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65" r:id="rId5"/>
  </p:sldMasterIdLst>
  <p:notesMasterIdLst>
    <p:notesMasterId r:id="rId21"/>
  </p:notesMasterIdLst>
  <p:handoutMasterIdLst>
    <p:handoutMasterId r:id="rId22"/>
  </p:handoutMasterIdLst>
  <p:sldIdLst>
    <p:sldId id="3222" r:id="rId6"/>
    <p:sldId id="3244" r:id="rId7"/>
    <p:sldId id="266" r:id="rId8"/>
    <p:sldId id="3271" r:id="rId9"/>
    <p:sldId id="3272" r:id="rId10"/>
    <p:sldId id="597" r:id="rId11"/>
    <p:sldId id="3273" r:id="rId12"/>
    <p:sldId id="598" r:id="rId13"/>
    <p:sldId id="3274" r:id="rId14"/>
    <p:sldId id="2142532468" r:id="rId15"/>
    <p:sldId id="2142532467" r:id="rId16"/>
    <p:sldId id="2142532466" r:id="rId17"/>
    <p:sldId id="2142532465" r:id="rId18"/>
    <p:sldId id="3263" r:id="rId19"/>
    <p:sldId id="2142532464" r:id="rId20"/>
  </p:sldIdLst>
  <p:sldSz cx="9144000" cy="5143500" type="screen16x9"/>
  <p:notesSz cx="6797675" cy="9928225"/>
  <p:defaultText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51A7-262B-8E96-4E39-4EC91AAEE525}" name="Wells(ESO), Stuart" initials="WS" userId="S::stuart.wells@uk.nationalgrid.com::fc10fddc-c577-4a1d-99df-48ca3b8251a7" providerId="AD"/>
  <p188:author id="{57121CAA-EA4A-E50D-82CD-527F191E00EE}" name="Griffiths (ESO), Richard" initials="GR" userId="S::richard.griffiths@uk.nationalgrid.com::6fee6238-1b46-43ff-b154-7a843bf17c28" providerId="AD"/>
  <p188:author id="{DED38EC4-4F7F-1B32-82D7-536436470BAE}" name="Griffiths (ESO), Richard" initials="G(R" userId="S::Richard.Griffiths@uk.nationalgrid.com::6fee6238-1b46-43ff-b154-7a843bf17c28" providerId="AD"/>
  <p188:author id="{385CBCF8-555C-64C9-DB7B-178D088B8CCE}" name="Mills(ESO), Samuel" initials="MS" userId="S::samuel.mills@uk.nationalgrid.com::c9d7c6bd-927d-4367-ac8d-84a1f96dc2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EC6525"/>
    <a:srgbClr val="E6E6E6"/>
    <a:srgbClr val="3778B9"/>
    <a:srgbClr val="C4CC4B"/>
    <a:srgbClr val="5F3684"/>
    <a:srgbClr val="F2C04C"/>
    <a:srgbClr val="FBE64D"/>
    <a:srgbClr val="FFFFFF"/>
    <a:srgbClr val="4D45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BD3772-B6FB-4CDB-8D41-1A697899AE1B}" vWet="4" dt="2022-10-20T09:44:59.312"/>
    <p1510:client id="{A08F4390-4C82-47F6-8F00-ABFD79C17BC0}" v="16" dt="2022-10-21T07:24:19.043"/>
    <p1510:client id="{A2557572-CB85-4332-B1BA-72B3617CAA63}" v="75" dt="2022-10-20T09:44:59.655"/>
    <p1510:client id="{C859D7ED-0641-7370-175F-852759078069}" v="365" dt="2022-10-21T06:10:41.68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ffiths (ESO), Richard" userId="S::richard.griffiths@uk.nationalgrid.com::6fee6238-1b46-43ff-b154-7a843bf17c28" providerId="AD" clId="Web-{C859D7ED-0641-7370-175F-852759078069}"/>
    <pc:docChg chg="modSld">
      <pc:chgData name="Griffiths (ESO), Richard" userId="S::richard.griffiths@uk.nationalgrid.com::6fee6238-1b46-43ff-b154-7a843bf17c28" providerId="AD" clId="Web-{C859D7ED-0641-7370-175F-852759078069}" dt="2022-10-21T06:10:36.338" v="307" actId="20577"/>
      <pc:docMkLst>
        <pc:docMk/>
      </pc:docMkLst>
      <pc:sldChg chg="modSp">
        <pc:chgData name="Griffiths (ESO), Richard" userId="S::richard.griffiths@uk.nationalgrid.com::6fee6238-1b46-43ff-b154-7a843bf17c28" providerId="AD" clId="Web-{C859D7ED-0641-7370-175F-852759078069}" dt="2022-10-21T06:10:36.338" v="307" actId="20577"/>
        <pc:sldMkLst>
          <pc:docMk/>
          <pc:sldMk cId="1055744181" sldId="3274"/>
        </pc:sldMkLst>
        <pc:spChg chg="mod">
          <ac:chgData name="Griffiths (ESO), Richard" userId="S::richard.griffiths@uk.nationalgrid.com::6fee6238-1b46-43ff-b154-7a843bf17c28" providerId="AD" clId="Web-{C859D7ED-0641-7370-175F-852759078069}" dt="2022-10-21T06:10:36.338" v="307" actId="20577"/>
          <ac:spMkLst>
            <pc:docMk/>
            <pc:sldMk cId="1055744181" sldId="3274"/>
            <ac:spMk id="10" creationId="{0F926908-B417-4287-AC00-5E466F8761EB}"/>
          </ac:spMkLst>
        </pc:spChg>
      </pc:sldChg>
      <pc:sldChg chg="modSp">
        <pc:chgData name="Griffiths (ESO), Richard" userId="S::richard.griffiths@uk.nationalgrid.com::6fee6238-1b46-43ff-b154-7a843bf17c28" providerId="AD" clId="Web-{C859D7ED-0641-7370-175F-852759078069}" dt="2022-10-21T06:06:42.201" v="56" actId="20577"/>
        <pc:sldMkLst>
          <pc:docMk/>
          <pc:sldMk cId="4292448876" sldId="2142532464"/>
        </pc:sldMkLst>
        <pc:spChg chg="mod">
          <ac:chgData name="Griffiths (ESO), Richard" userId="S::richard.griffiths@uk.nationalgrid.com::6fee6238-1b46-43ff-b154-7a843bf17c28" providerId="AD" clId="Web-{C859D7ED-0641-7370-175F-852759078069}" dt="2022-10-21T06:06:42.201" v="56" actId="20577"/>
          <ac:spMkLst>
            <pc:docMk/>
            <pc:sldMk cId="4292448876" sldId="2142532464"/>
            <ac:spMk id="7" creationId="{582432C5-D0BC-22A0-B46D-787AAA27351F}"/>
          </ac:spMkLst>
        </pc:spChg>
      </pc:sldChg>
    </pc:docChg>
  </pc:docChgLst>
  <pc:docChgLst>
    <pc:chgData name="Griffiths (ESO), Richard" userId="6fee6238-1b46-43ff-b154-7a843bf17c28" providerId="ADAL" clId="{A2557572-CB85-4332-B1BA-72B3617CAA63}"/>
    <pc:docChg chg="modSld">
      <pc:chgData name="Griffiths (ESO), Richard" userId="6fee6238-1b46-43ff-b154-7a843bf17c28" providerId="ADAL" clId="{A2557572-CB85-4332-B1BA-72B3617CAA63}" dt="2022-10-20T09:44:59.655" v="3" actId="5793"/>
      <pc:docMkLst>
        <pc:docMk/>
      </pc:docMkLst>
      <pc:sldChg chg="modSp mod">
        <pc:chgData name="Griffiths (ESO), Richard" userId="6fee6238-1b46-43ff-b154-7a843bf17c28" providerId="ADAL" clId="{A2557572-CB85-4332-B1BA-72B3617CAA63}" dt="2022-10-20T09:44:59.655" v="3" actId="5793"/>
        <pc:sldMkLst>
          <pc:docMk/>
          <pc:sldMk cId="1882192665" sldId="266"/>
        </pc:sldMkLst>
        <pc:spChg chg="mod">
          <ac:chgData name="Griffiths (ESO), Richard" userId="6fee6238-1b46-43ff-b154-7a843bf17c28" providerId="ADAL" clId="{A2557572-CB85-4332-B1BA-72B3617CAA63}" dt="2022-10-20T09:44:47.737" v="0" actId="5793"/>
          <ac:spMkLst>
            <pc:docMk/>
            <pc:sldMk cId="1882192665" sldId="266"/>
            <ac:spMk id="3" creationId="{07728A87-92A4-7F4A-82D4-E3C887666601}"/>
          </ac:spMkLst>
        </pc:spChg>
        <pc:spChg chg="mod">
          <ac:chgData name="Griffiths (ESO), Richard" userId="6fee6238-1b46-43ff-b154-7a843bf17c28" providerId="ADAL" clId="{A2557572-CB85-4332-B1BA-72B3617CAA63}" dt="2022-10-20T09:44:55.398" v="2" actId="5793"/>
          <ac:spMkLst>
            <pc:docMk/>
            <pc:sldMk cId="1882192665" sldId="266"/>
            <ac:spMk id="5" creationId="{146CA9FB-8406-E447-84D4-B57D6CF7FDCD}"/>
          </ac:spMkLst>
        </pc:spChg>
        <pc:spChg chg="mod">
          <ac:chgData name="Griffiths (ESO), Richard" userId="6fee6238-1b46-43ff-b154-7a843bf17c28" providerId="ADAL" clId="{A2557572-CB85-4332-B1BA-72B3617CAA63}" dt="2022-10-20T09:44:51.881" v="1" actId="5793"/>
          <ac:spMkLst>
            <pc:docMk/>
            <pc:sldMk cId="1882192665" sldId="266"/>
            <ac:spMk id="6" creationId="{22C97666-FAD3-D044-871D-64C7C3F412A9}"/>
          </ac:spMkLst>
        </pc:spChg>
        <pc:spChg chg="mod">
          <ac:chgData name="Griffiths (ESO), Richard" userId="6fee6238-1b46-43ff-b154-7a843bf17c28" providerId="ADAL" clId="{A2557572-CB85-4332-B1BA-72B3617CAA63}" dt="2022-10-20T09:44:59.655" v="3" actId="5793"/>
          <ac:spMkLst>
            <pc:docMk/>
            <pc:sldMk cId="1882192665" sldId="266"/>
            <ac:spMk id="7" creationId="{B31325D8-E9CD-4C4B-B52A-D13A21BEA624}"/>
          </ac:spMkLst>
        </pc:spChg>
      </pc:sldChg>
    </pc:docChg>
  </pc:docChgLst>
  <pc:docChgLst>
    <pc:chgData name="Bailey(ESO), Mitchell" userId="83d0e0f6-e7f8-4416-a9f5-28f12adae347" providerId="ADAL" clId="{A08F4390-4C82-47F6-8F00-ABFD79C17BC0}"/>
    <pc:docChg chg="addSld modSld sldOrd">
      <pc:chgData name="Bailey(ESO), Mitchell" userId="83d0e0f6-e7f8-4416-a9f5-28f12adae347" providerId="ADAL" clId="{A08F4390-4C82-47F6-8F00-ABFD79C17BC0}" dt="2022-10-21T07:24:19.043" v="24"/>
      <pc:docMkLst>
        <pc:docMk/>
      </pc:docMkLst>
      <pc:sldChg chg="modAnim">
        <pc:chgData name="Bailey(ESO), Mitchell" userId="83d0e0f6-e7f8-4416-a9f5-28f12adae347" providerId="ADAL" clId="{A08F4390-4C82-47F6-8F00-ABFD79C17BC0}" dt="2022-10-21T07:24:19.043" v="24"/>
        <pc:sldMkLst>
          <pc:docMk/>
          <pc:sldMk cId="1909682309" sldId="2142532465"/>
        </pc:sldMkLst>
      </pc:sldChg>
      <pc:sldChg chg="delSp add ord modAnim">
        <pc:chgData name="Bailey(ESO), Mitchell" userId="83d0e0f6-e7f8-4416-a9f5-28f12adae347" providerId="ADAL" clId="{A08F4390-4C82-47F6-8F00-ABFD79C17BC0}" dt="2022-10-21T07:24:16.067" v="20"/>
        <pc:sldMkLst>
          <pc:docMk/>
          <pc:sldMk cId="3240485958" sldId="2142532466"/>
        </pc:sldMkLst>
        <pc:picChg chg="del">
          <ac:chgData name="Bailey(ESO), Mitchell" userId="83d0e0f6-e7f8-4416-a9f5-28f12adae347" providerId="ADAL" clId="{A08F4390-4C82-47F6-8F00-ABFD79C17BC0}" dt="2022-10-21T07:23:28.754" v="3" actId="478"/>
          <ac:picMkLst>
            <pc:docMk/>
            <pc:sldMk cId="3240485958" sldId="2142532466"/>
            <ac:picMk id="8" creationId="{CB1A1467-6CE2-499B-BF4F-69BEE8E0A4E6}"/>
          </ac:picMkLst>
        </pc:picChg>
      </pc:sldChg>
      <pc:sldChg chg="delSp modSp add ord modAnim">
        <pc:chgData name="Bailey(ESO), Mitchell" userId="83d0e0f6-e7f8-4416-a9f5-28f12adae347" providerId="ADAL" clId="{A08F4390-4C82-47F6-8F00-ABFD79C17BC0}" dt="2022-10-21T07:24:10.466" v="17" actId="1076"/>
        <pc:sldMkLst>
          <pc:docMk/>
          <pc:sldMk cId="1264435255" sldId="2142532467"/>
        </pc:sldMkLst>
        <pc:picChg chg="mod">
          <ac:chgData name="Bailey(ESO), Mitchell" userId="83d0e0f6-e7f8-4416-a9f5-28f12adae347" providerId="ADAL" clId="{A08F4390-4C82-47F6-8F00-ABFD79C17BC0}" dt="2022-10-21T07:24:10.098" v="16" actId="1076"/>
          <ac:picMkLst>
            <pc:docMk/>
            <pc:sldMk cId="1264435255" sldId="2142532467"/>
            <ac:picMk id="5" creationId="{19E86F39-432E-4FF0-981C-C0245BB348DC}"/>
          </ac:picMkLst>
        </pc:picChg>
        <pc:picChg chg="mod">
          <ac:chgData name="Bailey(ESO), Mitchell" userId="83d0e0f6-e7f8-4416-a9f5-28f12adae347" providerId="ADAL" clId="{A08F4390-4C82-47F6-8F00-ABFD79C17BC0}" dt="2022-10-21T07:24:10.466" v="17" actId="1076"/>
          <ac:picMkLst>
            <pc:docMk/>
            <pc:sldMk cId="1264435255" sldId="2142532467"/>
            <ac:picMk id="6" creationId="{A36679AD-F169-4116-B9E6-4E108BCD84A3}"/>
          </ac:picMkLst>
        </pc:picChg>
        <pc:picChg chg="del">
          <ac:chgData name="Bailey(ESO), Mitchell" userId="83d0e0f6-e7f8-4416-a9f5-28f12adae347" providerId="ADAL" clId="{A08F4390-4C82-47F6-8F00-ABFD79C17BC0}" dt="2022-10-21T07:23:35.081" v="7" actId="478"/>
          <ac:picMkLst>
            <pc:docMk/>
            <pc:sldMk cId="1264435255" sldId="2142532467"/>
            <ac:picMk id="7" creationId="{15D90F35-2635-4E81-9496-674A39F7D3C9}"/>
          </ac:picMkLst>
        </pc:picChg>
      </pc:sldChg>
      <pc:sldChg chg="delSp add ord modAnim">
        <pc:chgData name="Bailey(ESO), Mitchell" userId="83d0e0f6-e7f8-4416-a9f5-28f12adae347" providerId="ADAL" clId="{A08F4390-4C82-47F6-8F00-ABFD79C17BC0}" dt="2022-10-21T07:23:56.181" v="12"/>
        <pc:sldMkLst>
          <pc:docMk/>
          <pc:sldMk cId="3496645250" sldId="2142532468"/>
        </pc:sldMkLst>
        <pc:picChg chg="del">
          <ac:chgData name="Bailey(ESO), Mitchell" userId="83d0e0f6-e7f8-4416-a9f5-28f12adae347" providerId="ADAL" clId="{A08F4390-4C82-47F6-8F00-ABFD79C17BC0}" dt="2022-10-21T07:23:40.377" v="11" actId="478"/>
          <ac:picMkLst>
            <pc:docMk/>
            <pc:sldMk cId="3496645250" sldId="2142532468"/>
            <ac:picMk id="6" creationId="{A36679AD-F169-4116-B9E6-4E108BCD84A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39F9A-BA07-41BB-B404-98CC4C45A005}" type="doc">
      <dgm:prSet loTypeId="urn:microsoft.com/office/officeart/2005/8/layout/hProcess9" loCatId="process" qsTypeId="urn:microsoft.com/office/officeart/2005/8/quickstyle/simple1" qsCatId="simple" csTypeId="urn:microsoft.com/office/officeart/2005/8/colors/colorful1" csCatId="colorful" phldr="1"/>
      <dgm:spPr/>
    </dgm:pt>
    <dgm:pt modelId="{DFE29F40-EC7A-499C-9AC9-A1418C34FE32}">
      <dgm:prSet phldrT="[Text]"/>
      <dgm:spPr/>
      <dgm:t>
        <a:bodyPr/>
        <a:lstStyle/>
        <a:p>
          <a:r>
            <a:rPr lang="en-GB"/>
            <a:t>1. Requirement definition</a:t>
          </a:r>
        </a:p>
      </dgm:t>
    </dgm:pt>
    <dgm:pt modelId="{EEFC29A1-CB72-4D34-8480-E2B0C822F628}" type="parTrans" cxnId="{0672AC32-415A-47DB-9BD2-57C3F618A448}">
      <dgm:prSet/>
      <dgm:spPr/>
      <dgm:t>
        <a:bodyPr/>
        <a:lstStyle/>
        <a:p>
          <a:endParaRPr lang="en-GB"/>
        </a:p>
      </dgm:t>
    </dgm:pt>
    <dgm:pt modelId="{68BC30E8-ED7F-4C50-9748-0812D91E4A8F}" type="sibTrans" cxnId="{0672AC32-415A-47DB-9BD2-57C3F618A448}">
      <dgm:prSet/>
      <dgm:spPr/>
      <dgm:t>
        <a:bodyPr/>
        <a:lstStyle/>
        <a:p>
          <a:endParaRPr lang="en-GB"/>
        </a:p>
      </dgm:t>
    </dgm:pt>
    <dgm:pt modelId="{1CFD73E4-A506-4BAF-BB9C-AA222F3030C5}">
      <dgm:prSet phldrT="[Text]"/>
      <dgm:spPr/>
      <dgm:t>
        <a:bodyPr/>
        <a:lstStyle/>
        <a:p>
          <a:r>
            <a:rPr lang="en-GB"/>
            <a:t>2. Confirm requirement/ backlog</a:t>
          </a:r>
        </a:p>
      </dgm:t>
    </dgm:pt>
    <dgm:pt modelId="{3E7BDF27-1A4E-40A1-BFAC-1A09E93100C2}" type="parTrans" cxnId="{B494DDBD-C48A-41FF-BF9E-6DA2AF37F09F}">
      <dgm:prSet/>
      <dgm:spPr/>
      <dgm:t>
        <a:bodyPr/>
        <a:lstStyle/>
        <a:p>
          <a:endParaRPr lang="en-GB"/>
        </a:p>
      </dgm:t>
    </dgm:pt>
    <dgm:pt modelId="{A2EB937C-ED48-41B1-A8B7-587218EDC622}" type="sibTrans" cxnId="{B494DDBD-C48A-41FF-BF9E-6DA2AF37F09F}">
      <dgm:prSet/>
      <dgm:spPr/>
      <dgm:t>
        <a:bodyPr/>
        <a:lstStyle/>
        <a:p>
          <a:endParaRPr lang="en-GB"/>
        </a:p>
      </dgm:t>
    </dgm:pt>
    <dgm:pt modelId="{ED7F8958-54F3-418E-B972-21B5EDAC107B}">
      <dgm:prSet/>
      <dgm:spPr/>
      <dgm:t>
        <a:bodyPr/>
        <a:lstStyle/>
        <a:p>
          <a:r>
            <a:rPr lang="en-GB"/>
            <a:t>3. Show &amp; tell/ Demonstration and capture feedback</a:t>
          </a:r>
        </a:p>
      </dgm:t>
    </dgm:pt>
    <dgm:pt modelId="{1D5C556A-03A6-49E1-82A4-C317DC701EA5}" type="parTrans" cxnId="{F68A296D-AAC3-4296-8E8B-52A9BFFB50BD}">
      <dgm:prSet/>
      <dgm:spPr/>
      <dgm:t>
        <a:bodyPr/>
        <a:lstStyle/>
        <a:p>
          <a:endParaRPr lang="en-GB"/>
        </a:p>
      </dgm:t>
    </dgm:pt>
    <dgm:pt modelId="{8380EEB8-038C-4B80-BE0E-BCCF10BBDDC9}" type="sibTrans" cxnId="{F68A296D-AAC3-4296-8E8B-52A9BFFB50BD}">
      <dgm:prSet/>
      <dgm:spPr/>
      <dgm:t>
        <a:bodyPr/>
        <a:lstStyle/>
        <a:p>
          <a:endParaRPr lang="en-GB"/>
        </a:p>
      </dgm:t>
    </dgm:pt>
    <dgm:pt modelId="{6C3D8D47-92A7-4951-8F78-2FA63E615744}">
      <dgm:prSet/>
      <dgm:spPr/>
      <dgm:t>
        <a:bodyPr/>
        <a:lstStyle/>
        <a:p>
          <a:r>
            <a:rPr lang="en-GB"/>
            <a:t>4. Sandbox/ Testing</a:t>
          </a:r>
        </a:p>
      </dgm:t>
    </dgm:pt>
    <dgm:pt modelId="{97D038E7-3D60-47DF-BDAA-4C958B4220D1}" type="parTrans" cxnId="{F608FA39-3BDA-4806-BB0C-DF709F6678CC}">
      <dgm:prSet/>
      <dgm:spPr/>
      <dgm:t>
        <a:bodyPr/>
        <a:lstStyle/>
        <a:p>
          <a:endParaRPr lang="en-GB"/>
        </a:p>
      </dgm:t>
    </dgm:pt>
    <dgm:pt modelId="{FE8CBD67-D3E1-44A4-9719-E8D233ED0D60}" type="sibTrans" cxnId="{F608FA39-3BDA-4806-BB0C-DF709F6678CC}">
      <dgm:prSet/>
      <dgm:spPr/>
      <dgm:t>
        <a:bodyPr/>
        <a:lstStyle/>
        <a:p>
          <a:endParaRPr lang="en-GB"/>
        </a:p>
      </dgm:t>
    </dgm:pt>
    <dgm:pt modelId="{877776FB-CF01-401C-A641-DEBFA39EBDBC}">
      <dgm:prSet/>
      <dgm:spPr/>
      <dgm:t>
        <a:bodyPr/>
        <a:lstStyle/>
        <a:p>
          <a:r>
            <a:rPr lang="en-GB"/>
            <a:t>5. Implementation/ Customer readiness</a:t>
          </a:r>
        </a:p>
      </dgm:t>
    </dgm:pt>
    <dgm:pt modelId="{5C1ADB7D-2137-4EA9-9C37-27C6DBB8C6D7}" type="parTrans" cxnId="{18555FB0-DC2F-47E4-9E67-21707A3DF722}">
      <dgm:prSet/>
      <dgm:spPr/>
      <dgm:t>
        <a:bodyPr/>
        <a:lstStyle/>
        <a:p>
          <a:endParaRPr lang="en-GB"/>
        </a:p>
      </dgm:t>
    </dgm:pt>
    <dgm:pt modelId="{7C89B211-EA2A-4C84-9689-C24CC0D38F10}" type="sibTrans" cxnId="{18555FB0-DC2F-47E4-9E67-21707A3DF722}">
      <dgm:prSet/>
      <dgm:spPr/>
      <dgm:t>
        <a:bodyPr/>
        <a:lstStyle/>
        <a:p>
          <a:endParaRPr lang="en-GB"/>
        </a:p>
      </dgm:t>
    </dgm:pt>
    <dgm:pt modelId="{528DFBFA-2DD4-4B68-8853-254A708FF17B}" type="pres">
      <dgm:prSet presAssocID="{41639F9A-BA07-41BB-B404-98CC4C45A005}" presName="CompostProcess" presStyleCnt="0">
        <dgm:presLayoutVars>
          <dgm:dir/>
          <dgm:resizeHandles val="exact"/>
        </dgm:presLayoutVars>
      </dgm:prSet>
      <dgm:spPr/>
    </dgm:pt>
    <dgm:pt modelId="{DF6FC27A-CADB-4523-AC89-D4795AA6BC35}" type="pres">
      <dgm:prSet presAssocID="{41639F9A-BA07-41BB-B404-98CC4C45A005}" presName="arrow" presStyleLbl="bgShp" presStyleIdx="0" presStyleCnt="1"/>
      <dgm:spPr/>
    </dgm:pt>
    <dgm:pt modelId="{9111DADD-9DD7-44B2-9E1A-517ED1C48490}" type="pres">
      <dgm:prSet presAssocID="{41639F9A-BA07-41BB-B404-98CC4C45A005}" presName="linearProcess" presStyleCnt="0"/>
      <dgm:spPr/>
    </dgm:pt>
    <dgm:pt modelId="{60F8F4D2-4A32-438F-A358-06E25A7A73C9}" type="pres">
      <dgm:prSet presAssocID="{DFE29F40-EC7A-499C-9AC9-A1418C34FE32}" presName="textNode" presStyleLbl="node1" presStyleIdx="0" presStyleCnt="5">
        <dgm:presLayoutVars>
          <dgm:bulletEnabled val="1"/>
        </dgm:presLayoutVars>
      </dgm:prSet>
      <dgm:spPr/>
    </dgm:pt>
    <dgm:pt modelId="{AA2FF63C-0807-4C03-8892-32AC414C4AE5}" type="pres">
      <dgm:prSet presAssocID="{68BC30E8-ED7F-4C50-9748-0812D91E4A8F}" presName="sibTrans" presStyleCnt="0"/>
      <dgm:spPr/>
    </dgm:pt>
    <dgm:pt modelId="{87BE2009-DF8E-4BBE-886C-6D4F794C79FD}" type="pres">
      <dgm:prSet presAssocID="{1CFD73E4-A506-4BAF-BB9C-AA222F3030C5}" presName="textNode" presStyleLbl="node1" presStyleIdx="1" presStyleCnt="5">
        <dgm:presLayoutVars>
          <dgm:bulletEnabled val="1"/>
        </dgm:presLayoutVars>
      </dgm:prSet>
      <dgm:spPr/>
    </dgm:pt>
    <dgm:pt modelId="{A6B8E162-46D6-4C7B-BD40-EC6D283ABD86}" type="pres">
      <dgm:prSet presAssocID="{A2EB937C-ED48-41B1-A8B7-587218EDC622}" presName="sibTrans" presStyleCnt="0"/>
      <dgm:spPr/>
    </dgm:pt>
    <dgm:pt modelId="{AE44C608-C4CA-4580-A608-7CE0174A82E1}" type="pres">
      <dgm:prSet presAssocID="{ED7F8958-54F3-418E-B972-21B5EDAC107B}" presName="textNode" presStyleLbl="node1" presStyleIdx="2" presStyleCnt="5">
        <dgm:presLayoutVars>
          <dgm:bulletEnabled val="1"/>
        </dgm:presLayoutVars>
      </dgm:prSet>
      <dgm:spPr/>
    </dgm:pt>
    <dgm:pt modelId="{F4EAB2FD-95A4-419B-889F-3BA84F721D62}" type="pres">
      <dgm:prSet presAssocID="{8380EEB8-038C-4B80-BE0E-BCCF10BBDDC9}" presName="sibTrans" presStyleCnt="0"/>
      <dgm:spPr/>
    </dgm:pt>
    <dgm:pt modelId="{0C4C0CF2-61DF-404D-B382-1EE166717B3C}" type="pres">
      <dgm:prSet presAssocID="{6C3D8D47-92A7-4951-8F78-2FA63E615744}" presName="textNode" presStyleLbl="node1" presStyleIdx="3" presStyleCnt="5">
        <dgm:presLayoutVars>
          <dgm:bulletEnabled val="1"/>
        </dgm:presLayoutVars>
      </dgm:prSet>
      <dgm:spPr/>
    </dgm:pt>
    <dgm:pt modelId="{755D1A7E-CF6E-4087-8201-1AA319E9B452}" type="pres">
      <dgm:prSet presAssocID="{FE8CBD67-D3E1-44A4-9719-E8D233ED0D60}" presName="sibTrans" presStyleCnt="0"/>
      <dgm:spPr/>
    </dgm:pt>
    <dgm:pt modelId="{700E8DF7-C9D2-4DCE-A074-210C90926635}" type="pres">
      <dgm:prSet presAssocID="{877776FB-CF01-401C-A641-DEBFA39EBDBC}" presName="textNode" presStyleLbl="node1" presStyleIdx="4" presStyleCnt="5">
        <dgm:presLayoutVars>
          <dgm:bulletEnabled val="1"/>
        </dgm:presLayoutVars>
      </dgm:prSet>
      <dgm:spPr/>
    </dgm:pt>
  </dgm:ptLst>
  <dgm:cxnLst>
    <dgm:cxn modelId="{0672AC32-415A-47DB-9BD2-57C3F618A448}" srcId="{41639F9A-BA07-41BB-B404-98CC4C45A005}" destId="{DFE29F40-EC7A-499C-9AC9-A1418C34FE32}" srcOrd="0" destOrd="0" parTransId="{EEFC29A1-CB72-4D34-8480-E2B0C822F628}" sibTransId="{68BC30E8-ED7F-4C50-9748-0812D91E4A8F}"/>
    <dgm:cxn modelId="{F608FA39-3BDA-4806-BB0C-DF709F6678CC}" srcId="{41639F9A-BA07-41BB-B404-98CC4C45A005}" destId="{6C3D8D47-92A7-4951-8F78-2FA63E615744}" srcOrd="3" destOrd="0" parTransId="{97D038E7-3D60-47DF-BDAA-4C958B4220D1}" sibTransId="{FE8CBD67-D3E1-44A4-9719-E8D233ED0D60}"/>
    <dgm:cxn modelId="{2833EF64-D94F-4716-A6BF-1348CB4BF34C}" type="presOf" srcId="{41639F9A-BA07-41BB-B404-98CC4C45A005}" destId="{528DFBFA-2DD4-4B68-8853-254A708FF17B}" srcOrd="0" destOrd="0" presId="urn:microsoft.com/office/officeart/2005/8/layout/hProcess9"/>
    <dgm:cxn modelId="{F68A296D-AAC3-4296-8E8B-52A9BFFB50BD}" srcId="{41639F9A-BA07-41BB-B404-98CC4C45A005}" destId="{ED7F8958-54F3-418E-B972-21B5EDAC107B}" srcOrd="2" destOrd="0" parTransId="{1D5C556A-03A6-49E1-82A4-C317DC701EA5}" sibTransId="{8380EEB8-038C-4B80-BE0E-BCCF10BBDDC9}"/>
    <dgm:cxn modelId="{4E7FB16F-F004-4565-8E57-0A9E0E7C686C}" type="presOf" srcId="{6C3D8D47-92A7-4951-8F78-2FA63E615744}" destId="{0C4C0CF2-61DF-404D-B382-1EE166717B3C}" srcOrd="0" destOrd="0" presId="urn:microsoft.com/office/officeart/2005/8/layout/hProcess9"/>
    <dgm:cxn modelId="{B8758F95-4119-4200-B16D-F52C67E70DE0}" type="presOf" srcId="{1CFD73E4-A506-4BAF-BB9C-AA222F3030C5}" destId="{87BE2009-DF8E-4BBE-886C-6D4F794C79FD}" srcOrd="0" destOrd="0" presId="urn:microsoft.com/office/officeart/2005/8/layout/hProcess9"/>
    <dgm:cxn modelId="{768616A8-13E7-4B0E-9466-DF3A2D1C2FB4}" type="presOf" srcId="{DFE29F40-EC7A-499C-9AC9-A1418C34FE32}" destId="{60F8F4D2-4A32-438F-A358-06E25A7A73C9}" srcOrd="0" destOrd="0" presId="urn:microsoft.com/office/officeart/2005/8/layout/hProcess9"/>
    <dgm:cxn modelId="{18555FB0-DC2F-47E4-9E67-21707A3DF722}" srcId="{41639F9A-BA07-41BB-B404-98CC4C45A005}" destId="{877776FB-CF01-401C-A641-DEBFA39EBDBC}" srcOrd="4" destOrd="0" parTransId="{5C1ADB7D-2137-4EA9-9C37-27C6DBB8C6D7}" sibTransId="{7C89B211-EA2A-4C84-9689-C24CC0D38F10}"/>
    <dgm:cxn modelId="{B494DDBD-C48A-41FF-BF9E-6DA2AF37F09F}" srcId="{41639F9A-BA07-41BB-B404-98CC4C45A005}" destId="{1CFD73E4-A506-4BAF-BB9C-AA222F3030C5}" srcOrd="1" destOrd="0" parTransId="{3E7BDF27-1A4E-40A1-BFAC-1A09E93100C2}" sibTransId="{A2EB937C-ED48-41B1-A8B7-587218EDC622}"/>
    <dgm:cxn modelId="{E115CEDC-6CB7-4F5C-A98B-12AC785E566F}" type="presOf" srcId="{877776FB-CF01-401C-A641-DEBFA39EBDBC}" destId="{700E8DF7-C9D2-4DCE-A074-210C90926635}" srcOrd="0" destOrd="0" presId="urn:microsoft.com/office/officeart/2005/8/layout/hProcess9"/>
    <dgm:cxn modelId="{4D9E3DFA-7D20-4D57-9844-CD4BA81061B4}" type="presOf" srcId="{ED7F8958-54F3-418E-B972-21B5EDAC107B}" destId="{AE44C608-C4CA-4580-A608-7CE0174A82E1}" srcOrd="0" destOrd="0" presId="urn:microsoft.com/office/officeart/2005/8/layout/hProcess9"/>
    <dgm:cxn modelId="{37CB7517-10A4-4254-86AD-91C82BD88EB3}" type="presParOf" srcId="{528DFBFA-2DD4-4B68-8853-254A708FF17B}" destId="{DF6FC27A-CADB-4523-AC89-D4795AA6BC35}" srcOrd="0" destOrd="0" presId="urn:microsoft.com/office/officeart/2005/8/layout/hProcess9"/>
    <dgm:cxn modelId="{FAF45372-10FB-4F49-B11F-7665F5C58FF7}" type="presParOf" srcId="{528DFBFA-2DD4-4B68-8853-254A708FF17B}" destId="{9111DADD-9DD7-44B2-9E1A-517ED1C48490}" srcOrd="1" destOrd="0" presId="urn:microsoft.com/office/officeart/2005/8/layout/hProcess9"/>
    <dgm:cxn modelId="{BD109355-918C-4D12-B8B2-D970822253BF}" type="presParOf" srcId="{9111DADD-9DD7-44B2-9E1A-517ED1C48490}" destId="{60F8F4D2-4A32-438F-A358-06E25A7A73C9}" srcOrd="0" destOrd="0" presId="urn:microsoft.com/office/officeart/2005/8/layout/hProcess9"/>
    <dgm:cxn modelId="{76BD9E40-05D7-4B81-9E21-DD0611C3ACC2}" type="presParOf" srcId="{9111DADD-9DD7-44B2-9E1A-517ED1C48490}" destId="{AA2FF63C-0807-4C03-8892-32AC414C4AE5}" srcOrd="1" destOrd="0" presId="urn:microsoft.com/office/officeart/2005/8/layout/hProcess9"/>
    <dgm:cxn modelId="{1E8C9CE3-CA68-45F4-B1B3-59A5044E7DFA}" type="presParOf" srcId="{9111DADD-9DD7-44B2-9E1A-517ED1C48490}" destId="{87BE2009-DF8E-4BBE-886C-6D4F794C79FD}" srcOrd="2" destOrd="0" presId="urn:microsoft.com/office/officeart/2005/8/layout/hProcess9"/>
    <dgm:cxn modelId="{2E2F851C-387E-402C-9FE9-9F42D851F2E1}" type="presParOf" srcId="{9111DADD-9DD7-44B2-9E1A-517ED1C48490}" destId="{A6B8E162-46D6-4C7B-BD40-EC6D283ABD86}" srcOrd="3" destOrd="0" presId="urn:microsoft.com/office/officeart/2005/8/layout/hProcess9"/>
    <dgm:cxn modelId="{83C6B00D-BE3D-41B8-8B55-81C9198A9622}" type="presParOf" srcId="{9111DADD-9DD7-44B2-9E1A-517ED1C48490}" destId="{AE44C608-C4CA-4580-A608-7CE0174A82E1}" srcOrd="4" destOrd="0" presId="urn:microsoft.com/office/officeart/2005/8/layout/hProcess9"/>
    <dgm:cxn modelId="{B7BC4A1E-BD52-4F95-A1BB-F94A4AE1792C}" type="presParOf" srcId="{9111DADD-9DD7-44B2-9E1A-517ED1C48490}" destId="{F4EAB2FD-95A4-419B-889F-3BA84F721D62}" srcOrd="5" destOrd="0" presId="urn:microsoft.com/office/officeart/2005/8/layout/hProcess9"/>
    <dgm:cxn modelId="{09D7D519-028D-4883-87A4-B8B3A14C13F5}" type="presParOf" srcId="{9111DADD-9DD7-44B2-9E1A-517ED1C48490}" destId="{0C4C0CF2-61DF-404D-B382-1EE166717B3C}" srcOrd="6" destOrd="0" presId="urn:microsoft.com/office/officeart/2005/8/layout/hProcess9"/>
    <dgm:cxn modelId="{8CD69F4D-80EE-46CD-BFA5-AF94A105C573}" type="presParOf" srcId="{9111DADD-9DD7-44B2-9E1A-517ED1C48490}" destId="{755D1A7E-CF6E-4087-8201-1AA319E9B452}" srcOrd="7" destOrd="0" presId="urn:microsoft.com/office/officeart/2005/8/layout/hProcess9"/>
    <dgm:cxn modelId="{A58A3A1D-8DC9-482A-83B8-D75651074A09}" type="presParOf" srcId="{9111DADD-9DD7-44B2-9E1A-517ED1C48490}" destId="{700E8DF7-C9D2-4DCE-A074-210C90926635}"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FC27A-CADB-4523-AC89-D4795AA6BC35}">
      <dsp:nvSpPr>
        <dsp:cNvPr id="0" name=""/>
        <dsp:cNvSpPr/>
      </dsp:nvSpPr>
      <dsp:spPr>
        <a:xfrm>
          <a:off x="668654" y="0"/>
          <a:ext cx="7578090" cy="366827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F8F4D2-4A32-438F-A358-06E25A7A73C9}">
      <dsp:nvSpPr>
        <dsp:cNvPr id="0" name=""/>
        <dsp:cNvSpPr/>
      </dsp:nvSpPr>
      <dsp:spPr>
        <a:xfrm>
          <a:off x="3917" y="1100481"/>
          <a:ext cx="1712993" cy="146730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1. Requirement definition</a:t>
          </a:r>
        </a:p>
      </dsp:txBody>
      <dsp:txXfrm>
        <a:off x="75545" y="1172109"/>
        <a:ext cx="1569737" cy="1324053"/>
      </dsp:txXfrm>
    </dsp:sp>
    <dsp:sp modelId="{87BE2009-DF8E-4BBE-886C-6D4F794C79FD}">
      <dsp:nvSpPr>
        <dsp:cNvPr id="0" name=""/>
        <dsp:cNvSpPr/>
      </dsp:nvSpPr>
      <dsp:spPr>
        <a:xfrm>
          <a:off x="1802560" y="1100481"/>
          <a:ext cx="1712993" cy="14673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2. Confirm requirement/ backlog</a:t>
          </a:r>
        </a:p>
      </dsp:txBody>
      <dsp:txXfrm>
        <a:off x="1874188" y="1172109"/>
        <a:ext cx="1569737" cy="1324053"/>
      </dsp:txXfrm>
    </dsp:sp>
    <dsp:sp modelId="{AE44C608-C4CA-4580-A608-7CE0174A82E1}">
      <dsp:nvSpPr>
        <dsp:cNvPr id="0" name=""/>
        <dsp:cNvSpPr/>
      </dsp:nvSpPr>
      <dsp:spPr>
        <a:xfrm>
          <a:off x="3601203" y="1100481"/>
          <a:ext cx="1712993" cy="146730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3. Show &amp; tell/ Demonstration and capture feedback</a:t>
          </a:r>
        </a:p>
      </dsp:txBody>
      <dsp:txXfrm>
        <a:off x="3672831" y="1172109"/>
        <a:ext cx="1569737" cy="1324053"/>
      </dsp:txXfrm>
    </dsp:sp>
    <dsp:sp modelId="{0C4C0CF2-61DF-404D-B382-1EE166717B3C}">
      <dsp:nvSpPr>
        <dsp:cNvPr id="0" name=""/>
        <dsp:cNvSpPr/>
      </dsp:nvSpPr>
      <dsp:spPr>
        <a:xfrm>
          <a:off x="5399846" y="1100481"/>
          <a:ext cx="1712993" cy="146730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4. Sandbox/ Testing</a:t>
          </a:r>
        </a:p>
      </dsp:txBody>
      <dsp:txXfrm>
        <a:off x="5471474" y="1172109"/>
        <a:ext cx="1569737" cy="1324053"/>
      </dsp:txXfrm>
    </dsp:sp>
    <dsp:sp modelId="{700E8DF7-C9D2-4DCE-A074-210C90926635}">
      <dsp:nvSpPr>
        <dsp:cNvPr id="0" name=""/>
        <dsp:cNvSpPr/>
      </dsp:nvSpPr>
      <dsp:spPr>
        <a:xfrm>
          <a:off x="7198488" y="1100481"/>
          <a:ext cx="1712993" cy="146730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5. Implementation/ Customer readiness</a:t>
          </a:r>
        </a:p>
      </dsp:txBody>
      <dsp:txXfrm>
        <a:off x="7270116" y="1172109"/>
        <a:ext cx="1569737" cy="13240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F5BD0B-CE23-4504-AD86-27670219A14C}"/>
              </a:ext>
            </a:extLst>
          </p:cNvPr>
          <p:cNvSpPr>
            <a:spLocks noGrp="1"/>
          </p:cNvSpPr>
          <p:nvPr>
            <p:ph type="hdr" sz="quarter"/>
          </p:nvPr>
        </p:nvSpPr>
        <p:spPr>
          <a:xfrm>
            <a:off x="2" y="2"/>
            <a:ext cx="2945802" cy="497526"/>
          </a:xfrm>
          <a:prstGeom prst="rect">
            <a:avLst/>
          </a:prstGeom>
        </p:spPr>
        <p:txBody>
          <a:bodyPr vert="horz" lIns="48682" tIns="24341" rIns="48682" bIns="24341" rtlCol="0"/>
          <a:lstStyle>
            <a:lvl1pPr algn="l">
              <a:defRPr sz="6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9D816361-CFC7-499E-8AD6-868EDDCF584D}"/>
              </a:ext>
            </a:extLst>
          </p:cNvPr>
          <p:cNvSpPr>
            <a:spLocks noGrp="1"/>
          </p:cNvSpPr>
          <p:nvPr>
            <p:ph type="dt" sz="quarter" idx="1"/>
          </p:nvPr>
        </p:nvSpPr>
        <p:spPr>
          <a:xfrm>
            <a:off x="3850263" y="2"/>
            <a:ext cx="2945802" cy="497526"/>
          </a:xfrm>
          <a:prstGeom prst="rect">
            <a:avLst/>
          </a:prstGeom>
        </p:spPr>
        <p:txBody>
          <a:bodyPr vert="horz" lIns="48682" tIns="24341" rIns="48682" bIns="24341" rtlCol="0"/>
          <a:lstStyle>
            <a:lvl1pPr algn="r">
              <a:defRPr sz="600"/>
            </a:lvl1pPr>
          </a:lstStyle>
          <a:p>
            <a:fld id="{644B8A76-388C-44EE-8A88-6345FFEEA97C}" type="datetimeFigureOut">
              <a:rPr lang="en-GB" smtClean="0">
                <a:latin typeface="Arial" panose="020B0604020202020204" pitchFamily="34" charset="0"/>
              </a:rPr>
              <a:t>21/10/2022</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CB5458E5-B056-4896-8798-EA7B2CBFECBD}"/>
              </a:ext>
            </a:extLst>
          </p:cNvPr>
          <p:cNvSpPr>
            <a:spLocks noGrp="1"/>
          </p:cNvSpPr>
          <p:nvPr>
            <p:ph type="ftr" sz="quarter" idx="2"/>
          </p:nvPr>
        </p:nvSpPr>
        <p:spPr>
          <a:xfrm>
            <a:off x="2" y="9430701"/>
            <a:ext cx="2945802" cy="497526"/>
          </a:xfrm>
          <a:prstGeom prst="rect">
            <a:avLst/>
          </a:prstGeom>
        </p:spPr>
        <p:txBody>
          <a:bodyPr vert="horz" lIns="48682" tIns="24341" rIns="48682" bIns="24341" rtlCol="0" anchor="b"/>
          <a:lstStyle>
            <a:lvl1pPr algn="l">
              <a:defRPr sz="6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3ACF51E8-9864-46A3-BDE9-4A9BC99EADAE}"/>
              </a:ext>
            </a:extLst>
          </p:cNvPr>
          <p:cNvSpPr>
            <a:spLocks noGrp="1"/>
          </p:cNvSpPr>
          <p:nvPr>
            <p:ph type="sldNum" sz="quarter" idx="3"/>
          </p:nvPr>
        </p:nvSpPr>
        <p:spPr>
          <a:xfrm>
            <a:off x="3850263" y="9430701"/>
            <a:ext cx="2945802" cy="497526"/>
          </a:xfrm>
          <a:prstGeom prst="rect">
            <a:avLst/>
          </a:prstGeom>
        </p:spPr>
        <p:txBody>
          <a:bodyPr vert="horz" lIns="48682" tIns="24341" rIns="48682" bIns="24341" rtlCol="0" anchor="b"/>
          <a:lstStyle>
            <a:lvl1pPr algn="r">
              <a:defRPr sz="600"/>
            </a:lvl1pPr>
          </a:lstStyle>
          <a:p>
            <a:fld id="{E4029EE8-D4B8-4F31-9C84-A4A6914CD34D}"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890833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802" cy="497526"/>
          </a:xfrm>
          <a:prstGeom prst="rect">
            <a:avLst/>
          </a:prstGeom>
        </p:spPr>
        <p:txBody>
          <a:bodyPr vert="horz" lIns="48682" tIns="24341" rIns="48682" bIns="24341" rtlCol="0"/>
          <a:lstStyle>
            <a:lvl1pPr algn="l">
              <a:defRPr sz="600">
                <a:latin typeface="Arial" panose="020B0604020202020204" pitchFamily="34" charset="0"/>
              </a:defRPr>
            </a:lvl1pPr>
          </a:lstStyle>
          <a:p>
            <a:endParaRPr lang="en-US"/>
          </a:p>
        </p:txBody>
      </p:sp>
      <p:sp>
        <p:nvSpPr>
          <p:cNvPr id="3" name="Date Placeholder 2"/>
          <p:cNvSpPr>
            <a:spLocks noGrp="1"/>
          </p:cNvSpPr>
          <p:nvPr>
            <p:ph type="dt" idx="1"/>
          </p:nvPr>
        </p:nvSpPr>
        <p:spPr>
          <a:xfrm>
            <a:off x="3850263" y="2"/>
            <a:ext cx="2945802" cy="497526"/>
          </a:xfrm>
          <a:prstGeom prst="rect">
            <a:avLst/>
          </a:prstGeom>
        </p:spPr>
        <p:txBody>
          <a:bodyPr vert="horz" lIns="48682" tIns="24341" rIns="48682" bIns="24341" rtlCol="0"/>
          <a:lstStyle>
            <a:lvl1pPr algn="r">
              <a:defRPr sz="600">
                <a:latin typeface="Arial" panose="020B0604020202020204" pitchFamily="34" charset="0"/>
              </a:defRPr>
            </a:lvl1pPr>
          </a:lstStyle>
          <a:p>
            <a:fld id="{ADF40999-8D4B-AD45-950B-C5435E4F1340}" type="datetimeFigureOut">
              <a:rPr lang="en-US" smtClean="0"/>
              <a:pPr/>
              <a:t>10/21/2022</a:t>
            </a:fld>
            <a:endParaRPr lang="en-US"/>
          </a:p>
        </p:txBody>
      </p:sp>
      <p:sp>
        <p:nvSpPr>
          <p:cNvPr id="4" name="Slide Image Placeholder 3"/>
          <p:cNvSpPr>
            <a:spLocks noGrp="1" noRot="1" noChangeAspect="1"/>
          </p:cNvSpPr>
          <p:nvPr>
            <p:ph type="sldImg" idx="2"/>
          </p:nvPr>
        </p:nvSpPr>
        <p:spPr>
          <a:xfrm>
            <a:off x="422275" y="1243013"/>
            <a:ext cx="5953125" cy="3349625"/>
          </a:xfrm>
          <a:prstGeom prst="rect">
            <a:avLst/>
          </a:prstGeom>
          <a:noFill/>
          <a:ln w="12700">
            <a:solidFill>
              <a:prstClr val="black"/>
            </a:solidFill>
          </a:ln>
        </p:spPr>
        <p:txBody>
          <a:bodyPr vert="horz" lIns="48682" tIns="24341" rIns="48682" bIns="24341" rtlCol="0" anchor="ctr"/>
          <a:lstStyle/>
          <a:p>
            <a:endParaRPr lang="en-US"/>
          </a:p>
        </p:txBody>
      </p:sp>
      <p:sp>
        <p:nvSpPr>
          <p:cNvPr id="5" name="Notes Placeholder 4"/>
          <p:cNvSpPr>
            <a:spLocks noGrp="1"/>
          </p:cNvSpPr>
          <p:nvPr>
            <p:ph type="body" sz="quarter" idx="3"/>
          </p:nvPr>
        </p:nvSpPr>
        <p:spPr>
          <a:xfrm>
            <a:off x="679555" y="4777369"/>
            <a:ext cx="5438569" cy="3910527"/>
          </a:xfrm>
          <a:prstGeom prst="rect">
            <a:avLst/>
          </a:prstGeom>
        </p:spPr>
        <p:txBody>
          <a:bodyPr vert="horz" lIns="48682" tIns="24341" rIns="48682" bIns="243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701"/>
            <a:ext cx="2945802" cy="497526"/>
          </a:xfrm>
          <a:prstGeom prst="rect">
            <a:avLst/>
          </a:prstGeom>
        </p:spPr>
        <p:txBody>
          <a:bodyPr vert="horz" lIns="48682" tIns="24341" rIns="48682" bIns="24341" rtlCol="0" anchor="b"/>
          <a:lstStyle>
            <a:lvl1pPr algn="l">
              <a:defRPr sz="6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50263" y="9430701"/>
            <a:ext cx="2945802" cy="497526"/>
          </a:xfrm>
          <a:prstGeom prst="rect">
            <a:avLst/>
          </a:prstGeom>
        </p:spPr>
        <p:txBody>
          <a:bodyPr vert="horz" lIns="48682" tIns="24341" rIns="48682" bIns="24341" rtlCol="0" anchor="b"/>
          <a:lstStyle>
            <a:lvl1pPr algn="r">
              <a:defRPr sz="600">
                <a:latin typeface="Arial" panose="020B0604020202020204" pitchFamily="34" charset="0"/>
              </a:defRPr>
            </a:lvl1pPr>
          </a:lstStyle>
          <a:p>
            <a:fld id="{570E980F-71C9-CA4F-9586-F9C2D8BE6DD3}" type="slidenum">
              <a:rPr lang="en-US" smtClean="0"/>
              <a:pPr/>
              <a:t>‹#›</a:t>
            </a:fld>
            <a:endParaRPr lang="en-US"/>
          </a:p>
        </p:txBody>
      </p:sp>
    </p:spTree>
    <p:extLst>
      <p:ext uri="{BB962C8B-B14F-4D97-AF65-F5344CB8AC3E}">
        <p14:creationId xmlns:p14="http://schemas.microsoft.com/office/powerpoint/2010/main" val="51854789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Arial" panose="020B0604020202020204" pitchFamily="34" charset="0"/>
        <a:ea typeface="+mn-ea"/>
        <a:cs typeface="+mn-cs"/>
      </a:defRPr>
    </a:lvl1pPr>
    <a:lvl2pPr marL="207935" algn="l" defTabSz="415869" rtl="0" eaLnBrk="1" latinLnBrk="0" hangingPunct="1">
      <a:defRPr sz="546" kern="1200">
        <a:solidFill>
          <a:schemeClr val="tx1"/>
        </a:solidFill>
        <a:latin typeface="Arial" panose="020B0604020202020204" pitchFamily="34" charset="0"/>
        <a:ea typeface="+mn-ea"/>
        <a:cs typeface="+mn-cs"/>
      </a:defRPr>
    </a:lvl2pPr>
    <a:lvl3pPr marL="415869" algn="l" defTabSz="415869" rtl="0" eaLnBrk="1" latinLnBrk="0" hangingPunct="1">
      <a:defRPr sz="546" kern="1200">
        <a:solidFill>
          <a:schemeClr val="tx1"/>
        </a:solidFill>
        <a:latin typeface="Arial" panose="020B0604020202020204" pitchFamily="34" charset="0"/>
        <a:ea typeface="+mn-ea"/>
        <a:cs typeface="+mn-cs"/>
      </a:defRPr>
    </a:lvl3pPr>
    <a:lvl4pPr marL="623804" algn="l" defTabSz="415869" rtl="0" eaLnBrk="1" latinLnBrk="0" hangingPunct="1">
      <a:defRPr sz="546" kern="1200">
        <a:solidFill>
          <a:schemeClr val="tx1"/>
        </a:solidFill>
        <a:latin typeface="Arial" panose="020B0604020202020204" pitchFamily="34" charset="0"/>
        <a:ea typeface="+mn-ea"/>
        <a:cs typeface="+mn-cs"/>
      </a:defRPr>
    </a:lvl4pPr>
    <a:lvl5pPr marL="831738" algn="l" defTabSz="415869" rtl="0" eaLnBrk="1" latinLnBrk="0" hangingPunct="1">
      <a:defRPr sz="546" kern="1200">
        <a:solidFill>
          <a:schemeClr val="tx1"/>
        </a:solidFill>
        <a:latin typeface="Arial" panose="020B0604020202020204" pitchFamily="34" charset="0"/>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2.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2.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1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2.xml"/><Relationship Id="rId4" Type="http://schemas.openxmlformats.org/officeDocument/2006/relationships/image" Target="../media/image18.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BCE18BB-8A9A-4230-868D-0996713794E9}"/>
              </a:ext>
            </a:extLst>
          </p:cNvPr>
          <p:cNvSpPr>
            <a:spLocks noGrp="1"/>
          </p:cNvSpPr>
          <p:nvPr>
            <p:ph type="pic" sz="quarter" idx="14"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a:t>   </a:t>
            </a:r>
          </a:p>
        </p:txBody>
      </p:sp>
      <p:sp>
        <p:nvSpPr>
          <p:cNvPr id="3" name="Text Placeholder 2">
            <a:extLst>
              <a:ext uri="{FF2B5EF4-FFF2-40B4-BE49-F238E27FC236}">
                <a16:creationId xmlns:a16="http://schemas.microsoft.com/office/drawing/2014/main" id="{3A043140-9E20-47E5-ADE6-D31C09457807}"/>
              </a:ext>
            </a:extLst>
          </p:cNvPr>
          <p:cNvSpPr>
            <a:spLocks noGrp="1"/>
          </p:cNvSpPr>
          <p:nvPr>
            <p:ph type="body" sz="quarter" idx="15"/>
          </p:nvPr>
        </p:nvSpPr>
        <p:spPr>
          <a:xfrm>
            <a:off x="323850" y="1062000"/>
            <a:ext cx="5543550"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6" name="Text Placeholder 2">
            <a:extLst>
              <a:ext uri="{FF2B5EF4-FFF2-40B4-BE49-F238E27FC236}">
                <a16:creationId xmlns:a16="http://schemas.microsoft.com/office/drawing/2014/main" id="{1825EDD5-C8D0-479D-8200-3E2F103CDD2A}"/>
              </a:ext>
            </a:extLst>
          </p:cNvPr>
          <p:cNvSpPr>
            <a:spLocks noGrp="1"/>
          </p:cNvSpPr>
          <p:nvPr>
            <p:ph type="body" sz="quarter" idx="16"/>
          </p:nvPr>
        </p:nvSpPr>
        <p:spPr>
          <a:xfrm>
            <a:off x="323850" y="1343801"/>
            <a:ext cx="5543550"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9" name="Round Diagonal Corner Rectangle 4">
            <a:extLst>
              <a:ext uri="{FF2B5EF4-FFF2-40B4-BE49-F238E27FC236}">
                <a16:creationId xmlns:a16="http://schemas.microsoft.com/office/drawing/2014/main" id="{98FBF951-2FE8-4B4E-8C56-DDECA1E6F8E1}"/>
              </a:ext>
            </a:extLst>
          </p:cNvPr>
          <p:cNvSpPr/>
          <p:nvPr userDrawn="1"/>
        </p:nvSpPr>
        <p:spPr>
          <a:xfrm>
            <a:off x="9385693" y="-2228"/>
            <a:ext cx="1932344" cy="315951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a:solidFill>
                  <a:schemeClr val="bg1">
                    <a:lumMod val="50000"/>
                  </a:schemeClr>
                </a:solidFill>
              </a:rPr>
              <a:t>Image placeholders</a:t>
            </a:r>
          </a:p>
          <a:p>
            <a:pPr marL="0" lvl="1" indent="0">
              <a:spcAft>
                <a:spcPts val="99"/>
              </a:spcAft>
            </a:pPr>
            <a:r>
              <a:rPr lang="en-GB" sz="637" noProof="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a:solidFill>
                  <a:schemeClr val="bg1">
                    <a:lumMod val="50000"/>
                  </a:schemeClr>
                </a:solidFill>
              </a:rPr>
              <a:t>Select image and ‘insert’</a:t>
            </a:r>
          </a:p>
          <a:p>
            <a:pPr marL="0" lvl="2" indent="0">
              <a:spcAft>
                <a:spcPts val="99"/>
              </a:spcAft>
              <a:buFontTx/>
              <a:buNone/>
            </a:pPr>
            <a:r>
              <a:rPr lang="en-GB" sz="637" noProof="0">
                <a:solidFill>
                  <a:schemeClr val="bg1">
                    <a:lumMod val="50000"/>
                  </a:schemeClr>
                </a:solidFill>
              </a:rPr>
              <a:t>When you have reset the slide the image may need readjusting</a:t>
            </a:r>
          </a:p>
          <a:p>
            <a:pPr marL="0" lvl="1" indent="0">
              <a:spcAft>
                <a:spcPts val="99"/>
              </a:spcAft>
            </a:pPr>
            <a:r>
              <a:rPr lang="en-GB" sz="637" b="1" noProof="0">
                <a:solidFill>
                  <a:schemeClr val="bg1">
                    <a:lumMod val="50000"/>
                  </a:schemeClr>
                </a:solidFill>
              </a:rPr>
              <a:t>Insert image</a:t>
            </a:r>
          </a:p>
          <a:p>
            <a:pPr marL="0" lvl="1" indent="0">
              <a:spcAft>
                <a:spcPts val="99"/>
              </a:spcAft>
            </a:pPr>
            <a:r>
              <a:rPr lang="en-GB" sz="637" noProof="0">
                <a:solidFill>
                  <a:schemeClr val="bg1">
                    <a:lumMod val="50000"/>
                  </a:schemeClr>
                </a:solidFill>
              </a:rPr>
              <a:t>To insert an image click on the ‘picture placeholder icon’, navigate to the file and insert.</a:t>
            </a:r>
          </a:p>
          <a:p>
            <a:pPr>
              <a:spcAft>
                <a:spcPts val="99"/>
              </a:spcAft>
            </a:pPr>
            <a:r>
              <a:rPr lang="en-GB" sz="637" b="1" noProof="0">
                <a:solidFill>
                  <a:schemeClr val="bg1">
                    <a:lumMod val="50000"/>
                  </a:schemeClr>
                </a:solidFill>
              </a:rPr>
              <a:t>Crop image</a:t>
            </a:r>
          </a:p>
          <a:p>
            <a:pPr marL="0" lvl="1" indent="0">
              <a:spcAft>
                <a:spcPts val="99"/>
              </a:spcAft>
            </a:pPr>
            <a:r>
              <a:rPr lang="en-GB" sz="637" noProof="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a:solidFill>
                  <a:schemeClr val="bg1">
                    <a:lumMod val="50000"/>
                  </a:schemeClr>
                </a:solidFill>
              </a:rPr>
              <a:t>Select ‘Crop’</a:t>
            </a:r>
          </a:p>
          <a:p>
            <a:pPr marL="0" indent="0">
              <a:spcAft>
                <a:spcPts val="102"/>
              </a:spcAft>
              <a:buFont typeface="Arial" pitchFamily="34" charset="0"/>
              <a:buNone/>
            </a:pPr>
            <a:r>
              <a:rPr lang="en-GB" sz="637" b="1" noProof="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a:solidFill>
                <a:schemeClr val="bg1">
                  <a:lumMod val="50000"/>
                </a:schemeClr>
              </a:solidFill>
              <a:latin typeface="+mn-lt"/>
              <a:ea typeface="+mn-ea"/>
              <a:cs typeface="+mn-cs"/>
            </a:endParaRPr>
          </a:p>
          <a:p>
            <a:pPr>
              <a:spcAft>
                <a:spcPts val="102"/>
              </a:spcAft>
            </a:pPr>
            <a:endParaRPr lang="en-GB" sz="637" kern="1200" noProof="0">
              <a:solidFill>
                <a:schemeClr val="bg1">
                  <a:lumMod val="50000"/>
                </a:schemeClr>
              </a:solidFill>
              <a:latin typeface="+mn-lt"/>
              <a:ea typeface="+mn-ea"/>
              <a:cs typeface="+mn-cs"/>
            </a:endParaRPr>
          </a:p>
          <a:p>
            <a:pPr>
              <a:spcAft>
                <a:spcPts val="102"/>
              </a:spcAft>
            </a:pPr>
            <a:r>
              <a:rPr lang="en-GB" sz="637" kern="1200" noProof="0">
                <a:solidFill>
                  <a:schemeClr val="bg1">
                    <a:lumMod val="50000"/>
                  </a:schemeClr>
                </a:solidFill>
                <a:latin typeface="+mn-lt"/>
                <a:ea typeface="+mn-ea"/>
                <a:cs typeface="+mn-cs"/>
              </a:rPr>
              <a:t>When you have placed your image you may need to change the colour of the text so it can be seen against the image. This can be changed to dark grey or white.</a:t>
            </a:r>
          </a:p>
        </p:txBody>
      </p:sp>
      <p:sp>
        <p:nvSpPr>
          <p:cNvPr id="7" name="Rectangle 6">
            <a:hlinkClick r:id="rId2"/>
            <a:extLst>
              <a:ext uri="{FF2B5EF4-FFF2-40B4-BE49-F238E27FC236}">
                <a16:creationId xmlns:a16="http://schemas.microsoft.com/office/drawing/2014/main" id="{0A0E5D64-357E-499F-BEC7-89044AF12844}"/>
              </a:ext>
            </a:extLst>
          </p:cNvPr>
          <p:cNvSpPr/>
          <p:nvPr userDrawn="1"/>
        </p:nvSpPr>
        <p:spPr>
          <a:xfrm>
            <a:off x="9419215" y="2545718"/>
            <a:ext cx="1752087" cy="98040"/>
          </a:xfrm>
          <a:prstGeom prst="rect">
            <a:avLst/>
          </a:prstGeom>
          <a:noFill/>
        </p:spPr>
        <p:txBody>
          <a:bodyPr wrap="square" lIns="0" tIns="0" rIns="0" bIns="0" rtlCol="0" anchor="ctr">
            <a:spAutoFit/>
          </a:bodyPr>
          <a:lstStyle/>
          <a:p>
            <a:r>
              <a:rPr lang="en-GB" sz="637">
                <a:cs typeface="Arial" panose="020B0604020202020204" pitchFamily="34" charset="0"/>
              </a:rPr>
              <a:t>https://nationalgrid.onbrandcloud.com/login/</a:t>
            </a:r>
          </a:p>
        </p:txBody>
      </p:sp>
      <p:pic>
        <p:nvPicPr>
          <p:cNvPr id="13" name="Picture 12">
            <a:extLst>
              <a:ext uri="{FF2B5EF4-FFF2-40B4-BE49-F238E27FC236}">
                <a16:creationId xmlns:a16="http://schemas.microsoft.com/office/drawing/2014/main" id="{DC0E0B6B-9082-4BDB-A555-BA6DEB512DD5}"/>
              </a:ext>
            </a:extLst>
          </p:cNvPr>
          <p:cNvPicPr>
            <a:picLocks noChangeAspect="1"/>
          </p:cNvPicPr>
          <p:nvPr userDrawn="1"/>
        </p:nvPicPr>
        <p:blipFill>
          <a:blip r:embed="rId3"/>
          <a:stretch>
            <a:fillRect/>
          </a:stretch>
        </p:blipFill>
        <p:spPr>
          <a:xfrm>
            <a:off x="7473917" y="4678326"/>
            <a:ext cx="1345632" cy="201018"/>
          </a:xfrm>
          <a:prstGeom prst="rect">
            <a:avLst/>
          </a:prstGeom>
        </p:spPr>
      </p:pic>
      <p:sp>
        <p:nvSpPr>
          <p:cNvPr id="4" name="Title 3">
            <a:extLst>
              <a:ext uri="{FF2B5EF4-FFF2-40B4-BE49-F238E27FC236}">
                <a16:creationId xmlns:a16="http://schemas.microsoft.com/office/drawing/2014/main" id="{85FE02F7-EA91-42A2-AC0B-ADF0B456DEC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43839824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message + text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3999" y="1062500"/>
            <a:ext cx="2592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5" name="Guidance note">
            <a:extLst>
              <a:ext uri="{FF2B5EF4-FFF2-40B4-BE49-F238E27FC236}">
                <a16:creationId xmlns:a16="http://schemas.microsoft.com/office/drawing/2014/main" id="{4C75A555-DA44-4479-9698-0614FBA84EB2}"/>
              </a:ext>
            </a:extLst>
          </p:cNvPr>
          <p:cNvGrpSpPr/>
          <p:nvPr userDrawn="1"/>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C63E074A-E363-483E-970D-D9D5B8E95E9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27" name="Group 26">
              <a:extLst>
                <a:ext uri="{FF2B5EF4-FFF2-40B4-BE49-F238E27FC236}">
                  <a16:creationId xmlns:a16="http://schemas.microsoft.com/office/drawing/2014/main" id="{896FFC9E-ABDE-4220-B6F9-2A72B081BE11}"/>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783C9DE9-FE0B-4105-9B20-8A9F98F20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5102F88B-920A-4BBA-AA4D-ABF9A90CB5A1}"/>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extLst>
      <p:ext uri="{BB962C8B-B14F-4D97-AF65-F5344CB8AC3E}">
        <p14:creationId xmlns:p14="http://schemas.microsoft.com/office/powerpoint/2010/main" val="344477171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message + text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6228000" y="1062500"/>
            <a:ext cx="2592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0AFD44EC-D9DC-4A2D-91EF-9F07DE3F1CEF}"/>
              </a:ext>
            </a:extLst>
          </p:cNvPr>
          <p:cNvSpPr>
            <a:spLocks noGrp="1"/>
          </p:cNvSpPr>
          <p:nvPr>
            <p:ph type="body" sz="quarter" idx="19"/>
          </p:nvPr>
        </p:nvSpPr>
        <p:spPr>
          <a:xfrm>
            <a:off x="323999"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5" name="Guidance note">
            <a:extLst>
              <a:ext uri="{FF2B5EF4-FFF2-40B4-BE49-F238E27FC236}">
                <a16:creationId xmlns:a16="http://schemas.microsoft.com/office/drawing/2014/main" id="{8D653A98-CF56-446A-9721-D28CD48D3FD4}"/>
              </a:ext>
            </a:extLst>
          </p:cNvPr>
          <p:cNvGrpSpPr/>
          <p:nvPr userDrawn="1"/>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8C9C3EDE-A918-437D-A5D8-7697D56218D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27" name="Group 26">
              <a:extLst>
                <a:ext uri="{FF2B5EF4-FFF2-40B4-BE49-F238E27FC236}">
                  <a16:creationId xmlns:a16="http://schemas.microsoft.com/office/drawing/2014/main" id="{5F3C91CB-65FA-4CDB-8765-78FFE5FC273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5C5CF7EE-ECFD-4A37-B9C3-BD2D0C0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4A33F702-07EE-4E88-900B-16CB8EA2DA6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extLst>
      <p:ext uri="{BB962C8B-B14F-4D97-AF65-F5344CB8AC3E}">
        <p14:creationId xmlns:p14="http://schemas.microsoft.com/office/powerpoint/2010/main" val="207306799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19" name="Chart Placeholder 5"/>
          <p:cNvSpPr>
            <a:spLocks noGrp="1"/>
          </p:cNvSpPr>
          <p:nvPr>
            <p:ph type="chart" sz="quarter" idx="15" hasCustomPrompt="1"/>
          </p:nvPr>
        </p:nvSpPr>
        <p:spPr>
          <a:xfrm>
            <a:off x="323850" y="1062500"/>
            <a:ext cx="5543550" cy="3453938"/>
          </a:xfrm>
          <a:prstGeom prst="rect">
            <a:avLst/>
          </a:prstGeom>
        </p:spPr>
        <p:txBody>
          <a:bodyPr>
            <a:noAutofit/>
          </a:bodyPr>
          <a:lstStyle>
            <a:lvl1pPr>
              <a:defRPr>
                <a:solidFill>
                  <a:schemeClr val="accent1"/>
                </a:solidFill>
              </a:defRPr>
            </a:lvl1pPr>
          </a:lstStyle>
          <a:p>
            <a:r>
              <a:rPr lang="en-GB"/>
              <a:t> </a:t>
            </a:r>
          </a:p>
        </p:txBody>
      </p:sp>
      <p:sp>
        <p:nvSpPr>
          <p:cNvPr id="2" name="Title 1">
            <a:extLst>
              <a:ext uri="{FF2B5EF4-FFF2-40B4-BE49-F238E27FC236}">
                <a16:creationId xmlns:a16="http://schemas.microsoft.com/office/drawing/2014/main" id="{0642CC84-39CD-4CBB-B3E7-E705009B80B3}"/>
              </a:ext>
            </a:extLst>
          </p:cNvPr>
          <p:cNvSpPr>
            <a:spLocks noGrp="1"/>
          </p:cNvSpPr>
          <p:nvPr>
            <p:ph type="title"/>
          </p:nvPr>
        </p:nvSpPr>
        <p:spPr/>
        <p:txBody>
          <a:bodyPr/>
          <a:lstStyle/>
          <a:p>
            <a:r>
              <a:rPr lang="en-US"/>
              <a:t>Click to edit Master title style</a:t>
            </a:r>
            <a:endParaRPr lang="en-GB"/>
          </a:p>
        </p:txBody>
      </p:sp>
      <p:sp>
        <p:nvSpPr>
          <p:cNvPr id="5" name="Text Placeholder 4">
            <a:extLst>
              <a:ext uri="{FF2B5EF4-FFF2-40B4-BE49-F238E27FC236}">
                <a16:creationId xmlns:a16="http://schemas.microsoft.com/office/drawing/2014/main" id="{64AF0A20-4521-4105-B244-E4D7D8DC46D9}"/>
              </a:ext>
            </a:extLst>
          </p:cNvPr>
          <p:cNvSpPr>
            <a:spLocks noGrp="1"/>
          </p:cNvSpPr>
          <p:nvPr>
            <p:ph type="body" sz="quarter" idx="17"/>
          </p:nvPr>
        </p:nvSpPr>
        <p:spPr>
          <a:xfrm>
            <a:off x="6228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2" name="Guidance note">
            <a:extLst>
              <a:ext uri="{FF2B5EF4-FFF2-40B4-BE49-F238E27FC236}">
                <a16:creationId xmlns:a16="http://schemas.microsoft.com/office/drawing/2014/main" id="{F6BD485F-7180-4CEC-839E-F9483AEAF584}"/>
              </a:ext>
            </a:extLst>
          </p:cNvPr>
          <p:cNvGrpSpPr/>
          <p:nvPr userDrawn="1"/>
        </p:nvGrpSpPr>
        <p:grpSpPr>
          <a:xfrm>
            <a:off x="9385694" y="-2227"/>
            <a:ext cx="1932344" cy="2633888"/>
            <a:chOff x="10925224" y="286"/>
            <a:chExt cx="2952328" cy="4024464"/>
          </a:xfrm>
        </p:grpSpPr>
        <p:sp>
          <p:nvSpPr>
            <p:cNvPr id="23" name="Guidance note">
              <a:extLst>
                <a:ext uri="{FF2B5EF4-FFF2-40B4-BE49-F238E27FC236}">
                  <a16:creationId xmlns:a16="http://schemas.microsoft.com/office/drawing/2014/main" id="{F86419A7-5EC4-4AC8-BB23-375E60D2C6B7}"/>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24" name="Group 23">
              <a:extLst>
                <a:ext uri="{FF2B5EF4-FFF2-40B4-BE49-F238E27FC236}">
                  <a16:creationId xmlns:a16="http://schemas.microsoft.com/office/drawing/2014/main" id="{A4B3781D-97B0-49DA-A922-2F4A49B5EEE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D16DEB41-48C9-4F3C-BCFC-0DDD665BF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5625153F-0A02-4860-9759-AE6F2DB1F863}"/>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78C4F-BC10-44FA-BC77-6768BE68A2F6}"/>
              </a:ext>
            </a:extLst>
          </p:cNvPr>
          <p:cNvSpPr>
            <a:spLocks noGrp="1"/>
          </p:cNvSpPr>
          <p:nvPr>
            <p:ph type="title"/>
          </p:nvPr>
        </p:nvSpPr>
        <p:spPr/>
        <p:txBody>
          <a:bodyPr/>
          <a:lstStyle/>
          <a:p>
            <a:r>
              <a:rPr lang="en-US"/>
              <a:t>Click to edit Master title style</a:t>
            </a:r>
            <a:endParaRPr lang="en-GB"/>
          </a:p>
        </p:txBody>
      </p:sp>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a:t> </a:t>
            </a:r>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323999" y="1062500"/>
            <a:ext cx="5544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3" name="Guidance note">
            <a:extLst>
              <a:ext uri="{FF2B5EF4-FFF2-40B4-BE49-F238E27FC236}">
                <a16:creationId xmlns:a16="http://schemas.microsoft.com/office/drawing/2014/main" id="{C6220EA2-47DD-43D0-9331-5CA1710205F1}"/>
              </a:ext>
            </a:extLst>
          </p:cNvPr>
          <p:cNvGrpSpPr/>
          <p:nvPr userDrawn="1"/>
        </p:nvGrpSpPr>
        <p:grpSpPr>
          <a:xfrm>
            <a:off x="9385694" y="-2227"/>
            <a:ext cx="1932344" cy="2633888"/>
            <a:chOff x="10925224" y="286"/>
            <a:chExt cx="2952328" cy="4024464"/>
          </a:xfrm>
        </p:grpSpPr>
        <p:sp>
          <p:nvSpPr>
            <p:cNvPr id="24" name="Guidance note">
              <a:extLst>
                <a:ext uri="{FF2B5EF4-FFF2-40B4-BE49-F238E27FC236}">
                  <a16:creationId xmlns:a16="http://schemas.microsoft.com/office/drawing/2014/main" id="{2CF5DA98-8560-415B-8960-59469744CC96}"/>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25" name="Group 24">
              <a:extLst>
                <a:ext uri="{FF2B5EF4-FFF2-40B4-BE49-F238E27FC236}">
                  <a16:creationId xmlns:a16="http://schemas.microsoft.com/office/drawing/2014/main" id="{78E71987-5BD9-4DE7-9F3A-329F8F826E8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6" name="Picture 3">
                <a:extLst>
                  <a:ext uri="{FF2B5EF4-FFF2-40B4-BE49-F238E27FC236}">
                    <a16:creationId xmlns:a16="http://schemas.microsoft.com/office/drawing/2014/main" id="{FC9137C3-4121-48D7-AB68-03D7AA905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7" name="Rounded Rectangle 20">
                <a:extLst>
                  <a:ext uri="{FF2B5EF4-FFF2-40B4-BE49-F238E27FC236}">
                    <a16:creationId xmlns:a16="http://schemas.microsoft.com/office/drawing/2014/main" id="{CD8F4824-0475-4119-BF77-90AE7EEC80E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2524-0972-45E6-8233-6ABAD7F79AAC}"/>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id="{9FC37DAF-12F7-4FE3-99E2-B1BC731C4CD1}"/>
              </a:ext>
            </a:extLst>
          </p:cNvPr>
          <p:cNvSpPr>
            <a:spLocks noGrp="1"/>
          </p:cNvSpPr>
          <p:nvPr>
            <p:ph type="body" sz="quarter" idx="16"/>
          </p:nvPr>
        </p:nvSpPr>
        <p:spPr>
          <a:xfrm>
            <a:off x="323999"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CEC6E2C5-7988-4109-B04E-4C5B434E0D5F}"/>
              </a:ext>
            </a:extLst>
          </p:cNvPr>
          <p:cNvSpPr>
            <a:spLocks noGrp="1"/>
          </p:cNvSpPr>
          <p:nvPr>
            <p:ph type="body" sz="quarter" idx="17"/>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hart Placeholder 5">
            <a:extLst>
              <a:ext uri="{FF2B5EF4-FFF2-40B4-BE49-F238E27FC236}">
                <a16:creationId xmlns:a16="http://schemas.microsoft.com/office/drawing/2014/main" id="{59BB4BB1-10D0-4A42-B2B1-1F058F0E5999}"/>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a:t> </a:t>
            </a:r>
          </a:p>
        </p:txBody>
      </p:sp>
      <p:grpSp>
        <p:nvGrpSpPr>
          <p:cNvPr id="25" name="Guidance note">
            <a:extLst>
              <a:ext uri="{FF2B5EF4-FFF2-40B4-BE49-F238E27FC236}">
                <a16:creationId xmlns:a16="http://schemas.microsoft.com/office/drawing/2014/main" id="{2B9602E7-D537-490B-9711-4C94A1263400}"/>
              </a:ext>
            </a:extLst>
          </p:cNvPr>
          <p:cNvGrpSpPr/>
          <p:nvPr userDrawn="1"/>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A260A4C8-FE16-4419-895F-1BDE2239A65A}"/>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27" name="Group 26">
              <a:extLst>
                <a:ext uri="{FF2B5EF4-FFF2-40B4-BE49-F238E27FC236}">
                  <a16:creationId xmlns:a16="http://schemas.microsoft.com/office/drawing/2014/main" id="{2F154759-8702-4699-8D62-C0E5762F4453}"/>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1E7040CA-37E8-4B53-84A1-45C657E7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CAF4B175-7E0B-4F34-B662-4F63EA174C7D}"/>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extLst>
      <p:ext uri="{BB962C8B-B14F-4D97-AF65-F5344CB8AC3E}">
        <p14:creationId xmlns:p14="http://schemas.microsoft.com/office/powerpoint/2010/main" val="351651383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323850" y="2845944"/>
            <a:ext cx="4248150" cy="1670558"/>
          </a:xfrm>
          <a:solidFill>
            <a:schemeClr val="bg1">
              <a:lumMod val="95000"/>
            </a:schemeClr>
          </a:solidFill>
        </p:spPr>
        <p:txBody>
          <a:bodyPr anchor="ctr">
            <a:noAutofit/>
          </a:bodyPr>
          <a:lstStyle>
            <a:lvl1pPr algn="ctr">
              <a:defRPr/>
            </a:lvl1pPr>
          </a:lstStyle>
          <a:p>
            <a:r>
              <a:rPr lang="en-GB"/>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4572000" y="2845944"/>
            <a:ext cx="4248150" cy="1670558"/>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5CA6738F-1383-4C63-86BC-6C31BCD1E25B}"/>
              </a:ext>
            </a:extLst>
          </p:cNvPr>
          <p:cNvSpPr>
            <a:spLocks noGrp="1"/>
          </p:cNvSpPr>
          <p:nvPr>
            <p:ph type="title"/>
          </p:nvPr>
        </p:nvSpPr>
        <p:spPr/>
        <p:txBody>
          <a:bodyPr/>
          <a:lstStyle/>
          <a:p>
            <a:r>
              <a:rPr lang="en-US"/>
              <a:t>Click to edit Master title style</a:t>
            </a:r>
            <a:endParaRPr lang="en-GB"/>
          </a:p>
        </p:txBody>
      </p:sp>
      <p:sp>
        <p:nvSpPr>
          <p:cNvPr id="16" name="Text Placeholder 3">
            <a:extLst>
              <a:ext uri="{FF2B5EF4-FFF2-40B4-BE49-F238E27FC236}">
                <a16:creationId xmlns:a16="http://schemas.microsoft.com/office/drawing/2014/main" id="{43E568BE-ED6A-426F-B0BF-A1453B694ED5}"/>
              </a:ext>
            </a:extLst>
          </p:cNvPr>
          <p:cNvSpPr>
            <a:spLocks noGrp="1"/>
          </p:cNvSpPr>
          <p:nvPr>
            <p:ph type="body" sz="quarter" idx="16"/>
          </p:nvPr>
        </p:nvSpPr>
        <p:spPr>
          <a:xfrm>
            <a:off x="324000"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5DFB1F70-48E1-4D12-8CA0-02A9C5416B1F}"/>
              </a:ext>
            </a:extLst>
          </p:cNvPr>
          <p:cNvSpPr>
            <a:spLocks noGrp="1"/>
          </p:cNvSpPr>
          <p:nvPr>
            <p:ph type="body" sz="quarter" idx="17"/>
          </p:nvPr>
        </p:nvSpPr>
        <p:spPr>
          <a:xfrm>
            <a:off x="4753137"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8" name="Guidance note">
            <a:extLst>
              <a:ext uri="{FF2B5EF4-FFF2-40B4-BE49-F238E27FC236}">
                <a16:creationId xmlns:a16="http://schemas.microsoft.com/office/drawing/2014/main" id="{053114DC-01DB-4172-B8B9-F6B6A6FCE692}"/>
              </a:ext>
            </a:extLst>
          </p:cNvPr>
          <p:cNvGrpSpPr/>
          <p:nvPr userDrawn="1"/>
        </p:nvGrpSpPr>
        <p:grpSpPr>
          <a:xfrm>
            <a:off x="9385694" y="-2227"/>
            <a:ext cx="1932344" cy="2633888"/>
            <a:chOff x="10925224" y="286"/>
            <a:chExt cx="2952328" cy="4024464"/>
          </a:xfrm>
        </p:grpSpPr>
        <p:sp>
          <p:nvSpPr>
            <p:cNvPr id="29" name="Guidance note">
              <a:extLst>
                <a:ext uri="{FF2B5EF4-FFF2-40B4-BE49-F238E27FC236}">
                  <a16:creationId xmlns:a16="http://schemas.microsoft.com/office/drawing/2014/main" id="{8DE85B72-FB6B-447A-858A-8B2561669D13}"/>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30" name="Group 29">
              <a:extLst>
                <a:ext uri="{FF2B5EF4-FFF2-40B4-BE49-F238E27FC236}">
                  <a16:creationId xmlns:a16="http://schemas.microsoft.com/office/drawing/2014/main" id="{D8EC3649-E284-438D-8DCD-251552F54088}"/>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C3022D24-E487-419A-9A91-5B6F67F14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FD7CCEB6-B56D-45AB-9808-6E4B26A114F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extLst>
      <p:ext uri="{BB962C8B-B14F-4D97-AF65-F5344CB8AC3E}">
        <p14:creationId xmlns:p14="http://schemas.microsoft.com/office/powerpoint/2010/main" val="259225872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324000" y="2845944"/>
            <a:ext cx="2833200" cy="1670558"/>
          </a:xfrm>
          <a:solidFill>
            <a:schemeClr val="bg1">
              <a:lumMod val="95000"/>
            </a:schemeClr>
          </a:solidFill>
        </p:spPr>
        <p:txBody>
          <a:bodyPr anchor="ctr">
            <a:noAutofit/>
          </a:bodyPr>
          <a:lstStyle>
            <a:lvl1pPr algn="ctr">
              <a:defRPr/>
            </a:lvl1pPr>
          </a:lstStyle>
          <a:p>
            <a:r>
              <a:rPr lang="en-GB"/>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3155174" y="2845944"/>
            <a:ext cx="2833200" cy="1670558"/>
          </a:xfrm>
          <a:solidFill>
            <a:schemeClr val="bg1">
              <a:lumMod val="95000"/>
            </a:schemeClr>
          </a:solidFill>
        </p:spPr>
        <p:txBody>
          <a:bodyPr anchor="ctr">
            <a:noAutofit/>
          </a:bodyPr>
          <a:lstStyle>
            <a:lvl1pPr algn="ctr">
              <a:defRPr/>
            </a:lvl1pPr>
          </a:lstStyle>
          <a:p>
            <a:r>
              <a:rPr lang="en-GB"/>
              <a:t>INSERT PICTURE</a:t>
            </a:r>
          </a:p>
        </p:txBody>
      </p:sp>
      <p:sp>
        <p:nvSpPr>
          <p:cNvPr id="16" name="Picture Placeholder 2">
            <a:extLst>
              <a:ext uri="{FF2B5EF4-FFF2-40B4-BE49-F238E27FC236}">
                <a16:creationId xmlns:a16="http://schemas.microsoft.com/office/drawing/2014/main" id="{D515E9C8-29C7-4E99-B52B-311CBD5099A9}"/>
              </a:ext>
            </a:extLst>
          </p:cNvPr>
          <p:cNvSpPr>
            <a:spLocks noGrp="1"/>
          </p:cNvSpPr>
          <p:nvPr>
            <p:ph type="pic" sz="quarter" idx="24" hasCustomPrompt="1"/>
          </p:nvPr>
        </p:nvSpPr>
        <p:spPr>
          <a:xfrm>
            <a:off x="5986349" y="2845944"/>
            <a:ext cx="2833200" cy="1670558"/>
          </a:xfrm>
          <a:solidFill>
            <a:schemeClr val="bg1">
              <a:lumMod val="95000"/>
            </a:schemeClr>
          </a:solidFill>
        </p:spPr>
        <p:txBody>
          <a:bodyPr anchor="ctr">
            <a:noAutofit/>
          </a:bodyPr>
          <a:lstStyle>
            <a:lvl1pPr algn="ctr">
              <a:defRPr/>
            </a:lvl1pPr>
          </a:lstStyle>
          <a:p>
            <a:r>
              <a:rPr lang="en-GB"/>
              <a:t>INSERT PICTURE</a:t>
            </a:r>
          </a:p>
        </p:txBody>
      </p:sp>
      <p:sp>
        <p:nvSpPr>
          <p:cNvPr id="20" name="Text Placeholder 3">
            <a:extLst>
              <a:ext uri="{FF2B5EF4-FFF2-40B4-BE49-F238E27FC236}">
                <a16:creationId xmlns:a16="http://schemas.microsoft.com/office/drawing/2014/main" id="{4656B92A-8C51-4E0D-9A97-008FAAAA53E0}"/>
              </a:ext>
            </a:extLst>
          </p:cNvPr>
          <p:cNvSpPr>
            <a:spLocks noGrp="1"/>
          </p:cNvSpPr>
          <p:nvPr>
            <p:ph type="body" sz="quarter" idx="16"/>
          </p:nvPr>
        </p:nvSpPr>
        <p:spPr>
          <a:xfrm>
            <a:off x="324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EA95D6EE-CA00-40A4-BFBB-A0BB7573F2B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F93AEB12-C997-4994-99B9-11940CF7DB83}"/>
              </a:ext>
            </a:extLst>
          </p:cNvPr>
          <p:cNvSpPr>
            <a:spLocks noGrp="1"/>
          </p:cNvSpPr>
          <p:nvPr>
            <p:ph type="body" sz="quarter" idx="17"/>
          </p:nvPr>
        </p:nvSpPr>
        <p:spPr>
          <a:xfrm>
            <a:off x="6228000" y="1062500"/>
            <a:ext cx="2592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8" name="Guidance note">
            <a:extLst>
              <a:ext uri="{FF2B5EF4-FFF2-40B4-BE49-F238E27FC236}">
                <a16:creationId xmlns:a16="http://schemas.microsoft.com/office/drawing/2014/main" id="{8F8469DA-FA58-409C-8234-09A9506501FE}"/>
              </a:ext>
            </a:extLst>
          </p:cNvPr>
          <p:cNvGrpSpPr/>
          <p:nvPr userDrawn="1"/>
        </p:nvGrpSpPr>
        <p:grpSpPr>
          <a:xfrm>
            <a:off x="9385694" y="-2227"/>
            <a:ext cx="1932344" cy="2633888"/>
            <a:chOff x="10925224" y="286"/>
            <a:chExt cx="2952328" cy="4024464"/>
          </a:xfrm>
        </p:grpSpPr>
        <p:sp>
          <p:nvSpPr>
            <p:cNvPr id="29" name="Guidance note">
              <a:extLst>
                <a:ext uri="{FF2B5EF4-FFF2-40B4-BE49-F238E27FC236}">
                  <a16:creationId xmlns:a16="http://schemas.microsoft.com/office/drawing/2014/main" id="{6E771D66-7805-4DEB-BB9F-EF1E415C56EB}"/>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30" name="Group 29">
              <a:extLst>
                <a:ext uri="{FF2B5EF4-FFF2-40B4-BE49-F238E27FC236}">
                  <a16:creationId xmlns:a16="http://schemas.microsoft.com/office/drawing/2014/main" id="{7B72BB3D-7A3C-4684-BA16-7BC42D52C71E}"/>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54391195-43CF-4392-A400-03DECFD12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36A616C4-BC31-4393-8C8F-08A21867FCE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
        <p:nvSpPr>
          <p:cNvPr id="3" name="Title 2">
            <a:extLst>
              <a:ext uri="{FF2B5EF4-FFF2-40B4-BE49-F238E27FC236}">
                <a16:creationId xmlns:a16="http://schemas.microsoft.com/office/drawing/2014/main" id="{1EED9939-C8C6-4136-91EB-74F055235F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289664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inal Slide - Orange NAV - No lines">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17705A89-72CD-5F46-AA59-304596B95793}"/>
              </a:ext>
            </a:extLst>
          </p:cNvPr>
          <p:cNvSpPr txBox="1"/>
          <p:nvPr userDrawn="1"/>
        </p:nvSpPr>
        <p:spPr>
          <a:xfrm rot="5400000">
            <a:off x="8619523" y="4735403"/>
            <a:ext cx="92333" cy="142202"/>
          </a:xfrm>
          <a:prstGeom prst="rect">
            <a:avLst/>
          </a:prstGeom>
        </p:spPr>
        <p:txBody>
          <a:bodyPr vert="vert270" wrap="square" lIns="0" tIns="8890" rIns="0" bIns="0" rtlCol="0">
            <a:spAutoFit/>
          </a:bodyPr>
          <a:lstStyle/>
          <a:p>
            <a:pPr marL="12700" algn="ctr">
              <a:lnSpc>
                <a:spcPct val="100000"/>
              </a:lnSpc>
              <a:spcBef>
                <a:spcPts val="70"/>
              </a:spcBef>
            </a:pPr>
            <a:fld id="{83138DB1-6E54-AD46-9347-CEE8890337C8}" type="slidenum">
              <a:rPr lang="en-GB" sz="600" spc="-10">
                <a:solidFill>
                  <a:srgbClr val="454546"/>
                </a:solidFill>
                <a:latin typeface="HelveticaNeueLTPro-Roman"/>
                <a:cs typeface="HelveticaNeueLTPro-Roman"/>
              </a:rPr>
              <a:t>‹#›</a:t>
            </a:fld>
            <a:endParaRPr sz="600">
              <a:solidFill>
                <a:srgbClr val="454546"/>
              </a:solidFill>
              <a:latin typeface="HelveticaNeueLTPro-Roman"/>
              <a:cs typeface="HelveticaNeueLTPro-Roman"/>
            </a:endParaRPr>
          </a:p>
        </p:txBody>
      </p:sp>
      <p:pic>
        <p:nvPicPr>
          <p:cNvPr id="10" name="Picture 9">
            <a:hlinkClick r:id="" action="ppaction://hlinkshowjump?jump=firstslide"/>
            <a:extLst>
              <a:ext uri="{FF2B5EF4-FFF2-40B4-BE49-F238E27FC236}">
                <a16:creationId xmlns:a16="http://schemas.microsoft.com/office/drawing/2014/main" id="{25B4DDB8-68E8-2C44-A51C-F092AB7AAD93}"/>
              </a:ext>
            </a:extLst>
          </p:cNvPr>
          <p:cNvPicPr>
            <a:picLocks noChangeAspect="1"/>
          </p:cNvPicPr>
          <p:nvPr userDrawn="1"/>
        </p:nvPicPr>
        <p:blipFill>
          <a:blip r:embed="rId2"/>
          <a:stretch>
            <a:fillRect/>
          </a:stretch>
        </p:blipFill>
        <p:spPr>
          <a:xfrm>
            <a:off x="575617" y="4825368"/>
            <a:ext cx="177800" cy="177800"/>
          </a:xfrm>
          <a:prstGeom prst="rect">
            <a:avLst/>
          </a:prstGeom>
        </p:spPr>
      </p:pic>
      <p:pic>
        <p:nvPicPr>
          <p:cNvPr id="11" name="Picture 10">
            <a:hlinkClick r:id="" action="ppaction://hlinkshowjump?jump=previousslide"/>
            <a:extLst>
              <a:ext uri="{FF2B5EF4-FFF2-40B4-BE49-F238E27FC236}">
                <a16:creationId xmlns:a16="http://schemas.microsoft.com/office/drawing/2014/main" id="{DC0AA9B2-D913-AE49-8486-9BAB8134C4B2}"/>
              </a:ext>
            </a:extLst>
          </p:cNvPr>
          <p:cNvPicPr>
            <a:picLocks noChangeAspect="1"/>
          </p:cNvPicPr>
          <p:nvPr userDrawn="1"/>
        </p:nvPicPr>
        <p:blipFill>
          <a:blip r:embed="rId3"/>
          <a:stretch>
            <a:fillRect/>
          </a:stretch>
        </p:blipFill>
        <p:spPr>
          <a:xfrm>
            <a:off x="437181" y="4829368"/>
            <a:ext cx="101600" cy="177800"/>
          </a:xfrm>
          <a:prstGeom prst="rect">
            <a:avLst/>
          </a:prstGeom>
        </p:spPr>
      </p:pic>
    </p:spTree>
    <p:extLst>
      <p:ext uri="{BB962C8B-B14F-4D97-AF65-F5344CB8AC3E}">
        <p14:creationId xmlns:p14="http://schemas.microsoft.com/office/powerpoint/2010/main" val="127513838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Slide - Orange NAV">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17705A89-72CD-5F46-AA59-304596B95793}"/>
              </a:ext>
            </a:extLst>
          </p:cNvPr>
          <p:cNvSpPr txBox="1"/>
          <p:nvPr userDrawn="1"/>
        </p:nvSpPr>
        <p:spPr>
          <a:xfrm rot="5400000">
            <a:off x="8619523" y="4735403"/>
            <a:ext cx="92333" cy="142202"/>
          </a:xfrm>
          <a:prstGeom prst="rect">
            <a:avLst/>
          </a:prstGeom>
        </p:spPr>
        <p:txBody>
          <a:bodyPr vert="vert270" wrap="square" lIns="0" tIns="8890" rIns="0" bIns="0" rtlCol="0">
            <a:spAutoFit/>
          </a:bodyPr>
          <a:lstStyle/>
          <a:p>
            <a:pPr marL="12700" algn="ctr">
              <a:lnSpc>
                <a:spcPct val="100000"/>
              </a:lnSpc>
              <a:spcBef>
                <a:spcPts val="70"/>
              </a:spcBef>
            </a:pPr>
            <a:fld id="{83138DB1-6E54-AD46-9347-CEE8890337C8}" type="slidenum">
              <a:rPr lang="en-GB" sz="600" spc="-10">
                <a:solidFill>
                  <a:srgbClr val="454546"/>
                </a:solidFill>
                <a:latin typeface="HelveticaNeueLTPro-Roman"/>
                <a:cs typeface="HelveticaNeueLTPro-Roman"/>
              </a:rPr>
              <a:t>‹#›</a:t>
            </a:fld>
            <a:endParaRPr sz="600">
              <a:solidFill>
                <a:srgbClr val="454546"/>
              </a:solidFill>
              <a:latin typeface="HelveticaNeueLTPro-Roman"/>
              <a:cs typeface="HelveticaNeueLTPro-Roman"/>
            </a:endParaRPr>
          </a:p>
        </p:txBody>
      </p:sp>
      <p:pic>
        <p:nvPicPr>
          <p:cNvPr id="8" name="Picture 7">
            <a:extLst>
              <a:ext uri="{FF2B5EF4-FFF2-40B4-BE49-F238E27FC236}">
                <a16:creationId xmlns:a16="http://schemas.microsoft.com/office/drawing/2014/main" id="{525E46D0-6028-534C-A583-2DB0A43613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864" y="453257"/>
            <a:ext cx="8294927" cy="280129"/>
          </a:xfrm>
          <a:prstGeom prst="rect">
            <a:avLst/>
          </a:prstGeom>
        </p:spPr>
      </p:pic>
      <p:pic>
        <p:nvPicPr>
          <p:cNvPr id="9" name="Picture 8">
            <a:extLst>
              <a:ext uri="{FF2B5EF4-FFF2-40B4-BE49-F238E27FC236}">
                <a16:creationId xmlns:a16="http://schemas.microsoft.com/office/drawing/2014/main" id="{CFB9266B-5100-FC4A-A762-69C9D2BA18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V="1">
            <a:off x="441865" y="4410114"/>
            <a:ext cx="8294927" cy="280129"/>
          </a:xfrm>
          <a:prstGeom prst="rect">
            <a:avLst/>
          </a:prstGeom>
        </p:spPr>
      </p:pic>
      <p:pic>
        <p:nvPicPr>
          <p:cNvPr id="10" name="Picture 9">
            <a:hlinkClick r:id="" action="ppaction://hlinkshowjump?jump=firstslide"/>
            <a:extLst>
              <a:ext uri="{FF2B5EF4-FFF2-40B4-BE49-F238E27FC236}">
                <a16:creationId xmlns:a16="http://schemas.microsoft.com/office/drawing/2014/main" id="{25B4DDB8-68E8-2C44-A51C-F092AB7AAD93}"/>
              </a:ext>
            </a:extLst>
          </p:cNvPr>
          <p:cNvPicPr>
            <a:picLocks noChangeAspect="1"/>
          </p:cNvPicPr>
          <p:nvPr userDrawn="1"/>
        </p:nvPicPr>
        <p:blipFill>
          <a:blip r:embed="rId3"/>
          <a:stretch>
            <a:fillRect/>
          </a:stretch>
        </p:blipFill>
        <p:spPr>
          <a:xfrm>
            <a:off x="575617" y="4825368"/>
            <a:ext cx="177800" cy="177800"/>
          </a:xfrm>
          <a:prstGeom prst="rect">
            <a:avLst/>
          </a:prstGeom>
        </p:spPr>
      </p:pic>
      <p:pic>
        <p:nvPicPr>
          <p:cNvPr id="11" name="Picture 10">
            <a:hlinkClick r:id="" action="ppaction://hlinkshowjump?jump=previousslide"/>
            <a:extLst>
              <a:ext uri="{FF2B5EF4-FFF2-40B4-BE49-F238E27FC236}">
                <a16:creationId xmlns:a16="http://schemas.microsoft.com/office/drawing/2014/main" id="{DC0AA9B2-D913-AE49-8486-9BAB8134C4B2}"/>
              </a:ext>
            </a:extLst>
          </p:cNvPr>
          <p:cNvPicPr>
            <a:picLocks noChangeAspect="1"/>
          </p:cNvPicPr>
          <p:nvPr userDrawn="1"/>
        </p:nvPicPr>
        <p:blipFill>
          <a:blip r:embed="rId4"/>
          <a:stretch>
            <a:fillRect/>
          </a:stretch>
        </p:blipFill>
        <p:spPr>
          <a:xfrm>
            <a:off x="437181" y="4829368"/>
            <a:ext cx="101600" cy="177800"/>
          </a:xfrm>
          <a:prstGeom prst="rect">
            <a:avLst/>
          </a:prstGeom>
        </p:spPr>
      </p:pic>
      <p:pic>
        <p:nvPicPr>
          <p:cNvPr id="12" name="Picture 11">
            <a:hlinkClick r:id="" action="ppaction://hlinkshowjump?jump=nextslide"/>
            <a:extLst>
              <a:ext uri="{FF2B5EF4-FFF2-40B4-BE49-F238E27FC236}">
                <a16:creationId xmlns:a16="http://schemas.microsoft.com/office/drawing/2014/main" id="{1FF620A9-1D6C-8545-86E4-26ACD471C78B}"/>
              </a:ext>
            </a:extLst>
          </p:cNvPr>
          <p:cNvPicPr>
            <a:picLocks noChangeAspect="1"/>
          </p:cNvPicPr>
          <p:nvPr userDrawn="1"/>
        </p:nvPicPr>
        <p:blipFill>
          <a:blip r:embed="rId5"/>
          <a:stretch>
            <a:fillRect/>
          </a:stretch>
        </p:blipFill>
        <p:spPr>
          <a:xfrm>
            <a:off x="795001" y="4829368"/>
            <a:ext cx="101600" cy="177800"/>
          </a:xfrm>
          <a:prstGeom prst="rect">
            <a:avLst/>
          </a:prstGeom>
        </p:spPr>
      </p:pic>
    </p:spTree>
    <p:extLst>
      <p:ext uri="{BB962C8B-B14F-4D97-AF65-F5344CB8AC3E}">
        <p14:creationId xmlns:p14="http://schemas.microsoft.com/office/powerpoint/2010/main" val="385215453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Slide - Grey NAV">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17705A89-72CD-5F46-AA59-304596B95793}"/>
              </a:ext>
            </a:extLst>
          </p:cNvPr>
          <p:cNvSpPr txBox="1"/>
          <p:nvPr userDrawn="1"/>
        </p:nvSpPr>
        <p:spPr>
          <a:xfrm rot="5400000">
            <a:off x="8619523" y="4735403"/>
            <a:ext cx="92333" cy="142202"/>
          </a:xfrm>
          <a:prstGeom prst="rect">
            <a:avLst/>
          </a:prstGeom>
        </p:spPr>
        <p:txBody>
          <a:bodyPr vert="vert270" wrap="square" lIns="0" tIns="8890" rIns="0" bIns="0" rtlCol="0">
            <a:spAutoFit/>
          </a:bodyPr>
          <a:lstStyle/>
          <a:p>
            <a:pPr marL="12700" algn="ctr">
              <a:lnSpc>
                <a:spcPct val="100000"/>
              </a:lnSpc>
              <a:spcBef>
                <a:spcPts val="70"/>
              </a:spcBef>
            </a:pPr>
            <a:fld id="{83138DB1-6E54-AD46-9347-CEE8890337C8}" type="slidenum">
              <a:rPr lang="en-GB" sz="600" spc="-10">
                <a:solidFill>
                  <a:srgbClr val="454546"/>
                </a:solidFill>
                <a:latin typeface="HelveticaNeueLTPro-Roman"/>
                <a:cs typeface="HelveticaNeueLTPro-Roman"/>
              </a:rPr>
              <a:t>‹#›</a:t>
            </a:fld>
            <a:endParaRPr sz="600">
              <a:solidFill>
                <a:srgbClr val="454546"/>
              </a:solidFill>
              <a:latin typeface="HelveticaNeueLTPro-Roman"/>
              <a:cs typeface="HelveticaNeueLTPro-Roman"/>
            </a:endParaRPr>
          </a:p>
        </p:txBody>
      </p:sp>
      <p:pic>
        <p:nvPicPr>
          <p:cNvPr id="8" name="Picture 7">
            <a:extLst>
              <a:ext uri="{FF2B5EF4-FFF2-40B4-BE49-F238E27FC236}">
                <a16:creationId xmlns:a16="http://schemas.microsoft.com/office/drawing/2014/main" id="{525E46D0-6028-534C-A583-2DB0A43613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864" y="453257"/>
            <a:ext cx="8294927" cy="280129"/>
          </a:xfrm>
          <a:prstGeom prst="rect">
            <a:avLst/>
          </a:prstGeom>
        </p:spPr>
      </p:pic>
      <p:pic>
        <p:nvPicPr>
          <p:cNvPr id="9" name="Picture 8">
            <a:extLst>
              <a:ext uri="{FF2B5EF4-FFF2-40B4-BE49-F238E27FC236}">
                <a16:creationId xmlns:a16="http://schemas.microsoft.com/office/drawing/2014/main" id="{CFB9266B-5100-FC4A-A762-69C9D2BA18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V="1">
            <a:off x="441865" y="4410114"/>
            <a:ext cx="8294927" cy="280129"/>
          </a:xfrm>
          <a:prstGeom prst="rect">
            <a:avLst/>
          </a:prstGeom>
        </p:spPr>
      </p:pic>
      <p:pic>
        <p:nvPicPr>
          <p:cNvPr id="13" name="Picture 12">
            <a:hlinkClick r:id="" action="ppaction://hlinkshowjump?jump=firstslide"/>
            <a:extLst>
              <a:ext uri="{FF2B5EF4-FFF2-40B4-BE49-F238E27FC236}">
                <a16:creationId xmlns:a16="http://schemas.microsoft.com/office/drawing/2014/main" id="{B324F0A7-24E3-2349-AC1D-1C0B20871A4F}"/>
              </a:ext>
            </a:extLst>
          </p:cNvPr>
          <p:cNvPicPr>
            <a:picLocks noChangeAspect="1"/>
          </p:cNvPicPr>
          <p:nvPr userDrawn="1"/>
        </p:nvPicPr>
        <p:blipFill>
          <a:blip r:embed="rId3"/>
          <a:stretch>
            <a:fillRect/>
          </a:stretch>
        </p:blipFill>
        <p:spPr>
          <a:xfrm>
            <a:off x="575617" y="4825368"/>
            <a:ext cx="177800" cy="177800"/>
          </a:xfrm>
          <a:prstGeom prst="rect">
            <a:avLst/>
          </a:prstGeom>
        </p:spPr>
      </p:pic>
      <p:pic>
        <p:nvPicPr>
          <p:cNvPr id="14" name="Picture 13">
            <a:hlinkClick r:id="" action="ppaction://hlinkshowjump?jump=nextslide"/>
            <a:extLst>
              <a:ext uri="{FF2B5EF4-FFF2-40B4-BE49-F238E27FC236}">
                <a16:creationId xmlns:a16="http://schemas.microsoft.com/office/drawing/2014/main" id="{238C091D-9EF5-D544-A552-A923FC8B2AA5}"/>
              </a:ext>
            </a:extLst>
          </p:cNvPr>
          <p:cNvPicPr>
            <a:picLocks noChangeAspect="1"/>
          </p:cNvPicPr>
          <p:nvPr userDrawn="1"/>
        </p:nvPicPr>
        <p:blipFill>
          <a:blip r:embed="rId4"/>
          <a:stretch>
            <a:fillRect/>
          </a:stretch>
        </p:blipFill>
        <p:spPr>
          <a:xfrm>
            <a:off x="795001" y="4825368"/>
            <a:ext cx="101600" cy="177800"/>
          </a:xfrm>
          <a:prstGeom prst="rect">
            <a:avLst/>
          </a:prstGeom>
        </p:spPr>
      </p:pic>
      <p:pic>
        <p:nvPicPr>
          <p:cNvPr id="15" name="Picture 14">
            <a:hlinkClick r:id="" action="ppaction://hlinkshowjump?jump=previousslide"/>
            <a:extLst>
              <a:ext uri="{FF2B5EF4-FFF2-40B4-BE49-F238E27FC236}">
                <a16:creationId xmlns:a16="http://schemas.microsoft.com/office/drawing/2014/main" id="{B3BB14C4-B032-0547-B8D6-4E3FB5506F0B}"/>
              </a:ext>
            </a:extLst>
          </p:cNvPr>
          <p:cNvPicPr>
            <a:picLocks noChangeAspect="1"/>
          </p:cNvPicPr>
          <p:nvPr userDrawn="1"/>
        </p:nvPicPr>
        <p:blipFill>
          <a:blip r:embed="rId5"/>
          <a:stretch>
            <a:fillRect/>
          </a:stretch>
        </p:blipFill>
        <p:spPr>
          <a:xfrm>
            <a:off x="437181" y="4825367"/>
            <a:ext cx="101600" cy="177800"/>
          </a:xfrm>
          <a:prstGeom prst="rect">
            <a:avLst/>
          </a:prstGeom>
        </p:spPr>
      </p:pic>
    </p:spTree>
    <p:extLst>
      <p:ext uri="{BB962C8B-B14F-4D97-AF65-F5344CB8AC3E}">
        <p14:creationId xmlns:p14="http://schemas.microsoft.com/office/powerpoint/2010/main" val="150854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ey message 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D4D86A5-6CC8-471F-8BD3-04C9F0CDCDD9}"/>
              </a:ext>
            </a:extLst>
          </p:cNvPr>
          <p:cNvSpPr>
            <a:spLocks noGrp="1"/>
          </p:cNvSpPr>
          <p:nvPr>
            <p:ph type="pic" sz="quarter" idx="16" hasCustomPrompt="1"/>
          </p:nvPr>
        </p:nvSpPr>
        <p:spPr>
          <a:xfrm>
            <a:off x="2030159" y="0"/>
            <a:ext cx="7113841" cy="5142778"/>
          </a:xfrm>
          <a:custGeom>
            <a:avLst/>
            <a:gdLst>
              <a:gd name="connsiteX0" fmla="*/ 925004 w 7113841"/>
              <a:gd name="connsiteY0" fmla="*/ 0 h 5142778"/>
              <a:gd name="connsiteX1" fmla="*/ 7113841 w 7113841"/>
              <a:gd name="connsiteY1" fmla="*/ 0 h 5142778"/>
              <a:gd name="connsiteX2" fmla="*/ 7113841 w 7113841"/>
              <a:gd name="connsiteY2" fmla="*/ 4345781 h 5142778"/>
              <a:gd name="connsiteX3" fmla="*/ 7113839 w 7113841"/>
              <a:gd name="connsiteY3" fmla="*/ 4345781 h 5142778"/>
              <a:gd name="connsiteX4" fmla="*/ 7113839 w 7113841"/>
              <a:gd name="connsiteY4" fmla="*/ 4344165 h 5142778"/>
              <a:gd name="connsiteX5" fmla="*/ 7065051 w 7113841"/>
              <a:gd name="connsiteY5" fmla="*/ 4326824 h 5142778"/>
              <a:gd name="connsiteX6" fmla="*/ 7016980 w 7113841"/>
              <a:gd name="connsiteY6" fmla="*/ 4310591 h 5142778"/>
              <a:gd name="connsiteX7" fmla="*/ 6969613 w 7113841"/>
              <a:gd name="connsiteY7" fmla="*/ 4295447 h 5142778"/>
              <a:gd name="connsiteX8" fmla="*/ 6922939 w 7113841"/>
              <a:gd name="connsiteY8" fmla="*/ 4281374 h 5142778"/>
              <a:gd name="connsiteX9" fmla="*/ 6876941 w 7113841"/>
              <a:gd name="connsiteY9" fmla="*/ 4268353 h 5142778"/>
              <a:gd name="connsiteX10" fmla="*/ 6831609 w 7113841"/>
              <a:gd name="connsiteY10" fmla="*/ 4256365 h 5142778"/>
              <a:gd name="connsiteX11" fmla="*/ 6786928 w 7113841"/>
              <a:gd name="connsiteY11" fmla="*/ 4245394 h 5142778"/>
              <a:gd name="connsiteX12" fmla="*/ 6742887 w 7113841"/>
              <a:gd name="connsiteY12" fmla="*/ 4235421 h 5142778"/>
              <a:gd name="connsiteX13" fmla="*/ 6699472 w 7113841"/>
              <a:gd name="connsiteY13" fmla="*/ 4226427 h 5142778"/>
              <a:gd name="connsiteX14" fmla="*/ 6656669 w 7113841"/>
              <a:gd name="connsiteY14" fmla="*/ 4218394 h 5142778"/>
              <a:gd name="connsiteX15" fmla="*/ 6614465 w 7113841"/>
              <a:gd name="connsiteY15" fmla="*/ 4211304 h 5142778"/>
              <a:gd name="connsiteX16" fmla="*/ 6572851 w 7113841"/>
              <a:gd name="connsiteY16" fmla="*/ 4205138 h 5142778"/>
              <a:gd name="connsiteX17" fmla="*/ 6552259 w 7113841"/>
              <a:gd name="connsiteY17" fmla="*/ 4202397 h 5142778"/>
              <a:gd name="connsiteX18" fmla="*/ 6531808 w 7113841"/>
              <a:gd name="connsiteY18" fmla="*/ 4199880 h 5142778"/>
              <a:gd name="connsiteX19" fmla="*/ 6511499 w 7113841"/>
              <a:gd name="connsiteY19" fmla="*/ 4197584 h 5142778"/>
              <a:gd name="connsiteX20" fmla="*/ 6491327 w 7113841"/>
              <a:gd name="connsiteY20" fmla="*/ 4195509 h 5142778"/>
              <a:gd name="connsiteX21" fmla="*/ 6471293 w 7113841"/>
              <a:gd name="connsiteY21" fmla="*/ 4193650 h 5142778"/>
              <a:gd name="connsiteX22" fmla="*/ 6451393 w 7113841"/>
              <a:gd name="connsiteY22" fmla="*/ 4192007 h 5142778"/>
              <a:gd name="connsiteX23" fmla="*/ 6431629 w 7113841"/>
              <a:gd name="connsiteY23" fmla="*/ 4190577 h 5142778"/>
              <a:gd name="connsiteX24" fmla="*/ 6411994 w 7113841"/>
              <a:gd name="connsiteY24" fmla="*/ 4189358 h 5142778"/>
              <a:gd name="connsiteX25" fmla="*/ 6392492 w 7113841"/>
              <a:gd name="connsiteY25" fmla="*/ 4188346 h 5142778"/>
              <a:gd name="connsiteX26" fmla="*/ 6373117 w 7113841"/>
              <a:gd name="connsiteY26" fmla="*/ 4187541 h 5142778"/>
              <a:gd name="connsiteX27" fmla="*/ 6353871 w 7113841"/>
              <a:gd name="connsiteY27" fmla="*/ 4186940 h 5142778"/>
              <a:gd name="connsiteX28" fmla="*/ 6334749 w 7113841"/>
              <a:gd name="connsiteY28" fmla="*/ 4186540 h 5142778"/>
              <a:gd name="connsiteX29" fmla="*/ 6315752 w 7113841"/>
              <a:gd name="connsiteY29" fmla="*/ 4186339 h 5142778"/>
              <a:gd name="connsiteX30" fmla="*/ 6296876 w 7113841"/>
              <a:gd name="connsiteY30" fmla="*/ 4186336 h 5142778"/>
              <a:gd name="connsiteX31" fmla="*/ 6278122 w 7113841"/>
              <a:gd name="connsiteY31" fmla="*/ 4186526 h 5142778"/>
              <a:gd name="connsiteX32" fmla="*/ 6259485 w 7113841"/>
              <a:gd name="connsiteY32" fmla="*/ 4186909 h 5142778"/>
              <a:gd name="connsiteX33" fmla="*/ 6240968 w 7113841"/>
              <a:gd name="connsiteY33" fmla="*/ 4187483 h 5142778"/>
              <a:gd name="connsiteX34" fmla="*/ 6222565 w 7113841"/>
              <a:gd name="connsiteY34" fmla="*/ 4188243 h 5142778"/>
              <a:gd name="connsiteX35" fmla="*/ 6204277 w 7113841"/>
              <a:gd name="connsiteY35" fmla="*/ 4189190 h 5142778"/>
              <a:gd name="connsiteX36" fmla="*/ 6186101 w 7113841"/>
              <a:gd name="connsiteY36" fmla="*/ 4190320 h 5142778"/>
              <a:gd name="connsiteX37" fmla="*/ 6168036 w 7113841"/>
              <a:gd name="connsiteY37" fmla="*/ 4191630 h 5142778"/>
              <a:gd name="connsiteX38" fmla="*/ 6150080 w 7113841"/>
              <a:gd name="connsiteY38" fmla="*/ 4193119 h 5142778"/>
              <a:gd name="connsiteX39" fmla="*/ 6132232 w 7113841"/>
              <a:gd name="connsiteY39" fmla="*/ 4194785 h 5142778"/>
              <a:gd name="connsiteX40" fmla="*/ 6114490 w 7113841"/>
              <a:gd name="connsiteY40" fmla="*/ 4196625 h 5142778"/>
              <a:gd name="connsiteX41" fmla="*/ 6096852 w 7113841"/>
              <a:gd name="connsiteY41" fmla="*/ 4198636 h 5142778"/>
              <a:gd name="connsiteX42" fmla="*/ 6079317 w 7113841"/>
              <a:gd name="connsiteY42" fmla="*/ 4200817 h 5142778"/>
              <a:gd name="connsiteX43" fmla="*/ 6061883 w 7113841"/>
              <a:gd name="connsiteY43" fmla="*/ 4203166 h 5142778"/>
              <a:gd name="connsiteX44" fmla="*/ 6044549 w 7113841"/>
              <a:gd name="connsiteY44" fmla="*/ 4205679 h 5142778"/>
              <a:gd name="connsiteX45" fmla="*/ 6027313 w 7113841"/>
              <a:gd name="connsiteY45" fmla="*/ 4208355 h 5142778"/>
              <a:gd name="connsiteX46" fmla="*/ 6010172 w 7113841"/>
              <a:gd name="connsiteY46" fmla="*/ 4211191 h 5142778"/>
              <a:gd name="connsiteX47" fmla="*/ 5976173 w 7113841"/>
              <a:gd name="connsiteY47" fmla="*/ 4217335 h 5142778"/>
              <a:gd name="connsiteX48" fmla="*/ 5942540 w 7113841"/>
              <a:gd name="connsiteY48" fmla="*/ 4224094 h 5142778"/>
              <a:gd name="connsiteX49" fmla="*/ 5892747 w 7113841"/>
              <a:gd name="connsiteY49" fmla="*/ 4235344 h 5142778"/>
              <a:gd name="connsiteX50" fmla="*/ 5859970 w 7113841"/>
              <a:gd name="connsiteY50" fmla="*/ 4243558 h 5142778"/>
              <a:gd name="connsiteX51" fmla="*/ 5827512 w 7113841"/>
              <a:gd name="connsiteY51" fmla="*/ 4252322 h 5142778"/>
              <a:gd name="connsiteX52" fmla="*/ 5795362 w 7113841"/>
              <a:gd name="connsiteY52" fmla="*/ 4261618 h 5142778"/>
              <a:gd name="connsiteX53" fmla="*/ 5763504 w 7113841"/>
              <a:gd name="connsiteY53" fmla="*/ 4271428 h 5142778"/>
              <a:gd name="connsiteX54" fmla="*/ 5731928 w 7113841"/>
              <a:gd name="connsiteY54" fmla="*/ 4281734 h 5142778"/>
              <a:gd name="connsiteX55" fmla="*/ 5700619 w 7113841"/>
              <a:gd name="connsiteY55" fmla="*/ 4292517 h 5142778"/>
              <a:gd name="connsiteX56" fmla="*/ 5669565 w 7113841"/>
              <a:gd name="connsiteY56" fmla="*/ 4303758 h 5142778"/>
              <a:gd name="connsiteX57" fmla="*/ 5638752 w 7113841"/>
              <a:gd name="connsiteY57" fmla="*/ 4315440 h 5142778"/>
              <a:gd name="connsiteX58" fmla="*/ 5608167 w 7113841"/>
              <a:gd name="connsiteY58" fmla="*/ 4327545 h 5142778"/>
              <a:gd name="connsiteX59" fmla="*/ 5577799 w 7113841"/>
              <a:gd name="connsiteY59" fmla="*/ 4340054 h 5142778"/>
              <a:gd name="connsiteX60" fmla="*/ 5547632 w 7113841"/>
              <a:gd name="connsiteY60" fmla="*/ 4352948 h 5142778"/>
              <a:gd name="connsiteX61" fmla="*/ 5517655 w 7113841"/>
              <a:gd name="connsiteY61" fmla="*/ 4366210 h 5142778"/>
              <a:gd name="connsiteX62" fmla="*/ 5487855 w 7113841"/>
              <a:gd name="connsiteY62" fmla="*/ 4379822 h 5142778"/>
              <a:gd name="connsiteX63" fmla="*/ 5443456 w 7113841"/>
              <a:gd name="connsiteY63" fmla="*/ 4400854 h 5142778"/>
              <a:gd name="connsiteX64" fmla="*/ 5399381 w 7113841"/>
              <a:gd name="connsiteY64" fmla="*/ 4422570 h 5142778"/>
              <a:gd name="connsiteX65" fmla="*/ 5355585 w 7113841"/>
              <a:gd name="connsiteY65" fmla="*/ 4444908 h 5142778"/>
              <a:gd name="connsiteX66" fmla="*/ 5312025 w 7113841"/>
              <a:gd name="connsiteY66" fmla="*/ 4467805 h 5142778"/>
              <a:gd name="connsiteX67" fmla="*/ 5254235 w 7113841"/>
              <a:gd name="connsiteY67" fmla="*/ 4499099 h 5142778"/>
              <a:gd name="connsiteX68" fmla="*/ 5167962 w 7113841"/>
              <a:gd name="connsiteY68" fmla="*/ 4547383 h 5142778"/>
              <a:gd name="connsiteX69" fmla="*/ 4952295 w 7113841"/>
              <a:gd name="connsiteY69" fmla="*/ 4672140 h 5142778"/>
              <a:gd name="connsiteX70" fmla="*/ 4791671 w 7113841"/>
              <a:gd name="connsiteY70" fmla="*/ 4763822 h 5142778"/>
              <a:gd name="connsiteX71" fmla="*/ 4717297 w 7113841"/>
              <a:gd name="connsiteY71" fmla="*/ 4804607 h 5142778"/>
              <a:gd name="connsiteX72" fmla="*/ 4656988 w 7113841"/>
              <a:gd name="connsiteY72" fmla="*/ 4836560 h 5142778"/>
              <a:gd name="connsiteX73" fmla="*/ 4611217 w 7113841"/>
              <a:gd name="connsiteY73" fmla="*/ 4860036 h 5142778"/>
              <a:gd name="connsiteX74" fmla="*/ 4564933 w 7113841"/>
              <a:gd name="connsiteY74" fmla="*/ 4883024 h 5142778"/>
              <a:gd name="connsiteX75" fmla="*/ 4518093 w 7113841"/>
              <a:gd name="connsiteY75" fmla="*/ 4905462 h 5142778"/>
              <a:gd name="connsiteX76" fmla="*/ 4470653 w 7113841"/>
              <a:gd name="connsiteY76" fmla="*/ 4927290 h 5142778"/>
              <a:gd name="connsiteX77" fmla="*/ 4438671 w 7113841"/>
              <a:gd name="connsiteY77" fmla="*/ 4941472 h 5142778"/>
              <a:gd name="connsiteX78" fmla="*/ 4406390 w 7113841"/>
              <a:gd name="connsiteY78" fmla="*/ 4955337 h 5142778"/>
              <a:gd name="connsiteX79" fmla="*/ 4373797 w 7113841"/>
              <a:gd name="connsiteY79" fmla="*/ 4968866 h 5142778"/>
              <a:gd name="connsiteX80" fmla="*/ 4340879 w 7113841"/>
              <a:gd name="connsiteY80" fmla="*/ 4982041 h 5142778"/>
              <a:gd name="connsiteX81" fmla="*/ 4307622 w 7113841"/>
              <a:gd name="connsiteY81" fmla="*/ 4994845 h 5142778"/>
              <a:gd name="connsiteX82" fmla="*/ 4274014 w 7113841"/>
              <a:gd name="connsiteY82" fmla="*/ 5007258 h 5142778"/>
              <a:gd name="connsiteX83" fmla="*/ 4240041 w 7113841"/>
              <a:gd name="connsiteY83" fmla="*/ 5019263 h 5142778"/>
              <a:gd name="connsiteX84" fmla="*/ 4205691 w 7113841"/>
              <a:gd name="connsiteY84" fmla="*/ 5030841 h 5142778"/>
              <a:gd name="connsiteX85" fmla="*/ 4170950 w 7113841"/>
              <a:gd name="connsiteY85" fmla="*/ 5041974 h 5142778"/>
              <a:gd name="connsiteX86" fmla="*/ 4135806 w 7113841"/>
              <a:gd name="connsiteY86" fmla="*/ 5052643 h 5142778"/>
              <a:gd name="connsiteX87" fmla="*/ 4100246 w 7113841"/>
              <a:gd name="connsiteY87" fmla="*/ 5062831 h 5142778"/>
              <a:gd name="connsiteX88" fmla="*/ 4064256 w 7113841"/>
              <a:gd name="connsiteY88" fmla="*/ 5072519 h 5142778"/>
              <a:gd name="connsiteX89" fmla="*/ 4027823 w 7113841"/>
              <a:gd name="connsiteY89" fmla="*/ 5081689 h 5142778"/>
              <a:gd name="connsiteX90" fmla="*/ 3990935 w 7113841"/>
              <a:gd name="connsiteY90" fmla="*/ 5090323 h 5142778"/>
              <a:gd name="connsiteX91" fmla="*/ 3953578 w 7113841"/>
              <a:gd name="connsiteY91" fmla="*/ 5098402 h 5142778"/>
              <a:gd name="connsiteX92" fmla="*/ 3915739 w 7113841"/>
              <a:gd name="connsiteY92" fmla="*/ 5105908 h 5142778"/>
              <a:gd name="connsiteX93" fmla="*/ 3877406 w 7113841"/>
              <a:gd name="connsiteY93" fmla="*/ 5112824 h 5142778"/>
              <a:gd name="connsiteX94" fmla="*/ 3838565 w 7113841"/>
              <a:gd name="connsiteY94" fmla="*/ 5119129 h 5142778"/>
              <a:gd name="connsiteX95" fmla="*/ 3799203 w 7113841"/>
              <a:gd name="connsiteY95" fmla="*/ 5124807 h 5142778"/>
              <a:gd name="connsiteX96" fmla="*/ 3759308 w 7113841"/>
              <a:gd name="connsiteY96" fmla="*/ 5129839 h 5142778"/>
              <a:gd name="connsiteX97" fmla="*/ 3718865 w 7113841"/>
              <a:gd name="connsiteY97" fmla="*/ 5134207 h 5142778"/>
              <a:gd name="connsiteX98" fmla="*/ 3677863 w 7113841"/>
              <a:gd name="connsiteY98" fmla="*/ 5137893 h 5142778"/>
              <a:gd name="connsiteX99" fmla="*/ 3636288 w 7113841"/>
              <a:gd name="connsiteY99" fmla="*/ 5140877 h 5142778"/>
              <a:gd name="connsiteX100" fmla="*/ 3600919 w 7113841"/>
              <a:gd name="connsiteY100" fmla="*/ 5142778 h 5142778"/>
              <a:gd name="connsiteX101" fmla="*/ 0 w 7113841"/>
              <a:gd name="connsiteY101" fmla="*/ 5142778 h 5142778"/>
              <a:gd name="connsiteX102" fmla="*/ 36355 w 7113841"/>
              <a:gd name="connsiteY102" fmla="*/ 5078128 h 5142778"/>
              <a:gd name="connsiteX103" fmla="*/ 85405 w 7113841"/>
              <a:gd name="connsiteY103" fmla="*/ 4991843 h 5142778"/>
              <a:gd name="connsiteX104" fmla="*/ 164324 w 7113841"/>
              <a:gd name="connsiteY104" fmla="*/ 4854690 h 5142778"/>
              <a:gd name="connsiteX105" fmla="*/ 381230 w 7113841"/>
              <a:gd name="connsiteY105" fmla="*/ 4481186 h 5142778"/>
              <a:gd name="connsiteX106" fmla="*/ 439596 w 7113841"/>
              <a:gd name="connsiteY106" fmla="*/ 4379712 h 5142778"/>
              <a:gd name="connsiteX107" fmla="*/ 478157 w 7113841"/>
              <a:gd name="connsiteY107" fmla="*/ 4312042 h 5142778"/>
              <a:gd name="connsiteX108" fmla="*/ 516383 w 7113841"/>
              <a:gd name="connsiteY108" fmla="*/ 4244314 h 5142778"/>
              <a:gd name="connsiteX109" fmla="*/ 544803 w 7113841"/>
              <a:gd name="connsiteY109" fmla="*/ 4193459 h 5142778"/>
              <a:gd name="connsiteX110" fmla="*/ 572987 w 7113841"/>
              <a:gd name="connsiteY110" fmla="*/ 4142538 h 5142778"/>
              <a:gd name="connsiteX111" fmla="*/ 591636 w 7113841"/>
              <a:gd name="connsiteY111" fmla="*/ 4108547 h 5142778"/>
              <a:gd name="connsiteX112" fmla="*/ 610163 w 7113841"/>
              <a:gd name="connsiteY112" fmla="*/ 4074516 h 5142778"/>
              <a:gd name="connsiteX113" fmla="*/ 628565 w 7113841"/>
              <a:gd name="connsiteY113" fmla="*/ 4040440 h 5142778"/>
              <a:gd name="connsiteX114" fmla="*/ 646835 w 7113841"/>
              <a:gd name="connsiteY114" fmla="*/ 4006315 h 5142778"/>
              <a:gd name="connsiteX115" fmla="*/ 664966 w 7113841"/>
              <a:gd name="connsiteY115" fmla="*/ 3972137 h 5142778"/>
              <a:gd name="connsiteX116" fmla="*/ 682954 w 7113841"/>
              <a:gd name="connsiteY116" fmla="*/ 3937902 h 5142778"/>
              <a:gd name="connsiteX117" fmla="*/ 691892 w 7113841"/>
              <a:gd name="connsiteY117" fmla="*/ 3920762 h 5142778"/>
              <a:gd name="connsiteX118" fmla="*/ 700791 w 7113841"/>
              <a:gd name="connsiteY118" fmla="*/ 3903606 h 5142778"/>
              <a:gd name="connsiteX119" fmla="*/ 709652 w 7113841"/>
              <a:gd name="connsiteY119" fmla="*/ 3886433 h 5142778"/>
              <a:gd name="connsiteX120" fmla="*/ 718472 w 7113841"/>
              <a:gd name="connsiteY120" fmla="*/ 3869243 h 5142778"/>
              <a:gd name="connsiteX121" fmla="*/ 727252 w 7113841"/>
              <a:gd name="connsiteY121" fmla="*/ 3852035 h 5142778"/>
              <a:gd name="connsiteX122" fmla="*/ 735991 w 7113841"/>
              <a:gd name="connsiteY122" fmla="*/ 3834810 h 5142778"/>
              <a:gd name="connsiteX123" fmla="*/ 744687 w 7113841"/>
              <a:gd name="connsiteY123" fmla="*/ 3817565 h 5142778"/>
              <a:gd name="connsiteX124" fmla="*/ 753341 w 7113841"/>
              <a:gd name="connsiteY124" fmla="*/ 3800302 h 5142778"/>
              <a:gd name="connsiteX125" fmla="*/ 761951 w 7113841"/>
              <a:gd name="connsiteY125" fmla="*/ 3783019 h 5142778"/>
              <a:gd name="connsiteX126" fmla="*/ 770517 w 7113841"/>
              <a:gd name="connsiteY126" fmla="*/ 3765715 h 5142778"/>
              <a:gd name="connsiteX127" fmla="*/ 779038 w 7113841"/>
              <a:gd name="connsiteY127" fmla="*/ 3748391 h 5142778"/>
              <a:gd name="connsiteX128" fmla="*/ 787512 w 7113841"/>
              <a:gd name="connsiteY128" fmla="*/ 3731046 h 5142778"/>
              <a:gd name="connsiteX129" fmla="*/ 795941 w 7113841"/>
              <a:gd name="connsiteY129" fmla="*/ 3713678 h 5142778"/>
              <a:gd name="connsiteX130" fmla="*/ 804322 w 7113841"/>
              <a:gd name="connsiteY130" fmla="*/ 3696288 h 5142778"/>
              <a:gd name="connsiteX131" fmla="*/ 812655 w 7113841"/>
              <a:gd name="connsiteY131" fmla="*/ 3678875 h 5142778"/>
              <a:gd name="connsiteX132" fmla="*/ 820938 w 7113841"/>
              <a:gd name="connsiteY132" fmla="*/ 3661439 h 5142778"/>
              <a:gd name="connsiteX133" fmla="*/ 829172 w 7113841"/>
              <a:gd name="connsiteY133" fmla="*/ 3643979 h 5142778"/>
              <a:gd name="connsiteX134" fmla="*/ 837357 w 7113841"/>
              <a:gd name="connsiteY134" fmla="*/ 3626494 h 5142778"/>
              <a:gd name="connsiteX135" fmla="*/ 845490 w 7113841"/>
              <a:gd name="connsiteY135" fmla="*/ 3608984 h 5142778"/>
              <a:gd name="connsiteX136" fmla="*/ 853571 w 7113841"/>
              <a:gd name="connsiteY136" fmla="*/ 3591449 h 5142778"/>
              <a:gd name="connsiteX137" fmla="*/ 861599 w 7113841"/>
              <a:gd name="connsiteY137" fmla="*/ 3573886 h 5142778"/>
              <a:gd name="connsiteX138" fmla="*/ 869574 w 7113841"/>
              <a:gd name="connsiteY138" fmla="*/ 3556298 h 5142778"/>
              <a:gd name="connsiteX139" fmla="*/ 877495 w 7113841"/>
              <a:gd name="connsiteY139" fmla="*/ 3538682 h 5142778"/>
              <a:gd name="connsiteX140" fmla="*/ 885361 w 7113841"/>
              <a:gd name="connsiteY140" fmla="*/ 3521039 h 5142778"/>
              <a:gd name="connsiteX141" fmla="*/ 893171 w 7113841"/>
              <a:gd name="connsiteY141" fmla="*/ 3503367 h 5142778"/>
              <a:gd name="connsiteX142" fmla="*/ 900925 w 7113841"/>
              <a:gd name="connsiteY142" fmla="*/ 3485666 h 5142778"/>
              <a:gd name="connsiteX143" fmla="*/ 908622 w 7113841"/>
              <a:gd name="connsiteY143" fmla="*/ 3467936 h 5142778"/>
              <a:gd name="connsiteX144" fmla="*/ 916260 w 7113841"/>
              <a:gd name="connsiteY144" fmla="*/ 3450176 h 5142778"/>
              <a:gd name="connsiteX145" fmla="*/ 923841 w 7113841"/>
              <a:gd name="connsiteY145" fmla="*/ 3432385 h 5142778"/>
              <a:gd name="connsiteX146" fmla="*/ 931361 w 7113841"/>
              <a:gd name="connsiteY146" fmla="*/ 3414563 h 5142778"/>
              <a:gd name="connsiteX147" fmla="*/ 938822 w 7113841"/>
              <a:gd name="connsiteY147" fmla="*/ 3396710 h 5142778"/>
              <a:gd name="connsiteX148" fmla="*/ 946221 w 7113841"/>
              <a:gd name="connsiteY148" fmla="*/ 3378825 h 5142778"/>
              <a:gd name="connsiteX149" fmla="*/ 953559 w 7113841"/>
              <a:gd name="connsiteY149" fmla="*/ 3360907 h 5142778"/>
              <a:gd name="connsiteX150" fmla="*/ 960835 w 7113841"/>
              <a:gd name="connsiteY150" fmla="*/ 3342956 h 5142778"/>
              <a:gd name="connsiteX151" fmla="*/ 968048 w 7113841"/>
              <a:gd name="connsiteY151" fmla="*/ 3324971 h 5142778"/>
              <a:gd name="connsiteX152" fmla="*/ 975195 w 7113841"/>
              <a:gd name="connsiteY152" fmla="*/ 3306952 h 5142778"/>
              <a:gd name="connsiteX153" fmla="*/ 982280 w 7113841"/>
              <a:gd name="connsiteY153" fmla="*/ 3288898 h 5142778"/>
              <a:gd name="connsiteX154" fmla="*/ 989297 w 7113841"/>
              <a:gd name="connsiteY154" fmla="*/ 3270809 h 5142778"/>
              <a:gd name="connsiteX155" fmla="*/ 996250 w 7113841"/>
              <a:gd name="connsiteY155" fmla="*/ 3252684 h 5142778"/>
              <a:gd name="connsiteX156" fmla="*/ 1003136 w 7113841"/>
              <a:gd name="connsiteY156" fmla="*/ 3234522 h 5142778"/>
              <a:gd name="connsiteX157" fmla="*/ 1009953 w 7113841"/>
              <a:gd name="connsiteY157" fmla="*/ 3216324 h 5142778"/>
              <a:gd name="connsiteX158" fmla="*/ 1016702 w 7113841"/>
              <a:gd name="connsiteY158" fmla="*/ 3198088 h 5142778"/>
              <a:gd name="connsiteX159" fmla="*/ 1023381 w 7113841"/>
              <a:gd name="connsiteY159" fmla="*/ 3179814 h 5142778"/>
              <a:gd name="connsiteX160" fmla="*/ 1029991 w 7113841"/>
              <a:gd name="connsiteY160" fmla="*/ 3161502 h 5142778"/>
              <a:gd name="connsiteX161" fmla="*/ 1036530 w 7113841"/>
              <a:gd name="connsiteY161" fmla="*/ 3143151 h 5142778"/>
              <a:gd name="connsiteX162" fmla="*/ 1042998 w 7113841"/>
              <a:gd name="connsiteY162" fmla="*/ 3124759 h 5142778"/>
              <a:gd name="connsiteX163" fmla="*/ 1049393 w 7113841"/>
              <a:gd name="connsiteY163" fmla="*/ 3106328 h 5142778"/>
              <a:gd name="connsiteX164" fmla="*/ 1055715 w 7113841"/>
              <a:gd name="connsiteY164" fmla="*/ 3087856 h 5142778"/>
              <a:gd name="connsiteX165" fmla="*/ 1061964 w 7113841"/>
              <a:gd name="connsiteY165" fmla="*/ 3069343 h 5142778"/>
              <a:gd name="connsiteX166" fmla="*/ 1068138 w 7113841"/>
              <a:gd name="connsiteY166" fmla="*/ 3050788 h 5142778"/>
              <a:gd name="connsiteX167" fmla="*/ 1074237 w 7113841"/>
              <a:gd name="connsiteY167" fmla="*/ 3032191 h 5142778"/>
              <a:gd name="connsiteX168" fmla="*/ 1080260 w 7113841"/>
              <a:gd name="connsiteY168" fmla="*/ 3013551 h 5142778"/>
              <a:gd name="connsiteX169" fmla="*/ 1086206 w 7113841"/>
              <a:gd name="connsiteY169" fmla="*/ 2994867 h 5142778"/>
              <a:gd name="connsiteX170" fmla="*/ 1092075 w 7113841"/>
              <a:gd name="connsiteY170" fmla="*/ 2976140 h 5142778"/>
              <a:gd name="connsiteX171" fmla="*/ 1097865 w 7113841"/>
              <a:gd name="connsiteY171" fmla="*/ 2957368 h 5142778"/>
              <a:gd name="connsiteX172" fmla="*/ 1103577 w 7113841"/>
              <a:gd name="connsiteY172" fmla="*/ 2938551 h 5142778"/>
              <a:gd name="connsiteX173" fmla="*/ 1109208 w 7113841"/>
              <a:gd name="connsiteY173" fmla="*/ 2919688 h 5142778"/>
              <a:gd name="connsiteX174" fmla="*/ 1114759 w 7113841"/>
              <a:gd name="connsiteY174" fmla="*/ 2900780 h 5142778"/>
              <a:gd name="connsiteX175" fmla="*/ 1120228 w 7113841"/>
              <a:gd name="connsiteY175" fmla="*/ 2881825 h 5142778"/>
              <a:gd name="connsiteX176" fmla="*/ 1125617 w 7113841"/>
              <a:gd name="connsiteY176" fmla="*/ 2862822 h 5142778"/>
              <a:gd name="connsiteX177" fmla="*/ 1130921 w 7113841"/>
              <a:gd name="connsiteY177" fmla="*/ 2843773 h 5142778"/>
              <a:gd name="connsiteX178" fmla="*/ 1136143 w 7113841"/>
              <a:gd name="connsiteY178" fmla="*/ 2824674 h 5142778"/>
              <a:gd name="connsiteX179" fmla="*/ 1141280 w 7113841"/>
              <a:gd name="connsiteY179" fmla="*/ 2805527 h 5142778"/>
              <a:gd name="connsiteX180" fmla="*/ 1146332 w 7113841"/>
              <a:gd name="connsiteY180" fmla="*/ 2786331 h 5142778"/>
              <a:gd name="connsiteX181" fmla="*/ 1151298 w 7113841"/>
              <a:gd name="connsiteY181" fmla="*/ 2767085 h 5142778"/>
              <a:gd name="connsiteX182" fmla="*/ 1156178 w 7113841"/>
              <a:gd name="connsiteY182" fmla="*/ 2747788 h 5142778"/>
              <a:gd name="connsiteX183" fmla="*/ 1160971 w 7113841"/>
              <a:gd name="connsiteY183" fmla="*/ 2728441 h 5142778"/>
              <a:gd name="connsiteX184" fmla="*/ 1165675 w 7113841"/>
              <a:gd name="connsiteY184" fmla="*/ 2709042 h 5142778"/>
              <a:gd name="connsiteX185" fmla="*/ 1170290 w 7113841"/>
              <a:gd name="connsiteY185" fmla="*/ 2689591 h 5142778"/>
              <a:gd name="connsiteX186" fmla="*/ 1174816 w 7113841"/>
              <a:gd name="connsiteY186" fmla="*/ 2670087 h 5142778"/>
              <a:gd name="connsiteX187" fmla="*/ 1179252 w 7113841"/>
              <a:gd name="connsiteY187" fmla="*/ 2650531 h 5142778"/>
              <a:gd name="connsiteX188" fmla="*/ 1183597 w 7113841"/>
              <a:gd name="connsiteY188" fmla="*/ 2630921 h 5142778"/>
              <a:gd name="connsiteX189" fmla="*/ 1187850 w 7113841"/>
              <a:gd name="connsiteY189" fmla="*/ 2611257 h 5142778"/>
              <a:gd name="connsiteX190" fmla="*/ 1192010 w 7113841"/>
              <a:gd name="connsiteY190" fmla="*/ 2591538 h 5142778"/>
              <a:gd name="connsiteX191" fmla="*/ 1196077 w 7113841"/>
              <a:gd name="connsiteY191" fmla="*/ 2571764 h 5142778"/>
              <a:gd name="connsiteX192" fmla="*/ 1200049 w 7113841"/>
              <a:gd name="connsiteY192" fmla="*/ 2551934 h 5142778"/>
              <a:gd name="connsiteX193" fmla="*/ 1203927 w 7113841"/>
              <a:gd name="connsiteY193" fmla="*/ 2532048 h 5142778"/>
              <a:gd name="connsiteX194" fmla="*/ 1207710 w 7113841"/>
              <a:gd name="connsiteY194" fmla="*/ 2512105 h 5142778"/>
              <a:gd name="connsiteX195" fmla="*/ 1211395 w 7113841"/>
              <a:gd name="connsiteY195" fmla="*/ 2492104 h 5142778"/>
              <a:gd name="connsiteX196" fmla="*/ 1214985 w 7113841"/>
              <a:gd name="connsiteY196" fmla="*/ 2472046 h 5142778"/>
              <a:gd name="connsiteX197" fmla="*/ 1218476 w 7113841"/>
              <a:gd name="connsiteY197" fmla="*/ 2451929 h 5142778"/>
              <a:gd name="connsiteX198" fmla="*/ 1221868 w 7113841"/>
              <a:gd name="connsiteY198" fmla="*/ 2431753 h 5142778"/>
              <a:gd name="connsiteX199" fmla="*/ 1225161 w 7113841"/>
              <a:gd name="connsiteY199" fmla="*/ 2411518 h 5142778"/>
              <a:gd name="connsiteX200" fmla="*/ 1228353 w 7113841"/>
              <a:gd name="connsiteY200" fmla="*/ 2391223 h 5142778"/>
              <a:gd name="connsiteX201" fmla="*/ 1231446 w 7113841"/>
              <a:gd name="connsiteY201" fmla="*/ 2370867 h 5142778"/>
              <a:gd name="connsiteX202" fmla="*/ 1234436 w 7113841"/>
              <a:gd name="connsiteY202" fmla="*/ 2350449 h 5142778"/>
              <a:gd name="connsiteX203" fmla="*/ 1237324 w 7113841"/>
              <a:gd name="connsiteY203" fmla="*/ 2329971 h 5142778"/>
              <a:gd name="connsiteX204" fmla="*/ 1240109 w 7113841"/>
              <a:gd name="connsiteY204" fmla="*/ 2309430 h 5142778"/>
              <a:gd name="connsiteX205" fmla="*/ 1242790 w 7113841"/>
              <a:gd name="connsiteY205" fmla="*/ 2288826 h 5142778"/>
              <a:gd name="connsiteX206" fmla="*/ 1245366 w 7113841"/>
              <a:gd name="connsiteY206" fmla="*/ 2268159 h 5142778"/>
              <a:gd name="connsiteX207" fmla="*/ 1247837 w 7113841"/>
              <a:gd name="connsiteY207" fmla="*/ 2247428 h 5142778"/>
              <a:gd name="connsiteX208" fmla="*/ 1250202 w 7113841"/>
              <a:gd name="connsiteY208" fmla="*/ 2226633 h 5142778"/>
              <a:gd name="connsiteX209" fmla="*/ 1252460 w 7113841"/>
              <a:gd name="connsiteY209" fmla="*/ 2205773 h 5142778"/>
              <a:gd name="connsiteX210" fmla="*/ 1254610 w 7113841"/>
              <a:gd name="connsiteY210" fmla="*/ 2184847 h 5142778"/>
              <a:gd name="connsiteX211" fmla="*/ 1256651 w 7113841"/>
              <a:gd name="connsiteY211" fmla="*/ 2163856 h 5142778"/>
              <a:gd name="connsiteX212" fmla="*/ 1258584 w 7113841"/>
              <a:gd name="connsiteY212" fmla="*/ 2142798 h 5142778"/>
              <a:gd name="connsiteX213" fmla="*/ 1260407 w 7113841"/>
              <a:gd name="connsiteY213" fmla="*/ 2121673 h 5142778"/>
              <a:gd name="connsiteX214" fmla="*/ 1262119 w 7113841"/>
              <a:gd name="connsiteY214" fmla="*/ 2100480 h 5142778"/>
              <a:gd name="connsiteX215" fmla="*/ 1263719 w 7113841"/>
              <a:gd name="connsiteY215" fmla="*/ 2079219 h 5142778"/>
              <a:gd name="connsiteX216" fmla="*/ 1265207 w 7113841"/>
              <a:gd name="connsiteY216" fmla="*/ 2057890 h 5142778"/>
              <a:gd name="connsiteX217" fmla="*/ 1266583 w 7113841"/>
              <a:gd name="connsiteY217" fmla="*/ 2036492 h 5142778"/>
              <a:gd name="connsiteX218" fmla="*/ 1267845 w 7113841"/>
              <a:gd name="connsiteY218" fmla="*/ 2015023 h 5142778"/>
              <a:gd name="connsiteX219" fmla="*/ 1268992 w 7113841"/>
              <a:gd name="connsiteY219" fmla="*/ 1993484 h 5142778"/>
              <a:gd name="connsiteX220" fmla="*/ 1270024 w 7113841"/>
              <a:gd name="connsiteY220" fmla="*/ 1971875 h 5142778"/>
              <a:gd name="connsiteX221" fmla="*/ 1270940 w 7113841"/>
              <a:gd name="connsiteY221" fmla="*/ 1950194 h 5142778"/>
              <a:gd name="connsiteX222" fmla="*/ 1271740 w 7113841"/>
              <a:gd name="connsiteY222" fmla="*/ 1928441 h 5142778"/>
              <a:gd name="connsiteX223" fmla="*/ 1272422 w 7113841"/>
              <a:gd name="connsiteY223" fmla="*/ 1906616 h 5142778"/>
              <a:gd name="connsiteX224" fmla="*/ 1272986 w 7113841"/>
              <a:gd name="connsiteY224" fmla="*/ 1884718 h 5142778"/>
              <a:gd name="connsiteX225" fmla="*/ 1273430 w 7113841"/>
              <a:gd name="connsiteY225" fmla="*/ 1862747 h 5142778"/>
              <a:gd name="connsiteX226" fmla="*/ 1273755 w 7113841"/>
              <a:gd name="connsiteY226" fmla="*/ 1840700 h 5142778"/>
              <a:gd name="connsiteX227" fmla="*/ 1273961 w 7113841"/>
              <a:gd name="connsiteY227" fmla="*/ 1818581 h 5142778"/>
              <a:gd name="connsiteX228" fmla="*/ 1274005 w 7113841"/>
              <a:gd name="connsiteY228" fmla="*/ 1774114 h 5142778"/>
              <a:gd name="connsiteX229" fmla="*/ 1273844 w 7113841"/>
              <a:gd name="connsiteY229" fmla="*/ 1751767 h 5142778"/>
              <a:gd name="connsiteX230" fmla="*/ 1273558 w 7113841"/>
              <a:gd name="connsiteY230" fmla="*/ 1729342 h 5142778"/>
              <a:gd name="connsiteX231" fmla="*/ 1273150 w 7113841"/>
              <a:gd name="connsiteY231" fmla="*/ 1706841 h 5142778"/>
              <a:gd name="connsiteX232" fmla="*/ 1272616 w 7113841"/>
              <a:gd name="connsiteY232" fmla="*/ 1684263 h 5142778"/>
              <a:gd name="connsiteX233" fmla="*/ 1271956 w 7113841"/>
              <a:gd name="connsiteY233" fmla="*/ 1661605 h 5142778"/>
              <a:gd name="connsiteX234" fmla="*/ 1271170 w 7113841"/>
              <a:gd name="connsiteY234" fmla="*/ 1638868 h 5142778"/>
              <a:gd name="connsiteX235" fmla="*/ 1270256 w 7113841"/>
              <a:gd name="connsiteY235" fmla="*/ 1616053 h 5142778"/>
              <a:gd name="connsiteX236" fmla="*/ 1269215 w 7113841"/>
              <a:gd name="connsiteY236" fmla="*/ 1593157 h 5142778"/>
              <a:gd name="connsiteX237" fmla="*/ 1268044 w 7113841"/>
              <a:gd name="connsiteY237" fmla="*/ 1570181 h 5142778"/>
              <a:gd name="connsiteX238" fmla="*/ 1266744 w 7113841"/>
              <a:gd name="connsiteY238" fmla="*/ 1547124 h 5142778"/>
              <a:gd name="connsiteX239" fmla="*/ 1265314 w 7113841"/>
              <a:gd name="connsiteY239" fmla="*/ 1523985 h 5142778"/>
              <a:gd name="connsiteX240" fmla="*/ 1263753 w 7113841"/>
              <a:gd name="connsiteY240" fmla="*/ 1500764 h 5142778"/>
              <a:gd name="connsiteX241" fmla="*/ 1262060 w 7113841"/>
              <a:gd name="connsiteY241" fmla="*/ 1477461 h 5142778"/>
              <a:gd name="connsiteX242" fmla="*/ 1260234 w 7113841"/>
              <a:gd name="connsiteY242" fmla="*/ 1454074 h 5142778"/>
              <a:gd name="connsiteX243" fmla="*/ 1258276 w 7113841"/>
              <a:gd name="connsiteY243" fmla="*/ 1430604 h 5142778"/>
              <a:gd name="connsiteX244" fmla="*/ 1256182 w 7113841"/>
              <a:gd name="connsiteY244" fmla="*/ 1407049 h 5142778"/>
              <a:gd name="connsiteX245" fmla="*/ 1253955 w 7113841"/>
              <a:gd name="connsiteY245" fmla="*/ 1383410 h 5142778"/>
              <a:gd name="connsiteX246" fmla="*/ 1251592 w 7113841"/>
              <a:gd name="connsiteY246" fmla="*/ 1359685 h 5142778"/>
              <a:gd name="connsiteX247" fmla="*/ 1249092 w 7113841"/>
              <a:gd name="connsiteY247" fmla="*/ 1335873 h 5142778"/>
              <a:gd name="connsiteX248" fmla="*/ 1246456 w 7113841"/>
              <a:gd name="connsiteY248" fmla="*/ 1311977 h 5142778"/>
              <a:gd name="connsiteX249" fmla="*/ 1243681 w 7113841"/>
              <a:gd name="connsiteY249" fmla="*/ 1287992 h 5142778"/>
              <a:gd name="connsiteX250" fmla="*/ 1240769 w 7113841"/>
              <a:gd name="connsiteY250" fmla="*/ 1263921 h 5142778"/>
              <a:gd name="connsiteX251" fmla="*/ 1237716 w 7113841"/>
              <a:gd name="connsiteY251" fmla="*/ 1239761 h 5142778"/>
              <a:gd name="connsiteX252" fmla="*/ 1234524 w 7113841"/>
              <a:gd name="connsiteY252" fmla="*/ 1215513 h 5142778"/>
              <a:gd name="connsiteX253" fmla="*/ 1231190 w 7113841"/>
              <a:gd name="connsiteY253" fmla="*/ 1191176 h 5142778"/>
              <a:gd name="connsiteX254" fmla="*/ 1227715 w 7113841"/>
              <a:gd name="connsiteY254" fmla="*/ 1166749 h 5142778"/>
              <a:gd name="connsiteX255" fmla="*/ 1224099 w 7113841"/>
              <a:gd name="connsiteY255" fmla="*/ 1142232 h 5142778"/>
              <a:gd name="connsiteX256" fmla="*/ 1220339 w 7113841"/>
              <a:gd name="connsiteY256" fmla="*/ 1117624 h 5142778"/>
              <a:gd name="connsiteX257" fmla="*/ 1216434 w 7113841"/>
              <a:gd name="connsiteY257" fmla="*/ 1092925 h 5142778"/>
              <a:gd name="connsiteX258" fmla="*/ 1212386 w 7113841"/>
              <a:gd name="connsiteY258" fmla="*/ 1068134 h 5142778"/>
              <a:gd name="connsiteX259" fmla="*/ 1208192 w 7113841"/>
              <a:gd name="connsiteY259" fmla="*/ 1043251 h 5142778"/>
              <a:gd name="connsiteX260" fmla="*/ 1203852 w 7113841"/>
              <a:gd name="connsiteY260" fmla="*/ 1018274 h 5142778"/>
              <a:gd name="connsiteX261" fmla="*/ 1199365 w 7113841"/>
              <a:gd name="connsiteY261" fmla="*/ 993205 h 5142778"/>
              <a:gd name="connsiteX262" fmla="*/ 1194731 w 7113841"/>
              <a:gd name="connsiteY262" fmla="*/ 968042 h 5142778"/>
              <a:gd name="connsiteX263" fmla="*/ 1189948 w 7113841"/>
              <a:gd name="connsiteY263" fmla="*/ 942784 h 5142778"/>
              <a:gd name="connsiteX264" fmla="*/ 1185016 w 7113841"/>
              <a:gd name="connsiteY264" fmla="*/ 917431 h 5142778"/>
              <a:gd name="connsiteX265" fmla="*/ 1179934 w 7113841"/>
              <a:gd name="connsiteY265" fmla="*/ 891982 h 5142778"/>
              <a:gd name="connsiteX266" fmla="*/ 1174701 w 7113841"/>
              <a:gd name="connsiteY266" fmla="*/ 866438 h 5142778"/>
              <a:gd name="connsiteX267" fmla="*/ 1169317 w 7113841"/>
              <a:gd name="connsiteY267" fmla="*/ 840796 h 5142778"/>
              <a:gd name="connsiteX268" fmla="*/ 1163781 w 7113841"/>
              <a:gd name="connsiteY268" fmla="*/ 815058 h 5142778"/>
              <a:gd name="connsiteX269" fmla="*/ 1158092 w 7113841"/>
              <a:gd name="connsiteY269" fmla="*/ 789222 h 5142778"/>
              <a:gd name="connsiteX270" fmla="*/ 1152249 w 7113841"/>
              <a:gd name="connsiteY270" fmla="*/ 763287 h 5142778"/>
              <a:gd name="connsiteX271" fmla="*/ 1146253 w 7113841"/>
              <a:gd name="connsiteY271" fmla="*/ 737255 h 5142778"/>
              <a:gd name="connsiteX272" fmla="*/ 1140101 w 7113841"/>
              <a:gd name="connsiteY272" fmla="*/ 711122 h 5142778"/>
              <a:gd name="connsiteX273" fmla="*/ 1133793 w 7113841"/>
              <a:gd name="connsiteY273" fmla="*/ 684890 h 5142778"/>
              <a:gd name="connsiteX274" fmla="*/ 1127327 w 7113841"/>
              <a:gd name="connsiteY274" fmla="*/ 658557 h 5142778"/>
              <a:gd name="connsiteX275" fmla="*/ 1120705 w 7113841"/>
              <a:gd name="connsiteY275" fmla="*/ 632123 h 5142778"/>
              <a:gd name="connsiteX276" fmla="*/ 1113925 w 7113841"/>
              <a:gd name="connsiteY276" fmla="*/ 605589 h 5142778"/>
              <a:gd name="connsiteX277" fmla="*/ 1106986 w 7113841"/>
              <a:gd name="connsiteY277" fmla="*/ 578951 h 5142778"/>
              <a:gd name="connsiteX278" fmla="*/ 1099887 w 7113841"/>
              <a:gd name="connsiteY278" fmla="*/ 552212 h 5142778"/>
              <a:gd name="connsiteX279" fmla="*/ 1092628 w 7113841"/>
              <a:gd name="connsiteY279" fmla="*/ 525369 h 5142778"/>
              <a:gd name="connsiteX280" fmla="*/ 1085207 w 7113841"/>
              <a:gd name="connsiteY280" fmla="*/ 498423 h 5142778"/>
              <a:gd name="connsiteX281" fmla="*/ 1077624 w 7113841"/>
              <a:gd name="connsiteY281" fmla="*/ 471372 h 5142778"/>
              <a:gd name="connsiteX282" fmla="*/ 1069880 w 7113841"/>
              <a:gd name="connsiteY282" fmla="*/ 444217 h 5142778"/>
              <a:gd name="connsiteX283" fmla="*/ 1061971 w 7113841"/>
              <a:gd name="connsiteY283" fmla="*/ 416957 h 5142778"/>
              <a:gd name="connsiteX284" fmla="*/ 1053898 w 7113841"/>
              <a:gd name="connsiteY284" fmla="*/ 389591 h 5142778"/>
              <a:gd name="connsiteX285" fmla="*/ 1045660 w 7113841"/>
              <a:gd name="connsiteY285" fmla="*/ 362118 h 5142778"/>
              <a:gd name="connsiteX286" fmla="*/ 1037256 w 7113841"/>
              <a:gd name="connsiteY286" fmla="*/ 334538 h 5142778"/>
              <a:gd name="connsiteX287" fmla="*/ 1028686 w 7113841"/>
              <a:gd name="connsiteY287" fmla="*/ 306852 h 5142778"/>
              <a:gd name="connsiteX288" fmla="*/ 1019950 w 7113841"/>
              <a:gd name="connsiteY288" fmla="*/ 279057 h 5142778"/>
              <a:gd name="connsiteX289" fmla="*/ 1011045 w 7113841"/>
              <a:gd name="connsiteY289" fmla="*/ 251154 h 5142778"/>
              <a:gd name="connsiteX290" fmla="*/ 1001971 w 7113841"/>
              <a:gd name="connsiteY290" fmla="*/ 223142 h 5142778"/>
              <a:gd name="connsiteX291" fmla="*/ 992728 w 7113841"/>
              <a:gd name="connsiteY291" fmla="*/ 195020 h 5142778"/>
              <a:gd name="connsiteX292" fmla="*/ 983314 w 7113841"/>
              <a:gd name="connsiteY292" fmla="*/ 166788 h 5142778"/>
              <a:gd name="connsiteX293" fmla="*/ 973730 w 7113841"/>
              <a:gd name="connsiteY293" fmla="*/ 138446 h 5142778"/>
              <a:gd name="connsiteX294" fmla="*/ 963974 w 7113841"/>
              <a:gd name="connsiteY294" fmla="*/ 109992 h 5142778"/>
              <a:gd name="connsiteX295" fmla="*/ 954045 w 7113841"/>
              <a:gd name="connsiteY295" fmla="*/ 81427 h 5142778"/>
              <a:gd name="connsiteX296" fmla="*/ 943943 w 7113841"/>
              <a:gd name="connsiteY296" fmla="*/ 52750 h 5142778"/>
              <a:gd name="connsiteX297" fmla="*/ 933667 w 7113841"/>
              <a:gd name="connsiteY297" fmla="*/ 23959 h 51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7113841" h="5142778">
                <a:moveTo>
                  <a:pt x="925004" y="0"/>
                </a:moveTo>
                <a:lnTo>
                  <a:pt x="7113841" y="0"/>
                </a:lnTo>
                <a:lnTo>
                  <a:pt x="7113841" y="4345781"/>
                </a:lnTo>
                <a:lnTo>
                  <a:pt x="7113839" y="4345781"/>
                </a:lnTo>
                <a:lnTo>
                  <a:pt x="7113839" y="4344165"/>
                </a:lnTo>
                <a:lnTo>
                  <a:pt x="7065051" y="4326824"/>
                </a:lnTo>
                <a:lnTo>
                  <a:pt x="7016980" y="4310591"/>
                </a:lnTo>
                <a:lnTo>
                  <a:pt x="6969613" y="4295447"/>
                </a:lnTo>
                <a:lnTo>
                  <a:pt x="6922939" y="4281374"/>
                </a:lnTo>
                <a:lnTo>
                  <a:pt x="6876941" y="4268353"/>
                </a:lnTo>
                <a:lnTo>
                  <a:pt x="6831609" y="4256365"/>
                </a:lnTo>
                <a:lnTo>
                  <a:pt x="6786928" y="4245394"/>
                </a:lnTo>
                <a:lnTo>
                  <a:pt x="6742887" y="4235421"/>
                </a:lnTo>
                <a:lnTo>
                  <a:pt x="6699472" y="4226427"/>
                </a:lnTo>
                <a:lnTo>
                  <a:pt x="6656669" y="4218394"/>
                </a:lnTo>
                <a:lnTo>
                  <a:pt x="6614465" y="4211304"/>
                </a:lnTo>
                <a:lnTo>
                  <a:pt x="6572851" y="4205138"/>
                </a:lnTo>
                <a:lnTo>
                  <a:pt x="6552259" y="4202397"/>
                </a:lnTo>
                <a:lnTo>
                  <a:pt x="6531808" y="4199880"/>
                </a:lnTo>
                <a:lnTo>
                  <a:pt x="6511499" y="4197584"/>
                </a:lnTo>
                <a:lnTo>
                  <a:pt x="6491327" y="4195509"/>
                </a:lnTo>
                <a:lnTo>
                  <a:pt x="6471293" y="4193650"/>
                </a:lnTo>
                <a:lnTo>
                  <a:pt x="6451393" y="4192007"/>
                </a:lnTo>
                <a:lnTo>
                  <a:pt x="6431629" y="4190577"/>
                </a:lnTo>
                <a:lnTo>
                  <a:pt x="6411994" y="4189358"/>
                </a:lnTo>
                <a:lnTo>
                  <a:pt x="6392492" y="4188346"/>
                </a:lnTo>
                <a:lnTo>
                  <a:pt x="6373117" y="4187541"/>
                </a:lnTo>
                <a:lnTo>
                  <a:pt x="6353871" y="4186940"/>
                </a:lnTo>
                <a:lnTo>
                  <a:pt x="6334749" y="4186540"/>
                </a:lnTo>
                <a:lnTo>
                  <a:pt x="6315752" y="4186339"/>
                </a:lnTo>
                <a:lnTo>
                  <a:pt x="6296876" y="4186336"/>
                </a:lnTo>
                <a:lnTo>
                  <a:pt x="6278122" y="4186526"/>
                </a:lnTo>
                <a:lnTo>
                  <a:pt x="6259485" y="4186909"/>
                </a:lnTo>
                <a:lnTo>
                  <a:pt x="6240968" y="4187483"/>
                </a:lnTo>
                <a:lnTo>
                  <a:pt x="6222565" y="4188243"/>
                </a:lnTo>
                <a:lnTo>
                  <a:pt x="6204277" y="4189190"/>
                </a:lnTo>
                <a:lnTo>
                  <a:pt x="6186101" y="4190320"/>
                </a:lnTo>
                <a:lnTo>
                  <a:pt x="6168036" y="4191630"/>
                </a:lnTo>
                <a:lnTo>
                  <a:pt x="6150080" y="4193119"/>
                </a:lnTo>
                <a:lnTo>
                  <a:pt x="6132232" y="4194785"/>
                </a:lnTo>
                <a:lnTo>
                  <a:pt x="6114490" y="4196625"/>
                </a:lnTo>
                <a:lnTo>
                  <a:pt x="6096852" y="4198636"/>
                </a:lnTo>
                <a:lnTo>
                  <a:pt x="6079317" y="4200817"/>
                </a:lnTo>
                <a:lnTo>
                  <a:pt x="6061883" y="4203166"/>
                </a:lnTo>
                <a:lnTo>
                  <a:pt x="6044549" y="4205679"/>
                </a:lnTo>
                <a:lnTo>
                  <a:pt x="6027313" y="4208355"/>
                </a:lnTo>
                <a:lnTo>
                  <a:pt x="6010172" y="4211191"/>
                </a:lnTo>
                <a:lnTo>
                  <a:pt x="5976173" y="4217335"/>
                </a:lnTo>
                <a:lnTo>
                  <a:pt x="5942540" y="4224094"/>
                </a:lnTo>
                <a:lnTo>
                  <a:pt x="5892747" y="4235344"/>
                </a:lnTo>
                <a:lnTo>
                  <a:pt x="5859970" y="4243558"/>
                </a:lnTo>
                <a:lnTo>
                  <a:pt x="5827512" y="4252322"/>
                </a:lnTo>
                <a:lnTo>
                  <a:pt x="5795362" y="4261618"/>
                </a:lnTo>
                <a:lnTo>
                  <a:pt x="5763504" y="4271428"/>
                </a:lnTo>
                <a:lnTo>
                  <a:pt x="5731928" y="4281734"/>
                </a:lnTo>
                <a:lnTo>
                  <a:pt x="5700619" y="4292517"/>
                </a:lnTo>
                <a:lnTo>
                  <a:pt x="5669565" y="4303758"/>
                </a:lnTo>
                <a:lnTo>
                  <a:pt x="5638752" y="4315440"/>
                </a:lnTo>
                <a:lnTo>
                  <a:pt x="5608167" y="4327545"/>
                </a:lnTo>
                <a:lnTo>
                  <a:pt x="5577799" y="4340054"/>
                </a:lnTo>
                <a:lnTo>
                  <a:pt x="5547632" y="4352948"/>
                </a:lnTo>
                <a:lnTo>
                  <a:pt x="5517655" y="4366210"/>
                </a:lnTo>
                <a:lnTo>
                  <a:pt x="5487855" y="4379822"/>
                </a:lnTo>
                <a:lnTo>
                  <a:pt x="5443456" y="4400854"/>
                </a:lnTo>
                <a:lnTo>
                  <a:pt x="5399381" y="4422570"/>
                </a:lnTo>
                <a:lnTo>
                  <a:pt x="5355585" y="4444908"/>
                </a:lnTo>
                <a:lnTo>
                  <a:pt x="5312025" y="4467805"/>
                </a:lnTo>
                <a:lnTo>
                  <a:pt x="5254235" y="4499099"/>
                </a:lnTo>
                <a:lnTo>
                  <a:pt x="5167962" y="4547383"/>
                </a:lnTo>
                <a:lnTo>
                  <a:pt x="4952295" y="4672140"/>
                </a:lnTo>
                <a:lnTo>
                  <a:pt x="4791671" y="4763822"/>
                </a:lnTo>
                <a:lnTo>
                  <a:pt x="4717297" y="4804607"/>
                </a:lnTo>
                <a:lnTo>
                  <a:pt x="4656988" y="4836560"/>
                </a:lnTo>
                <a:lnTo>
                  <a:pt x="4611217" y="4860036"/>
                </a:lnTo>
                <a:lnTo>
                  <a:pt x="4564933" y="4883024"/>
                </a:lnTo>
                <a:lnTo>
                  <a:pt x="4518093" y="4905462"/>
                </a:lnTo>
                <a:lnTo>
                  <a:pt x="4470653" y="4927290"/>
                </a:lnTo>
                <a:lnTo>
                  <a:pt x="4438671" y="4941472"/>
                </a:lnTo>
                <a:lnTo>
                  <a:pt x="4406390" y="4955337"/>
                </a:lnTo>
                <a:lnTo>
                  <a:pt x="4373797" y="4968866"/>
                </a:lnTo>
                <a:lnTo>
                  <a:pt x="4340879" y="4982041"/>
                </a:lnTo>
                <a:lnTo>
                  <a:pt x="4307622" y="4994845"/>
                </a:lnTo>
                <a:lnTo>
                  <a:pt x="4274014" y="5007258"/>
                </a:lnTo>
                <a:lnTo>
                  <a:pt x="4240041" y="5019263"/>
                </a:lnTo>
                <a:lnTo>
                  <a:pt x="4205691" y="5030841"/>
                </a:lnTo>
                <a:lnTo>
                  <a:pt x="4170950" y="5041974"/>
                </a:lnTo>
                <a:lnTo>
                  <a:pt x="4135806" y="5052643"/>
                </a:lnTo>
                <a:lnTo>
                  <a:pt x="4100246" y="5062831"/>
                </a:lnTo>
                <a:lnTo>
                  <a:pt x="4064256" y="5072519"/>
                </a:lnTo>
                <a:lnTo>
                  <a:pt x="4027823" y="5081689"/>
                </a:lnTo>
                <a:lnTo>
                  <a:pt x="3990935" y="5090323"/>
                </a:lnTo>
                <a:lnTo>
                  <a:pt x="3953578" y="5098402"/>
                </a:lnTo>
                <a:lnTo>
                  <a:pt x="3915739" y="5105908"/>
                </a:lnTo>
                <a:lnTo>
                  <a:pt x="3877406" y="5112824"/>
                </a:lnTo>
                <a:lnTo>
                  <a:pt x="3838565" y="5119129"/>
                </a:lnTo>
                <a:lnTo>
                  <a:pt x="3799203" y="5124807"/>
                </a:lnTo>
                <a:lnTo>
                  <a:pt x="3759308" y="5129839"/>
                </a:lnTo>
                <a:lnTo>
                  <a:pt x="3718865" y="5134207"/>
                </a:lnTo>
                <a:lnTo>
                  <a:pt x="3677863" y="5137893"/>
                </a:lnTo>
                <a:lnTo>
                  <a:pt x="3636288" y="5140877"/>
                </a:lnTo>
                <a:lnTo>
                  <a:pt x="3600919" y="5142778"/>
                </a:lnTo>
                <a:lnTo>
                  <a:pt x="0" y="5142778"/>
                </a:lnTo>
                <a:lnTo>
                  <a:pt x="36355" y="5078128"/>
                </a:lnTo>
                <a:lnTo>
                  <a:pt x="85405" y="4991843"/>
                </a:lnTo>
                <a:lnTo>
                  <a:pt x="164324" y="4854690"/>
                </a:lnTo>
                <a:lnTo>
                  <a:pt x="381230" y="4481186"/>
                </a:lnTo>
                <a:lnTo>
                  <a:pt x="439596" y="4379712"/>
                </a:lnTo>
                <a:lnTo>
                  <a:pt x="478157" y="4312042"/>
                </a:lnTo>
                <a:lnTo>
                  <a:pt x="516383" y="4244314"/>
                </a:lnTo>
                <a:lnTo>
                  <a:pt x="544803" y="4193459"/>
                </a:lnTo>
                <a:lnTo>
                  <a:pt x="572987" y="4142538"/>
                </a:lnTo>
                <a:lnTo>
                  <a:pt x="591636" y="4108547"/>
                </a:lnTo>
                <a:lnTo>
                  <a:pt x="610163" y="4074516"/>
                </a:lnTo>
                <a:lnTo>
                  <a:pt x="628565" y="4040440"/>
                </a:lnTo>
                <a:lnTo>
                  <a:pt x="646835" y="4006315"/>
                </a:lnTo>
                <a:lnTo>
                  <a:pt x="664966" y="3972137"/>
                </a:lnTo>
                <a:lnTo>
                  <a:pt x="682954" y="3937902"/>
                </a:lnTo>
                <a:lnTo>
                  <a:pt x="691892" y="3920762"/>
                </a:lnTo>
                <a:lnTo>
                  <a:pt x="700791" y="3903606"/>
                </a:lnTo>
                <a:lnTo>
                  <a:pt x="709652" y="3886433"/>
                </a:lnTo>
                <a:lnTo>
                  <a:pt x="718472" y="3869243"/>
                </a:lnTo>
                <a:lnTo>
                  <a:pt x="727252" y="3852035"/>
                </a:lnTo>
                <a:lnTo>
                  <a:pt x="735991" y="3834810"/>
                </a:lnTo>
                <a:lnTo>
                  <a:pt x="744687" y="3817565"/>
                </a:lnTo>
                <a:lnTo>
                  <a:pt x="753341" y="3800302"/>
                </a:lnTo>
                <a:lnTo>
                  <a:pt x="761951" y="3783019"/>
                </a:lnTo>
                <a:lnTo>
                  <a:pt x="770517" y="3765715"/>
                </a:lnTo>
                <a:lnTo>
                  <a:pt x="779038" y="3748391"/>
                </a:lnTo>
                <a:lnTo>
                  <a:pt x="787512" y="3731046"/>
                </a:lnTo>
                <a:lnTo>
                  <a:pt x="795941" y="3713678"/>
                </a:lnTo>
                <a:lnTo>
                  <a:pt x="804322" y="3696288"/>
                </a:lnTo>
                <a:lnTo>
                  <a:pt x="812655" y="3678875"/>
                </a:lnTo>
                <a:lnTo>
                  <a:pt x="820938" y="3661439"/>
                </a:lnTo>
                <a:lnTo>
                  <a:pt x="829172" y="3643979"/>
                </a:lnTo>
                <a:lnTo>
                  <a:pt x="837357" y="3626494"/>
                </a:lnTo>
                <a:lnTo>
                  <a:pt x="845490" y="3608984"/>
                </a:lnTo>
                <a:lnTo>
                  <a:pt x="853571" y="3591449"/>
                </a:lnTo>
                <a:lnTo>
                  <a:pt x="861599" y="3573886"/>
                </a:lnTo>
                <a:lnTo>
                  <a:pt x="869574" y="3556298"/>
                </a:lnTo>
                <a:lnTo>
                  <a:pt x="877495" y="3538682"/>
                </a:lnTo>
                <a:lnTo>
                  <a:pt x="885361" y="3521039"/>
                </a:lnTo>
                <a:lnTo>
                  <a:pt x="893171" y="3503367"/>
                </a:lnTo>
                <a:lnTo>
                  <a:pt x="900925" y="3485666"/>
                </a:lnTo>
                <a:lnTo>
                  <a:pt x="908622" y="3467936"/>
                </a:lnTo>
                <a:lnTo>
                  <a:pt x="916260" y="3450176"/>
                </a:lnTo>
                <a:lnTo>
                  <a:pt x="923841" y="3432385"/>
                </a:lnTo>
                <a:lnTo>
                  <a:pt x="931361" y="3414563"/>
                </a:lnTo>
                <a:lnTo>
                  <a:pt x="938822" y="3396710"/>
                </a:lnTo>
                <a:lnTo>
                  <a:pt x="946221" y="3378825"/>
                </a:lnTo>
                <a:lnTo>
                  <a:pt x="953559" y="3360907"/>
                </a:lnTo>
                <a:lnTo>
                  <a:pt x="960835" y="3342956"/>
                </a:lnTo>
                <a:lnTo>
                  <a:pt x="968048" y="3324971"/>
                </a:lnTo>
                <a:lnTo>
                  <a:pt x="975195" y="3306952"/>
                </a:lnTo>
                <a:lnTo>
                  <a:pt x="982280" y="3288898"/>
                </a:lnTo>
                <a:lnTo>
                  <a:pt x="989297" y="3270809"/>
                </a:lnTo>
                <a:lnTo>
                  <a:pt x="996250" y="3252684"/>
                </a:lnTo>
                <a:lnTo>
                  <a:pt x="1003136" y="3234522"/>
                </a:lnTo>
                <a:lnTo>
                  <a:pt x="1009953" y="3216324"/>
                </a:lnTo>
                <a:lnTo>
                  <a:pt x="1016702" y="3198088"/>
                </a:lnTo>
                <a:lnTo>
                  <a:pt x="1023381" y="3179814"/>
                </a:lnTo>
                <a:lnTo>
                  <a:pt x="1029991" y="3161502"/>
                </a:lnTo>
                <a:lnTo>
                  <a:pt x="1036530" y="3143151"/>
                </a:lnTo>
                <a:lnTo>
                  <a:pt x="1042998" y="3124759"/>
                </a:lnTo>
                <a:lnTo>
                  <a:pt x="1049393" y="3106328"/>
                </a:lnTo>
                <a:lnTo>
                  <a:pt x="1055715" y="3087856"/>
                </a:lnTo>
                <a:lnTo>
                  <a:pt x="1061964" y="3069343"/>
                </a:lnTo>
                <a:lnTo>
                  <a:pt x="1068138" y="3050788"/>
                </a:lnTo>
                <a:lnTo>
                  <a:pt x="1074237" y="3032191"/>
                </a:lnTo>
                <a:lnTo>
                  <a:pt x="1080260" y="3013551"/>
                </a:lnTo>
                <a:lnTo>
                  <a:pt x="1086206" y="2994867"/>
                </a:lnTo>
                <a:lnTo>
                  <a:pt x="1092075" y="2976140"/>
                </a:lnTo>
                <a:lnTo>
                  <a:pt x="1097865" y="2957368"/>
                </a:lnTo>
                <a:lnTo>
                  <a:pt x="1103577" y="2938551"/>
                </a:lnTo>
                <a:lnTo>
                  <a:pt x="1109208" y="2919688"/>
                </a:lnTo>
                <a:lnTo>
                  <a:pt x="1114759" y="2900780"/>
                </a:lnTo>
                <a:lnTo>
                  <a:pt x="1120228" y="2881825"/>
                </a:lnTo>
                <a:lnTo>
                  <a:pt x="1125617" y="2862822"/>
                </a:lnTo>
                <a:lnTo>
                  <a:pt x="1130921" y="2843773"/>
                </a:lnTo>
                <a:lnTo>
                  <a:pt x="1136143" y="2824674"/>
                </a:lnTo>
                <a:lnTo>
                  <a:pt x="1141280" y="2805527"/>
                </a:lnTo>
                <a:lnTo>
                  <a:pt x="1146332" y="2786331"/>
                </a:lnTo>
                <a:lnTo>
                  <a:pt x="1151298" y="2767085"/>
                </a:lnTo>
                <a:lnTo>
                  <a:pt x="1156178" y="2747788"/>
                </a:lnTo>
                <a:lnTo>
                  <a:pt x="1160971" y="2728441"/>
                </a:lnTo>
                <a:lnTo>
                  <a:pt x="1165675" y="2709042"/>
                </a:lnTo>
                <a:lnTo>
                  <a:pt x="1170290" y="2689591"/>
                </a:lnTo>
                <a:lnTo>
                  <a:pt x="1174816" y="2670087"/>
                </a:lnTo>
                <a:lnTo>
                  <a:pt x="1179252" y="2650531"/>
                </a:lnTo>
                <a:lnTo>
                  <a:pt x="1183597" y="2630921"/>
                </a:lnTo>
                <a:lnTo>
                  <a:pt x="1187850" y="2611257"/>
                </a:lnTo>
                <a:lnTo>
                  <a:pt x="1192010" y="2591538"/>
                </a:lnTo>
                <a:lnTo>
                  <a:pt x="1196077" y="2571764"/>
                </a:lnTo>
                <a:lnTo>
                  <a:pt x="1200049" y="2551934"/>
                </a:lnTo>
                <a:lnTo>
                  <a:pt x="1203927" y="2532048"/>
                </a:lnTo>
                <a:lnTo>
                  <a:pt x="1207710" y="2512105"/>
                </a:lnTo>
                <a:lnTo>
                  <a:pt x="1211395" y="2492104"/>
                </a:lnTo>
                <a:lnTo>
                  <a:pt x="1214985" y="2472046"/>
                </a:lnTo>
                <a:lnTo>
                  <a:pt x="1218476" y="2451929"/>
                </a:lnTo>
                <a:lnTo>
                  <a:pt x="1221868" y="2431753"/>
                </a:lnTo>
                <a:lnTo>
                  <a:pt x="1225161" y="2411518"/>
                </a:lnTo>
                <a:lnTo>
                  <a:pt x="1228353" y="2391223"/>
                </a:lnTo>
                <a:lnTo>
                  <a:pt x="1231446" y="2370867"/>
                </a:lnTo>
                <a:lnTo>
                  <a:pt x="1234436" y="2350449"/>
                </a:lnTo>
                <a:lnTo>
                  <a:pt x="1237324" y="2329971"/>
                </a:lnTo>
                <a:lnTo>
                  <a:pt x="1240109" y="2309430"/>
                </a:lnTo>
                <a:lnTo>
                  <a:pt x="1242790" y="2288826"/>
                </a:lnTo>
                <a:lnTo>
                  <a:pt x="1245366" y="2268159"/>
                </a:lnTo>
                <a:lnTo>
                  <a:pt x="1247837" y="2247428"/>
                </a:lnTo>
                <a:lnTo>
                  <a:pt x="1250202" y="2226633"/>
                </a:lnTo>
                <a:lnTo>
                  <a:pt x="1252460" y="2205773"/>
                </a:lnTo>
                <a:lnTo>
                  <a:pt x="1254610" y="2184847"/>
                </a:lnTo>
                <a:lnTo>
                  <a:pt x="1256651" y="2163856"/>
                </a:lnTo>
                <a:lnTo>
                  <a:pt x="1258584" y="2142798"/>
                </a:lnTo>
                <a:lnTo>
                  <a:pt x="1260407" y="2121673"/>
                </a:lnTo>
                <a:lnTo>
                  <a:pt x="1262119" y="2100480"/>
                </a:lnTo>
                <a:lnTo>
                  <a:pt x="1263719" y="2079219"/>
                </a:lnTo>
                <a:lnTo>
                  <a:pt x="1265207" y="2057890"/>
                </a:lnTo>
                <a:lnTo>
                  <a:pt x="1266583" y="2036492"/>
                </a:lnTo>
                <a:lnTo>
                  <a:pt x="1267845" y="2015023"/>
                </a:lnTo>
                <a:lnTo>
                  <a:pt x="1268992" y="1993484"/>
                </a:lnTo>
                <a:lnTo>
                  <a:pt x="1270024" y="1971875"/>
                </a:lnTo>
                <a:lnTo>
                  <a:pt x="1270940" y="1950194"/>
                </a:lnTo>
                <a:lnTo>
                  <a:pt x="1271740" y="1928441"/>
                </a:lnTo>
                <a:lnTo>
                  <a:pt x="1272422" y="1906616"/>
                </a:lnTo>
                <a:lnTo>
                  <a:pt x="1272986" y="1884718"/>
                </a:lnTo>
                <a:lnTo>
                  <a:pt x="1273430" y="1862747"/>
                </a:lnTo>
                <a:lnTo>
                  <a:pt x="1273755" y="1840700"/>
                </a:lnTo>
                <a:lnTo>
                  <a:pt x="1273961" y="1818581"/>
                </a:lnTo>
                <a:lnTo>
                  <a:pt x="1274005" y="1774114"/>
                </a:lnTo>
                <a:lnTo>
                  <a:pt x="1273844" y="1751767"/>
                </a:lnTo>
                <a:lnTo>
                  <a:pt x="1273558" y="1729342"/>
                </a:lnTo>
                <a:lnTo>
                  <a:pt x="1273150" y="1706841"/>
                </a:lnTo>
                <a:lnTo>
                  <a:pt x="1272616" y="1684263"/>
                </a:lnTo>
                <a:lnTo>
                  <a:pt x="1271956" y="1661605"/>
                </a:lnTo>
                <a:lnTo>
                  <a:pt x="1271170" y="1638868"/>
                </a:lnTo>
                <a:lnTo>
                  <a:pt x="1270256" y="1616053"/>
                </a:lnTo>
                <a:lnTo>
                  <a:pt x="1269215" y="1593157"/>
                </a:lnTo>
                <a:lnTo>
                  <a:pt x="1268044" y="1570181"/>
                </a:lnTo>
                <a:lnTo>
                  <a:pt x="1266744" y="1547124"/>
                </a:lnTo>
                <a:lnTo>
                  <a:pt x="1265314" y="1523985"/>
                </a:lnTo>
                <a:lnTo>
                  <a:pt x="1263753" y="1500764"/>
                </a:lnTo>
                <a:lnTo>
                  <a:pt x="1262060" y="1477461"/>
                </a:lnTo>
                <a:lnTo>
                  <a:pt x="1260234" y="1454074"/>
                </a:lnTo>
                <a:lnTo>
                  <a:pt x="1258276" y="1430604"/>
                </a:lnTo>
                <a:lnTo>
                  <a:pt x="1256182" y="1407049"/>
                </a:lnTo>
                <a:lnTo>
                  <a:pt x="1253955" y="1383410"/>
                </a:lnTo>
                <a:lnTo>
                  <a:pt x="1251592" y="1359685"/>
                </a:lnTo>
                <a:lnTo>
                  <a:pt x="1249092" y="1335873"/>
                </a:lnTo>
                <a:lnTo>
                  <a:pt x="1246456" y="1311977"/>
                </a:lnTo>
                <a:lnTo>
                  <a:pt x="1243681" y="1287992"/>
                </a:lnTo>
                <a:lnTo>
                  <a:pt x="1240769" y="1263921"/>
                </a:lnTo>
                <a:lnTo>
                  <a:pt x="1237716" y="1239761"/>
                </a:lnTo>
                <a:lnTo>
                  <a:pt x="1234524" y="1215513"/>
                </a:lnTo>
                <a:lnTo>
                  <a:pt x="1231190" y="1191176"/>
                </a:lnTo>
                <a:lnTo>
                  <a:pt x="1227715" y="1166749"/>
                </a:lnTo>
                <a:lnTo>
                  <a:pt x="1224099" y="1142232"/>
                </a:lnTo>
                <a:lnTo>
                  <a:pt x="1220339" y="1117624"/>
                </a:lnTo>
                <a:lnTo>
                  <a:pt x="1216434" y="1092925"/>
                </a:lnTo>
                <a:lnTo>
                  <a:pt x="1212386" y="1068134"/>
                </a:lnTo>
                <a:lnTo>
                  <a:pt x="1208192" y="1043251"/>
                </a:lnTo>
                <a:lnTo>
                  <a:pt x="1203852" y="1018274"/>
                </a:lnTo>
                <a:lnTo>
                  <a:pt x="1199365" y="993205"/>
                </a:lnTo>
                <a:lnTo>
                  <a:pt x="1194731" y="968042"/>
                </a:lnTo>
                <a:lnTo>
                  <a:pt x="1189948" y="942784"/>
                </a:lnTo>
                <a:lnTo>
                  <a:pt x="1185016" y="917431"/>
                </a:lnTo>
                <a:lnTo>
                  <a:pt x="1179934" y="891982"/>
                </a:lnTo>
                <a:lnTo>
                  <a:pt x="1174701" y="866438"/>
                </a:lnTo>
                <a:lnTo>
                  <a:pt x="1169317" y="840796"/>
                </a:lnTo>
                <a:lnTo>
                  <a:pt x="1163781" y="815058"/>
                </a:lnTo>
                <a:lnTo>
                  <a:pt x="1158092" y="789222"/>
                </a:lnTo>
                <a:lnTo>
                  <a:pt x="1152249" y="763287"/>
                </a:lnTo>
                <a:lnTo>
                  <a:pt x="1146253" y="737255"/>
                </a:lnTo>
                <a:lnTo>
                  <a:pt x="1140101" y="711122"/>
                </a:lnTo>
                <a:lnTo>
                  <a:pt x="1133793" y="684890"/>
                </a:lnTo>
                <a:lnTo>
                  <a:pt x="1127327" y="658557"/>
                </a:lnTo>
                <a:lnTo>
                  <a:pt x="1120705" y="632123"/>
                </a:lnTo>
                <a:lnTo>
                  <a:pt x="1113925" y="605589"/>
                </a:lnTo>
                <a:lnTo>
                  <a:pt x="1106986" y="578951"/>
                </a:lnTo>
                <a:lnTo>
                  <a:pt x="1099887" y="552212"/>
                </a:lnTo>
                <a:lnTo>
                  <a:pt x="1092628" y="525369"/>
                </a:lnTo>
                <a:lnTo>
                  <a:pt x="1085207" y="498423"/>
                </a:lnTo>
                <a:lnTo>
                  <a:pt x="1077624" y="471372"/>
                </a:lnTo>
                <a:lnTo>
                  <a:pt x="1069880" y="444217"/>
                </a:lnTo>
                <a:lnTo>
                  <a:pt x="1061971" y="416957"/>
                </a:lnTo>
                <a:lnTo>
                  <a:pt x="1053898" y="389591"/>
                </a:lnTo>
                <a:lnTo>
                  <a:pt x="1045660" y="362118"/>
                </a:lnTo>
                <a:lnTo>
                  <a:pt x="1037256" y="334538"/>
                </a:lnTo>
                <a:lnTo>
                  <a:pt x="1028686" y="306852"/>
                </a:lnTo>
                <a:lnTo>
                  <a:pt x="1019950" y="279057"/>
                </a:lnTo>
                <a:lnTo>
                  <a:pt x="1011045" y="251154"/>
                </a:lnTo>
                <a:lnTo>
                  <a:pt x="1001971" y="223142"/>
                </a:lnTo>
                <a:lnTo>
                  <a:pt x="992728" y="195020"/>
                </a:lnTo>
                <a:lnTo>
                  <a:pt x="983314" y="166788"/>
                </a:lnTo>
                <a:lnTo>
                  <a:pt x="973730" y="138446"/>
                </a:lnTo>
                <a:lnTo>
                  <a:pt x="963974" y="109992"/>
                </a:lnTo>
                <a:lnTo>
                  <a:pt x="954045" y="81427"/>
                </a:lnTo>
                <a:lnTo>
                  <a:pt x="943943" y="52750"/>
                </a:lnTo>
                <a:lnTo>
                  <a:pt x="933667" y="23959"/>
                </a:lnTo>
                <a:close/>
              </a:path>
            </a:pathLst>
          </a:custGeom>
          <a:solidFill>
            <a:schemeClr val="accent6"/>
          </a:solidFill>
          <a:ln>
            <a:noFill/>
          </a:ln>
        </p:spPr>
        <p:txBody>
          <a:bodyPr wrap="square">
            <a:noAutofit/>
          </a:bodyPr>
          <a:lstStyle>
            <a:lvl1pPr>
              <a:defRPr>
                <a:solidFill>
                  <a:schemeClr val="accent1"/>
                </a:solidFill>
              </a:defRPr>
            </a:lvl1pPr>
          </a:lstStyle>
          <a:p>
            <a:r>
              <a:rPr lang="en-GB"/>
              <a:t> </a:t>
            </a:r>
          </a:p>
        </p:txBody>
      </p:sp>
      <p:sp>
        <p:nvSpPr>
          <p:cNvPr id="6" name="Text Placeholder 2">
            <a:extLst>
              <a:ext uri="{FF2B5EF4-FFF2-40B4-BE49-F238E27FC236}">
                <a16:creationId xmlns:a16="http://schemas.microsoft.com/office/drawing/2014/main" id="{472E4862-F26F-4BEA-9FEB-DFE15AA4E10A}"/>
              </a:ext>
            </a:extLst>
          </p:cNvPr>
          <p:cNvSpPr>
            <a:spLocks noGrp="1"/>
          </p:cNvSpPr>
          <p:nvPr>
            <p:ph type="body" sz="quarter" idx="15"/>
          </p:nvPr>
        </p:nvSpPr>
        <p:spPr>
          <a:xfrm>
            <a:off x="324000" y="1062000"/>
            <a:ext cx="2592238"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10" name="Round Diagonal Corner Rectangle 4">
            <a:extLst>
              <a:ext uri="{FF2B5EF4-FFF2-40B4-BE49-F238E27FC236}">
                <a16:creationId xmlns:a16="http://schemas.microsoft.com/office/drawing/2014/main" id="{B1508920-DE1E-4600-ABEC-66488997A7F2}"/>
              </a:ext>
            </a:extLst>
          </p:cNvPr>
          <p:cNvSpPr/>
          <p:nvPr userDrawn="1"/>
        </p:nvSpPr>
        <p:spPr>
          <a:xfrm>
            <a:off x="9385693" y="-2228"/>
            <a:ext cx="1932344" cy="275452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a:solidFill>
                  <a:schemeClr val="bg1">
                    <a:lumMod val="50000"/>
                  </a:schemeClr>
                </a:solidFill>
              </a:rPr>
              <a:t>Image placeholders</a:t>
            </a:r>
          </a:p>
          <a:p>
            <a:pPr marL="0" lvl="1" indent="0">
              <a:spcAft>
                <a:spcPts val="99"/>
              </a:spcAft>
            </a:pPr>
            <a:r>
              <a:rPr lang="en-GB" sz="637" noProof="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a:solidFill>
                  <a:schemeClr val="bg1">
                    <a:lumMod val="50000"/>
                  </a:schemeClr>
                </a:solidFill>
              </a:rPr>
              <a:t>Select image and ‘insert’</a:t>
            </a:r>
          </a:p>
          <a:p>
            <a:pPr marL="0" lvl="2" indent="0">
              <a:spcAft>
                <a:spcPts val="99"/>
              </a:spcAft>
              <a:buFontTx/>
              <a:buNone/>
            </a:pPr>
            <a:r>
              <a:rPr lang="en-GB" sz="637" noProof="0">
                <a:solidFill>
                  <a:schemeClr val="bg1">
                    <a:lumMod val="50000"/>
                  </a:schemeClr>
                </a:solidFill>
              </a:rPr>
              <a:t>When you have reset the slide the image may need readjusting</a:t>
            </a:r>
          </a:p>
          <a:p>
            <a:pPr marL="0" lvl="1" indent="0">
              <a:spcAft>
                <a:spcPts val="99"/>
              </a:spcAft>
            </a:pPr>
            <a:r>
              <a:rPr lang="en-GB" sz="637" b="1" noProof="0">
                <a:solidFill>
                  <a:schemeClr val="bg1">
                    <a:lumMod val="50000"/>
                  </a:schemeClr>
                </a:solidFill>
              </a:rPr>
              <a:t>Insert image</a:t>
            </a:r>
          </a:p>
          <a:p>
            <a:pPr marL="0" lvl="1" indent="0">
              <a:spcAft>
                <a:spcPts val="99"/>
              </a:spcAft>
            </a:pPr>
            <a:r>
              <a:rPr lang="en-GB" sz="637" noProof="0">
                <a:solidFill>
                  <a:schemeClr val="bg1">
                    <a:lumMod val="50000"/>
                  </a:schemeClr>
                </a:solidFill>
              </a:rPr>
              <a:t>To insert an image click on the ‘picture placeholder icon’, navigate to the file and insert.</a:t>
            </a:r>
          </a:p>
          <a:p>
            <a:pPr>
              <a:spcAft>
                <a:spcPts val="99"/>
              </a:spcAft>
            </a:pPr>
            <a:r>
              <a:rPr lang="en-GB" sz="637" b="1" noProof="0">
                <a:solidFill>
                  <a:schemeClr val="bg1">
                    <a:lumMod val="50000"/>
                  </a:schemeClr>
                </a:solidFill>
              </a:rPr>
              <a:t>Crop image</a:t>
            </a:r>
          </a:p>
          <a:p>
            <a:pPr marL="0" lvl="1" indent="0">
              <a:spcAft>
                <a:spcPts val="99"/>
              </a:spcAft>
            </a:pPr>
            <a:r>
              <a:rPr lang="en-GB" sz="637" noProof="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a:solidFill>
                  <a:schemeClr val="bg1">
                    <a:lumMod val="50000"/>
                  </a:schemeClr>
                </a:solidFill>
              </a:rPr>
              <a:t>Select ‘Crop’</a:t>
            </a:r>
          </a:p>
          <a:p>
            <a:pPr marL="0" indent="0">
              <a:spcAft>
                <a:spcPts val="102"/>
              </a:spcAft>
              <a:buFont typeface="Arial" pitchFamily="34" charset="0"/>
              <a:buNone/>
            </a:pPr>
            <a:r>
              <a:rPr lang="en-GB" sz="637" b="1" noProof="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a:solidFill>
                <a:schemeClr val="bg1">
                  <a:lumMod val="50000"/>
                </a:schemeClr>
              </a:solidFill>
              <a:latin typeface="+mn-lt"/>
              <a:ea typeface="+mn-ea"/>
              <a:cs typeface="+mn-cs"/>
            </a:endParaRPr>
          </a:p>
          <a:p>
            <a:pPr>
              <a:spcAft>
                <a:spcPts val="102"/>
              </a:spcAft>
            </a:pPr>
            <a:endParaRPr lang="en-GB" sz="637" kern="1200" noProof="0">
              <a:solidFill>
                <a:schemeClr val="bg1">
                  <a:lumMod val="50000"/>
                </a:schemeClr>
              </a:solidFill>
              <a:latin typeface="+mn-lt"/>
              <a:ea typeface="+mn-ea"/>
              <a:cs typeface="+mn-cs"/>
            </a:endParaRPr>
          </a:p>
        </p:txBody>
      </p:sp>
      <p:sp>
        <p:nvSpPr>
          <p:cNvPr id="12" name="Rectangle 11">
            <a:hlinkClick r:id="rId2"/>
            <a:extLst>
              <a:ext uri="{FF2B5EF4-FFF2-40B4-BE49-F238E27FC236}">
                <a16:creationId xmlns:a16="http://schemas.microsoft.com/office/drawing/2014/main" id="{5CCFFF65-EF68-45FF-A126-7B581810B374}"/>
              </a:ext>
            </a:extLst>
          </p:cNvPr>
          <p:cNvSpPr/>
          <p:nvPr userDrawn="1"/>
        </p:nvSpPr>
        <p:spPr>
          <a:xfrm>
            <a:off x="9419215" y="2545718"/>
            <a:ext cx="1752087" cy="98040"/>
          </a:xfrm>
          <a:prstGeom prst="rect">
            <a:avLst/>
          </a:prstGeom>
          <a:noFill/>
        </p:spPr>
        <p:txBody>
          <a:bodyPr wrap="square" lIns="0" tIns="0" rIns="0" bIns="0" rtlCol="0" anchor="ctr">
            <a:spAutoFit/>
          </a:bodyPr>
          <a:lstStyle/>
          <a:p>
            <a:r>
              <a:rPr lang="en-GB" sz="637">
                <a:cs typeface="Arial" panose="020B0604020202020204" pitchFamily="34" charset="0"/>
              </a:rPr>
              <a:t>https://nationalgrid.onbrandcloud.com/login/</a:t>
            </a:r>
          </a:p>
        </p:txBody>
      </p:sp>
      <p:pic>
        <p:nvPicPr>
          <p:cNvPr id="8" name="Picture 7">
            <a:extLst>
              <a:ext uri="{FF2B5EF4-FFF2-40B4-BE49-F238E27FC236}">
                <a16:creationId xmlns:a16="http://schemas.microsoft.com/office/drawing/2014/main" id="{A4694E5B-8288-4F85-9F48-AF84A3810CE6}"/>
              </a:ext>
            </a:extLst>
          </p:cNvPr>
          <p:cNvPicPr>
            <a:picLocks noChangeAspect="1"/>
          </p:cNvPicPr>
          <p:nvPr userDrawn="1"/>
        </p:nvPicPr>
        <p:blipFill>
          <a:blip r:embed="rId3"/>
          <a:stretch>
            <a:fillRect/>
          </a:stretch>
        </p:blipFill>
        <p:spPr>
          <a:xfrm>
            <a:off x="7473917" y="4678326"/>
            <a:ext cx="1345632" cy="201018"/>
          </a:xfrm>
          <a:prstGeom prst="rect">
            <a:avLst/>
          </a:prstGeom>
        </p:spPr>
      </p:pic>
      <p:sp>
        <p:nvSpPr>
          <p:cNvPr id="3" name="Title 2">
            <a:extLst>
              <a:ext uri="{FF2B5EF4-FFF2-40B4-BE49-F238E27FC236}">
                <a16:creationId xmlns:a16="http://schemas.microsoft.com/office/drawing/2014/main" id="{3E108CA2-B250-42BE-9D56-C09CE2724843}"/>
              </a:ext>
            </a:extLst>
          </p:cNvPr>
          <p:cNvSpPr>
            <a:spLocks noGrp="1"/>
          </p:cNvSpPr>
          <p:nvPr>
            <p:ph type="title"/>
          </p:nvPr>
        </p:nvSpPr>
        <p:spPr>
          <a:xfrm>
            <a:off x="323551" y="330855"/>
            <a:ext cx="2592688" cy="295466"/>
          </a:xfrm>
        </p:spPr>
        <p:txBody>
          <a:bodyPr/>
          <a:lstStyle/>
          <a:p>
            <a:r>
              <a:rPr lang="en-US"/>
              <a:t>Click to edit Master title style</a:t>
            </a:r>
            <a:endParaRPr lang="en-GB"/>
          </a:p>
        </p:txBody>
      </p:sp>
    </p:spTree>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 Slide - Orange NAV - No lines">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17705A89-72CD-5F46-AA59-304596B95793}"/>
              </a:ext>
            </a:extLst>
          </p:cNvPr>
          <p:cNvSpPr txBox="1"/>
          <p:nvPr userDrawn="1"/>
        </p:nvSpPr>
        <p:spPr>
          <a:xfrm rot="5400000">
            <a:off x="8619523" y="4735403"/>
            <a:ext cx="92333" cy="142202"/>
          </a:xfrm>
          <a:prstGeom prst="rect">
            <a:avLst/>
          </a:prstGeom>
        </p:spPr>
        <p:txBody>
          <a:bodyPr vert="vert270" wrap="square" lIns="0" tIns="8890" rIns="0" bIns="0" rtlCol="0">
            <a:spAutoFit/>
          </a:bodyPr>
          <a:lstStyle/>
          <a:p>
            <a:pPr marL="12700" algn="ctr">
              <a:lnSpc>
                <a:spcPct val="100000"/>
              </a:lnSpc>
              <a:spcBef>
                <a:spcPts val="70"/>
              </a:spcBef>
            </a:pPr>
            <a:fld id="{83138DB1-6E54-AD46-9347-CEE8890337C8}" type="slidenum">
              <a:rPr lang="en-GB" sz="600" spc="-10">
                <a:solidFill>
                  <a:srgbClr val="454546"/>
                </a:solidFill>
                <a:latin typeface="HelveticaNeueLTPro-Roman"/>
                <a:cs typeface="HelveticaNeueLTPro-Roman"/>
              </a:rPr>
              <a:t>‹#›</a:t>
            </a:fld>
            <a:endParaRPr sz="600">
              <a:solidFill>
                <a:srgbClr val="454546"/>
              </a:solidFill>
              <a:latin typeface="HelveticaNeueLTPro-Roman"/>
              <a:cs typeface="HelveticaNeueLTPro-Roman"/>
            </a:endParaRPr>
          </a:p>
        </p:txBody>
      </p:sp>
      <p:pic>
        <p:nvPicPr>
          <p:cNvPr id="10" name="Picture 9">
            <a:hlinkClick r:id="" action="ppaction://hlinkshowjump?jump=firstslide"/>
            <a:extLst>
              <a:ext uri="{FF2B5EF4-FFF2-40B4-BE49-F238E27FC236}">
                <a16:creationId xmlns:a16="http://schemas.microsoft.com/office/drawing/2014/main" id="{25B4DDB8-68E8-2C44-A51C-F092AB7AAD93}"/>
              </a:ext>
            </a:extLst>
          </p:cNvPr>
          <p:cNvPicPr>
            <a:picLocks noChangeAspect="1"/>
          </p:cNvPicPr>
          <p:nvPr userDrawn="1"/>
        </p:nvPicPr>
        <p:blipFill>
          <a:blip r:embed="rId2"/>
          <a:stretch>
            <a:fillRect/>
          </a:stretch>
        </p:blipFill>
        <p:spPr>
          <a:xfrm>
            <a:off x="575617" y="4825368"/>
            <a:ext cx="177800" cy="177800"/>
          </a:xfrm>
          <a:prstGeom prst="rect">
            <a:avLst/>
          </a:prstGeom>
        </p:spPr>
      </p:pic>
      <p:pic>
        <p:nvPicPr>
          <p:cNvPr id="11" name="Picture 10">
            <a:hlinkClick r:id="" action="ppaction://hlinkshowjump?jump=previousslide"/>
            <a:extLst>
              <a:ext uri="{FF2B5EF4-FFF2-40B4-BE49-F238E27FC236}">
                <a16:creationId xmlns:a16="http://schemas.microsoft.com/office/drawing/2014/main" id="{DC0AA9B2-D913-AE49-8486-9BAB8134C4B2}"/>
              </a:ext>
            </a:extLst>
          </p:cNvPr>
          <p:cNvPicPr>
            <a:picLocks noChangeAspect="1"/>
          </p:cNvPicPr>
          <p:nvPr userDrawn="1"/>
        </p:nvPicPr>
        <p:blipFill>
          <a:blip r:embed="rId3"/>
          <a:stretch>
            <a:fillRect/>
          </a:stretch>
        </p:blipFill>
        <p:spPr>
          <a:xfrm>
            <a:off x="437181" y="4829368"/>
            <a:ext cx="101600" cy="177800"/>
          </a:xfrm>
          <a:prstGeom prst="rect">
            <a:avLst/>
          </a:prstGeom>
        </p:spPr>
      </p:pic>
      <p:pic>
        <p:nvPicPr>
          <p:cNvPr id="12" name="Picture 11">
            <a:hlinkClick r:id="" action="ppaction://hlinkshowjump?jump=nextslide"/>
            <a:extLst>
              <a:ext uri="{FF2B5EF4-FFF2-40B4-BE49-F238E27FC236}">
                <a16:creationId xmlns:a16="http://schemas.microsoft.com/office/drawing/2014/main" id="{1FF620A9-1D6C-8545-86E4-26ACD471C78B}"/>
              </a:ext>
            </a:extLst>
          </p:cNvPr>
          <p:cNvPicPr>
            <a:picLocks noChangeAspect="1"/>
          </p:cNvPicPr>
          <p:nvPr userDrawn="1"/>
        </p:nvPicPr>
        <p:blipFill>
          <a:blip r:embed="rId4"/>
          <a:stretch>
            <a:fillRect/>
          </a:stretch>
        </p:blipFill>
        <p:spPr>
          <a:xfrm>
            <a:off x="795001" y="4829368"/>
            <a:ext cx="101600" cy="177800"/>
          </a:xfrm>
          <a:prstGeom prst="rect">
            <a:avLst/>
          </a:prstGeom>
        </p:spPr>
      </p:pic>
    </p:spTree>
    <p:extLst>
      <p:ext uri="{BB962C8B-B14F-4D97-AF65-F5344CB8AC3E}">
        <p14:creationId xmlns:p14="http://schemas.microsoft.com/office/powerpoint/2010/main" val="313193494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Slide - Grey NAV - No lines">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17705A89-72CD-5F46-AA59-304596B95793}"/>
              </a:ext>
            </a:extLst>
          </p:cNvPr>
          <p:cNvSpPr txBox="1"/>
          <p:nvPr userDrawn="1"/>
        </p:nvSpPr>
        <p:spPr>
          <a:xfrm rot="5400000">
            <a:off x="8619523" y="4735403"/>
            <a:ext cx="92333" cy="142202"/>
          </a:xfrm>
          <a:prstGeom prst="rect">
            <a:avLst/>
          </a:prstGeom>
        </p:spPr>
        <p:txBody>
          <a:bodyPr vert="vert270" wrap="square" lIns="0" tIns="8890" rIns="0" bIns="0" rtlCol="0">
            <a:spAutoFit/>
          </a:bodyPr>
          <a:lstStyle/>
          <a:p>
            <a:pPr marL="12700" algn="ctr">
              <a:lnSpc>
                <a:spcPct val="100000"/>
              </a:lnSpc>
              <a:spcBef>
                <a:spcPts val="70"/>
              </a:spcBef>
            </a:pPr>
            <a:fld id="{83138DB1-6E54-AD46-9347-CEE8890337C8}" type="slidenum">
              <a:rPr lang="en-GB" sz="600" spc="-10">
                <a:solidFill>
                  <a:srgbClr val="454546"/>
                </a:solidFill>
                <a:latin typeface="HelveticaNeueLTPro-Roman"/>
                <a:cs typeface="HelveticaNeueLTPro-Roman"/>
              </a:rPr>
              <a:t>‹#›</a:t>
            </a:fld>
            <a:endParaRPr sz="600">
              <a:solidFill>
                <a:srgbClr val="454546"/>
              </a:solidFill>
              <a:latin typeface="HelveticaNeueLTPro-Roman"/>
              <a:cs typeface="HelveticaNeueLTPro-Roman"/>
            </a:endParaRPr>
          </a:p>
        </p:txBody>
      </p:sp>
      <p:pic>
        <p:nvPicPr>
          <p:cNvPr id="13" name="Picture 12">
            <a:hlinkClick r:id="" action="ppaction://hlinkshowjump?jump=firstslide"/>
            <a:extLst>
              <a:ext uri="{FF2B5EF4-FFF2-40B4-BE49-F238E27FC236}">
                <a16:creationId xmlns:a16="http://schemas.microsoft.com/office/drawing/2014/main" id="{B324F0A7-24E3-2349-AC1D-1C0B20871A4F}"/>
              </a:ext>
            </a:extLst>
          </p:cNvPr>
          <p:cNvPicPr>
            <a:picLocks noChangeAspect="1"/>
          </p:cNvPicPr>
          <p:nvPr userDrawn="1"/>
        </p:nvPicPr>
        <p:blipFill>
          <a:blip r:embed="rId2"/>
          <a:stretch>
            <a:fillRect/>
          </a:stretch>
        </p:blipFill>
        <p:spPr>
          <a:xfrm>
            <a:off x="575617" y="4825368"/>
            <a:ext cx="177800" cy="177800"/>
          </a:xfrm>
          <a:prstGeom prst="rect">
            <a:avLst/>
          </a:prstGeom>
        </p:spPr>
      </p:pic>
      <p:pic>
        <p:nvPicPr>
          <p:cNvPr id="14" name="Picture 13">
            <a:hlinkClick r:id="" action="ppaction://hlinkshowjump?jump=nextslide"/>
            <a:extLst>
              <a:ext uri="{FF2B5EF4-FFF2-40B4-BE49-F238E27FC236}">
                <a16:creationId xmlns:a16="http://schemas.microsoft.com/office/drawing/2014/main" id="{238C091D-9EF5-D544-A552-A923FC8B2AA5}"/>
              </a:ext>
            </a:extLst>
          </p:cNvPr>
          <p:cNvPicPr>
            <a:picLocks noChangeAspect="1"/>
          </p:cNvPicPr>
          <p:nvPr userDrawn="1"/>
        </p:nvPicPr>
        <p:blipFill>
          <a:blip r:embed="rId3"/>
          <a:stretch>
            <a:fillRect/>
          </a:stretch>
        </p:blipFill>
        <p:spPr>
          <a:xfrm>
            <a:off x="795001" y="4825368"/>
            <a:ext cx="101600" cy="177800"/>
          </a:xfrm>
          <a:prstGeom prst="rect">
            <a:avLst/>
          </a:prstGeom>
        </p:spPr>
      </p:pic>
      <p:pic>
        <p:nvPicPr>
          <p:cNvPr id="15" name="Picture 14">
            <a:hlinkClick r:id="" action="ppaction://hlinkshowjump?jump=previousslide"/>
            <a:extLst>
              <a:ext uri="{FF2B5EF4-FFF2-40B4-BE49-F238E27FC236}">
                <a16:creationId xmlns:a16="http://schemas.microsoft.com/office/drawing/2014/main" id="{B3BB14C4-B032-0547-B8D6-4E3FB5506F0B}"/>
              </a:ext>
            </a:extLst>
          </p:cNvPr>
          <p:cNvPicPr>
            <a:picLocks noChangeAspect="1"/>
          </p:cNvPicPr>
          <p:nvPr userDrawn="1"/>
        </p:nvPicPr>
        <p:blipFill>
          <a:blip r:embed="rId4"/>
          <a:stretch>
            <a:fillRect/>
          </a:stretch>
        </p:blipFill>
        <p:spPr>
          <a:xfrm>
            <a:off x="437181" y="4825367"/>
            <a:ext cx="101600" cy="177800"/>
          </a:xfrm>
          <a:prstGeom prst="rect">
            <a:avLst/>
          </a:prstGeom>
        </p:spPr>
      </p:pic>
    </p:spTree>
    <p:extLst>
      <p:ext uri="{BB962C8B-B14F-4D97-AF65-F5344CB8AC3E}">
        <p14:creationId xmlns:p14="http://schemas.microsoft.com/office/powerpoint/2010/main" val="2972316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 Orange NAV - No lines">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17705A89-72CD-5F46-AA59-304596B95793}"/>
              </a:ext>
            </a:extLst>
          </p:cNvPr>
          <p:cNvSpPr txBox="1"/>
          <p:nvPr userDrawn="1"/>
        </p:nvSpPr>
        <p:spPr>
          <a:xfrm rot="5400000">
            <a:off x="8619523" y="4735403"/>
            <a:ext cx="92333" cy="142202"/>
          </a:xfrm>
          <a:prstGeom prst="rect">
            <a:avLst/>
          </a:prstGeom>
        </p:spPr>
        <p:txBody>
          <a:bodyPr vert="vert270" wrap="square" lIns="0" tIns="8890" rIns="0" bIns="0" rtlCol="0">
            <a:spAutoFit/>
          </a:bodyPr>
          <a:lstStyle/>
          <a:p>
            <a:pPr marL="12700" algn="ctr">
              <a:lnSpc>
                <a:spcPct val="100000"/>
              </a:lnSpc>
              <a:spcBef>
                <a:spcPts val="70"/>
              </a:spcBef>
            </a:pPr>
            <a:fld id="{83138DB1-6E54-AD46-9347-CEE8890337C8}" type="slidenum">
              <a:rPr lang="en-GB" sz="600" spc="-10">
                <a:solidFill>
                  <a:srgbClr val="454546"/>
                </a:solidFill>
                <a:latin typeface="HelveticaNeueLTPro-Roman"/>
                <a:cs typeface="HelveticaNeueLTPro-Roman"/>
              </a:rPr>
              <a:t>‹#›</a:t>
            </a:fld>
            <a:endParaRPr sz="600">
              <a:solidFill>
                <a:srgbClr val="454546"/>
              </a:solidFill>
              <a:latin typeface="HelveticaNeueLTPro-Roman"/>
              <a:cs typeface="HelveticaNeueLTPro-Roman"/>
            </a:endParaRPr>
          </a:p>
        </p:txBody>
      </p:sp>
      <p:pic>
        <p:nvPicPr>
          <p:cNvPr id="10" name="Picture 9">
            <a:hlinkClick r:id="" action="ppaction://hlinkshowjump?jump=firstslide"/>
            <a:extLst>
              <a:ext uri="{FF2B5EF4-FFF2-40B4-BE49-F238E27FC236}">
                <a16:creationId xmlns:a16="http://schemas.microsoft.com/office/drawing/2014/main" id="{25B4DDB8-68E8-2C44-A51C-F092AB7AAD93}"/>
              </a:ext>
            </a:extLst>
          </p:cNvPr>
          <p:cNvPicPr>
            <a:picLocks noChangeAspect="1"/>
          </p:cNvPicPr>
          <p:nvPr userDrawn="1"/>
        </p:nvPicPr>
        <p:blipFill>
          <a:blip r:embed="rId2"/>
          <a:stretch>
            <a:fillRect/>
          </a:stretch>
        </p:blipFill>
        <p:spPr>
          <a:xfrm>
            <a:off x="575617" y="4825368"/>
            <a:ext cx="177800" cy="177800"/>
          </a:xfrm>
          <a:prstGeom prst="rect">
            <a:avLst/>
          </a:prstGeom>
        </p:spPr>
      </p:pic>
      <p:pic>
        <p:nvPicPr>
          <p:cNvPr id="11" name="Picture 10">
            <a:hlinkClick r:id="" action="ppaction://hlinkshowjump?jump=previousslide"/>
            <a:extLst>
              <a:ext uri="{FF2B5EF4-FFF2-40B4-BE49-F238E27FC236}">
                <a16:creationId xmlns:a16="http://schemas.microsoft.com/office/drawing/2014/main" id="{DC0AA9B2-D913-AE49-8486-9BAB8134C4B2}"/>
              </a:ext>
            </a:extLst>
          </p:cNvPr>
          <p:cNvPicPr>
            <a:picLocks noChangeAspect="1"/>
          </p:cNvPicPr>
          <p:nvPr userDrawn="1"/>
        </p:nvPicPr>
        <p:blipFill>
          <a:blip r:embed="rId3"/>
          <a:stretch>
            <a:fillRect/>
          </a:stretch>
        </p:blipFill>
        <p:spPr>
          <a:xfrm>
            <a:off x="437181" y="4829368"/>
            <a:ext cx="101600" cy="177800"/>
          </a:xfrm>
          <a:prstGeom prst="rect">
            <a:avLst/>
          </a:prstGeom>
        </p:spPr>
      </p:pic>
    </p:spTree>
    <p:extLst>
      <p:ext uri="{BB962C8B-B14F-4D97-AF65-F5344CB8AC3E}">
        <p14:creationId xmlns:p14="http://schemas.microsoft.com/office/powerpoint/2010/main" val="174230473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 Grey NAV - No lines">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17705A89-72CD-5F46-AA59-304596B95793}"/>
              </a:ext>
            </a:extLst>
          </p:cNvPr>
          <p:cNvSpPr txBox="1"/>
          <p:nvPr userDrawn="1"/>
        </p:nvSpPr>
        <p:spPr>
          <a:xfrm rot="5400000">
            <a:off x="8619523" y="4735403"/>
            <a:ext cx="92333" cy="142202"/>
          </a:xfrm>
          <a:prstGeom prst="rect">
            <a:avLst/>
          </a:prstGeom>
        </p:spPr>
        <p:txBody>
          <a:bodyPr vert="vert270" wrap="square" lIns="0" tIns="8890" rIns="0" bIns="0" rtlCol="0">
            <a:spAutoFit/>
          </a:bodyPr>
          <a:lstStyle/>
          <a:p>
            <a:pPr marL="12700" algn="ctr">
              <a:lnSpc>
                <a:spcPct val="100000"/>
              </a:lnSpc>
              <a:spcBef>
                <a:spcPts val="70"/>
              </a:spcBef>
            </a:pPr>
            <a:fld id="{83138DB1-6E54-AD46-9347-CEE8890337C8}" type="slidenum">
              <a:rPr lang="en-GB" sz="600" spc="-10">
                <a:solidFill>
                  <a:srgbClr val="454546"/>
                </a:solidFill>
                <a:latin typeface="HelveticaNeueLTPro-Roman"/>
                <a:cs typeface="HelveticaNeueLTPro-Roman"/>
              </a:rPr>
              <a:t>‹#›</a:t>
            </a:fld>
            <a:endParaRPr sz="600">
              <a:solidFill>
                <a:srgbClr val="454546"/>
              </a:solidFill>
              <a:latin typeface="HelveticaNeueLTPro-Roman"/>
              <a:cs typeface="HelveticaNeueLTPro-Roman"/>
            </a:endParaRPr>
          </a:p>
        </p:txBody>
      </p:sp>
      <p:pic>
        <p:nvPicPr>
          <p:cNvPr id="13" name="Picture 12">
            <a:hlinkClick r:id="" action="ppaction://hlinkshowjump?jump=firstslide"/>
            <a:extLst>
              <a:ext uri="{FF2B5EF4-FFF2-40B4-BE49-F238E27FC236}">
                <a16:creationId xmlns:a16="http://schemas.microsoft.com/office/drawing/2014/main" id="{B324F0A7-24E3-2349-AC1D-1C0B20871A4F}"/>
              </a:ext>
            </a:extLst>
          </p:cNvPr>
          <p:cNvPicPr>
            <a:picLocks noChangeAspect="1"/>
          </p:cNvPicPr>
          <p:nvPr userDrawn="1"/>
        </p:nvPicPr>
        <p:blipFill>
          <a:blip r:embed="rId2"/>
          <a:stretch>
            <a:fillRect/>
          </a:stretch>
        </p:blipFill>
        <p:spPr>
          <a:xfrm>
            <a:off x="575617" y="4825368"/>
            <a:ext cx="177800" cy="177800"/>
          </a:xfrm>
          <a:prstGeom prst="rect">
            <a:avLst/>
          </a:prstGeom>
        </p:spPr>
      </p:pic>
      <p:pic>
        <p:nvPicPr>
          <p:cNvPr id="15" name="Picture 14">
            <a:hlinkClick r:id="" action="ppaction://hlinkshowjump?jump=previousslide"/>
            <a:extLst>
              <a:ext uri="{FF2B5EF4-FFF2-40B4-BE49-F238E27FC236}">
                <a16:creationId xmlns:a16="http://schemas.microsoft.com/office/drawing/2014/main" id="{B3BB14C4-B032-0547-B8D6-4E3FB5506F0B}"/>
              </a:ext>
            </a:extLst>
          </p:cNvPr>
          <p:cNvPicPr>
            <a:picLocks noChangeAspect="1"/>
          </p:cNvPicPr>
          <p:nvPr userDrawn="1"/>
        </p:nvPicPr>
        <p:blipFill>
          <a:blip r:embed="rId3"/>
          <a:stretch>
            <a:fillRect/>
          </a:stretch>
        </p:blipFill>
        <p:spPr>
          <a:xfrm>
            <a:off x="437181" y="4825367"/>
            <a:ext cx="101600" cy="177800"/>
          </a:xfrm>
          <a:prstGeom prst="rect">
            <a:avLst/>
          </a:prstGeom>
        </p:spPr>
      </p:pic>
    </p:spTree>
    <p:extLst>
      <p:ext uri="{BB962C8B-B14F-4D97-AF65-F5344CB8AC3E}">
        <p14:creationId xmlns:p14="http://schemas.microsoft.com/office/powerpoint/2010/main" val="3111284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455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alf Page - Grey-Yellow">
    <p:spTree>
      <p:nvGrpSpPr>
        <p:cNvPr id="1" name=""/>
        <p:cNvGrpSpPr/>
        <p:nvPr/>
      </p:nvGrpSpPr>
      <p:grpSpPr>
        <a:xfrm>
          <a:off x="0" y="0"/>
          <a:ext cx="0" cy="0"/>
          <a:chOff x="0" y="0"/>
          <a:chExt cx="0" cy="0"/>
        </a:xfrm>
      </p:grpSpPr>
      <p:sp>
        <p:nvSpPr>
          <p:cNvPr id="6" name="object 100">
            <a:extLst>
              <a:ext uri="{FF2B5EF4-FFF2-40B4-BE49-F238E27FC236}">
                <a16:creationId xmlns:a16="http://schemas.microsoft.com/office/drawing/2014/main" id="{6A33ECFE-A54A-0D4B-AA6E-F0823218F1E2}"/>
              </a:ext>
            </a:extLst>
          </p:cNvPr>
          <p:cNvSpPr/>
          <p:nvPr userDrawn="1"/>
        </p:nvSpPr>
        <p:spPr>
          <a:xfrm>
            <a:off x="-10571" y="0"/>
            <a:ext cx="4582569" cy="5143500"/>
          </a:xfrm>
          <a:custGeom>
            <a:avLst/>
            <a:gdLst/>
            <a:ahLst/>
            <a:cxnLst/>
            <a:rect l="l" t="t" r="r" b="b"/>
            <a:pathLst>
              <a:path w="108584" h="7055484">
                <a:moveTo>
                  <a:pt x="108000" y="0"/>
                </a:moveTo>
                <a:lnTo>
                  <a:pt x="0" y="0"/>
                </a:lnTo>
                <a:lnTo>
                  <a:pt x="0" y="7054900"/>
                </a:lnTo>
                <a:lnTo>
                  <a:pt x="108000" y="7054900"/>
                </a:lnTo>
                <a:lnTo>
                  <a:pt x="108000" y="0"/>
                </a:lnTo>
                <a:close/>
              </a:path>
            </a:pathLst>
          </a:custGeom>
          <a:solidFill>
            <a:srgbClr val="FFBF22"/>
          </a:solidFill>
        </p:spPr>
        <p:txBody>
          <a:bodyPr wrap="square" lIns="0" tIns="0" rIns="0" bIns="0" rtlCol="0"/>
          <a:lstStyle/>
          <a:p>
            <a:endParaRPr b="0" i="0">
              <a:latin typeface="HelveticaNeueLT Pro 55 Roman" panose="020B0604020202020204" pitchFamily="34" charset="77"/>
            </a:endParaRPr>
          </a:p>
        </p:txBody>
      </p:sp>
      <p:sp>
        <p:nvSpPr>
          <p:cNvPr id="7" name="object 4">
            <a:extLst>
              <a:ext uri="{FF2B5EF4-FFF2-40B4-BE49-F238E27FC236}">
                <a16:creationId xmlns:a16="http://schemas.microsoft.com/office/drawing/2014/main" id="{17705A89-72CD-5F46-AA59-304596B95793}"/>
              </a:ext>
            </a:extLst>
          </p:cNvPr>
          <p:cNvSpPr txBox="1"/>
          <p:nvPr userDrawn="1"/>
        </p:nvSpPr>
        <p:spPr>
          <a:xfrm rot="5400000">
            <a:off x="8619523" y="4735403"/>
            <a:ext cx="92333" cy="142202"/>
          </a:xfrm>
          <a:prstGeom prst="rect">
            <a:avLst/>
          </a:prstGeom>
        </p:spPr>
        <p:txBody>
          <a:bodyPr vert="vert270" wrap="square" lIns="0" tIns="8890" rIns="0" bIns="0" rtlCol="0">
            <a:spAutoFit/>
          </a:bodyPr>
          <a:lstStyle/>
          <a:p>
            <a:pPr marL="12700" algn="ctr">
              <a:lnSpc>
                <a:spcPct val="100000"/>
              </a:lnSpc>
              <a:spcBef>
                <a:spcPts val="70"/>
              </a:spcBef>
            </a:pPr>
            <a:fld id="{83138DB1-6E54-AD46-9347-CEE8890337C8}" type="slidenum">
              <a:rPr lang="en-GB" sz="600" spc="-10">
                <a:solidFill>
                  <a:srgbClr val="454546"/>
                </a:solidFill>
                <a:latin typeface="HelveticaNeueLTPro-Roman"/>
                <a:cs typeface="HelveticaNeueLTPro-Roman"/>
              </a:rPr>
              <a:t>‹#›</a:t>
            </a:fld>
            <a:endParaRPr sz="600">
              <a:solidFill>
                <a:srgbClr val="454546"/>
              </a:solidFill>
              <a:latin typeface="HelveticaNeueLTPro-Roman"/>
              <a:cs typeface="HelveticaNeueLTPro-Roman"/>
            </a:endParaRPr>
          </a:p>
        </p:txBody>
      </p:sp>
      <p:pic>
        <p:nvPicPr>
          <p:cNvPr id="13" name="Picture 12">
            <a:hlinkClick r:id="" action="ppaction://hlinkshowjump?jump=firstslide"/>
            <a:extLst>
              <a:ext uri="{FF2B5EF4-FFF2-40B4-BE49-F238E27FC236}">
                <a16:creationId xmlns:a16="http://schemas.microsoft.com/office/drawing/2014/main" id="{B324F0A7-24E3-2349-AC1D-1C0B20871A4F}"/>
              </a:ext>
            </a:extLst>
          </p:cNvPr>
          <p:cNvPicPr>
            <a:picLocks noChangeAspect="1"/>
          </p:cNvPicPr>
          <p:nvPr userDrawn="1"/>
        </p:nvPicPr>
        <p:blipFill>
          <a:blip r:embed="rId2"/>
          <a:stretch>
            <a:fillRect/>
          </a:stretch>
        </p:blipFill>
        <p:spPr>
          <a:xfrm>
            <a:off x="575617" y="4825368"/>
            <a:ext cx="177800" cy="177800"/>
          </a:xfrm>
          <a:prstGeom prst="rect">
            <a:avLst/>
          </a:prstGeom>
        </p:spPr>
      </p:pic>
      <p:pic>
        <p:nvPicPr>
          <p:cNvPr id="14" name="Picture 13">
            <a:hlinkClick r:id="" action="ppaction://hlinkshowjump?jump=nextslide"/>
            <a:extLst>
              <a:ext uri="{FF2B5EF4-FFF2-40B4-BE49-F238E27FC236}">
                <a16:creationId xmlns:a16="http://schemas.microsoft.com/office/drawing/2014/main" id="{238C091D-9EF5-D544-A552-A923FC8B2AA5}"/>
              </a:ext>
            </a:extLst>
          </p:cNvPr>
          <p:cNvPicPr>
            <a:picLocks noChangeAspect="1"/>
          </p:cNvPicPr>
          <p:nvPr userDrawn="1"/>
        </p:nvPicPr>
        <p:blipFill>
          <a:blip r:embed="rId3"/>
          <a:stretch>
            <a:fillRect/>
          </a:stretch>
        </p:blipFill>
        <p:spPr>
          <a:xfrm>
            <a:off x="795001" y="4825368"/>
            <a:ext cx="101600" cy="177800"/>
          </a:xfrm>
          <a:prstGeom prst="rect">
            <a:avLst/>
          </a:prstGeom>
        </p:spPr>
      </p:pic>
      <p:pic>
        <p:nvPicPr>
          <p:cNvPr id="15" name="Picture 14">
            <a:hlinkClick r:id="" action="ppaction://hlinkshowjump?jump=previousslide"/>
            <a:extLst>
              <a:ext uri="{FF2B5EF4-FFF2-40B4-BE49-F238E27FC236}">
                <a16:creationId xmlns:a16="http://schemas.microsoft.com/office/drawing/2014/main" id="{B3BB14C4-B032-0547-B8D6-4E3FB5506F0B}"/>
              </a:ext>
            </a:extLst>
          </p:cNvPr>
          <p:cNvPicPr>
            <a:picLocks noChangeAspect="1"/>
          </p:cNvPicPr>
          <p:nvPr userDrawn="1"/>
        </p:nvPicPr>
        <p:blipFill>
          <a:blip r:embed="rId4"/>
          <a:stretch>
            <a:fillRect/>
          </a:stretch>
        </p:blipFill>
        <p:spPr>
          <a:xfrm>
            <a:off x="437181" y="4825367"/>
            <a:ext cx="101600" cy="177800"/>
          </a:xfrm>
          <a:prstGeom prst="rect">
            <a:avLst/>
          </a:prstGeom>
        </p:spPr>
      </p:pic>
    </p:spTree>
    <p:extLst>
      <p:ext uri="{BB962C8B-B14F-4D97-AF65-F5344CB8AC3E}">
        <p14:creationId xmlns:p14="http://schemas.microsoft.com/office/powerpoint/2010/main" val="3224333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Half Page - Grey-Green">
    <p:spTree>
      <p:nvGrpSpPr>
        <p:cNvPr id="1" name=""/>
        <p:cNvGrpSpPr/>
        <p:nvPr/>
      </p:nvGrpSpPr>
      <p:grpSpPr>
        <a:xfrm>
          <a:off x="0" y="0"/>
          <a:ext cx="0" cy="0"/>
          <a:chOff x="0" y="0"/>
          <a:chExt cx="0" cy="0"/>
        </a:xfrm>
      </p:grpSpPr>
      <p:sp>
        <p:nvSpPr>
          <p:cNvPr id="6" name="object 100">
            <a:extLst>
              <a:ext uri="{FF2B5EF4-FFF2-40B4-BE49-F238E27FC236}">
                <a16:creationId xmlns:a16="http://schemas.microsoft.com/office/drawing/2014/main" id="{6A33ECFE-A54A-0D4B-AA6E-F0823218F1E2}"/>
              </a:ext>
            </a:extLst>
          </p:cNvPr>
          <p:cNvSpPr/>
          <p:nvPr userDrawn="1"/>
        </p:nvSpPr>
        <p:spPr>
          <a:xfrm>
            <a:off x="-10571" y="0"/>
            <a:ext cx="4582569" cy="5143500"/>
          </a:xfrm>
          <a:custGeom>
            <a:avLst/>
            <a:gdLst/>
            <a:ahLst/>
            <a:cxnLst/>
            <a:rect l="l" t="t" r="r" b="b"/>
            <a:pathLst>
              <a:path w="108584" h="7055484">
                <a:moveTo>
                  <a:pt x="108000" y="0"/>
                </a:moveTo>
                <a:lnTo>
                  <a:pt x="0" y="0"/>
                </a:lnTo>
                <a:lnTo>
                  <a:pt x="0" y="7054900"/>
                </a:lnTo>
                <a:lnTo>
                  <a:pt x="108000" y="7054900"/>
                </a:lnTo>
                <a:lnTo>
                  <a:pt x="108000" y="0"/>
                </a:lnTo>
                <a:close/>
              </a:path>
            </a:pathLst>
          </a:custGeom>
          <a:solidFill>
            <a:schemeClr val="accent6"/>
          </a:solidFill>
        </p:spPr>
        <p:txBody>
          <a:bodyPr wrap="square" lIns="0" tIns="0" rIns="0" bIns="0" rtlCol="0"/>
          <a:lstStyle/>
          <a:p>
            <a:endParaRPr b="0" i="0">
              <a:latin typeface="HelveticaNeueLT Pro 55 Roman" panose="020B0604020202020204" pitchFamily="34" charset="77"/>
            </a:endParaRPr>
          </a:p>
        </p:txBody>
      </p:sp>
      <p:sp>
        <p:nvSpPr>
          <p:cNvPr id="7" name="object 4">
            <a:extLst>
              <a:ext uri="{FF2B5EF4-FFF2-40B4-BE49-F238E27FC236}">
                <a16:creationId xmlns:a16="http://schemas.microsoft.com/office/drawing/2014/main" id="{17705A89-72CD-5F46-AA59-304596B95793}"/>
              </a:ext>
            </a:extLst>
          </p:cNvPr>
          <p:cNvSpPr txBox="1"/>
          <p:nvPr userDrawn="1"/>
        </p:nvSpPr>
        <p:spPr>
          <a:xfrm rot="5400000">
            <a:off x="8619523" y="4735403"/>
            <a:ext cx="92333" cy="142202"/>
          </a:xfrm>
          <a:prstGeom prst="rect">
            <a:avLst/>
          </a:prstGeom>
        </p:spPr>
        <p:txBody>
          <a:bodyPr vert="vert270" wrap="square" lIns="0" tIns="8890" rIns="0" bIns="0" rtlCol="0">
            <a:spAutoFit/>
          </a:bodyPr>
          <a:lstStyle/>
          <a:p>
            <a:pPr marL="12700" algn="ctr">
              <a:lnSpc>
                <a:spcPct val="100000"/>
              </a:lnSpc>
              <a:spcBef>
                <a:spcPts val="70"/>
              </a:spcBef>
            </a:pPr>
            <a:fld id="{83138DB1-6E54-AD46-9347-CEE8890337C8}" type="slidenum">
              <a:rPr lang="en-GB" sz="600" spc="-10">
                <a:solidFill>
                  <a:srgbClr val="454546"/>
                </a:solidFill>
                <a:latin typeface="HelveticaNeueLTPro-Roman"/>
                <a:cs typeface="HelveticaNeueLTPro-Roman"/>
              </a:rPr>
              <a:t>‹#›</a:t>
            </a:fld>
            <a:endParaRPr sz="600">
              <a:solidFill>
                <a:srgbClr val="454546"/>
              </a:solidFill>
              <a:latin typeface="HelveticaNeueLTPro-Roman"/>
              <a:cs typeface="HelveticaNeueLTPro-Roman"/>
            </a:endParaRPr>
          </a:p>
        </p:txBody>
      </p:sp>
      <p:pic>
        <p:nvPicPr>
          <p:cNvPr id="13" name="Picture 12">
            <a:hlinkClick r:id="" action="ppaction://hlinkshowjump?jump=firstslide"/>
            <a:extLst>
              <a:ext uri="{FF2B5EF4-FFF2-40B4-BE49-F238E27FC236}">
                <a16:creationId xmlns:a16="http://schemas.microsoft.com/office/drawing/2014/main" id="{B324F0A7-24E3-2349-AC1D-1C0B20871A4F}"/>
              </a:ext>
            </a:extLst>
          </p:cNvPr>
          <p:cNvPicPr>
            <a:picLocks noChangeAspect="1"/>
          </p:cNvPicPr>
          <p:nvPr userDrawn="1"/>
        </p:nvPicPr>
        <p:blipFill>
          <a:blip r:embed="rId2"/>
          <a:stretch>
            <a:fillRect/>
          </a:stretch>
        </p:blipFill>
        <p:spPr>
          <a:xfrm>
            <a:off x="575617" y="4825368"/>
            <a:ext cx="177800" cy="177800"/>
          </a:xfrm>
          <a:prstGeom prst="rect">
            <a:avLst/>
          </a:prstGeom>
        </p:spPr>
      </p:pic>
      <p:pic>
        <p:nvPicPr>
          <p:cNvPr id="14" name="Picture 13">
            <a:hlinkClick r:id="" action="ppaction://hlinkshowjump?jump=nextslide"/>
            <a:extLst>
              <a:ext uri="{FF2B5EF4-FFF2-40B4-BE49-F238E27FC236}">
                <a16:creationId xmlns:a16="http://schemas.microsoft.com/office/drawing/2014/main" id="{238C091D-9EF5-D544-A552-A923FC8B2AA5}"/>
              </a:ext>
            </a:extLst>
          </p:cNvPr>
          <p:cNvPicPr>
            <a:picLocks noChangeAspect="1"/>
          </p:cNvPicPr>
          <p:nvPr userDrawn="1"/>
        </p:nvPicPr>
        <p:blipFill>
          <a:blip r:embed="rId3"/>
          <a:stretch>
            <a:fillRect/>
          </a:stretch>
        </p:blipFill>
        <p:spPr>
          <a:xfrm>
            <a:off x="795001" y="4825368"/>
            <a:ext cx="101600" cy="177800"/>
          </a:xfrm>
          <a:prstGeom prst="rect">
            <a:avLst/>
          </a:prstGeom>
        </p:spPr>
      </p:pic>
      <p:pic>
        <p:nvPicPr>
          <p:cNvPr id="15" name="Picture 14">
            <a:hlinkClick r:id="" action="ppaction://hlinkshowjump?jump=previousslide"/>
            <a:extLst>
              <a:ext uri="{FF2B5EF4-FFF2-40B4-BE49-F238E27FC236}">
                <a16:creationId xmlns:a16="http://schemas.microsoft.com/office/drawing/2014/main" id="{B3BB14C4-B032-0547-B8D6-4E3FB5506F0B}"/>
              </a:ext>
            </a:extLst>
          </p:cNvPr>
          <p:cNvPicPr>
            <a:picLocks noChangeAspect="1"/>
          </p:cNvPicPr>
          <p:nvPr userDrawn="1"/>
        </p:nvPicPr>
        <p:blipFill>
          <a:blip r:embed="rId4"/>
          <a:stretch>
            <a:fillRect/>
          </a:stretch>
        </p:blipFill>
        <p:spPr>
          <a:xfrm>
            <a:off x="437181" y="4825367"/>
            <a:ext cx="101600" cy="177800"/>
          </a:xfrm>
          <a:prstGeom prst="rect">
            <a:avLst/>
          </a:prstGeom>
        </p:spPr>
      </p:pic>
    </p:spTree>
    <p:extLst>
      <p:ext uri="{BB962C8B-B14F-4D97-AF65-F5344CB8AC3E}">
        <p14:creationId xmlns:p14="http://schemas.microsoft.com/office/powerpoint/2010/main" val="4254214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alf Page - Grey-LightBlue">
    <p:spTree>
      <p:nvGrpSpPr>
        <p:cNvPr id="1" name=""/>
        <p:cNvGrpSpPr/>
        <p:nvPr/>
      </p:nvGrpSpPr>
      <p:grpSpPr>
        <a:xfrm>
          <a:off x="0" y="0"/>
          <a:ext cx="0" cy="0"/>
          <a:chOff x="0" y="0"/>
          <a:chExt cx="0" cy="0"/>
        </a:xfrm>
      </p:grpSpPr>
      <p:sp>
        <p:nvSpPr>
          <p:cNvPr id="6" name="object 100">
            <a:extLst>
              <a:ext uri="{FF2B5EF4-FFF2-40B4-BE49-F238E27FC236}">
                <a16:creationId xmlns:a16="http://schemas.microsoft.com/office/drawing/2014/main" id="{6A33ECFE-A54A-0D4B-AA6E-F0823218F1E2}"/>
              </a:ext>
            </a:extLst>
          </p:cNvPr>
          <p:cNvSpPr/>
          <p:nvPr userDrawn="1"/>
        </p:nvSpPr>
        <p:spPr>
          <a:xfrm>
            <a:off x="-10571" y="0"/>
            <a:ext cx="4582569" cy="5143500"/>
          </a:xfrm>
          <a:custGeom>
            <a:avLst/>
            <a:gdLst/>
            <a:ahLst/>
            <a:cxnLst/>
            <a:rect l="l" t="t" r="r" b="b"/>
            <a:pathLst>
              <a:path w="108584" h="7055484">
                <a:moveTo>
                  <a:pt x="108000" y="0"/>
                </a:moveTo>
                <a:lnTo>
                  <a:pt x="0" y="0"/>
                </a:lnTo>
                <a:lnTo>
                  <a:pt x="0" y="7054900"/>
                </a:lnTo>
                <a:lnTo>
                  <a:pt x="108000" y="7054900"/>
                </a:lnTo>
                <a:lnTo>
                  <a:pt x="108000" y="0"/>
                </a:lnTo>
                <a:close/>
              </a:path>
            </a:pathLst>
          </a:custGeom>
          <a:solidFill>
            <a:schemeClr val="accent5"/>
          </a:solidFill>
        </p:spPr>
        <p:txBody>
          <a:bodyPr wrap="square" lIns="0" tIns="0" rIns="0" bIns="0" rtlCol="0"/>
          <a:lstStyle/>
          <a:p>
            <a:endParaRPr b="0" i="0">
              <a:latin typeface="HelveticaNeueLT Pro 55 Roman" panose="020B0604020202020204" pitchFamily="34" charset="77"/>
            </a:endParaRPr>
          </a:p>
        </p:txBody>
      </p:sp>
      <p:sp>
        <p:nvSpPr>
          <p:cNvPr id="7" name="object 4">
            <a:extLst>
              <a:ext uri="{FF2B5EF4-FFF2-40B4-BE49-F238E27FC236}">
                <a16:creationId xmlns:a16="http://schemas.microsoft.com/office/drawing/2014/main" id="{17705A89-72CD-5F46-AA59-304596B95793}"/>
              </a:ext>
            </a:extLst>
          </p:cNvPr>
          <p:cNvSpPr txBox="1"/>
          <p:nvPr userDrawn="1"/>
        </p:nvSpPr>
        <p:spPr>
          <a:xfrm rot="5400000">
            <a:off x="8619523" y="4735403"/>
            <a:ext cx="92333" cy="142202"/>
          </a:xfrm>
          <a:prstGeom prst="rect">
            <a:avLst/>
          </a:prstGeom>
        </p:spPr>
        <p:txBody>
          <a:bodyPr vert="vert270" wrap="square" lIns="0" tIns="8890" rIns="0" bIns="0" rtlCol="0">
            <a:spAutoFit/>
          </a:bodyPr>
          <a:lstStyle/>
          <a:p>
            <a:pPr marL="12700" algn="ctr">
              <a:lnSpc>
                <a:spcPct val="100000"/>
              </a:lnSpc>
              <a:spcBef>
                <a:spcPts val="70"/>
              </a:spcBef>
            </a:pPr>
            <a:fld id="{83138DB1-6E54-AD46-9347-CEE8890337C8}" type="slidenum">
              <a:rPr lang="en-GB" sz="600" spc="-10">
                <a:solidFill>
                  <a:srgbClr val="454546"/>
                </a:solidFill>
                <a:latin typeface="HelveticaNeueLTPro-Roman"/>
                <a:cs typeface="HelveticaNeueLTPro-Roman"/>
              </a:rPr>
              <a:t>‹#›</a:t>
            </a:fld>
            <a:endParaRPr sz="600">
              <a:solidFill>
                <a:srgbClr val="454546"/>
              </a:solidFill>
              <a:latin typeface="HelveticaNeueLTPro-Roman"/>
              <a:cs typeface="HelveticaNeueLTPro-Roman"/>
            </a:endParaRPr>
          </a:p>
        </p:txBody>
      </p:sp>
      <p:pic>
        <p:nvPicPr>
          <p:cNvPr id="13" name="Picture 12">
            <a:hlinkClick r:id="" action="ppaction://hlinkshowjump?jump=firstslide"/>
            <a:extLst>
              <a:ext uri="{FF2B5EF4-FFF2-40B4-BE49-F238E27FC236}">
                <a16:creationId xmlns:a16="http://schemas.microsoft.com/office/drawing/2014/main" id="{B324F0A7-24E3-2349-AC1D-1C0B20871A4F}"/>
              </a:ext>
            </a:extLst>
          </p:cNvPr>
          <p:cNvPicPr>
            <a:picLocks noChangeAspect="1"/>
          </p:cNvPicPr>
          <p:nvPr userDrawn="1"/>
        </p:nvPicPr>
        <p:blipFill>
          <a:blip r:embed="rId2"/>
          <a:stretch>
            <a:fillRect/>
          </a:stretch>
        </p:blipFill>
        <p:spPr>
          <a:xfrm>
            <a:off x="575617" y="4825368"/>
            <a:ext cx="177800" cy="177800"/>
          </a:xfrm>
          <a:prstGeom prst="rect">
            <a:avLst/>
          </a:prstGeom>
        </p:spPr>
      </p:pic>
      <p:pic>
        <p:nvPicPr>
          <p:cNvPr id="14" name="Picture 13">
            <a:hlinkClick r:id="" action="ppaction://hlinkshowjump?jump=nextslide"/>
            <a:extLst>
              <a:ext uri="{FF2B5EF4-FFF2-40B4-BE49-F238E27FC236}">
                <a16:creationId xmlns:a16="http://schemas.microsoft.com/office/drawing/2014/main" id="{238C091D-9EF5-D544-A552-A923FC8B2AA5}"/>
              </a:ext>
            </a:extLst>
          </p:cNvPr>
          <p:cNvPicPr>
            <a:picLocks noChangeAspect="1"/>
          </p:cNvPicPr>
          <p:nvPr userDrawn="1"/>
        </p:nvPicPr>
        <p:blipFill>
          <a:blip r:embed="rId3"/>
          <a:stretch>
            <a:fillRect/>
          </a:stretch>
        </p:blipFill>
        <p:spPr>
          <a:xfrm>
            <a:off x="795001" y="4825368"/>
            <a:ext cx="101600" cy="177800"/>
          </a:xfrm>
          <a:prstGeom prst="rect">
            <a:avLst/>
          </a:prstGeom>
        </p:spPr>
      </p:pic>
      <p:pic>
        <p:nvPicPr>
          <p:cNvPr id="15" name="Picture 14">
            <a:hlinkClick r:id="" action="ppaction://hlinkshowjump?jump=previousslide"/>
            <a:extLst>
              <a:ext uri="{FF2B5EF4-FFF2-40B4-BE49-F238E27FC236}">
                <a16:creationId xmlns:a16="http://schemas.microsoft.com/office/drawing/2014/main" id="{B3BB14C4-B032-0547-B8D6-4E3FB5506F0B}"/>
              </a:ext>
            </a:extLst>
          </p:cNvPr>
          <p:cNvPicPr>
            <a:picLocks noChangeAspect="1"/>
          </p:cNvPicPr>
          <p:nvPr userDrawn="1"/>
        </p:nvPicPr>
        <p:blipFill>
          <a:blip r:embed="rId4"/>
          <a:stretch>
            <a:fillRect/>
          </a:stretch>
        </p:blipFill>
        <p:spPr>
          <a:xfrm>
            <a:off x="437181" y="4825367"/>
            <a:ext cx="101600" cy="177800"/>
          </a:xfrm>
          <a:prstGeom prst="rect">
            <a:avLst/>
          </a:prstGeom>
        </p:spPr>
      </p:pic>
    </p:spTree>
    <p:extLst>
      <p:ext uri="{BB962C8B-B14F-4D97-AF65-F5344CB8AC3E}">
        <p14:creationId xmlns:p14="http://schemas.microsoft.com/office/powerpoint/2010/main" val="876075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lf Page - Yellow-Grey">
    <p:spTree>
      <p:nvGrpSpPr>
        <p:cNvPr id="1" name=""/>
        <p:cNvGrpSpPr/>
        <p:nvPr/>
      </p:nvGrpSpPr>
      <p:grpSpPr>
        <a:xfrm>
          <a:off x="0" y="0"/>
          <a:ext cx="0" cy="0"/>
          <a:chOff x="0" y="0"/>
          <a:chExt cx="0" cy="0"/>
        </a:xfrm>
      </p:grpSpPr>
      <p:sp>
        <p:nvSpPr>
          <p:cNvPr id="6" name="object 100">
            <a:extLst>
              <a:ext uri="{FF2B5EF4-FFF2-40B4-BE49-F238E27FC236}">
                <a16:creationId xmlns:a16="http://schemas.microsoft.com/office/drawing/2014/main" id="{6A33ECFE-A54A-0D4B-AA6E-F0823218F1E2}"/>
              </a:ext>
            </a:extLst>
          </p:cNvPr>
          <p:cNvSpPr/>
          <p:nvPr userDrawn="1"/>
        </p:nvSpPr>
        <p:spPr>
          <a:xfrm>
            <a:off x="-10571" y="0"/>
            <a:ext cx="4582569" cy="5143500"/>
          </a:xfrm>
          <a:custGeom>
            <a:avLst/>
            <a:gdLst/>
            <a:ahLst/>
            <a:cxnLst/>
            <a:rect l="l" t="t" r="r" b="b"/>
            <a:pathLst>
              <a:path w="108584" h="7055484">
                <a:moveTo>
                  <a:pt x="108000" y="0"/>
                </a:moveTo>
                <a:lnTo>
                  <a:pt x="0" y="0"/>
                </a:lnTo>
                <a:lnTo>
                  <a:pt x="0" y="7054900"/>
                </a:lnTo>
                <a:lnTo>
                  <a:pt x="108000" y="7054900"/>
                </a:lnTo>
                <a:lnTo>
                  <a:pt x="108000" y="0"/>
                </a:lnTo>
                <a:close/>
              </a:path>
            </a:pathLst>
          </a:custGeom>
          <a:solidFill>
            <a:schemeClr val="tx1"/>
          </a:solidFill>
        </p:spPr>
        <p:txBody>
          <a:bodyPr wrap="square" lIns="0" tIns="0" rIns="0" bIns="0" rtlCol="0"/>
          <a:lstStyle/>
          <a:p>
            <a:endParaRPr b="0" i="0">
              <a:latin typeface="HelveticaNeueLT Pro 55 Roman" panose="020B0604020202020204" pitchFamily="34" charset="77"/>
            </a:endParaRPr>
          </a:p>
        </p:txBody>
      </p:sp>
      <p:sp>
        <p:nvSpPr>
          <p:cNvPr id="7" name="object 4">
            <a:extLst>
              <a:ext uri="{FF2B5EF4-FFF2-40B4-BE49-F238E27FC236}">
                <a16:creationId xmlns:a16="http://schemas.microsoft.com/office/drawing/2014/main" id="{17705A89-72CD-5F46-AA59-304596B95793}"/>
              </a:ext>
            </a:extLst>
          </p:cNvPr>
          <p:cNvSpPr txBox="1"/>
          <p:nvPr userDrawn="1"/>
        </p:nvSpPr>
        <p:spPr>
          <a:xfrm rot="5400000">
            <a:off x="8619523" y="4735403"/>
            <a:ext cx="92333" cy="142202"/>
          </a:xfrm>
          <a:prstGeom prst="rect">
            <a:avLst/>
          </a:prstGeom>
        </p:spPr>
        <p:txBody>
          <a:bodyPr vert="vert270" wrap="square" lIns="0" tIns="8890" rIns="0" bIns="0" rtlCol="0">
            <a:spAutoFit/>
          </a:bodyPr>
          <a:lstStyle/>
          <a:p>
            <a:pPr marL="12700" algn="ctr">
              <a:lnSpc>
                <a:spcPct val="100000"/>
              </a:lnSpc>
              <a:spcBef>
                <a:spcPts val="70"/>
              </a:spcBef>
            </a:pPr>
            <a:fld id="{83138DB1-6E54-AD46-9347-CEE8890337C8}" type="slidenum">
              <a:rPr lang="en-GB" sz="600" spc="-10">
                <a:solidFill>
                  <a:srgbClr val="454546"/>
                </a:solidFill>
                <a:latin typeface="HelveticaNeueLTPro-Roman"/>
                <a:cs typeface="HelveticaNeueLTPro-Roman"/>
              </a:rPr>
              <a:t>‹#›</a:t>
            </a:fld>
            <a:endParaRPr sz="600">
              <a:solidFill>
                <a:srgbClr val="454546"/>
              </a:solidFill>
              <a:latin typeface="HelveticaNeueLTPro-Roman"/>
              <a:cs typeface="HelveticaNeueLTPro-Roman"/>
            </a:endParaRPr>
          </a:p>
        </p:txBody>
      </p:sp>
      <p:pic>
        <p:nvPicPr>
          <p:cNvPr id="8" name="Picture 7">
            <a:hlinkClick r:id="" action="ppaction://hlinkshowjump?jump=firstslide"/>
            <a:extLst>
              <a:ext uri="{FF2B5EF4-FFF2-40B4-BE49-F238E27FC236}">
                <a16:creationId xmlns:a16="http://schemas.microsoft.com/office/drawing/2014/main" id="{91CD91C8-3099-E74C-B97F-3D4FF32ABFF0}"/>
              </a:ext>
            </a:extLst>
          </p:cNvPr>
          <p:cNvPicPr>
            <a:picLocks noChangeAspect="1"/>
          </p:cNvPicPr>
          <p:nvPr userDrawn="1"/>
        </p:nvPicPr>
        <p:blipFill>
          <a:blip r:embed="rId2"/>
          <a:stretch>
            <a:fillRect/>
          </a:stretch>
        </p:blipFill>
        <p:spPr>
          <a:xfrm>
            <a:off x="576571" y="4822658"/>
            <a:ext cx="177800" cy="177800"/>
          </a:xfrm>
          <a:prstGeom prst="rect">
            <a:avLst/>
          </a:prstGeom>
        </p:spPr>
      </p:pic>
      <p:pic>
        <p:nvPicPr>
          <p:cNvPr id="9" name="Picture 8">
            <a:hlinkClick r:id="" action="ppaction://hlinkshowjump?jump=previousslide"/>
            <a:extLst>
              <a:ext uri="{FF2B5EF4-FFF2-40B4-BE49-F238E27FC236}">
                <a16:creationId xmlns:a16="http://schemas.microsoft.com/office/drawing/2014/main" id="{3DB7C6BC-C944-2742-B3C7-12F4A78724B4}"/>
              </a:ext>
            </a:extLst>
          </p:cNvPr>
          <p:cNvPicPr>
            <a:picLocks noChangeAspect="1"/>
          </p:cNvPicPr>
          <p:nvPr userDrawn="1"/>
        </p:nvPicPr>
        <p:blipFill>
          <a:blip r:embed="rId3"/>
          <a:stretch>
            <a:fillRect/>
          </a:stretch>
        </p:blipFill>
        <p:spPr>
          <a:xfrm>
            <a:off x="436871" y="4822658"/>
            <a:ext cx="101600" cy="177800"/>
          </a:xfrm>
          <a:prstGeom prst="rect">
            <a:avLst/>
          </a:prstGeom>
        </p:spPr>
      </p:pic>
      <p:pic>
        <p:nvPicPr>
          <p:cNvPr id="10" name="Picture 9">
            <a:hlinkClick r:id="" action="ppaction://hlinkshowjump?jump=nextslide"/>
            <a:extLst>
              <a:ext uri="{FF2B5EF4-FFF2-40B4-BE49-F238E27FC236}">
                <a16:creationId xmlns:a16="http://schemas.microsoft.com/office/drawing/2014/main" id="{B07773E1-0C35-F742-93BB-0590DE7D0C74}"/>
              </a:ext>
            </a:extLst>
          </p:cNvPr>
          <p:cNvPicPr>
            <a:picLocks noChangeAspect="1"/>
          </p:cNvPicPr>
          <p:nvPr userDrawn="1"/>
        </p:nvPicPr>
        <p:blipFill>
          <a:blip r:embed="rId4"/>
          <a:stretch>
            <a:fillRect/>
          </a:stretch>
        </p:blipFill>
        <p:spPr>
          <a:xfrm>
            <a:off x="792471" y="4822657"/>
            <a:ext cx="101600" cy="177800"/>
          </a:xfrm>
          <a:prstGeom prst="rect">
            <a:avLst/>
          </a:prstGeom>
        </p:spPr>
      </p:pic>
    </p:spTree>
    <p:extLst>
      <p:ext uri="{BB962C8B-B14F-4D97-AF65-F5344CB8AC3E}">
        <p14:creationId xmlns:p14="http://schemas.microsoft.com/office/powerpoint/2010/main" val="2807686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f Page - Green-Grey">
    <p:spTree>
      <p:nvGrpSpPr>
        <p:cNvPr id="1" name=""/>
        <p:cNvGrpSpPr/>
        <p:nvPr/>
      </p:nvGrpSpPr>
      <p:grpSpPr>
        <a:xfrm>
          <a:off x="0" y="0"/>
          <a:ext cx="0" cy="0"/>
          <a:chOff x="0" y="0"/>
          <a:chExt cx="0" cy="0"/>
        </a:xfrm>
      </p:grpSpPr>
      <p:sp>
        <p:nvSpPr>
          <p:cNvPr id="6" name="object 100">
            <a:extLst>
              <a:ext uri="{FF2B5EF4-FFF2-40B4-BE49-F238E27FC236}">
                <a16:creationId xmlns:a16="http://schemas.microsoft.com/office/drawing/2014/main" id="{6A33ECFE-A54A-0D4B-AA6E-F0823218F1E2}"/>
              </a:ext>
            </a:extLst>
          </p:cNvPr>
          <p:cNvSpPr/>
          <p:nvPr userDrawn="1"/>
        </p:nvSpPr>
        <p:spPr>
          <a:xfrm>
            <a:off x="-10571" y="0"/>
            <a:ext cx="4582569" cy="5143500"/>
          </a:xfrm>
          <a:custGeom>
            <a:avLst/>
            <a:gdLst/>
            <a:ahLst/>
            <a:cxnLst/>
            <a:rect l="l" t="t" r="r" b="b"/>
            <a:pathLst>
              <a:path w="108584" h="7055484">
                <a:moveTo>
                  <a:pt x="108000" y="0"/>
                </a:moveTo>
                <a:lnTo>
                  <a:pt x="0" y="0"/>
                </a:lnTo>
                <a:lnTo>
                  <a:pt x="0" y="7054900"/>
                </a:lnTo>
                <a:lnTo>
                  <a:pt x="108000" y="7054900"/>
                </a:lnTo>
                <a:lnTo>
                  <a:pt x="108000" y="0"/>
                </a:lnTo>
                <a:close/>
              </a:path>
            </a:pathLst>
          </a:custGeom>
          <a:solidFill>
            <a:schemeClr val="tx1"/>
          </a:solidFill>
        </p:spPr>
        <p:txBody>
          <a:bodyPr wrap="square" lIns="0" tIns="0" rIns="0" bIns="0" rtlCol="0"/>
          <a:lstStyle/>
          <a:p>
            <a:endParaRPr b="0" i="0">
              <a:latin typeface="HelveticaNeueLT Pro 55 Roman" panose="020B0604020202020204" pitchFamily="34" charset="77"/>
            </a:endParaRPr>
          </a:p>
        </p:txBody>
      </p:sp>
      <p:sp>
        <p:nvSpPr>
          <p:cNvPr id="7" name="object 4">
            <a:extLst>
              <a:ext uri="{FF2B5EF4-FFF2-40B4-BE49-F238E27FC236}">
                <a16:creationId xmlns:a16="http://schemas.microsoft.com/office/drawing/2014/main" id="{17705A89-72CD-5F46-AA59-304596B95793}"/>
              </a:ext>
            </a:extLst>
          </p:cNvPr>
          <p:cNvSpPr txBox="1"/>
          <p:nvPr userDrawn="1"/>
        </p:nvSpPr>
        <p:spPr>
          <a:xfrm rot="5400000">
            <a:off x="8619523" y="4735403"/>
            <a:ext cx="92333" cy="142202"/>
          </a:xfrm>
          <a:prstGeom prst="rect">
            <a:avLst/>
          </a:prstGeom>
        </p:spPr>
        <p:txBody>
          <a:bodyPr vert="vert270" wrap="square" lIns="0" tIns="8890" rIns="0" bIns="0" rtlCol="0">
            <a:spAutoFit/>
          </a:bodyPr>
          <a:lstStyle/>
          <a:p>
            <a:pPr marL="12700" algn="ctr">
              <a:lnSpc>
                <a:spcPct val="100000"/>
              </a:lnSpc>
              <a:spcBef>
                <a:spcPts val="70"/>
              </a:spcBef>
            </a:pPr>
            <a:fld id="{83138DB1-6E54-AD46-9347-CEE8890337C8}" type="slidenum">
              <a:rPr lang="en-GB" sz="600" spc="-10">
                <a:solidFill>
                  <a:srgbClr val="454546"/>
                </a:solidFill>
                <a:latin typeface="HelveticaNeueLTPro-Roman"/>
                <a:cs typeface="HelveticaNeueLTPro-Roman"/>
              </a:rPr>
              <a:t>‹#›</a:t>
            </a:fld>
            <a:endParaRPr sz="600">
              <a:solidFill>
                <a:srgbClr val="454546"/>
              </a:solidFill>
              <a:latin typeface="HelveticaNeueLTPro-Roman"/>
              <a:cs typeface="HelveticaNeueLTPro-Roman"/>
            </a:endParaRPr>
          </a:p>
        </p:txBody>
      </p:sp>
      <p:pic>
        <p:nvPicPr>
          <p:cNvPr id="8" name="Picture 7">
            <a:hlinkClick r:id="" action="ppaction://hlinkshowjump?jump=firstslide"/>
            <a:extLst>
              <a:ext uri="{FF2B5EF4-FFF2-40B4-BE49-F238E27FC236}">
                <a16:creationId xmlns:a16="http://schemas.microsoft.com/office/drawing/2014/main" id="{5DD2949D-CDF4-FF49-971D-457549D2717D}"/>
              </a:ext>
            </a:extLst>
          </p:cNvPr>
          <p:cNvPicPr>
            <a:picLocks noChangeAspect="1"/>
          </p:cNvPicPr>
          <p:nvPr userDrawn="1"/>
        </p:nvPicPr>
        <p:blipFill>
          <a:blip r:embed="rId2"/>
          <a:stretch>
            <a:fillRect/>
          </a:stretch>
        </p:blipFill>
        <p:spPr>
          <a:xfrm>
            <a:off x="575327" y="4826149"/>
            <a:ext cx="177800" cy="177800"/>
          </a:xfrm>
          <a:prstGeom prst="rect">
            <a:avLst/>
          </a:prstGeom>
        </p:spPr>
      </p:pic>
      <p:pic>
        <p:nvPicPr>
          <p:cNvPr id="9" name="Picture 8">
            <a:hlinkClick r:id="" action="ppaction://hlinkshowjump?jump=previousslide"/>
            <a:extLst>
              <a:ext uri="{FF2B5EF4-FFF2-40B4-BE49-F238E27FC236}">
                <a16:creationId xmlns:a16="http://schemas.microsoft.com/office/drawing/2014/main" id="{25163B1A-5B99-9448-85C9-1C11C49E30FC}"/>
              </a:ext>
            </a:extLst>
          </p:cNvPr>
          <p:cNvPicPr>
            <a:picLocks noChangeAspect="1"/>
          </p:cNvPicPr>
          <p:nvPr userDrawn="1"/>
        </p:nvPicPr>
        <p:blipFill>
          <a:blip r:embed="rId3"/>
          <a:stretch>
            <a:fillRect/>
          </a:stretch>
        </p:blipFill>
        <p:spPr>
          <a:xfrm>
            <a:off x="431853" y="4826149"/>
            <a:ext cx="101600" cy="177800"/>
          </a:xfrm>
          <a:prstGeom prst="rect">
            <a:avLst/>
          </a:prstGeom>
        </p:spPr>
      </p:pic>
      <p:pic>
        <p:nvPicPr>
          <p:cNvPr id="10" name="Picture 9">
            <a:hlinkClick r:id="" action="ppaction://hlinkshowjump?jump=nextslide"/>
            <a:extLst>
              <a:ext uri="{FF2B5EF4-FFF2-40B4-BE49-F238E27FC236}">
                <a16:creationId xmlns:a16="http://schemas.microsoft.com/office/drawing/2014/main" id="{431ECABD-A61D-B64A-AA5E-38057E82DD75}"/>
              </a:ext>
            </a:extLst>
          </p:cNvPr>
          <p:cNvPicPr>
            <a:picLocks noChangeAspect="1"/>
          </p:cNvPicPr>
          <p:nvPr userDrawn="1"/>
        </p:nvPicPr>
        <p:blipFill>
          <a:blip r:embed="rId4"/>
          <a:stretch>
            <a:fillRect/>
          </a:stretch>
        </p:blipFill>
        <p:spPr>
          <a:xfrm>
            <a:off x="795001" y="4826149"/>
            <a:ext cx="101600" cy="177800"/>
          </a:xfrm>
          <a:prstGeom prst="rect">
            <a:avLst/>
          </a:prstGeom>
        </p:spPr>
      </p:pic>
    </p:spTree>
    <p:extLst>
      <p:ext uri="{BB962C8B-B14F-4D97-AF65-F5344CB8AC3E}">
        <p14:creationId xmlns:p14="http://schemas.microsoft.com/office/powerpoint/2010/main" val="140271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ey message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576D51F-52D4-4DC0-8A7D-6D12557F5F23}"/>
              </a:ext>
            </a:extLst>
          </p:cNvPr>
          <p:cNvSpPr>
            <a:spLocks noGrp="1"/>
          </p:cNvSpPr>
          <p:nvPr>
            <p:ph type="pic" sz="quarter" idx="16" hasCustomPrompt="1"/>
          </p:nvPr>
        </p:nvSpPr>
        <p:spPr>
          <a:xfrm>
            <a:off x="-6090" y="0"/>
            <a:ext cx="7110675" cy="5142778"/>
          </a:xfrm>
          <a:custGeom>
            <a:avLst/>
            <a:gdLst>
              <a:gd name="connsiteX0" fmla="*/ 0 w 15633609"/>
              <a:gd name="connsiteY0" fmla="*/ 0 h 11307763"/>
              <a:gd name="connsiteX1" fmla="*/ 13600449 w 15633609"/>
              <a:gd name="connsiteY1" fmla="*/ 0 h 11307763"/>
              <a:gd name="connsiteX2" fmla="*/ 13581182 w 15633609"/>
              <a:gd name="connsiteY2" fmla="*/ 53290 h 11307763"/>
              <a:gd name="connsiteX3" fmla="*/ 13558589 w 15633609"/>
              <a:gd name="connsiteY3" fmla="*/ 116593 h 11307763"/>
              <a:gd name="connsiteX4" fmla="*/ 13536379 w 15633609"/>
              <a:gd name="connsiteY4" fmla="*/ 179648 h 11307763"/>
              <a:gd name="connsiteX5" fmla="*/ 13514550 w 15633609"/>
              <a:gd name="connsiteY5" fmla="*/ 242456 h 11307763"/>
              <a:gd name="connsiteX6" fmla="*/ 13493100 w 15633609"/>
              <a:gd name="connsiteY6" fmla="*/ 305018 h 11307763"/>
              <a:gd name="connsiteX7" fmla="*/ 13472027 w 15633609"/>
              <a:gd name="connsiteY7" fmla="*/ 367337 h 11307763"/>
              <a:gd name="connsiteX8" fmla="*/ 13451330 w 15633609"/>
              <a:gd name="connsiteY8" fmla="*/ 429411 h 11307763"/>
              <a:gd name="connsiteX9" fmla="*/ 13431008 w 15633609"/>
              <a:gd name="connsiteY9" fmla="*/ 491244 h 11307763"/>
              <a:gd name="connsiteX10" fmla="*/ 13411058 w 15633609"/>
              <a:gd name="connsiteY10" fmla="*/ 552836 h 11307763"/>
              <a:gd name="connsiteX11" fmla="*/ 13391480 w 15633609"/>
              <a:gd name="connsiteY11" fmla="*/ 614189 h 11307763"/>
              <a:gd name="connsiteX12" fmla="*/ 13372270 w 15633609"/>
              <a:gd name="connsiteY12" fmla="*/ 675303 h 11307763"/>
              <a:gd name="connsiteX13" fmla="*/ 13353428 w 15633609"/>
              <a:gd name="connsiteY13" fmla="*/ 736179 h 11307763"/>
              <a:gd name="connsiteX14" fmla="*/ 13334952 w 15633609"/>
              <a:gd name="connsiteY14" fmla="*/ 796820 h 11307763"/>
              <a:gd name="connsiteX15" fmla="*/ 13316841 w 15633609"/>
              <a:gd name="connsiteY15" fmla="*/ 857225 h 11307763"/>
              <a:gd name="connsiteX16" fmla="*/ 13299092 w 15633609"/>
              <a:gd name="connsiteY16" fmla="*/ 917397 h 11307763"/>
              <a:gd name="connsiteX17" fmla="*/ 13281704 w 15633609"/>
              <a:gd name="connsiteY17" fmla="*/ 977336 h 11307763"/>
              <a:gd name="connsiteX18" fmla="*/ 13264675 w 15633609"/>
              <a:gd name="connsiteY18" fmla="*/ 1037044 h 11307763"/>
              <a:gd name="connsiteX19" fmla="*/ 13248005 w 15633609"/>
              <a:gd name="connsiteY19" fmla="*/ 1096522 h 11307763"/>
              <a:gd name="connsiteX20" fmla="*/ 13231690 w 15633609"/>
              <a:gd name="connsiteY20" fmla="*/ 1155770 h 11307763"/>
              <a:gd name="connsiteX21" fmla="*/ 13215729 w 15633609"/>
              <a:gd name="connsiteY21" fmla="*/ 1214791 h 11307763"/>
              <a:gd name="connsiteX22" fmla="*/ 13200122 w 15633609"/>
              <a:gd name="connsiteY22" fmla="*/ 1273585 h 11307763"/>
              <a:gd name="connsiteX23" fmla="*/ 13184865 w 15633609"/>
              <a:gd name="connsiteY23" fmla="*/ 1332154 h 11307763"/>
              <a:gd name="connsiteX24" fmla="*/ 13169958 w 15633609"/>
              <a:gd name="connsiteY24" fmla="*/ 1390498 h 11307763"/>
              <a:gd name="connsiteX25" fmla="*/ 13155398 w 15633609"/>
              <a:gd name="connsiteY25" fmla="*/ 1448619 h 11307763"/>
              <a:gd name="connsiteX26" fmla="*/ 13141185 w 15633609"/>
              <a:gd name="connsiteY26" fmla="*/ 1506519 h 11307763"/>
              <a:gd name="connsiteX27" fmla="*/ 13127316 w 15633609"/>
              <a:gd name="connsiteY27" fmla="*/ 1564197 h 11307763"/>
              <a:gd name="connsiteX28" fmla="*/ 13113790 w 15633609"/>
              <a:gd name="connsiteY28" fmla="*/ 1621656 h 11307763"/>
              <a:gd name="connsiteX29" fmla="*/ 13100605 w 15633609"/>
              <a:gd name="connsiteY29" fmla="*/ 1678897 h 11307763"/>
              <a:gd name="connsiteX30" fmla="*/ 13087759 w 15633609"/>
              <a:gd name="connsiteY30" fmla="*/ 1735920 h 11307763"/>
              <a:gd name="connsiteX31" fmla="*/ 13075251 w 15633609"/>
              <a:gd name="connsiteY31" fmla="*/ 1792727 h 11307763"/>
              <a:gd name="connsiteX32" fmla="*/ 13063080 w 15633609"/>
              <a:gd name="connsiteY32" fmla="*/ 1849320 h 11307763"/>
              <a:gd name="connsiteX33" fmla="*/ 13051242 w 15633609"/>
              <a:gd name="connsiteY33" fmla="*/ 1905699 h 11307763"/>
              <a:gd name="connsiteX34" fmla="*/ 13039738 w 15633609"/>
              <a:gd name="connsiteY34" fmla="*/ 1961865 h 11307763"/>
              <a:gd name="connsiteX35" fmla="*/ 13028565 w 15633609"/>
              <a:gd name="connsiteY35" fmla="*/ 2017820 h 11307763"/>
              <a:gd name="connsiteX36" fmla="*/ 13017721 w 15633609"/>
              <a:gd name="connsiteY36" fmla="*/ 2073565 h 11307763"/>
              <a:gd name="connsiteX37" fmla="*/ 13007205 w 15633609"/>
              <a:gd name="connsiteY37" fmla="*/ 2129101 h 11307763"/>
              <a:gd name="connsiteX38" fmla="*/ 12997016 w 15633609"/>
              <a:gd name="connsiteY38" fmla="*/ 2184430 h 11307763"/>
              <a:gd name="connsiteX39" fmla="*/ 12987151 w 15633609"/>
              <a:gd name="connsiteY39" fmla="*/ 2239551 h 11307763"/>
              <a:gd name="connsiteX40" fmla="*/ 12977609 w 15633609"/>
              <a:gd name="connsiteY40" fmla="*/ 2294468 h 11307763"/>
              <a:gd name="connsiteX41" fmla="*/ 12968388 w 15633609"/>
              <a:gd name="connsiteY41" fmla="*/ 2349180 h 11307763"/>
              <a:gd name="connsiteX42" fmla="*/ 12959486 w 15633609"/>
              <a:gd name="connsiteY42" fmla="*/ 2403689 h 11307763"/>
              <a:gd name="connsiteX43" fmla="*/ 12950903 w 15633609"/>
              <a:gd name="connsiteY43" fmla="*/ 2457997 h 11307763"/>
              <a:gd name="connsiteX44" fmla="*/ 12942636 w 15633609"/>
              <a:gd name="connsiteY44" fmla="*/ 2512103 h 11307763"/>
              <a:gd name="connsiteX45" fmla="*/ 12934683 w 15633609"/>
              <a:gd name="connsiteY45" fmla="*/ 2566011 h 11307763"/>
              <a:gd name="connsiteX46" fmla="*/ 12927044 w 15633609"/>
              <a:gd name="connsiteY46" fmla="*/ 2619720 h 11307763"/>
              <a:gd name="connsiteX47" fmla="*/ 12919715 w 15633609"/>
              <a:gd name="connsiteY47" fmla="*/ 2673232 h 11307763"/>
              <a:gd name="connsiteX48" fmla="*/ 12912696 w 15633609"/>
              <a:gd name="connsiteY48" fmla="*/ 2726548 h 11307763"/>
              <a:gd name="connsiteX49" fmla="*/ 12905986 w 15633609"/>
              <a:gd name="connsiteY49" fmla="*/ 2779669 h 11307763"/>
              <a:gd name="connsiteX50" fmla="*/ 12899581 w 15633609"/>
              <a:gd name="connsiteY50" fmla="*/ 2832597 h 11307763"/>
              <a:gd name="connsiteX51" fmla="*/ 12893481 w 15633609"/>
              <a:gd name="connsiteY51" fmla="*/ 2885332 h 11307763"/>
              <a:gd name="connsiteX52" fmla="*/ 12887685 w 15633609"/>
              <a:gd name="connsiteY52" fmla="*/ 2937876 h 11307763"/>
              <a:gd name="connsiteX53" fmla="*/ 12882189 w 15633609"/>
              <a:gd name="connsiteY53" fmla="*/ 2990230 h 11307763"/>
              <a:gd name="connsiteX54" fmla="*/ 12876994 w 15633609"/>
              <a:gd name="connsiteY54" fmla="*/ 3042396 h 11307763"/>
              <a:gd name="connsiteX55" fmla="*/ 12872096 w 15633609"/>
              <a:gd name="connsiteY55" fmla="*/ 3094373 h 11307763"/>
              <a:gd name="connsiteX56" fmla="*/ 12867494 w 15633609"/>
              <a:gd name="connsiteY56" fmla="*/ 3146165 h 11307763"/>
              <a:gd name="connsiteX57" fmla="*/ 12863188 w 15633609"/>
              <a:gd name="connsiteY57" fmla="*/ 3197771 h 11307763"/>
              <a:gd name="connsiteX58" fmla="*/ 12859174 w 15633609"/>
              <a:gd name="connsiteY58" fmla="*/ 3249192 h 11307763"/>
              <a:gd name="connsiteX59" fmla="*/ 12855452 w 15633609"/>
              <a:gd name="connsiteY59" fmla="*/ 3300431 h 11307763"/>
              <a:gd name="connsiteX60" fmla="*/ 12852020 w 15633609"/>
              <a:gd name="connsiteY60" fmla="*/ 3351489 h 11307763"/>
              <a:gd name="connsiteX61" fmla="*/ 12848875 w 15633609"/>
              <a:gd name="connsiteY61" fmla="*/ 3402365 h 11307763"/>
              <a:gd name="connsiteX62" fmla="*/ 12846017 w 15633609"/>
              <a:gd name="connsiteY62" fmla="*/ 3453063 h 11307763"/>
              <a:gd name="connsiteX63" fmla="*/ 12843444 w 15633609"/>
              <a:gd name="connsiteY63" fmla="*/ 3503582 h 11307763"/>
              <a:gd name="connsiteX64" fmla="*/ 12841154 w 15633609"/>
              <a:gd name="connsiteY64" fmla="*/ 3553924 h 11307763"/>
              <a:gd name="connsiteX65" fmla="*/ 12839145 w 15633609"/>
              <a:gd name="connsiteY65" fmla="*/ 3604090 h 11307763"/>
              <a:gd name="connsiteX66" fmla="*/ 12837417 w 15633609"/>
              <a:gd name="connsiteY66" fmla="*/ 3654082 h 11307763"/>
              <a:gd name="connsiteX67" fmla="*/ 12835966 w 15633609"/>
              <a:gd name="connsiteY67" fmla="*/ 3703900 h 11307763"/>
              <a:gd name="connsiteX68" fmla="*/ 12834792 w 15633609"/>
              <a:gd name="connsiteY68" fmla="*/ 3753546 h 11307763"/>
              <a:gd name="connsiteX69" fmla="*/ 12833892 w 15633609"/>
              <a:gd name="connsiteY69" fmla="*/ 3803021 h 11307763"/>
              <a:gd name="connsiteX70" fmla="*/ 12833266 w 15633609"/>
              <a:gd name="connsiteY70" fmla="*/ 3852326 h 11307763"/>
              <a:gd name="connsiteX71" fmla="*/ 12832911 w 15633609"/>
              <a:gd name="connsiteY71" fmla="*/ 3901463 h 11307763"/>
              <a:gd name="connsiteX72" fmla="*/ 12832827 w 15633609"/>
              <a:gd name="connsiteY72" fmla="*/ 3950432 h 11307763"/>
              <a:gd name="connsiteX73" fmla="*/ 12833010 w 15633609"/>
              <a:gd name="connsiteY73" fmla="*/ 3999234 h 11307763"/>
              <a:gd name="connsiteX74" fmla="*/ 12833460 w 15633609"/>
              <a:gd name="connsiteY74" fmla="*/ 4047871 h 11307763"/>
              <a:gd name="connsiteX75" fmla="*/ 12834174 w 15633609"/>
              <a:gd name="connsiteY75" fmla="*/ 4096344 h 11307763"/>
              <a:gd name="connsiteX76" fmla="*/ 12835152 w 15633609"/>
              <a:gd name="connsiteY76" fmla="*/ 4144655 h 11307763"/>
              <a:gd name="connsiteX77" fmla="*/ 12836392 w 15633609"/>
              <a:gd name="connsiteY77" fmla="*/ 4192804 h 11307763"/>
              <a:gd name="connsiteX78" fmla="*/ 12837891 w 15633609"/>
              <a:gd name="connsiteY78" fmla="*/ 4240792 h 11307763"/>
              <a:gd name="connsiteX79" fmla="*/ 12839649 w 15633609"/>
              <a:gd name="connsiteY79" fmla="*/ 4288621 h 11307763"/>
              <a:gd name="connsiteX80" fmla="*/ 12841663 w 15633609"/>
              <a:gd name="connsiteY80" fmla="*/ 4336292 h 11307763"/>
              <a:gd name="connsiteX81" fmla="*/ 12843933 w 15633609"/>
              <a:gd name="connsiteY81" fmla="*/ 4383807 h 11307763"/>
              <a:gd name="connsiteX82" fmla="*/ 12846455 w 15633609"/>
              <a:gd name="connsiteY82" fmla="*/ 4431165 h 11307763"/>
              <a:gd name="connsiteX83" fmla="*/ 12849229 w 15633609"/>
              <a:gd name="connsiteY83" fmla="*/ 4478369 h 11307763"/>
              <a:gd name="connsiteX84" fmla="*/ 12852253 w 15633609"/>
              <a:gd name="connsiteY84" fmla="*/ 4525420 h 11307763"/>
              <a:gd name="connsiteX85" fmla="*/ 12855526 w 15633609"/>
              <a:gd name="connsiteY85" fmla="*/ 4572318 h 11307763"/>
              <a:gd name="connsiteX86" fmla="*/ 12859045 w 15633609"/>
              <a:gd name="connsiteY86" fmla="*/ 4619066 h 11307763"/>
              <a:gd name="connsiteX87" fmla="*/ 12862809 w 15633609"/>
              <a:gd name="connsiteY87" fmla="*/ 4665663 h 11307763"/>
              <a:gd name="connsiteX88" fmla="*/ 12866816 w 15633609"/>
              <a:gd name="connsiteY88" fmla="*/ 4712112 h 11307763"/>
              <a:gd name="connsiteX89" fmla="*/ 12871065 w 15633609"/>
              <a:gd name="connsiteY89" fmla="*/ 4758414 h 11307763"/>
              <a:gd name="connsiteX90" fmla="*/ 12875554 w 15633609"/>
              <a:gd name="connsiteY90" fmla="*/ 4804569 h 11307763"/>
              <a:gd name="connsiteX91" fmla="*/ 12880282 w 15633609"/>
              <a:gd name="connsiteY91" fmla="*/ 4850580 h 11307763"/>
              <a:gd name="connsiteX92" fmla="*/ 12885246 w 15633609"/>
              <a:gd name="connsiteY92" fmla="*/ 4896446 h 11307763"/>
              <a:gd name="connsiteX93" fmla="*/ 12890445 w 15633609"/>
              <a:gd name="connsiteY93" fmla="*/ 4942170 h 11307763"/>
              <a:gd name="connsiteX94" fmla="*/ 12895878 w 15633609"/>
              <a:gd name="connsiteY94" fmla="*/ 4987752 h 11307763"/>
              <a:gd name="connsiteX95" fmla="*/ 12901542 w 15633609"/>
              <a:gd name="connsiteY95" fmla="*/ 5033194 h 11307763"/>
              <a:gd name="connsiteX96" fmla="*/ 12907436 w 15633609"/>
              <a:gd name="connsiteY96" fmla="*/ 5078497 h 11307763"/>
              <a:gd name="connsiteX97" fmla="*/ 12913559 w 15633609"/>
              <a:gd name="connsiteY97" fmla="*/ 5123661 h 11307763"/>
              <a:gd name="connsiteX98" fmla="*/ 12919909 w 15633609"/>
              <a:gd name="connsiteY98" fmla="*/ 5168689 h 11307763"/>
              <a:gd name="connsiteX99" fmla="*/ 12926483 w 15633609"/>
              <a:gd name="connsiteY99" fmla="*/ 5213582 h 11307763"/>
              <a:gd name="connsiteX100" fmla="*/ 12933281 w 15633609"/>
              <a:gd name="connsiteY100" fmla="*/ 5258339 h 11307763"/>
              <a:gd name="connsiteX101" fmla="*/ 12940301 w 15633609"/>
              <a:gd name="connsiteY101" fmla="*/ 5302964 h 11307763"/>
              <a:gd name="connsiteX102" fmla="*/ 12947541 w 15633609"/>
              <a:gd name="connsiteY102" fmla="*/ 5347457 h 11307763"/>
              <a:gd name="connsiteX103" fmla="*/ 12955000 w 15633609"/>
              <a:gd name="connsiteY103" fmla="*/ 5391819 h 11307763"/>
              <a:gd name="connsiteX104" fmla="*/ 12962675 w 15633609"/>
              <a:gd name="connsiteY104" fmla="*/ 5436051 h 11307763"/>
              <a:gd name="connsiteX105" fmla="*/ 12970566 w 15633609"/>
              <a:gd name="connsiteY105" fmla="*/ 5480154 h 11307763"/>
              <a:gd name="connsiteX106" fmla="*/ 12978669 w 15633609"/>
              <a:gd name="connsiteY106" fmla="*/ 5524130 h 11307763"/>
              <a:gd name="connsiteX107" fmla="*/ 12986985 w 15633609"/>
              <a:gd name="connsiteY107" fmla="*/ 5567980 h 11307763"/>
              <a:gd name="connsiteX108" fmla="*/ 12995511 w 15633609"/>
              <a:gd name="connsiteY108" fmla="*/ 5611705 h 11307763"/>
              <a:gd name="connsiteX109" fmla="*/ 13004246 w 15633609"/>
              <a:gd name="connsiteY109" fmla="*/ 5655307 h 11307763"/>
              <a:gd name="connsiteX110" fmla="*/ 13013187 w 15633609"/>
              <a:gd name="connsiteY110" fmla="*/ 5698785 h 11307763"/>
              <a:gd name="connsiteX111" fmla="*/ 13022334 w 15633609"/>
              <a:gd name="connsiteY111" fmla="*/ 5742143 h 11307763"/>
              <a:gd name="connsiteX112" fmla="*/ 13031684 w 15633609"/>
              <a:gd name="connsiteY112" fmla="*/ 5785380 h 11307763"/>
              <a:gd name="connsiteX113" fmla="*/ 13041236 w 15633609"/>
              <a:gd name="connsiteY113" fmla="*/ 5828498 h 11307763"/>
              <a:gd name="connsiteX114" fmla="*/ 13050988 w 15633609"/>
              <a:gd name="connsiteY114" fmla="*/ 5871498 h 11307763"/>
              <a:gd name="connsiteX115" fmla="*/ 13060939 w 15633609"/>
              <a:gd name="connsiteY115" fmla="*/ 5914381 h 11307763"/>
              <a:gd name="connsiteX116" fmla="*/ 13071087 w 15633609"/>
              <a:gd name="connsiteY116" fmla="*/ 5957149 h 11307763"/>
              <a:gd name="connsiteX117" fmla="*/ 13081430 w 15633609"/>
              <a:gd name="connsiteY117" fmla="*/ 5999803 h 11307763"/>
              <a:gd name="connsiteX118" fmla="*/ 13091967 w 15633609"/>
              <a:gd name="connsiteY118" fmla="*/ 6042343 h 11307763"/>
              <a:gd name="connsiteX119" fmla="*/ 13102695 w 15633609"/>
              <a:gd name="connsiteY119" fmla="*/ 6084772 h 11307763"/>
              <a:gd name="connsiteX120" fmla="*/ 13113614 w 15633609"/>
              <a:gd name="connsiteY120" fmla="*/ 6127090 h 11307763"/>
              <a:gd name="connsiteX121" fmla="*/ 13124722 w 15633609"/>
              <a:gd name="connsiteY121" fmla="*/ 6169298 h 11307763"/>
              <a:gd name="connsiteX122" fmla="*/ 13136016 w 15633609"/>
              <a:gd name="connsiteY122" fmla="*/ 6211398 h 11307763"/>
              <a:gd name="connsiteX123" fmla="*/ 13147496 w 15633609"/>
              <a:gd name="connsiteY123" fmla="*/ 6253390 h 11307763"/>
              <a:gd name="connsiteX124" fmla="*/ 13159160 w 15633609"/>
              <a:gd name="connsiteY124" fmla="*/ 6295277 h 11307763"/>
              <a:gd name="connsiteX125" fmla="*/ 13171005 w 15633609"/>
              <a:gd name="connsiteY125" fmla="*/ 6337058 h 11307763"/>
              <a:gd name="connsiteX126" fmla="*/ 13183031 w 15633609"/>
              <a:gd name="connsiteY126" fmla="*/ 6378736 h 11307763"/>
              <a:gd name="connsiteX127" fmla="*/ 13195236 w 15633609"/>
              <a:gd name="connsiteY127" fmla="*/ 6420312 h 11307763"/>
              <a:gd name="connsiteX128" fmla="*/ 13207618 w 15633609"/>
              <a:gd name="connsiteY128" fmla="*/ 6461786 h 11307763"/>
              <a:gd name="connsiteX129" fmla="*/ 13220175 w 15633609"/>
              <a:gd name="connsiteY129" fmla="*/ 6503160 h 11307763"/>
              <a:gd name="connsiteX130" fmla="*/ 13232905 w 15633609"/>
              <a:gd name="connsiteY130" fmla="*/ 6544435 h 11307763"/>
              <a:gd name="connsiteX131" fmla="*/ 13245808 w 15633609"/>
              <a:gd name="connsiteY131" fmla="*/ 6585612 h 11307763"/>
              <a:gd name="connsiteX132" fmla="*/ 13258881 w 15633609"/>
              <a:gd name="connsiteY132" fmla="*/ 6626693 h 11307763"/>
              <a:gd name="connsiteX133" fmla="*/ 13272123 w 15633609"/>
              <a:gd name="connsiteY133" fmla="*/ 6667678 h 11307763"/>
              <a:gd name="connsiteX134" fmla="*/ 13285533 w 15633609"/>
              <a:gd name="connsiteY134" fmla="*/ 6708569 h 11307763"/>
              <a:gd name="connsiteX135" fmla="*/ 13299107 w 15633609"/>
              <a:gd name="connsiteY135" fmla="*/ 6749367 h 11307763"/>
              <a:gd name="connsiteX136" fmla="*/ 13312845 w 15633609"/>
              <a:gd name="connsiteY136" fmla="*/ 6790073 h 11307763"/>
              <a:gd name="connsiteX137" fmla="*/ 13326746 w 15633609"/>
              <a:gd name="connsiteY137" fmla="*/ 6830689 h 11307763"/>
              <a:gd name="connsiteX138" fmla="*/ 13340807 w 15633609"/>
              <a:gd name="connsiteY138" fmla="*/ 6871215 h 11307763"/>
              <a:gd name="connsiteX139" fmla="*/ 13355026 w 15633609"/>
              <a:gd name="connsiteY139" fmla="*/ 6911653 h 11307763"/>
              <a:gd name="connsiteX140" fmla="*/ 13369403 w 15633609"/>
              <a:gd name="connsiteY140" fmla="*/ 6952003 h 11307763"/>
              <a:gd name="connsiteX141" fmla="*/ 13383935 w 15633609"/>
              <a:gd name="connsiteY141" fmla="*/ 6992268 h 11307763"/>
              <a:gd name="connsiteX142" fmla="*/ 13398622 w 15633609"/>
              <a:gd name="connsiteY142" fmla="*/ 7032448 h 11307763"/>
              <a:gd name="connsiteX143" fmla="*/ 13413460 w 15633609"/>
              <a:gd name="connsiteY143" fmla="*/ 7072544 h 11307763"/>
              <a:gd name="connsiteX144" fmla="*/ 13428449 w 15633609"/>
              <a:gd name="connsiteY144" fmla="*/ 7112558 h 11307763"/>
              <a:gd name="connsiteX145" fmla="*/ 13443587 w 15633609"/>
              <a:gd name="connsiteY145" fmla="*/ 7152491 h 11307763"/>
              <a:gd name="connsiteX146" fmla="*/ 13458871 w 15633609"/>
              <a:gd name="connsiteY146" fmla="*/ 7192343 h 11307763"/>
              <a:gd name="connsiteX147" fmla="*/ 13474302 w 15633609"/>
              <a:gd name="connsiteY147" fmla="*/ 7232117 h 11307763"/>
              <a:gd name="connsiteX148" fmla="*/ 13489876 w 15633609"/>
              <a:gd name="connsiteY148" fmla="*/ 7271813 h 11307763"/>
              <a:gd name="connsiteX149" fmla="*/ 13505593 w 15633609"/>
              <a:gd name="connsiteY149" fmla="*/ 7311433 h 11307763"/>
              <a:gd name="connsiteX150" fmla="*/ 13521450 w 15633609"/>
              <a:gd name="connsiteY150" fmla="*/ 7350977 h 11307763"/>
              <a:gd name="connsiteX151" fmla="*/ 13537446 w 15633609"/>
              <a:gd name="connsiteY151" fmla="*/ 7390448 h 11307763"/>
              <a:gd name="connsiteX152" fmla="*/ 13553580 w 15633609"/>
              <a:gd name="connsiteY152" fmla="*/ 7429845 h 11307763"/>
              <a:gd name="connsiteX153" fmla="*/ 13569849 w 15633609"/>
              <a:gd name="connsiteY153" fmla="*/ 7469171 h 11307763"/>
              <a:gd name="connsiteX154" fmla="*/ 13586251 w 15633609"/>
              <a:gd name="connsiteY154" fmla="*/ 7508426 h 11307763"/>
              <a:gd name="connsiteX155" fmla="*/ 13602787 w 15633609"/>
              <a:gd name="connsiteY155" fmla="*/ 7547611 h 11307763"/>
              <a:gd name="connsiteX156" fmla="*/ 13619452 w 15633609"/>
              <a:gd name="connsiteY156" fmla="*/ 7586729 h 11307763"/>
              <a:gd name="connsiteX157" fmla="*/ 13636247 w 15633609"/>
              <a:gd name="connsiteY157" fmla="*/ 7625779 h 11307763"/>
              <a:gd name="connsiteX158" fmla="*/ 13653169 w 15633609"/>
              <a:gd name="connsiteY158" fmla="*/ 7664764 h 11307763"/>
              <a:gd name="connsiteX159" fmla="*/ 13670217 w 15633609"/>
              <a:gd name="connsiteY159" fmla="*/ 7703683 h 11307763"/>
              <a:gd name="connsiteX160" fmla="*/ 13687389 w 15633609"/>
              <a:gd name="connsiteY160" fmla="*/ 7742540 h 11307763"/>
              <a:gd name="connsiteX161" fmla="*/ 13704683 w 15633609"/>
              <a:gd name="connsiteY161" fmla="*/ 7781334 h 11307763"/>
              <a:gd name="connsiteX162" fmla="*/ 13722098 w 15633609"/>
              <a:gd name="connsiteY162" fmla="*/ 7820067 h 11307763"/>
              <a:gd name="connsiteX163" fmla="*/ 13739632 w 15633609"/>
              <a:gd name="connsiteY163" fmla="*/ 7858740 h 11307763"/>
              <a:gd name="connsiteX164" fmla="*/ 13757283 w 15633609"/>
              <a:gd name="connsiteY164" fmla="*/ 7897355 h 11307763"/>
              <a:gd name="connsiteX165" fmla="*/ 13775050 w 15633609"/>
              <a:gd name="connsiteY165" fmla="*/ 7935911 h 11307763"/>
              <a:gd name="connsiteX166" fmla="*/ 13792931 w 15633609"/>
              <a:gd name="connsiteY166" fmla="*/ 7974412 h 11307763"/>
              <a:gd name="connsiteX167" fmla="*/ 13810924 w 15633609"/>
              <a:gd name="connsiteY167" fmla="*/ 8012857 h 11307763"/>
              <a:gd name="connsiteX168" fmla="*/ 13829028 w 15633609"/>
              <a:gd name="connsiteY168" fmla="*/ 8051248 h 11307763"/>
              <a:gd name="connsiteX169" fmla="*/ 13847242 w 15633609"/>
              <a:gd name="connsiteY169" fmla="*/ 8089587 h 11307763"/>
              <a:gd name="connsiteX170" fmla="*/ 13865562 w 15633609"/>
              <a:gd name="connsiteY170" fmla="*/ 8127873 h 11307763"/>
              <a:gd name="connsiteX171" fmla="*/ 13883989 w 15633609"/>
              <a:gd name="connsiteY171" fmla="*/ 8166110 h 11307763"/>
              <a:gd name="connsiteX172" fmla="*/ 13902519 w 15633609"/>
              <a:gd name="connsiteY172" fmla="*/ 8204296 h 11307763"/>
              <a:gd name="connsiteX173" fmla="*/ 13921152 w 15633609"/>
              <a:gd name="connsiteY173" fmla="*/ 8242435 h 11307763"/>
              <a:gd name="connsiteX174" fmla="*/ 13939886 w 15633609"/>
              <a:gd name="connsiteY174" fmla="*/ 8280527 h 11307763"/>
              <a:gd name="connsiteX175" fmla="*/ 13958719 w 15633609"/>
              <a:gd name="connsiteY175" fmla="*/ 8318574 h 11307763"/>
              <a:gd name="connsiteX176" fmla="*/ 13977649 w 15633609"/>
              <a:gd name="connsiteY176" fmla="*/ 8356575 h 11307763"/>
              <a:gd name="connsiteX177" fmla="*/ 13996675 w 15633609"/>
              <a:gd name="connsiteY177" fmla="*/ 8394533 h 11307763"/>
              <a:gd name="connsiteX178" fmla="*/ 14015796 w 15633609"/>
              <a:gd name="connsiteY178" fmla="*/ 8432450 h 11307763"/>
              <a:gd name="connsiteX179" fmla="*/ 14035009 w 15633609"/>
              <a:gd name="connsiteY179" fmla="*/ 8470325 h 11307763"/>
              <a:gd name="connsiteX180" fmla="*/ 14054313 w 15633609"/>
              <a:gd name="connsiteY180" fmla="*/ 8508160 h 11307763"/>
              <a:gd name="connsiteX181" fmla="*/ 14073706 w 15633609"/>
              <a:gd name="connsiteY181" fmla="*/ 8545957 h 11307763"/>
              <a:gd name="connsiteX182" fmla="*/ 14093186 w 15633609"/>
              <a:gd name="connsiteY182" fmla="*/ 8583716 h 11307763"/>
              <a:gd name="connsiteX183" fmla="*/ 14112752 w 15633609"/>
              <a:gd name="connsiteY183" fmla="*/ 8621439 h 11307763"/>
              <a:gd name="connsiteX184" fmla="*/ 14132403 w 15633609"/>
              <a:gd name="connsiteY184" fmla="*/ 8659126 h 11307763"/>
              <a:gd name="connsiteX185" fmla="*/ 14171950 w 15633609"/>
              <a:gd name="connsiteY185" fmla="*/ 8734401 h 11307763"/>
              <a:gd name="connsiteX186" fmla="*/ 14211815 w 15633609"/>
              <a:gd name="connsiteY186" fmla="*/ 8809550 h 11307763"/>
              <a:gd name="connsiteX187" fmla="*/ 14251983 w 15633609"/>
              <a:gd name="connsiteY187" fmla="*/ 8884582 h 11307763"/>
              <a:gd name="connsiteX188" fmla="*/ 14292441 w 15633609"/>
              <a:gd name="connsiteY188" fmla="*/ 8959507 h 11307763"/>
              <a:gd name="connsiteX189" fmla="*/ 14333177 w 15633609"/>
              <a:gd name="connsiteY189" fmla="*/ 9034334 h 11307763"/>
              <a:gd name="connsiteX190" fmla="*/ 14374177 w 15633609"/>
              <a:gd name="connsiteY190" fmla="*/ 9109073 h 11307763"/>
              <a:gd name="connsiteX191" fmla="*/ 14436142 w 15633609"/>
              <a:gd name="connsiteY191" fmla="*/ 9221036 h 11307763"/>
              <a:gd name="connsiteX192" fmla="*/ 14498627 w 15633609"/>
              <a:gd name="connsiteY192" fmla="*/ 9332854 h 11307763"/>
              <a:gd name="connsiteX193" fmla="*/ 14582671 w 15633609"/>
              <a:gd name="connsiteY193" fmla="*/ 9481773 h 11307763"/>
              <a:gd name="connsiteX194" fmla="*/ 14667452 w 15633609"/>
              <a:gd name="connsiteY194" fmla="*/ 9630565 h 11307763"/>
              <a:gd name="connsiteX195" fmla="*/ 14795776 w 15633609"/>
              <a:gd name="connsiteY195" fmla="*/ 9853682 h 11307763"/>
              <a:gd name="connsiteX196" fmla="*/ 15272668 w 15633609"/>
              <a:gd name="connsiteY196" fmla="*/ 10674932 h 11307763"/>
              <a:gd name="connsiteX197" fmla="*/ 15446180 w 15633609"/>
              <a:gd name="connsiteY197" fmla="*/ 10976499 h 11307763"/>
              <a:gd name="connsiteX198" fmla="*/ 15554022 w 15633609"/>
              <a:gd name="connsiteY198" fmla="*/ 11166221 h 11307763"/>
              <a:gd name="connsiteX199" fmla="*/ 15633609 w 15633609"/>
              <a:gd name="connsiteY199" fmla="*/ 11307763 h 11307763"/>
              <a:gd name="connsiteX200" fmla="*/ 0 w 15633609"/>
              <a:gd name="connsiteY200" fmla="*/ 11307763 h 1130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5633609" h="11307763">
                <a:moveTo>
                  <a:pt x="0" y="0"/>
                </a:moveTo>
                <a:lnTo>
                  <a:pt x="13600449" y="0"/>
                </a:lnTo>
                <a:lnTo>
                  <a:pt x="13581182" y="53290"/>
                </a:lnTo>
                <a:lnTo>
                  <a:pt x="13558589" y="116593"/>
                </a:lnTo>
                <a:lnTo>
                  <a:pt x="13536379" y="179648"/>
                </a:lnTo>
                <a:lnTo>
                  <a:pt x="13514550" y="242456"/>
                </a:lnTo>
                <a:lnTo>
                  <a:pt x="13493100" y="305018"/>
                </a:lnTo>
                <a:lnTo>
                  <a:pt x="13472027" y="367337"/>
                </a:lnTo>
                <a:lnTo>
                  <a:pt x="13451330" y="429411"/>
                </a:lnTo>
                <a:lnTo>
                  <a:pt x="13431008" y="491244"/>
                </a:lnTo>
                <a:lnTo>
                  <a:pt x="13411058" y="552836"/>
                </a:lnTo>
                <a:lnTo>
                  <a:pt x="13391480" y="614189"/>
                </a:lnTo>
                <a:lnTo>
                  <a:pt x="13372270" y="675303"/>
                </a:lnTo>
                <a:lnTo>
                  <a:pt x="13353428" y="736179"/>
                </a:lnTo>
                <a:lnTo>
                  <a:pt x="13334952" y="796820"/>
                </a:lnTo>
                <a:lnTo>
                  <a:pt x="13316841" y="857225"/>
                </a:lnTo>
                <a:lnTo>
                  <a:pt x="13299092" y="917397"/>
                </a:lnTo>
                <a:lnTo>
                  <a:pt x="13281704" y="977336"/>
                </a:lnTo>
                <a:lnTo>
                  <a:pt x="13264675" y="1037044"/>
                </a:lnTo>
                <a:lnTo>
                  <a:pt x="13248005" y="1096522"/>
                </a:lnTo>
                <a:lnTo>
                  <a:pt x="13231690" y="1155770"/>
                </a:lnTo>
                <a:lnTo>
                  <a:pt x="13215729" y="1214791"/>
                </a:lnTo>
                <a:lnTo>
                  <a:pt x="13200122" y="1273585"/>
                </a:lnTo>
                <a:lnTo>
                  <a:pt x="13184865" y="1332154"/>
                </a:lnTo>
                <a:lnTo>
                  <a:pt x="13169958" y="1390498"/>
                </a:lnTo>
                <a:lnTo>
                  <a:pt x="13155398" y="1448619"/>
                </a:lnTo>
                <a:lnTo>
                  <a:pt x="13141185" y="1506519"/>
                </a:lnTo>
                <a:lnTo>
                  <a:pt x="13127316" y="1564197"/>
                </a:lnTo>
                <a:lnTo>
                  <a:pt x="13113790" y="1621656"/>
                </a:lnTo>
                <a:lnTo>
                  <a:pt x="13100605" y="1678897"/>
                </a:lnTo>
                <a:lnTo>
                  <a:pt x="13087759" y="1735920"/>
                </a:lnTo>
                <a:lnTo>
                  <a:pt x="13075251" y="1792727"/>
                </a:lnTo>
                <a:lnTo>
                  <a:pt x="13063080" y="1849320"/>
                </a:lnTo>
                <a:lnTo>
                  <a:pt x="13051242" y="1905699"/>
                </a:lnTo>
                <a:lnTo>
                  <a:pt x="13039738" y="1961865"/>
                </a:lnTo>
                <a:lnTo>
                  <a:pt x="13028565" y="2017820"/>
                </a:lnTo>
                <a:lnTo>
                  <a:pt x="13017721" y="2073565"/>
                </a:lnTo>
                <a:lnTo>
                  <a:pt x="13007205" y="2129101"/>
                </a:lnTo>
                <a:lnTo>
                  <a:pt x="12997016" y="2184430"/>
                </a:lnTo>
                <a:lnTo>
                  <a:pt x="12987151" y="2239551"/>
                </a:lnTo>
                <a:lnTo>
                  <a:pt x="12977609" y="2294468"/>
                </a:lnTo>
                <a:lnTo>
                  <a:pt x="12968388" y="2349180"/>
                </a:lnTo>
                <a:lnTo>
                  <a:pt x="12959486" y="2403689"/>
                </a:lnTo>
                <a:lnTo>
                  <a:pt x="12950903" y="2457997"/>
                </a:lnTo>
                <a:lnTo>
                  <a:pt x="12942636" y="2512103"/>
                </a:lnTo>
                <a:lnTo>
                  <a:pt x="12934683" y="2566011"/>
                </a:lnTo>
                <a:lnTo>
                  <a:pt x="12927044" y="2619720"/>
                </a:lnTo>
                <a:lnTo>
                  <a:pt x="12919715" y="2673232"/>
                </a:lnTo>
                <a:lnTo>
                  <a:pt x="12912696" y="2726548"/>
                </a:lnTo>
                <a:lnTo>
                  <a:pt x="12905986" y="2779669"/>
                </a:lnTo>
                <a:lnTo>
                  <a:pt x="12899581" y="2832597"/>
                </a:lnTo>
                <a:lnTo>
                  <a:pt x="12893481" y="2885332"/>
                </a:lnTo>
                <a:lnTo>
                  <a:pt x="12887685" y="2937876"/>
                </a:lnTo>
                <a:lnTo>
                  <a:pt x="12882189" y="2990230"/>
                </a:lnTo>
                <a:lnTo>
                  <a:pt x="12876994" y="3042396"/>
                </a:lnTo>
                <a:lnTo>
                  <a:pt x="12872096" y="3094373"/>
                </a:lnTo>
                <a:lnTo>
                  <a:pt x="12867494" y="3146165"/>
                </a:lnTo>
                <a:lnTo>
                  <a:pt x="12863188" y="3197771"/>
                </a:lnTo>
                <a:lnTo>
                  <a:pt x="12859174" y="3249192"/>
                </a:lnTo>
                <a:lnTo>
                  <a:pt x="12855452" y="3300431"/>
                </a:lnTo>
                <a:lnTo>
                  <a:pt x="12852020" y="3351489"/>
                </a:lnTo>
                <a:lnTo>
                  <a:pt x="12848875" y="3402365"/>
                </a:lnTo>
                <a:lnTo>
                  <a:pt x="12846017" y="3453063"/>
                </a:lnTo>
                <a:lnTo>
                  <a:pt x="12843444" y="3503582"/>
                </a:lnTo>
                <a:lnTo>
                  <a:pt x="12841154" y="3553924"/>
                </a:lnTo>
                <a:lnTo>
                  <a:pt x="12839145" y="3604090"/>
                </a:lnTo>
                <a:lnTo>
                  <a:pt x="12837417" y="3654082"/>
                </a:lnTo>
                <a:lnTo>
                  <a:pt x="12835966" y="3703900"/>
                </a:lnTo>
                <a:lnTo>
                  <a:pt x="12834792" y="3753546"/>
                </a:lnTo>
                <a:lnTo>
                  <a:pt x="12833892" y="3803021"/>
                </a:lnTo>
                <a:lnTo>
                  <a:pt x="12833266" y="3852326"/>
                </a:lnTo>
                <a:lnTo>
                  <a:pt x="12832911" y="3901463"/>
                </a:lnTo>
                <a:lnTo>
                  <a:pt x="12832827" y="3950432"/>
                </a:lnTo>
                <a:lnTo>
                  <a:pt x="12833010" y="3999234"/>
                </a:lnTo>
                <a:lnTo>
                  <a:pt x="12833460" y="4047871"/>
                </a:lnTo>
                <a:lnTo>
                  <a:pt x="12834174" y="4096344"/>
                </a:lnTo>
                <a:lnTo>
                  <a:pt x="12835152" y="4144655"/>
                </a:lnTo>
                <a:lnTo>
                  <a:pt x="12836392" y="4192804"/>
                </a:lnTo>
                <a:lnTo>
                  <a:pt x="12837891" y="4240792"/>
                </a:lnTo>
                <a:lnTo>
                  <a:pt x="12839649" y="4288621"/>
                </a:lnTo>
                <a:lnTo>
                  <a:pt x="12841663" y="4336292"/>
                </a:lnTo>
                <a:lnTo>
                  <a:pt x="12843933" y="4383807"/>
                </a:lnTo>
                <a:lnTo>
                  <a:pt x="12846455" y="4431165"/>
                </a:lnTo>
                <a:lnTo>
                  <a:pt x="12849229" y="4478369"/>
                </a:lnTo>
                <a:lnTo>
                  <a:pt x="12852253" y="4525420"/>
                </a:lnTo>
                <a:lnTo>
                  <a:pt x="12855526" y="4572318"/>
                </a:lnTo>
                <a:lnTo>
                  <a:pt x="12859045" y="4619066"/>
                </a:lnTo>
                <a:lnTo>
                  <a:pt x="12862809" y="4665663"/>
                </a:lnTo>
                <a:lnTo>
                  <a:pt x="12866816" y="4712112"/>
                </a:lnTo>
                <a:lnTo>
                  <a:pt x="12871065" y="4758414"/>
                </a:lnTo>
                <a:lnTo>
                  <a:pt x="12875554" y="4804569"/>
                </a:lnTo>
                <a:lnTo>
                  <a:pt x="12880282" y="4850580"/>
                </a:lnTo>
                <a:lnTo>
                  <a:pt x="12885246" y="4896446"/>
                </a:lnTo>
                <a:lnTo>
                  <a:pt x="12890445" y="4942170"/>
                </a:lnTo>
                <a:lnTo>
                  <a:pt x="12895878" y="4987752"/>
                </a:lnTo>
                <a:lnTo>
                  <a:pt x="12901542" y="5033194"/>
                </a:lnTo>
                <a:lnTo>
                  <a:pt x="12907436" y="5078497"/>
                </a:lnTo>
                <a:lnTo>
                  <a:pt x="12913559" y="5123661"/>
                </a:lnTo>
                <a:lnTo>
                  <a:pt x="12919909" y="5168689"/>
                </a:lnTo>
                <a:lnTo>
                  <a:pt x="12926483" y="5213582"/>
                </a:lnTo>
                <a:lnTo>
                  <a:pt x="12933281" y="5258339"/>
                </a:lnTo>
                <a:lnTo>
                  <a:pt x="12940301" y="5302964"/>
                </a:lnTo>
                <a:lnTo>
                  <a:pt x="12947541" y="5347457"/>
                </a:lnTo>
                <a:lnTo>
                  <a:pt x="12955000" y="5391819"/>
                </a:lnTo>
                <a:lnTo>
                  <a:pt x="12962675" y="5436051"/>
                </a:lnTo>
                <a:lnTo>
                  <a:pt x="12970566" y="5480154"/>
                </a:lnTo>
                <a:lnTo>
                  <a:pt x="12978669" y="5524130"/>
                </a:lnTo>
                <a:lnTo>
                  <a:pt x="12986985" y="5567980"/>
                </a:lnTo>
                <a:lnTo>
                  <a:pt x="12995511" y="5611705"/>
                </a:lnTo>
                <a:lnTo>
                  <a:pt x="13004246" y="5655307"/>
                </a:lnTo>
                <a:lnTo>
                  <a:pt x="13013187" y="5698785"/>
                </a:lnTo>
                <a:lnTo>
                  <a:pt x="13022334" y="5742143"/>
                </a:lnTo>
                <a:lnTo>
                  <a:pt x="13031684" y="5785380"/>
                </a:lnTo>
                <a:lnTo>
                  <a:pt x="13041236" y="5828498"/>
                </a:lnTo>
                <a:lnTo>
                  <a:pt x="13050988" y="5871498"/>
                </a:lnTo>
                <a:lnTo>
                  <a:pt x="13060939" y="5914381"/>
                </a:lnTo>
                <a:lnTo>
                  <a:pt x="13071087" y="5957149"/>
                </a:lnTo>
                <a:lnTo>
                  <a:pt x="13081430" y="5999803"/>
                </a:lnTo>
                <a:lnTo>
                  <a:pt x="13091967" y="6042343"/>
                </a:lnTo>
                <a:lnTo>
                  <a:pt x="13102695" y="6084772"/>
                </a:lnTo>
                <a:lnTo>
                  <a:pt x="13113614" y="6127090"/>
                </a:lnTo>
                <a:lnTo>
                  <a:pt x="13124722" y="6169298"/>
                </a:lnTo>
                <a:lnTo>
                  <a:pt x="13136016" y="6211398"/>
                </a:lnTo>
                <a:lnTo>
                  <a:pt x="13147496" y="6253390"/>
                </a:lnTo>
                <a:lnTo>
                  <a:pt x="13159160" y="6295277"/>
                </a:lnTo>
                <a:lnTo>
                  <a:pt x="13171005" y="6337058"/>
                </a:lnTo>
                <a:lnTo>
                  <a:pt x="13183031" y="6378736"/>
                </a:lnTo>
                <a:lnTo>
                  <a:pt x="13195236" y="6420312"/>
                </a:lnTo>
                <a:lnTo>
                  <a:pt x="13207618" y="6461786"/>
                </a:lnTo>
                <a:lnTo>
                  <a:pt x="13220175" y="6503160"/>
                </a:lnTo>
                <a:lnTo>
                  <a:pt x="13232905" y="6544435"/>
                </a:lnTo>
                <a:lnTo>
                  <a:pt x="13245808" y="6585612"/>
                </a:lnTo>
                <a:lnTo>
                  <a:pt x="13258881" y="6626693"/>
                </a:lnTo>
                <a:lnTo>
                  <a:pt x="13272123" y="6667678"/>
                </a:lnTo>
                <a:lnTo>
                  <a:pt x="13285533" y="6708569"/>
                </a:lnTo>
                <a:lnTo>
                  <a:pt x="13299107" y="6749367"/>
                </a:lnTo>
                <a:lnTo>
                  <a:pt x="13312845" y="6790073"/>
                </a:lnTo>
                <a:lnTo>
                  <a:pt x="13326746" y="6830689"/>
                </a:lnTo>
                <a:lnTo>
                  <a:pt x="13340807" y="6871215"/>
                </a:lnTo>
                <a:lnTo>
                  <a:pt x="13355026" y="6911653"/>
                </a:lnTo>
                <a:lnTo>
                  <a:pt x="13369403" y="6952003"/>
                </a:lnTo>
                <a:lnTo>
                  <a:pt x="13383935" y="6992268"/>
                </a:lnTo>
                <a:lnTo>
                  <a:pt x="13398622" y="7032448"/>
                </a:lnTo>
                <a:lnTo>
                  <a:pt x="13413460" y="7072544"/>
                </a:lnTo>
                <a:lnTo>
                  <a:pt x="13428449" y="7112558"/>
                </a:lnTo>
                <a:lnTo>
                  <a:pt x="13443587" y="7152491"/>
                </a:lnTo>
                <a:lnTo>
                  <a:pt x="13458871" y="7192343"/>
                </a:lnTo>
                <a:lnTo>
                  <a:pt x="13474302" y="7232117"/>
                </a:lnTo>
                <a:lnTo>
                  <a:pt x="13489876" y="7271813"/>
                </a:lnTo>
                <a:lnTo>
                  <a:pt x="13505593" y="7311433"/>
                </a:lnTo>
                <a:lnTo>
                  <a:pt x="13521450" y="7350977"/>
                </a:lnTo>
                <a:lnTo>
                  <a:pt x="13537446" y="7390448"/>
                </a:lnTo>
                <a:lnTo>
                  <a:pt x="13553580" y="7429845"/>
                </a:lnTo>
                <a:lnTo>
                  <a:pt x="13569849" y="7469171"/>
                </a:lnTo>
                <a:lnTo>
                  <a:pt x="13586251" y="7508426"/>
                </a:lnTo>
                <a:lnTo>
                  <a:pt x="13602787" y="7547611"/>
                </a:lnTo>
                <a:lnTo>
                  <a:pt x="13619452" y="7586729"/>
                </a:lnTo>
                <a:lnTo>
                  <a:pt x="13636247" y="7625779"/>
                </a:lnTo>
                <a:lnTo>
                  <a:pt x="13653169" y="7664764"/>
                </a:lnTo>
                <a:lnTo>
                  <a:pt x="13670217" y="7703683"/>
                </a:lnTo>
                <a:lnTo>
                  <a:pt x="13687389" y="7742540"/>
                </a:lnTo>
                <a:lnTo>
                  <a:pt x="13704683" y="7781334"/>
                </a:lnTo>
                <a:lnTo>
                  <a:pt x="13722098" y="7820067"/>
                </a:lnTo>
                <a:lnTo>
                  <a:pt x="13739632" y="7858740"/>
                </a:lnTo>
                <a:lnTo>
                  <a:pt x="13757283" y="7897355"/>
                </a:lnTo>
                <a:lnTo>
                  <a:pt x="13775050" y="7935911"/>
                </a:lnTo>
                <a:lnTo>
                  <a:pt x="13792931" y="7974412"/>
                </a:lnTo>
                <a:lnTo>
                  <a:pt x="13810924" y="8012857"/>
                </a:lnTo>
                <a:lnTo>
                  <a:pt x="13829028" y="8051248"/>
                </a:lnTo>
                <a:lnTo>
                  <a:pt x="13847242" y="8089587"/>
                </a:lnTo>
                <a:lnTo>
                  <a:pt x="13865562" y="8127873"/>
                </a:lnTo>
                <a:lnTo>
                  <a:pt x="13883989" y="8166110"/>
                </a:lnTo>
                <a:lnTo>
                  <a:pt x="13902519" y="8204296"/>
                </a:lnTo>
                <a:lnTo>
                  <a:pt x="13921152" y="8242435"/>
                </a:lnTo>
                <a:lnTo>
                  <a:pt x="13939886" y="8280527"/>
                </a:lnTo>
                <a:lnTo>
                  <a:pt x="13958719" y="8318574"/>
                </a:lnTo>
                <a:lnTo>
                  <a:pt x="13977649" y="8356575"/>
                </a:lnTo>
                <a:lnTo>
                  <a:pt x="13996675" y="8394533"/>
                </a:lnTo>
                <a:lnTo>
                  <a:pt x="14015796" y="8432450"/>
                </a:lnTo>
                <a:lnTo>
                  <a:pt x="14035009" y="8470325"/>
                </a:lnTo>
                <a:lnTo>
                  <a:pt x="14054313" y="8508160"/>
                </a:lnTo>
                <a:lnTo>
                  <a:pt x="14073706" y="8545957"/>
                </a:lnTo>
                <a:lnTo>
                  <a:pt x="14093186" y="8583716"/>
                </a:lnTo>
                <a:lnTo>
                  <a:pt x="14112752" y="8621439"/>
                </a:lnTo>
                <a:lnTo>
                  <a:pt x="14132403" y="8659126"/>
                </a:lnTo>
                <a:lnTo>
                  <a:pt x="14171950" y="8734401"/>
                </a:lnTo>
                <a:lnTo>
                  <a:pt x="14211815" y="8809550"/>
                </a:lnTo>
                <a:lnTo>
                  <a:pt x="14251983" y="8884582"/>
                </a:lnTo>
                <a:lnTo>
                  <a:pt x="14292441" y="8959507"/>
                </a:lnTo>
                <a:lnTo>
                  <a:pt x="14333177" y="9034334"/>
                </a:lnTo>
                <a:lnTo>
                  <a:pt x="14374177" y="9109073"/>
                </a:lnTo>
                <a:lnTo>
                  <a:pt x="14436142" y="9221036"/>
                </a:lnTo>
                <a:lnTo>
                  <a:pt x="14498627" y="9332854"/>
                </a:lnTo>
                <a:lnTo>
                  <a:pt x="14582671" y="9481773"/>
                </a:lnTo>
                <a:lnTo>
                  <a:pt x="14667452" y="9630565"/>
                </a:lnTo>
                <a:lnTo>
                  <a:pt x="14795776" y="9853682"/>
                </a:lnTo>
                <a:lnTo>
                  <a:pt x="15272668" y="10674932"/>
                </a:lnTo>
                <a:lnTo>
                  <a:pt x="15446180" y="10976499"/>
                </a:lnTo>
                <a:lnTo>
                  <a:pt x="15554022" y="11166221"/>
                </a:lnTo>
                <a:lnTo>
                  <a:pt x="15633609" y="11307763"/>
                </a:lnTo>
                <a:lnTo>
                  <a:pt x="0" y="11307763"/>
                </a:lnTo>
                <a:close/>
              </a:path>
            </a:pathLst>
          </a:custGeom>
          <a:solidFill>
            <a:schemeClr val="accent6"/>
          </a:solidFill>
          <a:ln>
            <a:noFill/>
          </a:ln>
        </p:spPr>
        <p:txBody>
          <a:bodyPr wrap="square">
            <a:noAutofit/>
          </a:bodyPr>
          <a:lstStyle>
            <a:lvl1pPr>
              <a:defRPr>
                <a:solidFill>
                  <a:schemeClr val="accent1"/>
                </a:solidFill>
              </a:defRPr>
            </a:lvl1pPr>
          </a:lstStyle>
          <a:p>
            <a:r>
              <a:rPr lang="en-GB"/>
              <a:t>  </a:t>
            </a:r>
          </a:p>
        </p:txBody>
      </p:sp>
      <p:sp>
        <p:nvSpPr>
          <p:cNvPr id="5" name="Text Placeholder 2">
            <a:extLst>
              <a:ext uri="{FF2B5EF4-FFF2-40B4-BE49-F238E27FC236}">
                <a16:creationId xmlns:a16="http://schemas.microsoft.com/office/drawing/2014/main" id="{26690566-6807-478B-842D-F5AB25A5420F}"/>
              </a:ext>
            </a:extLst>
          </p:cNvPr>
          <p:cNvSpPr>
            <a:spLocks noGrp="1"/>
          </p:cNvSpPr>
          <p:nvPr>
            <p:ph type="body" sz="quarter" idx="15"/>
          </p:nvPr>
        </p:nvSpPr>
        <p:spPr>
          <a:xfrm>
            <a:off x="6227763" y="1062000"/>
            <a:ext cx="2592709"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9" name="Round Diagonal Corner Rectangle 4">
            <a:extLst>
              <a:ext uri="{FF2B5EF4-FFF2-40B4-BE49-F238E27FC236}">
                <a16:creationId xmlns:a16="http://schemas.microsoft.com/office/drawing/2014/main" id="{F54843EE-89F0-474F-A438-CCD6E63C5C3A}"/>
              </a:ext>
            </a:extLst>
          </p:cNvPr>
          <p:cNvSpPr/>
          <p:nvPr userDrawn="1"/>
        </p:nvSpPr>
        <p:spPr>
          <a:xfrm>
            <a:off x="9385693" y="-2228"/>
            <a:ext cx="1932344" cy="275452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a:solidFill>
                  <a:schemeClr val="bg1">
                    <a:lumMod val="50000"/>
                  </a:schemeClr>
                </a:solidFill>
              </a:rPr>
              <a:t>Image placeholders</a:t>
            </a:r>
          </a:p>
          <a:p>
            <a:pPr marL="0" lvl="1" indent="0">
              <a:spcAft>
                <a:spcPts val="99"/>
              </a:spcAft>
            </a:pPr>
            <a:r>
              <a:rPr lang="en-GB" sz="637" noProof="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a:solidFill>
                  <a:schemeClr val="bg1">
                    <a:lumMod val="50000"/>
                  </a:schemeClr>
                </a:solidFill>
              </a:rPr>
              <a:t>Select image and ‘insert’</a:t>
            </a:r>
          </a:p>
          <a:p>
            <a:pPr marL="0" lvl="2" indent="0">
              <a:spcAft>
                <a:spcPts val="99"/>
              </a:spcAft>
              <a:buFontTx/>
              <a:buNone/>
            </a:pPr>
            <a:r>
              <a:rPr lang="en-GB" sz="637" noProof="0">
                <a:solidFill>
                  <a:schemeClr val="bg1">
                    <a:lumMod val="50000"/>
                  </a:schemeClr>
                </a:solidFill>
              </a:rPr>
              <a:t>When you have reset the slide the image may need readjusting</a:t>
            </a:r>
          </a:p>
          <a:p>
            <a:pPr marL="0" lvl="1" indent="0">
              <a:spcAft>
                <a:spcPts val="99"/>
              </a:spcAft>
            </a:pPr>
            <a:r>
              <a:rPr lang="en-GB" sz="637" b="1" noProof="0">
                <a:solidFill>
                  <a:schemeClr val="bg1">
                    <a:lumMod val="50000"/>
                  </a:schemeClr>
                </a:solidFill>
              </a:rPr>
              <a:t>Insert image</a:t>
            </a:r>
          </a:p>
          <a:p>
            <a:pPr marL="0" lvl="1" indent="0">
              <a:spcAft>
                <a:spcPts val="99"/>
              </a:spcAft>
            </a:pPr>
            <a:r>
              <a:rPr lang="en-GB" sz="637" noProof="0">
                <a:solidFill>
                  <a:schemeClr val="bg1">
                    <a:lumMod val="50000"/>
                  </a:schemeClr>
                </a:solidFill>
              </a:rPr>
              <a:t>To insert an image click on the ‘picture placeholder icon’, navigate to the file and insert.</a:t>
            </a:r>
          </a:p>
          <a:p>
            <a:pPr>
              <a:spcAft>
                <a:spcPts val="99"/>
              </a:spcAft>
            </a:pPr>
            <a:r>
              <a:rPr lang="en-GB" sz="637" b="1" noProof="0">
                <a:solidFill>
                  <a:schemeClr val="bg1">
                    <a:lumMod val="50000"/>
                  </a:schemeClr>
                </a:solidFill>
              </a:rPr>
              <a:t>Crop image</a:t>
            </a:r>
          </a:p>
          <a:p>
            <a:pPr marL="0" lvl="1" indent="0">
              <a:spcAft>
                <a:spcPts val="99"/>
              </a:spcAft>
            </a:pPr>
            <a:r>
              <a:rPr lang="en-GB" sz="637" noProof="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a:solidFill>
                  <a:schemeClr val="bg1">
                    <a:lumMod val="50000"/>
                  </a:schemeClr>
                </a:solidFill>
              </a:rPr>
              <a:t>Select ‘Crop’</a:t>
            </a:r>
          </a:p>
          <a:p>
            <a:pPr marL="0" indent="0">
              <a:spcAft>
                <a:spcPts val="102"/>
              </a:spcAft>
              <a:buFont typeface="Arial" pitchFamily="34" charset="0"/>
              <a:buNone/>
            </a:pPr>
            <a:r>
              <a:rPr lang="en-GB" sz="637" b="1" noProof="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a:solidFill>
                <a:schemeClr val="bg1">
                  <a:lumMod val="50000"/>
                </a:schemeClr>
              </a:solidFill>
              <a:latin typeface="+mn-lt"/>
              <a:ea typeface="+mn-ea"/>
              <a:cs typeface="+mn-cs"/>
            </a:endParaRPr>
          </a:p>
          <a:p>
            <a:pPr>
              <a:spcAft>
                <a:spcPts val="102"/>
              </a:spcAft>
            </a:pPr>
            <a:endParaRPr lang="en-GB" sz="637" kern="1200" noProof="0">
              <a:solidFill>
                <a:schemeClr val="bg1">
                  <a:lumMod val="50000"/>
                </a:schemeClr>
              </a:solidFill>
              <a:latin typeface="+mn-lt"/>
              <a:ea typeface="+mn-ea"/>
              <a:cs typeface="+mn-cs"/>
            </a:endParaRPr>
          </a:p>
        </p:txBody>
      </p:sp>
      <p:sp>
        <p:nvSpPr>
          <p:cNvPr id="10" name="Rectangle 9">
            <a:hlinkClick r:id="rId2"/>
            <a:extLst>
              <a:ext uri="{FF2B5EF4-FFF2-40B4-BE49-F238E27FC236}">
                <a16:creationId xmlns:a16="http://schemas.microsoft.com/office/drawing/2014/main" id="{59EFD54B-5084-4493-98CD-406BBC16C6BC}"/>
              </a:ext>
            </a:extLst>
          </p:cNvPr>
          <p:cNvSpPr/>
          <p:nvPr userDrawn="1"/>
        </p:nvSpPr>
        <p:spPr>
          <a:xfrm>
            <a:off x="9419215" y="2545718"/>
            <a:ext cx="1752087" cy="98040"/>
          </a:xfrm>
          <a:prstGeom prst="rect">
            <a:avLst/>
          </a:prstGeom>
          <a:noFill/>
        </p:spPr>
        <p:txBody>
          <a:bodyPr wrap="square" lIns="0" tIns="0" rIns="0" bIns="0" rtlCol="0" anchor="ctr">
            <a:spAutoFit/>
          </a:bodyPr>
          <a:lstStyle/>
          <a:p>
            <a:r>
              <a:rPr lang="en-GB" sz="637">
                <a:cs typeface="Arial" panose="020B0604020202020204" pitchFamily="34" charset="0"/>
              </a:rPr>
              <a:t>https://nationalgrid.onbrandcloud.com/login/</a:t>
            </a:r>
          </a:p>
        </p:txBody>
      </p:sp>
      <p:pic>
        <p:nvPicPr>
          <p:cNvPr id="11" name="Picture 10">
            <a:extLst>
              <a:ext uri="{FF2B5EF4-FFF2-40B4-BE49-F238E27FC236}">
                <a16:creationId xmlns:a16="http://schemas.microsoft.com/office/drawing/2014/main" id="{50A37059-A6CA-4A16-859E-45B549666CFA}"/>
              </a:ext>
            </a:extLst>
          </p:cNvPr>
          <p:cNvPicPr>
            <a:picLocks noChangeAspect="1"/>
          </p:cNvPicPr>
          <p:nvPr userDrawn="1"/>
        </p:nvPicPr>
        <p:blipFill>
          <a:blip r:embed="rId3"/>
          <a:stretch>
            <a:fillRect/>
          </a:stretch>
        </p:blipFill>
        <p:spPr>
          <a:xfrm>
            <a:off x="7473917" y="4678326"/>
            <a:ext cx="1345632" cy="201018"/>
          </a:xfrm>
          <a:prstGeom prst="rect">
            <a:avLst/>
          </a:prstGeom>
        </p:spPr>
      </p:pic>
      <p:sp>
        <p:nvSpPr>
          <p:cNvPr id="2" name="Title 1">
            <a:extLst>
              <a:ext uri="{FF2B5EF4-FFF2-40B4-BE49-F238E27FC236}">
                <a16:creationId xmlns:a16="http://schemas.microsoft.com/office/drawing/2014/main" id="{881E7258-4646-4D7F-9430-5D4A66ADBB9A}"/>
              </a:ext>
            </a:extLst>
          </p:cNvPr>
          <p:cNvSpPr>
            <a:spLocks noGrp="1"/>
          </p:cNvSpPr>
          <p:nvPr>
            <p:ph type="title"/>
          </p:nvPr>
        </p:nvSpPr>
        <p:spPr>
          <a:xfrm>
            <a:off x="6226840" y="330855"/>
            <a:ext cx="2592709" cy="295466"/>
          </a:xfrm>
        </p:spPr>
        <p:txBody>
          <a:bodyPr/>
          <a:lstStyle/>
          <a:p>
            <a:r>
              <a:rPr lang="en-US"/>
              <a:t>Click to edit Master title style</a:t>
            </a:r>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Half Page - LightBlue-Grey">
    <p:spTree>
      <p:nvGrpSpPr>
        <p:cNvPr id="1" name=""/>
        <p:cNvGrpSpPr/>
        <p:nvPr/>
      </p:nvGrpSpPr>
      <p:grpSpPr>
        <a:xfrm>
          <a:off x="0" y="0"/>
          <a:ext cx="0" cy="0"/>
          <a:chOff x="0" y="0"/>
          <a:chExt cx="0" cy="0"/>
        </a:xfrm>
      </p:grpSpPr>
      <p:sp>
        <p:nvSpPr>
          <p:cNvPr id="6" name="object 100">
            <a:extLst>
              <a:ext uri="{FF2B5EF4-FFF2-40B4-BE49-F238E27FC236}">
                <a16:creationId xmlns:a16="http://schemas.microsoft.com/office/drawing/2014/main" id="{6A33ECFE-A54A-0D4B-AA6E-F0823218F1E2}"/>
              </a:ext>
            </a:extLst>
          </p:cNvPr>
          <p:cNvSpPr/>
          <p:nvPr userDrawn="1"/>
        </p:nvSpPr>
        <p:spPr>
          <a:xfrm>
            <a:off x="-10571" y="0"/>
            <a:ext cx="4582569" cy="5143500"/>
          </a:xfrm>
          <a:custGeom>
            <a:avLst/>
            <a:gdLst/>
            <a:ahLst/>
            <a:cxnLst/>
            <a:rect l="l" t="t" r="r" b="b"/>
            <a:pathLst>
              <a:path w="108584" h="7055484">
                <a:moveTo>
                  <a:pt x="108000" y="0"/>
                </a:moveTo>
                <a:lnTo>
                  <a:pt x="0" y="0"/>
                </a:lnTo>
                <a:lnTo>
                  <a:pt x="0" y="7054900"/>
                </a:lnTo>
                <a:lnTo>
                  <a:pt x="108000" y="7054900"/>
                </a:lnTo>
                <a:lnTo>
                  <a:pt x="108000" y="0"/>
                </a:lnTo>
                <a:close/>
              </a:path>
            </a:pathLst>
          </a:custGeom>
          <a:solidFill>
            <a:schemeClr val="tx1"/>
          </a:solidFill>
        </p:spPr>
        <p:txBody>
          <a:bodyPr wrap="square" lIns="0" tIns="0" rIns="0" bIns="0" rtlCol="0"/>
          <a:lstStyle/>
          <a:p>
            <a:endParaRPr b="0" i="0">
              <a:latin typeface="HelveticaNeueLT Pro 55 Roman" panose="020B0604020202020204" pitchFamily="34" charset="77"/>
            </a:endParaRPr>
          </a:p>
        </p:txBody>
      </p:sp>
      <p:sp>
        <p:nvSpPr>
          <p:cNvPr id="7" name="object 4">
            <a:extLst>
              <a:ext uri="{FF2B5EF4-FFF2-40B4-BE49-F238E27FC236}">
                <a16:creationId xmlns:a16="http://schemas.microsoft.com/office/drawing/2014/main" id="{17705A89-72CD-5F46-AA59-304596B95793}"/>
              </a:ext>
            </a:extLst>
          </p:cNvPr>
          <p:cNvSpPr txBox="1"/>
          <p:nvPr userDrawn="1"/>
        </p:nvSpPr>
        <p:spPr>
          <a:xfrm rot="5400000">
            <a:off x="8619523" y="4735403"/>
            <a:ext cx="92333" cy="142202"/>
          </a:xfrm>
          <a:prstGeom prst="rect">
            <a:avLst/>
          </a:prstGeom>
        </p:spPr>
        <p:txBody>
          <a:bodyPr vert="vert270" wrap="square" lIns="0" tIns="8890" rIns="0" bIns="0" rtlCol="0">
            <a:spAutoFit/>
          </a:bodyPr>
          <a:lstStyle/>
          <a:p>
            <a:pPr marL="12700" algn="ctr">
              <a:lnSpc>
                <a:spcPct val="100000"/>
              </a:lnSpc>
              <a:spcBef>
                <a:spcPts val="70"/>
              </a:spcBef>
            </a:pPr>
            <a:fld id="{83138DB1-6E54-AD46-9347-CEE8890337C8}" type="slidenum">
              <a:rPr lang="en-GB" sz="600" spc="-10">
                <a:solidFill>
                  <a:srgbClr val="454546"/>
                </a:solidFill>
                <a:latin typeface="HelveticaNeueLTPro-Roman"/>
                <a:cs typeface="HelveticaNeueLTPro-Roman"/>
              </a:rPr>
              <a:t>‹#›</a:t>
            </a:fld>
            <a:endParaRPr sz="600">
              <a:solidFill>
                <a:srgbClr val="454546"/>
              </a:solidFill>
              <a:latin typeface="HelveticaNeueLTPro-Roman"/>
              <a:cs typeface="HelveticaNeueLTPro-Roman"/>
            </a:endParaRPr>
          </a:p>
        </p:txBody>
      </p:sp>
      <p:pic>
        <p:nvPicPr>
          <p:cNvPr id="8" name="Picture 7">
            <a:hlinkClick r:id="" action="ppaction://hlinkshowjump?jump=firstslide"/>
            <a:extLst>
              <a:ext uri="{FF2B5EF4-FFF2-40B4-BE49-F238E27FC236}">
                <a16:creationId xmlns:a16="http://schemas.microsoft.com/office/drawing/2014/main" id="{8F7B15CA-95AC-7E49-A32F-B247C990C413}"/>
              </a:ext>
            </a:extLst>
          </p:cNvPr>
          <p:cNvPicPr>
            <a:picLocks noChangeAspect="1"/>
          </p:cNvPicPr>
          <p:nvPr userDrawn="1"/>
        </p:nvPicPr>
        <p:blipFill>
          <a:blip r:embed="rId2"/>
          <a:stretch>
            <a:fillRect/>
          </a:stretch>
        </p:blipFill>
        <p:spPr>
          <a:xfrm>
            <a:off x="580351" y="4825369"/>
            <a:ext cx="177800" cy="177800"/>
          </a:xfrm>
          <a:prstGeom prst="rect">
            <a:avLst/>
          </a:prstGeom>
        </p:spPr>
      </p:pic>
      <p:pic>
        <p:nvPicPr>
          <p:cNvPr id="9" name="Picture 8">
            <a:hlinkClick r:id="" action="ppaction://hlinkshowjump?jump=previousslide"/>
            <a:extLst>
              <a:ext uri="{FF2B5EF4-FFF2-40B4-BE49-F238E27FC236}">
                <a16:creationId xmlns:a16="http://schemas.microsoft.com/office/drawing/2014/main" id="{4C67335C-6A28-614A-8B0F-E513C48EF2E2}"/>
              </a:ext>
            </a:extLst>
          </p:cNvPr>
          <p:cNvPicPr>
            <a:picLocks noChangeAspect="1"/>
          </p:cNvPicPr>
          <p:nvPr userDrawn="1"/>
        </p:nvPicPr>
        <p:blipFill>
          <a:blip r:embed="rId3"/>
          <a:stretch>
            <a:fillRect/>
          </a:stretch>
        </p:blipFill>
        <p:spPr>
          <a:xfrm>
            <a:off x="437181" y="4825369"/>
            <a:ext cx="101600" cy="177800"/>
          </a:xfrm>
          <a:prstGeom prst="rect">
            <a:avLst/>
          </a:prstGeom>
        </p:spPr>
      </p:pic>
      <p:pic>
        <p:nvPicPr>
          <p:cNvPr id="10" name="Picture 9">
            <a:hlinkClick r:id="" action="ppaction://hlinkshowjump?jump=nextslide"/>
            <a:extLst>
              <a:ext uri="{FF2B5EF4-FFF2-40B4-BE49-F238E27FC236}">
                <a16:creationId xmlns:a16="http://schemas.microsoft.com/office/drawing/2014/main" id="{722B057E-2CF0-0749-AABB-F8ACC4FD7321}"/>
              </a:ext>
            </a:extLst>
          </p:cNvPr>
          <p:cNvPicPr>
            <a:picLocks noChangeAspect="1"/>
          </p:cNvPicPr>
          <p:nvPr userDrawn="1"/>
        </p:nvPicPr>
        <p:blipFill>
          <a:blip r:embed="rId4"/>
          <a:stretch>
            <a:fillRect/>
          </a:stretch>
        </p:blipFill>
        <p:spPr>
          <a:xfrm>
            <a:off x="795001" y="4825369"/>
            <a:ext cx="101600" cy="177800"/>
          </a:xfrm>
          <a:prstGeom prst="rect">
            <a:avLst/>
          </a:prstGeom>
        </p:spPr>
      </p:pic>
    </p:spTree>
    <p:extLst>
      <p:ext uri="{BB962C8B-B14F-4D97-AF65-F5344CB8AC3E}">
        <p14:creationId xmlns:p14="http://schemas.microsoft.com/office/powerpoint/2010/main" val="3206933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uccess 2020">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C46F04-B971-ED48-8DC4-65F6EF0AA31A}"/>
              </a:ext>
            </a:extLst>
          </p:cNvPr>
          <p:cNvPicPr>
            <a:picLocks noChangeAspect="1"/>
          </p:cNvPicPr>
          <p:nvPr userDrawn="1"/>
        </p:nvPicPr>
        <p:blipFill>
          <a:blip r:embed="rId2"/>
          <a:stretch>
            <a:fillRect/>
          </a:stretch>
        </p:blipFill>
        <p:spPr>
          <a:xfrm>
            <a:off x="0" y="3599"/>
            <a:ext cx="9144000" cy="5136302"/>
          </a:xfrm>
          <a:prstGeom prst="rect">
            <a:avLst/>
          </a:prstGeom>
        </p:spPr>
      </p:pic>
      <p:sp>
        <p:nvSpPr>
          <p:cNvPr id="8" name="Text Placeholder 11">
            <a:extLst>
              <a:ext uri="{FF2B5EF4-FFF2-40B4-BE49-F238E27FC236}">
                <a16:creationId xmlns:a16="http://schemas.microsoft.com/office/drawing/2014/main" id="{4CCEDE6E-3C12-1C43-A880-0B6F1300F28C}"/>
              </a:ext>
            </a:extLst>
          </p:cNvPr>
          <p:cNvSpPr>
            <a:spLocks noGrp="1"/>
          </p:cNvSpPr>
          <p:nvPr>
            <p:ph type="body" sz="quarter" idx="11"/>
          </p:nvPr>
        </p:nvSpPr>
        <p:spPr>
          <a:xfrm>
            <a:off x="726330" y="3655314"/>
            <a:ext cx="1635138" cy="725198"/>
          </a:xfrm>
          <a:prstGeom prst="rect">
            <a:avLst/>
          </a:prstGeom>
          <a:ln>
            <a:noFill/>
          </a:ln>
        </p:spPr>
        <p:txBody>
          <a:bodyPr/>
          <a:lstStyle>
            <a:lvl1pPr marL="0" indent="0" algn="ctr">
              <a:buNone/>
              <a:defRPr sz="1050" b="1" i="0">
                <a:solidFill>
                  <a:srgbClr val="D43900"/>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3" name="Text Placeholder 12">
            <a:extLst>
              <a:ext uri="{FF2B5EF4-FFF2-40B4-BE49-F238E27FC236}">
                <a16:creationId xmlns:a16="http://schemas.microsoft.com/office/drawing/2014/main" id="{CE6029B3-1496-8845-A0B4-692DF4171963}"/>
              </a:ext>
            </a:extLst>
          </p:cNvPr>
          <p:cNvSpPr>
            <a:spLocks noGrp="1"/>
          </p:cNvSpPr>
          <p:nvPr>
            <p:ph type="body" sz="quarter" idx="15"/>
          </p:nvPr>
        </p:nvSpPr>
        <p:spPr>
          <a:xfrm>
            <a:off x="1179910" y="877732"/>
            <a:ext cx="2976038" cy="465534"/>
          </a:xfrm>
          <a:prstGeom prst="rect">
            <a:avLst/>
          </a:prstGeom>
        </p:spPr>
        <p:txBody>
          <a:bodyPr/>
          <a:lstStyle>
            <a:lvl1pPr marL="0" indent="0">
              <a:buNone/>
              <a:defRPr sz="1500" b="0" i="0">
                <a:solidFill>
                  <a:srgbClr val="D43900"/>
                </a:solidFill>
                <a:latin typeface="HelveticaNeueLT Pro 55 Roman" panose="020B0604020202020204" pitchFamily="34" charset="77"/>
              </a:defRPr>
            </a:lvl1pPr>
            <a:lvl2pPr marL="342892" indent="0">
              <a:buNone/>
              <a:defRPr b="0" i="0">
                <a:solidFill>
                  <a:srgbClr val="E8BC28"/>
                </a:solidFill>
                <a:latin typeface="HelveticaNeueLT Std Med" panose="020B0604020202020204" pitchFamily="34" charset="0"/>
              </a:defRPr>
            </a:lvl2pPr>
            <a:lvl3pPr marL="685783" indent="0">
              <a:buNone/>
              <a:defRPr b="0" i="0">
                <a:solidFill>
                  <a:srgbClr val="E8BC28"/>
                </a:solidFill>
                <a:latin typeface="HelveticaNeueLT Std Med" panose="020B0604020202020204" pitchFamily="34" charset="0"/>
              </a:defRPr>
            </a:lvl3pPr>
            <a:lvl4pPr marL="1028675" indent="0">
              <a:buNone/>
              <a:defRPr b="0" i="0">
                <a:solidFill>
                  <a:srgbClr val="E8BC28"/>
                </a:solidFill>
                <a:latin typeface="HelveticaNeueLT Std Med" panose="020B0604020202020204" pitchFamily="34" charset="0"/>
              </a:defRPr>
            </a:lvl4pPr>
            <a:lvl5pPr marL="1371566" indent="0">
              <a:buNone/>
              <a:defRPr b="0" i="0">
                <a:solidFill>
                  <a:srgbClr val="E8BC28"/>
                </a:solidFill>
                <a:latin typeface="HelveticaNeueLT Std Med" panose="020B0604020202020204" pitchFamily="34" charset="0"/>
              </a:defRPr>
            </a:lvl5pPr>
          </a:lstStyle>
          <a:p>
            <a:pPr lvl="0"/>
            <a:r>
              <a:rPr lang="en-GB"/>
              <a:t>Click to edit Master</a:t>
            </a:r>
            <a:endParaRPr lang="en-US"/>
          </a:p>
        </p:txBody>
      </p:sp>
      <p:sp>
        <p:nvSpPr>
          <p:cNvPr id="14" name="Text Placeholder 11">
            <a:extLst>
              <a:ext uri="{FF2B5EF4-FFF2-40B4-BE49-F238E27FC236}">
                <a16:creationId xmlns:a16="http://schemas.microsoft.com/office/drawing/2014/main" id="{89013AE0-A7CE-7547-8EEA-81CCF43E43E2}"/>
              </a:ext>
            </a:extLst>
          </p:cNvPr>
          <p:cNvSpPr>
            <a:spLocks noGrp="1"/>
          </p:cNvSpPr>
          <p:nvPr>
            <p:ph type="body" sz="quarter" idx="16"/>
          </p:nvPr>
        </p:nvSpPr>
        <p:spPr>
          <a:xfrm>
            <a:off x="4820396" y="3655314"/>
            <a:ext cx="1635138" cy="725198"/>
          </a:xfrm>
          <a:prstGeom prst="rect">
            <a:avLst/>
          </a:prstGeom>
          <a:ln>
            <a:noFill/>
          </a:ln>
        </p:spPr>
        <p:txBody>
          <a:bodyPr/>
          <a:lstStyle>
            <a:lvl1pPr marL="0" indent="0" algn="ctr">
              <a:buNone/>
              <a:defRPr sz="1050" b="1" i="0">
                <a:solidFill>
                  <a:srgbClr val="D43900"/>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5" name="Text Placeholder 11">
            <a:extLst>
              <a:ext uri="{FF2B5EF4-FFF2-40B4-BE49-F238E27FC236}">
                <a16:creationId xmlns:a16="http://schemas.microsoft.com/office/drawing/2014/main" id="{9CD27893-F0D0-1A45-9332-495EA803DFB0}"/>
              </a:ext>
            </a:extLst>
          </p:cNvPr>
          <p:cNvSpPr>
            <a:spLocks noGrp="1"/>
          </p:cNvSpPr>
          <p:nvPr>
            <p:ph type="body" sz="quarter" idx="17"/>
          </p:nvPr>
        </p:nvSpPr>
        <p:spPr>
          <a:xfrm>
            <a:off x="2799645" y="3655313"/>
            <a:ext cx="1635138" cy="725198"/>
          </a:xfrm>
          <a:prstGeom prst="rect">
            <a:avLst/>
          </a:prstGeom>
          <a:ln>
            <a:noFill/>
          </a:ln>
        </p:spPr>
        <p:txBody>
          <a:bodyPr/>
          <a:lstStyle>
            <a:lvl1pPr marL="0" indent="0" algn="ctr">
              <a:buNone/>
              <a:defRPr sz="1050" b="1" i="0">
                <a:solidFill>
                  <a:srgbClr val="D43900"/>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6" name="Text Placeholder 11">
            <a:extLst>
              <a:ext uri="{FF2B5EF4-FFF2-40B4-BE49-F238E27FC236}">
                <a16:creationId xmlns:a16="http://schemas.microsoft.com/office/drawing/2014/main" id="{993E37F8-8A43-B148-B157-E7E2E1E6C38C}"/>
              </a:ext>
            </a:extLst>
          </p:cNvPr>
          <p:cNvSpPr>
            <a:spLocks noGrp="1"/>
          </p:cNvSpPr>
          <p:nvPr>
            <p:ph type="body" sz="quarter" idx="18"/>
          </p:nvPr>
        </p:nvSpPr>
        <p:spPr>
          <a:xfrm>
            <a:off x="6880363" y="3655314"/>
            <a:ext cx="1635138" cy="725198"/>
          </a:xfrm>
          <a:prstGeom prst="rect">
            <a:avLst/>
          </a:prstGeom>
          <a:ln>
            <a:noFill/>
          </a:ln>
        </p:spPr>
        <p:txBody>
          <a:bodyPr/>
          <a:lstStyle>
            <a:lvl1pPr marL="0" indent="0" algn="ctr">
              <a:buNone/>
              <a:defRPr sz="1050" b="1" i="0">
                <a:solidFill>
                  <a:srgbClr val="D43900"/>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D69A5C8F-1178-0C4F-B7BA-980F7032D6AB}"/>
              </a:ext>
            </a:extLst>
          </p:cNvPr>
          <p:cNvSpPr>
            <a:spLocks noGrp="1"/>
          </p:cNvSpPr>
          <p:nvPr>
            <p:ph type="title"/>
          </p:nvPr>
        </p:nvSpPr>
        <p:spPr>
          <a:xfrm>
            <a:off x="373142" y="585132"/>
            <a:ext cx="6624558"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2" name="Graphic 8">
            <a:extLst>
              <a:ext uri="{FF2B5EF4-FFF2-40B4-BE49-F238E27FC236}">
                <a16:creationId xmlns:a16="http://schemas.microsoft.com/office/drawing/2014/main" id="{826C1061-4477-E740-870D-33A2091A2CE9}"/>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8" name="Picture 17">
            <a:extLst>
              <a:ext uri="{FF2B5EF4-FFF2-40B4-BE49-F238E27FC236}">
                <a16:creationId xmlns:a16="http://schemas.microsoft.com/office/drawing/2014/main" id="{5D7B9AA3-A650-D941-BF97-F060D9864B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9" name="Graphic 8">
            <a:extLst>
              <a:ext uri="{FF2B5EF4-FFF2-40B4-BE49-F238E27FC236}">
                <a16:creationId xmlns:a16="http://schemas.microsoft.com/office/drawing/2014/main" id="{BCEEDD78-DE02-A243-B558-BF83FC3BF188}"/>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3120962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_Copy_Bulle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1BE0F4E-7F52-BF43-AF16-31579F5CC45F}"/>
              </a:ext>
            </a:extLst>
          </p:cNvPr>
          <p:cNvSpPr>
            <a:spLocks noGrp="1"/>
          </p:cNvSpPr>
          <p:nvPr>
            <p:ph type="pic" sz="quarter" idx="10"/>
          </p:nvPr>
        </p:nvSpPr>
        <p:spPr>
          <a:xfrm>
            <a:off x="0" y="0"/>
            <a:ext cx="9144000" cy="5143500"/>
          </a:xfrm>
          <a:prstGeom prst="rect">
            <a:avLst/>
          </a:prstGeom>
        </p:spPr>
        <p:txBody>
          <a:bodyPr/>
          <a:lstStyle>
            <a:lvl1pPr>
              <a:defRPr sz="750" b="0" i="0">
                <a:latin typeface="HelveticaNeueLT Pro 45 Lt" panose="020B0403020202020204" pitchFamily="34" charset="77"/>
              </a:defRPr>
            </a:lvl1pPr>
          </a:lstStyle>
          <a:p>
            <a:endParaRPr lang="en-US"/>
          </a:p>
        </p:txBody>
      </p:sp>
      <p:sp>
        <p:nvSpPr>
          <p:cNvPr id="9" name="Text Placeholder 11">
            <a:extLst>
              <a:ext uri="{FF2B5EF4-FFF2-40B4-BE49-F238E27FC236}">
                <a16:creationId xmlns:a16="http://schemas.microsoft.com/office/drawing/2014/main" id="{40614858-C7E0-384B-835C-E29EEB6B5850}"/>
              </a:ext>
            </a:extLst>
          </p:cNvPr>
          <p:cNvSpPr>
            <a:spLocks noGrp="1"/>
          </p:cNvSpPr>
          <p:nvPr>
            <p:ph type="body" sz="quarter" idx="11"/>
          </p:nvPr>
        </p:nvSpPr>
        <p:spPr>
          <a:xfrm>
            <a:off x="470269" y="1807637"/>
            <a:ext cx="3782399" cy="1518702"/>
          </a:xfrm>
          <a:prstGeom prst="rect">
            <a:avLst/>
          </a:prstGeom>
          <a:ln>
            <a:noFill/>
          </a:ln>
        </p:spPr>
        <p:txBody>
          <a:bodyPr/>
          <a:lstStyle>
            <a:lvl1pPr marL="0" indent="0">
              <a:buNone/>
              <a:defRPr sz="900" b="0" i="0">
                <a:solidFill>
                  <a:srgbClr val="D43900"/>
                </a:solidFill>
                <a:latin typeface="HelveticaNeueLT Pro 65 Md"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09C47B6E-226B-D145-B819-97EEF7D88F7A}"/>
              </a:ext>
            </a:extLst>
          </p:cNvPr>
          <p:cNvSpPr>
            <a:spLocks noGrp="1"/>
          </p:cNvSpPr>
          <p:nvPr>
            <p:ph type="body" sz="quarter" idx="12"/>
          </p:nvPr>
        </p:nvSpPr>
        <p:spPr>
          <a:xfrm>
            <a:off x="470269" y="3446803"/>
            <a:ext cx="3782399" cy="171026"/>
          </a:xfrm>
          <a:prstGeom prst="rect">
            <a:avLst/>
          </a:prstGeom>
          <a:ln>
            <a:noFill/>
          </a:ln>
        </p:spPr>
        <p:txBody>
          <a:bodyPr/>
          <a:lstStyle>
            <a:lvl1pPr marL="0" indent="0">
              <a:buNone/>
              <a:defRPr sz="1050" b="1" i="0">
                <a:solidFill>
                  <a:srgbClr val="D43900"/>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E8BC28"/>
                </a:solidFill>
                <a:latin typeface="HelveticaNeueLT Std Lt" panose="020B0403020202020204" pitchFamily="34" charset="0"/>
              </a:defRPr>
            </a:lvl3pPr>
            <a:lvl4pPr marL="1028675" indent="0">
              <a:buFont typeface="Arial" panose="020B0604020202020204" pitchFamily="34" charset="0"/>
              <a:buNone/>
              <a:defRPr sz="1050" b="0" i="0">
                <a:solidFill>
                  <a:srgbClr val="E8BC28"/>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60F38ADB-7D45-C04A-9FF2-6847299BBE4E}"/>
              </a:ext>
            </a:extLst>
          </p:cNvPr>
          <p:cNvSpPr>
            <a:spLocks noGrp="1"/>
          </p:cNvSpPr>
          <p:nvPr>
            <p:ph type="body" sz="quarter" idx="13"/>
          </p:nvPr>
        </p:nvSpPr>
        <p:spPr>
          <a:xfrm>
            <a:off x="470268" y="3733883"/>
            <a:ext cx="3782399" cy="650768"/>
          </a:xfrm>
          <a:prstGeom prst="rect">
            <a:avLst/>
          </a:prstGeom>
          <a:ln>
            <a:noFill/>
          </a:ln>
        </p:spPr>
        <p:txBody>
          <a:bodyPr numCol="2"/>
          <a:lstStyle>
            <a:lvl1pPr marL="214313" indent="-214313">
              <a:buFont typeface="Arial" panose="020B0604020202020204" pitchFamily="34" charset="0"/>
              <a:buChar char="•"/>
              <a:defRPr sz="675" b="0" i="0">
                <a:solidFill>
                  <a:srgbClr val="454546"/>
                </a:solidFill>
                <a:latin typeface="HelveticaNeueLT Pro 55 Roman" panose="020B0604020202020204" pitchFamily="34" charset="77"/>
              </a:defRPr>
            </a:lvl1pPr>
            <a:lvl2pPr marL="342892" indent="0">
              <a:buFont typeface="Arial" panose="020B0604020202020204" pitchFamily="34" charset="0"/>
              <a:buNone/>
              <a:defRPr sz="1050" b="0" i="0">
                <a:ln>
                  <a:noFill/>
                </a:ln>
                <a:solidFill>
                  <a:srgbClr val="E8BC28"/>
                </a:solidFill>
                <a:latin typeface="HelveticaNeueLT Std Lt" panose="020B0403020202020204" pitchFamily="34" charset="0"/>
              </a:defRPr>
            </a:lvl2pPr>
            <a:lvl3pPr marL="685783" indent="0">
              <a:buFont typeface="Arial" panose="020B0604020202020204" pitchFamily="34" charset="0"/>
              <a:buNone/>
              <a:defRPr sz="1050" b="0" i="0">
                <a:solidFill>
                  <a:srgbClr val="20201E"/>
                </a:solidFill>
                <a:latin typeface="HelveticaNeueLT Std Lt" panose="020B0403020202020204" pitchFamily="34" charset="0"/>
              </a:defRPr>
            </a:lvl3pPr>
            <a:lvl4pPr marL="1028675" indent="0">
              <a:buFont typeface="Arial" panose="020B0604020202020204" pitchFamily="34" charset="0"/>
              <a:buNone/>
              <a:defRPr sz="1050" b="0" i="0">
                <a:solidFill>
                  <a:srgbClr val="20201E"/>
                </a:solidFill>
                <a:latin typeface="HelveticaNeueLT Std Lt" panose="020B0403020202020204" pitchFamily="34" charset="0"/>
              </a:defRPr>
            </a:lvl4pPr>
            <a:lvl5pPr marL="1371566" indent="0">
              <a:buNone/>
              <a:defRPr b="0" i="0">
                <a:latin typeface="HelveticaNeueLT Std Thin" panose="020B0403020202020204" pitchFamily="34" charset="0"/>
              </a:defRPr>
            </a:lvl5pPr>
          </a:lstStyle>
          <a:p>
            <a:pPr lvl="0"/>
            <a:endParaRPr lang="en-US"/>
          </a:p>
        </p:txBody>
      </p:sp>
      <p:sp>
        <p:nvSpPr>
          <p:cNvPr id="13" name="Title 1">
            <a:extLst>
              <a:ext uri="{FF2B5EF4-FFF2-40B4-BE49-F238E27FC236}">
                <a16:creationId xmlns:a16="http://schemas.microsoft.com/office/drawing/2014/main" id="{C3F8C096-AD1C-0447-AE59-B87B6C8B04F7}"/>
              </a:ext>
            </a:extLst>
          </p:cNvPr>
          <p:cNvSpPr>
            <a:spLocks noGrp="1"/>
          </p:cNvSpPr>
          <p:nvPr>
            <p:ph type="title"/>
          </p:nvPr>
        </p:nvSpPr>
        <p:spPr>
          <a:xfrm>
            <a:off x="373143" y="585132"/>
            <a:ext cx="3782399" cy="478310"/>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1" name="Graphic 8">
            <a:extLst>
              <a:ext uri="{FF2B5EF4-FFF2-40B4-BE49-F238E27FC236}">
                <a16:creationId xmlns:a16="http://schemas.microsoft.com/office/drawing/2014/main" id="{CE017349-6332-F542-8569-72C62C533BB2}"/>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sz="614"/>
          </a:p>
        </p:txBody>
      </p:sp>
      <p:pic>
        <p:nvPicPr>
          <p:cNvPr id="15" name="Picture 14">
            <a:extLst>
              <a:ext uri="{FF2B5EF4-FFF2-40B4-BE49-F238E27FC236}">
                <a16:creationId xmlns:a16="http://schemas.microsoft.com/office/drawing/2014/main" id="{DA20E2F9-0C35-C44E-8270-04CECE5597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4" y="4798890"/>
            <a:ext cx="1088423" cy="160400"/>
          </a:xfrm>
          <a:prstGeom prst="rect">
            <a:avLst/>
          </a:prstGeom>
        </p:spPr>
      </p:pic>
      <p:sp>
        <p:nvSpPr>
          <p:cNvPr id="16" name="Graphic 8">
            <a:extLst>
              <a:ext uri="{FF2B5EF4-FFF2-40B4-BE49-F238E27FC236}">
                <a16:creationId xmlns:a16="http://schemas.microsoft.com/office/drawing/2014/main" id="{199809D2-0842-F24F-A021-446B3F0A0EA3}"/>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sz="614"/>
          </a:p>
        </p:txBody>
      </p:sp>
    </p:spTree>
    <p:extLst>
      <p:ext uri="{BB962C8B-B14F-4D97-AF65-F5344CB8AC3E}">
        <p14:creationId xmlns:p14="http://schemas.microsoft.com/office/powerpoint/2010/main" val="151657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DF3B3A2-DECF-4E1E-8224-F551F72431E6}"/>
              </a:ext>
            </a:extLst>
          </p:cNvPr>
          <p:cNvSpPr>
            <a:spLocks noGrp="1"/>
          </p:cNvSpPr>
          <p:nvPr>
            <p:ph type="pic" sz="quarter" idx="14"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a:t>   </a:t>
            </a:r>
          </a:p>
        </p:txBody>
      </p:sp>
      <p:sp>
        <p:nvSpPr>
          <p:cNvPr id="5" name="Text Placeholder 4">
            <a:extLst>
              <a:ext uri="{FF2B5EF4-FFF2-40B4-BE49-F238E27FC236}">
                <a16:creationId xmlns:a16="http://schemas.microsoft.com/office/drawing/2014/main" id="{CD9199F2-FD0B-48CB-BF88-E2A9677AD29D}"/>
              </a:ext>
            </a:extLst>
          </p:cNvPr>
          <p:cNvSpPr>
            <a:spLocks noGrp="1"/>
          </p:cNvSpPr>
          <p:nvPr>
            <p:ph type="body" sz="quarter" idx="10"/>
          </p:nvPr>
        </p:nvSpPr>
        <p:spPr>
          <a:xfrm>
            <a:off x="324001" y="3840014"/>
            <a:ext cx="4068612" cy="1000274"/>
          </a:xfrm>
        </p:spPr>
        <p:txBody>
          <a:bodyPr anchor="b"/>
          <a:lstStyle>
            <a:lvl1pPr>
              <a:defRPr sz="900" b="1">
                <a:solidFill>
                  <a:schemeClr val="tx1"/>
                </a:solidFill>
              </a:defRPr>
            </a:lvl1pPr>
            <a:lvl2pPr>
              <a:defRPr sz="900" b="0">
                <a:solidFill>
                  <a:schemeClr val="tx1"/>
                </a:solidFill>
              </a:defRPr>
            </a:lvl2pPr>
            <a:lvl3pPr marL="0" indent="0">
              <a:buFontTx/>
              <a:buNone/>
              <a:defRPr sz="900" b="0">
                <a:solidFill>
                  <a:schemeClr val="tx1"/>
                </a:solidFill>
              </a:defRPr>
            </a:lvl3pPr>
            <a:lvl4pPr marL="0" indent="0">
              <a:buFontTx/>
              <a:buNone/>
              <a:defRPr sz="900" b="0">
                <a:solidFill>
                  <a:schemeClr val="tx1"/>
                </a:solidFill>
              </a:defRPr>
            </a:lvl4pPr>
            <a:lvl5pPr marL="0" indent="0">
              <a:buFontTx/>
              <a:buNone/>
              <a:defRPr sz="9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DD4BF8BF-9CAC-4BF8-B555-D6E364C618FB}"/>
              </a:ext>
            </a:extLst>
          </p:cNvPr>
          <p:cNvPicPr>
            <a:picLocks noChangeAspect="1"/>
          </p:cNvPicPr>
          <p:nvPr userDrawn="1"/>
        </p:nvPicPr>
        <p:blipFill>
          <a:blip r:embed="rId2"/>
          <a:stretch>
            <a:fillRect/>
          </a:stretch>
        </p:blipFill>
        <p:spPr>
          <a:xfrm>
            <a:off x="7473917" y="4678326"/>
            <a:ext cx="1345632" cy="201018"/>
          </a:xfrm>
          <a:prstGeom prst="rect">
            <a:avLst/>
          </a:prstGeom>
        </p:spPr>
      </p:pic>
    </p:spTree>
    <p:extLst>
      <p:ext uri="{BB962C8B-B14F-4D97-AF65-F5344CB8AC3E}">
        <p14:creationId xmlns:p14="http://schemas.microsoft.com/office/powerpoint/2010/main" val="272750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93202-ABC8-43FB-AC03-1A7B67092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9612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733F-036F-486F-8C1F-67849ABBFB1B}"/>
              </a:ext>
            </a:extLst>
          </p:cNvPr>
          <p:cNvSpPr>
            <a:spLocks noGrp="1"/>
          </p:cNvSpPr>
          <p:nvPr>
            <p:ph type="title"/>
          </p:nvPr>
        </p:nvSpPr>
        <p:spPr/>
        <p:txBody>
          <a:bodyPr/>
          <a:lstStyle/>
          <a:p>
            <a:r>
              <a:rPr lang="en-US"/>
              <a:t>Click to edit Master title style</a:t>
            </a:r>
            <a:endParaRPr lang="en-GB"/>
          </a:p>
        </p:txBody>
      </p:sp>
      <p:grpSp>
        <p:nvGrpSpPr>
          <p:cNvPr id="10" name="Guidance note">
            <a:extLst>
              <a:ext uri="{FF2B5EF4-FFF2-40B4-BE49-F238E27FC236}">
                <a16:creationId xmlns:a16="http://schemas.microsoft.com/office/drawing/2014/main" id="{632E5E5C-A081-4838-96EC-2018DFBEF9DF}"/>
              </a:ext>
            </a:extLst>
          </p:cNvPr>
          <p:cNvGrpSpPr/>
          <p:nvPr userDrawn="1"/>
        </p:nvGrpSpPr>
        <p:grpSpPr>
          <a:xfrm>
            <a:off x="9385694" y="-2227"/>
            <a:ext cx="1932344" cy="2633888"/>
            <a:chOff x="10925224" y="286"/>
            <a:chExt cx="2952328" cy="4024464"/>
          </a:xfrm>
        </p:grpSpPr>
        <p:sp>
          <p:nvSpPr>
            <p:cNvPr id="11" name="Guidance note">
              <a:extLst>
                <a:ext uri="{FF2B5EF4-FFF2-40B4-BE49-F238E27FC236}">
                  <a16:creationId xmlns:a16="http://schemas.microsoft.com/office/drawing/2014/main" id="{F2B4E9B4-10AE-4C7E-A99E-957BC1A5812F}"/>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12" name="Group 11">
              <a:extLst>
                <a:ext uri="{FF2B5EF4-FFF2-40B4-BE49-F238E27FC236}">
                  <a16:creationId xmlns:a16="http://schemas.microsoft.com/office/drawing/2014/main" id="{35B4912A-59FA-4C90-8A6A-AA719C24026F}"/>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13" name="Picture 3">
                <a:extLst>
                  <a:ext uri="{FF2B5EF4-FFF2-40B4-BE49-F238E27FC236}">
                    <a16:creationId xmlns:a16="http://schemas.microsoft.com/office/drawing/2014/main" id="{647D2EDA-3121-42A7-B61A-59C5E65D0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4" name="Rounded Rectangle 20">
                <a:extLst>
                  <a:ext uri="{FF2B5EF4-FFF2-40B4-BE49-F238E27FC236}">
                    <a16:creationId xmlns:a16="http://schemas.microsoft.com/office/drawing/2014/main" id="{3A65E115-1B05-4D6A-8D9B-23B56711CDA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324000" y="1062500"/>
            <a:ext cx="849554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990842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F340-DC34-40A9-AAD0-1975F2301B87}"/>
              </a:ext>
            </a:extLst>
          </p:cNvPr>
          <p:cNvSpPr>
            <a:spLocks noGrp="1"/>
          </p:cNvSpPr>
          <p:nvPr>
            <p:ph type="title"/>
          </p:nvPr>
        </p:nvSpPr>
        <p:spPr/>
        <p:txBody>
          <a:bodyPr/>
          <a:lstStyle/>
          <a:p>
            <a:r>
              <a:rPr lang="en-US"/>
              <a:t>Click to edit Master title style</a:t>
            </a:r>
            <a:endParaRPr lang="en-GB"/>
          </a:p>
        </p:txBody>
      </p:sp>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323999" y="1062500"/>
            <a:ext cx="4068613"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4751388"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4" name="Guidance note">
            <a:extLst>
              <a:ext uri="{FF2B5EF4-FFF2-40B4-BE49-F238E27FC236}">
                <a16:creationId xmlns:a16="http://schemas.microsoft.com/office/drawing/2014/main" id="{F560F193-177D-4395-B1BB-A42292DDC151}"/>
              </a:ext>
            </a:extLst>
          </p:cNvPr>
          <p:cNvGrpSpPr/>
          <p:nvPr userDrawn="1"/>
        </p:nvGrpSpPr>
        <p:grpSpPr>
          <a:xfrm>
            <a:off x="9385694" y="-2227"/>
            <a:ext cx="1932344" cy="2633888"/>
            <a:chOff x="10925224" y="286"/>
            <a:chExt cx="2952328" cy="4024464"/>
          </a:xfrm>
        </p:grpSpPr>
        <p:sp>
          <p:nvSpPr>
            <p:cNvPr id="25" name="Guidance note">
              <a:extLst>
                <a:ext uri="{FF2B5EF4-FFF2-40B4-BE49-F238E27FC236}">
                  <a16:creationId xmlns:a16="http://schemas.microsoft.com/office/drawing/2014/main" id="{AF29402F-0B0A-44A5-B263-0C8C1E5B7779}"/>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26" name="Group 25">
              <a:extLst>
                <a:ext uri="{FF2B5EF4-FFF2-40B4-BE49-F238E27FC236}">
                  <a16:creationId xmlns:a16="http://schemas.microsoft.com/office/drawing/2014/main" id="{75E3892D-FEFD-4962-9795-DC2F17463B75}"/>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7" name="Picture 3">
                <a:extLst>
                  <a:ext uri="{FF2B5EF4-FFF2-40B4-BE49-F238E27FC236}">
                    <a16:creationId xmlns:a16="http://schemas.microsoft.com/office/drawing/2014/main" id="{1EE9A39B-0904-456F-B59F-2F4E55120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7992D0BE-FA95-458F-8ED2-677D7AE90B42}"/>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extLst>
      <p:ext uri="{BB962C8B-B14F-4D97-AF65-F5344CB8AC3E}">
        <p14:creationId xmlns:p14="http://schemas.microsoft.com/office/powerpoint/2010/main" val="251899343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4000" y="1062500"/>
            <a:ext cx="259223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6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961" y="1062500"/>
            <a:ext cx="2592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5" name="Guidance note">
            <a:extLst>
              <a:ext uri="{FF2B5EF4-FFF2-40B4-BE49-F238E27FC236}">
                <a16:creationId xmlns:a16="http://schemas.microsoft.com/office/drawing/2014/main" id="{8D58E090-A402-4396-9C34-AACC618598E9}"/>
              </a:ext>
            </a:extLst>
          </p:cNvPr>
          <p:cNvGrpSpPr/>
          <p:nvPr userDrawn="1"/>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9007DA49-FBBA-426F-8BA1-C45A5B9C3B51}"/>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27" name="Group 26">
              <a:extLst>
                <a:ext uri="{FF2B5EF4-FFF2-40B4-BE49-F238E27FC236}">
                  <a16:creationId xmlns:a16="http://schemas.microsoft.com/office/drawing/2014/main" id="{7A2C458C-0867-42D1-96EC-960A20373E5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317CCC4E-121E-4D81-894F-BC8D76CF9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FDB760BE-4E51-4DA4-A2FA-EA5369BB40F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extLst>
      <p:ext uri="{BB962C8B-B14F-4D97-AF65-F5344CB8AC3E}">
        <p14:creationId xmlns:p14="http://schemas.microsoft.com/office/powerpoint/2010/main" val="238530935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a:p>
        </p:txBody>
      </p:sp>
      <p:sp>
        <p:nvSpPr>
          <p:cNvPr id="15" name="Text Placeholder 3">
            <a:extLst>
              <a:ext uri="{FF2B5EF4-FFF2-40B4-BE49-F238E27FC236}">
                <a16:creationId xmlns:a16="http://schemas.microsoft.com/office/drawing/2014/main" id="{D0C88B5B-AAF5-47BD-AD69-1EE3F9438DF2}"/>
              </a:ext>
            </a:extLst>
          </p:cNvPr>
          <p:cNvSpPr>
            <a:spLocks noGrp="1"/>
          </p:cNvSpPr>
          <p:nvPr>
            <p:ph type="body" sz="quarter" idx="16"/>
          </p:nvPr>
        </p:nvSpPr>
        <p:spPr>
          <a:xfrm>
            <a:off x="323999" y="1062500"/>
            <a:ext cx="4068613"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4752975" y="1062038"/>
            <a:ext cx="4051937" cy="3454400"/>
          </a:xfrm>
          <a:solidFill>
            <a:schemeClr val="bg1">
              <a:lumMod val="95000"/>
            </a:schemeClr>
          </a:solidFill>
        </p:spPr>
        <p:txBody>
          <a:bodyPr anchor="ctr">
            <a:noAutofit/>
          </a:bodyPr>
          <a:lstStyle>
            <a:lvl1pPr algn="ctr">
              <a:defRPr/>
            </a:lvl1pPr>
          </a:lstStyle>
          <a:p>
            <a:r>
              <a:rPr lang="en-GB"/>
              <a:t>INSERT PICTURE</a:t>
            </a:r>
          </a:p>
        </p:txBody>
      </p:sp>
      <p:grpSp>
        <p:nvGrpSpPr>
          <p:cNvPr id="22" name="Guidance note">
            <a:extLst>
              <a:ext uri="{FF2B5EF4-FFF2-40B4-BE49-F238E27FC236}">
                <a16:creationId xmlns:a16="http://schemas.microsoft.com/office/drawing/2014/main" id="{01782A72-73F6-4D14-8B35-52467DA934D1}"/>
              </a:ext>
            </a:extLst>
          </p:cNvPr>
          <p:cNvGrpSpPr/>
          <p:nvPr userDrawn="1"/>
        </p:nvGrpSpPr>
        <p:grpSpPr>
          <a:xfrm>
            <a:off x="9385694" y="-2227"/>
            <a:ext cx="1932344" cy="2633888"/>
            <a:chOff x="10925224" y="286"/>
            <a:chExt cx="2952328" cy="4024464"/>
          </a:xfrm>
        </p:grpSpPr>
        <p:sp>
          <p:nvSpPr>
            <p:cNvPr id="23" name="Guidance note">
              <a:extLst>
                <a:ext uri="{FF2B5EF4-FFF2-40B4-BE49-F238E27FC236}">
                  <a16:creationId xmlns:a16="http://schemas.microsoft.com/office/drawing/2014/main" id="{BA2FA1E4-352E-4936-9547-427ED8A3A4D0}"/>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a:solidFill>
                    <a:schemeClr val="bg1">
                      <a:lumMod val="50000"/>
                    </a:schemeClr>
                  </a:solidFill>
                  <a:latin typeface="+mj-lt"/>
                </a:rPr>
                <a:t>Reapplying the Slide Layout</a:t>
              </a:r>
            </a:p>
            <a:p>
              <a:pPr marL="722" lvl="2">
                <a:spcAft>
                  <a:spcPts val="136"/>
                </a:spcAft>
              </a:pPr>
              <a:r>
                <a:rPr lang="en-GB" sz="64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a:solidFill>
                    <a:schemeClr val="bg1">
                      <a:lumMod val="50000"/>
                    </a:schemeClr>
                  </a:solidFill>
                </a:rPr>
                <a:t>Select the layout you require</a:t>
              </a:r>
            </a:p>
            <a:p>
              <a:pPr marL="722" lvl="2">
                <a:spcAft>
                  <a:spcPts val="136"/>
                </a:spcAft>
              </a:pPr>
              <a:r>
                <a:rPr lang="en-GB" sz="640" b="1">
                  <a:solidFill>
                    <a:schemeClr val="bg1">
                      <a:lumMod val="50000"/>
                    </a:schemeClr>
                  </a:solidFill>
                  <a:latin typeface="+mj-lt"/>
                </a:rPr>
                <a:t>Text bullet formatting</a:t>
              </a:r>
            </a:p>
            <a:p>
              <a:pPr marL="722" lvl="2">
                <a:spcAft>
                  <a:spcPts val="136"/>
                </a:spcAft>
              </a:pPr>
              <a:r>
                <a:rPr lang="en-GB" sz="64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endParaRPr lang="en-GB" sz="640">
                <a:solidFill>
                  <a:schemeClr val="bg1">
                    <a:lumMod val="50000"/>
                  </a:schemeClr>
                </a:solidFill>
              </a:endParaRPr>
            </a:p>
            <a:p>
              <a:pPr marL="722" lvl="2">
                <a:spcAft>
                  <a:spcPts val="136"/>
                </a:spcAft>
              </a:pPr>
              <a:r>
                <a:rPr lang="en-GB" sz="640">
                  <a:solidFill>
                    <a:schemeClr val="bg1">
                      <a:lumMod val="50000"/>
                    </a:schemeClr>
                  </a:solidFill>
                </a:rPr>
                <a:t>Alternatively you can use the keyboard shortcuts:</a:t>
              </a:r>
              <a:br>
                <a:rPr lang="en-GB" sz="640">
                  <a:solidFill>
                    <a:schemeClr val="bg1">
                      <a:lumMod val="50000"/>
                    </a:schemeClr>
                  </a:solidFill>
                </a:rPr>
              </a:br>
              <a:r>
                <a:rPr lang="en-GB" sz="640" err="1">
                  <a:solidFill>
                    <a:schemeClr val="bg1">
                      <a:lumMod val="50000"/>
                    </a:schemeClr>
                  </a:solidFill>
                </a:rPr>
                <a:t>Shift+Alt+Right</a:t>
              </a:r>
              <a:r>
                <a:rPr lang="en-GB" sz="640">
                  <a:solidFill>
                    <a:schemeClr val="bg1">
                      <a:lumMod val="50000"/>
                    </a:schemeClr>
                  </a:solidFill>
                </a:rPr>
                <a:t> arrow key = increase level</a:t>
              </a:r>
              <a:br>
                <a:rPr lang="en-GB" sz="640">
                  <a:solidFill>
                    <a:schemeClr val="bg1">
                      <a:lumMod val="50000"/>
                    </a:schemeClr>
                  </a:solidFill>
                </a:rPr>
              </a:br>
              <a:r>
                <a:rPr lang="en-GB" sz="640" err="1">
                  <a:solidFill>
                    <a:schemeClr val="bg1">
                      <a:lumMod val="50000"/>
                    </a:schemeClr>
                  </a:solidFill>
                </a:rPr>
                <a:t>Shift+Alt+Left</a:t>
              </a:r>
              <a:r>
                <a:rPr lang="en-GB" sz="640">
                  <a:solidFill>
                    <a:schemeClr val="bg1">
                      <a:lumMod val="50000"/>
                    </a:schemeClr>
                  </a:solidFill>
                </a:rPr>
                <a:t> arrow key = decrease level</a:t>
              </a:r>
            </a:p>
            <a:p>
              <a:pPr marL="722" lvl="2">
                <a:spcAft>
                  <a:spcPts val="136"/>
                </a:spcAft>
              </a:pPr>
              <a:r>
                <a:rPr lang="en-GB" sz="640" b="1">
                  <a:solidFill>
                    <a:schemeClr val="bg1">
                      <a:lumMod val="50000"/>
                    </a:schemeClr>
                  </a:solidFill>
                  <a:latin typeface="+mj-lt"/>
                </a:rPr>
                <a:t>Guides</a:t>
              </a:r>
            </a:p>
            <a:p>
              <a:pPr marL="722" lvl="2">
                <a:spcAft>
                  <a:spcPts val="136"/>
                </a:spcAft>
              </a:pPr>
              <a:r>
                <a:rPr lang="en-GB" sz="64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a:solidFill>
                  <a:schemeClr val="bg1">
                    <a:lumMod val="50000"/>
                  </a:schemeClr>
                </a:solidFill>
              </a:endParaRPr>
            </a:p>
          </p:txBody>
        </p:sp>
        <p:grpSp>
          <p:nvGrpSpPr>
            <p:cNvPr id="24" name="Group 23">
              <a:extLst>
                <a:ext uri="{FF2B5EF4-FFF2-40B4-BE49-F238E27FC236}">
                  <a16:creationId xmlns:a16="http://schemas.microsoft.com/office/drawing/2014/main" id="{7CA143A2-801C-4CD0-8D12-326B73247494}"/>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5C9ED126-1C4E-4635-A8FB-BCBFE68F7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36520D67-05A8-460E-B163-63A8C5C3076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a:p>
            </p:txBody>
          </p:sp>
        </p:grpSp>
      </p:grpSp>
    </p:spTree>
    <p:extLst>
      <p:ext uri="{BB962C8B-B14F-4D97-AF65-F5344CB8AC3E}">
        <p14:creationId xmlns:p14="http://schemas.microsoft.com/office/powerpoint/2010/main" val="95872714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14866F-397A-442D-8608-60CDBC114A02}"/>
              </a:ext>
            </a:extLst>
          </p:cNvPr>
          <p:cNvSpPr>
            <a:spLocks noGrp="1"/>
          </p:cNvSpPr>
          <p:nvPr>
            <p:ph type="body" idx="1"/>
          </p:nvPr>
        </p:nvSpPr>
        <p:spPr>
          <a:xfrm>
            <a:off x="323550" y="1060662"/>
            <a:ext cx="8496299" cy="2985433"/>
          </a:xfrm>
          <a:prstGeom prst="rect">
            <a:avLst/>
          </a:prstGeom>
        </p:spPr>
        <p:txBody>
          <a:bodyPr vert="horz" wrap="square" lIns="0" tIns="0" rIns="0" bIns="0" rtlCol="0">
            <a:sp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Title Placeholder 3">
            <a:extLst>
              <a:ext uri="{FF2B5EF4-FFF2-40B4-BE49-F238E27FC236}">
                <a16:creationId xmlns:a16="http://schemas.microsoft.com/office/drawing/2014/main" id="{385A9BAF-70C4-4682-9C98-A7480CE7E49F}"/>
              </a:ext>
            </a:extLst>
          </p:cNvPr>
          <p:cNvSpPr>
            <a:spLocks noGrp="1"/>
          </p:cNvSpPr>
          <p:nvPr>
            <p:ph type="title"/>
          </p:nvPr>
        </p:nvSpPr>
        <p:spPr>
          <a:xfrm>
            <a:off x="323550" y="330855"/>
            <a:ext cx="8495999" cy="295466"/>
          </a:xfrm>
          <a:prstGeom prst="rect">
            <a:avLst/>
          </a:prstGeom>
        </p:spPr>
        <p:txBody>
          <a:bodyPr vert="horz" wrap="square" lIns="0" tIns="0" rIns="0" bIns="0" rtlCol="0" anchor="t">
            <a:noAutofit/>
          </a:bodyPr>
          <a:lstStyle/>
          <a:p>
            <a:r>
              <a:rPr lang="en-US"/>
              <a:t>Click to edit Master title style</a:t>
            </a:r>
            <a:endParaRPr lang="en-GB"/>
          </a:p>
        </p:txBody>
      </p:sp>
      <p:sp>
        <p:nvSpPr>
          <p:cNvPr id="6" name="TextBox 5">
            <a:extLst>
              <a:ext uri="{FF2B5EF4-FFF2-40B4-BE49-F238E27FC236}">
                <a16:creationId xmlns:a16="http://schemas.microsoft.com/office/drawing/2014/main" id="{CB375368-3DA2-4068-999A-FD7D5CC1593E}"/>
              </a:ext>
            </a:extLst>
          </p:cNvPr>
          <p:cNvSpPr txBox="1"/>
          <p:nvPr userDrawn="1"/>
        </p:nvSpPr>
        <p:spPr>
          <a:xfrm>
            <a:off x="323850" y="4695594"/>
            <a:ext cx="835165" cy="184666"/>
          </a:xfrm>
          <a:prstGeom prst="rect">
            <a:avLst/>
          </a:prstGeom>
          <a:noFill/>
        </p:spPr>
        <p:txBody>
          <a:bodyPr wrap="square" lIns="0" tIns="0" rIns="0" bIns="0" rtlCol="0">
            <a:spAutoFit/>
          </a:bodyPr>
          <a:lstStyle/>
          <a:p>
            <a:fld id="{8A64BEAD-2F81-4807-9FB1-B1EFCD142F0E}" type="slidenum">
              <a:rPr lang="en-GB" sz="1200" smtClean="0">
                <a:solidFill>
                  <a:schemeClr val="accent1"/>
                </a:solidFill>
              </a:rPr>
              <a:pPr/>
              <a:t>‹#›</a:t>
            </a:fld>
            <a:endParaRPr lang="en-GB" sz="1200">
              <a:solidFill>
                <a:schemeClr val="accent1"/>
              </a:solidFill>
            </a:endParaRPr>
          </a:p>
        </p:txBody>
      </p:sp>
      <p:pic>
        <p:nvPicPr>
          <p:cNvPr id="8" name="Picture 7">
            <a:extLst>
              <a:ext uri="{FF2B5EF4-FFF2-40B4-BE49-F238E27FC236}">
                <a16:creationId xmlns:a16="http://schemas.microsoft.com/office/drawing/2014/main" id="{17DFA1DF-B17A-476E-B757-42F3AEE3DC4B}"/>
              </a:ext>
            </a:extLst>
          </p:cNvPr>
          <p:cNvPicPr>
            <a:picLocks noChangeAspect="1"/>
          </p:cNvPicPr>
          <p:nvPr userDrawn="1"/>
        </p:nvPicPr>
        <p:blipFill>
          <a:blip r:embed="rId19"/>
          <a:stretch>
            <a:fillRect/>
          </a:stretch>
        </p:blipFill>
        <p:spPr>
          <a:xfrm>
            <a:off x="7473917" y="4678326"/>
            <a:ext cx="1345632" cy="201018"/>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68" r:id="rId2"/>
    <p:sldLayoutId id="2147483669" r:id="rId3"/>
    <p:sldLayoutId id="2147483760" r:id="rId4"/>
    <p:sldLayoutId id="2147483758" r:id="rId5"/>
    <p:sldLayoutId id="2147483759" r:id="rId6"/>
    <p:sldLayoutId id="2147483696" r:id="rId7"/>
    <p:sldLayoutId id="2147483697" r:id="rId8"/>
    <p:sldLayoutId id="2147483763" r:id="rId9"/>
    <p:sldLayoutId id="2147483761" r:id="rId10"/>
    <p:sldLayoutId id="2147483762" r:id="rId11"/>
    <p:sldLayoutId id="2147483670" r:id="rId12"/>
    <p:sldLayoutId id="2147483663" r:id="rId13"/>
    <p:sldLayoutId id="2147483755" r:id="rId14"/>
    <p:sldLayoutId id="2147483757" r:id="rId15"/>
    <p:sldLayoutId id="2147483756" r:id="rId16"/>
    <p:sldLayoutId id="2147483779" r:id="rId17"/>
  </p:sldLayoutIdLst>
  <p:txStyles>
    <p:titleStyle>
      <a:lvl1pPr eaLnBrk="1" hangingPunct="1">
        <a:lnSpc>
          <a:spcPct val="80000"/>
        </a:lnSpc>
        <a:defRPr sz="2400" b="1">
          <a:solidFill>
            <a:schemeClr val="accent1"/>
          </a:solidFill>
          <a:latin typeface="+mj-lt"/>
          <a:ea typeface="+mj-ea"/>
          <a:cs typeface="+mj-cs"/>
        </a:defRPr>
      </a:lvl1pPr>
    </p:titleStyle>
    <p:body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p:bodyStyle>
    <p:otherStyle>
      <a:lvl1pPr marL="0" eaLnBrk="1" hangingPunct="1">
        <a:defRPr>
          <a:latin typeface="+mn-lt"/>
          <a:ea typeface="+mn-ea"/>
          <a:cs typeface="+mn-cs"/>
        </a:defRPr>
      </a:lvl1pPr>
      <a:lvl2pPr marL="207935" eaLnBrk="1" hangingPunct="1">
        <a:defRPr>
          <a:latin typeface="+mn-lt"/>
          <a:ea typeface="+mn-ea"/>
          <a:cs typeface="+mn-cs"/>
        </a:defRPr>
      </a:lvl2pPr>
      <a:lvl3pPr marL="415869" eaLnBrk="1" hangingPunct="1">
        <a:defRPr>
          <a:latin typeface="+mn-lt"/>
          <a:ea typeface="+mn-ea"/>
          <a:cs typeface="+mn-cs"/>
        </a:defRPr>
      </a:lvl3pPr>
      <a:lvl4pPr marL="623804" eaLnBrk="1" hangingPunct="1">
        <a:defRPr>
          <a:latin typeface="+mn-lt"/>
          <a:ea typeface="+mn-ea"/>
          <a:cs typeface="+mn-cs"/>
        </a:defRPr>
      </a:lvl4pPr>
      <a:lvl5pPr marL="831738" eaLnBrk="1" hangingPunct="1">
        <a:defRPr>
          <a:latin typeface="+mn-lt"/>
          <a:ea typeface="+mn-ea"/>
          <a:cs typeface="+mn-cs"/>
        </a:defRPr>
      </a:lvl5pPr>
      <a:lvl6pPr marL="1039673" eaLnBrk="1" hangingPunct="1">
        <a:defRPr>
          <a:latin typeface="+mn-lt"/>
          <a:ea typeface="+mn-ea"/>
          <a:cs typeface="+mn-cs"/>
        </a:defRPr>
      </a:lvl6pPr>
      <a:lvl7pPr marL="1247607" eaLnBrk="1" hangingPunct="1">
        <a:defRPr>
          <a:latin typeface="+mn-lt"/>
          <a:ea typeface="+mn-ea"/>
          <a:cs typeface="+mn-cs"/>
        </a:defRPr>
      </a:lvl7pPr>
      <a:lvl8pPr marL="1455542" eaLnBrk="1" hangingPunct="1">
        <a:defRPr>
          <a:latin typeface="+mn-lt"/>
          <a:ea typeface="+mn-ea"/>
          <a:cs typeface="+mn-cs"/>
        </a:defRPr>
      </a:lvl8pPr>
      <a:lvl9pPr marL="1663476" eaLnBrk="1" hangingPunct="1">
        <a:defRPr>
          <a:latin typeface="+mn-lt"/>
          <a:ea typeface="+mn-ea"/>
          <a:cs typeface="+mn-cs"/>
        </a:defRPr>
      </a:lvl9pPr>
    </p:otherStyle>
  </p:txStyles>
  <p:extLst>
    <p:ext uri="{27BBF7A9-308A-43DC-89C8-2F10F3537804}">
      <p15:sldGuideLst xmlns:p15="http://schemas.microsoft.com/office/powerpoint/2012/main">
        <p15:guide id="2" orient="horz" pos="667" userDrawn="1">
          <p15:clr>
            <a:srgbClr val="F26B43"/>
          </p15:clr>
        </p15:guide>
        <p15:guide id="7" pos="1837" userDrawn="1">
          <p15:clr>
            <a:srgbClr val="F26B43"/>
          </p15:clr>
        </p15:guide>
        <p15:guide id="8" pos="2064" userDrawn="1">
          <p15:clr>
            <a:srgbClr val="F26B43"/>
          </p15:clr>
        </p15:guide>
        <p15:guide id="9" pos="3696" userDrawn="1">
          <p15:clr>
            <a:srgbClr val="F26B43"/>
          </p15:clr>
        </p15:guide>
        <p15:guide id="10" pos="3923" userDrawn="1">
          <p15:clr>
            <a:srgbClr val="F26B43"/>
          </p15:clr>
        </p15:guide>
        <p15:guide id="12" pos="2767" userDrawn="1">
          <p15:clr>
            <a:srgbClr val="F26B43"/>
          </p15:clr>
        </p15:guide>
        <p15:guide id="13" pos="2993" userDrawn="1">
          <p15:clr>
            <a:srgbClr val="F26B43"/>
          </p15:clr>
        </p15:guide>
        <p15:guide id="14" orient="horz" pos="1053" userDrawn="1">
          <p15:clr>
            <a:srgbClr val="F26B43"/>
          </p15:clr>
        </p15:guide>
        <p15:guide id="15" orient="horz" pos="350" userDrawn="1">
          <p15:clr>
            <a:srgbClr val="F26B43"/>
          </p15:clr>
        </p15:guide>
        <p15:guide id="16" orient="horz" pos="2845" userDrawn="1">
          <p15:clr>
            <a:srgbClr val="F26B43"/>
          </p15:clr>
        </p15:guide>
        <p15:guide id="17" pos="5556" userDrawn="1">
          <p15:clr>
            <a:srgbClr val="F26B43"/>
          </p15:clr>
        </p15:guide>
        <p15:guide id="18" orient="horz" pos="3049" userDrawn="1">
          <p15:clr>
            <a:srgbClr val="F26B43"/>
          </p15:clr>
        </p15:guide>
        <p15:guide id="19" pos="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328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82" r:id="rId14"/>
    <p:sldLayoutId id="2147483783" r:id="rId1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276377" eaLnBrk="1" hangingPunct="1">
        <a:defRPr>
          <a:latin typeface="+mn-lt"/>
          <a:ea typeface="+mn-ea"/>
          <a:cs typeface="+mn-cs"/>
        </a:defRPr>
      </a:lvl2pPr>
      <a:lvl3pPr marL="552755" eaLnBrk="1" hangingPunct="1">
        <a:defRPr>
          <a:latin typeface="+mn-lt"/>
          <a:ea typeface="+mn-ea"/>
          <a:cs typeface="+mn-cs"/>
        </a:defRPr>
      </a:lvl3pPr>
      <a:lvl4pPr marL="829132" eaLnBrk="1" hangingPunct="1">
        <a:defRPr>
          <a:latin typeface="+mn-lt"/>
          <a:ea typeface="+mn-ea"/>
          <a:cs typeface="+mn-cs"/>
        </a:defRPr>
      </a:lvl4pPr>
      <a:lvl5pPr marL="1105510" eaLnBrk="1" hangingPunct="1">
        <a:defRPr>
          <a:latin typeface="+mn-lt"/>
          <a:ea typeface="+mn-ea"/>
          <a:cs typeface="+mn-cs"/>
        </a:defRPr>
      </a:lvl5pPr>
      <a:lvl6pPr marL="1381887" eaLnBrk="1" hangingPunct="1">
        <a:defRPr>
          <a:latin typeface="+mn-lt"/>
          <a:ea typeface="+mn-ea"/>
          <a:cs typeface="+mn-cs"/>
        </a:defRPr>
      </a:lvl6pPr>
      <a:lvl7pPr marL="1658264" eaLnBrk="1" hangingPunct="1">
        <a:defRPr>
          <a:latin typeface="+mn-lt"/>
          <a:ea typeface="+mn-ea"/>
          <a:cs typeface="+mn-cs"/>
        </a:defRPr>
      </a:lvl7pPr>
      <a:lvl8pPr marL="1934642" eaLnBrk="1" hangingPunct="1">
        <a:defRPr>
          <a:latin typeface="+mn-lt"/>
          <a:ea typeface="+mn-ea"/>
          <a:cs typeface="+mn-cs"/>
        </a:defRPr>
      </a:lvl8pPr>
      <a:lvl9pPr marL="2211019" eaLnBrk="1" hangingPunct="1">
        <a:defRPr>
          <a:latin typeface="+mn-lt"/>
          <a:ea typeface="+mn-ea"/>
          <a:cs typeface="+mn-cs"/>
        </a:defRPr>
      </a:lvl9pPr>
    </p:bodyStyle>
    <p:otherStyle>
      <a:lvl1pPr marL="0" eaLnBrk="1" hangingPunct="1">
        <a:defRPr>
          <a:latin typeface="+mn-lt"/>
          <a:ea typeface="+mn-ea"/>
          <a:cs typeface="+mn-cs"/>
        </a:defRPr>
      </a:lvl1pPr>
      <a:lvl2pPr marL="276377" eaLnBrk="1" hangingPunct="1">
        <a:defRPr>
          <a:latin typeface="+mn-lt"/>
          <a:ea typeface="+mn-ea"/>
          <a:cs typeface="+mn-cs"/>
        </a:defRPr>
      </a:lvl2pPr>
      <a:lvl3pPr marL="552755" eaLnBrk="1" hangingPunct="1">
        <a:defRPr>
          <a:latin typeface="+mn-lt"/>
          <a:ea typeface="+mn-ea"/>
          <a:cs typeface="+mn-cs"/>
        </a:defRPr>
      </a:lvl3pPr>
      <a:lvl4pPr marL="829132" eaLnBrk="1" hangingPunct="1">
        <a:defRPr>
          <a:latin typeface="+mn-lt"/>
          <a:ea typeface="+mn-ea"/>
          <a:cs typeface="+mn-cs"/>
        </a:defRPr>
      </a:lvl4pPr>
      <a:lvl5pPr marL="1105510" eaLnBrk="1" hangingPunct="1">
        <a:defRPr>
          <a:latin typeface="+mn-lt"/>
          <a:ea typeface="+mn-ea"/>
          <a:cs typeface="+mn-cs"/>
        </a:defRPr>
      </a:lvl5pPr>
      <a:lvl6pPr marL="1381887" eaLnBrk="1" hangingPunct="1">
        <a:defRPr>
          <a:latin typeface="+mn-lt"/>
          <a:ea typeface="+mn-ea"/>
          <a:cs typeface="+mn-cs"/>
        </a:defRPr>
      </a:lvl6pPr>
      <a:lvl7pPr marL="1658264" eaLnBrk="1" hangingPunct="1">
        <a:defRPr>
          <a:latin typeface="+mn-lt"/>
          <a:ea typeface="+mn-ea"/>
          <a:cs typeface="+mn-cs"/>
        </a:defRPr>
      </a:lvl7pPr>
      <a:lvl8pPr marL="1934642" eaLnBrk="1" hangingPunct="1">
        <a:defRPr>
          <a:latin typeface="+mn-lt"/>
          <a:ea typeface="+mn-ea"/>
          <a:cs typeface="+mn-cs"/>
        </a:defRPr>
      </a:lvl8pPr>
      <a:lvl9pPr marL="2211019"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0.emf"/><Relationship Id="rId2" Type="http://schemas.openxmlformats.org/officeDocument/2006/relationships/image" Target="../media/image21.jpeg"/><Relationship Id="rId1" Type="http://schemas.openxmlformats.org/officeDocument/2006/relationships/slideLayout" Target="../slideLayouts/slideLayout2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0.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0.xml"/><Relationship Id="rId5" Type="http://schemas.openxmlformats.org/officeDocument/2006/relationships/image" Target="../media/image40.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hyperlink" Target="mailto:Richard.Griffiths@Nationalgrideso.com" TargetMode="External"/><Relationship Id="rId2" Type="http://schemas.openxmlformats.org/officeDocument/2006/relationships/hyperlink" Target="mailto:box.newemr.itteam@nationalgrid.com"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5.emf"/><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5.emf"/><Relationship Id="rId5" Type="http://schemas.openxmlformats.org/officeDocument/2006/relationships/image" Target="../media/image29.png"/><Relationship Id="rId10" Type="http://schemas.openxmlformats.org/officeDocument/2006/relationships/image" Target="../media/image34.emf"/><Relationship Id="rId4" Type="http://schemas.openxmlformats.org/officeDocument/2006/relationships/image" Target="../media/image28.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a stethoscope&#10;&#10;Description automatically generated with medium confidence">
            <a:extLst>
              <a:ext uri="{FF2B5EF4-FFF2-40B4-BE49-F238E27FC236}">
                <a16:creationId xmlns:a16="http://schemas.microsoft.com/office/drawing/2014/main" id="{D6798CD7-CB16-AA42-B946-968A228260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6198" y="170714"/>
            <a:ext cx="8805594" cy="4706897"/>
          </a:xfrm>
          <a:prstGeom prst="rect">
            <a:avLst/>
          </a:prstGeom>
        </p:spPr>
      </p:pic>
      <p:sp>
        <p:nvSpPr>
          <p:cNvPr id="12" name="Slide Number Placeholder 5">
            <a:extLst>
              <a:ext uri="{FF2B5EF4-FFF2-40B4-BE49-F238E27FC236}">
                <a16:creationId xmlns:a16="http://schemas.microsoft.com/office/drawing/2014/main" id="{4353B445-7BCC-774A-A986-62AA076EBE22}"/>
              </a:ext>
            </a:extLst>
          </p:cNvPr>
          <p:cNvSpPr>
            <a:spLocks noGrp="1"/>
          </p:cNvSpPr>
          <p:nvPr>
            <p:ph type="sldNum" sz="quarter" idx="4294967295"/>
          </p:nvPr>
        </p:nvSpPr>
        <p:spPr>
          <a:xfrm>
            <a:off x="8466138" y="4662488"/>
            <a:ext cx="677862" cy="215900"/>
          </a:xfrm>
          <a:prstGeom prst="rect">
            <a:avLst/>
          </a:prstGeom>
        </p:spPr>
        <p:txBody>
          <a:bodyPr/>
          <a:lstStyle>
            <a:lvl1pPr algn="r">
              <a:defRPr sz="63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415D25-D637-C446-B964-55D7F93204D9}" type="slidenum">
              <a:rPr kumimoji="0" lang="en-GB" sz="540" b="1" i="0" u="none" strike="noStrike" kern="1200" cap="none" spc="0" normalizeH="0" baseline="0" noProof="0" smtClean="0">
                <a:ln>
                  <a:noFill/>
                </a:ln>
                <a:solidFill>
                  <a:srgbClr val="FFFFFF"/>
                </a:solidFill>
                <a:effectLst/>
                <a:uLnTx/>
                <a:uFillTx/>
                <a:latin typeface="HelveticaNeueLT Pro 55 Roman" panose="020B0604020202020204" pitchFamily="34" charset="77"/>
                <a:ea typeface="+mn-ea"/>
                <a:cs typeface="Helvetica 55 Roman"/>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540" b="1" i="0" u="none" strike="noStrike" kern="1200" cap="none" spc="0" normalizeH="0" baseline="0" noProof="0">
              <a:ln>
                <a:noFill/>
              </a:ln>
              <a:solidFill>
                <a:srgbClr val="FFFFFF"/>
              </a:solidFill>
              <a:effectLst/>
              <a:uLnTx/>
              <a:uFillTx/>
              <a:latin typeface="HelveticaNeueLT Pro 55 Roman" panose="020B0604020202020204" pitchFamily="34" charset="77"/>
              <a:ea typeface="+mn-ea"/>
              <a:cs typeface="Helvetica 55 Roman"/>
            </a:endParaRPr>
          </a:p>
        </p:txBody>
      </p:sp>
      <p:sp>
        <p:nvSpPr>
          <p:cNvPr id="18" name="Rectangle 17">
            <a:extLst>
              <a:ext uri="{FF2B5EF4-FFF2-40B4-BE49-F238E27FC236}">
                <a16:creationId xmlns:a16="http://schemas.microsoft.com/office/drawing/2014/main" id="{648179C7-7275-8C49-92A5-239CDB1FC6FF}"/>
              </a:ext>
            </a:extLst>
          </p:cNvPr>
          <p:cNvSpPr/>
          <p:nvPr/>
        </p:nvSpPr>
        <p:spPr>
          <a:xfrm>
            <a:off x="162207" y="170715"/>
            <a:ext cx="6771993" cy="4802071"/>
          </a:xfrm>
          <a:prstGeom prst="rect">
            <a:avLst/>
          </a:prstGeom>
          <a:gradFill>
            <a:gsLst>
              <a:gs pos="0">
                <a:srgbClr val="454546">
                  <a:alpha val="0"/>
                </a:srgbClr>
              </a:gs>
              <a:gs pos="100000">
                <a:srgbClr val="45454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20" b="1" i="0" u="none" strike="noStrike" kern="1200" cap="none" spc="0" normalizeH="0" baseline="0" noProof="0">
              <a:ln>
                <a:noFill/>
              </a:ln>
              <a:solidFill>
                <a:srgbClr val="FFCD00"/>
              </a:solidFill>
              <a:effectLst/>
              <a:uLnTx/>
              <a:uFillTx/>
              <a:latin typeface="HelveticaNeueLT Pro 55 Roman" panose="020B0604020202020204" pitchFamily="34" charset="77"/>
              <a:ea typeface="+mn-ea"/>
              <a:cs typeface="+mn-cs"/>
            </a:endParaRPr>
          </a:p>
        </p:txBody>
      </p:sp>
      <p:sp>
        <p:nvSpPr>
          <p:cNvPr id="13" name="object 24">
            <a:extLst>
              <a:ext uri="{FF2B5EF4-FFF2-40B4-BE49-F238E27FC236}">
                <a16:creationId xmlns:a16="http://schemas.microsoft.com/office/drawing/2014/main" id="{CDA6FD63-16C3-6A4B-A575-A1DA5918B726}"/>
              </a:ext>
            </a:extLst>
          </p:cNvPr>
          <p:cNvSpPr txBox="1">
            <a:spLocks/>
          </p:cNvSpPr>
          <p:nvPr/>
        </p:nvSpPr>
        <p:spPr>
          <a:xfrm>
            <a:off x="494099" y="728860"/>
            <a:ext cx="8633574" cy="1682993"/>
          </a:xfrm>
          <a:prstGeom prst="rect">
            <a:avLst/>
          </a:prstGeom>
        </p:spPr>
        <p:txBody>
          <a:bodyPr vert="horz" wrap="square" lIns="0" tIns="309086"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3810" lvl="0" indent="0" algn="l" defTabSz="914400" rtl="0" eaLnBrk="1" fontAlgn="auto" latinLnBrk="0" hangingPunct="1">
              <a:lnSpc>
                <a:spcPct val="74300"/>
              </a:lnSpc>
              <a:spcBef>
                <a:spcPts val="2434"/>
              </a:spcBef>
              <a:spcAft>
                <a:spcPts val="0"/>
              </a:spcAft>
              <a:buClrTx/>
              <a:buSzTx/>
              <a:buFont typeface="Arial" panose="020B0604020202020204" pitchFamily="34" charset="0"/>
              <a:buNone/>
              <a:tabLst>
                <a:tab pos="3764280" algn="l"/>
              </a:tabLst>
              <a:defRPr/>
            </a:pPr>
            <a:r>
              <a:rPr kumimoji="0" lang="en-GB" sz="6000" b="0" i="0" u="none" strike="noStrike" kern="1200" cap="none" spc="0" normalizeH="0" baseline="0" noProof="0">
                <a:ln>
                  <a:noFill/>
                </a:ln>
                <a:solidFill>
                  <a:srgbClr val="FFFFFF"/>
                </a:solidFill>
                <a:effectLst/>
                <a:uLnTx/>
                <a:uFillTx/>
                <a:latin typeface="HelveticaNeueLT Pro 55 Roman" panose="020B0604020202020204" pitchFamily="34" charset="77"/>
                <a:ea typeface="+mn-ea"/>
                <a:cs typeface="+mn-cs"/>
              </a:rPr>
              <a:t>Customer Requirement Playback</a:t>
            </a:r>
          </a:p>
        </p:txBody>
      </p:sp>
      <p:sp>
        <p:nvSpPr>
          <p:cNvPr id="17" name="Text Placeholder 3">
            <a:extLst>
              <a:ext uri="{FF2B5EF4-FFF2-40B4-BE49-F238E27FC236}">
                <a16:creationId xmlns:a16="http://schemas.microsoft.com/office/drawing/2014/main" id="{22AB94FA-5E86-9C46-9417-D3796A8ABE13}"/>
              </a:ext>
            </a:extLst>
          </p:cNvPr>
          <p:cNvSpPr txBox="1">
            <a:spLocks/>
          </p:cNvSpPr>
          <p:nvPr/>
        </p:nvSpPr>
        <p:spPr>
          <a:xfrm>
            <a:off x="494099" y="2514976"/>
            <a:ext cx="6372862" cy="467023"/>
          </a:xfrm>
          <a:prstGeom prst="rect">
            <a:avLst/>
          </a:prstGeom>
        </p:spPr>
        <p:txBody>
          <a:bodyPr anchor="t">
            <a:noAutofit/>
          </a:bodyPr>
          <a:lstStyle>
            <a:lvl1pPr marL="0" indent="0" algn="l" defTabSz="457200" rtl="0" eaLnBrk="1" latinLnBrk="0" hangingPunct="1">
              <a:spcBef>
                <a:spcPct val="20000"/>
              </a:spcBef>
              <a:buFontTx/>
              <a:buNone/>
              <a:defRPr sz="1600" kern="1200">
                <a:solidFill>
                  <a:schemeClr val="bg1"/>
                </a:solidFill>
                <a:latin typeface="+mn-lt"/>
                <a:ea typeface="+mn-ea"/>
                <a:cs typeface="+mn-cs"/>
              </a:defRPr>
            </a:lvl1pPr>
            <a:lvl2pPr marL="457200" indent="0" algn="l" defTabSz="457200" rtl="0" eaLnBrk="1" latinLnBrk="0" hangingPunct="1">
              <a:spcBef>
                <a:spcPct val="20000"/>
              </a:spcBef>
              <a:buFontTx/>
              <a:buNone/>
              <a:defRPr sz="2000" kern="1200">
                <a:solidFill>
                  <a:schemeClr val="tx1"/>
                </a:solidFill>
                <a:latin typeface="+mn-lt"/>
                <a:ea typeface="+mn-ea"/>
                <a:cs typeface="+mn-cs"/>
              </a:defRPr>
            </a:lvl2pPr>
            <a:lvl3pPr marL="914400" indent="0" algn="l" defTabSz="457200" rtl="0" eaLnBrk="1" latinLnBrk="0" hangingPunct="1">
              <a:spcBef>
                <a:spcPct val="20000"/>
              </a:spcBef>
              <a:buFontTx/>
              <a:buNone/>
              <a:defRPr sz="2000" kern="1200">
                <a:solidFill>
                  <a:schemeClr val="tx1"/>
                </a:solidFill>
                <a:latin typeface="+mn-lt"/>
                <a:ea typeface="+mn-ea"/>
                <a:cs typeface="+mn-cs"/>
              </a:defRPr>
            </a:lvl3pPr>
            <a:lvl4pPr marL="1371600" indent="0" algn="l" defTabSz="457200" rtl="0" eaLnBrk="1" latinLnBrk="0" hangingPunct="1">
              <a:spcBef>
                <a:spcPct val="20000"/>
              </a:spcBef>
              <a:buFontTx/>
              <a:buNone/>
              <a:defRPr sz="2000" kern="1200">
                <a:solidFill>
                  <a:schemeClr val="tx1"/>
                </a:solidFill>
                <a:latin typeface="+mn-lt"/>
                <a:ea typeface="+mn-ea"/>
                <a:cs typeface="+mn-cs"/>
              </a:defRPr>
            </a:lvl4pPr>
            <a:lvl5pPr marL="1828800" indent="0" algn="l"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GB">
                <a:cs typeface="Arial"/>
              </a:rPr>
              <a:t>EMR Portal - 20th October 2022</a:t>
            </a:r>
            <a:endParaRPr kumimoji="0" lang="en-GB" sz="1600" b="0" i="0" u="none" strike="noStrike" kern="1200" cap="none" spc="0" normalizeH="0" baseline="0" noProof="0">
              <a:ln>
                <a:noFill/>
              </a:ln>
              <a:solidFill>
                <a:srgbClr val="FFFFFF"/>
              </a:solidFill>
              <a:effectLst/>
              <a:uLnTx/>
              <a:uFillTx/>
              <a:latin typeface="HelveticaNeueLT Pro 65 Md" panose="020B0604020202020204" pitchFamily="34" charset="77"/>
              <a:ea typeface="+mn-ea"/>
              <a:cs typeface="Helvetica Neue Medium"/>
            </a:endParaRPr>
          </a:p>
        </p:txBody>
      </p:sp>
      <p:pic>
        <p:nvPicPr>
          <p:cNvPr id="14" name="Graphic 13">
            <a:extLst>
              <a:ext uri="{FF2B5EF4-FFF2-40B4-BE49-F238E27FC236}">
                <a16:creationId xmlns:a16="http://schemas.microsoft.com/office/drawing/2014/main" id="{10E9FE57-5C6A-B44A-9034-0A9964540B8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2207" y="4019169"/>
            <a:ext cx="8815977" cy="965995"/>
          </a:xfrm>
          <a:prstGeom prst="rect">
            <a:avLst/>
          </a:prstGeom>
        </p:spPr>
      </p:pic>
      <p:pic>
        <p:nvPicPr>
          <p:cNvPr id="15" name="Graphic 14">
            <a:extLst>
              <a:ext uri="{FF2B5EF4-FFF2-40B4-BE49-F238E27FC236}">
                <a16:creationId xmlns:a16="http://schemas.microsoft.com/office/drawing/2014/main" id="{99C35974-7140-224B-9642-EC74A40231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8599" y="4666817"/>
            <a:ext cx="8819586" cy="457312"/>
          </a:xfrm>
          <a:prstGeom prst="rect">
            <a:avLst/>
          </a:prstGeom>
        </p:spPr>
      </p:pic>
      <p:pic>
        <p:nvPicPr>
          <p:cNvPr id="16" name="Picture 15">
            <a:extLst>
              <a:ext uri="{FF2B5EF4-FFF2-40B4-BE49-F238E27FC236}">
                <a16:creationId xmlns:a16="http://schemas.microsoft.com/office/drawing/2014/main" id="{FB93F92D-F2B8-7644-8457-4E22CD9C561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57779" y="4850269"/>
            <a:ext cx="1082730" cy="159561"/>
          </a:xfrm>
          <a:prstGeom prst="rect">
            <a:avLst/>
          </a:prstGeom>
        </p:spPr>
      </p:pic>
    </p:spTree>
    <p:extLst>
      <p:ext uri="{BB962C8B-B14F-4D97-AF65-F5344CB8AC3E}">
        <p14:creationId xmlns:p14="http://schemas.microsoft.com/office/powerpoint/2010/main" val="1463559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9E86F39-432E-4FF0-981C-C0245BB34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44331"/>
            <a:ext cx="9144000" cy="345483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a:extLst>
              <a:ext uri="{FF2B5EF4-FFF2-40B4-BE49-F238E27FC236}">
                <a16:creationId xmlns:a16="http://schemas.microsoft.com/office/drawing/2014/main" id="{58CC936B-DEDD-024F-9172-E21E4A536A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865" y="453257"/>
            <a:ext cx="8294927" cy="280129"/>
          </a:xfrm>
          <a:prstGeom prst="rect">
            <a:avLst/>
          </a:prstGeom>
        </p:spPr>
      </p:pic>
      <p:sp>
        <p:nvSpPr>
          <p:cNvPr id="14" name="TextBox 13">
            <a:extLst>
              <a:ext uri="{FF2B5EF4-FFF2-40B4-BE49-F238E27FC236}">
                <a16:creationId xmlns:a16="http://schemas.microsoft.com/office/drawing/2014/main" id="{E27D83A5-A6B4-AB4D-83B7-C42EFED6D6B2}"/>
              </a:ext>
            </a:extLst>
          </p:cNvPr>
          <p:cNvSpPr txBox="1"/>
          <p:nvPr/>
        </p:nvSpPr>
        <p:spPr>
          <a:xfrm>
            <a:off x="442058" y="210117"/>
            <a:ext cx="6548951" cy="404663"/>
          </a:xfrm>
          <a:prstGeom prst="rect">
            <a:avLst/>
          </a:prstGeom>
          <a:noFill/>
        </p:spPr>
        <p:txBody>
          <a:bodyPr wrap="square" lIns="0" tIns="0" rIns="0" bIns="0" rtlCol="0">
            <a:spAutoFit/>
          </a:bodyPr>
          <a:lstStyle/>
          <a:p>
            <a:pPr>
              <a:lnSpc>
                <a:spcPct val="150000"/>
              </a:lnSpc>
            </a:pPr>
            <a:r>
              <a:rPr lang="en-GB" sz="2000">
                <a:solidFill>
                  <a:srgbClr val="D43900"/>
                </a:solidFill>
                <a:latin typeface="HelveticaNeueLT Pro 55 Roman" panose="020B0604020202020204" pitchFamily="34" charset="77"/>
              </a:rPr>
              <a:t>Enhanced Cloning</a:t>
            </a:r>
            <a:endParaRPr lang="en-GB" sz="2000">
              <a:solidFill>
                <a:srgbClr val="D43900"/>
              </a:solidFill>
              <a:latin typeface="HelveticaNeueLT Pro 55 Roman" panose="020B0604020202020204" pitchFamily="34" charset="77"/>
              <a:cs typeface="Arial" panose="020B0604020202020204" pitchFamily="34" charset="0"/>
            </a:endParaRPr>
          </a:p>
        </p:txBody>
      </p:sp>
      <p:sp>
        <p:nvSpPr>
          <p:cNvPr id="15" name="object 100">
            <a:extLst>
              <a:ext uri="{FF2B5EF4-FFF2-40B4-BE49-F238E27FC236}">
                <a16:creationId xmlns:a16="http://schemas.microsoft.com/office/drawing/2014/main" id="{D7E228F3-B9BB-D749-9DC2-5CBDB75E85D3}"/>
              </a:ext>
            </a:extLst>
          </p:cNvPr>
          <p:cNvSpPr/>
          <p:nvPr/>
        </p:nvSpPr>
        <p:spPr>
          <a:xfrm>
            <a:off x="9074150" y="447675"/>
            <a:ext cx="69851" cy="4244059"/>
          </a:xfrm>
          <a:custGeom>
            <a:avLst/>
            <a:gdLst/>
            <a:ahLst/>
            <a:cxnLst/>
            <a:rect l="l" t="t" r="r" b="b"/>
            <a:pathLst>
              <a:path w="108584" h="7055484">
                <a:moveTo>
                  <a:pt x="108000" y="0"/>
                </a:moveTo>
                <a:lnTo>
                  <a:pt x="0" y="0"/>
                </a:lnTo>
                <a:lnTo>
                  <a:pt x="0" y="7054900"/>
                </a:lnTo>
                <a:lnTo>
                  <a:pt x="108000" y="7054900"/>
                </a:lnTo>
                <a:lnTo>
                  <a:pt x="108000" y="0"/>
                </a:lnTo>
                <a:close/>
              </a:path>
            </a:pathLst>
          </a:custGeom>
          <a:solidFill>
            <a:srgbClr val="FFBF22"/>
          </a:solidFill>
        </p:spPr>
        <p:txBody>
          <a:bodyPr wrap="square" lIns="0" tIns="0" rIns="0" bIns="0" rtlCol="0"/>
          <a:lstStyle/>
          <a:p>
            <a:endParaRPr lang="en-GB">
              <a:latin typeface="HelveticaNeueLT Pro 55 Roman" panose="020B0604020202020204" pitchFamily="34" charset="77"/>
            </a:endParaRPr>
          </a:p>
        </p:txBody>
      </p:sp>
    </p:spTree>
    <p:extLst>
      <p:ext uri="{BB962C8B-B14F-4D97-AF65-F5344CB8AC3E}">
        <p14:creationId xmlns:p14="http://schemas.microsoft.com/office/powerpoint/2010/main" val="3496645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9E86F39-432E-4FF0-981C-C0245BB34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44331"/>
            <a:ext cx="9144000" cy="34548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A36679AD-F169-4116-B9E6-4E108BCD8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 y="844331"/>
            <a:ext cx="9143998" cy="345483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a:extLst>
              <a:ext uri="{FF2B5EF4-FFF2-40B4-BE49-F238E27FC236}">
                <a16:creationId xmlns:a16="http://schemas.microsoft.com/office/drawing/2014/main" id="{58CC936B-DEDD-024F-9172-E21E4A536A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865" y="453257"/>
            <a:ext cx="8294927" cy="280129"/>
          </a:xfrm>
          <a:prstGeom prst="rect">
            <a:avLst/>
          </a:prstGeom>
        </p:spPr>
      </p:pic>
      <p:sp>
        <p:nvSpPr>
          <p:cNvPr id="14" name="TextBox 13">
            <a:extLst>
              <a:ext uri="{FF2B5EF4-FFF2-40B4-BE49-F238E27FC236}">
                <a16:creationId xmlns:a16="http://schemas.microsoft.com/office/drawing/2014/main" id="{E27D83A5-A6B4-AB4D-83B7-C42EFED6D6B2}"/>
              </a:ext>
            </a:extLst>
          </p:cNvPr>
          <p:cNvSpPr txBox="1"/>
          <p:nvPr/>
        </p:nvSpPr>
        <p:spPr>
          <a:xfrm>
            <a:off x="442058" y="210117"/>
            <a:ext cx="6548951" cy="404663"/>
          </a:xfrm>
          <a:prstGeom prst="rect">
            <a:avLst/>
          </a:prstGeom>
          <a:noFill/>
        </p:spPr>
        <p:txBody>
          <a:bodyPr wrap="square" lIns="0" tIns="0" rIns="0" bIns="0" rtlCol="0">
            <a:spAutoFit/>
          </a:bodyPr>
          <a:lstStyle/>
          <a:p>
            <a:pPr>
              <a:lnSpc>
                <a:spcPct val="150000"/>
              </a:lnSpc>
            </a:pPr>
            <a:r>
              <a:rPr lang="en-GB" sz="2000">
                <a:solidFill>
                  <a:srgbClr val="D43900"/>
                </a:solidFill>
                <a:latin typeface="HelveticaNeueLT Pro 55 Roman" panose="020B0604020202020204" pitchFamily="34" charset="77"/>
              </a:rPr>
              <a:t>Enhanced Cloning</a:t>
            </a:r>
            <a:endParaRPr lang="en-GB" sz="2000">
              <a:solidFill>
                <a:srgbClr val="D43900"/>
              </a:solidFill>
              <a:latin typeface="HelveticaNeueLT Pro 55 Roman" panose="020B0604020202020204" pitchFamily="34" charset="77"/>
              <a:cs typeface="Arial" panose="020B0604020202020204" pitchFamily="34" charset="0"/>
            </a:endParaRPr>
          </a:p>
        </p:txBody>
      </p:sp>
      <p:sp>
        <p:nvSpPr>
          <p:cNvPr id="15" name="object 100">
            <a:extLst>
              <a:ext uri="{FF2B5EF4-FFF2-40B4-BE49-F238E27FC236}">
                <a16:creationId xmlns:a16="http://schemas.microsoft.com/office/drawing/2014/main" id="{D7E228F3-B9BB-D749-9DC2-5CBDB75E85D3}"/>
              </a:ext>
            </a:extLst>
          </p:cNvPr>
          <p:cNvSpPr/>
          <p:nvPr/>
        </p:nvSpPr>
        <p:spPr>
          <a:xfrm>
            <a:off x="9074150" y="447675"/>
            <a:ext cx="69851" cy="4244059"/>
          </a:xfrm>
          <a:custGeom>
            <a:avLst/>
            <a:gdLst/>
            <a:ahLst/>
            <a:cxnLst/>
            <a:rect l="l" t="t" r="r" b="b"/>
            <a:pathLst>
              <a:path w="108584" h="7055484">
                <a:moveTo>
                  <a:pt x="108000" y="0"/>
                </a:moveTo>
                <a:lnTo>
                  <a:pt x="0" y="0"/>
                </a:lnTo>
                <a:lnTo>
                  <a:pt x="0" y="7054900"/>
                </a:lnTo>
                <a:lnTo>
                  <a:pt x="108000" y="7054900"/>
                </a:lnTo>
                <a:lnTo>
                  <a:pt x="108000" y="0"/>
                </a:lnTo>
                <a:close/>
              </a:path>
            </a:pathLst>
          </a:custGeom>
          <a:solidFill>
            <a:srgbClr val="FFBF22"/>
          </a:solidFill>
        </p:spPr>
        <p:txBody>
          <a:bodyPr wrap="square" lIns="0" tIns="0" rIns="0" bIns="0" rtlCol="0"/>
          <a:lstStyle/>
          <a:p>
            <a:endParaRPr lang="en-GB">
              <a:latin typeface="HelveticaNeueLT Pro 55 Roman" panose="020B0604020202020204" pitchFamily="34" charset="77"/>
            </a:endParaRPr>
          </a:p>
        </p:txBody>
      </p:sp>
    </p:spTree>
    <p:extLst>
      <p:ext uri="{BB962C8B-B14F-4D97-AF65-F5344CB8AC3E}">
        <p14:creationId xmlns:p14="http://schemas.microsoft.com/office/powerpoint/2010/main" val="1264435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9E86F39-432E-4FF0-981C-C0245BB34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44331"/>
            <a:ext cx="9144000" cy="34548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A36679AD-F169-4116-B9E6-4E108BCD8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 y="844331"/>
            <a:ext cx="9143998" cy="345483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a:extLst>
              <a:ext uri="{FF2B5EF4-FFF2-40B4-BE49-F238E27FC236}">
                <a16:creationId xmlns:a16="http://schemas.microsoft.com/office/drawing/2014/main" id="{58CC936B-DEDD-024F-9172-E21E4A536A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865" y="453257"/>
            <a:ext cx="8294927" cy="280129"/>
          </a:xfrm>
          <a:prstGeom prst="rect">
            <a:avLst/>
          </a:prstGeom>
        </p:spPr>
      </p:pic>
      <p:sp>
        <p:nvSpPr>
          <p:cNvPr id="14" name="TextBox 13">
            <a:extLst>
              <a:ext uri="{FF2B5EF4-FFF2-40B4-BE49-F238E27FC236}">
                <a16:creationId xmlns:a16="http://schemas.microsoft.com/office/drawing/2014/main" id="{E27D83A5-A6B4-AB4D-83B7-C42EFED6D6B2}"/>
              </a:ext>
            </a:extLst>
          </p:cNvPr>
          <p:cNvSpPr txBox="1"/>
          <p:nvPr/>
        </p:nvSpPr>
        <p:spPr>
          <a:xfrm>
            <a:off x="442058" y="210117"/>
            <a:ext cx="6548951" cy="404663"/>
          </a:xfrm>
          <a:prstGeom prst="rect">
            <a:avLst/>
          </a:prstGeom>
          <a:noFill/>
        </p:spPr>
        <p:txBody>
          <a:bodyPr wrap="square" lIns="0" tIns="0" rIns="0" bIns="0" rtlCol="0">
            <a:spAutoFit/>
          </a:bodyPr>
          <a:lstStyle/>
          <a:p>
            <a:pPr>
              <a:lnSpc>
                <a:spcPct val="150000"/>
              </a:lnSpc>
            </a:pPr>
            <a:r>
              <a:rPr lang="en-GB" sz="2000">
                <a:solidFill>
                  <a:srgbClr val="D43900"/>
                </a:solidFill>
                <a:latin typeface="HelveticaNeueLT Pro 55 Roman" panose="020B0604020202020204" pitchFamily="34" charset="77"/>
              </a:rPr>
              <a:t>Enhanced Cloning</a:t>
            </a:r>
            <a:endParaRPr lang="en-GB" sz="2000">
              <a:solidFill>
                <a:srgbClr val="D43900"/>
              </a:solidFill>
              <a:latin typeface="HelveticaNeueLT Pro 55 Roman" panose="020B0604020202020204" pitchFamily="34" charset="77"/>
              <a:cs typeface="Arial" panose="020B0604020202020204" pitchFamily="34" charset="0"/>
            </a:endParaRPr>
          </a:p>
        </p:txBody>
      </p:sp>
      <p:sp>
        <p:nvSpPr>
          <p:cNvPr id="15" name="object 100">
            <a:extLst>
              <a:ext uri="{FF2B5EF4-FFF2-40B4-BE49-F238E27FC236}">
                <a16:creationId xmlns:a16="http://schemas.microsoft.com/office/drawing/2014/main" id="{D7E228F3-B9BB-D749-9DC2-5CBDB75E85D3}"/>
              </a:ext>
            </a:extLst>
          </p:cNvPr>
          <p:cNvSpPr/>
          <p:nvPr/>
        </p:nvSpPr>
        <p:spPr>
          <a:xfrm>
            <a:off x="9074150" y="447675"/>
            <a:ext cx="69851" cy="4244059"/>
          </a:xfrm>
          <a:custGeom>
            <a:avLst/>
            <a:gdLst/>
            <a:ahLst/>
            <a:cxnLst/>
            <a:rect l="l" t="t" r="r" b="b"/>
            <a:pathLst>
              <a:path w="108584" h="7055484">
                <a:moveTo>
                  <a:pt x="108000" y="0"/>
                </a:moveTo>
                <a:lnTo>
                  <a:pt x="0" y="0"/>
                </a:lnTo>
                <a:lnTo>
                  <a:pt x="0" y="7054900"/>
                </a:lnTo>
                <a:lnTo>
                  <a:pt x="108000" y="7054900"/>
                </a:lnTo>
                <a:lnTo>
                  <a:pt x="108000" y="0"/>
                </a:lnTo>
                <a:close/>
              </a:path>
            </a:pathLst>
          </a:custGeom>
          <a:solidFill>
            <a:srgbClr val="FFBF22"/>
          </a:solidFill>
        </p:spPr>
        <p:txBody>
          <a:bodyPr wrap="square" lIns="0" tIns="0" rIns="0" bIns="0" rtlCol="0"/>
          <a:lstStyle/>
          <a:p>
            <a:endParaRPr lang="en-GB">
              <a:latin typeface="HelveticaNeueLT Pro 55 Roman" panose="020B0604020202020204" pitchFamily="34" charset="77"/>
            </a:endParaRPr>
          </a:p>
        </p:txBody>
      </p:sp>
      <p:pic>
        <p:nvPicPr>
          <p:cNvPr id="7" name="Picture 2">
            <a:extLst>
              <a:ext uri="{FF2B5EF4-FFF2-40B4-BE49-F238E27FC236}">
                <a16:creationId xmlns:a16="http://schemas.microsoft.com/office/drawing/2014/main" id="{15D90F35-2635-4E81-9496-674A39F7D3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 y="844331"/>
            <a:ext cx="9143998" cy="345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485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9E86F39-432E-4FF0-981C-C0245BB34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44331"/>
            <a:ext cx="9144000" cy="34548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A36679AD-F169-4116-B9E6-4E108BCD8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 y="844331"/>
            <a:ext cx="9143998" cy="345483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a:extLst>
              <a:ext uri="{FF2B5EF4-FFF2-40B4-BE49-F238E27FC236}">
                <a16:creationId xmlns:a16="http://schemas.microsoft.com/office/drawing/2014/main" id="{58CC936B-DEDD-024F-9172-E21E4A536A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865" y="453257"/>
            <a:ext cx="8294927" cy="280129"/>
          </a:xfrm>
          <a:prstGeom prst="rect">
            <a:avLst/>
          </a:prstGeom>
        </p:spPr>
      </p:pic>
      <p:sp>
        <p:nvSpPr>
          <p:cNvPr id="14" name="TextBox 13">
            <a:extLst>
              <a:ext uri="{FF2B5EF4-FFF2-40B4-BE49-F238E27FC236}">
                <a16:creationId xmlns:a16="http://schemas.microsoft.com/office/drawing/2014/main" id="{E27D83A5-A6B4-AB4D-83B7-C42EFED6D6B2}"/>
              </a:ext>
            </a:extLst>
          </p:cNvPr>
          <p:cNvSpPr txBox="1"/>
          <p:nvPr/>
        </p:nvSpPr>
        <p:spPr>
          <a:xfrm>
            <a:off x="442058" y="210117"/>
            <a:ext cx="6548951" cy="404663"/>
          </a:xfrm>
          <a:prstGeom prst="rect">
            <a:avLst/>
          </a:prstGeom>
          <a:noFill/>
        </p:spPr>
        <p:txBody>
          <a:bodyPr wrap="square" lIns="0" tIns="0" rIns="0" bIns="0" rtlCol="0">
            <a:spAutoFit/>
          </a:bodyPr>
          <a:lstStyle/>
          <a:p>
            <a:pPr>
              <a:lnSpc>
                <a:spcPct val="150000"/>
              </a:lnSpc>
            </a:pPr>
            <a:r>
              <a:rPr lang="en-GB" sz="2000">
                <a:solidFill>
                  <a:srgbClr val="D43900"/>
                </a:solidFill>
                <a:latin typeface="HelveticaNeueLT Pro 55 Roman" panose="020B0604020202020204" pitchFamily="34" charset="77"/>
              </a:rPr>
              <a:t>Enhanced Cloning</a:t>
            </a:r>
            <a:endParaRPr lang="en-GB" sz="2000">
              <a:solidFill>
                <a:srgbClr val="D43900"/>
              </a:solidFill>
              <a:latin typeface="HelveticaNeueLT Pro 55 Roman" panose="020B0604020202020204" pitchFamily="34" charset="77"/>
              <a:cs typeface="Arial" panose="020B0604020202020204" pitchFamily="34" charset="0"/>
            </a:endParaRPr>
          </a:p>
        </p:txBody>
      </p:sp>
      <p:sp>
        <p:nvSpPr>
          <p:cNvPr id="15" name="object 100">
            <a:extLst>
              <a:ext uri="{FF2B5EF4-FFF2-40B4-BE49-F238E27FC236}">
                <a16:creationId xmlns:a16="http://schemas.microsoft.com/office/drawing/2014/main" id="{D7E228F3-B9BB-D749-9DC2-5CBDB75E85D3}"/>
              </a:ext>
            </a:extLst>
          </p:cNvPr>
          <p:cNvSpPr/>
          <p:nvPr/>
        </p:nvSpPr>
        <p:spPr>
          <a:xfrm>
            <a:off x="9074150" y="447675"/>
            <a:ext cx="69851" cy="4244059"/>
          </a:xfrm>
          <a:custGeom>
            <a:avLst/>
            <a:gdLst/>
            <a:ahLst/>
            <a:cxnLst/>
            <a:rect l="l" t="t" r="r" b="b"/>
            <a:pathLst>
              <a:path w="108584" h="7055484">
                <a:moveTo>
                  <a:pt x="108000" y="0"/>
                </a:moveTo>
                <a:lnTo>
                  <a:pt x="0" y="0"/>
                </a:lnTo>
                <a:lnTo>
                  <a:pt x="0" y="7054900"/>
                </a:lnTo>
                <a:lnTo>
                  <a:pt x="108000" y="7054900"/>
                </a:lnTo>
                <a:lnTo>
                  <a:pt x="108000" y="0"/>
                </a:lnTo>
                <a:close/>
              </a:path>
            </a:pathLst>
          </a:custGeom>
          <a:solidFill>
            <a:srgbClr val="FFBF22"/>
          </a:solidFill>
        </p:spPr>
        <p:txBody>
          <a:bodyPr wrap="square" lIns="0" tIns="0" rIns="0" bIns="0" rtlCol="0"/>
          <a:lstStyle/>
          <a:p>
            <a:endParaRPr lang="en-GB">
              <a:latin typeface="HelveticaNeueLT Pro 55 Roman" panose="020B0604020202020204" pitchFamily="34" charset="77"/>
            </a:endParaRPr>
          </a:p>
        </p:txBody>
      </p:sp>
      <p:pic>
        <p:nvPicPr>
          <p:cNvPr id="7" name="Picture 2">
            <a:extLst>
              <a:ext uri="{FF2B5EF4-FFF2-40B4-BE49-F238E27FC236}">
                <a16:creationId xmlns:a16="http://schemas.microsoft.com/office/drawing/2014/main" id="{15D90F35-2635-4E81-9496-674A39F7D3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 y="844331"/>
            <a:ext cx="9143998" cy="34548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B1A1467-6CE2-499B-BF4F-69BEE8E0A4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2" y="844331"/>
            <a:ext cx="9143996" cy="345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68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5739AA-7DBB-9C4F-8F6C-BD641E43DAD1}"/>
              </a:ext>
            </a:extLst>
          </p:cNvPr>
          <p:cNvSpPr txBox="1"/>
          <p:nvPr/>
        </p:nvSpPr>
        <p:spPr>
          <a:xfrm rot="16200000">
            <a:off x="-973314" y="1731063"/>
            <a:ext cx="3920993" cy="1354217"/>
          </a:xfrm>
          <a:prstGeom prst="rect">
            <a:avLst/>
          </a:prstGeom>
          <a:noFill/>
        </p:spPr>
        <p:txBody>
          <a:bodyPr wrap="square" lIns="0" tIns="0" rIns="0" bIns="0" rtlCol="0">
            <a:spAutoFit/>
          </a:bodyPr>
          <a:lstStyle/>
          <a:p>
            <a:pPr algn="r"/>
            <a:r>
              <a:rPr lang="en-GB" sz="4400">
                <a:solidFill>
                  <a:srgbClr val="D43900"/>
                </a:solidFill>
                <a:latin typeface="HelveticaNeueLT Pro 55 Roman" panose="020B0604020202020204" pitchFamily="34" charset="77"/>
                <a:cs typeface="Arial" panose="020B0604020202020204" pitchFamily="34" charset="0"/>
              </a:rPr>
              <a:t>Continuing the Conversation</a:t>
            </a:r>
          </a:p>
        </p:txBody>
      </p:sp>
      <p:sp>
        <p:nvSpPr>
          <p:cNvPr id="15" name="object 8">
            <a:extLst>
              <a:ext uri="{FF2B5EF4-FFF2-40B4-BE49-F238E27FC236}">
                <a16:creationId xmlns:a16="http://schemas.microsoft.com/office/drawing/2014/main" id="{CD5B7882-9785-0840-98F9-B4D147948D29}"/>
              </a:ext>
            </a:extLst>
          </p:cNvPr>
          <p:cNvSpPr txBox="1"/>
          <p:nvPr/>
        </p:nvSpPr>
        <p:spPr>
          <a:xfrm>
            <a:off x="2084033" y="644453"/>
            <a:ext cx="3905641" cy="4234942"/>
          </a:xfrm>
          <a:prstGeom prst="rect">
            <a:avLst/>
          </a:prstGeom>
        </p:spPr>
        <p:txBody>
          <a:bodyPr vert="horz" wrap="square" lIns="0" tIns="0" rIns="0" bIns="0" rtlCol="0">
            <a:spAutoFit/>
          </a:bodyPr>
          <a:lstStyle/>
          <a:p>
            <a:pPr marL="12700" marR="5080">
              <a:lnSpc>
                <a:spcPct val="125000"/>
              </a:lnSpc>
              <a:spcBef>
                <a:spcPts val="100"/>
              </a:spcBef>
            </a:pPr>
            <a:r>
              <a:rPr lang="en-GB" sz="1200">
                <a:solidFill>
                  <a:srgbClr val="454546"/>
                </a:solidFill>
                <a:latin typeface="HelveticaNeueLT Pro 65 Md" panose="020B0604020202020204" pitchFamily="34" charset="77"/>
                <a:cs typeface="HelveticaNeueLTPro-Md"/>
              </a:rPr>
              <a:t>In addition to feedback received today, we are keen to hear from you with any additional feedback via Email </a:t>
            </a:r>
            <a:r>
              <a:rPr lang="en-GB" sz="1200" u="sng" spc="-10">
                <a:solidFill>
                  <a:srgbClr val="454546"/>
                </a:solidFill>
                <a:uFill>
                  <a:solidFill>
                    <a:srgbClr val="454546"/>
                  </a:solidFill>
                </a:uFill>
                <a:latin typeface="HelveticaNeueLT Pro 65 Md" panose="020B0604020202020204" pitchFamily="34" charset="77"/>
                <a:cs typeface="HelveticaNeueLTPro-Roman"/>
                <a:hlinkClick r:id="rId2"/>
              </a:rPr>
              <a:t>box.newemr.itteam@nationalgrid.com</a:t>
            </a:r>
            <a:endParaRPr lang="en-GB" sz="1200" u="sng" spc="-10">
              <a:solidFill>
                <a:srgbClr val="454546"/>
              </a:solidFill>
              <a:uFill>
                <a:solidFill>
                  <a:srgbClr val="454546"/>
                </a:solidFill>
              </a:uFill>
              <a:latin typeface="HelveticaNeueLT Pro 65 Md" panose="020B0604020202020204" pitchFamily="34" charset="77"/>
              <a:cs typeface="HelveticaNeueLTPro-Roman"/>
            </a:endParaRPr>
          </a:p>
          <a:p>
            <a:pPr marL="12700" marR="5080">
              <a:lnSpc>
                <a:spcPct val="125000"/>
              </a:lnSpc>
              <a:spcBef>
                <a:spcPts val="100"/>
              </a:spcBef>
            </a:pPr>
            <a:r>
              <a:rPr lang="en-GB" sz="1200" u="sng" spc="-10">
                <a:solidFill>
                  <a:srgbClr val="454546"/>
                </a:solidFill>
                <a:uFill>
                  <a:solidFill>
                    <a:srgbClr val="454546"/>
                  </a:solidFill>
                </a:uFill>
                <a:latin typeface="HelveticaNeueLT Pro 65 Md" panose="020B0604020202020204" pitchFamily="34" charset="77"/>
                <a:cs typeface="HelveticaNeueLTPro-Roman"/>
              </a:rPr>
              <a:t> </a:t>
            </a:r>
          </a:p>
          <a:p>
            <a:pPr marL="12700" marR="5080">
              <a:lnSpc>
                <a:spcPct val="125000"/>
              </a:lnSpc>
              <a:spcBef>
                <a:spcPts val="100"/>
              </a:spcBef>
            </a:pPr>
            <a:r>
              <a:rPr lang="en-GB" sz="1200">
                <a:solidFill>
                  <a:srgbClr val="454546"/>
                </a:solidFill>
                <a:latin typeface="HelveticaNeueLT Pro 65 Md" panose="020B0604020202020204" pitchFamily="34" charset="77"/>
                <a:cs typeface="HelveticaNeueLTPro-Md"/>
              </a:rPr>
              <a:t>We would also love to hear your feedback on how we have presented the material today and any improvements we can make to playback requirements with you. Please contact me at</a:t>
            </a:r>
          </a:p>
          <a:p>
            <a:pPr marL="12700" marR="5080">
              <a:lnSpc>
                <a:spcPct val="125000"/>
              </a:lnSpc>
              <a:spcBef>
                <a:spcPts val="100"/>
              </a:spcBef>
            </a:pPr>
            <a:r>
              <a:rPr lang="en-GB" sz="1200">
                <a:solidFill>
                  <a:srgbClr val="454546"/>
                </a:solidFill>
                <a:latin typeface="HelveticaNeueLT Pro 65 Md" panose="020B0604020202020204" pitchFamily="34" charset="77"/>
                <a:cs typeface="HelveticaNeueLTPro-Md"/>
                <a:hlinkClick r:id="rId3"/>
              </a:rPr>
              <a:t>Richard.Griffiths@Nationalgrideso.com</a:t>
            </a:r>
            <a:endParaRPr lang="en-GB" sz="1200">
              <a:solidFill>
                <a:srgbClr val="454546"/>
              </a:solidFill>
              <a:latin typeface="HelveticaNeueLT Pro 65 Md" panose="020B0604020202020204" pitchFamily="34" charset="77"/>
              <a:cs typeface="HelveticaNeueLTPro-Md"/>
            </a:endParaRPr>
          </a:p>
          <a:p>
            <a:pPr marL="12700" marR="5080">
              <a:lnSpc>
                <a:spcPct val="125000"/>
              </a:lnSpc>
              <a:spcBef>
                <a:spcPts val="100"/>
              </a:spcBef>
            </a:pPr>
            <a:endParaRPr lang="en-GB" sz="1200">
              <a:solidFill>
                <a:srgbClr val="454546"/>
              </a:solidFill>
              <a:latin typeface="HelveticaNeueLT Pro 65 Md" panose="020B0604020202020204" pitchFamily="34" charset="77"/>
              <a:cs typeface="HelveticaNeueLTPro-Md"/>
            </a:endParaRPr>
          </a:p>
          <a:p>
            <a:pPr marL="12700" marR="5080">
              <a:lnSpc>
                <a:spcPct val="125000"/>
              </a:lnSpc>
              <a:spcBef>
                <a:spcPts val="100"/>
              </a:spcBef>
            </a:pPr>
            <a:r>
              <a:rPr lang="en-GB" sz="1200">
                <a:solidFill>
                  <a:srgbClr val="454546"/>
                </a:solidFill>
                <a:latin typeface="HelveticaNeueLT Pro 65 Md" panose="020B0604020202020204" pitchFamily="34" charset="77"/>
                <a:cs typeface="HelveticaNeueLTPro-Md"/>
              </a:rPr>
              <a:t>We are happy to continue to engage with you further on the topics we discussed today and look forward to demonstrating the delivery of the requirements in the New Portal in future sessions.</a:t>
            </a:r>
          </a:p>
          <a:p>
            <a:pPr marL="12700" marR="5080">
              <a:lnSpc>
                <a:spcPct val="125000"/>
              </a:lnSpc>
              <a:spcBef>
                <a:spcPts val="100"/>
              </a:spcBef>
            </a:pPr>
            <a:endParaRPr lang="en-GB" sz="1200">
              <a:solidFill>
                <a:srgbClr val="454546"/>
              </a:solidFill>
              <a:latin typeface="HelveticaNeueLT Pro 65 Md" panose="020B0604020202020204" pitchFamily="34" charset="77"/>
              <a:cs typeface="HelveticaNeueLTPro-Md"/>
            </a:endParaRPr>
          </a:p>
          <a:p>
            <a:pPr marL="12700" marR="5080">
              <a:lnSpc>
                <a:spcPct val="125000"/>
              </a:lnSpc>
              <a:spcBef>
                <a:spcPts val="100"/>
              </a:spcBef>
            </a:pPr>
            <a:endParaRPr lang="en-GB" sz="1200">
              <a:solidFill>
                <a:srgbClr val="454546"/>
              </a:solidFill>
              <a:latin typeface="HelveticaNeueLT Pro 65 Md" panose="020B0604020202020204" pitchFamily="34" charset="77"/>
              <a:cs typeface="HelveticaNeueLTPro-Md"/>
            </a:endParaRPr>
          </a:p>
          <a:p>
            <a:pPr marL="12700" marR="5080">
              <a:lnSpc>
                <a:spcPct val="125000"/>
              </a:lnSpc>
              <a:spcBef>
                <a:spcPts val="100"/>
              </a:spcBef>
            </a:pPr>
            <a:r>
              <a:rPr lang="en-GB" sz="1200">
                <a:solidFill>
                  <a:srgbClr val="454546"/>
                </a:solidFill>
                <a:latin typeface="HelveticaNeueLT Pro 65 Md" panose="020B0604020202020204" pitchFamily="34" charset="77"/>
                <a:cs typeface="HelveticaNeueLTPro-Md"/>
              </a:rPr>
              <a:t>We will hold our next Requirement Feedback session on </a:t>
            </a:r>
            <a:r>
              <a:rPr lang="en-GB" sz="1200" b="1">
                <a:solidFill>
                  <a:schemeClr val="accent1"/>
                </a:solidFill>
                <a:latin typeface="HelveticaNeueLT Pro 65 Md" panose="020B0604020202020204" pitchFamily="34" charset="77"/>
                <a:cs typeface="HelveticaNeueLTPro-Md"/>
              </a:rPr>
              <a:t>10</a:t>
            </a:r>
            <a:r>
              <a:rPr lang="en-GB" sz="1200" b="1" baseline="30000">
                <a:solidFill>
                  <a:schemeClr val="accent1"/>
                </a:solidFill>
                <a:latin typeface="HelveticaNeueLT Pro 65 Md" panose="020B0604020202020204" pitchFamily="34" charset="77"/>
                <a:cs typeface="HelveticaNeueLTPro-Md"/>
              </a:rPr>
              <a:t>th</a:t>
            </a:r>
            <a:r>
              <a:rPr lang="en-GB" sz="1200" b="1">
                <a:solidFill>
                  <a:schemeClr val="accent1"/>
                </a:solidFill>
                <a:latin typeface="HelveticaNeueLT Pro 65 Md" panose="020B0604020202020204" pitchFamily="34" charset="77"/>
                <a:cs typeface="HelveticaNeueLTPro-Md"/>
              </a:rPr>
              <a:t> November</a:t>
            </a:r>
          </a:p>
        </p:txBody>
      </p:sp>
    </p:spTree>
    <p:extLst>
      <p:ext uri="{BB962C8B-B14F-4D97-AF65-F5344CB8AC3E}">
        <p14:creationId xmlns:p14="http://schemas.microsoft.com/office/powerpoint/2010/main" val="3263219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582432C5-D0BC-22A0-B46D-787AAA27351F}"/>
              </a:ext>
            </a:extLst>
          </p:cNvPr>
          <p:cNvSpPr txBox="1"/>
          <p:nvPr/>
        </p:nvSpPr>
        <p:spPr>
          <a:xfrm>
            <a:off x="114301" y="794406"/>
            <a:ext cx="6386984" cy="992579"/>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3995" indent="-213995" algn="just">
              <a:buClr>
                <a:srgbClr val="FFC000"/>
              </a:buClr>
              <a:buFont typeface="Arial" panose="020B0604020202020204" pitchFamily="34" charset="0"/>
              <a:buChar char="•"/>
            </a:pPr>
            <a:r>
              <a:rPr lang="en-GB" sz="1200">
                <a:solidFill>
                  <a:srgbClr val="54585A"/>
                </a:solidFill>
                <a:ea typeface="+mn-lt"/>
                <a:cs typeface="+mn-lt"/>
              </a:rPr>
              <a:t>The steps below summarise the overall requirement validation, confirmation and familiarisation process used.</a:t>
            </a:r>
            <a:endParaRPr lang="en-US"/>
          </a:p>
          <a:p>
            <a:pPr marL="213995" indent="-213995" algn="just">
              <a:buClr>
                <a:srgbClr val="FFC000"/>
              </a:buClr>
              <a:buFont typeface="Arial" panose="020B0604020202020204" pitchFamily="34" charset="0"/>
              <a:buChar char="•"/>
            </a:pPr>
            <a:r>
              <a:rPr lang="en-GB" sz="1200">
                <a:solidFill>
                  <a:srgbClr val="54585A"/>
                </a:solidFill>
                <a:ea typeface="+mn-lt"/>
                <a:cs typeface="+mn-lt"/>
              </a:rPr>
              <a:t>Requirement playback sessions consider requirements currently sitting in Stage 1 of the process. </a:t>
            </a:r>
          </a:p>
          <a:p>
            <a:pPr marL="213995" indent="-213995" algn="just">
              <a:buClr>
                <a:srgbClr val="FFC000"/>
              </a:buClr>
              <a:buFont typeface="Arial" panose="020B0604020202020204" pitchFamily="34" charset="0"/>
              <a:buChar char="•"/>
            </a:pPr>
            <a:r>
              <a:rPr lang="en-GB" sz="1200">
                <a:solidFill>
                  <a:srgbClr val="54585A"/>
                </a:solidFill>
                <a:ea typeface="+mn-lt"/>
                <a:cs typeface="+mn-lt"/>
              </a:rPr>
              <a:t>Our intent is to use Playback to support the initial requirements definition prior to them being passed to our development team/project backlog.</a:t>
            </a:r>
          </a:p>
        </p:txBody>
      </p:sp>
      <p:sp>
        <p:nvSpPr>
          <p:cNvPr id="8" name="Title 1">
            <a:extLst>
              <a:ext uri="{FF2B5EF4-FFF2-40B4-BE49-F238E27FC236}">
                <a16:creationId xmlns:a16="http://schemas.microsoft.com/office/drawing/2014/main" id="{EE83C86A-E7F6-463A-9DF1-1AC1E62DCE5D}"/>
              </a:ext>
            </a:extLst>
          </p:cNvPr>
          <p:cNvSpPr txBox="1">
            <a:spLocks/>
          </p:cNvSpPr>
          <p:nvPr/>
        </p:nvSpPr>
        <p:spPr>
          <a:xfrm>
            <a:off x="250882" y="256767"/>
            <a:ext cx="8642237" cy="416333"/>
          </a:xfrm>
          <a:prstGeom prst="rect">
            <a:avLst/>
          </a:prstGeom>
        </p:spPr>
        <p:txBody>
          <a:bodyPr anchor="t"/>
          <a:lstStyle>
            <a:lvl1pPr>
              <a:defRPr sz="1875"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Appendix - Requirement process</a:t>
            </a:r>
          </a:p>
        </p:txBody>
      </p:sp>
      <p:graphicFrame>
        <p:nvGraphicFramePr>
          <p:cNvPr id="2" name="Diagram 1">
            <a:extLst>
              <a:ext uri="{FF2B5EF4-FFF2-40B4-BE49-F238E27FC236}">
                <a16:creationId xmlns:a16="http://schemas.microsoft.com/office/drawing/2014/main" id="{FAA013B9-24B0-4578-83AA-3008494015AE}"/>
              </a:ext>
            </a:extLst>
          </p:cNvPr>
          <p:cNvGraphicFramePr/>
          <p:nvPr>
            <p:extLst>
              <p:ext uri="{D42A27DB-BD31-4B8C-83A1-F6EECF244321}">
                <p14:modId xmlns:p14="http://schemas.microsoft.com/office/powerpoint/2010/main" val="3915429339"/>
              </p:ext>
            </p:extLst>
          </p:nvPr>
        </p:nvGraphicFramePr>
        <p:xfrm>
          <a:off x="125083" y="1173859"/>
          <a:ext cx="8915400" cy="3668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244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a:extLst>
              <a:ext uri="{FF2B5EF4-FFF2-40B4-BE49-F238E27FC236}">
                <a16:creationId xmlns:a16="http://schemas.microsoft.com/office/drawing/2014/main" id="{D5D1FA2C-A7B3-6242-A73E-4389A072D5E7}"/>
              </a:ext>
            </a:extLst>
          </p:cNvPr>
          <p:cNvSpPr txBox="1"/>
          <p:nvPr/>
        </p:nvSpPr>
        <p:spPr>
          <a:xfrm>
            <a:off x="1555084" y="733386"/>
            <a:ext cx="3868759" cy="3665579"/>
          </a:xfrm>
          <a:prstGeom prst="rect">
            <a:avLst/>
          </a:prstGeom>
        </p:spPr>
        <p:txBody>
          <a:bodyPr vert="horz" wrap="square" lIns="0" tIns="12700" rIns="0" bIns="0" rtlCol="0" anchor="ctr" anchorCtr="0">
            <a:noAutofit/>
          </a:bodyPr>
          <a:lstStyle/>
          <a:p>
            <a:pPr marL="12700" defTabSz="3240000">
              <a:spcBef>
                <a:spcPts val="100"/>
              </a:spcBef>
              <a:spcAft>
                <a:spcPts val="1000"/>
              </a:spcAft>
            </a:pPr>
            <a:r>
              <a:rPr lang="en-GB" sz="1600" b="1" spc="10">
                <a:solidFill>
                  <a:srgbClr val="D43900"/>
                </a:solidFill>
                <a:latin typeface="HelveticaNeueLTPro-Bd"/>
                <a:cs typeface="HelveticaNeueLTPro-Bd"/>
              </a:rPr>
              <a:t>Introduction	</a:t>
            </a:r>
            <a:endParaRPr lang="en-GB" sz="1600">
              <a:latin typeface="HelveticaNeueLTPro-Bd"/>
              <a:cs typeface="HelveticaNeueLTPro-Bd"/>
            </a:endParaRPr>
          </a:p>
          <a:p>
            <a:pPr marL="12700" defTabSz="3240000">
              <a:spcBef>
                <a:spcPts val="100"/>
              </a:spcBef>
              <a:spcAft>
                <a:spcPts val="1000"/>
              </a:spcAft>
            </a:pPr>
            <a:r>
              <a:rPr lang="en-GB" sz="1600" b="1" spc="5">
                <a:solidFill>
                  <a:srgbClr val="D43900"/>
                </a:solidFill>
                <a:latin typeface="HelveticaNeueLTPro-Bd"/>
                <a:cs typeface="HelveticaNeueLTPro-Bd"/>
              </a:rPr>
              <a:t>Exhibit Generation</a:t>
            </a:r>
            <a:r>
              <a:rPr lang="en-GB" sz="1600" b="1" spc="-5">
                <a:solidFill>
                  <a:srgbClr val="D43900"/>
                </a:solidFill>
                <a:latin typeface="HelveticaNeueLTPro-Bd"/>
                <a:cs typeface="HelveticaNeueLTPro-Bd"/>
              </a:rPr>
              <a:t>	</a:t>
            </a:r>
            <a:endParaRPr lang="en-GB" sz="1600">
              <a:latin typeface="HelveticaNeueLTPro-Bd"/>
              <a:cs typeface="HelveticaNeueLTPro-Bd"/>
            </a:endParaRPr>
          </a:p>
          <a:p>
            <a:pPr marL="12700" defTabSz="3240000">
              <a:spcBef>
                <a:spcPts val="100"/>
              </a:spcBef>
              <a:spcAft>
                <a:spcPts val="1000"/>
              </a:spcAft>
            </a:pPr>
            <a:r>
              <a:rPr lang="en-GB" sz="1600" b="1" spc="5">
                <a:solidFill>
                  <a:srgbClr val="D43900"/>
                </a:solidFill>
                <a:latin typeface="HelveticaNeueLTPro-Bd"/>
                <a:cs typeface="HelveticaNeueLTPro-Bd"/>
              </a:rPr>
              <a:t>Outstanding Activities</a:t>
            </a:r>
            <a:r>
              <a:rPr lang="en-GB" sz="1600" b="1">
                <a:solidFill>
                  <a:srgbClr val="D43900"/>
                </a:solidFill>
                <a:latin typeface="HelveticaNeueLTPro-Bd"/>
                <a:cs typeface="HelveticaNeueLTPro-Bd"/>
              </a:rPr>
              <a:t>	</a:t>
            </a:r>
            <a:endParaRPr lang="en-GB" sz="1600">
              <a:latin typeface="HelveticaNeueLTPro-Bd"/>
              <a:cs typeface="HelveticaNeueLTPro-Bd"/>
            </a:endParaRPr>
          </a:p>
          <a:p>
            <a:pPr marL="12700" defTabSz="3240000">
              <a:spcBef>
                <a:spcPts val="100"/>
              </a:spcBef>
              <a:spcAft>
                <a:spcPts val="1000"/>
              </a:spcAft>
            </a:pPr>
            <a:r>
              <a:rPr lang="en-GB" sz="1600" b="1">
                <a:solidFill>
                  <a:srgbClr val="D43900"/>
                </a:solidFill>
                <a:latin typeface="HelveticaNeueLTPro-Bd"/>
                <a:cs typeface="HelveticaNeueLTPro-Bd"/>
              </a:rPr>
              <a:t>Document Upload	</a:t>
            </a:r>
            <a:endParaRPr lang="en-GB" sz="1600">
              <a:latin typeface="HelveticaNeueLTPro-Bd"/>
              <a:cs typeface="HelveticaNeueLTPro-Bd"/>
            </a:endParaRPr>
          </a:p>
          <a:p>
            <a:pPr marL="12700" defTabSz="3240000">
              <a:lnSpc>
                <a:spcPct val="100000"/>
              </a:lnSpc>
              <a:spcBef>
                <a:spcPts val="100"/>
              </a:spcBef>
              <a:spcAft>
                <a:spcPts val="1000"/>
              </a:spcAft>
            </a:pPr>
            <a:r>
              <a:rPr lang="en-GB" sz="1600" b="1" spc="15">
                <a:solidFill>
                  <a:srgbClr val="D43900"/>
                </a:solidFill>
                <a:latin typeface="HelveticaNeueLTPro-Bd"/>
                <a:cs typeface="HelveticaNeueLTPro-Bd"/>
              </a:rPr>
              <a:t>Enhanced Cloning</a:t>
            </a:r>
            <a:r>
              <a:rPr lang="en-GB" sz="1600" b="1">
                <a:solidFill>
                  <a:srgbClr val="D43900"/>
                </a:solidFill>
                <a:latin typeface="HelveticaNeueLTPro-Bd"/>
                <a:cs typeface="HelveticaNeueLTPro-Bd"/>
              </a:rPr>
              <a:t>	</a:t>
            </a:r>
          </a:p>
          <a:p>
            <a:pPr marL="12700" defTabSz="3240000">
              <a:spcBef>
                <a:spcPts val="100"/>
              </a:spcBef>
              <a:spcAft>
                <a:spcPts val="1000"/>
              </a:spcAft>
            </a:pPr>
            <a:r>
              <a:rPr lang="en-GB" sz="1600" b="1" spc="5">
                <a:solidFill>
                  <a:srgbClr val="D43900"/>
                </a:solidFill>
                <a:latin typeface="HelveticaNeueLTPro-Bd"/>
                <a:cs typeface="HelveticaNeueLTPro-Bd"/>
              </a:rPr>
              <a:t>Continuing the Conversation</a:t>
            </a:r>
            <a:r>
              <a:rPr lang="en-GB" sz="1600" b="1">
                <a:solidFill>
                  <a:srgbClr val="D43900"/>
                </a:solidFill>
                <a:latin typeface="HelveticaNeueLTPro-Bd"/>
                <a:cs typeface="HelveticaNeueLTPro-Bd"/>
              </a:rPr>
              <a:t>	</a:t>
            </a:r>
            <a:endParaRPr lang="en-GB" sz="1600">
              <a:latin typeface="HelveticaNeueLTPro-Bd"/>
              <a:cs typeface="HelveticaNeueLTPro-Bd"/>
            </a:endParaRPr>
          </a:p>
        </p:txBody>
      </p:sp>
      <p:pic>
        <p:nvPicPr>
          <p:cNvPr id="22" name="object 22">
            <a:extLst>
              <a:ext uri="{FF2B5EF4-FFF2-40B4-BE49-F238E27FC236}">
                <a16:creationId xmlns:a16="http://schemas.microsoft.com/office/drawing/2014/main" id="{7822036F-4FC1-6041-8AE1-F0E4D50673DE}"/>
              </a:ext>
            </a:extLst>
          </p:cNvPr>
          <p:cNvPicPr/>
          <p:nvPr/>
        </p:nvPicPr>
        <p:blipFill>
          <a:blip r:embed="rId2" cstate="email">
            <a:extLst>
              <a:ext uri="{28A0092B-C50C-407E-A947-70E740481C1C}">
                <a14:useLocalDpi xmlns:a14="http://schemas.microsoft.com/office/drawing/2010/main"/>
              </a:ext>
            </a:extLst>
          </a:blip>
          <a:stretch>
            <a:fillRect/>
          </a:stretch>
        </p:blipFill>
        <p:spPr>
          <a:xfrm flipH="1">
            <a:off x="5811383" y="3500208"/>
            <a:ext cx="2783205" cy="898758"/>
          </a:xfrm>
          <a:prstGeom prst="rect">
            <a:avLst/>
          </a:prstGeom>
        </p:spPr>
      </p:pic>
      <p:pic>
        <p:nvPicPr>
          <p:cNvPr id="27" name="object 27">
            <a:extLst>
              <a:ext uri="{FF2B5EF4-FFF2-40B4-BE49-F238E27FC236}">
                <a16:creationId xmlns:a16="http://schemas.microsoft.com/office/drawing/2014/main" id="{B757C546-E883-9140-BCB0-61A625D3ADA9}"/>
              </a:ext>
            </a:extLst>
          </p:cNvPr>
          <p:cNvPicPr/>
          <p:nvPr/>
        </p:nvPicPr>
        <p:blipFill>
          <a:blip r:embed="rId3" cstate="email">
            <a:extLst>
              <a:ext uri="{28A0092B-C50C-407E-A947-70E740481C1C}">
                <a14:useLocalDpi xmlns:a14="http://schemas.microsoft.com/office/drawing/2010/main"/>
              </a:ext>
            </a:extLst>
          </a:blip>
          <a:stretch>
            <a:fillRect/>
          </a:stretch>
        </p:blipFill>
        <p:spPr>
          <a:xfrm>
            <a:off x="6401858" y="1700452"/>
            <a:ext cx="2145966" cy="937174"/>
          </a:xfrm>
          <a:prstGeom prst="rect">
            <a:avLst/>
          </a:prstGeom>
        </p:spPr>
      </p:pic>
      <p:sp>
        <p:nvSpPr>
          <p:cNvPr id="64" name="object 64">
            <a:extLst>
              <a:ext uri="{FF2B5EF4-FFF2-40B4-BE49-F238E27FC236}">
                <a16:creationId xmlns:a16="http://schemas.microsoft.com/office/drawing/2014/main" id="{C9E35789-E117-2546-8AE2-520D4A1A6828}"/>
              </a:ext>
            </a:extLst>
          </p:cNvPr>
          <p:cNvSpPr txBox="1"/>
          <p:nvPr/>
        </p:nvSpPr>
        <p:spPr>
          <a:xfrm>
            <a:off x="-40148" y="1086176"/>
            <a:ext cx="1317668" cy="2959997"/>
          </a:xfrm>
          <a:prstGeom prst="rect">
            <a:avLst/>
          </a:prstGeom>
        </p:spPr>
        <p:txBody>
          <a:bodyPr vert="vert270" wrap="square" lIns="0" tIns="0" rIns="0" bIns="0" rtlCol="0">
            <a:spAutoFit/>
          </a:bodyPr>
          <a:lstStyle/>
          <a:p>
            <a:pPr marL="12700">
              <a:lnSpc>
                <a:spcPts val="11280"/>
              </a:lnSpc>
            </a:pPr>
            <a:r>
              <a:rPr lang="en-GB" sz="6000" spc="-175">
                <a:solidFill>
                  <a:srgbClr val="D43900"/>
                </a:solidFill>
                <a:latin typeface="HelveticaNeueLTPro-Roman"/>
                <a:cs typeface="HelveticaNeueLTPro-Roman"/>
              </a:rPr>
              <a:t>C</a:t>
            </a:r>
            <a:r>
              <a:rPr lang="en-GB" sz="6000" spc="-190">
                <a:solidFill>
                  <a:srgbClr val="D43900"/>
                </a:solidFill>
                <a:latin typeface="HelveticaNeueLTPro-Roman"/>
                <a:cs typeface="HelveticaNeueLTPro-Roman"/>
              </a:rPr>
              <a:t>o</a:t>
            </a:r>
            <a:r>
              <a:rPr lang="en-GB" sz="6000" spc="-229">
                <a:solidFill>
                  <a:srgbClr val="D43900"/>
                </a:solidFill>
                <a:latin typeface="HelveticaNeueLTPro-Roman"/>
                <a:cs typeface="HelveticaNeueLTPro-Roman"/>
              </a:rPr>
              <a:t>n</a:t>
            </a:r>
            <a:r>
              <a:rPr lang="en-GB" sz="6000" spc="-390">
                <a:solidFill>
                  <a:srgbClr val="D43900"/>
                </a:solidFill>
                <a:latin typeface="HelveticaNeueLTPro-Roman"/>
                <a:cs typeface="HelveticaNeueLTPro-Roman"/>
              </a:rPr>
              <a:t>t</a:t>
            </a:r>
            <a:r>
              <a:rPr lang="en-GB" sz="6000" spc="-125">
                <a:solidFill>
                  <a:srgbClr val="D43900"/>
                </a:solidFill>
                <a:latin typeface="HelveticaNeueLTPro-Roman"/>
                <a:cs typeface="HelveticaNeueLTPro-Roman"/>
              </a:rPr>
              <a:t>e</a:t>
            </a:r>
            <a:r>
              <a:rPr lang="en-GB" sz="6000" spc="-229">
                <a:solidFill>
                  <a:srgbClr val="D43900"/>
                </a:solidFill>
                <a:latin typeface="HelveticaNeueLTPro-Roman"/>
                <a:cs typeface="HelveticaNeueLTPro-Roman"/>
              </a:rPr>
              <a:t>n</a:t>
            </a:r>
            <a:r>
              <a:rPr lang="en-GB" sz="6000" spc="-200">
                <a:solidFill>
                  <a:srgbClr val="D43900"/>
                </a:solidFill>
                <a:latin typeface="HelveticaNeueLTPro-Roman"/>
                <a:cs typeface="HelveticaNeueLTPro-Roman"/>
              </a:rPr>
              <a:t>t</a:t>
            </a:r>
            <a:r>
              <a:rPr lang="en-GB" sz="6000">
                <a:solidFill>
                  <a:srgbClr val="D43900"/>
                </a:solidFill>
                <a:latin typeface="HelveticaNeueLTPro-Roman"/>
                <a:cs typeface="HelveticaNeueLTPro-Roman"/>
              </a:rPr>
              <a:t>s</a:t>
            </a:r>
            <a:endParaRPr lang="en-GB" sz="6000">
              <a:latin typeface="HelveticaNeueLTPro-Roman"/>
              <a:cs typeface="HelveticaNeueLTPro-Roman"/>
            </a:endParaRPr>
          </a:p>
        </p:txBody>
      </p:sp>
      <p:grpSp>
        <p:nvGrpSpPr>
          <p:cNvPr id="66" name="object 66">
            <a:extLst>
              <a:ext uri="{FF2B5EF4-FFF2-40B4-BE49-F238E27FC236}">
                <a16:creationId xmlns:a16="http://schemas.microsoft.com/office/drawing/2014/main" id="{32799511-6411-A146-BA22-5DED583AC60A}"/>
              </a:ext>
            </a:extLst>
          </p:cNvPr>
          <p:cNvGrpSpPr/>
          <p:nvPr/>
        </p:nvGrpSpPr>
        <p:grpSpPr>
          <a:xfrm>
            <a:off x="-2190650" y="13154816"/>
            <a:ext cx="269875" cy="254635"/>
            <a:chOff x="658876" y="8011316"/>
            <a:chExt cx="269875" cy="254635"/>
          </a:xfrm>
        </p:grpSpPr>
        <p:sp>
          <p:nvSpPr>
            <p:cNvPr id="67" name="object 67">
              <a:extLst>
                <a:ext uri="{FF2B5EF4-FFF2-40B4-BE49-F238E27FC236}">
                  <a16:creationId xmlns:a16="http://schemas.microsoft.com/office/drawing/2014/main" id="{524E4B2A-5FB8-9940-99C7-0D859E95FBF3}"/>
                </a:ext>
              </a:extLst>
            </p:cNvPr>
            <p:cNvSpPr/>
            <p:nvPr/>
          </p:nvSpPr>
          <p:spPr>
            <a:xfrm>
              <a:off x="671576" y="8024016"/>
              <a:ext cx="244475" cy="122555"/>
            </a:xfrm>
            <a:custGeom>
              <a:avLst/>
              <a:gdLst/>
              <a:ahLst/>
              <a:cxnLst/>
              <a:rect l="l" t="t" r="r" b="b"/>
              <a:pathLst>
                <a:path w="244475" h="122554">
                  <a:moveTo>
                    <a:pt x="244386" y="122199"/>
                  </a:moveTo>
                  <a:lnTo>
                    <a:pt x="122186" y="0"/>
                  </a:lnTo>
                  <a:lnTo>
                    <a:pt x="0" y="122199"/>
                  </a:lnTo>
                </a:path>
              </a:pathLst>
            </a:custGeom>
            <a:ln w="25400">
              <a:solidFill>
                <a:srgbClr val="D43900"/>
              </a:solidFill>
            </a:ln>
          </p:spPr>
          <p:txBody>
            <a:bodyPr wrap="square" lIns="0" tIns="0" rIns="0" bIns="0" rtlCol="0"/>
            <a:lstStyle/>
            <a:p>
              <a:endParaRPr lang="en-GB">
                <a:latin typeface="HelveticaNeueLT Pro 55 Roman" panose="020B0604020202020204" pitchFamily="34" charset="77"/>
              </a:endParaRPr>
            </a:p>
          </p:txBody>
        </p:sp>
        <p:sp>
          <p:nvSpPr>
            <p:cNvPr id="68" name="object 68">
              <a:extLst>
                <a:ext uri="{FF2B5EF4-FFF2-40B4-BE49-F238E27FC236}">
                  <a16:creationId xmlns:a16="http://schemas.microsoft.com/office/drawing/2014/main" id="{2A5F9190-42A1-9241-922F-7A47771130C5}"/>
                </a:ext>
              </a:extLst>
            </p:cNvPr>
            <p:cNvSpPr/>
            <p:nvPr/>
          </p:nvSpPr>
          <p:spPr>
            <a:xfrm>
              <a:off x="717318" y="8173627"/>
              <a:ext cx="153035" cy="80010"/>
            </a:xfrm>
            <a:custGeom>
              <a:avLst/>
              <a:gdLst/>
              <a:ahLst/>
              <a:cxnLst/>
              <a:rect l="l" t="t" r="r" b="b"/>
              <a:pathLst>
                <a:path w="153034" h="80009">
                  <a:moveTo>
                    <a:pt x="0" y="0"/>
                  </a:moveTo>
                  <a:lnTo>
                    <a:pt x="0" y="79603"/>
                  </a:lnTo>
                  <a:lnTo>
                    <a:pt x="152895" y="79603"/>
                  </a:lnTo>
                  <a:lnTo>
                    <a:pt x="152895" y="0"/>
                  </a:lnTo>
                </a:path>
              </a:pathLst>
            </a:custGeom>
            <a:ln w="25400">
              <a:solidFill>
                <a:srgbClr val="D43900"/>
              </a:solidFill>
            </a:ln>
          </p:spPr>
          <p:txBody>
            <a:bodyPr wrap="square" lIns="0" tIns="0" rIns="0" bIns="0" rtlCol="0"/>
            <a:lstStyle/>
            <a:p>
              <a:endParaRPr lang="en-GB">
                <a:latin typeface="HelveticaNeueLT Pro 55 Roman" panose="020B0604020202020204" pitchFamily="34" charset="77"/>
              </a:endParaRPr>
            </a:p>
          </p:txBody>
        </p:sp>
        <p:sp>
          <p:nvSpPr>
            <p:cNvPr id="69" name="object 69">
              <a:extLst>
                <a:ext uri="{FF2B5EF4-FFF2-40B4-BE49-F238E27FC236}">
                  <a16:creationId xmlns:a16="http://schemas.microsoft.com/office/drawing/2014/main" id="{D66EEF2B-4A69-654D-9076-73F600494970}"/>
                </a:ext>
              </a:extLst>
            </p:cNvPr>
            <p:cNvSpPr/>
            <p:nvPr/>
          </p:nvSpPr>
          <p:spPr>
            <a:xfrm>
              <a:off x="671576" y="8024016"/>
              <a:ext cx="244475" cy="122555"/>
            </a:xfrm>
            <a:custGeom>
              <a:avLst/>
              <a:gdLst/>
              <a:ahLst/>
              <a:cxnLst/>
              <a:rect l="l" t="t" r="r" b="b"/>
              <a:pathLst>
                <a:path w="244475" h="122554">
                  <a:moveTo>
                    <a:pt x="244386" y="122199"/>
                  </a:moveTo>
                  <a:lnTo>
                    <a:pt x="122186" y="0"/>
                  </a:lnTo>
                  <a:lnTo>
                    <a:pt x="0" y="122199"/>
                  </a:lnTo>
                </a:path>
              </a:pathLst>
            </a:custGeom>
            <a:ln w="25400">
              <a:solidFill>
                <a:srgbClr val="D43900"/>
              </a:solidFill>
            </a:ln>
          </p:spPr>
          <p:txBody>
            <a:bodyPr wrap="square" lIns="0" tIns="0" rIns="0" bIns="0" rtlCol="0"/>
            <a:lstStyle/>
            <a:p>
              <a:endParaRPr lang="en-GB">
                <a:latin typeface="HelveticaNeueLT Pro 55 Roman" panose="020B0604020202020204" pitchFamily="34" charset="77"/>
              </a:endParaRPr>
            </a:p>
          </p:txBody>
        </p:sp>
        <p:sp>
          <p:nvSpPr>
            <p:cNvPr id="70" name="object 70">
              <a:extLst>
                <a:ext uri="{FF2B5EF4-FFF2-40B4-BE49-F238E27FC236}">
                  <a16:creationId xmlns:a16="http://schemas.microsoft.com/office/drawing/2014/main" id="{F45AD9CD-3BC2-D748-A9E0-907123458652}"/>
                </a:ext>
              </a:extLst>
            </p:cNvPr>
            <p:cNvSpPr/>
            <p:nvPr/>
          </p:nvSpPr>
          <p:spPr>
            <a:xfrm>
              <a:off x="717318" y="8173627"/>
              <a:ext cx="153035" cy="80010"/>
            </a:xfrm>
            <a:custGeom>
              <a:avLst/>
              <a:gdLst/>
              <a:ahLst/>
              <a:cxnLst/>
              <a:rect l="l" t="t" r="r" b="b"/>
              <a:pathLst>
                <a:path w="153034" h="80009">
                  <a:moveTo>
                    <a:pt x="0" y="0"/>
                  </a:moveTo>
                  <a:lnTo>
                    <a:pt x="0" y="79603"/>
                  </a:lnTo>
                  <a:lnTo>
                    <a:pt x="152895" y="79603"/>
                  </a:lnTo>
                  <a:lnTo>
                    <a:pt x="152895" y="0"/>
                  </a:lnTo>
                </a:path>
              </a:pathLst>
            </a:custGeom>
            <a:ln w="25400">
              <a:solidFill>
                <a:srgbClr val="D43900"/>
              </a:solidFill>
            </a:ln>
          </p:spPr>
          <p:txBody>
            <a:bodyPr wrap="square" lIns="0" tIns="0" rIns="0" bIns="0" rtlCol="0"/>
            <a:lstStyle/>
            <a:p>
              <a:endParaRPr lang="en-GB">
                <a:latin typeface="HelveticaNeueLT Pro 55 Roman" panose="020B0604020202020204" pitchFamily="34" charset="77"/>
              </a:endParaRPr>
            </a:p>
          </p:txBody>
        </p:sp>
      </p:grpSp>
      <p:sp>
        <p:nvSpPr>
          <p:cNvPr id="71" name="object 71">
            <a:extLst>
              <a:ext uri="{FF2B5EF4-FFF2-40B4-BE49-F238E27FC236}">
                <a16:creationId xmlns:a16="http://schemas.microsoft.com/office/drawing/2014/main" id="{76B3E3B4-C631-8A43-BAB1-0AE4861110FE}"/>
              </a:ext>
            </a:extLst>
          </p:cNvPr>
          <p:cNvSpPr/>
          <p:nvPr/>
        </p:nvSpPr>
        <p:spPr>
          <a:xfrm>
            <a:off x="-2441042" y="13157297"/>
            <a:ext cx="122555" cy="244475"/>
          </a:xfrm>
          <a:custGeom>
            <a:avLst/>
            <a:gdLst/>
            <a:ahLst/>
            <a:cxnLst/>
            <a:rect l="l" t="t" r="r" b="b"/>
            <a:pathLst>
              <a:path w="122554" h="244475">
                <a:moveTo>
                  <a:pt x="122199" y="0"/>
                </a:moveTo>
                <a:lnTo>
                  <a:pt x="0" y="122199"/>
                </a:lnTo>
                <a:lnTo>
                  <a:pt x="122199" y="244386"/>
                </a:lnTo>
              </a:path>
              <a:path w="122554" h="244475">
                <a:moveTo>
                  <a:pt x="122199" y="0"/>
                </a:moveTo>
                <a:lnTo>
                  <a:pt x="0" y="122199"/>
                </a:lnTo>
                <a:lnTo>
                  <a:pt x="122199" y="244386"/>
                </a:lnTo>
              </a:path>
            </a:pathLst>
          </a:custGeom>
          <a:ln w="25400">
            <a:solidFill>
              <a:srgbClr val="D43900"/>
            </a:solidFill>
          </a:ln>
        </p:spPr>
        <p:txBody>
          <a:bodyPr wrap="square" lIns="0" tIns="0" rIns="0" bIns="0" rtlCol="0"/>
          <a:lstStyle/>
          <a:p>
            <a:endParaRPr lang="en-GB">
              <a:latin typeface="HelveticaNeueLT Pro 55 Roman" panose="020B0604020202020204" pitchFamily="34" charset="77"/>
            </a:endParaRPr>
          </a:p>
        </p:txBody>
      </p:sp>
      <p:sp>
        <p:nvSpPr>
          <p:cNvPr id="72" name="object 72">
            <a:extLst>
              <a:ext uri="{FF2B5EF4-FFF2-40B4-BE49-F238E27FC236}">
                <a16:creationId xmlns:a16="http://schemas.microsoft.com/office/drawing/2014/main" id="{F82C0E5E-6992-A74D-A577-220E55F554CB}"/>
              </a:ext>
            </a:extLst>
          </p:cNvPr>
          <p:cNvSpPr/>
          <p:nvPr/>
        </p:nvSpPr>
        <p:spPr>
          <a:xfrm>
            <a:off x="-1792681" y="13157297"/>
            <a:ext cx="122555" cy="244475"/>
          </a:xfrm>
          <a:custGeom>
            <a:avLst/>
            <a:gdLst/>
            <a:ahLst/>
            <a:cxnLst/>
            <a:rect l="l" t="t" r="r" b="b"/>
            <a:pathLst>
              <a:path w="122555" h="244475">
                <a:moveTo>
                  <a:pt x="0" y="0"/>
                </a:moveTo>
                <a:lnTo>
                  <a:pt x="122199" y="122199"/>
                </a:lnTo>
                <a:lnTo>
                  <a:pt x="0" y="244386"/>
                </a:lnTo>
              </a:path>
              <a:path w="122555" h="244475">
                <a:moveTo>
                  <a:pt x="0" y="0"/>
                </a:moveTo>
                <a:lnTo>
                  <a:pt x="122199" y="122199"/>
                </a:lnTo>
                <a:lnTo>
                  <a:pt x="0" y="244386"/>
                </a:lnTo>
              </a:path>
            </a:pathLst>
          </a:custGeom>
          <a:ln w="25400">
            <a:solidFill>
              <a:srgbClr val="D43900"/>
            </a:solidFill>
          </a:ln>
        </p:spPr>
        <p:txBody>
          <a:bodyPr wrap="square" lIns="0" tIns="0" rIns="0" bIns="0" rtlCol="0"/>
          <a:lstStyle/>
          <a:p>
            <a:endParaRPr lang="en-GB">
              <a:latin typeface="HelveticaNeueLT Pro 55 Roman" panose="020B0604020202020204" pitchFamily="34" charset="77"/>
            </a:endParaRPr>
          </a:p>
        </p:txBody>
      </p:sp>
      <p:grpSp>
        <p:nvGrpSpPr>
          <p:cNvPr id="85" name="object 24">
            <a:extLst>
              <a:ext uri="{FF2B5EF4-FFF2-40B4-BE49-F238E27FC236}">
                <a16:creationId xmlns:a16="http://schemas.microsoft.com/office/drawing/2014/main" id="{3DA61E25-EF76-A44E-B1AA-F18D842976E0}"/>
              </a:ext>
            </a:extLst>
          </p:cNvPr>
          <p:cNvGrpSpPr/>
          <p:nvPr/>
        </p:nvGrpSpPr>
        <p:grpSpPr>
          <a:xfrm>
            <a:off x="6328997" y="675425"/>
            <a:ext cx="1030018" cy="788843"/>
            <a:chOff x="7194726" y="395230"/>
            <a:chExt cx="1404483" cy="1075628"/>
          </a:xfrm>
        </p:grpSpPr>
        <p:sp>
          <p:nvSpPr>
            <p:cNvPr id="89" name="object 28">
              <a:extLst>
                <a:ext uri="{FF2B5EF4-FFF2-40B4-BE49-F238E27FC236}">
                  <a16:creationId xmlns:a16="http://schemas.microsoft.com/office/drawing/2014/main" id="{470B0B7F-24F1-AE4D-A1B9-913BD1689008}"/>
                </a:ext>
              </a:extLst>
            </p:cNvPr>
            <p:cNvSpPr/>
            <p:nvPr/>
          </p:nvSpPr>
          <p:spPr>
            <a:xfrm>
              <a:off x="7748085" y="659321"/>
              <a:ext cx="97790" cy="810260"/>
            </a:xfrm>
            <a:custGeom>
              <a:avLst/>
              <a:gdLst/>
              <a:ahLst/>
              <a:cxnLst/>
              <a:rect l="l" t="t" r="r" b="b"/>
              <a:pathLst>
                <a:path w="97790" h="810260">
                  <a:moveTo>
                    <a:pt x="55245" y="0"/>
                  </a:moveTo>
                  <a:lnTo>
                    <a:pt x="42164" y="0"/>
                  </a:lnTo>
                  <a:lnTo>
                    <a:pt x="0" y="809815"/>
                  </a:lnTo>
                  <a:lnTo>
                    <a:pt x="97409" y="809815"/>
                  </a:lnTo>
                  <a:lnTo>
                    <a:pt x="55245" y="0"/>
                  </a:lnTo>
                  <a:close/>
                </a:path>
              </a:pathLst>
            </a:custGeom>
            <a:solidFill>
              <a:srgbClr val="FFFFFF"/>
            </a:solidFill>
          </p:spPr>
          <p:txBody>
            <a:bodyPr wrap="square" lIns="0" tIns="0" rIns="0" bIns="0" rtlCol="0"/>
            <a:lstStyle/>
            <a:p>
              <a:endParaRPr lang="en-GB">
                <a:latin typeface="HelveticaNeueLT Pro 55 Roman" panose="020B0604020202020204" pitchFamily="34" charset="77"/>
              </a:endParaRPr>
            </a:p>
          </p:txBody>
        </p:sp>
        <p:sp>
          <p:nvSpPr>
            <p:cNvPr id="90" name="object 29">
              <a:extLst>
                <a:ext uri="{FF2B5EF4-FFF2-40B4-BE49-F238E27FC236}">
                  <a16:creationId xmlns:a16="http://schemas.microsoft.com/office/drawing/2014/main" id="{05370196-430E-9443-A7DE-E294BB986DF7}"/>
                </a:ext>
              </a:extLst>
            </p:cNvPr>
            <p:cNvSpPr/>
            <p:nvPr/>
          </p:nvSpPr>
          <p:spPr>
            <a:xfrm>
              <a:off x="7748085" y="659321"/>
              <a:ext cx="97790" cy="810260"/>
            </a:xfrm>
            <a:custGeom>
              <a:avLst/>
              <a:gdLst/>
              <a:ahLst/>
              <a:cxnLst/>
              <a:rect l="l" t="t" r="r" b="b"/>
              <a:pathLst>
                <a:path w="97790" h="810260">
                  <a:moveTo>
                    <a:pt x="55245" y="0"/>
                  </a:moveTo>
                  <a:lnTo>
                    <a:pt x="97409" y="809815"/>
                  </a:lnTo>
                  <a:lnTo>
                    <a:pt x="48704" y="809815"/>
                  </a:lnTo>
                  <a:lnTo>
                    <a:pt x="0" y="809815"/>
                  </a:lnTo>
                  <a:lnTo>
                    <a:pt x="42164" y="0"/>
                  </a:lnTo>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sp>
          <p:nvSpPr>
            <p:cNvPr id="91" name="object 30">
              <a:extLst>
                <a:ext uri="{FF2B5EF4-FFF2-40B4-BE49-F238E27FC236}">
                  <a16:creationId xmlns:a16="http://schemas.microsoft.com/office/drawing/2014/main" id="{10D9BABE-77F6-744C-9F2D-67336F25374A}"/>
                </a:ext>
              </a:extLst>
            </p:cNvPr>
            <p:cNvSpPr/>
            <p:nvPr/>
          </p:nvSpPr>
          <p:spPr>
            <a:xfrm>
              <a:off x="7756315" y="686167"/>
              <a:ext cx="45085" cy="779780"/>
            </a:xfrm>
            <a:custGeom>
              <a:avLst/>
              <a:gdLst/>
              <a:ahLst/>
              <a:cxnLst/>
              <a:rect l="l" t="t" r="r" b="b"/>
              <a:pathLst>
                <a:path w="45084" h="779780">
                  <a:moveTo>
                    <a:pt x="40957" y="0"/>
                  </a:moveTo>
                  <a:lnTo>
                    <a:pt x="0" y="779297"/>
                  </a:lnTo>
                  <a:lnTo>
                    <a:pt x="24472" y="779297"/>
                  </a:lnTo>
                  <a:lnTo>
                    <a:pt x="44627" y="698"/>
                  </a:lnTo>
                  <a:lnTo>
                    <a:pt x="40957" y="0"/>
                  </a:lnTo>
                  <a:close/>
                </a:path>
              </a:pathLst>
            </a:custGeom>
            <a:solidFill>
              <a:srgbClr val="ECF0BC"/>
            </a:solidFill>
          </p:spPr>
          <p:txBody>
            <a:bodyPr wrap="square" lIns="0" tIns="0" rIns="0" bIns="0" rtlCol="0"/>
            <a:lstStyle/>
            <a:p>
              <a:endParaRPr lang="en-GB">
                <a:latin typeface="HelveticaNeueLT Pro 55 Roman" panose="020B0604020202020204" pitchFamily="34" charset="77"/>
              </a:endParaRPr>
            </a:p>
          </p:txBody>
        </p:sp>
        <p:sp>
          <p:nvSpPr>
            <p:cNvPr id="92" name="object 31">
              <a:extLst>
                <a:ext uri="{FF2B5EF4-FFF2-40B4-BE49-F238E27FC236}">
                  <a16:creationId xmlns:a16="http://schemas.microsoft.com/office/drawing/2014/main" id="{E7E98DE4-A8F9-C14B-A8E7-87C5EFD4BC17}"/>
                </a:ext>
              </a:extLst>
            </p:cNvPr>
            <p:cNvSpPr/>
            <p:nvPr/>
          </p:nvSpPr>
          <p:spPr>
            <a:xfrm>
              <a:off x="7776487" y="638760"/>
              <a:ext cx="41275" cy="41275"/>
            </a:xfrm>
            <a:custGeom>
              <a:avLst/>
              <a:gdLst/>
              <a:ahLst/>
              <a:cxnLst/>
              <a:rect l="l" t="t" r="r" b="b"/>
              <a:pathLst>
                <a:path w="41275" h="41275">
                  <a:moveTo>
                    <a:pt x="20561" y="0"/>
                  </a:moveTo>
                  <a:lnTo>
                    <a:pt x="12558" y="1614"/>
                  </a:lnTo>
                  <a:lnTo>
                    <a:pt x="6022" y="6018"/>
                  </a:lnTo>
                  <a:lnTo>
                    <a:pt x="1616" y="12553"/>
                  </a:lnTo>
                  <a:lnTo>
                    <a:pt x="0" y="20561"/>
                  </a:lnTo>
                  <a:lnTo>
                    <a:pt x="1616" y="28569"/>
                  </a:lnTo>
                  <a:lnTo>
                    <a:pt x="6022" y="35104"/>
                  </a:lnTo>
                  <a:lnTo>
                    <a:pt x="12558" y="39508"/>
                  </a:lnTo>
                  <a:lnTo>
                    <a:pt x="20561" y="41122"/>
                  </a:lnTo>
                  <a:lnTo>
                    <a:pt x="28563" y="39508"/>
                  </a:lnTo>
                  <a:lnTo>
                    <a:pt x="35099" y="35104"/>
                  </a:lnTo>
                  <a:lnTo>
                    <a:pt x="39506" y="28569"/>
                  </a:lnTo>
                  <a:lnTo>
                    <a:pt x="41122" y="20561"/>
                  </a:lnTo>
                  <a:lnTo>
                    <a:pt x="39506" y="12553"/>
                  </a:lnTo>
                  <a:lnTo>
                    <a:pt x="35099" y="6018"/>
                  </a:lnTo>
                  <a:lnTo>
                    <a:pt x="28563" y="1614"/>
                  </a:lnTo>
                  <a:lnTo>
                    <a:pt x="20561" y="0"/>
                  </a:lnTo>
                  <a:close/>
                </a:path>
              </a:pathLst>
            </a:custGeom>
            <a:solidFill>
              <a:srgbClr val="FFFFFF"/>
            </a:solidFill>
          </p:spPr>
          <p:txBody>
            <a:bodyPr wrap="square" lIns="0" tIns="0" rIns="0" bIns="0" rtlCol="0"/>
            <a:lstStyle/>
            <a:p>
              <a:endParaRPr lang="en-GB">
                <a:latin typeface="HelveticaNeueLT Pro 55 Roman" panose="020B0604020202020204" pitchFamily="34" charset="77"/>
              </a:endParaRPr>
            </a:p>
          </p:txBody>
        </p:sp>
        <p:sp>
          <p:nvSpPr>
            <p:cNvPr id="93" name="object 32">
              <a:extLst>
                <a:ext uri="{FF2B5EF4-FFF2-40B4-BE49-F238E27FC236}">
                  <a16:creationId xmlns:a16="http://schemas.microsoft.com/office/drawing/2014/main" id="{1A5ED6D0-8382-3E40-B859-EBE509EC6935}"/>
                </a:ext>
              </a:extLst>
            </p:cNvPr>
            <p:cNvSpPr/>
            <p:nvPr/>
          </p:nvSpPr>
          <p:spPr>
            <a:xfrm>
              <a:off x="7776487" y="638760"/>
              <a:ext cx="41275" cy="41275"/>
            </a:xfrm>
            <a:custGeom>
              <a:avLst/>
              <a:gdLst/>
              <a:ahLst/>
              <a:cxnLst/>
              <a:rect l="l" t="t" r="r" b="b"/>
              <a:pathLst>
                <a:path w="41275" h="41275">
                  <a:moveTo>
                    <a:pt x="41122" y="20561"/>
                  </a:moveTo>
                  <a:lnTo>
                    <a:pt x="39506" y="28569"/>
                  </a:lnTo>
                  <a:lnTo>
                    <a:pt x="35099" y="35104"/>
                  </a:lnTo>
                  <a:lnTo>
                    <a:pt x="28563" y="39508"/>
                  </a:lnTo>
                  <a:lnTo>
                    <a:pt x="20561" y="41122"/>
                  </a:lnTo>
                  <a:lnTo>
                    <a:pt x="12558" y="39508"/>
                  </a:lnTo>
                  <a:lnTo>
                    <a:pt x="6022" y="35104"/>
                  </a:lnTo>
                  <a:lnTo>
                    <a:pt x="1616" y="28569"/>
                  </a:lnTo>
                  <a:lnTo>
                    <a:pt x="0" y="20561"/>
                  </a:lnTo>
                  <a:lnTo>
                    <a:pt x="1616" y="12553"/>
                  </a:lnTo>
                  <a:lnTo>
                    <a:pt x="6022" y="6018"/>
                  </a:lnTo>
                  <a:lnTo>
                    <a:pt x="12558" y="1614"/>
                  </a:lnTo>
                  <a:lnTo>
                    <a:pt x="20561" y="0"/>
                  </a:lnTo>
                  <a:lnTo>
                    <a:pt x="28563" y="1614"/>
                  </a:lnTo>
                  <a:lnTo>
                    <a:pt x="35099" y="6018"/>
                  </a:lnTo>
                  <a:lnTo>
                    <a:pt x="39506" y="12553"/>
                  </a:lnTo>
                  <a:lnTo>
                    <a:pt x="41122" y="20561"/>
                  </a:lnTo>
                  <a:close/>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sp>
          <p:nvSpPr>
            <p:cNvPr id="94" name="object 33">
              <a:extLst>
                <a:ext uri="{FF2B5EF4-FFF2-40B4-BE49-F238E27FC236}">
                  <a16:creationId xmlns:a16="http://schemas.microsoft.com/office/drawing/2014/main" id="{FF3BFDBC-1F2A-FC47-AF81-FE6454A3E0DA}"/>
                </a:ext>
              </a:extLst>
            </p:cNvPr>
            <p:cNvSpPr/>
            <p:nvPr/>
          </p:nvSpPr>
          <p:spPr>
            <a:xfrm>
              <a:off x="7776523" y="638788"/>
              <a:ext cx="41275" cy="41275"/>
            </a:xfrm>
            <a:custGeom>
              <a:avLst/>
              <a:gdLst/>
              <a:ahLst/>
              <a:cxnLst/>
              <a:rect l="l" t="t" r="r" b="b"/>
              <a:pathLst>
                <a:path w="41275" h="41275">
                  <a:moveTo>
                    <a:pt x="19367" y="0"/>
                  </a:moveTo>
                  <a:lnTo>
                    <a:pt x="11465" y="2062"/>
                  </a:lnTo>
                  <a:lnTo>
                    <a:pt x="5187" y="6831"/>
                  </a:lnTo>
                  <a:lnTo>
                    <a:pt x="1158" y="13607"/>
                  </a:lnTo>
                  <a:lnTo>
                    <a:pt x="0" y="21691"/>
                  </a:lnTo>
                  <a:lnTo>
                    <a:pt x="2062" y="29593"/>
                  </a:lnTo>
                  <a:lnTo>
                    <a:pt x="6831" y="35871"/>
                  </a:lnTo>
                  <a:lnTo>
                    <a:pt x="13607" y="39901"/>
                  </a:lnTo>
                  <a:lnTo>
                    <a:pt x="21691" y="41059"/>
                  </a:lnTo>
                  <a:lnTo>
                    <a:pt x="29586" y="38996"/>
                  </a:lnTo>
                  <a:lnTo>
                    <a:pt x="35861" y="34228"/>
                  </a:lnTo>
                  <a:lnTo>
                    <a:pt x="39893" y="27452"/>
                  </a:lnTo>
                  <a:lnTo>
                    <a:pt x="41059" y="19367"/>
                  </a:lnTo>
                  <a:lnTo>
                    <a:pt x="38996" y="11472"/>
                  </a:lnTo>
                  <a:lnTo>
                    <a:pt x="34228" y="5197"/>
                  </a:lnTo>
                  <a:lnTo>
                    <a:pt x="27452" y="1165"/>
                  </a:lnTo>
                  <a:lnTo>
                    <a:pt x="19367" y="0"/>
                  </a:lnTo>
                  <a:close/>
                </a:path>
              </a:pathLst>
            </a:custGeom>
            <a:solidFill>
              <a:srgbClr val="FFFFFF"/>
            </a:solidFill>
          </p:spPr>
          <p:txBody>
            <a:bodyPr wrap="square" lIns="0" tIns="0" rIns="0" bIns="0" rtlCol="0"/>
            <a:lstStyle/>
            <a:p>
              <a:endParaRPr lang="en-GB">
                <a:latin typeface="HelveticaNeueLT Pro 55 Roman" panose="020B0604020202020204" pitchFamily="34" charset="77"/>
              </a:endParaRPr>
            </a:p>
          </p:txBody>
        </p:sp>
        <p:sp>
          <p:nvSpPr>
            <p:cNvPr id="95" name="object 34">
              <a:extLst>
                <a:ext uri="{FF2B5EF4-FFF2-40B4-BE49-F238E27FC236}">
                  <a16:creationId xmlns:a16="http://schemas.microsoft.com/office/drawing/2014/main" id="{F6AB5DC1-9C8F-BD4B-B108-BCED00252847}"/>
                </a:ext>
              </a:extLst>
            </p:cNvPr>
            <p:cNvSpPr/>
            <p:nvPr/>
          </p:nvSpPr>
          <p:spPr>
            <a:xfrm>
              <a:off x="7776523" y="638788"/>
              <a:ext cx="41275" cy="41275"/>
            </a:xfrm>
            <a:custGeom>
              <a:avLst/>
              <a:gdLst/>
              <a:ahLst/>
              <a:cxnLst/>
              <a:rect l="l" t="t" r="r" b="b"/>
              <a:pathLst>
                <a:path w="41275" h="41275">
                  <a:moveTo>
                    <a:pt x="19367" y="0"/>
                  </a:moveTo>
                  <a:lnTo>
                    <a:pt x="27452" y="1165"/>
                  </a:lnTo>
                  <a:lnTo>
                    <a:pt x="34228" y="5197"/>
                  </a:lnTo>
                  <a:lnTo>
                    <a:pt x="38996" y="11472"/>
                  </a:lnTo>
                  <a:lnTo>
                    <a:pt x="41059" y="19367"/>
                  </a:lnTo>
                  <a:lnTo>
                    <a:pt x="39893" y="27452"/>
                  </a:lnTo>
                  <a:lnTo>
                    <a:pt x="35861" y="34228"/>
                  </a:lnTo>
                  <a:lnTo>
                    <a:pt x="29586" y="38996"/>
                  </a:lnTo>
                  <a:lnTo>
                    <a:pt x="21691" y="41059"/>
                  </a:lnTo>
                  <a:lnTo>
                    <a:pt x="13607" y="39901"/>
                  </a:lnTo>
                  <a:lnTo>
                    <a:pt x="6831" y="35871"/>
                  </a:lnTo>
                  <a:lnTo>
                    <a:pt x="2062" y="29593"/>
                  </a:lnTo>
                  <a:lnTo>
                    <a:pt x="0" y="21691"/>
                  </a:lnTo>
                  <a:lnTo>
                    <a:pt x="1158" y="13607"/>
                  </a:lnTo>
                  <a:lnTo>
                    <a:pt x="5187" y="6831"/>
                  </a:lnTo>
                  <a:lnTo>
                    <a:pt x="11465" y="2062"/>
                  </a:lnTo>
                  <a:lnTo>
                    <a:pt x="19367" y="0"/>
                  </a:lnTo>
                  <a:close/>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sp>
          <p:nvSpPr>
            <p:cNvPr id="96" name="object 35">
              <a:extLst>
                <a:ext uri="{FF2B5EF4-FFF2-40B4-BE49-F238E27FC236}">
                  <a16:creationId xmlns:a16="http://schemas.microsoft.com/office/drawing/2014/main" id="{6E727F11-7D03-EE4A-896C-A38D4373FDC2}"/>
                </a:ext>
              </a:extLst>
            </p:cNvPr>
            <p:cNvSpPr/>
            <p:nvPr/>
          </p:nvSpPr>
          <p:spPr>
            <a:xfrm>
              <a:off x="7776776" y="639049"/>
              <a:ext cx="40640" cy="40640"/>
            </a:xfrm>
            <a:custGeom>
              <a:avLst/>
              <a:gdLst/>
              <a:ahLst/>
              <a:cxnLst/>
              <a:rect l="l" t="t" r="r" b="b"/>
              <a:pathLst>
                <a:path w="40640" h="40640">
                  <a:moveTo>
                    <a:pt x="23728" y="0"/>
                  </a:moveTo>
                  <a:lnTo>
                    <a:pt x="15849" y="181"/>
                  </a:lnTo>
                  <a:lnTo>
                    <a:pt x="8388" y="3484"/>
                  </a:lnTo>
                  <a:lnTo>
                    <a:pt x="2788" y="9436"/>
                  </a:lnTo>
                  <a:lnTo>
                    <a:pt x="0" y="16813"/>
                  </a:lnTo>
                  <a:lnTo>
                    <a:pt x="183" y="24694"/>
                  </a:lnTo>
                  <a:lnTo>
                    <a:pt x="3498" y="32161"/>
                  </a:lnTo>
                  <a:lnTo>
                    <a:pt x="9445" y="37759"/>
                  </a:lnTo>
                  <a:lnTo>
                    <a:pt x="16821" y="40544"/>
                  </a:lnTo>
                  <a:lnTo>
                    <a:pt x="24701" y="40360"/>
                  </a:lnTo>
                  <a:lnTo>
                    <a:pt x="32162" y="37050"/>
                  </a:lnTo>
                  <a:lnTo>
                    <a:pt x="37761" y="31103"/>
                  </a:lnTo>
                  <a:lnTo>
                    <a:pt x="40544" y="23726"/>
                  </a:lnTo>
                  <a:lnTo>
                    <a:pt x="40356" y="15842"/>
                  </a:lnTo>
                  <a:lnTo>
                    <a:pt x="37039" y="8374"/>
                  </a:lnTo>
                  <a:lnTo>
                    <a:pt x="31100" y="2782"/>
                  </a:lnTo>
                  <a:lnTo>
                    <a:pt x="23728" y="0"/>
                  </a:lnTo>
                  <a:close/>
                </a:path>
              </a:pathLst>
            </a:custGeom>
            <a:solidFill>
              <a:srgbClr val="FFFFFF"/>
            </a:solidFill>
          </p:spPr>
          <p:txBody>
            <a:bodyPr wrap="square" lIns="0" tIns="0" rIns="0" bIns="0" rtlCol="0"/>
            <a:lstStyle/>
            <a:p>
              <a:endParaRPr lang="en-GB">
                <a:latin typeface="HelveticaNeueLT Pro 55 Roman" panose="020B0604020202020204" pitchFamily="34" charset="77"/>
              </a:endParaRPr>
            </a:p>
          </p:txBody>
        </p:sp>
        <p:sp>
          <p:nvSpPr>
            <p:cNvPr id="97" name="object 36">
              <a:extLst>
                <a:ext uri="{FF2B5EF4-FFF2-40B4-BE49-F238E27FC236}">
                  <a16:creationId xmlns:a16="http://schemas.microsoft.com/office/drawing/2014/main" id="{0F666654-1BF6-D043-932D-CCCF7C418AD6}"/>
                </a:ext>
              </a:extLst>
            </p:cNvPr>
            <p:cNvSpPr/>
            <p:nvPr/>
          </p:nvSpPr>
          <p:spPr>
            <a:xfrm>
              <a:off x="7776776" y="639049"/>
              <a:ext cx="40640" cy="40640"/>
            </a:xfrm>
            <a:custGeom>
              <a:avLst/>
              <a:gdLst/>
              <a:ahLst/>
              <a:cxnLst/>
              <a:rect l="l" t="t" r="r" b="b"/>
              <a:pathLst>
                <a:path w="40640" h="40640">
                  <a:moveTo>
                    <a:pt x="3498" y="32161"/>
                  </a:moveTo>
                  <a:lnTo>
                    <a:pt x="183" y="24694"/>
                  </a:lnTo>
                  <a:lnTo>
                    <a:pt x="0" y="16813"/>
                  </a:lnTo>
                  <a:lnTo>
                    <a:pt x="2788" y="9436"/>
                  </a:lnTo>
                  <a:lnTo>
                    <a:pt x="8388" y="3484"/>
                  </a:lnTo>
                  <a:lnTo>
                    <a:pt x="15849" y="181"/>
                  </a:lnTo>
                  <a:lnTo>
                    <a:pt x="23728" y="0"/>
                  </a:lnTo>
                  <a:lnTo>
                    <a:pt x="31100" y="2782"/>
                  </a:lnTo>
                  <a:lnTo>
                    <a:pt x="37039" y="8374"/>
                  </a:lnTo>
                  <a:lnTo>
                    <a:pt x="40356" y="15842"/>
                  </a:lnTo>
                  <a:lnTo>
                    <a:pt x="40544" y="23726"/>
                  </a:lnTo>
                  <a:lnTo>
                    <a:pt x="37761" y="31103"/>
                  </a:lnTo>
                  <a:lnTo>
                    <a:pt x="32162" y="37050"/>
                  </a:lnTo>
                  <a:lnTo>
                    <a:pt x="24701" y="40360"/>
                  </a:lnTo>
                  <a:lnTo>
                    <a:pt x="16821" y="40544"/>
                  </a:lnTo>
                  <a:lnTo>
                    <a:pt x="9445" y="37759"/>
                  </a:lnTo>
                  <a:lnTo>
                    <a:pt x="3498" y="32161"/>
                  </a:lnTo>
                  <a:close/>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sp>
          <p:nvSpPr>
            <p:cNvPr id="98" name="object 37">
              <a:extLst>
                <a:ext uri="{FF2B5EF4-FFF2-40B4-BE49-F238E27FC236}">
                  <a16:creationId xmlns:a16="http://schemas.microsoft.com/office/drawing/2014/main" id="{1E736E17-9CFD-2B48-A464-89E89CDD35CF}"/>
                </a:ext>
              </a:extLst>
            </p:cNvPr>
            <p:cNvSpPr/>
            <p:nvPr/>
          </p:nvSpPr>
          <p:spPr>
            <a:xfrm>
              <a:off x="7775620" y="395230"/>
              <a:ext cx="38100" cy="255270"/>
            </a:xfrm>
            <a:custGeom>
              <a:avLst/>
              <a:gdLst/>
              <a:ahLst/>
              <a:cxnLst/>
              <a:rect l="l" t="t" r="r" b="b"/>
              <a:pathLst>
                <a:path w="38100" h="255270">
                  <a:moveTo>
                    <a:pt x="37613" y="0"/>
                  </a:moveTo>
                  <a:lnTo>
                    <a:pt x="12212" y="19113"/>
                  </a:lnTo>
                  <a:lnTo>
                    <a:pt x="613" y="51415"/>
                  </a:lnTo>
                  <a:lnTo>
                    <a:pt x="0" y="120247"/>
                  </a:lnTo>
                  <a:lnTo>
                    <a:pt x="7552" y="248945"/>
                  </a:lnTo>
                  <a:lnTo>
                    <a:pt x="37613" y="254711"/>
                  </a:lnTo>
                  <a:lnTo>
                    <a:pt x="37613" y="0"/>
                  </a:lnTo>
                  <a:close/>
                </a:path>
              </a:pathLst>
            </a:custGeom>
            <a:solidFill>
              <a:srgbClr val="FFFFFF"/>
            </a:solidFill>
          </p:spPr>
          <p:txBody>
            <a:bodyPr wrap="square" lIns="0" tIns="0" rIns="0" bIns="0" rtlCol="0"/>
            <a:lstStyle/>
            <a:p>
              <a:endParaRPr lang="en-GB">
                <a:latin typeface="HelveticaNeueLT Pro 55 Roman" panose="020B0604020202020204" pitchFamily="34" charset="77"/>
              </a:endParaRPr>
            </a:p>
          </p:txBody>
        </p:sp>
        <p:sp>
          <p:nvSpPr>
            <p:cNvPr id="99" name="object 38">
              <a:extLst>
                <a:ext uri="{FF2B5EF4-FFF2-40B4-BE49-F238E27FC236}">
                  <a16:creationId xmlns:a16="http://schemas.microsoft.com/office/drawing/2014/main" id="{7F4F3AB3-235C-2D4D-A8CE-3360FC7232C1}"/>
                </a:ext>
              </a:extLst>
            </p:cNvPr>
            <p:cNvSpPr/>
            <p:nvPr/>
          </p:nvSpPr>
          <p:spPr>
            <a:xfrm>
              <a:off x="7775620" y="395230"/>
              <a:ext cx="38100" cy="255270"/>
            </a:xfrm>
            <a:custGeom>
              <a:avLst/>
              <a:gdLst/>
              <a:ahLst/>
              <a:cxnLst/>
              <a:rect l="l" t="t" r="r" b="b"/>
              <a:pathLst>
                <a:path w="38100" h="255270">
                  <a:moveTo>
                    <a:pt x="37613" y="0"/>
                  </a:moveTo>
                  <a:lnTo>
                    <a:pt x="12212" y="19113"/>
                  </a:lnTo>
                  <a:lnTo>
                    <a:pt x="613" y="51415"/>
                  </a:lnTo>
                  <a:lnTo>
                    <a:pt x="0" y="120247"/>
                  </a:lnTo>
                  <a:lnTo>
                    <a:pt x="7552" y="248945"/>
                  </a:lnTo>
                  <a:lnTo>
                    <a:pt x="37613" y="254711"/>
                  </a:lnTo>
                  <a:lnTo>
                    <a:pt x="37613" y="0"/>
                  </a:lnTo>
                  <a:close/>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pic>
          <p:nvPicPr>
            <p:cNvPr id="100" name="object 39">
              <a:extLst>
                <a:ext uri="{FF2B5EF4-FFF2-40B4-BE49-F238E27FC236}">
                  <a16:creationId xmlns:a16="http://schemas.microsoft.com/office/drawing/2014/main" id="{B72887D5-903E-E64A-A86C-7EA355BCEB23}"/>
                </a:ext>
              </a:extLst>
            </p:cNvPr>
            <p:cNvPicPr/>
            <p:nvPr/>
          </p:nvPicPr>
          <p:blipFill>
            <a:blip r:embed="rId4" cstate="email">
              <a:extLst>
                <a:ext uri="{28A0092B-C50C-407E-A947-70E740481C1C}">
                  <a14:useLocalDpi xmlns:a14="http://schemas.microsoft.com/office/drawing/2010/main"/>
                </a:ext>
              </a:extLst>
            </a:blip>
            <a:stretch>
              <a:fillRect/>
            </a:stretch>
          </p:blipFill>
          <p:spPr>
            <a:xfrm>
              <a:off x="7555288" y="411123"/>
              <a:ext cx="467337" cy="399218"/>
            </a:xfrm>
            <a:prstGeom prst="rect">
              <a:avLst/>
            </a:prstGeom>
          </p:spPr>
        </p:pic>
        <p:pic>
          <p:nvPicPr>
            <p:cNvPr id="101" name="object 40">
              <a:extLst>
                <a:ext uri="{FF2B5EF4-FFF2-40B4-BE49-F238E27FC236}">
                  <a16:creationId xmlns:a16="http://schemas.microsoft.com/office/drawing/2014/main" id="{7A224E24-B8D7-8A4E-9F57-4993F28DA909}"/>
                </a:ext>
              </a:extLst>
            </p:cNvPr>
            <p:cNvPicPr/>
            <p:nvPr/>
          </p:nvPicPr>
          <p:blipFill>
            <a:blip r:embed="rId5" cstate="email">
              <a:extLst>
                <a:ext uri="{28A0092B-C50C-407E-A947-70E740481C1C}">
                  <a14:useLocalDpi xmlns:a14="http://schemas.microsoft.com/office/drawing/2010/main"/>
                </a:ext>
              </a:extLst>
            </a:blip>
            <a:stretch>
              <a:fillRect/>
            </a:stretch>
          </p:blipFill>
          <p:spPr>
            <a:xfrm>
              <a:off x="8330837" y="827471"/>
              <a:ext cx="213561" cy="275701"/>
            </a:xfrm>
            <a:prstGeom prst="rect">
              <a:avLst/>
            </a:prstGeom>
          </p:spPr>
        </p:pic>
        <p:sp>
          <p:nvSpPr>
            <p:cNvPr id="102" name="object 41">
              <a:extLst>
                <a:ext uri="{FF2B5EF4-FFF2-40B4-BE49-F238E27FC236}">
                  <a16:creationId xmlns:a16="http://schemas.microsoft.com/office/drawing/2014/main" id="{DEAF038B-8C93-B94F-B8EC-96583DD473AA}"/>
                </a:ext>
              </a:extLst>
            </p:cNvPr>
            <p:cNvSpPr/>
            <p:nvPr/>
          </p:nvSpPr>
          <p:spPr>
            <a:xfrm>
              <a:off x="8119433" y="805378"/>
              <a:ext cx="350520" cy="665480"/>
            </a:xfrm>
            <a:custGeom>
              <a:avLst/>
              <a:gdLst/>
              <a:ahLst/>
              <a:cxnLst/>
              <a:rect l="l" t="t" r="r" b="b"/>
              <a:pathLst>
                <a:path w="350520" h="665480">
                  <a:moveTo>
                    <a:pt x="350050" y="665149"/>
                  </a:moveTo>
                  <a:lnTo>
                    <a:pt x="329441" y="622287"/>
                  </a:lnTo>
                  <a:lnTo>
                    <a:pt x="310428" y="578541"/>
                  </a:lnTo>
                  <a:lnTo>
                    <a:pt x="293047" y="533950"/>
                  </a:lnTo>
                  <a:lnTo>
                    <a:pt x="277336" y="488552"/>
                  </a:lnTo>
                  <a:lnTo>
                    <a:pt x="263333" y="442383"/>
                  </a:lnTo>
                  <a:lnTo>
                    <a:pt x="251075" y="395482"/>
                  </a:lnTo>
                  <a:lnTo>
                    <a:pt x="240600" y="347887"/>
                  </a:lnTo>
                  <a:lnTo>
                    <a:pt x="231945" y="299635"/>
                  </a:lnTo>
                  <a:lnTo>
                    <a:pt x="225148" y="250764"/>
                  </a:lnTo>
                  <a:lnTo>
                    <a:pt x="220247" y="201311"/>
                  </a:lnTo>
                  <a:lnTo>
                    <a:pt x="217278" y="151315"/>
                  </a:lnTo>
                  <a:lnTo>
                    <a:pt x="216280" y="100812"/>
                  </a:lnTo>
                  <a:lnTo>
                    <a:pt x="216532" y="75421"/>
                  </a:lnTo>
                  <a:lnTo>
                    <a:pt x="217284" y="50153"/>
                  </a:lnTo>
                  <a:lnTo>
                    <a:pt x="218531" y="25012"/>
                  </a:lnTo>
                  <a:lnTo>
                    <a:pt x="220268" y="0"/>
                  </a:lnTo>
                  <a:lnTo>
                    <a:pt x="129768" y="0"/>
                  </a:lnTo>
                  <a:lnTo>
                    <a:pt x="131513" y="25012"/>
                  </a:lnTo>
                  <a:lnTo>
                    <a:pt x="132764" y="50153"/>
                  </a:lnTo>
                  <a:lnTo>
                    <a:pt x="133517" y="75421"/>
                  </a:lnTo>
                  <a:lnTo>
                    <a:pt x="133769" y="100812"/>
                  </a:lnTo>
                  <a:lnTo>
                    <a:pt x="132771" y="151315"/>
                  </a:lnTo>
                  <a:lnTo>
                    <a:pt x="129802" y="201311"/>
                  </a:lnTo>
                  <a:lnTo>
                    <a:pt x="124901" y="250764"/>
                  </a:lnTo>
                  <a:lnTo>
                    <a:pt x="118104" y="299635"/>
                  </a:lnTo>
                  <a:lnTo>
                    <a:pt x="109449" y="347887"/>
                  </a:lnTo>
                  <a:lnTo>
                    <a:pt x="98974" y="395482"/>
                  </a:lnTo>
                  <a:lnTo>
                    <a:pt x="86716" y="442383"/>
                  </a:lnTo>
                  <a:lnTo>
                    <a:pt x="72713" y="488552"/>
                  </a:lnTo>
                  <a:lnTo>
                    <a:pt x="57002" y="533950"/>
                  </a:lnTo>
                  <a:lnTo>
                    <a:pt x="39621" y="578541"/>
                  </a:lnTo>
                  <a:lnTo>
                    <a:pt x="20608" y="622287"/>
                  </a:lnTo>
                  <a:lnTo>
                    <a:pt x="0" y="665149"/>
                  </a:lnTo>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sp>
          <p:nvSpPr>
            <p:cNvPr id="103" name="object 42">
              <a:extLst>
                <a:ext uri="{FF2B5EF4-FFF2-40B4-BE49-F238E27FC236}">
                  <a16:creationId xmlns:a16="http://schemas.microsoft.com/office/drawing/2014/main" id="{62CC6CDD-B815-6847-9635-6B6D3675336A}"/>
                </a:ext>
              </a:extLst>
            </p:cNvPr>
            <p:cNvSpPr/>
            <p:nvPr/>
          </p:nvSpPr>
          <p:spPr>
            <a:xfrm>
              <a:off x="8119428" y="805378"/>
              <a:ext cx="245745" cy="665480"/>
            </a:xfrm>
            <a:custGeom>
              <a:avLst/>
              <a:gdLst/>
              <a:ahLst/>
              <a:cxnLst/>
              <a:rect l="l" t="t" r="r" b="b"/>
              <a:pathLst>
                <a:path w="245745" h="665480">
                  <a:moveTo>
                    <a:pt x="0" y="665149"/>
                  </a:moveTo>
                  <a:lnTo>
                    <a:pt x="245135" y="369481"/>
                  </a:lnTo>
                  <a:lnTo>
                    <a:pt x="129654" y="203047"/>
                  </a:lnTo>
                  <a:lnTo>
                    <a:pt x="220281" y="0"/>
                  </a:lnTo>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pic>
          <p:nvPicPr>
            <p:cNvPr id="104" name="object 43">
              <a:extLst>
                <a:ext uri="{FF2B5EF4-FFF2-40B4-BE49-F238E27FC236}">
                  <a16:creationId xmlns:a16="http://schemas.microsoft.com/office/drawing/2014/main" id="{BC278C8C-9787-0147-A88C-40B751AEEE09}"/>
                </a:ext>
              </a:extLst>
            </p:cNvPr>
            <p:cNvPicPr/>
            <p:nvPr/>
          </p:nvPicPr>
          <p:blipFill>
            <a:blip r:embed="rId6" cstate="email">
              <a:extLst>
                <a:ext uri="{28A0092B-C50C-407E-A947-70E740481C1C}">
                  <a14:useLocalDpi xmlns:a14="http://schemas.microsoft.com/office/drawing/2010/main"/>
                </a:ext>
              </a:extLst>
            </a:blip>
            <a:stretch>
              <a:fillRect/>
            </a:stretch>
          </p:blipFill>
          <p:spPr>
            <a:xfrm>
              <a:off x="8044522" y="827471"/>
              <a:ext cx="211795" cy="275701"/>
            </a:xfrm>
            <a:prstGeom prst="rect">
              <a:avLst/>
            </a:prstGeom>
          </p:spPr>
        </p:pic>
        <p:sp>
          <p:nvSpPr>
            <p:cNvPr id="105" name="object 44">
              <a:extLst>
                <a:ext uri="{FF2B5EF4-FFF2-40B4-BE49-F238E27FC236}">
                  <a16:creationId xmlns:a16="http://schemas.microsoft.com/office/drawing/2014/main" id="{0B4597C7-625D-9F4D-81D9-19B9F7986C33}"/>
                </a:ext>
              </a:extLst>
            </p:cNvPr>
            <p:cNvSpPr/>
            <p:nvPr/>
          </p:nvSpPr>
          <p:spPr>
            <a:xfrm>
              <a:off x="8119433" y="805378"/>
              <a:ext cx="350520" cy="665480"/>
            </a:xfrm>
            <a:custGeom>
              <a:avLst/>
              <a:gdLst/>
              <a:ahLst/>
              <a:cxnLst/>
              <a:rect l="l" t="t" r="r" b="b"/>
              <a:pathLst>
                <a:path w="350520" h="665480">
                  <a:moveTo>
                    <a:pt x="350050" y="665149"/>
                  </a:moveTo>
                  <a:lnTo>
                    <a:pt x="104914" y="369481"/>
                  </a:lnTo>
                  <a:lnTo>
                    <a:pt x="220395" y="203047"/>
                  </a:lnTo>
                  <a:lnTo>
                    <a:pt x="129768" y="0"/>
                  </a:lnTo>
                </a:path>
                <a:path w="350520" h="665480">
                  <a:moveTo>
                    <a:pt x="350050" y="665149"/>
                  </a:moveTo>
                  <a:lnTo>
                    <a:pt x="329441" y="622287"/>
                  </a:lnTo>
                  <a:lnTo>
                    <a:pt x="310428" y="578541"/>
                  </a:lnTo>
                  <a:lnTo>
                    <a:pt x="293047" y="533950"/>
                  </a:lnTo>
                  <a:lnTo>
                    <a:pt x="277336" y="488552"/>
                  </a:lnTo>
                  <a:lnTo>
                    <a:pt x="263333" y="442383"/>
                  </a:lnTo>
                  <a:lnTo>
                    <a:pt x="251075" y="395482"/>
                  </a:lnTo>
                  <a:lnTo>
                    <a:pt x="240600" y="347887"/>
                  </a:lnTo>
                  <a:lnTo>
                    <a:pt x="231945" y="299635"/>
                  </a:lnTo>
                  <a:lnTo>
                    <a:pt x="225148" y="250764"/>
                  </a:lnTo>
                  <a:lnTo>
                    <a:pt x="220247" y="201311"/>
                  </a:lnTo>
                  <a:lnTo>
                    <a:pt x="217278" y="151315"/>
                  </a:lnTo>
                  <a:lnTo>
                    <a:pt x="216280" y="100812"/>
                  </a:lnTo>
                  <a:lnTo>
                    <a:pt x="216532" y="75421"/>
                  </a:lnTo>
                  <a:lnTo>
                    <a:pt x="217284" y="50153"/>
                  </a:lnTo>
                  <a:lnTo>
                    <a:pt x="218531" y="25012"/>
                  </a:lnTo>
                  <a:lnTo>
                    <a:pt x="220268" y="0"/>
                  </a:lnTo>
                  <a:lnTo>
                    <a:pt x="129768" y="0"/>
                  </a:lnTo>
                  <a:lnTo>
                    <a:pt x="131513" y="25012"/>
                  </a:lnTo>
                  <a:lnTo>
                    <a:pt x="132764" y="50153"/>
                  </a:lnTo>
                  <a:lnTo>
                    <a:pt x="133517" y="75421"/>
                  </a:lnTo>
                  <a:lnTo>
                    <a:pt x="133769" y="100812"/>
                  </a:lnTo>
                  <a:lnTo>
                    <a:pt x="132771" y="151315"/>
                  </a:lnTo>
                  <a:lnTo>
                    <a:pt x="129802" y="201311"/>
                  </a:lnTo>
                  <a:lnTo>
                    <a:pt x="124901" y="250764"/>
                  </a:lnTo>
                  <a:lnTo>
                    <a:pt x="118104" y="299635"/>
                  </a:lnTo>
                  <a:lnTo>
                    <a:pt x="109449" y="347887"/>
                  </a:lnTo>
                  <a:lnTo>
                    <a:pt x="98974" y="395482"/>
                  </a:lnTo>
                  <a:lnTo>
                    <a:pt x="86716" y="442383"/>
                  </a:lnTo>
                  <a:lnTo>
                    <a:pt x="72713" y="488552"/>
                  </a:lnTo>
                  <a:lnTo>
                    <a:pt x="57002" y="533950"/>
                  </a:lnTo>
                  <a:lnTo>
                    <a:pt x="39621" y="578541"/>
                  </a:lnTo>
                  <a:lnTo>
                    <a:pt x="20608" y="622287"/>
                  </a:lnTo>
                  <a:lnTo>
                    <a:pt x="0" y="665149"/>
                  </a:lnTo>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sp>
          <p:nvSpPr>
            <p:cNvPr id="106" name="object 45">
              <a:extLst>
                <a:ext uri="{FF2B5EF4-FFF2-40B4-BE49-F238E27FC236}">
                  <a16:creationId xmlns:a16="http://schemas.microsoft.com/office/drawing/2014/main" id="{4F85A3C4-1FC4-5140-92BA-0532924BA2B8}"/>
                </a:ext>
              </a:extLst>
            </p:cNvPr>
            <p:cNvSpPr/>
            <p:nvPr/>
          </p:nvSpPr>
          <p:spPr>
            <a:xfrm>
              <a:off x="7522896" y="1359533"/>
              <a:ext cx="51435" cy="0"/>
            </a:xfrm>
            <a:custGeom>
              <a:avLst/>
              <a:gdLst/>
              <a:ahLst/>
              <a:cxnLst/>
              <a:rect l="l" t="t" r="r" b="b"/>
              <a:pathLst>
                <a:path w="51434">
                  <a:moveTo>
                    <a:pt x="0" y="0"/>
                  </a:moveTo>
                  <a:lnTo>
                    <a:pt x="50901" y="0"/>
                  </a:lnTo>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pic>
          <p:nvPicPr>
            <p:cNvPr id="107" name="object 46">
              <a:extLst>
                <a:ext uri="{FF2B5EF4-FFF2-40B4-BE49-F238E27FC236}">
                  <a16:creationId xmlns:a16="http://schemas.microsoft.com/office/drawing/2014/main" id="{AF6587DB-D7E5-EA45-A0BE-7A2C80276BF4}"/>
                </a:ext>
              </a:extLst>
            </p:cNvPr>
            <p:cNvPicPr/>
            <p:nvPr/>
          </p:nvPicPr>
          <p:blipFill>
            <a:blip r:embed="rId7" cstate="email">
              <a:extLst>
                <a:ext uri="{28A0092B-C50C-407E-A947-70E740481C1C}">
                  <a14:useLocalDpi xmlns:a14="http://schemas.microsoft.com/office/drawing/2010/main"/>
                </a:ext>
              </a:extLst>
            </a:blip>
            <a:stretch>
              <a:fillRect/>
            </a:stretch>
          </p:blipFill>
          <p:spPr>
            <a:xfrm>
              <a:off x="7645895" y="1178058"/>
              <a:ext cx="87868" cy="132346"/>
            </a:xfrm>
            <a:prstGeom prst="rect">
              <a:avLst/>
            </a:prstGeom>
          </p:spPr>
        </p:pic>
        <p:sp>
          <p:nvSpPr>
            <p:cNvPr id="108" name="object 47">
              <a:extLst>
                <a:ext uri="{FF2B5EF4-FFF2-40B4-BE49-F238E27FC236}">
                  <a16:creationId xmlns:a16="http://schemas.microsoft.com/office/drawing/2014/main" id="{2F4C0D44-06C9-324D-B752-26562C721D87}"/>
                </a:ext>
              </a:extLst>
            </p:cNvPr>
            <p:cNvSpPr/>
            <p:nvPr/>
          </p:nvSpPr>
          <p:spPr>
            <a:xfrm>
              <a:off x="7362480" y="1376128"/>
              <a:ext cx="0" cy="92710"/>
            </a:xfrm>
            <a:custGeom>
              <a:avLst/>
              <a:gdLst/>
              <a:ahLst/>
              <a:cxnLst/>
              <a:rect l="l" t="t" r="r" b="b"/>
              <a:pathLst>
                <a:path h="92709">
                  <a:moveTo>
                    <a:pt x="0" y="92684"/>
                  </a:moveTo>
                  <a:lnTo>
                    <a:pt x="0" y="0"/>
                  </a:lnTo>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sp>
          <p:nvSpPr>
            <p:cNvPr id="109" name="object 48">
              <a:extLst>
                <a:ext uri="{FF2B5EF4-FFF2-40B4-BE49-F238E27FC236}">
                  <a16:creationId xmlns:a16="http://schemas.microsoft.com/office/drawing/2014/main" id="{59781973-FEB8-0E46-9583-9355D6955E07}"/>
                </a:ext>
              </a:extLst>
            </p:cNvPr>
            <p:cNvSpPr/>
            <p:nvPr/>
          </p:nvSpPr>
          <p:spPr>
            <a:xfrm>
              <a:off x="7579308" y="1376128"/>
              <a:ext cx="0" cy="92710"/>
            </a:xfrm>
            <a:custGeom>
              <a:avLst/>
              <a:gdLst/>
              <a:ahLst/>
              <a:cxnLst/>
              <a:rect l="l" t="t" r="r" b="b"/>
              <a:pathLst>
                <a:path h="92709">
                  <a:moveTo>
                    <a:pt x="0" y="92684"/>
                  </a:moveTo>
                  <a:lnTo>
                    <a:pt x="0" y="0"/>
                  </a:lnTo>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sp>
          <p:nvSpPr>
            <p:cNvPr id="110" name="object 49">
              <a:extLst>
                <a:ext uri="{FF2B5EF4-FFF2-40B4-BE49-F238E27FC236}">
                  <a16:creationId xmlns:a16="http://schemas.microsoft.com/office/drawing/2014/main" id="{C1EA3436-B8F1-9B47-9E80-72C0439BADCF}"/>
                </a:ext>
              </a:extLst>
            </p:cNvPr>
            <p:cNvSpPr/>
            <p:nvPr/>
          </p:nvSpPr>
          <p:spPr>
            <a:xfrm>
              <a:off x="7718282" y="1214648"/>
              <a:ext cx="0" cy="254635"/>
            </a:xfrm>
            <a:custGeom>
              <a:avLst/>
              <a:gdLst/>
              <a:ahLst/>
              <a:cxnLst/>
              <a:rect l="l" t="t" r="r" b="b"/>
              <a:pathLst>
                <a:path h="254634">
                  <a:moveTo>
                    <a:pt x="0" y="0"/>
                  </a:moveTo>
                  <a:lnTo>
                    <a:pt x="0" y="254165"/>
                  </a:lnTo>
                </a:path>
              </a:pathLst>
            </a:custGeom>
            <a:solidFill>
              <a:srgbClr val="FFFFFF"/>
            </a:solidFill>
          </p:spPr>
          <p:txBody>
            <a:bodyPr wrap="square" lIns="0" tIns="0" rIns="0" bIns="0" rtlCol="0"/>
            <a:lstStyle/>
            <a:p>
              <a:endParaRPr lang="en-GB">
                <a:latin typeface="HelveticaNeueLT Pro 55 Roman" panose="020B0604020202020204" pitchFamily="34" charset="77"/>
              </a:endParaRPr>
            </a:p>
          </p:txBody>
        </p:sp>
        <p:sp>
          <p:nvSpPr>
            <p:cNvPr id="111" name="object 50">
              <a:extLst>
                <a:ext uri="{FF2B5EF4-FFF2-40B4-BE49-F238E27FC236}">
                  <a16:creationId xmlns:a16="http://schemas.microsoft.com/office/drawing/2014/main" id="{04A639D2-6F39-C347-96C6-EE393D6F8AB4}"/>
                </a:ext>
              </a:extLst>
            </p:cNvPr>
            <p:cNvSpPr/>
            <p:nvPr/>
          </p:nvSpPr>
          <p:spPr>
            <a:xfrm>
              <a:off x="7718282" y="1214648"/>
              <a:ext cx="0" cy="254635"/>
            </a:xfrm>
            <a:custGeom>
              <a:avLst/>
              <a:gdLst/>
              <a:ahLst/>
              <a:cxnLst/>
              <a:rect l="l" t="t" r="r" b="b"/>
              <a:pathLst>
                <a:path h="254634">
                  <a:moveTo>
                    <a:pt x="0" y="254165"/>
                  </a:moveTo>
                  <a:lnTo>
                    <a:pt x="0" y="0"/>
                  </a:lnTo>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sp>
          <p:nvSpPr>
            <p:cNvPr id="112" name="object 51">
              <a:extLst>
                <a:ext uri="{FF2B5EF4-FFF2-40B4-BE49-F238E27FC236}">
                  <a16:creationId xmlns:a16="http://schemas.microsoft.com/office/drawing/2014/main" id="{54438A98-2B35-CB40-837F-B47290D8F440}"/>
                </a:ext>
              </a:extLst>
            </p:cNvPr>
            <p:cNvSpPr/>
            <p:nvPr/>
          </p:nvSpPr>
          <p:spPr>
            <a:xfrm>
              <a:off x="7319783" y="1166415"/>
              <a:ext cx="422909" cy="210185"/>
            </a:xfrm>
            <a:custGeom>
              <a:avLst/>
              <a:gdLst/>
              <a:ahLst/>
              <a:cxnLst/>
              <a:rect l="l" t="t" r="r" b="b"/>
              <a:pathLst>
                <a:path w="422909" h="210184">
                  <a:moveTo>
                    <a:pt x="422884" y="0"/>
                  </a:moveTo>
                  <a:lnTo>
                    <a:pt x="120319" y="0"/>
                  </a:lnTo>
                  <a:lnTo>
                    <a:pt x="0" y="209715"/>
                  </a:lnTo>
                  <a:lnTo>
                    <a:pt x="302577" y="209715"/>
                  </a:lnTo>
                  <a:lnTo>
                    <a:pt x="422884" y="0"/>
                  </a:lnTo>
                  <a:close/>
                </a:path>
              </a:pathLst>
            </a:custGeom>
            <a:solidFill>
              <a:srgbClr val="FFFFFF"/>
            </a:solidFill>
          </p:spPr>
          <p:txBody>
            <a:bodyPr wrap="square" lIns="0" tIns="0" rIns="0" bIns="0" rtlCol="0"/>
            <a:lstStyle/>
            <a:p>
              <a:endParaRPr lang="en-GB">
                <a:latin typeface="HelveticaNeueLT Pro 55 Roman" panose="020B0604020202020204" pitchFamily="34" charset="77"/>
              </a:endParaRPr>
            </a:p>
          </p:txBody>
        </p:sp>
        <p:sp>
          <p:nvSpPr>
            <p:cNvPr id="113" name="object 52">
              <a:extLst>
                <a:ext uri="{FF2B5EF4-FFF2-40B4-BE49-F238E27FC236}">
                  <a16:creationId xmlns:a16="http://schemas.microsoft.com/office/drawing/2014/main" id="{02F75850-8B94-9845-B1AD-20001E6C48AF}"/>
                </a:ext>
              </a:extLst>
            </p:cNvPr>
            <p:cNvSpPr/>
            <p:nvPr/>
          </p:nvSpPr>
          <p:spPr>
            <a:xfrm>
              <a:off x="7319783" y="1166415"/>
              <a:ext cx="422909" cy="210185"/>
            </a:xfrm>
            <a:custGeom>
              <a:avLst/>
              <a:gdLst/>
              <a:ahLst/>
              <a:cxnLst/>
              <a:rect l="l" t="t" r="r" b="b"/>
              <a:pathLst>
                <a:path w="422909" h="210184">
                  <a:moveTo>
                    <a:pt x="422884" y="0"/>
                  </a:moveTo>
                  <a:lnTo>
                    <a:pt x="120319" y="0"/>
                  </a:lnTo>
                  <a:lnTo>
                    <a:pt x="0" y="209715"/>
                  </a:lnTo>
                  <a:lnTo>
                    <a:pt x="302577" y="209715"/>
                  </a:lnTo>
                  <a:lnTo>
                    <a:pt x="422884" y="0"/>
                  </a:lnTo>
                  <a:close/>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sp>
          <p:nvSpPr>
            <p:cNvPr id="114" name="object 53">
              <a:extLst>
                <a:ext uri="{FF2B5EF4-FFF2-40B4-BE49-F238E27FC236}">
                  <a16:creationId xmlns:a16="http://schemas.microsoft.com/office/drawing/2014/main" id="{E0C64B10-0DAA-0F4A-AF5E-DE3416C3E31F}"/>
                </a:ext>
              </a:extLst>
            </p:cNvPr>
            <p:cNvSpPr/>
            <p:nvPr/>
          </p:nvSpPr>
          <p:spPr>
            <a:xfrm>
              <a:off x="7310794" y="1468813"/>
              <a:ext cx="1288415" cy="0"/>
            </a:xfrm>
            <a:custGeom>
              <a:avLst/>
              <a:gdLst/>
              <a:ahLst/>
              <a:cxnLst/>
              <a:rect l="l" t="t" r="r" b="b"/>
              <a:pathLst>
                <a:path w="1288415">
                  <a:moveTo>
                    <a:pt x="0" y="0"/>
                  </a:moveTo>
                  <a:lnTo>
                    <a:pt x="1288262" y="0"/>
                  </a:lnTo>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sp>
          <p:nvSpPr>
            <p:cNvPr id="115" name="object 54">
              <a:extLst>
                <a:ext uri="{FF2B5EF4-FFF2-40B4-BE49-F238E27FC236}">
                  <a16:creationId xmlns:a16="http://schemas.microsoft.com/office/drawing/2014/main" id="{84CFC89F-C4AF-6346-B835-ECBFE7293F50}"/>
                </a:ext>
              </a:extLst>
            </p:cNvPr>
            <p:cNvSpPr/>
            <p:nvPr/>
          </p:nvSpPr>
          <p:spPr>
            <a:xfrm>
              <a:off x="7194726" y="1468813"/>
              <a:ext cx="62230" cy="0"/>
            </a:xfrm>
            <a:custGeom>
              <a:avLst/>
              <a:gdLst/>
              <a:ahLst/>
              <a:cxnLst/>
              <a:rect l="l" t="t" r="r" b="b"/>
              <a:pathLst>
                <a:path w="62229">
                  <a:moveTo>
                    <a:pt x="0" y="0"/>
                  </a:moveTo>
                  <a:lnTo>
                    <a:pt x="62039" y="0"/>
                  </a:lnTo>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pic>
          <p:nvPicPr>
            <p:cNvPr id="116" name="object 55">
              <a:extLst>
                <a:ext uri="{FF2B5EF4-FFF2-40B4-BE49-F238E27FC236}">
                  <a16:creationId xmlns:a16="http://schemas.microsoft.com/office/drawing/2014/main" id="{55CCC4C6-3864-1844-B0D5-9E2F79166ECE}"/>
                </a:ext>
              </a:extLst>
            </p:cNvPr>
            <p:cNvPicPr/>
            <p:nvPr/>
          </p:nvPicPr>
          <p:blipFill>
            <a:blip r:embed="rId8" cstate="email">
              <a:extLst>
                <a:ext uri="{28A0092B-C50C-407E-A947-70E740481C1C}">
                  <a14:useLocalDpi xmlns:a14="http://schemas.microsoft.com/office/drawing/2010/main"/>
                </a:ext>
              </a:extLst>
            </a:blip>
            <a:stretch>
              <a:fillRect/>
            </a:stretch>
          </p:blipFill>
          <p:spPr>
            <a:xfrm>
              <a:off x="7367070" y="1161455"/>
              <a:ext cx="366351" cy="219633"/>
            </a:xfrm>
            <a:prstGeom prst="rect">
              <a:avLst/>
            </a:prstGeom>
          </p:spPr>
        </p:pic>
        <p:sp>
          <p:nvSpPr>
            <p:cNvPr id="117" name="object 56">
              <a:extLst>
                <a:ext uri="{FF2B5EF4-FFF2-40B4-BE49-F238E27FC236}">
                  <a16:creationId xmlns:a16="http://schemas.microsoft.com/office/drawing/2014/main" id="{6984D954-B735-224D-8C3C-F289D32466CA}"/>
                </a:ext>
              </a:extLst>
            </p:cNvPr>
            <p:cNvSpPr/>
            <p:nvPr/>
          </p:nvSpPr>
          <p:spPr>
            <a:xfrm>
              <a:off x="7349866" y="1323713"/>
              <a:ext cx="302895" cy="0"/>
            </a:xfrm>
            <a:custGeom>
              <a:avLst/>
              <a:gdLst/>
              <a:ahLst/>
              <a:cxnLst/>
              <a:rect l="l" t="t" r="r" b="b"/>
              <a:pathLst>
                <a:path w="302895">
                  <a:moveTo>
                    <a:pt x="302564" y="0"/>
                  </a:moveTo>
                  <a:lnTo>
                    <a:pt x="0" y="0"/>
                  </a:lnTo>
                </a:path>
              </a:pathLst>
            </a:custGeom>
            <a:solidFill>
              <a:srgbClr val="FFFFFF"/>
            </a:solidFill>
          </p:spPr>
          <p:txBody>
            <a:bodyPr wrap="square" lIns="0" tIns="0" rIns="0" bIns="0" rtlCol="0"/>
            <a:lstStyle/>
            <a:p>
              <a:endParaRPr lang="en-GB">
                <a:latin typeface="HelveticaNeueLT Pro 55 Roman" panose="020B0604020202020204" pitchFamily="34" charset="77"/>
              </a:endParaRPr>
            </a:p>
          </p:txBody>
        </p:sp>
        <p:sp>
          <p:nvSpPr>
            <p:cNvPr id="118" name="object 57">
              <a:extLst>
                <a:ext uri="{FF2B5EF4-FFF2-40B4-BE49-F238E27FC236}">
                  <a16:creationId xmlns:a16="http://schemas.microsoft.com/office/drawing/2014/main" id="{9A0CA8B9-4EA7-7442-B5E6-B9A7FAB09F81}"/>
                </a:ext>
              </a:extLst>
            </p:cNvPr>
            <p:cNvSpPr/>
            <p:nvPr/>
          </p:nvSpPr>
          <p:spPr>
            <a:xfrm>
              <a:off x="7349866" y="1323713"/>
              <a:ext cx="302895" cy="0"/>
            </a:xfrm>
            <a:custGeom>
              <a:avLst/>
              <a:gdLst/>
              <a:ahLst/>
              <a:cxnLst/>
              <a:rect l="l" t="t" r="r" b="b"/>
              <a:pathLst>
                <a:path w="302895">
                  <a:moveTo>
                    <a:pt x="0" y="0"/>
                  </a:moveTo>
                  <a:lnTo>
                    <a:pt x="302564" y="0"/>
                  </a:lnTo>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sp>
          <p:nvSpPr>
            <p:cNvPr id="119" name="object 58">
              <a:extLst>
                <a:ext uri="{FF2B5EF4-FFF2-40B4-BE49-F238E27FC236}">
                  <a16:creationId xmlns:a16="http://schemas.microsoft.com/office/drawing/2014/main" id="{07E60BF6-6E19-B249-BD9C-EE386702D624}"/>
                </a:ext>
              </a:extLst>
            </p:cNvPr>
            <p:cNvSpPr/>
            <p:nvPr/>
          </p:nvSpPr>
          <p:spPr>
            <a:xfrm>
              <a:off x="7379940" y="1271280"/>
              <a:ext cx="302895" cy="0"/>
            </a:xfrm>
            <a:custGeom>
              <a:avLst/>
              <a:gdLst/>
              <a:ahLst/>
              <a:cxnLst/>
              <a:rect l="l" t="t" r="r" b="b"/>
              <a:pathLst>
                <a:path w="302895">
                  <a:moveTo>
                    <a:pt x="302564" y="0"/>
                  </a:moveTo>
                  <a:lnTo>
                    <a:pt x="0" y="0"/>
                  </a:lnTo>
                </a:path>
              </a:pathLst>
            </a:custGeom>
            <a:solidFill>
              <a:srgbClr val="FFFFFF"/>
            </a:solidFill>
          </p:spPr>
          <p:txBody>
            <a:bodyPr wrap="square" lIns="0" tIns="0" rIns="0" bIns="0" rtlCol="0"/>
            <a:lstStyle/>
            <a:p>
              <a:endParaRPr lang="en-GB">
                <a:latin typeface="HelveticaNeueLT Pro 55 Roman" panose="020B0604020202020204" pitchFamily="34" charset="77"/>
              </a:endParaRPr>
            </a:p>
          </p:txBody>
        </p:sp>
        <p:sp>
          <p:nvSpPr>
            <p:cNvPr id="120" name="object 59">
              <a:extLst>
                <a:ext uri="{FF2B5EF4-FFF2-40B4-BE49-F238E27FC236}">
                  <a16:creationId xmlns:a16="http://schemas.microsoft.com/office/drawing/2014/main" id="{57BC18B8-F65E-224F-ABBE-CBC88973B233}"/>
                </a:ext>
              </a:extLst>
            </p:cNvPr>
            <p:cNvSpPr/>
            <p:nvPr/>
          </p:nvSpPr>
          <p:spPr>
            <a:xfrm>
              <a:off x="7379940" y="1271280"/>
              <a:ext cx="302895" cy="0"/>
            </a:xfrm>
            <a:custGeom>
              <a:avLst/>
              <a:gdLst/>
              <a:ahLst/>
              <a:cxnLst/>
              <a:rect l="l" t="t" r="r" b="b"/>
              <a:pathLst>
                <a:path w="302895">
                  <a:moveTo>
                    <a:pt x="0" y="0"/>
                  </a:moveTo>
                  <a:lnTo>
                    <a:pt x="302564" y="0"/>
                  </a:lnTo>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sp>
          <p:nvSpPr>
            <p:cNvPr id="121" name="object 60">
              <a:extLst>
                <a:ext uri="{FF2B5EF4-FFF2-40B4-BE49-F238E27FC236}">
                  <a16:creationId xmlns:a16="http://schemas.microsoft.com/office/drawing/2014/main" id="{DC22070D-5928-1B4B-BBAC-3B072D765CA6}"/>
                </a:ext>
              </a:extLst>
            </p:cNvPr>
            <p:cNvSpPr/>
            <p:nvPr/>
          </p:nvSpPr>
          <p:spPr>
            <a:xfrm>
              <a:off x="7410019" y="1218848"/>
              <a:ext cx="302895" cy="0"/>
            </a:xfrm>
            <a:custGeom>
              <a:avLst/>
              <a:gdLst/>
              <a:ahLst/>
              <a:cxnLst/>
              <a:rect l="l" t="t" r="r" b="b"/>
              <a:pathLst>
                <a:path w="302895">
                  <a:moveTo>
                    <a:pt x="302564" y="0"/>
                  </a:moveTo>
                  <a:lnTo>
                    <a:pt x="0" y="0"/>
                  </a:lnTo>
                </a:path>
              </a:pathLst>
            </a:custGeom>
            <a:solidFill>
              <a:srgbClr val="FFFFFF"/>
            </a:solidFill>
          </p:spPr>
          <p:txBody>
            <a:bodyPr wrap="square" lIns="0" tIns="0" rIns="0" bIns="0" rtlCol="0"/>
            <a:lstStyle/>
            <a:p>
              <a:endParaRPr lang="en-GB">
                <a:latin typeface="HelveticaNeueLT Pro 55 Roman" panose="020B0604020202020204" pitchFamily="34" charset="77"/>
              </a:endParaRPr>
            </a:p>
          </p:txBody>
        </p:sp>
        <p:sp>
          <p:nvSpPr>
            <p:cNvPr id="122" name="object 61">
              <a:extLst>
                <a:ext uri="{FF2B5EF4-FFF2-40B4-BE49-F238E27FC236}">
                  <a16:creationId xmlns:a16="http://schemas.microsoft.com/office/drawing/2014/main" id="{6C5F1B62-D582-044F-A562-EB55860DE879}"/>
                </a:ext>
              </a:extLst>
            </p:cNvPr>
            <p:cNvSpPr/>
            <p:nvPr/>
          </p:nvSpPr>
          <p:spPr>
            <a:xfrm>
              <a:off x="7410019" y="1218848"/>
              <a:ext cx="302895" cy="0"/>
            </a:xfrm>
            <a:custGeom>
              <a:avLst/>
              <a:gdLst/>
              <a:ahLst/>
              <a:cxnLst/>
              <a:rect l="l" t="t" r="r" b="b"/>
              <a:pathLst>
                <a:path w="302895">
                  <a:moveTo>
                    <a:pt x="0" y="0"/>
                  </a:moveTo>
                  <a:lnTo>
                    <a:pt x="302564" y="0"/>
                  </a:lnTo>
                </a:path>
              </a:pathLst>
            </a:custGeom>
            <a:ln w="9918">
              <a:solidFill>
                <a:srgbClr val="BFCE00"/>
              </a:solidFill>
            </a:ln>
          </p:spPr>
          <p:txBody>
            <a:bodyPr wrap="square" lIns="0" tIns="0" rIns="0" bIns="0" rtlCol="0"/>
            <a:lstStyle/>
            <a:p>
              <a:endParaRPr lang="en-GB">
                <a:latin typeface="HelveticaNeueLT Pro 55 Roman" panose="020B0604020202020204" pitchFamily="34" charset="77"/>
              </a:endParaRPr>
            </a:p>
          </p:txBody>
        </p:sp>
        <p:pic>
          <p:nvPicPr>
            <p:cNvPr id="123" name="object 62">
              <a:extLst>
                <a:ext uri="{FF2B5EF4-FFF2-40B4-BE49-F238E27FC236}">
                  <a16:creationId xmlns:a16="http://schemas.microsoft.com/office/drawing/2014/main" id="{563E855F-4D45-FA43-BB6A-0987358467A8}"/>
                </a:ext>
              </a:extLst>
            </p:cNvPr>
            <p:cNvPicPr/>
            <p:nvPr/>
          </p:nvPicPr>
          <p:blipFill>
            <a:blip r:embed="rId9" cstate="email">
              <a:extLst>
                <a:ext uri="{28A0092B-C50C-407E-A947-70E740481C1C}">
                  <a14:useLocalDpi xmlns:a14="http://schemas.microsoft.com/office/drawing/2010/main"/>
                </a:ext>
              </a:extLst>
            </a:blip>
            <a:stretch>
              <a:fillRect/>
            </a:stretch>
          </p:blipFill>
          <p:spPr>
            <a:xfrm>
              <a:off x="7294075" y="1087258"/>
              <a:ext cx="219420" cy="172976"/>
            </a:xfrm>
            <a:prstGeom prst="rect">
              <a:avLst/>
            </a:prstGeom>
          </p:spPr>
        </p:pic>
      </p:grpSp>
      <p:pic>
        <p:nvPicPr>
          <p:cNvPr id="125" name="Picture 124">
            <a:extLst>
              <a:ext uri="{FF2B5EF4-FFF2-40B4-BE49-F238E27FC236}">
                <a16:creationId xmlns:a16="http://schemas.microsoft.com/office/drawing/2014/main" id="{10A7AE59-3832-484E-8A41-CAA40E50E4E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37520" t="-31392" r="28999" b="-2"/>
          <a:stretch/>
        </p:blipFill>
        <p:spPr>
          <a:xfrm>
            <a:off x="5675332" y="1066065"/>
            <a:ext cx="3061459" cy="405749"/>
          </a:xfrm>
          <a:prstGeom prst="rect">
            <a:avLst/>
          </a:prstGeom>
        </p:spPr>
      </p:pic>
      <p:pic>
        <p:nvPicPr>
          <p:cNvPr id="126" name="Picture 125">
            <a:extLst>
              <a:ext uri="{FF2B5EF4-FFF2-40B4-BE49-F238E27FC236}">
                <a16:creationId xmlns:a16="http://schemas.microsoft.com/office/drawing/2014/main" id="{163CCD31-7FB9-4D48-A451-E67F774A5D7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50000" t="2" r="13092" b="-51903"/>
          <a:stretch/>
        </p:blipFill>
        <p:spPr>
          <a:xfrm flipV="1">
            <a:off x="5675332" y="2276616"/>
            <a:ext cx="3061459" cy="425519"/>
          </a:xfrm>
          <a:prstGeom prst="rect">
            <a:avLst/>
          </a:prstGeom>
        </p:spPr>
      </p:pic>
      <p:pic>
        <p:nvPicPr>
          <p:cNvPr id="127" name="Picture 126">
            <a:extLst>
              <a:ext uri="{FF2B5EF4-FFF2-40B4-BE49-F238E27FC236}">
                <a16:creationId xmlns:a16="http://schemas.microsoft.com/office/drawing/2014/main" id="{8803F769-D389-B04E-9A4B-1520C7E8AE6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l="35186" t="1" r="31334" b="-18111"/>
          <a:stretch/>
        </p:blipFill>
        <p:spPr>
          <a:xfrm flipV="1">
            <a:off x="5675332" y="3197628"/>
            <a:ext cx="3061459" cy="364727"/>
          </a:xfrm>
          <a:prstGeom prst="rect">
            <a:avLst/>
          </a:prstGeom>
        </p:spPr>
      </p:pic>
    </p:spTree>
    <p:extLst>
      <p:ext uri="{BB962C8B-B14F-4D97-AF65-F5344CB8AC3E}">
        <p14:creationId xmlns:p14="http://schemas.microsoft.com/office/powerpoint/2010/main" val="272138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728A87-92A4-7F4A-82D4-E3C887666601}"/>
              </a:ext>
            </a:extLst>
          </p:cNvPr>
          <p:cNvSpPr>
            <a:spLocks noGrp="1"/>
          </p:cNvSpPr>
          <p:nvPr>
            <p:ph type="body" sz="quarter" idx="11"/>
          </p:nvPr>
        </p:nvSpPr>
        <p:spPr>
          <a:xfrm>
            <a:off x="453224" y="3608796"/>
            <a:ext cx="2162755" cy="1200996"/>
          </a:xfrm>
        </p:spPr>
        <p:txBody>
          <a:bodyPr/>
          <a:lstStyle/>
          <a:p>
            <a:r>
              <a:rPr lang="en-GB"/>
              <a:t>Requirement playback sessions will summarise proposed “Features” and what we intend to deliver prior to each development phase.</a:t>
            </a:r>
          </a:p>
        </p:txBody>
      </p:sp>
      <p:sp>
        <p:nvSpPr>
          <p:cNvPr id="5" name="Text Placeholder 4">
            <a:extLst>
              <a:ext uri="{FF2B5EF4-FFF2-40B4-BE49-F238E27FC236}">
                <a16:creationId xmlns:a16="http://schemas.microsoft.com/office/drawing/2014/main" id="{146CA9FB-8406-E447-84D4-B57D6CF7FDCD}"/>
              </a:ext>
            </a:extLst>
          </p:cNvPr>
          <p:cNvSpPr>
            <a:spLocks noGrp="1"/>
          </p:cNvSpPr>
          <p:nvPr>
            <p:ph type="body" sz="quarter" idx="16"/>
          </p:nvPr>
        </p:nvSpPr>
        <p:spPr>
          <a:xfrm>
            <a:off x="4511566" y="3608796"/>
            <a:ext cx="1993391" cy="725198"/>
          </a:xfrm>
        </p:spPr>
        <p:txBody>
          <a:bodyPr lIns="91440" tIns="45720" rIns="91440" bIns="45720" anchor="t"/>
          <a:lstStyle/>
          <a:p>
            <a:r>
              <a:rPr lang="en-GB">
                <a:latin typeface="HelveticaNeueLT Pro 55 Roman"/>
              </a:rPr>
              <a:t>Your feedback will be incorporated where possible now or logged for future enhancements on our development backlog.</a:t>
            </a:r>
          </a:p>
        </p:txBody>
      </p:sp>
      <p:sp>
        <p:nvSpPr>
          <p:cNvPr id="6" name="Text Placeholder 5">
            <a:extLst>
              <a:ext uri="{FF2B5EF4-FFF2-40B4-BE49-F238E27FC236}">
                <a16:creationId xmlns:a16="http://schemas.microsoft.com/office/drawing/2014/main" id="{22C97666-FAD3-D044-871D-64C7C3F412A9}"/>
              </a:ext>
            </a:extLst>
          </p:cNvPr>
          <p:cNvSpPr>
            <a:spLocks noGrp="1"/>
          </p:cNvSpPr>
          <p:nvPr>
            <p:ph type="body" sz="quarter" idx="17"/>
          </p:nvPr>
        </p:nvSpPr>
        <p:spPr>
          <a:xfrm>
            <a:off x="2571745" y="3608796"/>
            <a:ext cx="1928692" cy="725198"/>
          </a:xfrm>
        </p:spPr>
        <p:txBody>
          <a:bodyPr lIns="91440" tIns="45720" rIns="91440" bIns="45720" anchor="t"/>
          <a:lstStyle/>
          <a:p>
            <a:r>
              <a:rPr lang="en-GB">
                <a:latin typeface="HelveticaNeueLT Pro 55 Roman"/>
              </a:rPr>
              <a:t>We have already used your feedback in setting requirements. There will be more opportunity for further feedback and familiarisation in future.</a:t>
            </a:r>
          </a:p>
        </p:txBody>
      </p:sp>
      <p:sp>
        <p:nvSpPr>
          <p:cNvPr id="7" name="Text Placeholder 6">
            <a:extLst>
              <a:ext uri="{FF2B5EF4-FFF2-40B4-BE49-F238E27FC236}">
                <a16:creationId xmlns:a16="http://schemas.microsoft.com/office/drawing/2014/main" id="{B31325D8-E9CD-4C4B-B52A-D13A21BEA624}"/>
              </a:ext>
            </a:extLst>
          </p:cNvPr>
          <p:cNvSpPr>
            <a:spLocks noGrp="1"/>
          </p:cNvSpPr>
          <p:nvPr>
            <p:ph type="body" sz="quarter" idx="18"/>
          </p:nvPr>
        </p:nvSpPr>
        <p:spPr>
          <a:xfrm>
            <a:off x="6334361" y="3618541"/>
            <a:ext cx="2585854" cy="725198"/>
          </a:xfrm>
        </p:spPr>
        <p:txBody>
          <a:bodyPr/>
          <a:lstStyle/>
          <a:p>
            <a:r>
              <a:rPr lang="en-GB"/>
              <a:t>We have created design “mock-ups” to help visualise how the New Portal might deliver your needs. System demonstrations post development will present the actual system functionality.</a:t>
            </a:r>
          </a:p>
        </p:txBody>
      </p:sp>
      <p:sp>
        <p:nvSpPr>
          <p:cNvPr id="2" name="Title 1">
            <a:extLst>
              <a:ext uri="{FF2B5EF4-FFF2-40B4-BE49-F238E27FC236}">
                <a16:creationId xmlns:a16="http://schemas.microsoft.com/office/drawing/2014/main" id="{DC789226-AD0C-D14A-A22A-250333AC7478}"/>
              </a:ext>
            </a:extLst>
          </p:cNvPr>
          <p:cNvSpPr>
            <a:spLocks noGrp="1"/>
          </p:cNvSpPr>
          <p:nvPr>
            <p:ph type="title"/>
          </p:nvPr>
        </p:nvSpPr>
        <p:spPr/>
        <p:txBody>
          <a:bodyPr/>
          <a:lstStyle/>
          <a:p>
            <a:r>
              <a:rPr lang="en-GB"/>
              <a:t>Introduction – Context for today</a:t>
            </a:r>
          </a:p>
        </p:txBody>
      </p:sp>
    </p:spTree>
    <p:extLst>
      <p:ext uri="{BB962C8B-B14F-4D97-AF65-F5344CB8AC3E}">
        <p14:creationId xmlns:p14="http://schemas.microsoft.com/office/powerpoint/2010/main" val="188219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58CC936B-DEDD-024F-9172-E21E4A536A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865" y="453257"/>
            <a:ext cx="8294927" cy="280129"/>
          </a:xfrm>
          <a:prstGeom prst="rect">
            <a:avLst/>
          </a:prstGeom>
        </p:spPr>
      </p:pic>
      <p:sp>
        <p:nvSpPr>
          <p:cNvPr id="14" name="TextBox 13">
            <a:extLst>
              <a:ext uri="{FF2B5EF4-FFF2-40B4-BE49-F238E27FC236}">
                <a16:creationId xmlns:a16="http://schemas.microsoft.com/office/drawing/2014/main" id="{E27D83A5-A6B4-AB4D-83B7-C42EFED6D6B2}"/>
              </a:ext>
            </a:extLst>
          </p:cNvPr>
          <p:cNvSpPr txBox="1"/>
          <p:nvPr/>
        </p:nvSpPr>
        <p:spPr>
          <a:xfrm>
            <a:off x="442058" y="210117"/>
            <a:ext cx="6548951" cy="404663"/>
          </a:xfrm>
          <a:prstGeom prst="rect">
            <a:avLst/>
          </a:prstGeom>
          <a:noFill/>
        </p:spPr>
        <p:txBody>
          <a:bodyPr wrap="square" lIns="0" tIns="0" rIns="0" bIns="0" rtlCol="0">
            <a:spAutoFit/>
          </a:bodyPr>
          <a:lstStyle/>
          <a:p>
            <a:pPr>
              <a:lnSpc>
                <a:spcPct val="150000"/>
              </a:lnSpc>
            </a:pPr>
            <a:r>
              <a:rPr lang="en-GB" sz="2000">
                <a:solidFill>
                  <a:srgbClr val="D43900"/>
                </a:solidFill>
                <a:latin typeface="HelveticaNeueLT Pro 55 Roman" panose="020B0604020202020204" pitchFamily="34" charset="77"/>
              </a:rPr>
              <a:t>Exhibit Generation</a:t>
            </a:r>
            <a:endParaRPr lang="en-GB" sz="2000">
              <a:solidFill>
                <a:srgbClr val="D43900"/>
              </a:solidFill>
              <a:latin typeface="HelveticaNeueLT Pro 55 Roman" panose="020B0604020202020204" pitchFamily="34" charset="77"/>
              <a:cs typeface="Arial" panose="020B0604020202020204" pitchFamily="34" charset="0"/>
            </a:endParaRPr>
          </a:p>
        </p:txBody>
      </p:sp>
      <p:sp>
        <p:nvSpPr>
          <p:cNvPr id="15" name="object 100">
            <a:extLst>
              <a:ext uri="{FF2B5EF4-FFF2-40B4-BE49-F238E27FC236}">
                <a16:creationId xmlns:a16="http://schemas.microsoft.com/office/drawing/2014/main" id="{D7E228F3-B9BB-D749-9DC2-5CBDB75E85D3}"/>
              </a:ext>
            </a:extLst>
          </p:cNvPr>
          <p:cNvSpPr/>
          <p:nvPr/>
        </p:nvSpPr>
        <p:spPr>
          <a:xfrm>
            <a:off x="9074150" y="447675"/>
            <a:ext cx="69851" cy="4244059"/>
          </a:xfrm>
          <a:custGeom>
            <a:avLst/>
            <a:gdLst/>
            <a:ahLst/>
            <a:cxnLst/>
            <a:rect l="l" t="t" r="r" b="b"/>
            <a:pathLst>
              <a:path w="108584" h="7055484">
                <a:moveTo>
                  <a:pt x="108000" y="0"/>
                </a:moveTo>
                <a:lnTo>
                  <a:pt x="0" y="0"/>
                </a:lnTo>
                <a:lnTo>
                  <a:pt x="0" y="7054900"/>
                </a:lnTo>
                <a:lnTo>
                  <a:pt x="108000" y="7054900"/>
                </a:lnTo>
                <a:lnTo>
                  <a:pt x="108000" y="0"/>
                </a:lnTo>
                <a:close/>
              </a:path>
            </a:pathLst>
          </a:custGeom>
          <a:solidFill>
            <a:srgbClr val="FFBF22"/>
          </a:solidFill>
        </p:spPr>
        <p:txBody>
          <a:bodyPr wrap="square" lIns="0" tIns="0" rIns="0" bIns="0" rtlCol="0"/>
          <a:lstStyle/>
          <a:p>
            <a:endParaRPr lang="en-GB">
              <a:latin typeface="HelveticaNeueLT Pro 55 Roman" panose="020B0604020202020204" pitchFamily="34" charset="77"/>
            </a:endParaRPr>
          </a:p>
        </p:txBody>
      </p:sp>
      <p:sp>
        <p:nvSpPr>
          <p:cNvPr id="7" name="Rectangle: Rounded Corners 6">
            <a:extLst>
              <a:ext uri="{FF2B5EF4-FFF2-40B4-BE49-F238E27FC236}">
                <a16:creationId xmlns:a16="http://schemas.microsoft.com/office/drawing/2014/main" id="{C62473DE-2A44-473E-99E5-2977434DEAFC}"/>
              </a:ext>
            </a:extLst>
          </p:cNvPr>
          <p:cNvSpPr/>
          <p:nvPr/>
        </p:nvSpPr>
        <p:spPr>
          <a:xfrm>
            <a:off x="346602" y="1040819"/>
            <a:ext cx="8559193" cy="618932"/>
          </a:xfrm>
          <a:prstGeom prst="roundRect">
            <a:avLst/>
          </a:prstGeom>
          <a:ln/>
        </p:spPr>
        <p:style>
          <a:lnRef idx="2">
            <a:schemeClr val="accent2"/>
          </a:lnRef>
          <a:fillRef idx="1">
            <a:schemeClr val="lt1"/>
          </a:fillRef>
          <a:effectRef idx="0">
            <a:schemeClr val="accent2"/>
          </a:effectRef>
          <a:fontRef idx="minor">
            <a:schemeClr val="dk1"/>
          </a:fontRef>
        </p:style>
        <p:txBody>
          <a:bodyPr wrap="square" lIns="0" tIns="0" rIns="0" bIns="0" rtlCol="0" anchor="ctr">
            <a:noAutofit/>
          </a:bodyPr>
          <a:lstStyle/>
          <a:p>
            <a:r>
              <a:rPr lang="en-GB" sz="1000" b="0" i="0">
                <a:cs typeface="Helvetica"/>
              </a:rPr>
              <a:t>This feature relates to the </a:t>
            </a:r>
            <a:r>
              <a:rPr lang="en-GB" sz="1000" b="1" i="0">
                <a:cs typeface="Helvetica"/>
              </a:rPr>
              <a:t>Exhibit Generation</a:t>
            </a:r>
            <a:r>
              <a:rPr lang="en-GB" sz="1000" b="0" i="0">
                <a:cs typeface="Helvetica"/>
              </a:rPr>
              <a:t>; which is a process used by External Participants to produce Exhibits using the correct templates provided by the Delivery Body, in accordance with the Capacity Market Rules.</a:t>
            </a:r>
            <a:endParaRPr lang="en-US" sz="1000">
              <a:cs typeface="Helvetica"/>
            </a:endParaRPr>
          </a:p>
        </p:txBody>
      </p:sp>
      <p:sp>
        <p:nvSpPr>
          <p:cNvPr id="8" name="TextBox 7">
            <a:extLst>
              <a:ext uri="{FF2B5EF4-FFF2-40B4-BE49-F238E27FC236}">
                <a16:creationId xmlns:a16="http://schemas.microsoft.com/office/drawing/2014/main" id="{DF855EC2-E3F7-4557-B1ED-1B255D385BB5}"/>
              </a:ext>
            </a:extLst>
          </p:cNvPr>
          <p:cNvSpPr txBox="1"/>
          <p:nvPr/>
        </p:nvSpPr>
        <p:spPr>
          <a:xfrm>
            <a:off x="346602" y="774013"/>
            <a:ext cx="1338508" cy="184666"/>
          </a:xfrm>
          <a:prstGeom prst="rect">
            <a:avLst/>
          </a:prstGeom>
          <a:noFill/>
        </p:spPr>
        <p:txBody>
          <a:bodyPr wrap="none" lIns="0" tIns="0" rIns="0" bIns="0" rtlCol="0">
            <a:spAutoFit/>
          </a:bodyPr>
          <a:lstStyle/>
          <a:p>
            <a:pPr algn="l"/>
            <a:r>
              <a:rPr lang="en-GB" sz="1200"/>
              <a:t>Feature Description</a:t>
            </a:r>
          </a:p>
        </p:txBody>
      </p:sp>
      <p:sp>
        <p:nvSpPr>
          <p:cNvPr id="9" name="TextBox 8">
            <a:extLst>
              <a:ext uri="{FF2B5EF4-FFF2-40B4-BE49-F238E27FC236}">
                <a16:creationId xmlns:a16="http://schemas.microsoft.com/office/drawing/2014/main" id="{50A3FDD2-263F-4268-A856-672BB702903A}"/>
              </a:ext>
            </a:extLst>
          </p:cNvPr>
          <p:cNvSpPr txBox="1"/>
          <p:nvPr/>
        </p:nvSpPr>
        <p:spPr>
          <a:xfrm>
            <a:off x="346602" y="1741096"/>
            <a:ext cx="2207336" cy="184666"/>
          </a:xfrm>
          <a:prstGeom prst="rect">
            <a:avLst/>
          </a:prstGeom>
          <a:noFill/>
        </p:spPr>
        <p:txBody>
          <a:bodyPr wrap="none" lIns="0" tIns="0" rIns="0" bIns="0" rtlCol="0">
            <a:spAutoFit/>
          </a:bodyPr>
          <a:lstStyle/>
          <a:p>
            <a:pPr algn="l"/>
            <a:r>
              <a:rPr lang="en-GB" sz="1200"/>
              <a:t>Customer Feedback Considered</a:t>
            </a:r>
          </a:p>
        </p:txBody>
      </p:sp>
      <p:sp>
        <p:nvSpPr>
          <p:cNvPr id="10" name="Rectangle: Rounded Corners 9">
            <a:extLst>
              <a:ext uri="{FF2B5EF4-FFF2-40B4-BE49-F238E27FC236}">
                <a16:creationId xmlns:a16="http://schemas.microsoft.com/office/drawing/2014/main" id="{0F926908-B417-4287-AC00-5E466F8761EB}"/>
              </a:ext>
            </a:extLst>
          </p:cNvPr>
          <p:cNvSpPr/>
          <p:nvPr/>
        </p:nvSpPr>
        <p:spPr>
          <a:xfrm>
            <a:off x="346601" y="3175743"/>
            <a:ext cx="8559193" cy="1542254"/>
          </a:xfrm>
          <a:prstGeom prst="round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noAutofit/>
          </a:bodyPr>
          <a:lstStyle/>
          <a:p>
            <a:pPr marL="171450" indent="-171450">
              <a:buFont typeface="Arial" panose="020B0604020202020204" pitchFamily="34" charset="0"/>
              <a:buChar char="•"/>
            </a:pPr>
            <a:r>
              <a:rPr lang="en-GB" sz="1000" b="0" i="0">
                <a:cs typeface="Helvetica"/>
              </a:rPr>
              <a:t>We have proposed the option </a:t>
            </a:r>
            <a:r>
              <a:rPr lang="en-GB" sz="1000">
                <a:cs typeface="Helvetica"/>
              </a:rPr>
              <a:t>for the s</a:t>
            </a:r>
            <a:r>
              <a:rPr lang="en-GB" sz="1000" b="0" i="0">
                <a:cs typeface="Helvetica"/>
              </a:rPr>
              <a:t>ystem to display </a:t>
            </a:r>
            <a:r>
              <a:rPr lang="en-GB" sz="1000">
                <a:cs typeface="Helvetica"/>
              </a:rPr>
              <a:t>only </a:t>
            </a:r>
            <a:r>
              <a:rPr lang="en-GB" sz="1000" b="0" i="0">
                <a:cs typeface="Helvetica"/>
              </a:rPr>
              <a:t>templates relevant to a specified CMU type</a:t>
            </a:r>
          </a:p>
          <a:p>
            <a:pPr marL="171450" indent="-171450">
              <a:buFont typeface="Arial" panose="020B0604020202020204" pitchFamily="34" charset="0"/>
              <a:buChar char="•"/>
            </a:pPr>
            <a:r>
              <a:rPr lang="en-GB" sz="1000">
                <a:cs typeface="Helvetica"/>
              </a:rPr>
              <a:t>We have proposed a solution which will prepopulate the chosen Exhibit with standard Applicant / Application details (i.e. Applicant Company Name, Address, CMU ID etc). Please note a user will still need to manually populate data fields which have not been prepopulated.</a:t>
            </a:r>
            <a:endParaRPr lang="en-GB" sz="1000" b="0" i="0">
              <a:cs typeface="Helvetica"/>
            </a:endParaRPr>
          </a:p>
          <a:p>
            <a:pPr marL="171450" indent="-171450">
              <a:buFont typeface="Arial" panose="020B0604020202020204" pitchFamily="34" charset="0"/>
              <a:buChar char="•"/>
            </a:pPr>
            <a:r>
              <a:rPr lang="en-GB" sz="1000" b="0" i="0">
                <a:cs typeface="Helvetica" charset="0"/>
              </a:rPr>
              <a:t>The introduction of Evergreen Exhibits has allowed us to propose a solution to highlight the relevant Exhibits that can be re-used. </a:t>
            </a:r>
            <a:r>
              <a:rPr lang="en-GB" sz="1000">
                <a:cs typeface="Helvetica" charset="0"/>
              </a:rPr>
              <a:t>This solution will also highlight the</a:t>
            </a:r>
            <a:r>
              <a:rPr lang="en-GB" sz="1000" b="0" i="0">
                <a:cs typeface="Helvetica" charset="0"/>
              </a:rPr>
              <a:t> length of time (years) that the selected Evergreen Exhibit may still be used.</a:t>
            </a:r>
          </a:p>
          <a:p>
            <a:pPr marL="171450" indent="-171450">
              <a:buFont typeface="Arial" panose="020B0604020202020204" pitchFamily="34" charset="0"/>
              <a:buChar char="•"/>
            </a:pPr>
            <a:r>
              <a:rPr lang="en-GB" sz="1000">
                <a:cs typeface="Helvetica"/>
              </a:rPr>
              <a:t>We have proposed that an</a:t>
            </a:r>
            <a:r>
              <a:rPr lang="en-GB" sz="1000" b="0" i="0">
                <a:cs typeface="Helvetica"/>
              </a:rPr>
              <a:t> electronic exhibit can only be issued for e-signature(s) after all relevant / mandatory fields have been completed. User </a:t>
            </a:r>
            <a:r>
              <a:rPr lang="en-GB" sz="1000">
                <a:cs typeface="Helvetica"/>
              </a:rPr>
              <a:t>will still be</a:t>
            </a:r>
            <a:r>
              <a:rPr lang="en-GB" sz="1000" b="0" i="0">
                <a:cs typeface="Helvetica"/>
              </a:rPr>
              <a:t> given the option to manually complete an Exhibit.</a:t>
            </a:r>
          </a:p>
          <a:p>
            <a:pPr marL="171450" indent="-171450">
              <a:buFont typeface="Arial" panose="020B0604020202020204" pitchFamily="34" charset="0"/>
              <a:buChar char="•"/>
            </a:pPr>
            <a:r>
              <a:rPr lang="en-GB" sz="1000" b="0" i="0">
                <a:cs typeface="Helvetica"/>
              </a:rPr>
              <a:t>We proposed the ability for an attached Exhibit to be removed from the relevant area (i.e. CMU, Application, Agreement, Company or User. This does not apply to submitted </a:t>
            </a:r>
            <a:r>
              <a:rPr lang="en-GB" sz="1000">
                <a:cs typeface="Helvetica"/>
              </a:rPr>
              <a:t>A</a:t>
            </a:r>
            <a:r>
              <a:rPr lang="en-GB" sz="1000" b="0" i="0">
                <a:cs typeface="Helvetica"/>
              </a:rPr>
              <a:t>pplications)</a:t>
            </a:r>
          </a:p>
        </p:txBody>
      </p:sp>
      <p:sp>
        <p:nvSpPr>
          <p:cNvPr id="11" name="Rectangle: Rounded Corners 10">
            <a:extLst>
              <a:ext uri="{FF2B5EF4-FFF2-40B4-BE49-F238E27FC236}">
                <a16:creationId xmlns:a16="http://schemas.microsoft.com/office/drawing/2014/main" id="{883BA45C-0B5F-4484-B061-52BAACC72E17}"/>
              </a:ext>
            </a:extLst>
          </p:cNvPr>
          <p:cNvSpPr/>
          <p:nvPr/>
        </p:nvSpPr>
        <p:spPr>
          <a:xfrm>
            <a:off x="346601" y="1979818"/>
            <a:ext cx="8559193" cy="878642"/>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noAutofit/>
          </a:bodyPr>
          <a:lstStyle/>
          <a:p>
            <a:pPr marL="171450" indent="-171450">
              <a:buFont typeface="Arial" panose="020B0604020202020204" pitchFamily="34" charset="0"/>
              <a:buChar char="•"/>
            </a:pPr>
            <a:r>
              <a:rPr lang="en-GB" sz="1000">
                <a:cs typeface="Helvetica"/>
              </a:rPr>
              <a:t>Provide support to reduce the number of failures that are encountered due to incomplete/incorrectly completed Exhibits</a:t>
            </a:r>
          </a:p>
          <a:p>
            <a:pPr marL="171450" indent="-171450">
              <a:buFont typeface="Arial" panose="020B0604020202020204" pitchFamily="34" charset="0"/>
              <a:buChar char="•"/>
            </a:pPr>
            <a:r>
              <a:rPr lang="en-GB" sz="1000">
                <a:cs typeface="Helvetica"/>
              </a:rPr>
              <a:t>Enable reuse for future PQ rounds of those Exhibits that Ofgem have considered as “Evergreen”</a:t>
            </a:r>
          </a:p>
          <a:p>
            <a:pPr marL="171450" indent="-171450">
              <a:buFont typeface="Arial" panose="020B0604020202020204" pitchFamily="34" charset="0"/>
              <a:buChar char="•"/>
            </a:pPr>
            <a:r>
              <a:rPr lang="en-GB" sz="1000">
                <a:cs typeface="Helvetica"/>
              </a:rPr>
              <a:t>Help to enable and improve the process to pass Exhibits for Director e-signatures</a:t>
            </a:r>
            <a:endParaRPr lang="en-GB" sz="1000" b="0" i="0">
              <a:cs typeface="Helvetica" charset="0"/>
            </a:endParaRPr>
          </a:p>
          <a:p>
            <a:pPr marL="171450" indent="-171450">
              <a:buFont typeface="Arial" panose="020B0604020202020204" pitchFamily="34" charset="0"/>
              <a:buChar char="•"/>
            </a:pPr>
            <a:r>
              <a:rPr lang="en-GB" sz="1000">
                <a:cs typeface="Helvetica" charset="0"/>
              </a:rPr>
              <a:t>E</a:t>
            </a:r>
            <a:r>
              <a:rPr lang="en-GB" sz="1000" b="0" i="0">
                <a:cs typeface="Helvetica" charset="0"/>
              </a:rPr>
              <a:t>nsure that the correct version of an Exhibit is used</a:t>
            </a:r>
          </a:p>
        </p:txBody>
      </p:sp>
      <p:sp>
        <p:nvSpPr>
          <p:cNvPr id="12" name="TextBox 11">
            <a:extLst>
              <a:ext uri="{FF2B5EF4-FFF2-40B4-BE49-F238E27FC236}">
                <a16:creationId xmlns:a16="http://schemas.microsoft.com/office/drawing/2014/main" id="{6B245D72-BD25-41FE-A107-B95485CEB150}"/>
              </a:ext>
            </a:extLst>
          </p:cNvPr>
          <p:cNvSpPr txBox="1"/>
          <p:nvPr/>
        </p:nvSpPr>
        <p:spPr>
          <a:xfrm>
            <a:off x="346601" y="2925542"/>
            <a:ext cx="2375650" cy="184666"/>
          </a:xfrm>
          <a:prstGeom prst="rect">
            <a:avLst/>
          </a:prstGeom>
          <a:noFill/>
        </p:spPr>
        <p:txBody>
          <a:bodyPr wrap="none" lIns="0" tIns="0" rIns="0" bIns="0" rtlCol="0">
            <a:spAutoFit/>
          </a:bodyPr>
          <a:lstStyle/>
          <a:p>
            <a:pPr algn="l"/>
            <a:r>
              <a:rPr lang="en-GB" sz="1200"/>
              <a:t>High-level Requirements Proposed</a:t>
            </a:r>
          </a:p>
        </p:txBody>
      </p:sp>
    </p:spTree>
    <p:extLst>
      <p:ext uri="{BB962C8B-B14F-4D97-AF65-F5344CB8AC3E}">
        <p14:creationId xmlns:p14="http://schemas.microsoft.com/office/powerpoint/2010/main" val="355725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58CC936B-DEDD-024F-9172-E21E4A536A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865" y="453257"/>
            <a:ext cx="8294927" cy="280129"/>
          </a:xfrm>
          <a:prstGeom prst="rect">
            <a:avLst/>
          </a:prstGeom>
        </p:spPr>
      </p:pic>
      <p:sp>
        <p:nvSpPr>
          <p:cNvPr id="14" name="TextBox 13">
            <a:extLst>
              <a:ext uri="{FF2B5EF4-FFF2-40B4-BE49-F238E27FC236}">
                <a16:creationId xmlns:a16="http://schemas.microsoft.com/office/drawing/2014/main" id="{E27D83A5-A6B4-AB4D-83B7-C42EFED6D6B2}"/>
              </a:ext>
            </a:extLst>
          </p:cNvPr>
          <p:cNvSpPr txBox="1"/>
          <p:nvPr/>
        </p:nvSpPr>
        <p:spPr>
          <a:xfrm>
            <a:off x="442058" y="210117"/>
            <a:ext cx="6548951" cy="404663"/>
          </a:xfrm>
          <a:prstGeom prst="rect">
            <a:avLst/>
          </a:prstGeom>
          <a:noFill/>
        </p:spPr>
        <p:txBody>
          <a:bodyPr wrap="square" lIns="0" tIns="0" rIns="0" bIns="0" rtlCol="0">
            <a:spAutoFit/>
          </a:bodyPr>
          <a:lstStyle/>
          <a:p>
            <a:pPr>
              <a:lnSpc>
                <a:spcPct val="150000"/>
              </a:lnSpc>
            </a:pPr>
            <a:r>
              <a:rPr lang="en-GB" sz="2000">
                <a:solidFill>
                  <a:srgbClr val="D43900"/>
                </a:solidFill>
                <a:latin typeface="HelveticaNeueLT Pro 55 Roman" panose="020B0604020202020204" pitchFamily="34" charset="77"/>
              </a:rPr>
              <a:t>Outstanding Activities</a:t>
            </a:r>
            <a:endParaRPr lang="en-GB" sz="2000">
              <a:solidFill>
                <a:srgbClr val="D43900"/>
              </a:solidFill>
              <a:latin typeface="HelveticaNeueLT Pro 55 Roman" panose="020B0604020202020204" pitchFamily="34" charset="77"/>
              <a:cs typeface="Arial" panose="020B0604020202020204" pitchFamily="34" charset="0"/>
            </a:endParaRPr>
          </a:p>
        </p:txBody>
      </p:sp>
      <p:sp>
        <p:nvSpPr>
          <p:cNvPr id="15" name="object 100">
            <a:extLst>
              <a:ext uri="{FF2B5EF4-FFF2-40B4-BE49-F238E27FC236}">
                <a16:creationId xmlns:a16="http://schemas.microsoft.com/office/drawing/2014/main" id="{D7E228F3-B9BB-D749-9DC2-5CBDB75E85D3}"/>
              </a:ext>
            </a:extLst>
          </p:cNvPr>
          <p:cNvSpPr/>
          <p:nvPr/>
        </p:nvSpPr>
        <p:spPr>
          <a:xfrm>
            <a:off x="9074150" y="447675"/>
            <a:ext cx="69851" cy="4244059"/>
          </a:xfrm>
          <a:custGeom>
            <a:avLst/>
            <a:gdLst/>
            <a:ahLst/>
            <a:cxnLst/>
            <a:rect l="l" t="t" r="r" b="b"/>
            <a:pathLst>
              <a:path w="108584" h="7055484">
                <a:moveTo>
                  <a:pt x="108000" y="0"/>
                </a:moveTo>
                <a:lnTo>
                  <a:pt x="0" y="0"/>
                </a:lnTo>
                <a:lnTo>
                  <a:pt x="0" y="7054900"/>
                </a:lnTo>
                <a:lnTo>
                  <a:pt x="108000" y="7054900"/>
                </a:lnTo>
                <a:lnTo>
                  <a:pt x="108000" y="0"/>
                </a:lnTo>
                <a:close/>
              </a:path>
            </a:pathLst>
          </a:custGeom>
          <a:solidFill>
            <a:srgbClr val="FFBF22"/>
          </a:solidFill>
        </p:spPr>
        <p:txBody>
          <a:bodyPr wrap="square" lIns="0" tIns="0" rIns="0" bIns="0" rtlCol="0"/>
          <a:lstStyle/>
          <a:p>
            <a:endParaRPr lang="en-GB">
              <a:latin typeface="HelveticaNeueLT Pro 55 Roman" panose="020B0604020202020204" pitchFamily="34" charset="77"/>
            </a:endParaRPr>
          </a:p>
        </p:txBody>
      </p:sp>
      <p:sp>
        <p:nvSpPr>
          <p:cNvPr id="7" name="Rectangle: Rounded Corners 6">
            <a:extLst>
              <a:ext uri="{FF2B5EF4-FFF2-40B4-BE49-F238E27FC236}">
                <a16:creationId xmlns:a16="http://schemas.microsoft.com/office/drawing/2014/main" id="{C62473DE-2A44-473E-99E5-2977434DEAFC}"/>
              </a:ext>
            </a:extLst>
          </p:cNvPr>
          <p:cNvSpPr/>
          <p:nvPr/>
        </p:nvSpPr>
        <p:spPr>
          <a:xfrm>
            <a:off x="346602" y="1040819"/>
            <a:ext cx="8559193" cy="618932"/>
          </a:xfrm>
          <a:prstGeom prst="roundRect">
            <a:avLst/>
          </a:prstGeom>
          <a:ln/>
        </p:spPr>
        <p:style>
          <a:lnRef idx="2">
            <a:schemeClr val="accent2"/>
          </a:lnRef>
          <a:fillRef idx="1">
            <a:schemeClr val="lt1"/>
          </a:fillRef>
          <a:effectRef idx="0">
            <a:schemeClr val="accent2"/>
          </a:effectRef>
          <a:fontRef idx="minor">
            <a:schemeClr val="dk1"/>
          </a:fontRef>
        </p:style>
        <p:txBody>
          <a:bodyPr wrap="square" lIns="0" tIns="0" rIns="0" bIns="0" rtlCol="0" anchor="ctr">
            <a:noAutofit/>
          </a:bodyPr>
          <a:lstStyle/>
          <a:p>
            <a:pPr marL="171450" indent="-171450">
              <a:buFont typeface="Arial" panose="020B0604020202020204" pitchFamily="34" charset="0"/>
              <a:buChar char="•"/>
            </a:pPr>
            <a:r>
              <a:rPr lang="en-GB" sz="1000">
                <a:cs typeface="Helvetica"/>
              </a:rPr>
              <a:t>The Outstanding Activities view intends to show customers all date-driven obligations relating to their CMUs following prequalification with links to action these activities.</a:t>
            </a:r>
            <a:endParaRPr lang="en-US" sz="1000"/>
          </a:p>
          <a:p>
            <a:pPr marL="171450" indent="-171450">
              <a:buFont typeface="Arial" panose="020B0604020202020204" pitchFamily="34" charset="0"/>
              <a:buChar char="•"/>
            </a:pPr>
            <a:r>
              <a:rPr lang="en-GB" sz="1000">
                <a:cs typeface="Helvetica"/>
              </a:rPr>
              <a:t>Obligations and activities that are not driven by a date will be shown through a separate feature</a:t>
            </a:r>
            <a:endParaRPr lang="en-GB" sz="1000">
              <a:cs typeface="Helvetica" charset="0"/>
            </a:endParaRPr>
          </a:p>
        </p:txBody>
      </p:sp>
      <p:sp>
        <p:nvSpPr>
          <p:cNvPr id="8" name="TextBox 7">
            <a:extLst>
              <a:ext uri="{FF2B5EF4-FFF2-40B4-BE49-F238E27FC236}">
                <a16:creationId xmlns:a16="http://schemas.microsoft.com/office/drawing/2014/main" id="{DF855EC2-E3F7-4557-B1ED-1B255D385BB5}"/>
              </a:ext>
            </a:extLst>
          </p:cNvPr>
          <p:cNvSpPr txBox="1"/>
          <p:nvPr/>
        </p:nvSpPr>
        <p:spPr>
          <a:xfrm>
            <a:off x="346602" y="774013"/>
            <a:ext cx="1338508" cy="184666"/>
          </a:xfrm>
          <a:prstGeom prst="rect">
            <a:avLst/>
          </a:prstGeom>
          <a:noFill/>
        </p:spPr>
        <p:txBody>
          <a:bodyPr wrap="none" lIns="0" tIns="0" rIns="0" bIns="0" rtlCol="0">
            <a:spAutoFit/>
          </a:bodyPr>
          <a:lstStyle/>
          <a:p>
            <a:pPr algn="l"/>
            <a:r>
              <a:rPr lang="en-GB" sz="1200"/>
              <a:t>Feature Description</a:t>
            </a:r>
          </a:p>
        </p:txBody>
      </p:sp>
      <p:sp>
        <p:nvSpPr>
          <p:cNvPr id="9" name="TextBox 8">
            <a:extLst>
              <a:ext uri="{FF2B5EF4-FFF2-40B4-BE49-F238E27FC236}">
                <a16:creationId xmlns:a16="http://schemas.microsoft.com/office/drawing/2014/main" id="{50A3FDD2-263F-4268-A856-672BB702903A}"/>
              </a:ext>
            </a:extLst>
          </p:cNvPr>
          <p:cNvSpPr txBox="1"/>
          <p:nvPr/>
        </p:nvSpPr>
        <p:spPr>
          <a:xfrm>
            <a:off x="346602" y="1741096"/>
            <a:ext cx="2207336" cy="184666"/>
          </a:xfrm>
          <a:prstGeom prst="rect">
            <a:avLst/>
          </a:prstGeom>
          <a:noFill/>
        </p:spPr>
        <p:txBody>
          <a:bodyPr wrap="none" lIns="0" tIns="0" rIns="0" bIns="0" rtlCol="0">
            <a:spAutoFit/>
          </a:bodyPr>
          <a:lstStyle/>
          <a:p>
            <a:pPr algn="l"/>
            <a:r>
              <a:rPr lang="en-GB" sz="1200"/>
              <a:t>Customer Feedback Considered</a:t>
            </a:r>
          </a:p>
        </p:txBody>
      </p:sp>
      <p:sp>
        <p:nvSpPr>
          <p:cNvPr id="10" name="Rectangle: Rounded Corners 9">
            <a:extLst>
              <a:ext uri="{FF2B5EF4-FFF2-40B4-BE49-F238E27FC236}">
                <a16:creationId xmlns:a16="http://schemas.microsoft.com/office/drawing/2014/main" id="{0F926908-B417-4287-AC00-5E466F8761EB}"/>
              </a:ext>
            </a:extLst>
          </p:cNvPr>
          <p:cNvSpPr/>
          <p:nvPr/>
        </p:nvSpPr>
        <p:spPr>
          <a:xfrm>
            <a:off x="346601" y="3175743"/>
            <a:ext cx="8559193" cy="1542254"/>
          </a:xfrm>
          <a:prstGeom prst="round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noAutofit/>
          </a:bodyPr>
          <a:lstStyle/>
          <a:p>
            <a:pPr marL="171450" indent="-171450">
              <a:buFont typeface="Arial" panose="020B0604020202020204" pitchFamily="34" charset="0"/>
              <a:buChar char="•"/>
            </a:pPr>
            <a:r>
              <a:rPr lang="en-GB" sz="1000">
                <a:cs typeface="Helvetica"/>
              </a:rPr>
              <a:t>A table showing all date-driven obligations and associated information</a:t>
            </a:r>
            <a:endParaRPr lang="en-GB" sz="1000">
              <a:cs typeface="Helvetica" charset="0"/>
            </a:endParaRPr>
          </a:p>
          <a:p>
            <a:pPr marL="171450" indent="-171450">
              <a:buFont typeface="Arial" panose="020B0604020202020204" pitchFamily="34" charset="0"/>
              <a:buChar char="•"/>
            </a:pPr>
            <a:r>
              <a:rPr lang="en-GB" sz="1000">
                <a:cs typeface="Helvetica"/>
              </a:rPr>
              <a:t>Links directly to the page where those obligations can be submitted</a:t>
            </a:r>
          </a:p>
          <a:p>
            <a:pPr marL="171450" indent="-171450">
              <a:buFont typeface="Arial" panose="020B0604020202020204" pitchFamily="34" charset="0"/>
              <a:buChar char="•"/>
            </a:pPr>
            <a:r>
              <a:rPr lang="en-GB" sz="1000">
                <a:cs typeface="Helvetica"/>
              </a:rPr>
              <a:t>The assessment status of those obligations and any comments from the Delivery Body</a:t>
            </a:r>
          </a:p>
          <a:p>
            <a:pPr marL="171450" indent="-171450">
              <a:buFont typeface="Arial" panose="020B0604020202020204" pitchFamily="34" charset="0"/>
              <a:buChar char="•"/>
            </a:pPr>
            <a:r>
              <a:rPr lang="en-GB" sz="1000">
                <a:cs typeface="Helvetica"/>
              </a:rPr>
              <a:t>By default we expect this to be sorted by date with the most pressing obligation appearing at the top</a:t>
            </a:r>
          </a:p>
          <a:p>
            <a:pPr marL="171450" indent="-171450">
              <a:buFont typeface="Arial" panose="020B0604020202020204" pitchFamily="34" charset="0"/>
              <a:buChar char="•"/>
            </a:pPr>
            <a:r>
              <a:rPr lang="en-GB" sz="1000">
                <a:cs typeface="Helvetica"/>
              </a:rPr>
              <a:t>For more complex deadlines (e.g. emissions) we are considering how to manage dates that may be specific to different technologies </a:t>
            </a:r>
          </a:p>
          <a:p>
            <a:pPr marL="171450" indent="-171450">
              <a:buFont typeface="Arial" panose="020B0604020202020204" pitchFamily="34" charset="0"/>
              <a:buChar char="•"/>
            </a:pPr>
            <a:r>
              <a:rPr lang="en-GB" sz="1000">
                <a:cs typeface="Helvetica"/>
              </a:rPr>
              <a:t>Ability to filter and search for a particular CMU, obligation, or auction </a:t>
            </a:r>
            <a:r>
              <a:rPr lang="en-GB" sz="1000" b="1">
                <a:cs typeface="Helvetica"/>
              </a:rPr>
              <a:t>We're interested to hear from you what fields you would like to see on this list and which of these you would like to filter/search/sort by</a:t>
            </a:r>
            <a:endParaRPr lang="en-GB" sz="1000">
              <a:cs typeface="Helvetica"/>
            </a:endParaRPr>
          </a:p>
        </p:txBody>
      </p:sp>
      <p:sp>
        <p:nvSpPr>
          <p:cNvPr id="11" name="Rectangle: Rounded Corners 10">
            <a:extLst>
              <a:ext uri="{FF2B5EF4-FFF2-40B4-BE49-F238E27FC236}">
                <a16:creationId xmlns:a16="http://schemas.microsoft.com/office/drawing/2014/main" id="{883BA45C-0B5F-4484-B061-52BAACC72E17}"/>
              </a:ext>
            </a:extLst>
          </p:cNvPr>
          <p:cNvSpPr/>
          <p:nvPr/>
        </p:nvSpPr>
        <p:spPr>
          <a:xfrm>
            <a:off x="346601" y="1979818"/>
            <a:ext cx="8559193" cy="878642"/>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noAutofit/>
          </a:bodyPr>
          <a:lstStyle/>
          <a:p>
            <a:pPr marL="171450" indent="-171450">
              <a:buFont typeface="Arial" panose="020B0604020202020204" pitchFamily="34" charset="0"/>
              <a:buChar char="•"/>
            </a:pPr>
            <a:r>
              <a:rPr lang="en-GB" sz="1000">
                <a:cs typeface="Helvetica"/>
              </a:rPr>
              <a:t>Difficulty navigating the current portal and knowing if an activity is related to the My CMUs, My Agreements etc.</a:t>
            </a:r>
            <a:endParaRPr lang="en-GB" sz="1000">
              <a:cs typeface="Helvetica" charset="0"/>
            </a:endParaRPr>
          </a:p>
          <a:p>
            <a:pPr marL="171450" indent="-171450">
              <a:buFont typeface="Arial" panose="020B0604020202020204" pitchFamily="34" charset="0"/>
              <a:buChar char="•"/>
            </a:pPr>
            <a:r>
              <a:rPr lang="en-GB" sz="1000">
                <a:cs typeface="Helvetica"/>
              </a:rPr>
              <a:t>Milestone tracking across multiple agreements is currently not available in the existing portal so requires separate processes to understand and manage, supported by updated from the delivery body through reminders and the Customer Deadline Tool. </a:t>
            </a:r>
            <a:endParaRPr lang="en-GB" sz="1000">
              <a:cs typeface="Helvetica" charset="0"/>
            </a:endParaRPr>
          </a:p>
          <a:p>
            <a:pPr marL="171450" indent="-171450">
              <a:buFont typeface="Arial" panose="020B0604020202020204" pitchFamily="34" charset="0"/>
              <a:buChar char="•"/>
            </a:pPr>
            <a:r>
              <a:rPr lang="en-GB" sz="1000">
                <a:cs typeface="Helvetica"/>
              </a:rPr>
              <a:t>Reliance on emails to notify customers of obligations, these do not always go to the individual accountable for that process within the organisation.</a:t>
            </a:r>
            <a:endParaRPr lang="en-GB" sz="1000">
              <a:cs typeface="Helvetica" charset="0"/>
            </a:endParaRPr>
          </a:p>
        </p:txBody>
      </p:sp>
      <p:sp>
        <p:nvSpPr>
          <p:cNvPr id="12" name="TextBox 11">
            <a:extLst>
              <a:ext uri="{FF2B5EF4-FFF2-40B4-BE49-F238E27FC236}">
                <a16:creationId xmlns:a16="http://schemas.microsoft.com/office/drawing/2014/main" id="{6B245D72-BD25-41FE-A107-B95485CEB150}"/>
              </a:ext>
            </a:extLst>
          </p:cNvPr>
          <p:cNvSpPr txBox="1"/>
          <p:nvPr/>
        </p:nvSpPr>
        <p:spPr>
          <a:xfrm>
            <a:off x="346601" y="2925542"/>
            <a:ext cx="2375650" cy="184666"/>
          </a:xfrm>
          <a:prstGeom prst="rect">
            <a:avLst/>
          </a:prstGeom>
          <a:noFill/>
        </p:spPr>
        <p:txBody>
          <a:bodyPr wrap="none" lIns="0" tIns="0" rIns="0" bIns="0" rtlCol="0">
            <a:spAutoFit/>
          </a:bodyPr>
          <a:lstStyle/>
          <a:p>
            <a:pPr algn="l"/>
            <a:r>
              <a:rPr lang="en-GB" sz="1200"/>
              <a:t>High-level Requirements Proposed</a:t>
            </a:r>
          </a:p>
        </p:txBody>
      </p:sp>
    </p:spTree>
    <p:extLst>
      <p:ext uri="{BB962C8B-B14F-4D97-AF65-F5344CB8AC3E}">
        <p14:creationId xmlns:p14="http://schemas.microsoft.com/office/powerpoint/2010/main" val="247928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3F7CF-817F-B7DF-912D-CAA4E60002C0}"/>
              </a:ext>
            </a:extLst>
          </p:cNvPr>
          <p:cNvSpPr>
            <a:spLocks noGrp="1"/>
          </p:cNvSpPr>
          <p:nvPr>
            <p:ph type="title"/>
          </p:nvPr>
        </p:nvSpPr>
        <p:spPr>
          <a:xfrm>
            <a:off x="323550" y="149426"/>
            <a:ext cx="8495999" cy="295466"/>
          </a:xfrm>
        </p:spPr>
        <p:txBody>
          <a:bodyPr/>
          <a:lstStyle/>
          <a:p>
            <a:pPr algn="l" defTabSz="415869" rtl="0">
              <a:lnSpc>
                <a:spcPct val="150000"/>
              </a:lnSpc>
            </a:pPr>
            <a:r>
              <a:rPr lang="en-GB" sz="2000" b="0" kern="1200">
                <a:solidFill>
                  <a:srgbClr val="D43900"/>
                </a:solidFill>
                <a:latin typeface="HelveticaNeueLT Pro 55 Roman" panose="020B0604020202020204" pitchFamily="34" charset="77"/>
                <a:ea typeface="+mn-ea"/>
                <a:cs typeface="+mn-cs"/>
              </a:rPr>
              <a:t>Outstanding Activities</a:t>
            </a:r>
          </a:p>
        </p:txBody>
      </p:sp>
      <p:pic>
        <p:nvPicPr>
          <p:cNvPr id="4" name="Picture 5">
            <a:extLst>
              <a:ext uri="{FF2B5EF4-FFF2-40B4-BE49-F238E27FC236}">
                <a16:creationId xmlns:a16="http://schemas.microsoft.com/office/drawing/2014/main" id="{D7593BBD-01B0-1402-7B1C-4F59B602E263}"/>
              </a:ext>
            </a:extLst>
          </p:cNvPr>
          <p:cNvPicPr>
            <a:picLocks noChangeAspect="1"/>
          </p:cNvPicPr>
          <p:nvPr/>
        </p:nvPicPr>
        <p:blipFill>
          <a:blip r:embed="rId2"/>
          <a:stretch>
            <a:fillRect/>
          </a:stretch>
        </p:blipFill>
        <p:spPr>
          <a:xfrm>
            <a:off x="322963" y="643041"/>
            <a:ext cx="8498072" cy="3910581"/>
          </a:xfrm>
          <a:prstGeom prst="rect">
            <a:avLst/>
          </a:prstGeom>
        </p:spPr>
      </p:pic>
    </p:spTree>
    <p:extLst>
      <p:ext uri="{BB962C8B-B14F-4D97-AF65-F5344CB8AC3E}">
        <p14:creationId xmlns:p14="http://schemas.microsoft.com/office/powerpoint/2010/main" val="140104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58CC936B-DEDD-024F-9172-E21E4A536A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865" y="453257"/>
            <a:ext cx="8294927" cy="280129"/>
          </a:xfrm>
          <a:prstGeom prst="rect">
            <a:avLst/>
          </a:prstGeom>
        </p:spPr>
      </p:pic>
      <p:sp>
        <p:nvSpPr>
          <p:cNvPr id="14" name="TextBox 13">
            <a:extLst>
              <a:ext uri="{FF2B5EF4-FFF2-40B4-BE49-F238E27FC236}">
                <a16:creationId xmlns:a16="http://schemas.microsoft.com/office/drawing/2014/main" id="{E27D83A5-A6B4-AB4D-83B7-C42EFED6D6B2}"/>
              </a:ext>
            </a:extLst>
          </p:cNvPr>
          <p:cNvSpPr txBox="1"/>
          <p:nvPr/>
        </p:nvSpPr>
        <p:spPr>
          <a:xfrm>
            <a:off x="442058" y="210117"/>
            <a:ext cx="6548951" cy="404663"/>
          </a:xfrm>
          <a:prstGeom prst="rect">
            <a:avLst/>
          </a:prstGeom>
          <a:noFill/>
        </p:spPr>
        <p:txBody>
          <a:bodyPr wrap="square" lIns="0" tIns="0" rIns="0" bIns="0" rtlCol="0">
            <a:spAutoFit/>
          </a:bodyPr>
          <a:lstStyle/>
          <a:p>
            <a:pPr>
              <a:lnSpc>
                <a:spcPct val="150000"/>
              </a:lnSpc>
            </a:pPr>
            <a:r>
              <a:rPr lang="en-GB" sz="2000">
                <a:solidFill>
                  <a:srgbClr val="D43900"/>
                </a:solidFill>
                <a:latin typeface="HelveticaNeueLT Pro 55 Roman" panose="020B0604020202020204" pitchFamily="34" charset="77"/>
              </a:rPr>
              <a:t>Provision of Documents</a:t>
            </a:r>
            <a:endParaRPr lang="en-GB" sz="2000">
              <a:solidFill>
                <a:srgbClr val="D43900"/>
              </a:solidFill>
              <a:latin typeface="HelveticaNeueLT Pro 55 Roman" panose="020B0604020202020204" pitchFamily="34" charset="77"/>
              <a:cs typeface="Arial" panose="020B0604020202020204" pitchFamily="34" charset="0"/>
            </a:endParaRPr>
          </a:p>
        </p:txBody>
      </p:sp>
      <p:sp>
        <p:nvSpPr>
          <p:cNvPr id="15" name="object 100">
            <a:extLst>
              <a:ext uri="{FF2B5EF4-FFF2-40B4-BE49-F238E27FC236}">
                <a16:creationId xmlns:a16="http://schemas.microsoft.com/office/drawing/2014/main" id="{D7E228F3-B9BB-D749-9DC2-5CBDB75E85D3}"/>
              </a:ext>
            </a:extLst>
          </p:cNvPr>
          <p:cNvSpPr/>
          <p:nvPr/>
        </p:nvSpPr>
        <p:spPr>
          <a:xfrm>
            <a:off x="9074150" y="447675"/>
            <a:ext cx="69851" cy="4244059"/>
          </a:xfrm>
          <a:custGeom>
            <a:avLst/>
            <a:gdLst/>
            <a:ahLst/>
            <a:cxnLst/>
            <a:rect l="l" t="t" r="r" b="b"/>
            <a:pathLst>
              <a:path w="108584" h="7055484">
                <a:moveTo>
                  <a:pt x="108000" y="0"/>
                </a:moveTo>
                <a:lnTo>
                  <a:pt x="0" y="0"/>
                </a:lnTo>
                <a:lnTo>
                  <a:pt x="0" y="7054900"/>
                </a:lnTo>
                <a:lnTo>
                  <a:pt x="108000" y="7054900"/>
                </a:lnTo>
                <a:lnTo>
                  <a:pt x="108000" y="0"/>
                </a:lnTo>
                <a:close/>
              </a:path>
            </a:pathLst>
          </a:custGeom>
          <a:solidFill>
            <a:srgbClr val="FFBF22"/>
          </a:solidFill>
        </p:spPr>
        <p:txBody>
          <a:bodyPr wrap="square" lIns="0" tIns="0" rIns="0" bIns="0" rtlCol="0"/>
          <a:lstStyle/>
          <a:p>
            <a:endParaRPr lang="en-GB">
              <a:latin typeface="HelveticaNeueLT Pro 55 Roman" panose="020B0604020202020204" pitchFamily="34" charset="77"/>
            </a:endParaRPr>
          </a:p>
        </p:txBody>
      </p:sp>
      <p:sp>
        <p:nvSpPr>
          <p:cNvPr id="7" name="Rectangle: Rounded Corners 6">
            <a:extLst>
              <a:ext uri="{FF2B5EF4-FFF2-40B4-BE49-F238E27FC236}">
                <a16:creationId xmlns:a16="http://schemas.microsoft.com/office/drawing/2014/main" id="{C62473DE-2A44-473E-99E5-2977434DEAFC}"/>
              </a:ext>
            </a:extLst>
          </p:cNvPr>
          <p:cNvSpPr/>
          <p:nvPr/>
        </p:nvSpPr>
        <p:spPr>
          <a:xfrm>
            <a:off x="346602" y="1040819"/>
            <a:ext cx="8559193" cy="618932"/>
          </a:xfrm>
          <a:prstGeom prst="roundRect">
            <a:avLst/>
          </a:prstGeom>
          <a:ln/>
        </p:spPr>
        <p:style>
          <a:lnRef idx="2">
            <a:schemeClr val="accent2"/>
          </a:lnRef>
          <a:fillRef idx="1">
            <a:schemeClr val="lt1"/>
          </a:fillRef>
          <a:effectRef idx="0">
            <a:schemeClr val="accent2"/>
          </a:effectRef>
          <a:fontRef idx="minor">
            <a:schemeClr val="dk1"/>
          </a:fontRef>
        </p:style>
        <p:txBody>
          <a:bodyPr wrap="square" lIns="0" tIns="0" rIns="0" bIns="0" rtlCol="0" anchor="ctr">
            <a:noAutofit/>
          </a:bodyPr>
          <a:lstStyle/>
          <a:p>
            <a:pPr marL="171450" indent="-171450">
              <a:buFont typeface="Arial" panose="020B0604020202020204" pitchFamily="34" charset="0"/>
              <a:buChar char="•"/>
            </a:pPr>
            <a:r>
              <a:rPr lang="en-GB" sz="1000">
                <a:cs typeface="Helvetica"/>
              </a:rPr>
              <a:t>For milestones that require document uploads (e.g. FCM) we must allow submission of these documents, any supporting declarations and capture any supporting data items</a:t>
            </a:r>
            <a:endParaRPr lang="en-GB" sz="1000" b="0" i="0">
              <a:cs typeface="Helvetica" charset="0"/>
            </a:endParaRPr>
          </a:p>
        </p:txBody>
      </p:sp>
      <p:sp>
        <p:nvSpPr>
          <p:cNvPr id="8" name="TextBox 7">
            <a:extLst>
              <a:ext uri="{FF2B5EF4-FFF2-40B4-BE49-F238E27FC236}">
                <a16:creationId xmlns:a16="http://schemas.microsoft.com/office/drawing/2014/main" id="{DF855EC2-E3F7-4557-B1ED-1B255D385BB5}"/>
              </a:ext>
            </a:extLst>
          </p:cNvPr>
          <p:cNvSpPr txBox="1"/>
          <p:nvPr/>
        </p:nvSpPr>
        <p:spPr>
          <a:xfrm>
            <a:off x="346602" y="774013"/>
            <a:ext cx="1338508" cy="184666"/>
          </a:xfrm>
          <a:prstGeom prst="rect">
            <a:avLst/>
          </a:prstGeom>
          <a:noFill/>
        </p:spPr>
        <p:txBody>
          <a:bodyPr wrap="none" lIns="0" tIns="0" rIns="0" bIns="0" rtlCol="0">
            <a:spAutoFit/>
          </a:bodyPr>
          <a:lstStyle/>
          <a:p>
            <a:pPr algn="l"/>
            <a:r>
              <a:rPr lang="en-GB" sz="1200"/>
              <a:t>Feature Description</a:t>
            </a:r>
          </a:p>
        </p:txBody>
      </p:sp>
      <p:sp>
        <p:nvSpPr>
          <p:cNvPr id="9" name="TextBox 8">
            <a:extLst>
              <a:ext uri="{FF2B5EF4-FFF2-40B4-BE49-F238E27FC236}">
                <a16:creationId xmlns:a16="http://schemas.microsoft.com/office/drawing/2014/main" id="{50A3FDD2-263F-4268-A856-672BB702903A}"/>
              </a:ext>
            </a:extLst>
          </p:cNvPr>
          <p:cNvSpPr txBox="1"/>
          <p:nvPr/>
        </p:nvSpPr>
        <p:spPr>
          <a:xfrm>
            <a:off x="346602" y="1741096"/>
            <a:ext cx="2207336" cy="184666"/>
          </a:xfrm>
          <a:prstGeom prst="rect">
            <a:avLst/>
          </a:prstGeom>
          <a:noFill/>
        </p:spPr>
        <p:txBody>
          <a:bodyPr wrap="none" lIns="0" tIns="0" rIns="0" bIns="0" rtlCol="0">
            <a:spAutoFit/>
          </a:bodyPr>
          <a:lstStyle/>
          <a:p>
            <a:pPr algn="l"/>
            <a:r>
              <a:rPr lang="en-GB" sz="1200"/>
              <a:t>Customer Feedback Considered</a:t>
            </a:r>
          </a:p>
        </p:txBody>
      </p:sp>
      <p:sp>
        <p:nvSpPr>
          <p:cNvPr id="10" name="Rectangle: Rounded Corners 9">
            <a:extLst>
              <a:ext uri="{FF2B5EF4-FFF2-40B4-BE49-F238E27FC236}">
                <a16:creationId xmlns:a16="http://schemas.microsoft.com/office/drawing/2014/main" id="{0F926908-B417-4287-AC00-5E466F8761EB}"/>
              </a:ext>
            </a:extLst>
          </p:cNvPr>
          <p:cNvSpPr/>
          <p:nvPr/>
        </p:nvSpPr>
        <p:spPr>
          <a:xfrm>
            <a:off x="346601" y="3175743"/>
            <a:ext cx="8559193" cy="1542254"/>
          </a:xfrm>
          <a:prstGeom prst="round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noAutofit/>
          </a:bodyPr>
          <a:lstStyle/>
          <a:p>
            <a:pPr marL="171450" indent="-171450">
              <a:buFont typeface="Arial" panose="020B0604020202020204" pitchFamily="34" charset="0"/>
              <a:buChar char="•"/>
            </a:pPr>
            <a:r>
              <a:rPr lang="en-GB" sz="1000">
                <a:cs typeface="Helvetica"/>
              </a:rPr>
              <a:t>Document uploads to be signposted through Outstanding Activities</a:t>
            </a:r>
            <a:endParaRPr lang="en-US" sz="1000"/>
          </a:p>
          <a:p>
            <a:pPr marL="171450" indent="-171450">
              <a:buFont typeface="Arial" panose="020B0604020202020204" pitchFamily="34" charset="0"/>
              <a:buChar char="•"/>
            </a:pPr>
            <a:r>
              <a:rPr lang="en-GB" sz="1000">
                <a:cs typeface="Helvetica"/>
              </a:rPr>
              <a:t>Declarations and additional fields to appear standalone as required ideally with validation warnings</a:t>
            </a:r>
          </a:p>
          <a:p>
            <a:pPr marL="171450" indent="-171450">
              <a:buFont typeface="Arial" panose="020B0604020202020204" pitchFamily="34" charset="0"/>
              <a:buChar char="•"/>
            </a:pPr>
            <a:r>
              <a:rPr lang="en-GB" sz="1000">
                <a:cs typeface="Helvetica"/>
              </a:rPr>
              <a:t>Multiple files can be added to the same area, removing the need for zipped files</a:t>
            </a:r>
            <a:endParaRPr lang="en-GB" sz="1000">
              <a:cs typeface="Helvetica" charset="0"/>
            </a:endParaRPr>
          </a:p>
          <a:p>
            <a:pPr marL="171450" indent="-171450">
              <a:buFont typeface="Arial" panose="020B0604020202020204" pitchFamily="34" charset="0"/>
              <a:buChar char="•"/>
            </a:pPr>
            <a:r>
              <a:rPr lang="en-GB" sz="1000">
                <a:cs typeface="Helvetica"/>
              </a:rPr>
              <a:t>File formats are explicit beside the upload button</a:t>
            </a:r>
            <a:endParaRPr lang="en-GB" sz="1000">
              <a:cs typeface="Helvetica" charset="0"/>
            </a:endParaRPr>
          </a:p>
          <a:p>
            <a:pPr marL="171450" indent="-171450">
              <a:buFont typeface="Arial" panose="020B0604020202020204" pitchFamily="34" charset="0"/>
              <a:buChar char="•"/>
            </a:pPr>
            <a:r>
              <a:rPr lang="en-GB" sz="1000">
                <a:cs typeface="Helvetica"/>
              </a:rPr>
              <a:t>Drag and drop uploads to be supported</a:t>
            </a:r>
          </a:p>
          <a:p>
            <a:pPr marL="171450" indent="-171450">
              <a:buFont typeface="Arial" panose="020B0604020202020204" pitchFamily="34" charset="0"/>
              <a:buChar char="•"/>
            </a:pPr>
            <a:r>
              <a:rPr lang="en-GB" sz="1000">
                <a:cs typeface="Helvetica"/>
              </a:rPr>
              <a:t>Ability to view documents uploaded before submission</a:t>
            </a:r>
          </a:p>
          <a:p>
            <a:pPr marL="171450" indent="-171450">
              <a:buFont typeface="Arial" panose="020B0604020202020204" pitchFamily="34" charset="0"/>
              <a:buChar char="•"/>
            </a:pPr>
            <a:r>
              <a:rPr lang="en-GB" sz="1000">
                <a:cs typeface="Helvetica"/>
              </a:rPr>
              <a:t>Investigating assigning documents to multiple applications and linked CMUs</a:t>
            </a:r>
          </a:p>
          <a:p>
            <a:pPr marL="171450" indent="-171450">
              <a:buFont typeface="Arial" panose="020B0604020202020204" pitchFamily="34" charset="0"/>
              <a:buChar char="•"/>
            </a:pPr>
            <a:r>
              <a:rPr lang="en-GB" sz="1000">
                <a:cs typeface="Helvetica"/>
              </a:rPr>
              <a:t>History of past submissions available to view</a:t>
            </a:r>
          </a:p>
          <a:p>
            <a:pPr marL="171450" indent="-171450">
              <a:buFont typeface="Arial" panose="020B0604020202020204" pitchFamily="34" charset="0"/>
              <a:buChar char="•"/>
            </a:pPr>
            <a:r>
              <a:rPr lang="en-GB" sz="1000">
                <a:cs typeface="Helvetica"/>
              </a:rPr>
              <a:t>Exhibits and standard templates can be managed through the Exhibit generator </a:t>
            </a:r>
          </a:p>
        </p:txBody>
      </p:sp>
      <p:sp>
        <p:nvSpPr>
          <p:cNvPr id="11" name="Rectangle: Rounded Corners 10">
            <a:extLst>
              <a:ext uri="{FF2B5EF4-FFF2-40B4-BE49-F238E27FC236}">
                <a16:creationId xmlns:a16="http://schemas.microsoft.com/office/drawing/2014/main" id="{883BA45C-0B5F-4484-B061-52BAACC72E17}"/>
              </a:ext>
            </a:extLst>
          </p:cNvPr>
          <p:cNvSpPr/>
          <p:nvPr/>
        </p:nvSpPr>
        <p:spPr>
          <a:xfrm>
            <a:off x="346601" y="1979818"/>
            <a:ext cx="8559193" cy="878642"/>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noAutofit/>
          </a:bodyPr>
          <a:lstStyle/>
          <a:p>
            <a:pPr marL="171450" indent="-171450">
              <a:buFont typeface="Arial"/>
              <a:buChar char="•"/>
            </a:pPr>
            <a:r>
              <a:rPr lang="en-GB" sz="1000">
                <a:cs typeface="Helvetica"/>
              </a:rPr>
              <a:t>Improved signposting so the upload location is clear (considered as part of Outstanding Activities)</a:t>
            </a:r>
            <a:endParaRPr lang="en-US" sz="1000"/>
          </a:p>
          <a:p>
            <a:pPr marL="171450" indent="-171450">
              <a:buFont typeface="Arial"/>
              <a:buChar char="•"/>
            </a:pPr>
            <a:r>
              <a:rPr lang="en-GB" sz="1000">
                <a:cs typeface="Helvetica"/>
              </a:rPr>
              <a:t>View option for uploaded documents prior to submission </a:t>
            </a:r>
          </a:p>
          <a:p>
            <a:pPr marL="171450" indent="-171450">
              <a:buFont typeface="Arial"/>
              <a:buChar char="•"/>
            </a:pPr>
            <a:r>
              <a:rPr lang="en-GB" sz="1000">
                <a:cs typeface="Helvetica"/>
              </a:rPr>
              <a:t>Zipped files make it difficult to check document uploads</a:t>
            </a:r>
          </a:p>
          <a:p>
            <a:pPr marL="171450" indent="-171450">
              <a:buFont typeface="Arial"/>
              <a:buChar char="•"/>
            </a:pPr>
            <a:r>
              <a:rPr lang="en-GB" sz="1000">
                <a:cs typeface="Helvetica"/>
              </a:rPr>
              <a:t>Ability to upload documents against multiple agreements </a:t>
            </a:r>
            <a:endParaRPr lang="en-GB" sz="1000">
              <a:cs typeface="Helvetica" charset="0"/>
            </a:endParaRPr>
          </a:p>
        </p:txBody>
      </p:sp>
      <p:sp>
        <p:nvSpPr>
          <p:cNvPr id="12" name="TextBox 11">
            <a:extLst>
              <a:ext uri="{FF2B5EF4-FFF2-40B4-BE49-F238E27FC236}">
                <a16:creationId xmlns:a16="http://schemas.microsoft.com/office/drawing/2014/main" id="{6B245D72-BD25-41FE-A107-B95485CEB150}"/>
              </a:ext>
            </a:extLst>
          </p:cNvPr>
          <p:cNvSpPr txBox="1"/>
          <p:nvPr/>
        </p:nvSpPr>
        <p:spPr>
          <a:xfrm>
            <a:off x="346601" y="2925542"/>
            <a:ext cx="2375650" cy="184666"/>
          </a:xfrm>
          <a:prstGeom prst="rect">
            <a:avLst/>
          </a:prstGeom>
          <a:noFill/>
        </p:spPr>
        <p:txBody>
          <a:bodyPr wrap="none" lIns="0" tIns="0" rIns="0" bIns="0" rtlCol="0">
            <a:spAutoFit/>
          </a:bodyPr>
          <a:lstStyle/>
          <a:p>
            <a:pPr algn="l"/>
            <a:r>
              <a:rPr lang="en-GB" sz="1200"/>
              <a:t>High-level Requirements Proposed</a:t>
            </a:r>
          </a:p>
        </p:txBody>
      </p:sp>
    </p:spTree>
    <p:extLst>
      <p:ext uri="{BB962C8B-B14F-4D97-AF65-F5344CB8AC3E}">
        <p14:creationId xmlns:p14="http://schemas.microsoft.com/office/powerpoint/2010/main" val="31890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5C6E-1DF9-BD53-A270-6CD85D15F80C}"/>
              </a:ext>
            </a:extLst>
          </p:cNvPr>
          <p:cNvSpPr>
            <a:spLocks noGrp="1"/>
          </p:cNvSpPr>
          <p:nvPr>
            <p:ph type="title"/>
          </p:nvPr>
        </p:nvSpPr>
        <p:spPr>
          <a:xfrm>
            <a:off x="295712" y="285459"/>
            <a:ext cx="8495999" cy="295466"/>
          </a:xfrm>
        </p:spPr>
        <p:txBody>
          <a:bodyPr/>
          <a:lstStyle/>
          <a:p>
            <a:pPr algn="l" defTabSz="415869" rtl="0">
              <a:lnSpc>
                <a:spcPct val="150000"/>
              </a:lnSpc>
            </a:pPr>
            <a:r>
              <a:rPr lang="en-GB" sz="2000" b="0" kern="1200">
                <a:solidFill>
                  <a:srgbClr val="D43900"/>
                </a:solidFill>
                <a:latin typeface="HelveticaNeueLT Pro 55 Roman" panose="020B0604020202020204" pitchFamily="34" charset="77"/>
                <a:ea typeface="+mn-ea"/>
                <a:cs typeface="+mn-cs"/>
              </a:rPr>
              <a:t>Document Upload</a:t>
            </a:r>
            <a:endParaRPr lang="en-US" sz="2000" b="0" kern="1200">
              <a:solidFill>
                <a:srgbClr val="D43900"/>
              </a:solidFill>
              <a:latin typeface="HelveticaNeueLT Pro 55 Roman" panose="020B0604020202020204" pitchFamily="34" charset="77"/>
              <a:ea typeface="+mn-ea"/>
              <a:cs typeface="+mn-cs"/>
            </a:endParaRPr>
          </a:p>
        </p:txBody>
      </p:sp>
      <p:pic>
        <p:nvPicPr>
          <p:cNvPr id="5" name="Picture 5" descr="Graphical user interface, text, application, email&#10;&#10;Description automatically generated">
            <a:extLst>
              <a:ext uri="{FF2B5EF4-FFF2-40B4-BE49-F238E27FC236}">
                <a16:creationId xmlns:a16="http://schemas.microsoft.com/office/drawing/2014/main" id="{324F8A51-0853-309D-AB35-BE495135A21C}"/>
              </a:ext>
            </a:extLst>
          </p:cNvPr>
          <p:cNvPicPr>
            <a:picLocks noChangeAspect="1"/>
          </p:cNvPicPr>
          <p:nvPr/>
        </p:nvPicPr>
        <p:blipFill>
          <a:blip r:embed="rId2"/>
          <a:stretch>
            <a:fillRect/>
          </a:stretch>
        </p:blipFill>
        <p:spPr>
          <a:xfrm>
            <a:off x="1458648" y="759556"/>
            <a:ext cx="6166956" cy="3829600"/>
          </a:xfrm>
          <a:prstGeom prst="rect">
            <a:avLst/>
          </a:prstGeom>
        </p:spPr>
      </p:pic>
    </p:spTree>
    <p:extLst>
      <p:ext uri="{BB962C8B-B14F-4D97-AF65-F5344CB8AC3E}">
        <p14:creationId xmlns:p14="http://schemas.microsoft.com/office/powerpoint/2010/main" val="2623819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58CC936B-DEDD-024F-9172-E21E4A536A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865" y="453257"/>
            <a:ext cx="8294927" cy="280129"/>
          </a:xfrm>
          <a:prstGeom prst="rect">
            <a:avLst/>
          </a:prstGeom>
        </p:spPr>
      </p:pic>
      <p:sp>
        <p:nvSpPr>
          <p:cNvPr id="14" name="TextBox 13">
            <a:extLst>
              <a:ext uri="{FF2B5EF4-FFF2-40B4-BE49-F238E27FC236}">
                <a16:creationId xmlns:a16="http://schemas.microsoft.com/office/drawing/2014/main" id="{E27D83A5-A6B4-AB4D-83B7-C42EFED6D6B2}"/>
              </a:ext>
            </a:extLst>
          </p:cNvPr>
          <p:cNvSpPr txBox="1"/>
          <p:nvPr/>
        </p:nvSpPr>
        <p:spPr>
          <a:xfrm>
            <a:off x="442058" y="210117"/>
            <a:ext cx="6548951" cy="404663"/>
          </a:xfrm>
          <a:prstGeom prst="rect">
            <a:avLst/>
          </a:prstGeom>
          <a:noFill/>
        </p:spPr>
        <p:txBody>
          <a:bodyPr wrap="square" lIns="0" tIns="0" rIns="0" bIns="0" rtlCol="0">
            <a:spAutoFit/>
          </a:bodyPr>
          <a:lstStyle/>
          <a:p>
            <a:pPr>
              <a:lnSpc>
                <a:spcPct val="150000"/>
              </a:lnSpc>
            </a:pPr>
            <a:r>
              <a:rPr lang="en-GB" sz="2000">
                <a:solidFill>
                  <a:srgbClr val="D43900"/>
                </a:solidFill>
                <a:latin typeface="HelveticaNeueLT Pro 55 Roman" panose="020B0604020202020204" pitchFamily="34" charset="77"/>
              </a:rPr>
              <a:t>Enhanced Cloning</a:t>
            </a:r>
            <a:endParaRPr lang="en-GB" sz="2000">
              <a:solidFill>
                <a:srgbClr val="D43900"/>
              </a:solidFill>
              <a:latin typeface="HelveticaNeueLT Pro 55 Roman" panose="020B0604020202020204" pitchFamily="34" charset="77"/>
              <a:cs typeface="Arial" panose="020B0604020202020204" pitchFamily="34" charset="0"/>
            </a:endParaRPr>
          </a:p>
        </p:txBody>
      </p:sp>
      <p:sp>
        <p:nvSpPr>
          <p:cNvPr id="15" name="object 100">
            <a:extLst>
              <a:ext uri="{FF2B5EF4-FFF2-40B4-BE49-F238E27FC236}">
                <a16:creationId xmlns:a16="http://schemas.microsoft.com/office/drawing/2014/main" id="{D7E228F3-B9BB-D749-9DC2-5CBDB75E85D3}"/>
              </a:ext>
            </a:extLst>
          </p:cNvPr>
          <p:cNvSpPr/>
          <p:nvPr/>
        </p:nvSpPr>
        <p:spPr>
          <a:xfrm>
            <a:off x="9074150" y="447675"/>
            <a:ext cx="69851" cy="4244059"/>
          </a:xfrm>
          <a:custGeom>
            <a:avLst/>
            <a:gdLst/>
            <a:ahLst/>
            <a:cxnLst/>
            <a:rect l="l" t="t" r="r" b="b"/>
            <a:pathLst>
              <a:path w="108584" h="7055484">
                <a:moveTo>
                  <a:pt x="108000" y="0"/>
                </a:moveTo>
                <a:lnTo>
                  <a:pt x="0" y="0"/>
                </a:lnTo>
                <a:lnTo>
                  <a:pt x="0" y="7054900"/>
                </a:lnTo>
                <a:lnTo>
                  <a:pt x="108000" y="7054900"/>
                </a:lnTo>
                <a:lnTo>
                  <a:pt x="108000" y="0"/>
                </a:lnTo>
                <a:close/>
              </a:path>
            </a:pathLst>
          </a:custGeom>
          <a:solidFill>
            <a:srgbClr val="FFBF22"/>
          </a:solidFill>
        </p:spPr>
        <p:txBody>
          <a:bodyPr wrap="square" lIns="0" tIns="0" rIns="0" bIns="0" rtlCol="0"/>
          <a:lstStyle/>
          <a:p>
            <a:endParaRPr lang="en-GB">
              <a:latin typeface="HelveticaNeueLT Pro 55 Roman" panose="020B0604020202020204" pitchFamily="34" charset="77"/>
            </a:endParaRPr>
          </a:p>
        </p:txBody>
      </p:sp>
      <p:sp>
        <p:nvSpPr>
          <p:cNvPr id="7" name="Rectangle: Rounded Corners 6">
            <a:extLst>
              <a:ext uri="{FF2B5EF4-FFF2-40B4-BE49-F238E27FC236}">
                <a16:creationId xmlns:a16="http://schemas.microsoft.com/office/drawing/2014/main" id="{C62473DE-2A44-473E-99E5-2977434DEAFC}"/>
              </a:ext>
            </a:extLst>
          </p:cNvPr>
          <p:cNvSpPr/>
          <p:nvPr/>
        </p:nvSpPr>
        <p:spPr>
          <a:xfrm>
            <a:off x="346602" y="1040819"/>
            <a:ext cx="8559193" cy="618932"/>
          </a:xfrm>
          <a:prstGeom prst="roundRect">
            <a:avLst/>
          </a:prstGeom>
          <a:ln/>
        </p:spPr>
        <p:style>
          <a:lnRef idx="2">
            <a:schemeClr val="accent2"/>
          </a:lnRef>
          <a:fillRef idx="1">
            <a:schemeClr val="lt1"/>
          </a:fillRef>
          <a:effectRef idx="0">
            <a:schemeClr val="accent2"/>
          </a:effectRef>
          <a:fontRef idx="minor">
            <a:schemeClr val="dk1"/>
          </a:fontRef>
        </p:style>
        <p:txBody>
          <a:bodyPr wrap="square" lIns="0" tIns="0" rIns="0" bIns="0" rtlCol="0" anchor="ctr">
            <a:noAutofit/>
          </a:bodyPr>
          <a:lstStyle/>
          <a:p>
            <a:pPr marL="171450" indent="-171450">
              <a:buFont typeface="Arial" panose="020B0604020202020204" pitchFamily="34" charset="0"/>
              <a:buChar char="•"/>
            </a:pPr>
            <a:r>
              <a:rPr lang="en-GB" sz="1000" b="0" i="0">
                <a:cs typeface="Helvetica" charset="0"/>
              </a:rPr>
              <a:t>The Enhanced Cloning feature option is being developed to enhance the current Cloning process in the current EMR Portal based on feedback of the current process </a:t>
            </a:r>
          </a:p>
          <a:p>
            <a:pPr marL="171450" indent="-171450">
              <a:buFont typeface="Arial" panose="020B0604020202020204" pitchFamily="34" charset="0"/>
              <a:buChar char="•"/>
            </a:pPr>
            <a:r>
              <a:rPr lang="en-GB" sz="1000">
                <a:cs typeface="Helvetica" charset="0"/>
              </a:rPr>
              <a:t>E</a:t>
            </a:r>
            <a:r>
              <a:rPr lang="en-GB" sz="1000" b="0" i="0">
                <a:cs typeface="Helvetica" charset="0"/>
              </a:rPr>
              <a:t>nable an easier method of Cloning requiring less administrative work attaching relevant Documentation</a:t>
            </a:r>
          </a:p>
          <a:p>
            <a:pPr marL="171450" indent="-171450">
              <a:buFont typeface="Arial" panose="020B0604020202020204" pitchFamily="34" charset="0"/>
              <a:buChar char="•"/>
            </a:pPr>
            <a:r>
              <a:rPr lang="en-GB" sz="1000">
                <a:cs typeface="Helvetica" charset="0"/>
              </a:rPr>
              <a:t>Reduction in requirement to Clone due to certain data elements being held at the CMU/Component level as well as requirements moved to Application level</a:t>
            </a:r>
            <a:endParaRPr lang="en-GB" sz="1000" b="0" i="0">
              <a:cs typeface="Helvetica" charset="0"/>
            </a:endParaRPr>
          </a:p>
        </p:txBody>
      </p:sp>
      <p:sp>
        <p:nvSpPr>
          <p:cNvPr id="8" name="TextBox 7">
            <a:extLst>
              <a:ext uri="{FF2B5EF4-FFF2-40B4-BE49-F238E27FC236}">
                <a16:creationId xmlns:a16="http://schemas.microsoft.com/office/drawing/2014/main" id="{DF855EC2-E3F7-4557-B1ED-1B255D385BB5}"/>
              </a:ext>
            </a:extLst>
          </p:cNvPr>
          <p:cNvSpPr txBox="1"/>
          <p:nvPr/>
        </p:nvSpPr>
        <p:spPr>
          <a:xfrm>
            <a:off x="346602" y="774013"/>
            <a:ext cx="1338508" cy="184666"/>
          </a:xfrm>
          <a:prstGeom prst="rect">
            <a:avLst/>
          </a:prstGeom>
          <a:noFill/>
        </p:spPr>
        <p:txBody>
          <a:bodyPr wrap="none" lIns="0" tIns="0" rIns="0" bIns="0" rtlCol="0">
            <a:spAutoFit/>
          </a:bodyPr>
          <a:lstStyle/>
          <a:p>
            <a:pPr algn="l"/>
            <a:r>
              <a:rPr lang="en-GB" sz="1200"/>
              <a:t>Feature Description</a:t>
            </a:r>
          </a:p>
        </p:txBody>
      </p:sp>
      <p:sp>
        <p:nvSpPr>
          <p:cNvPr id="9" name="TextBox 8">
            <a:extLst>
              <a:ext uri="{FF2B5EF4-FFF2-40B4-BE49-F238E27FC236}">
                <a16:creationId xmlns:a16="http://schemas.microsoft.com/office/drawing/2014/main" id="{50A3FDD2-263F-4268-A856-672BB702903A}"/>
              </a:ext>
            </a:extLst>
          </p:cNvPr>
          <p:cNvSpPr txBox="1"/>
          <p:nvPr/>
        </p:nvSpPr>
        <p:spPr>
          <a:xfrm>
            <a:off x="346602" y="1741096"/>
            <a:ext cx="2207336" cy="184666"/>
          </a:xfrm>
          <a:prstGeom prst="rect">
            <a:avLst/>
          </a:prstGeom>
          <a:noFill/>
        </p:spPr>
        <p:txBody>
          <a:bodyPr wrap="none" lIns="0" tIns="0" rIns="0" bIns="0" rtlCol="0">
            <a:spAutoFit/>
          </a:bodyPr>
          <a:lstStyle/>
          <a:p>
            <a:pPr algn="l"/>
            <a:r>
              <a:rPr lang="en-GB" sz="1200"/>
              <a:t>Customer Feedback Considered</a:t>
            </a:r>
          </a:p>
        </p:txBody>
      </p:sp>
      <p:sp>
        <p:nvSpPr>
          <p:cNvPr id="10" name="Rectangle: Rounded Corners 9">
            <a:extLst>
              <a:ext uri="{FF2B5EF4-FFF2-40B4-BE49-F238E27FC236}">
                <a16:creationId xmlns:a16="http://schemas.microsoft.com/office/drawing/2014/main" id="{0F926908-B417-4287-AC00-5E466F8761EB}"/>
              </a:ext>
            </a:extLst>
          </p:cNvPr>
          <p:cNvSpPr/>
          <p:nvPr/>
        </p:nvSpPr>
        <p:spPr>
          <a:xfrm>
            <a:off x="346601" y="3175743"/>
            <a:ext cx="8559193" cy="1542254"/>
          </a:xfrm>
          <a:prstGeom prst="round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noAutofit/>
          </a:bodyPr>
          <a:lstStyle/>
          <a:p>
            <a:pPr marL="171450" indent="-171450">
              <a:buFont typeface="Arial" panose="020B0604020202020204" pitchFamily="34" charset="0"/>
              <a:buChar char="•"/>
            </a:pPr>
            <a:r>
              <a:rPr lang="en-GB" sz="1000" b="0" i="0">
                <a:cs typeface="Helvetica"/>
              </a:rPr>
              <a:t>Better visibility of Cloned CMUs </a:t>
            </a:r>
            <a:r>
              <a:rPr lang="en-GB" sz="1000">
                <a:cs typeface="Helvetica"/>
              </a:rPr>
              <a:t>and relevant </a:t>
            </a:r>
            <a:r>
              <a:rPr lang="en-GB" sz="1000" b="0" i="0">
                <a:cs typeface="Helvetica"/>
              </a:rPr>
              <a:t>link to original Clone for both External Parties and the Delivery Body</a:t>
            </a:r>
          </a:p>
          <a:p>
            <a:pPr marL="171450" indent="-171450">
              <a:buFont typeface="Arial" panose="020B0604020202020204" pitchFamily="34" charset="0"/>
              <a:buChar char="•"/>
            </a:pPr>
            <a:r>
              <a:rPr lang="en-GB" sz="1000">
                <a:cs typeface="Helvetica"/>
              </a:rPr>
              <a:t>Document selection process being conceptualised with development team and Delivery Body to enable all or specific documents to be attached from the Parent CMU to the relevant Clone CMU</a:t>
            </a:r>
          </a:p>
          <a:p>
            <a:pPr marL="171450" indent="-171450">
              <a:buFont typeface="Arial" panose="020B0604020202020204" pitchFamily="34" charset="0"/>
              <a:buChar char="•"/>
            </a:pPr>
            <a:r>
              <a:rPr lang="en-GB" sz="1000">
                <a:cs typeface="Helvetica"/>
              </a:rPr>
              <a:t>CMU which has been cloned can not be deleted until the relevant clone(s) have been deleted ensuring better management of a CMU portfolio</a:t>
            </a:r>
          </a:p>
          <a:p>
            <a:pPr marL="171450" indent="-171450">
              <a:buFont typeface="Arial" panose="020B0604020202020204" pitchFamily="34" charset="0"/>
              <a:buChar char="•"/>
            </a:pPr>
            <a:r>
              <a:rPr lang="en-GB" sz="1000">
                <a:cs typeface="Helvetica"/>
              </a:rPr>
              <a:t>Functionality should enable a smoother experience when cloning relevant CMUs than existing process</a:t>
            </a:r>
          </a:p>
          <a:p>
            <a:pPr marL="171450" indent="-171450">
              <a:buFont typeface="Arial" panose="020B0604020202020204" pitchFamily="34" charset="0"/>
              <a:buChar char="•"/>
            </a:pPr>
            <a:r>
              <a:rPr lang="en-GB" sz="1000">
                <a:cs typeface="Helvetica"/>
              </a:rPr>
              <a:t>Reduction in the administrative burden in required actions following the Cloning of a CMU</a:t>
            </a:r>
          </a:p>
          <a:p>
            <a:pPr marL="171450" indent="-171450">
              <a:buFont typeface="Arial" panose="020B0604020202020204" pitchFamily="34" charset="0"/>
              <a:buChar char="•"/>
            </a:pPr>
            <a:r>
              <a:rPr lang="en-GB" sz="1000">
                <a:cs typeface="Helvetica"/>
              </a:rPr>
              <a:t>Where appropriate, the Delivery Body have also repositioned some features from the CMU to the relevant Application e.g. Emissions Exhibits. This reduces the number of instances where a clone is necessary.</a:t>
            </a:r>
          </a:p>
          <a:p>
            <a:pPr marL="171450" indent="-171450">
              <a:buFont typeface="Arial" panose="020B0604020202020204" pitchFamily="34" charset="0"/>
              <a:buChar char="•"/>
            </a:pPr>
            <a:endParaRPr lang="en-GB" sz="1000">
              <a:cs typeface="Helvetica"/>
            </a:endParaRPr>
          </a:p>
        </p:txBody>
      </p:sp>
      <p:sp>
        <p:nvSpPr>
          <p:cNvPr id="11" name="Rectangle: Rounded Corners 10">
            <a:extLst>
              <a:ext uri="{FF2B5EF4-FFF2-40B4-BE49-F238E27FC236}">
                <a16:creationId xmlns:a16="http://schemas.microsoft.com/office/drawing/2014/main" id="{883BA45C-0B5F-4484-B061-52BAACC72E17}"/>
              </a:ext>
            </a:extLst>
          </p:cNvPr>
          <p:cNvSpPr/>
          <p:nvPr/>
        </p:nvSpPr>
        <p:spPr>
          <a:xfrm>
            <a:off x="346601" y="1979818"/>
            <a:ext cx="8559193" cy="878642"/>
          </a:xfrm>
          <a:prstGeom prst="round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noAutofit/>
          </a:bodyPr>
          <a:lstStyle/>
          <a:p>
            <a:pPr marL="171450" indent="-171450">
              <a:buFont typeface="Arial" panose="020B0604020202020204" pitchFamily="34" charset="0"/>
              <a:buChar char="•"/>
            </a:pPr>
            <a:r>
              <a:rPr lang="en-GB" sz="1000" b="0" i="0">
                <a:cs typeface="Helvetica" charset="0"/>
              </a:rPr>
              <a:t>Current Cloning feature is difficult to manage and does not enable all requirements when cloning a CMU</a:t>
            </a:r>
          </a:p>
          <a:p>
            <a:pPr marL="171450" indent="-171450">
              <a:buFont typeface="Arial" panose="020B0604020202020204" pitchFamily="34" charset="0"/>
              <a:buChar char="•"/>
            </a:pPr>
            <a:r>
              <a:rPr lang="en-GB" sz="1000">
                <a:cs typeface="Helvetica" charset="0"/>
              </a:rPr>
              <a:t>Current Cloning Experience is frustrating and creates unnecessary challenges </a:t>
            </a:r>
            <a:endParaRPr lang="en-GB" sz="1000" b="0" i="0">
              <a:cs typeface="Helvetica" charset="0"/>
            </a:endParaRPr>
          </a:p>
          <a:p>
            <a:pPr marL="171450" indent="-171450">
              <a:buFont typeface="Arial" panose="020B0604020202020204" pitchFamily="34" charset="0"/>
              <a:buChar char="•"/>
            </a:pPr>
            <a:r>
              <a:rPr lang="en-GB" sz="1000">
                <a:cs typeface="Helvetica" charset="0"/>
              </a:rPr>
              <a:t>No method of visibility of Cloned CMUs and relevant Parent CMU</a:t>
            </a:r>
          </a:p>
          <a:p>
            <a:pPr marL="171450" indent="-171450">
              <a:buFont typeface="Arial" panose="020B0604020202020204" pitchFamily="34" charset="0"/>
              <a:buChar char="•"/>
            </a:pPr>
            <a:r>
              <a:rPr lang="en-GB" sz="1000">
                <a:cs typeface="Helvetica" charset="0"/>
              </a:rPr>
              <a:t>Not possible to copy relevant documentation over to the Cloned CMU when conducting cloning process</a:t>
            </a:r>
          </a:p>
        </p:txBody>
      </p:sp>
      <p:sp>
        <p:nvSpPr>
          <p:cNvPr id="12" name="TextBox 11">
            <a:extLst>
              <a:ext uri="{FF2B5EF4-FFF2-40B4-BE49-F238E27FC236}">
                <a16:creationId xmlns:a16="http://schemas.microsoft.com/office/drawing/2014/main" id="{6B245D72-BD25-41FE-A107-B95485CEB150}"/>
              </a:ext>
            </a:extLst>
          </p:cNvPr>
          <p:cNvSpPr txBox="1"/>
          <p:nvPr/>
        </p:nvSpPr>
        <p:spPr>
          <a:xfrm>
            <a:off x="346601" y="2925542"/>
            <a:ext cx="2375650" cy="184666"/>
          </a:xfrm>
          <a:prstGeom prst="rect">
            <a:avLst/>
          </a:prstGeom>
          <a:noFill/>
        </p:spPr>
        <p:txBody>
          <a:bodyPr wrap="none" lIns="0" tIns="0" rIns="0" bIns="0" rtlCol="0">
            <a:spAutoFit/>
          </a:bodyPr>
          <a:lstStyle/>
          <a:p>
            <a:pPr algn="l"/>
            <a:r>
              <a:rPr lang="en-GB" sz="1200"/>
              <a:t>High-level Requirements Proposed</a:t>
            </a:r>
          </a:p>
        </p:txBody>
      </p:sp>
    </p:spTree>
    <p:extLst>
      <p:ext uri="{BB962C8B-B14F-4D97-AF65-F5344CB8AC3E}">
        <p14:creationId xmlns:p14="http://schemas.microsoft.com/office/powerpoint/2010/main" val="1055744181"/>
      </p:ext>
    </p:extLst>
  </p:cSld>
  <p:clrMapOvr>
    <a:masterClrMapping/>
  </p:clrMapOvr>
</p:sld>
</file>

<file path=ppt/theme/theme1.xml><?xml version="1.0" encoding="utf-8"?>
<a:theme xmlns:a="http://schemas.openxmlformats.org/drawingml/2006/main" name="Office Theme">
  <a:themeElements>
    <a:clrScheme name="Custom 12">
      <a:dk1>
        <a:srgbClr val="454545"/>
      </a:dk1>
      <a:lt1>
        <a:sysClr val="window" lastClr="FFFFFF"/>
      </a:lt1>
      <a:dk2>
        <a:srgbClr val="727274"/>
      </a:dk2>
      <a:lt2>
        <a:srgbClr val="ACACAE"/>
      </a:lt2>
      <a:accent1>
        <a:srgbClr val="F26522"/>
      </a:accent1>
      <a:accent2>
        <a:srgbClr val="0079C1"/>
      </a:accent2>
      <a:accent3>
        <a:srgbClr val="5BCBF5"/>
      </a:accent3>
      <a:accent4>
        <a:srgbClr val="C2CD23"/>
      </a:accent4>
      <a:accent5>
        <a:srgbClr val="6A2C91"/>
      </a:accent5>
      <a:accent6>
        <a:srgbClr val="FFBF22"/>
      </a:accent6>
      <a:hlink>
        <a:srgbClr val="FFBF22"/>
      </a:hlink>
      <a:folHlink>
        <a:srgbClr val="FFBF2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accent1"/>
          </a:solidFill>
        </a:ln>
      </a:spPr>
      <a:bodyPr wrap="square" lIns="0" tIns="0" rIns="0" bIns="0" rtlCol="0" anchor="ctr">
        <a:noAutofit/>
      </a:bodyPr>
      <a:lstStyle>
        <a:defPPr algn="ctr">
          <a:defRPr sz="1600" b="0" i="0" dirty="0" smtClean="0">
            <a:cs typeface="Helvetica" charset="0"/>
          </a:defRPr>
        </a:defPPr>
      </a:lst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ESO PowerPoint Template_16x9" id="{EC2A9EB9-C553-4533-8816-4607755CA4A0}" vid="{7372FB52-645C-48CB-BA91-663538C78E52}"/>
    </a:ext>
  </a:extLst>
</a:theme>
</file>

<file path=ppt/theme/theme2.xml><?xml version="1.0" encoding="utf-8"?>
<a:theme xmlns:a="http://schemas.openxmlformats.org/drawingml/2006/main" name="NG_ESO">
  <a:themeElements>
    <a:clrScheme name="Custom 3">
      <a:dk1>
        <a:srgbClr val="454346"/>
      </a:dk1>
      <a:lt1>
        <a:srgbClr val="FFFFFF"/>
      </a:lt1>
      <a:dk2>
        <a:srgbClr val="454346"/>
      </a:dk2>
      <a:lt2>
        <a:srgbClr val="FFFFFF"/>
      </a:lt2>
      <a:accent1>
        <a:srgbClr val="FFBF22"/>
      </a:accent1>
      <a:accent2>
        <a:srgbClr val="F26520"/>
      </a:accent2>
      <a:accent3>
        <a:srgbClr val="FEE500"/>
      </a:accent3>
      <a:accent4>
        <a:srgbClr val="0079C0"/>
      </a:accent4>
      <a:accent5>
        <a:srgbClr val="5ACAF5"/>
      </a:accent5>
      <a:accent6>
        <a:srgbClr val="C1CD23"/>
      </a:accent6>
      <a:hlink>
        <a:srgbClr val="454346"/>
      </a:hlink>
      <a:folHlink>
        <a:srgbClr val="4544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G_ESO" id="{1F22173F-CC1B-F143-B6B8-8D97E57CF519}" vid="{2C7DA554-46A9-D549-851D-F63E379332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81A86EBDEC2A429355AD14114A7E3F" ma:contentTypeVersion="18" ma:contentTypeDescription="Create a new document." ma:contentTypeScope="" ma:versionID="991e0eaa2b9f7330483bc000280c4eb6">
  <xsd:schema xmlns:xsd="http://www.w3.org/2001/XMLSchema" xmlns:xs="http://www.w3.org/2001/XMLSchema" xmlns:p="http://schemas.microsoft.com/office/2006/metadata/properties" xmlns:ns2="ff8a0687-7599-4f03-9da8-65a07c83e099" xmlns:ns3="775410fe-2fd8-4cfd-a36e-92246a02964c" xmlns:ns4="cadce026-d35b-4a62-a2ee-1436bb44fb55" targetNamespace="http://schemas.microsoft.com/office/2006/metadata/properties" ma:root="true" ma:fieldsID="cd3326b92eaaea5e9c4b8a67781232a9" ns2:_="" ns3:_="" ns4:_="">
    <xsd:import namespace="ff8a0687-7599-4f03-9da8-65a07c83e099"/>
    <xsd:import namespace="775410fe-2fd8-4cfd-a36e-92246a02964c"/>
    <xsd:import namespace="cadce026-d35b-4a62-a2ee-1436bb44fb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8a0687-7599-4f03-9da8-65a07c83e0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571c05a-9bf0-4b0b-ad97-e13aed49ba3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410fe-2fd8-4cfd-a36e-92246a0296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ce026-d35b-4a62-a2ee-1436bb44fb5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8c46607-c693-4db9-879e-e40c98ae059e}" ma:internalName="TaxCatchAll" ma:showField="CatchAllData" ma:web="775410fe-2fd8-4cfd-a36e-92246a0296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TaxCatchAll xmlns="cadce026-d35b-4a62-a2ee-1436bb44fb55" xsi:nil="true"/>
    <lcf76f155ced4ddcb4097134ff3c332f xmlns="ff8a0687-7599-4f03-9da8-65a07c83e0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4C84CF-7837-4506-A57B-73A79E2570D1}"/>
</file>

<file path=customXml/itemProps2.xml><?xml version="1.0" encoding="utf-8"?>
<ds:datastoreItem xmlns:ds="http://schemas.openxmlformats.org/officeDocument/2006/customXml" ds:itemID="{69A69B5B-4744-4E98-9655-C5F024230BBC}">
  <ds:schemaRefs>
    <ds:schemaRef ds:uri="http://schemas.microsoft.com/sharepoint/v3/contenttype/forms"/>
  </ds:schemaRefs>
</ds:datastoreItem>
</file>

<file path=customXml/itemProps3.xml><?xml version="1.0" encoding="utf-8"?>
<ds:datastoreItem xmlns:ds="http://schemas.openxmlformats.org/officeDocument/2006/customXml" ds:itemID="{E948300F-9418-4A15-9252-8DA3C7F91939}">
  <ds:schemaRefs>
    <ds:schemaRef ds:uri="775410fe-2fd8-4cfd-a36e-92246a02964c"/>
    <ds:schemaRef ds:uri="ff8a0687-7599-4f03-9da8-65a07c83e0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ESO PowerPoint Template_16x9</Template>
  <Application>Microsoft Office PowerPoint</Application>
  <PresentationFormat>On-screen Show (16:9)</PresentationFormat>
  <Slides>15</Slides>
  <Notes>0</Notes>
  <HiddenSlides>0</HiddenSlide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NG_ESO</vt:lpstr>
      <vt:lpstr>PowerPoint Presentation</vt:lpstr>
      <vt:lpstr>PowerPoint Presentation</vt:lpstr>
      <vt:lpstr>Introduction – Context for today</vt:lpstr>
      <vt:lpstr>PowerPoint Presentation</vt:lpstr>
      <vt:lpstr>PowerPoint Presentation</vt:lpstr>
      <vt:lpstr>Outstanding Activities</vt:lpstr>
      <vt:lpstr>PowerPoint Presentation</vt:lpstr>
      <vt:lpstr>Document Upload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to go here]</dc:title>
  <dc:creator>Preuss, Stefan</dc:creator>
  <cp:revision>1</cp:revision>
  <cp:lastPrinted>2019-09-09T07:57:38Z</cp:lastPrinted>
  <dcterms:created xsi:type="dcterms:W3CDTF">2019-02-06T10:39:27Z</dcterms:created>
  <dcterms:modified xsi:type="dcterms:W3CDTF">2022-10-21T07:24:23Z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2018-06-12T00:00:00Z</vt:filetime>
  </property>
  <property fmtid="{D5CDD505-2E9C-101B-9397-08002B2CF9AE}" pid="3" name="Creator">
    <vt:lpwstr>Adobe InDesign CC 2017 (Macintosh)</vt:lpwstr>
  </property>
  <property fmtid="{D5CDD505-2E9C-101B-9397-08002B2CF9AE}" pid="4" name="LastSaved">
    <vt:filetime>2018-06-12T00:00:00Z</vt:filetime>
  </property>
  <property fmtid="{D5CDD505-2E9C-101B-9397-08002B2CF9AE}" pid="6" name="_NewReviewCycle">
    <vt:lpwstr/>
  </property>
  <property fmtid="{D5CDD505-2E9C-101B-9397-08002B2CF9AE}" pid="10" name="ContentTypeId">
    <vt:lpwstr>0x010100FD81A86EBDEC2A429355AD14114A7E3F</vt:lpwstr>
  </property>
  <property fmtid="{D5CDD505-2E9C-101B-9397-08002B2CF9AE}" pid="12" name="Status">
    <vt:lpwstr>Confidential to EMR</vt:lpwstr>
  </property>
  <property fmtid="{D5CDD505-2E9C-101B-9397-08002B2CF9AE}" pid="13" name="Order">
    <vt:r8>7800</vt:r8>
  </property>
</Properties>
</file>