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4.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28" r:id="rId6"/>
    <p:sldMasterId id="2147483745" r:id="rId7"/>
    <p:sldMasterId id="2147483773" r:id="rId8"/>
    <p:sldMasterId id="2147483786" r:id="rId9"/>
  </p:sldMasterIdLst>
  <p:notesMasterIdLst>
    <p:notesMasterId r:id="rId21"/>
  </p:notesMasterIdLst>
  <p:handoutMasterIdLst>
    <p:handoutMasterId r:id="rId22"/>
  </p:handoutMasterIdLst>
  <p:sldIdLst>
    <p:sldId id="256" r:id="rId10"/>
    <p:sldId id="1439" r:id="rId11"/>
    <p:sldId id="319" r:id="rId12"/>
    <p:sldId id="1437" r:id="rId13"/>
    <p:sldId id="5952" r:id="rId14"/>
    <p:sldId id="1434" r:id="rId15"/>
    <p:sldId id="5951" r:id="rId16"/>
    <p:sldId id="1433" r:id="rId17"/>
    <p:sldId id="5950" r:id="rId18"/>
    <p:sldId id="296" r:id="rId19"/>
    <p:sldId id="594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6"/>
            <p14:sldId id="1439"/>
            <p14:sldId id="319"/>
            <p14:sldId id="1437"/>
            <p14:sldId id="5952"/>
            <p14:sldId id="1434"/>
            <p14:sldId id="5951"/>
            <p14:sldId id="1433"/>
            <p14:sldId id="5950"/>
            <p14:sldId id="296"/>
          </p14:sldIdLst>
        </p14:section>
        <p14:section name="Default Section" id="{596EF679-7707-45C5-BDAE-70772D786CAC}">
          <p14:sldIdLst>
            <p14:sldId id="594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1D04DA-C4C2-422E-A349-058155E63083}" v="176" dt="2023-03-27T08:28:20.8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valho Gomes(ESO), Catia Ariana" userId="4278aa77-0d5a-4a96-bc65-884467e36581" providerId="ADAL" clId="{7E1D04DA-C4C2-422E-A349-058155E63083}"/>
    <pc:docChg chg="undo custSel addSld delSld modSld sldOrd delMainMaster modSection">
      <pc:chgData name="Carvalho Gomes(ESO), Catia Ariana" userId="4278aa77-0d5a-4a96-bc65-884467e36581" providerId="ADAL" clId="{7E1D04DA-C4C2-422E-A349-058155E63083}" dt="2023-03-27T08:28:20.827" v="194" actId="20577"/>
      <pc:docMkLst>
        <pc:docMk/>
      </pc:docMkLst>
      <pc:sldChg chg="modSp mod">
        <pc:chgData name="Carvalho Gomes(ESO), Catia Ariana" userId="4278aa77-0d5a-4a96-bc65-884467e36581" providerId="ADAL" clId="{7E1D04DA-C4C2-422E-A349-058155E63083}" dt="2023-03-27T08:19:54.723" v="13" actId="20577"/>
        <pc:sldMkLst>
          <pc:docMk/>
          <pc:sldMk cId="2704666972" sldId="256"/>
        </pc:sldMkLst>
        <pc:spChg chg="mod">
          <ac:chgData name="Carvalho Gomes(ESO), Catia Ariana" userId="4278aa77-0d5a-4a96-bc65-884467e36581" providerId="ADAL" clId="{7E1D04DA-C4C2-422E-A349-058155E63083}" dt="2023-03-27T08:19:54.723" v="13" actId="20577"/>
          <ac:spMkLst>
            <pc:docMk/>
            <pc:sldMk cId="2704666972" sldId="256"/>
            <ac:spMk id="5" creationId="{36AFEE66-075B-44FF-B7F0-8D52010829F4}"/>
          </ac:spMkLst>
        </pc:spChg>
      </pc:sldChg>
      <pc:sldChg chg="del">
        <pc:chgData name="Carvalho Gomes(ESO), Catia Ariana" userId="4278aa77-0d5a-4a96-bc65-884467e36581" providerId="ADAL" clId="{7E1D04DA-C4C2-422E-A349-058155E63083}" dt="2023-03-27T08:22:26.623" v="74" actId="2696"/>
        <pc:sldMkLst>
          <pc:docMk/>
          <pc:sldMk cId="1054912677" sldId="289"/>
        </pc:sldMkLst>
      </pc:sldChg>
      <pc:sldChg chg="del">
        <pc:chgData name="Carvalho Gomes(ESO), Catia Ariana" userId="4278aa77-0d5a-4a96-bc65-884467e36581" providerId="ADAL" clId="{7E1D04DA-C4C2-422E-A349-058155E63083}" dt="2023-03-27T08:22:23.587" v="73" actId="2696"/>
        <pc:sldMkLst>
          <pc:docMk/>
          <pc:sldMk cId="382950396" sldId="678"/>
        </pc:sldMkLst>
      </pc:sldChg>
      <pc:sldChg chg="del">
        <pc:chgData name="Carvalho Gomes(ESO), Catia Ariana" userId="4278aa77-0d5a-4a96-bc65-884467e36581" providerId="ADAL" clId="{7E1D04DA-C4C2-422E-A349-058155E63083}" dt="2023-03-27T08:22:19.734" v="71" actId="2696"/>
        <pc:sldMkLst>
          <pc:docMk/>
          <pc:sldMk cId="2057105797" sldId="681"/>
        </pc:sldMkLst>
      </pc:sldChg>
      <pc:sldChg chg="del">
        <pc:chgData name="Carvalho Gomes(ESO), Catia Ariana" userId="4278aa77-0d5a-4a96-bc65-884467e36581" providerId="ADAL" clId="{7E1D04DA-C4C2-422E-A349-058155E63083}" dt="2023-03-27T08:22:21.670" v="72" actId="2696"/>
        <pc:sldMkLst>
          <pc:docMk/>
          <pc:sldMk cId="3943296538" sldId="682"/>
        </pc:sldMkLst>
      </pc:sldChg>
      <pc:sldChg chg="modSp mod ord">
        <pc:chgData name="Carvalho Gomes(ESO), Catia Ariana" userId="4278aa77-0d5a-4a96-bc65-884467e36581" providerId="ADAL" clId="{7E1D04DA-C4C2-422E-A349-058155E63083}" dt="2023-03-27T08:22:01.744" v="57" actId="20577"/>
        <pc:sldMkLst>
          <pc:docMk/>
          <pc:sldMk cId="3749940395" sldId="1433"/>
        </pc:sldMkLst>
        <pc:spChg chg="mod">
          <ac:chgData name="Carvalho Gomes(ESO), Catia Ariana" userId="4278aa77-0d5a-4a96-bc65-884467e36581" providerId="ADAL" clId="{7E1D04DA-C4C2-422E-A349-058155E63083}" dt="2023-03-27T08:21:55.204" v="45" actId="20577"/>
          <ac:spMkLst>
            <pc:docMk/>
            <pc:sldMk cId="3749940395" sldId="1433"/>
            <ac:spMk id="3" creationId="{A988FD65-247D-4210-B048-12258ADD0D92}"/>
          </ac:spMkLst>
        </pc:spChg>
        <pc:spChg chg="mod">
          <ac:chgData name="Carvalho Gomes(ESO), Catia Ariana" userId="4278aa77-0d5a-4a96-bc65-884467e36581" providerId="ADAL" clId="{7E1D04DA-C4C2-422E-A349-058155E63083}" dt="2023-03-27T08:22:01.744" v="57" actId="20577"/>
          <ac:spMkLst>
            <pc:docMk/>
            <pc:sldMk cId="3749940395" sldId="1433"/>
            <ac:spMk id="6" creationId="{DF799BDC-F9B1-4F26-8BFB-81EDDBD1FA0C}"/>
          </ac:spMkLst>
        </pc:spChg>
      </pc:sldChg>
      <pc:sldChg chg="modSp mod ord">
        <pc:chgData name="Carvalho Gomes(ESO), Catia Ariana" userId="4278aa77-0d5a-4a96-bc65-884467e36581" providerId="ADAL" clId="{7E1D04DA-C4C2-422E-A349-058155E63083}" dt="2023-03-27T08:22:08.420" v="69" actId="20577"/>
        <pc:sldMkLst>
          <pc:docMk/>
          <pc:sldMk cId="1467341039" sldId="1434"/>
        </pc:sldMkLst>
        <pc:spChg chg="mod">
          <ac:chgData name="Carvalho Gomes(ESO), Catia Ariana" userId="4278aa77-0d5a-4a96-bc65-884467e36581" providerId="ADAL" clId="{7E1D04DA-C4C2-422E-A349-058155E63083}" dt="2023-03-27T08:22:08.420" v="69" actId="20577"/>
          <ac:spMkLst>
            <pc:docMk/>
            <pc:sldMk cId="1467341039" sldId="1434"/>
            <ac:spMk id="7" creationId="{EA0665D2-3E02-44E7-BA17-BDE878441CC1}"/>
          </ac:spMkLst>
        </pc:spChg>
      </pc:sldChg>
      <pc:sldChg chg="modSp mod ord">
        <pc:chgData name="Carvalho Gomes(ESO), Catia Ariana" userId="4278aa77-0d5a-4a96-bc65-884467e36581" providerId="ADAL" clId="{7E1D04DA-C4C2-422E-A349-058155E63083}" dt="2023-03-27T08:20:22.991" v="33" actId="20577"/>
        <pc:sldMkLst>
          <pc:docMk/>
          <pc:sldMk cId="138792161" sldId="1437"/>
        </pc:sldMkLst>
        <pc:spChg chg="mod">
          <ac:chgData name="Carvalho Gomes(ESO), Catia Ariana" userId="4278aa77-0d5a-4a96-bc65-884467e36581" providerId="ADAL" clId="{7E1D04DA-C4C2-422E-A349-058155E63083}" dt="2023-03-27T08:20:22.991" v="33" actId="20577"/>
          <ac:spMkLst>
            <pc:docMk/>
            <pc:sldMk cId="138792161" sldId="1437"/>
            <ac:spMk id="3" creationId="{C9BE2949-70F1-4A3B-B3AF-B6A47E266139}"/>
          </ac:spMkLst>
        </pc:spChg>
      </pc:sldChg>
      <pc:sldChg chg="modSp mod">
        <pc:chgData name="Carvalho Gomes(ESO), Catia Ariana" userId="4278aa77-0d5a-4a96-bc65-884467e36581" providerId="ADAL" clId="{7E1D04DA-C4C2-422E-A349-058155E63083}" dt="2023-03-27T08:20:03.653" v="25" actId="20577"/>
        <pc:sldMkLst>
          <pc:docMk/>
          <pc:sldMk cId="926587455" sldId="1439"/>
        </pc:sldMkLst>
        <pc:spChg chg="mod">
          <ac:chgData name="Carvalho Gomes(ESO), Catia Ariana" userId="4278aa77-0d5a-4a96-bc65-884467e36581" providerId="ADAL" clId="{7E1D04DA-C4C2-422E-A349-058155E63083}" dt="2023-03-27T08:20:03.653" v="25" actId="20577"/>
          <ac:spMkLst>
            <pc:docMk/>
            <pc:sldMk cId="926587455" sldId="1439"/>
            <ac:spMk id="6" creationId="{4C3C9828-54A3-4BC1-A438-A846337C2A04}"/>
          </ac:spMkLst>
        </pc:spChg>
      </pc:sldChg>
      <pc:sldChg chg="del">
        <pc:chgData name="Carvalho Gomes(ESO), Catia Ariana" userId="4278aa77-0d5a-4a96-bc65-884467e36581" providerId="ADAL" clId="{7E1D04DA-C4C2-422E-A349-058155E63083}" dt="2023-03-27T08:22:17.597" v="70" actId="2696"/>
        <pc:sldMkLst>
          <pc:docMk/>
          <pc:sldMk cId="306224103" sldId="5946"/>
        </pc:sldMkLst>
      </pc:sldChg>
      <pc:sldChg chg="addSp delSp modSp new mod modClrScheme chgLayout">
        <pc:chgData name="Carvalho Gomes(ESO), Catia Ariana" userId="4278aa77-0d5a-4a96-bc65-884467e36581" providerId="ADAL" clId="{7E1D04DA-C4C2-422E-A349-058155E63083}" dt="2023-03-27T08:27:46.392" v="161" actId="1076"/>
        <pc:sldMkLst>
          <pc:docMk/>
          <pc:sldMk cId="2291308421" sldId="5951"/>
        </pc:sldMkLst>
        <pc:spChg chg="add del">
          <ac:chgData name="Carvalho Gomes(ESO), Catia Ariana" userId="4278aa77-0d5a-4a96-bc65-884467e36581" providerId="ADAL" clId="{7E1D04DA-C4C2-422E-A349-058155E63083}" dt="2023-03-27T08:24:31.189" v="79" actId="26606"/>
          <ac:spMkLst>
            <pc:docMk/>
            <pc:sldMk cId="2291308421" sldId="5951"/>
            <ac:spMk id="2" creationId="{5FD09810-A597-E7E1-0484-7F7C3E6BAB05}"/>
          </ac:spMkLst>
        </pc:spChg>
        <pc:spChg chg="add del">
          <ac:chgData name="Carvalho Gomes(ESO), Catia Ariana" userId="4278aa77-0d5a-4a96-bc65-884467e36581" providerId="ADAL" clId="{7E1D04DA-C4C2-422E-A349-058155E63083}" dt="2023-03-27T08:24:31.189" v="79" actId="26606"/>
          <ac:spMkLst>
            <pc:docMk/>
            <pc:sldMk cId="2291308421" sldId="5951"/>
            <ac:spMk id="3" creationId="{A966816E-BE5C-3E97-07B5-2E690ABA3CCB}"/>
          </ac:spMkLst>
        </pc:spChg>
        <pc:spChg chg="add del mod">
          <ac:chgData name="Carvalho Gomes(ESO), Catia Ariana" userId="4278aa77-0d5a-4a96-bc65-884467e36581" providerId="ADAL" clId="{7E1D04DA-C4C2-422E-A349-058155E63083}" dt="2023-03-27T08:24:31.158" v="78" actId="26606"/>
          <ac:spMkLst>
            <pc:docMk/>
            <pc:sldMk cId="2291308421" sldId="5951"/>
            <ac:spMk id="9" creationId="{612333F1-13B0-7A73-5ED5-CCB3C14CB534}"/>
          </ac:spMkLst>
        </pc:spChg>
        <pc:spChg chg="add del mod">
          <ac:chgData name="Carvalho Gomes(ESO), Catia Ariana" userId="4278aa77-0d5a-4a96-bc65-884467e36581" providerId="ADAL" clId="{7E1D04DA-C4C2-422E-A349-058155E63083}" dt="2023-03-27T08:24:35.010" v="80" actId="21"/>
          <ac:spMkLst>
            <pc:docMk/>
            <pc:sldMk cId="2291308421" sldId="5951"/>
            <ac:spMk id="11" creationId="{521A2009-5485-72AC-8A77-F00B1453E27B}"/>
          </ac:spMkLst>
        </pc:spChg>
        <pc:spChg chg="add del mod">
          <ac:chgData name="Carvalho Gomes(ESO), Catia Ariana" userId="4278aa77-0d5a-4a96-bc65-884467e36581" providerId="ADAL" clId="{7E1D04DA-C4C2-422E-A349-058155E63083}" dt="2023-03-27T08:24:37.765" v="81" actId="21"/>
          <ac:spMkLst>
            <pc:docMk/>
            <pc:sldMk cId="2291308421" sldId="5951"/>
            <ac:spMk id="12" creationId="{4C250A00-8FD1-F8FD-BF02-9846A0544D2D}"/>
          </ac:spMkLst>
        </pc:spChg>
        <pc:graphicFrameChg chg="add mod modGraphic">
          <ac:chgData name="Carvalho Gomes(ESO), Catia Ariana" userId="4278aa77-0d5a-4a96-bc65-884467e36581" providerId="ADAL" clId="{7E1D04DA-C4C2-422E-A349-058155E63083}" dt="2023-03-27T08:27:46.392" v="161" actId="1076"/>
          <ac:graphicFrameMkLst>
            <pc:docMk/>
            <pc:sldMk cId="2291308421" sldId="5951"/>
            <ac:graphicFrameMk id="4" creationId="{B660C574-E698-17A6-0C2A-BA91A2F34304}"/>
          </ac:graphicFrameMkLst>
        </pc:graphicFrameChg>
      </pc:sldChg>
      <pc:sldChg chg="modSp add mod ord">
        <pc:chgData name="Carvalho Gomes(ESO), Catia Ariana" userId="4278aa77-0d5a-4a96-bc65-884467e36581" providerId="ADAL" clId="{7E1D04DA-C4C2-422E-A349-058155E63083}" dt="2023-03-27T08:28:20.827" v="194" actId="20577"/>
        <pc:sldMkLst>
          <pc:docMk/>
          <pc:sldMk cId="2638112100" sldId="5952"/>
        </pc:sldMkLst>
        <pc:spChg chg="mod">
          <ac:chgData name="Carvalho Gomes(ESO), Catia Ariana" userId="4278aa77-0d5a-4a96-bc65-884467e36581" providerId="ADAL" clId="{7E1D04DA-C4C2-422E-A349-058155E63083}" dt="2023-03-27T08:28:20.827" v="194" actId="20577"/>
          <ac:spMkLst>
            <pc:docMk/>
            <pc:sldMk cId="2638112100" sldId="5952"/>
            <ac:spMk id="3" creationId="{A988FD65-247D-4210-B048-12258ADD0D92}"/>
          </ac:spMkLst>
        </pc:spChg>
      </pc:sldChg>
      <pc:sldChg chg="new del">
        <pc:chgData name="Carvalho Gomes(ESO), Catia Ariana" userId="4278aa77-0d5a-4a96-bc65-884467e36581" providerId="ADAL" clId="{7E1D04DA-C4C2-422E-A349-058155E63083}" dt="2023-03-27T08:28:04.305" v="163" actId="2696"/>
        <pc:sldMkLst>
          <pc:docMk/>
          <pc:sldMk cId="3528749664" sldId="5952"/>
        </pc:sldMkLst>
      </pc:sldChg>
      <pc:sldMasterChg chg="delSldLayout">
        <pc:chgData name="Carvalho Gomes(ESO), Catia Ariana" userId="4278aa77-0d5a-4a96-bc65-884467e36581" providerId="ADAL" clId="{7E1D04DA-C4C2-422E-A349-058155E63083}" dt="2023-03-27T08:22:19.734" v="71" actId="2696"/>
        <pc:sldMasterMkLst>
          <pc:docMk/>
          <pc:sldMasterMk cId="1585204217" sldId="2147483660"/>
        </pc:sldMasterMkLst>
        <pc:sldLayoutChg chg="del">
          <pc:chgData name="Carvalho Gomes(ESO), Catia Ariana" userId="4278aa77-0d5a-4a96-bc65-884467e36581" providerId="ADAL" clId="{7E1D04DA-C4C2-422E-A349-058155E63083}" dt="2023-03-27T08:22:19.734" v="71" actId="2696"/>
          <pc:sldLayoutMkLst>
            <pc:docMk/>
            <pc:sldMasterMk cId="1585204217" sldId="2147483660"/>
            <pc:sldLayoutMk cId="2399342007" sldId="2147483785"/>
          </pc:sldLayoutMkLst>
        </pc:sldLayoutChg>
      </pc:sldMasterChg>
      <pc:sldMasterChg chg="del delSldLayout">
        <pc:chgData name="Carvalho Gomes(ESO), Catia Ariana" userId="4278aa77-0d5a-4a96-bc65-884467e36581" providerId="ADAL" clId="{7E1D04DA-C4C2-422E-A349-058155E63083}" dt="2023-03-27T08:22:17.597" v="70" actId="2696"/>
        <pc:sldMasterMkLst>
          <pc:docMk/>
          <pc:sldMasterMk cId="767482613" sldId="2147483677"/>
        </pc:sldMasterMkLst>
        <pc:sldLayoutChg chg="del">
          <pc:chgData name="Carvalho Gomes(ESO), Catia Ariana" userId="4278aa77-0d5a-4a96-bc65-884467e36581" providerId="ADAL" clId="{7E1D04DA-C4C2-422E-A349-058155E63083}" dt="2023-03-27T08:22:17.597" v="70" actId="2696"/>
          <pc:sldLayoutMkLst>
            <pc:docMk/>
            <pc:sldMasterMk cId="767482613" sldId="2147483677"/>
            <pc:sldLayoutMk cId="82946508" sldId="2147483678"/>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777212214" sldId="2147483679"/>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891138173" sldId="2147483680"/>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1654446274" sldId="2147483681"/>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100630163" sldId="2147483682"/>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616148861" sldId="2147483683"/>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541260990" sldId="2147483684"/>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372291589" sldId="2147483685"/>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1576229131" sldId="2147483686"/>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771230228" sldId="2147483687"/>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794656988" sldId="2147483688"/>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283283006" sldId="2147483689"/>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040883379" sldId="2147483690"/>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1217502154" sldId="2147483691"/>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4288526366" sldId="2147483692"/>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3220570462" sldId="2147483693"/>
          </pc:sldLayoutMkLst>
        </pc:sldLayoutChg>
        <pc:sldLayoutChg chg="del">
          <pc:chgData name="Carvalho Gomes(ESO), Catia Ariana" userId="4278aa77-0d5a-4a96-bc65-884467e36581" providerId="ADAL" clId="{7E1D04DA-C4C2-422E-A349-058155E63083}" dt="2023-03-27T08:22:17.597" v="70" actId="2696"/>
          <pc:sldLayoutMkLst>
            <pc:docMk/>
            <pc:sldMasterMk cId="767482613" sldId="2147483677"/>
            <pc:sldLayoutMk cId="1832310518" sldId="214748369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3/27/2023</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3/27/2023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cs typeface="Calibri"/>
              </a:rPr>
              <a:t>We are on the “Refine Solution” phase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705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Alastair</a:t>
            </a: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3246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3.xml"/><Relationship Id="rId5" Type="http://schemas.openxmlformats.org/officeDocument/2006/relationships/image" Target="../media/image7.png"/><Relationship Id="rId4" Type="http://schemas.openxmlformats.org/officeDocument/2006/relationships/image" Target="../media/image6.emf"/></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6.emf"/><Relationship Id="rId4" Type="http://schemas.openxmlformats.org/officeDocument/2006/relationships/oleObject" Target="../embeddings/oleObject3.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6.emf"/><Relationship Id="rId4" Type="http://schemas.openxmlformats.org/officeDocument/2006/relationships/oleObject" Target="../embeddings/oleObject4.bin"/></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6.emf"/><Relationship Id="rId4" Type="http://schemas.openxmlformats.org/officeDocument/2006/relationships/oleObject" Target="../embeddings/oleObject5.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6.emf"/><Relationship Id="rId4" Type="http://schemas.openxmlformats.org/officeDocument/2006/relationships/oleObject" Target="../embeddings/oleObject6.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6.emf"/><Relationship Id="rId4" Type="http://schemas.openxmlformats.org/officeDocument/2006/relationships/oleObject" Target="../embeddings/oleObject7.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6.emf"/><Relationship Id="rId4" Type="http://schemas.openxmlformats.org/officeDocument/2006/relationships/oleObject" Target="../embeddings/oleObject8.bin"/></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8.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8.emf"/></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6.emf"/><Relationship Id="rId4" Type="http://schemas.openxmlformats.org/officeDocument/2006/relationships/oleObject" Target="../embeddings/oleObject11.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6.emf"/><Relationship Id="rId4" Type="http://schemas.openxmlformats.org/officeDocument/2006/relationships/oleObject" Target="../embeddings/oleObject12.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US"/>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r>
              <a:rPr lang="en-US"/>
              <a:t>Click icon to add table</a:t>
            </a:r>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r>
              <a:rPr lang="en-US"/>
              <a:t>Click icon to add media</a:t>
            </a:r>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12" name="Object 11" hidden="1"/>
                      <p:cNvPicPr/>
                      <p:nvPr/>
                    </p:nvPicPr>
                    <p:blipFill>
                      <a:blip r:embed="rId4"/>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US"/>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6" name="Object 5"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a:p>
            <a:pPr>
              <a:spcAft>
                <a:spcPts val="136"/>
              </a:spcAft>
            </a:pPr>
            <a:r>
              <a:rPr lang="en-GB" sz="849" kern="1200" noProof="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059382791"/>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1766955595"/>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18030808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143353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889562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09911357"/>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04426613"/>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525107896"/>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19396547"/>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71359488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129856097"/>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2316384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379646452"/>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88971504"/>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4077142784"/>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09430169"/>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045872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spTree>
    <p:extLst>
      <p:ext uri="{BB962C8B-B14F-4D97-AF65-F5344CB8AC3E}">
        <p14:creationId xmlns:p14="http://schemas.microsoft.com/office/powerpoint/2010/main" val="6402615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Tree>
    <p:extLst>
      <p:ext uri="{BB962C8B-B14F-4D97-AF65-F5344CB8AC3E}">
        <p14:creationId xmlns:p14="http://schemas.microsoft.com/office/powerpoint/2010/main" val="580238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458194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0434839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858494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672181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8847980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6046584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822858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a:t>
            </a:r>
            <a:endParaRPr lang="en-US"/>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22045447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3378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6626260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2" y="1725843"/>
            <a:ext cx="11066292" cy="609600"/>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2" y="780175"/>
            <a:ext cx="11066291" cy="735955"/>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1" y="2495543"/>
            <a:ext cx="11066293" cy="3582282"/>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30692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r>
              <a:rPr lang="en-US"/>
              <a:t>Click icon to add picture</a:t>
            </a:r>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r>
              <a:rPr lang="en-US"/>
              <a:t>Click icon to add picture</a:t>
            </a:r>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1863594"/>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11043989" cy="90365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22158755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1337030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7788967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786640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35361010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11099745"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2" y="1572322"/>
            <a:ext cx="11099745" cy="3674154"/>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90012977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017036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748023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9567681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86131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58779923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297  C55/M0/Y0/K0  </a:t>
            </a:r>
            <a:r>
              <a:rPr sz="806" b="1" spc="12">
                <a:solidFill>
                  <a:srgbClr val="FFFFFF"/>
                </a:solidFill>
                <a:latin typeface="HelveticaNeueLTPro-Blk"/>
                <a:cs typeface="HelveticaNeueLTPro-Blk"/>
              </a:rPr>
              <a:t>R</a:t>
            </a:r>
            <a:r>
              <a:rPr sz="806" b="1" spc="-28">
                <a:solidFill>
                  <a:srgbClr val="FFFFFF"/>
                </a:solidFill>
                <a:latin typeface="HelveticaNeueLTPro-Blk"/>
                <a:cs typeface="HelveticaNeueLTPro-Blk"/>
              </a:rPr>
              <a:t>9</a:t>
            </a:r>
            <a:r>
              <a:rPr sz="806" b="1" spc="-40">
                <a:solidFill>
                  <a:srgbClr val="FFFFFF"/>
                </a:solidFill>
                <a:latin typeface="HelveticaNeueLTPro-Blk"/>
                <a:cs typeface="HelveticaNeueLTPro-Blk"/>
              </a:rPr>
              <a:t>1</a:t>
            </a:r>
            <a:r>
              <a:rPr sz="806" b="1" spc="-20">
                <a:solidFill>
                  <a:srgbClr val="FFFFFF"/>
                </a:solidFill>
                <a:latin typeface="HelveticaNeueLTPro-Blk"/>
                <a:cs typeface="HelveticaNeueLTPro-Blk"/>
              </a:rPr>
              <a:t>/</a:t>
            </a:r>
            <a:r>
              <a:rPr sz="806" b="1" spc="8">
                <a:solidFill>
                  <a:srgbClr val="FFFFFF"/>
                </a:solidFill>
                <a:latin typeface="HelveticaNeueLTPro-Blk"/>
                <a:cs typeface="HelveticaNeueLTPro-Blk"/>
              </a:rPr>
              <a:t>G2</a:t>
            </a:r>
            <a:r>
              <a:rPr sz="806" b="1" spc="4">
                <a:solidFill>
                  <a:srgbClr val="FFFFFF"/>
                </a:solidFill>
                <a:latin typeface="HelveticaNeueLTPro-Blk"/>
                <a:cs typeface="HelveticaNeueLTPro-Blk"/>
              </a:rPr>
              <a:t>0</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a:solidFill>
                  <a:srgbClr val="FFFFFF"/>
                </a:solidFill>
                <a:latin typeface="HelveticaNeueLTPro-Blk"/>
                <a:cs typeface="HelveticaNeueLTPro-Blk"/>
              </a:rPr>
              <a:t>B</a:t>
            </a:r>
            <a:r>
              <a:rPr sz="806" b="1" spc="8">
                <a:solidFill>
                  <a:srgbClr val="FFFFFF"/>
                </a:solidFill>
                <a:latin typeface="HelveticaNeueLTPro-Blk"/>
                <a:cs typeface="HelveticaNeueLTPro-Blk"/>
              </a:rPr>
              <a:t>2</a:t>
            </a:r>
            <a:r>
              <a:rPr sz="806" b="1" spc="16">
                <a:solidFill>
                  <a:srgbClr val="FFFFFF"/>
                </a:solidFill>
                <a:latin typeface="HelveticaNeueLTPro-Blk"/>
                <a:cs typeface="HelveticaNeueLTPro-Blk"/>
              </a:rPr>
              <a:t>4</a:t>
            </a:r>
            <a:r>
              <a:rPr sz="806" b="1">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390  </a:t>
            </a:r>
            <a:r>
              <a:rPr sz="806" b="1">
                <a:solidFill>
                  <a:srgbClr val="FFFFFF"/>
                </a:solidFill>
                <a:latin typeface="HelveticaNeueLTPro-Blk"/>
                <a:cs typeface="HelveticaNeueLTPro-Blk"/>
              </a:rPr>
              <a:t>C</a:t>
            </a:r>
            <a:r>
              <a:rPr sz="806" b="1" spc="12">
                <a:solidFill>
                  <a:srgbClr val="FFFFFF"/>
                </a:solidFill>
                <a:latin typeface="HelveticaNeueLTPro-Blk"/>
                <a:cs typeface="HelveticaNeueLTPro-Blk"/>
              </a:rPr>
              <a:t>2</a:t>
            </a:r>
            <a:r>
              <a:rPr sz="806" b="1" spc="20">
                <a:solidFill>
                  <a:srgbClr val="FFFFFF"/>
                </a:solidFill>
                <a:latin typeface="HelveticaNeueLTPro-Blk"/>
                <a:cs typeface="HelveticaNeueLTPro-Blk"/>
              </a:rPr>
              <a:t>2</a:t>
            </a:r>
            <a:r>
              <a:rPr sz="806" b="1" spc="8">
                <a:solidFill>
                  <a:srgbClr val="FFFFFF"/>
                </a:solidFill>
                <a:latin typeface="HelveticaNeueLTPro-Blk"/>
                <a:cs typeface="HelveticaNeueLTPro-Blk"/>
              </a:rPr>
              <a:t>/</a:t>
            </a:r>
            <a:r>
              <a:rPr sz="806" b="1" spc="12">
                <a:solidFill>
                  <a:srgbClr val="FFFFFF"/>
                </a:solidFill>
                <a:latin typeface="HelveticaNeueLTPro-Blk"/>
                <a:cs typeface="HelveticaNeueLTPro-Blk"/>
              </a:rPr>
              <a:t>M</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36">
                <a:solidFill>
                  <a:srgbClr val="FFFFFF"/>
                </a:solidFill>
                <a:latin typeface="HelveticaNeueLTPro-Blk"/>
                <a:cs typeface="HelveticaNeueLTPro-Blk"/>
              </a:rPr>
              <a:t>Y1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K</a:t>
            </a:r>
            <a:r>
              <a:rPr sz="806" b="1">
                <a:solidFill>
                  <a:srgbClr val="FFFFFF"/>
                </a:solidFill>
                <a:latin typeface="HelveticaNeueLTPro-Blk"/>
                <a:cs typeface="HelveticaNeueLTPro-Blk"/>
              </a:rPr>
              <a:t>8  </a:t>
            </a:r>
            <a:r>
              <a:rPr sz="806" b="1" spc="-4">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12">
                <a:solidFill>
                  <a:srgbClr val="FFFFFF"/>
                </a:solidFill>
                <a:latin typeface="HelveticaNeueLTPro-Blk"/>
                <a:cs typeface="HelveticaNeueLTPro-Blk"/>
              </a:rPr>
              <a:t>7408  </a:t>
            </a:r>
            <a:r>
              <a:rPr sz="806" b="1" spc="4">
                <a:solidFill>
                  <a:srgbClr val="FFFFFF"/>
                </a:solidFill>
                <a:latin typeface="HelveticaNeueLTPro-Blk"/>
                <a:cs typeface="HelveticaNeueLTPro-Blk"/>
              </a:rPr>
              <a:t>C</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12">
                <a:solidFill>
                  <a:srgbClr val="FFFFFF"/>
                </a:solidFill>
                <a:latin typeface="HelveticaNeueLTPro-Blk"/>
                <a:cs typeface="HelveticaNeueLTPro-Blk"/>
              </a:rPr>
              <a:t>M2</a:t>
            </a:r>
            <a:r>
              <a:rPr sz="806" b="1" spc="-12">
                <a:solidFill>
                  <a:srgbClr val="FFFFFF"/>
                </a:solidFill>
                <a:latin typeface="HelveticaNeueLTPro-Blk"/>
                <a:cs typeface="HelveticaNeueLTPro-Blk"/>
              </a:rPr>
              <a:t>5</a:t>
            </a:r>
            <a:r>
              <a:rPr sz="806" b="1" spc="44">
                <a:solidFill>
                  <a:srgbClr val="FFFFFF"/>
                </a:solidFill>
                <a:latin typeface="HelveticaNeueLTPro-Blk"/>
                <a:cs typeface="HelveticaNeueLTPro-Blk"/>
              </a:rPr>
              <a:t>/</a:t>
            </a:r>
            <a:r>
              <a:rPr sz="806" b="1" spc="-12">
                <a:solidFill>
                  <a:srgbClr val="FFFFFF"/>
                </a:solidFill>
                <a:latin typeface="HelveticaNeueLTPro-Blk"/>
                <a:cs typeface="HelveticaNeueLTPro-Blk"/>
              </a:rPr>
              <a:t>Y</a:t>
            </a:r>
            <a:r>
              <a:rPr sz="806" b="1" spc="4">
                <a:solidFill>
                  <a:srgbClr val="FFFFFF"/>
                </a:solidFill>
                <a:latin typeface="HelveticaNeueLTPro-Blk"/>
                <a:cs typeface="HelveticaNeueLTPro-Blk"/>
              </a:rPr>
              <a:t>9</a:t>
            </a:r>
            <a:r>
              <a:rPr sz="806" b="1" spc="-12">
                <a:solidFill>
                  <a:srgbClr val="FFFFFF"/>
                </a:solidFill>
                <a:latin typeface="HelveticaNeueLTPro-Blk"/>
                <a:cs typeface="HelveticaNeueLTPro-Blk"/>
              </a:rPr>
              <a:t>5</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R255/G191/B34</a:t>
            </a:r>
            <a:endParaRPr sz="806">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a:solidFill>
                  <a:srgbClr val="FFFFFF"/>
                </a:solidFill>
                <a:latin typeface="HelveticaNeueLTPro-Blk"/>
                <a:cs typeface="HelveticaNeueLTPro-Blk"/>
              </a:rPr>
              <a:t>PANTONE</a:t>
            </a:r>
            <a:r>
              <a:rPr sz="806" b="1" spc="-8">
                <a:solidFill>
                  <a:srgbClr val="FFFFFF"/>
                </a:solidFill>
                <a:latin typeface="HelveticaNeueLTPro-Blk"/>
                <a:cs typeface="HelveticaNeueLTPro-Blk"/>
              </a:rPr>
              <a:t> </a:t>
            </a:r>
            <a:r>
              <a:rPr sz="806" b="1" spc="-16">
                <a:solidFill>
                  <a:srgbClr val="FFFFFF"/>
                </a:solidFill>
                <a:latin typeface="HelveticaNeueLTPro-Blk"/>
                <a:cs typeface="HelveticaNeueLTPro-Blk"/>
              </a:rPr>
              <a:t>166</a:t>
            </a:r>
            <a:endParaRPr sz="806">
              <a:solidFill>
                <a:prstClr val="black"/>
              </a:solidFill>
              <a:latin typeface="HelveticaNeueLTPro-Blk"/>
              <a:cs typeface="HelveticaNeueLTPro-Blk"/>
            </a:endParaRPr>
          </a:p>
          <a:p>
            <a:pPr marL="10241" marR="4097" defTabSz="368686">
              <a:lnSpc>
                <a:spcPts val="887"/>
              </a:lnSpc>
              <a:spcBef>
                <a:spcPts val="56"/>
              </a:spcBef>
            </a:pPr>
            <a:r>
              <a:rPr sz="806" b="1" spc="4">
                <a:solidFill>
                  <a:srgbClr val="FFFFFF"/>
                </a:solidFill>
                <a:latin typeface="HelveticaNeueLTPro-Blk"/>
                <a:cs typeface="HelveticaNeueLTPro-Blk"/>
              </a:rPr>
              <a:t>C:0 </a:t>
            </a:r>
            <a:r>
              <a:rPr sz="806" b="1" spc="-8">
                <a:solidFill>
                  <a:srgbClr val="FFFFFF"/>
                </a:solidFill>
                <a:latin typeface="HelveticaNeueLTPro-Blk"/>
                <a:cs typeface="HelveticaNeueLTPro-Blk"/>
              </a:rPr>
              <a:t>M:75 </a:t>
            </a:r>
            <a:r>
              <a:rPr sz="806" b="1" spc="-20">
                <a:solidFill>
                  <a:srgbClr val="FFFFFF"/>
                </a:solidFill>
                <a:latin typeface="HelveticaNeueLTPro-Blk"/>
                <a:cs typeface="HelveticaNeueLTPro-Blk"/>
              </a:rPr>
              <a:t>Y:100</a:t>
            </a:r>
            <a:r>
              <a:rPr sz="806" b="1" spc="-48">
                <a:solidFill>
                  <a:srgbClr val="FFFFFF"/>
                </a:solidFill>
                <a:latin typeface="HelveticaNeueLTPro-Blk"/>
                <a:cs typeface="HelveticaNeueLTPro-Blk"/>
              </a:rPr>
              <a:t> </a:t>
            </a:r>
            <a:r>
              <a:rPr sz="806" b="1" spc="4">
                <a:solidFill>
                  <a:srgbClr val="FFFFFF"/>
                </a:solidFill>
                <a:latin typeface="HelveticaNeueLTPro-Blk"/>
                <a:cs typeface="HelveticaNeueLTPro-Blk"/>
              </a:rPr>
              <a:t>K:0  R:242 </a:t>
            </a:r>
            <a:r>
              <a:rPr sz="806" b="1" spc="-20">
                <a:solidFill>
                  <a:srgbClr val="FFFFFF"/>
                </a:solidFill>
                <a:latin typeface="HelveticaNeueLTPro-Blk"/>
                <a:cs typeface="HelveticaNeueLTPro-Blk"/>
              </a:rPr>
              <a:t>G:101</a:t>
            </a:r>
            <a:r>
              <a:rPr sz="806" b="1" spc="-28">
                <a:solidFill>
                  <a:srgbClr val="FFFFFF"/>
                </a:solidFill>
                <a:latin typeface="HelveticaNeueLTPro-Blk"/>
                <a:cs typeface="HelveticaNeueLTPro-Blk"/>
              </a:rPr>
              <a:t> </a:t>
            </a:r>
            <a:r>
              <a:rPr sz="806" b="1" spc="4">
                <a:solidFill>
                  <a:srgbClr val="FFFFFF"/>
                </a:solidFill>
                <a:latin typeface="HelveticaNeueLTPro-Blk"/>
                <a:cs typeface="HelveticaNeueLTPro-Blk"/>
              </a:rPr>
              <a:t>B:34</a:t>
            </a:r>
            <a:endParaRPr sz="806">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6D6E71"/>
                </a:solidFill>
                <a:latin typeface="HelveticaNeueLTPro-Blk"/>
                <a:cs typeface="HelveticaNeueLTPro-Blk"/>
              </a:rPr>
              <a:t>PANTONE </a:t>
            </a:r>
            <a:r>
              <a:rPr sz="806" b="1" spc="-12">
                <a:solidFill>
                  <a:srgbClr val="6D6E71"/>
                </a:solidFill>
                <a:latin typeface="HelveticaNeueLTPro-Blk"/>
                <a:cs typeface="HelveticaNeueLTPro-Blk"/>
              </a:rPr>
              <a:t>108  </a:t>
            </a:r>
            <a:r>
              <a:rPr sz="806" b="1" spc="4">
                <a:solidFill>
                  <a:srgbClr val="6D6E71"/>
                </a:solidFill>
                <a:latin typeface="HelveticaNeueLTPro-Blk"/>
                <a:cs typeface="HelveticaNeueLTPro-Blk"/>
              </a:rPr>
              <a:t>C:0 </a:t>
            </a:r>
            <a:r>
              <a:rPr sz="806" b="1" spc="8">
                <a:solidFill>
                  <a:srgbClr val="6D6E71"/>
                </a:solidFill>
                <a:latin typeface="HelveticaNeueLTPro-Blk"/>
                <a:cs typeface="HelveticaNeueLTPro-Blk"/>
              </a:rPr>
              <a:t>M:0 </a:t>
            </a:r>
            <a:r>
              <a:rPr sz="806" b="1" spc="-20">
                <a:solidFill>
                  <a:srgbClr val="6D6E71"/>
                </a:solidFill>
                <a:latin typeface="HelveticaNeueLTPro-Blk"/>
                <a:cs typeface="HelveticaNeueLTPro-Blk"/>
              </a:rPr>
              <a:t>Y:100</a:t>
            </a:r>
            <a:r>
              <a:rPr sz="806" b="1" spc="-69">
                <a:solidFill>
                  <a:srgbClr val="6D6E71"/>
                </a:solidFill>
                <a:latin typeface="HelveticaNeueLTPro-Blk"/>
                <a:cs typeface="HelveticaNeueLTPro-Blk"/>
              </a:rPr>
              <a:t> </a:t>
            </a:r>
            <a:r>
              <a:rPr sz="806" b="1" spc="4">
                <a:solidFill>
                  <a:srgbClr val="6D6E71"/>
                </a:solidFill>
                <a:latin typeface="HelveticaNeueLTPro-Blk"/>
                <a:cs typeface="HelveticaNeueLTPro-Blk"/>
              </a:rPr>
              <a:t>K:0  </a:t>
            </a:r>
            <a:r>
              <a:rPr sz="806" b="1" spc="8">
                <a:solidFill>
                  <a:srgbClr val="6D6E71"/>
                </a:solidFill>
                <a:latin typeface="HelveticaNeueLTPro-Blk"/>
                <a:cs typeface="HelveticaNeueLTPro-Blk"/>
              </a:rPr>
              <a:t>R:255 </a:t>
            </a:r>
            <a:r>
              <a:rPr sz="806" b="1" spc="4">
                <a:solidFill>
                  <a:srgbClr val="6D6E71"/>
                </a:solidFill>
                <a:latin typeface="HelveticaNeueLTPro-Blk"/>
                <a:cs typeface="HelveticaNeueLTPro-Blk"/>
              </a:rPr>
              <a:t>G:230</a:t>
            </a:r>
            <a:r>
              <a:rPr sz="806" b="1" spc="-40">
                <a:solidFill>
                  <a:srgbClr val="6D6E71"/>
                </a:solidFill>
                <a:latin typeface="HelveticaNeueLTPro-Blk"/>
                <a:cs typeface="HelveticaNeueLTPro-Blk"/>
              </a:rPr>
              <a:t> </a:t>
            </a:r>
            <a:r>
              <a:rPr sz="806" b="1" spc="8">
                <a:solidFill>
                  <a:srgbClr val="6D6E71"/>
                </a:solidFill>
                <a:latin typeface="HelveticaNeueLTPro-Blk"/>
                <a:cs typeface="HelveticaNeueLTPro-Blk"/>
              </a:rPr>
              <a:t>B:0</a:t>
            </a:r>
            <a:endParaRPr sz="806">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FFBF22"/>
                </a:solidFill>
                <a:latin typeface="HelveticaNeueLTPro-Hv"/>
                <a:cs typeface="HelveticaNeueLTPro-Hv"/>
              </a:rPr>
              <a:t>Primary</a:t>
            </a:r>
            <a:endParaRPr sz="968">
              <a:solidFill>
                <a:srgbClr val="FFBF22"/>
              </a:solidFill>
              <a:latin typeface="HelveticaNeueLTPro-Hv"/>
              <a:cs typeface="HelveticaNeueLTPro-Hv"/>
            </a:endParaRPr>
          </a:p>
          <a:p>
            <a:pPr marL="10241" marR="4097" defTabSz="737372">
              <a:lnSpc>
                <a:spcPct val="125000"/>
              </a:lnSpc>
              <a:spcAft>
                <a:spcPts val="484"/>
              </a:spcAft>
            </a:pPr>
            <a:r>
              <a:rPr sz="806" spc="-4">
                <a:solidFill>
                  <a:srgbClr val="6D6E71"/>
                </a:solidFill>
                <a:latin typeface="HelveticaNeueLTPro-Roman"/>
                <a:cs typeface="HelveticaNeueLTPro-Roman"/>
              </a:rPr>
              <a:t>This </a:t>
            </a:r>
            <a:r>
              <a:rPr sz="806" spc="-8">
                <a:solidFill>
                  <a:srgbClr val="6D6E71"/>
                </a:solidFill>
                <a:latin typeface="HelveticaNeueLTPro-Roman"/>
                <a:cs typeface="HelveticaNeueLTPro-Roman"/>
              </a:rPr>
              <a:t>palette </a:t>
            </a:r>
            <a:r>
              <a:rPr sz="806" spc="-4">
                <a:solidFill>
                  <a:srgbClr val="6D6E71"/>
                </a:solidFill>
                <a:latin typeface="HelveticaNeueLTPro-Roman"/>
                <a:cs typeface="HelveticaNeueLTPro-Roman"/>
              </a:rPr>
              <a:t>consists </a:t>
            </a:r>
            <a:r>
              <a:rPr sz="806" spc="-8">
                <a:solidFill>
                  <a:srgbClr val="6D6E71"/>
                </a:solidFill>
                <a:latin typeface="HelveticaNeueLTPro-Roman"/>
                <a:cs typeface="HelveticaNeueLTPro-Roman"/>
              </a:rPr>
              <a:t>of </a:t>
            </a:r>
            <a:r>
              <a:rPr sz="806" spc="-12">
                <a:solidFill>
                  <a:srgbClr val="6D6E71"/>
                </a:solidFill>
                <a:latin typeface="HelveticaNeueLTPro-Roman"/>
                <a:cs typeface="HelveticaNeueLTPro-Roman"/>
              </a:rPr>
              <a:t>yellows </a:t>
            </a:r>
            <a:r>
              <a:rPr sz="806" spc="-4">
                <a:solidFill>
                  <a:srgbClr val="6D6E71"/>
                </a:solidFill>
                <a:latin typeface="HelveticaNeueLTPro-Roman"/>
                <a:cs typeface="HelveticaNeueLTPro-Roman"/>
              </a:rPr>
              <a:t>and oranges, which </a:t>
            </a:r>
            <a:r>
              <a:rPr sz="806" spc="-12">
                <a:solidFill>
                  <a:srgbClr val="6D6E71"/>
                </a:solidFill>
                <a:latin typeface="HelveticaNeueLTPro-Roman"/>
                <a:cs typeface="HelveticaNeueLTPro-Roman"/>
              </a:rPr>
              <a:t>radiate </a:t>
            </a:r>
            <a:r>
              <a:rPr sz="806" spc="-8">
                <a:solidFill>
                  <a:srgbClr val="6D6E71"/>
                </a:solidFill>
                <a:latin typeface="HelveticaNeueLTPro-Roman"/>
                <a:cs typeface="HelveticaNeueLTPro-Roman"/>
              </a:rPr>
              <a:t>ambition, </a:t>
            </a:r>
            <a:r>
              <a:rPr sz="806" spc="-12">
                <a:solidFill>
                  <a:srgbClr val="6D6E71"/>
                </a:solidFill>
                <a:latin typeface="HelveticaNeueLTPro-Roman"/>
                <a:cs typeface="HelveticaNeueLTPro-Roman"/>
              </a:rPr>
              <a:t>energy, </a:t>
            </a:r>
            <a:r>
              <a:rPr sz="806" spc="-8">
                <a:solidFill>
                  <a:srgbClr val="6D6E71"/>
                </a:solidFill>
                <a:latin typeface="HelveticaNeueLTPro-Roman"/>
                <a:cs typeface="HelveticaNeueLTPro-Roman"/>
              </a:rPr>
              <a:t>warmth, </a:t>
            </a:r>
            <a:r>
              <a:rPr sz="806" spc="-4">
                <a:solidFill>
                  <a:srgbClr val="6D6E71"/>
                </a:solidFill>
                <a:latin typeface="HelveticaNeueLTPro-Roman"/>
                <a:cs typeface="HelveticaNeueLTPro-Roman"/>
              </a:rPr>
              <a:t>passion and </a:t>
            </a:r>
            <a:r>
              <a:rPr sz="806" spc="-12">
                <a:solidFill>
                  <a:srgbClr val="6D6E71"/>
                </a:solidFill>
                <a:latin typeface="HelveticaNeueLTPro-Roman"/>
                <a:cs typeface="HelveticaNeueLTPro-Roman"/>
              </a:rPr>
              <a:t>originality. </a:t>
            </a:r>
            <a:br>
              <a:rPr lang="en-GB" sz="806" spc="-12">
                <a:solidFill>
                  <a:srgbClr val="6D6E71"/>
                </a:solidFill>
                <a:latin typeface="HelveticaNeueLTPro-Roman"/>
                <a:cs typeface="HelveticaNeueLTPro-Roman"/>
              </a:rPr>
            </a:br>
            <a:r>
              <a:rPr sz="806" spc="-32">
                <a:solidFill>
                  <a:srgbClr val="6D6E71"/>
                </a:solidFill>
                <a:latin typeface="HelveticaNeueLTPro-Roman"/>
                <a:cs typeface="HelveticaNeueLTPro-Roman"/>
              </a:rPr>
              <a:t>You </a:t>
            </a:r>
            <a:r>
              <a:rPr sz="806">
                <a:solidFill>
                  <a:srgbClr val="6D6E71"/>
                </a:solidFill>
                <a:latin typeface="HelveticaNeueLTPro-Roman"/>
                <a:cs typeface="HelveticaNeueLTPro-Roman"/>
              </a:rPr>
              <a:t>can </a:t>
            </a:r>
            <a:r>
              <a:rPr sz="806" spc="-4">
                <a:solidFill>
                  <a:srgbClr val="6D6E71"/>
                </a:solidFill>
                <a:latin typeface="HelveticaNeueLTPro-Roman"/>
                <a:cs typeface="HelveticaNeueLTPro-Roman"/>
              </a:rPr>
              <a:t>use </a:t>
            </a:r>
            <a:r>
              <a:rPr sz="806">
                <a:solidFill>
                  <a:srgbClr val="6D6E71"/>
                </a:solidFill>
                <a:latin typeface="HelveticaNeueLTPro-Roman"/>
                <a:cs typeface="HelveticaNeueLTPro-Roman"/>
              </a:rPr>
              <a:t>a </a:t>
            </a:r>
            <a:r>
              <a:rPr sz="806" spc="-8">
                <a:solidFill>
                  <a:srgbClr val="6D6E71"/>
                </a:solidFill>
                <a:latin typeface="HelveticaNeueLTPro-Roman"/>
                <a:cs typeface="HelveticaNeueLTPro-Roman"/>
              </a:rPr>
              <a:t>gradient of </a:t>
            </a:r>
            <a:r>
              <a:rPr sz="806" spc="-4">
                <a:solidFill>
                  <a:srgbClr val="6D6E71"/>
                </a:solidFill>
                <a:latin typeface="HelveticaNeueLTPro-Roman"/>
                <a:cs typeface="HelveticaNeueLTPro-Roman"/>
              </a:rPr>
              <a:t>these colours </a:t>
            </a:r>
            <a:r>
              <a:rPr sz="806">
                <a:solidFill>
                  <a:srgbClr val="6D6E71"/>
                </a:solidFill>
                <a:latin typeface="HelveticaNeueLTPro-Roman"/>
                <a:cs typeface="HelveticaNeueLTPro-Roman"/>
              </a:rPr>
              <a:t>as a</a:t>
            </a:r>
            <a:r>
              <a:rPr sz="806" spc="20">
                <a:solidFill>
                  <a:srgbClr val="6D6E71"/>
                </a:solidFill>
                <a:latin typeface="HelveticaNeueLTPro-Roman"/>
                <a:cs typeface="HelveticaNeueLTPro-Roman"/>
              </a:rPr>
              <a:t> </a:t>
            </a:r>
            <a:r>
              <a:rPr sz="806" spc="-8">
                <a:solidFill>
                  <a:srgbClr val="6D6E71"/>
                </a:solidFill>
                <a:latin typeface="HelveticaNeueLTPro-Roman"/>
                <a:cs typeface="HelveticaNeueLTPro-Roman"/>
              </a:rPr>
              <a:t>background.</a:t>
            </a:r>
            <a:endParaRPr lang="en-GB" sz="806" spc="-8">
              <a:solidFill>
                <a:srgbClr val="6D6E71"/>
              </a:solidFill>
              <a:latin typeface="HelveticaNeueLTPro-Roman"/>
              <a:cs typeface="HelveticaNeueLTPro-Roman"/>
            </a:endParaRPr>
          </a:p>
          <a:p>
            <a:pPr marL="10241" defTabSz="737372"/>
            <a:r>
              <a:rPr lang="en-GB" sz="968" b="1">
                <a:solidFill>
                  <a:srgbClr val="FFBF22"/>
                </a:solidFill>
                <a:latin typeface="HelveticaNeueLTPro-Hv"/>
                <a:cs typeface="HelveticaNeueLTPro-Hv"/>
              </a:rPr>
              <a:t>Complementary</a:t>
            </a:r>
            <a:endParaRPr lang="en-GB" sz="968">
              <a:solidFill>
                <a:srgbClr val="FFBF22"/>
              </a:solidFill>
              <a:latin typeface="HelveticaNeueLTPro-Hv"/>
              <a:cs typeface="HelveticaNeueLTPro-Hv"/>
            </a:endParaRPr>
          </a:p>
          <a:p>
            <a:pPr marL="10241" marR="4097" defTabSz="737372">
              <a:lnSpc>
                <a:spcPct val="125000"/>
              </a:lnSpc>
              <a:spcAft>
                <a:spcPts val="484"/>
              </a:spcAft>
            </a:pPr>
            <a:r>
              <a:rPr lang="en-GB" sz="806" spc="-8">
                <a:solidFill>
                  <a:srgbClr val="6D6E71"/>
                </a:solidFill>
                <a:latin typeface="HelveticaNeueLTPro-Roman"/>
                <a:cs typeface="HelveticaNeueLTPro-Roman"/>
              </a:rPr>
              <a:t>Consisting of </a:t>
            </a:r>
            <a:r>
              <a:rPr lang="en-GB" sz="806">
                <a:solidFill>
                  <a:srgbClr val="6D6E71"/>
                </a:solidFill>
                <a:latin typeface="HelveticaNeueLTPro-Roman"/>
                <a:cs typeface="HelveticaNeueLTPro-Roman"/>
              </a:rPr>
              <a:t>a secondary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tertiary </a:t>
            </a:r>
            <a:r>
              <a:rPr lang="en-GB" sz="806" spc="-8">
                <a:solidFill>
                  <a:srgbClr val="6D6E71"/>
                </a:solidFill>
                <a:latin typeface="HelveticaNeueLTPro-Roman"/>
                <a:cs typeface="HelveticaNeueLTPro-Roman"/>
              </a:rPr>
              <a:t>palette. </a:t>
            </a:r>
            <a:r>
              <a:rPr lang="en-GB" sz="806" spc="-4">
                <a:solidFill>
                  <a:srgbClr val="6D6E71"/>
                </a:solidFill>
                <a:latin typeface="HelveticaNeueLTPro-Roman"/>
                <a:cs typeface="HelveticaNeueLTPro-Roman"/>
              </a:rPr>
              <a:t>This </a:t>
            </a:r>
            <a:r>
              <a:rPr lang="en-GB" sz="806" spc="-8">
                <a:solidFill>
                  <a:srgbClr val="6D6E71"/>
                </a:solidFill>
                <a:latin typeface="HelveticaNeueLTPro-Roman"/>
                <a:cs typeface="HelveticaNeueLTPro-Roman"/>
              </a:rPr>
              <a:t>palette </a:t>
            </a:r>
            <a:r>
              <a:rPr lang="en-GB" sz="806" spc="-4">
                <a:solidFill>
                  <a:srgbClr val="6D6E71"/>
                </a:solidFill>
                <a:latin typeface="HelveticaNeueLTPro-Roman"/>
                <a:cs typeface="HelveticaNeueLTPro-Roman"/>
              </a:rPr>
              <a:t>is  designed </a:t>
            </a:r>
            <a:r>
              <a:rPr lang="en-GB" sz="806" spc="-12">
                <a:solidFill>
                  <a:srgbClr val="6D6E71"/>
                </a:solidFill>
                <a:latin typeface="HelveticaNeueLTPro-Roman"/>
                <a:cs typeface="HelveticaNeueLTPro-Roman"/>
              </a:rPr>
              <a:t>to </a:t>
            </a:r>
            <a:r>
              <a:rPr lang="en-GB" sz="806">
                <a:solidFill>
                  <a:srgbClr val="6D6E71"/>
                </a:solidFill>
                <a:latin typeface="HelveticaNeueLTPro-Roman"/>
                <a:cs typeface="HelveticaNeueLTPro-Roman"/>
              </a:rPr>
              <a:t>support </a:t>
            </a:r>
            <a:r>
              <a:rPr lang="en-GB" sz="806" spc="-8">
                <a:solidFill>
                  <a:srgbClr val="6D6E71"/>
                </a:solidFill>
                <a:latin typeface="HelveticaNeueLTPro-Roman"/>
                <a:cs typeface="HelveticaNeueLTPro-Roman"/>
              </a:rPr>
              <a:t>the </a:t>
            </a:r>
            <a:r>
              <a:rPr lang="en-GB" sz="806">
                <a:solidFill>
                  <a:srgbClr val="6D6E71"/>
                </a:solidFill>
                <a:latin typeface="HelveticaNeueLTPro-Roman"/>
                <a:cs typeface="HelveticaNeueLTPro-Roman"/>
              </a:rPr>
              <a:t>primary </a:t>
            </a:r>
            <a:r>
              <a:rPr lang="en-GB" sz="806" spc="-4">
                <a:solidFill>
                  <a:srgbClr val="6D6E71"/>
                </a:solidFill>
                <a:latin typeface="HelveticaNeueLTPro-Roman"/>
                <a:cs typeface="HelveticaNeueLTPro-Roman"/>
              </a:rPr>
              <a:t>colours. Ideal if </a:t>
            </a:r>
            <a:r>
              <a:rPr lang="en-GB" sz="806" spc="-8">
                <a:solidFill>
                  <a:srgbClr val="6D6E71"/>
                </a:solidFill>
                <a:latin typeface="HelveticaNeueLTPro-Roman"/>
                <a:cs typeface="HelveticaNeueLTPro-Roman"/>
              </a:rPr>
              <a:t>communication </a:t>
            </a:r>
            <a:r>
              <a:rPr lang="en-GB" sz="806">
                <a:solidFill>
                  <a:srgbClr val="6D6E71"/>
                </a:solidFill>
                <a:latin typeface="HelveticaNeueLTPro-Roman"/>
                <a:cs typeface="HelveticaNeueLTPro-Roman"/>
              </a:rPr>
              <a:t>needs further </a:t>
            </a:r>
            <a:r>
              <a:rPr lang="en-GB" sz="806" spc="-4">
                <a:solidFill>
                  <a:srgbClr val="6D6E71"/>
                </a:solidFill>
                <a:latin typeface="HelveticaNeueLTPro-Roman"/>
                <a:cs typeface="HelveticaNeueLTPro-Roman"/>
              </a:rPr>
              <a:t>stand out. </a:t>
            </a:r>
            <a:r>
              <a:rPr lang="en-GB" sz="806">
                <a:solidFill>
                  <a:srgbClr val="6D6E71"/>
                </a:solidFill>
                <a:latin typeface="HelveticaNeueLTPro-Roman"/>
                <a:cs typeface="HelveticaNeueLTPro-Roman"/>
              </a:rPr>
              <a:t>These </a:t>
            </a:r>
            <a:r>
              <a:rPr lang="en-GB" sz="806" spc="-4">
                <a:solidFill>
                  <a:srgbClr val="6D6E71"/>
                </a:solidFill>
                <a:latin typeface="HelveticaNeueLTPro-Roman"/>
                <a:cs typeface="HelveticaNeueLTPro-Roman"/>
              </a:rPr>
              <a:t>colours are also designed </a:t>
            </a:r>
            <a:r>
              <a:rPr lang="en-GB" sz="806" spc="-8">
                <a:solidFill>
                  <a:srgbClr val="6D6E71"/>
                </a:solidFill>
                <a:latin typeface="HelveticaNeueLTPro-Roman"/>
                <a:cs typeface="HelveticaNeueLTPro-Roman"/>
              </a:rPr>
              <a:t>with </a:t>
            </a:r>
            <a:r>
              <a:rPr lang="en-GB" sz="806">
                <a:solidFill>
                  <a:srgbClr val="6D6E71"/>
                </a:solidFill>
                <a:latin typeface="HelveticaNeueLTPro-Roman"/>
                <a:cs typeface="HelveticaNeueLTPro-Roman"/>
              </a:rPr>
              <a:t>charts </a:t>
            </a:r>
            <a:r>
              <a:rPr lang="en-GB" sz="806" spc="-4">
                <a:solidFill>
                  <a:srgbClr val="6D6E71"/>
                </a:solidFill>
                <a:latin typeface="HelveticaNeueLTPro-Roman"/>
                <a:cs typeface="HelveticaNeueLTPro-Roman"/>
              </a:rPr>
              <a:t>and colour </a:t>
            </a:r>
            <a:r>
              <a:rPr lang="en-GB" sz="806" spc="-8">
                <a:solidFill>
                  <a:srgbClr val="6D6E71"/>
                </a:solidFill>
                <a:latin typeface="HelveticaNeueLTPro-Roman"/>
                <a:cs typeface="HelveticaNeueLTPro-Roman"/>
              </a:rPr>
              <a:t>coordinating </a:t>
            </a:r>
            <a:r>
              <a:rPr lang="en-GB" sz="806" spc="-4">
                <a:solidFill>
                  <a:srgbClr val="6D6E71"/>
                </a:solidFill>
                <a:latin typeface="HelveticaNeueLTPro-Roman"/>
                <a:cs typeface="HelveticaNeueLTPro-Roman"/>
              </a:rPr>
              <a:t>in</a:t>
            </a:r>
            <a:r>
              <a:rPr lang="en-GB" sz="806" spc="8">
                <a:solidFill>
                  <a:srgbClr val="6D6E71"/>
                </a:solidFill>
                <a:latin typeface="HelveticaNeueLTPro-Roman"/>
                <a:cs typeface="HelveticaNeueLTPro-Roman"/>
              </a:rPr>
              <a:t> </a:t>
            </a:r>
            <a:r>
              <a:rPr lang="en-GB" sz="806" spc="-8">
                <a:solidFill>
                  <a:srgbClr val="6D6E71"/>
                </a:solidFill>
                <a:latin typeface="HelveticaNeueLTPro-Roman"/>
                <a:cs typeface="HelveticaNeueLTPro-Roman"/>
              </a:rPr>
              <a:t>mind.</a:t>
            </a:r>
          </a:p>
          <a:p>
            <a:pPr marL="10241" defTabSz="737372">
              <a:spcBef>
                <a:spcPts val="81"/>
              </a:spcBef>
            </a:pPr>
            <a:r>
              <a:rPr lang="en-GB" sz="968" b="1" spc="-4">
                <a:solidFill>
                  <a:srgbClr val="FFBF22"/>
                </a:solidFill>
                <a:latin typeface="HelveticaNeueLTPro-Hv"/>
                <a:cs typeface="HelveticaNeueLTPro-Hv"/>
              </a:rPr>
              <a:t>Note</a:t>
            </a:r>
            <a:endParaRPr lang="en-GB" sz="968">
              <a:solidFill>
                <a:srgbClr val="FFBF22"/>
              </a:solidFill>
              <a:latin typeface="HelveticaNeueLTPro-Hv"/>
              <a:cs typeface="HelveticaNeueLTPro-Hv"/>
            </a:endParaRPr>
          </a:p>
          <a:p>
            <a:pPr marL="10241" marR="4097" defTabSz="737372">
              <a:lnSpc>
                <a:spcPct val="125000"/>
              </a:lnSpc>
            </a:pPr>
            <a:r>
              <a:rPr lang="en-GB" sz="806" spc="-4">
                <a:solidFill>
                  <a:srgbClr val="6D6E71"/>
                </a:solidFill>
                <a:latin typeface="HelveticaNeueLTPro-Roman"/>
                <a:cs typeface="HelveticaNeueLTPro-Roman"/>
              </a:rPr>
              <a:t>When using </a:t>
            </a:r>
            <a:r>
              <a:rPr lang="en-GB" sz="806" spc="-8">
                <a:solidFill>
                  <a:srgbClr val="6D6E71"/>
                </a:solidFill>
                <a:latin typeface="HelveticaNeueLTPro-Roman"/>
                <a:cs typeface="HelveticaNeueLTPro-Roman"/>
              </a:rPr>
              <a:t>the </a:t>
            </a:r>
            <a:r>
              <a:rPr lang="en-GB" sz="806" spc="-4">
                <a:solidFill>
                  <a:srgbClr val="6D6E71"/>
                </a:solidFill>
                <a:latin typeface="HelveticaNeueLTPro-Roman"/>
                <a:cs typeface="HelveticaNeueLTPro-Roman"/>
              </a:rPr>
              <a:t>colour </a:t>
            </a:r>
            <a:r>
              <a:rPr lang="en-GB" sz="806" spc="-8">
                <a:solidFill>
                  <a:srgbClr val="6D6E71"/>
                </a:solidFill>
                <a:latin typeface="HelveticaNeueLTPro-Roman"/>
                <a:cs typeface="HelveticaNeueLTPro-Roman"/>
              </a:rPr>
              <a:t>palette, refer </a:t>
            </a:r>
            <a:r>
              <a:rPr lang="en-GB" sz="806" spc="-12">
                <a:solidFill>
                  <a:srgbClr val="6D6E71"/>
                </a:solidFill>
                <a:latin typeface="HelveticaNeueLTPro-Roman"/>
                <a:cs typeface="HelveticaNeueLTPro-Roman"/>
              </a:rPr>
              <a:t>to </a:t>
            </a:r>
            <a:r>
              <a:rPr lang="en-GB" sz="806" spc="-8">
                <a:solidFill>
                  <a:srgbClr val="6D6E71"/>
                </a:solidFill>
                <a:latin typeface="HelveticaNeueLTPro-Roman"/>
                <a:cs typeface="HelveticaNeueLTPro-Roman"/>
              </a:rPr>
              <a:t>the templates provided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be </a:t>
            </a:r>
            <a:r>
              <a:rPr lang="en-GB" sz="806" spc="-8">
                <a:solidFill>
                  <a:srgbClr val="6D6E71"/>
                </a:solidFill>
                <a:latin typeface="HelveticaNeueLTPro-Roman"/>
                <a:cs typeface="HelveticaNeueLTPro-Roman"/>
              </a:rPr>
              <a:t>mindful of </a:t>
            </a:r>
            <a:r>
              <a:rPr lang="en-GB" sz="806" spc="-4">
                <a:solidFill>
                  <a:srgbClr val="6D6E71"/>
                </a:solidFill>
                <a:latin typeface="HelveticaNeueLTPro-Roman"/>
                <a:cs typeface="HelveticaNeueLTPro-Roman"/>
              </a:rPr>
              <a:t>using </a:t>
            </a:r>
            <a:r>
              <a:rPr lang="en-GB" sz="806" spc="-8">
                <a:solidFill>
                  <a:srgbClr val="6D6E71"/>
                </a:solidFill>
                <a:latin typeface="HelveticaNeueLTPro-Roman"/>
                <a:cs typeface="HelveticaNeueLTPro-Roman"/>
              </a:rPr>
              <a:t>too many </a:t>
            </a:r>
            <a:r>
              <a:rPr lang="en-GB" sz="806" spc="-4">
                <a:solidFill>
                  <a:srgbClr val="6D6E71"/>
                </a:solidFill>
                <a:latin typeface="HelveticaNeueLTPro-Roman"/>
                <a:cs typeface="HelveticaNeueLTPro-Roman"/>
              </a:rPr>
              <a:t>colours on one </a:t>
            </a:r>
            <a:br>
              <a:rPr lang="en-GB" sz="806" spc="-4">
                <a:solidFill>
                  <a:srgbClr val="6D6E71"/>
                </a:solidFill>
                <a:latin typeface="HelveticaNeueLTPro-Roman"/>
                <a:cs typeface="HelveticaNeueLTPro-Roman"/>
              </a:rPr>
            </a:br>
            <a:r>
              <a:rPr lang="en-GB" sz="806" spc="-4">
                <a:solidFill>
                  <a:srgbClr val="6D6E71"/>
                </a:solidFill>
                <a:latin typeface="HelveticaNeueLTPro-Roman"/>
                <a:cs typeface="HelveticaNeueLTPro-Roman"/>
              </a:rPr>
              <a:t>piece </a:t>
            </a:r>
            <a:r>
              <a:rPr lang="en-GB" sz="806" spc="-8">
                <a:solidFill>
                  <a:srgbClr val="6D6E71"/>
                </a:solidFill>
                <a:latin typeface="HelveticaNeueLTPro-Roman"/>
                <a:cs typeface="HelveticaNeueLTPro-Roman"/>
              </a:rPr>
              <a:t>of communication. </a:t>
            </a:r>
            <a:r>
              <a:rPr lang="en-GB" sz="806" spc="-12">
                <a:solidFill>
                  <a:srgbClr val="6D6E71"/>
                </a:solidFill>
                <a:latin typeface="HelveticaNeueLTPro-Roman"/>
                <a:cs typeface="HelveticaNeueLTPro-Roman"/>
              </a:rPr>
              <a:t>Make </a:t>
            </a:r>
            <a:r>
              <a:rPr lang="en-GB" sz="806" spc="-4">
                <a:solidFill>
                  <a:srgbClr val="6D6E71"/>
                </a:solidFill>
                <a:latin typeface="HelveticaNeueLTPro-Roman"/>
                <a:cs typeface="HelveticaNeueLTPro-Roman"/>
              </a:rPr>
              <a:t>sure </a:t>
            </a:r>
            <a:r>
              <a:rPr lang="en-GB" sz="806" spc="-8">
                <a:solidFill>
                  <a:srgbClr val="6D6E71"/>
                </a:solidFill>
                <a:latin typeface="HelveticaNeueLTPro-Roman"/>
                <a:cs typeface="HelveticaNeueLTPro-Roman"/>
              </a:rPr>
              <a:t>the copy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imagery </a:t>
            </a:r>
            <a:r>
              <a:rPr lang="en-GB" sz="806" spc="-4">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a:solidFill>
                  <a:srgbClr val="6D6E71"/>
                </a:solidFill>
                <a:latin typeface="HelveticaNeueLTPro-Roman"/>
                <a:cs typeface="HelveticaNeueLTPro-Roman"/>
              </a:rPr>
              <a:t>that </a:t>
            </a:r>
            <a:r>
              <a:rPr lang="en-GB" sz="806" spc="-4">
                <a:solidFill>
                  <a:srgbClr val="6D6E71"/>
                </a:solidFill>
                <a:latin typeface="HelveticaNeueLTPro-Roman"/>
                <a:cs typeface="HelveticaNeueLTPro-Roman"/>
              </a:rPr>
              <a:t>colours are used</a:t>
            </a:r>
            <a:r>
              <a:rPr lang="en-GB" sz="806" spc="16">
                <a:solidFill>
                  <a:srgbClr val="6D6E71"/>
                </a:solidFill>
                <a:latin typeface="HelveticaNeueLTPro-Roman"/>
                <a:cs typeface="HelveticaNeueLTPro-Roman"/>
              </a:rPr>
              <a:t> </a:t>
            </a:r>
            <a:r>
              <a:rPr lang="en-GB" sz="806" spc="-12">
                <a:solidFill>
                  <a:srgbClr val="6D6E71"/>
                </a:solidFill>
                <a:latin typeface="HelveticaNeueLTPro-Roman"/>
                <a:cs typeface="HelveticaNeueLTPro-Roman"/>
              </a:rPr>
              <a:t>sparingly.</a:t>
            </a:r>
            <a:endParaRPr lang="en-GB" sz="806">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Primary</a:t>
            </a:r>
            <a:endParaRPr lang="en-GB" sz="806">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Complementary</a:t>
            </a:r>
            <a:endParaRPr lang="en-GB" sz="806">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Complementary</a:t>
            </a:r>
            <a:endParaRPr lang="en-GB" sz="806">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a:latin typeface="Helvetica Neue LT Pro 55 Roman" panose="020B0604020202020204" pitchFamily="34" charset="77"/>
              </a:rPr>
              <a:t>Title Slide Header</a:t>
            </a:r>
          </a:p>
          <a:p>
            <a:pPr defTabSz="737354"/>
            <a:r>
              <a:rPr lang="en-US" sz="1129">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err="1">
                <a:solidFill>
                  <a:srgbClr val="000000">
                    <a:lumMod val="65000"/>
                    <a:lumOff val="35000"/>
                  </a:srgbClr>
                </a:solidFill>
                <a:latin typeface="Helvetica Neue LT Pro 55 Roman" panose="020B0604020202020204" pitchFamily="34" charset="77"/>
              </a:rPr>
              <a:t>urna</a:t>
            </a:r>
            <a:r>
              <a:rPr lang="en-GB" sz="129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a:latin typeface="Helvetica Neue LT Pro 55 Roman" panose="020B0604020202020204" pitchFamily="34" charset="77"/>
              </a:rPr>
              <a:t>Intro copy – Helvetica Neue LT Pro – 16pt </a:t>
            </a:r>
          </a:p>
          <a:p>
            <a:pPr defTabSz="737354">
              <a:spcBef>
                <a:spcPts val="806"/>
              </a:spcBef>
              <a:defRPr/>
            </a:pPr>
            <a:endParaRPr lang="en-GB" sz="129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a:solidFill>
                  <a:prstClr val="black">
                    <a:lumMod val="65000"/>
                    <a:lumOff val="35000"/>
                  </a:prstClr>
                </a:solidFill>
                <a:latin typeface="Helvetica Neue LT Pro 45 Light" panose="020B0403020202020204" pitchFamily="34" charset="77"/>
              </a:rPr>
              <a:t>Ab </a:t>
            </a:r>
            <a:r>
              <a:rPr lang="en-US" sz="887" err="1">
                <a:solidFill>
                  <a:prstClr val="black">
                    <a:lumMod val="65000"/>
                    <a:lumOff val="35000"/>
                  </a:prstClr>
                </a:solidFill>
                <a:latin typeface="Helvetica Neue LT Pro 45 Light" panose="020B0403020202020204" pitchFamily="34" charset="77"/>
              </a:rPr>
              <a:t>inis</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voloriae</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Genesseria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ipicatur</a:t>
            </a:r>
            <a:r>
              <a:rPr lang="en-US" sz="887">
                <a:solidFill>
                  <a:prstClr val="black">
                    <a:lumMod val="65000"/>
                    <a:lumOff val="35000"/>
                  </a:prstClr>
                </a:solidFill>
                <a:latin typeface="Helvetica Neue LT Pro 45 Light" panose="020B0403020202020204" pitchFamily="34" charset="77"/>
              </a:rPr>
              <a:t> ad </a:t>
            </a:r>
            <a:r>
              <a:rPr lang="en-US" sz="887" err="1">
                <a:solidFill>
                  <a:prstClr val="black">
                    <a:lumMod val="65000"/>
                    <a:lumOff val="35000"/>
                  </a:prstClr>
                </a:solidFill>
                <a:latin typeface="Helvetica Neue LT Pro 45 Light" panose="020B0403020202020204" pitchFamily="34" charset="77"/>
              </a:rPr>
              <a:t>quia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dit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eatur</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repudae</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doluptat</a:t>
            </a:r>
            <a:br>
              <a:rPr lang="en-GB" sz="887">
                <a:solidFill>
                  <a:srgbClr val="000000">
                    <a:lumMod val="65000"/>
                    <a:lumOff val="35000"/>
                  </a:srgbClr>
                </a:solidFill>
                <a:latin typeface="Helvetica Neue LT Pro 45 Light" panose="020B0403020202020204" pitchFamily="34" charset="77"/>
              </a:rPr>
            </a:br>
            <a:br>
              <a:rPr lang="en-GB" sz="887">
                <a:solidFill>
                  <a:srgbClr val="000000">
                    <a:lumMod val="65000"/>
                    <a:lumOff val="35000"/>
                  </a:srgbClr>
                </a:solidFill>
                <a:latin typeface="Helvetica Neue LT Pro 45 Light" panose="020B0403020202020204" pitchFamily="34" charset="77"/>
              </a:rPr>
            </a:br>
            <a:r>
              <a:rPr lang="en-US" sz="887">
                <a:solidFill>
                  <a:prstClr val="black">
                    <a:lumMod val="65000"/>
                    <a:lumOff val="35000"/>
                  </a:prstClr>
                </a:solidFill>
                <a:latin typeface="Helvetica Neue LT Pro 45 Light" panose="020B0403020202020204" pitchFamily="34" charset="77"/>
              </a:rPr>
              <a:t>Quid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sunti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officiist</a:t>
            </a:r>
            <a:r>
              <a:rPr lang="en-US" sz="887">
                <a:solidFill>
                  <a:prstClr val="black">
                    <a:lumMod val="65000"/>
                    <a:lumOff val="35000"/>
                  </a:prstClr>
                </a:solidFill>
                <a:latin typeface="Helvetica Neue LT Pro 45 Light" panose="020B0403020202020204" pitchFamily="34" charset="77"/>
              </a:rPr>
              <a:t>, to </a:t>
            </a:r>
            <a:r>
              <a:rPr lang="en-US" sz="887" err="1">
                <a:solidFill>
                  <a:prstClr val="black">
                    <a:lumMod val="65000"/>
                    <a:lumOff val="35000"/>
                  </a:prstClr>
                </a:solidFill>
                <a:latin typeface="Helvetica Neue LT Pro 45 Light" panose="020B0403020202020204" pitchFamily="34" charset="77"/>
              </a:rPr>
              <a:t>volut</a:t>
            </a:r>
            <a:r>
              <a:rPr lang="en-US" sz="887">
                <a:solidFill>
                  <a:prstClr val="black">
                    <a:lumMod val="65000"/>
                    <a:lumOff val="35000"/>
                  </a:prstClr>
                </a:solidFill>
                <a:latin typeface="Helvetica Neue LT Pro 45 Light" panose="020B0403020202020204" pitchFamily="34" charset="77"/>
              </a:rPr>
              <a:t> </a:t>
            </a:r>
            <a:br>
              <a:rPr lang="en-US" sz="887">
                <a:solidFill>
                  <a:prstClr val="black">
                    <a:lumMod val="65000"/>
                    <a:lumOff val="35000"/>
                  </a:prstClr>
                </a:solidFill>
                <a:latin typeface="Helvetica Neue LT Pro 45 Light" panose="020B0403020202020204" pitchFamily="34" charset="77"/>
              </a:rPr>
            </a:b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a:solidFill>
                  <a:prstClr val="black">
                    <a:lumMod val="65000"/>
                    <a:lumOff val="35000"/>
                  </a:prstClr>
                </a:solidFill>
                <a:latin typeface="Helvetica Neue LT Pro 45 Light" panose="020B0403020202020204" pitchFamily="34" charset="77"/>
              </a:rPr>
              <a:t>Quid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sunti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officiist</a:t>
            </a:r>
            <a:r>
              <a:rPr lang="en-US" sz="887">
                <a:solidFill>
                  <a:prstClr val="black">
                    <a:lumMod val="65000"/>
                    <a:lumOff val="35000"/>
                  </a:prstClr>
                </a:solidFill>
                <a:latin typeface="Helvetica Neue LT Pro 45 Light" panose="020B0403020202020204" pitchFamily="34" charset="77"/>
              </a:rPr>
              <a:t>, to </a:t>
            </a:r>
            <a:r>
              <a:rPr lang="en-US" sz="887" err="1">
                <a:solidFill>
                  <a:prstClr val="black">
                    <a:lumMod val="65000"/>
                    <a:lumOff val="35000"/>
                  </a:prstClr>
                </a:solidFill>
                <a:latin typeface="Helvetica Neue LT Pro 45 Light" panose="020B0403020202020204" pitchFamily="34" charset="77"/>
              </a:rPr>
              <a:t>volut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et qui </a:t>
            </a:r>
            <a:r>
              <a:rPr lang="en-US" sz="887" err="1">
                <a:solidFill>
                  <a:prstClr val="black">
                    <a:lumMod val="65000"/>
                    <a:lumOff val="35000"/>
                  </a:prstClr>
                </a:solidFill>
                <a:latin typeface="Helvetica Neue LT Pro 45 Light" panose="020B0403020202020204" pitchFamily="34" charset="77"/>
              </a:rPr>
              <a:t>dolupta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cus</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velecti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berios</a:t>
            </a:r>
            <a:r>
              <a:rPr lang="en-US" sz="887">
                <a:solidFill>
                  <a:prstClr val="black">
                    <a:lumMod val="65000"/>
                    <a:lumOff val="35000"/>
                  </a:prstClr>
                </a:solidFill>
                <a:latin typeface="Helvetica Neue LT Pro 45 Light" panose="020B0403020202020204" pitchFamily="34" charset="77"/>
              </a:rPr>
              <a:t> se </a:t>
            </a:r>
            <a:r>
              <a:rPr lang="en-US" sz="887" err="1">
                <a:solidFill>
                  <a:prstClr val="black">
                    <a:lumMod val="65000"/>
                    <a:lumOff val="35000"/>
                  </a:prstClr>
                </a:solidFill>
                <a:latin typeface="Helvetica Neue LT Pro 45 Light" panose="020B0403020202020204" pitchFamily="34" charset="77"/>
              </a:rPr>
              <a:t>laborporitio</a:t>
            </a:r>
            <a:endParaRPr lang="en-US" sz="887">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a:solidFill>
                  <a:srgbClr val="000000">
                    <a:lumMod val="65000"/>
                    <a:lumOff val="35000"/>
                  </a:srgbClr>
                </a:solidFill>
                <a:latin typeface="Helvetica Neue LT Pro 45 Light" panose="020B0403020202020204" pitchFamily="34" charset="77"/>
              </a:rPr>
              <a:t>Body Copy – </a:t>
            </a:r>
            <a:br>
              <a:rPr lang="en-US" sz="1129">
                <a:solidFill>
                  <a:srgbClr val="000000">
                    <a:lumMod val="65000"/>
                    <a:lumOff val="35000"/>
                  </a:srgbClr>
                </a:solidFill>
                <a:latin typeface="Helvetica Neue LT Pro 45 Light" panose="020B0403020202020204" pitchFamily="34" charset="77"/>
              </a:rPr>
            </a:br>
            <a:r>
              <a:rPr lang="en-US" sz="1129" err="1">
                <a:solidFill>
                  <a:srgbClr val="000000">
                    <a:lumMod val="65000"/>
                    <a:lumOff val="35000"/>
                  </a:srgbClr>
                </a:solidFill>
                <a:latin typeface="Helvetica Neue LT Pro 45 Light" panose="020B0403020202020204" pitchFamily="34" charset="77"/>
              </a:rPr>
              <a:t>Hevetica</a:t>
            </a:r>
            <a:r>
              <a:rPr lang="en-US" sz="1129">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12672157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0589034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29" y="2123220"/>
            <a:ext cx="10169008" cy="1467356"/>
          </a:xfrm>
        </p:spPr>
        <p:txBody>
          <a:bodyPr/>
          <a:lstStyle/>
          <a:p>
            <a:r>
              <a:t>Click to edit Master title style</a:t>
            </a:r>
          </a:p>
        </p:txBody>
      </p:sp>
      <p:sp>
        <p:nvSpPr>
          <p:cNvPr id="3" name="Subtitle 2"/>
          <p:cNvSpPr>
            <a:spLocks noGrp="1"/>
          </p:cNvSpPr>
          <p:nvPr>
            <p:ph type="subTitle" idx="1"/>
          </p:nvPr>
        </p:nvSpPr>
        <p:spPr>
          <a:xfrm>
            <a:off x="1825150" y="3896591"/>
            <a:ext cx="8507054" cy="1724721"/>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7886"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61262" indent="0" algn="ctr">
              <a:buNone/>
              <a:defRPr>
                <a:solidFill>
                  <a:schemeClr val="tx1">
                    <a:tint val="75000"/>
                  </a:schemeClr>
                </a:solidFill>
              </a:defRPr>
            </a:lvl7pPr>
            <a:lvl8pPr marL="4262937" indent="0" algn="ctr">
              <a:buNone/>
              <a:defRPr>
                <a:solidFill>
                  <a:schemeClr val="tx1">
                    <a:tint val="75000"/>
                  </a:schemeClr>
                </a:solidFill>
              </a:defRPr>
            </a:lvl8pPr>
            <a:lvl9pPr marL="4876800" indent="0" algn="ctr">
              <a:buNone/>
              <a:defRPr>
                <a:solidFill>
                  <a:schemeClr val="tx1">
                    <a:tint val="75000"/>
                  </a:schemeClr>
                </a:solidFill>
              </a:defRPr>
            </a:lvl9pPr>
          </a:lstStyle>
          <a:p>
            <a:r>
              <a:t>Click to edit Master subtitle style</a:t>
            </a:r>
          </a:p>
        </p:txBody>
      </p:sp>
      <p:sp>
        <p:nvSpPr>
          <p:cNvPr id="4" name="Date Placeholder 3"/>
          <p:cNvSpPr>
            <a:spLocks noGrp="1"/>
          </p:cNvSpPr>
          <p:nvPr>
            <p:ph type="dt" sz="half" idx="10"/>
          </p:nvPr>
        </p:nvSpPr>
        <p:spPr/>
        <p:txBody>
          <a:bodyPr/>
          <a:lstStyle/>
          <a:p>
            <a:fld id="{01B6730A-E57C-07A0-16A8-C7196ADB30B4}" type="datetimeFigureOut">
              <a:t>3/27/2023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9BE53EAB-19D4-B734-27DD-D774E731E175}" type="slidenum">
              <a:t>‹#›</a:t>
            </a:fld>
            <a:endParaRPr/>
          </a:p>
        </p:txBody>
      </p:sp>
    </p:spTree>
    <p:extLst>
      <p:ext uri="{BB962C8B-B14F-4D97-AF65-F5344CB8AC3E}">
        <p14:creationId xmlns:p14="http://schemas.microsoft.com/office/powerpoint/2010/main" val="2927665918"/>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2_Title and Content with heading">
    <p:spTree>
      <p:nvGrpSpPr>
        <p:cNvPr id="1" name=""/>
        <p:cNvGrpSpPr/>
        <p:nvPr/>
      </p:nvGrpSpPr>
      <p:grpSpPr>
        <a:xfrm>
          <a:off x="0" y="0"/>
          <a:ext cx="0" cy="0"/>
          <a:chOff x="0" y="0"/>
          <a:chExt cx="0" cy="0"/>
        </a:xfrm>
      </p:grpSpPr>
      <p:sp>
        <p:nvSpPr>
          <p:cNvPr id="2" name="Title"/>
          <p:cNvSpPr>
            <a:spLocks noGrp="1"/>
          </p:cNvSpPr>
          <p:nvPr>
            <p:ph type="title"/>
          </p:nvPr>
        </p:nvSpPr>
        <p:spPr>
          <a:xfrm>
            <a:off x="580572" y="384049"/>
            <a:ext cx="11030857" cy="293927"/>
          </a:xfrm>
        </p:spPr>
        <p:txBody>
          <a:bodyPr/>
          <a:lstStyle>
            <a:lvl1pPr>
              <a:defRPr sz="2155"/>
            </a:lvl1pPr>
          </a:lstStyle>
          <a:p>
            <a:r>
              <a:rPr lang="en-US"/>
              <a:t>Click to edit Master title style</a:t>
            </a:r>
            <a:endParaRPr/>
          </a:p>
        </p:txBody>
      </p:sp>
      <p:sp>
        <p:nvSpPr>
          <p:cNvPr id="5" name="Content">
            <a:extLst>
              <a:ext uri="{FF2B5EF4-FFF2-40B4-BE49-F238E27FC236}">
                <a16:creationId xmlns:a16="http://schemas.microsoft.com/office/drawing/2014/main" id="{CEA87050-B3E8-4EC8-938B-63F1451AA8ED}"/>
              </a:ext>
            </a:extLst>
          </p:cNvPr>
          <p:cNvSpPr>
            <a:spLocks noGrp="1"/>
          </p:cNvSpPr>
          <p:nvPr>
            <p:ph sz="quarter" idx="11"/>
          </p:nvPr>
        </p:nvSpPr>
        <p:spPr>
          <a:xfrm>
            <a:off x="580572" y="1468954"/>
            <a:ext cx="11030857" cy="4831799"/>
          </a:xfrm>
        </p:spPr>
        <p:txBody>
          <a:bodyPr vert="horz" lIns="0" tIns="0" rIns="0" bIns="0" rtlCol="0">
            <a:noAutofit/>
          </a:bodyPr>
          <a:lstStyle>
            <a:lvl1pPr>
              <a:defRPr sz="898" dirty="0" smtClean="0"/>
            </a:lvl1pPr>
            <a:lvl2pPr>
              <a:defRPr sz="898" dirty="0" smtClean="0"/>
            </a:lvl2pPr>
            <a:lvl3pPr>
              <a:defRPr sz="898" dirty="0" smtClean="0"/>
            </a:lvl3pPr>
            <a:lvl4pPr>
              <a:defRPr sz="898" dirty="0" smtClean="0"/>
            </a:lvl4pPr>
            <a:lvl5pPr>
              <a:defRPr sz="898" dirty="0" smtClean="0"/>
            </a:lvl5pPr>
            <a:lvl6pPr>
              <a:defRPr sz="1386" dirty="0" smtClean="0"/>
            </a:lvl6pPr>
            <a:lvl7pPr>
              <a:defRPr sz="1386" dirty="0" smtClean="0"/>
            </a:lvl7pPr>
            <a:lvl8pPr>
              <a:defRPr sz="1386" dirty="0" smtClean="0"/>
            </a:lvl8pPr>
            <a:lvl9pPr>
              <a:defRPr sz="1386" dirty="0" smtClean="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a:extLst>
              <a:ext uri="{FF2B5EF4-FFF2-40B4-BE49-F238E27FC236}">
                <a16:creationId xmlns:a16="http://schemas.microsoft.com/office/drawing/2014/main" id="{C578AF2F-4D98-4A20-ABA2-384082E4C86E}"/>
              </a:ext>
            </a:extLst>
          </p:cNvPr>
          <p:cNvSpPr>
            <a:spLocks noGrp="1"/>
          </p:cNvSpPr>
          <p:nvPr>
            <p:ph type="body" sz="quarter" idx="12"/>
          </p:nvPr>
        </p:nvSpPr>
        <p:spPr>
          <a:xfrm>
            <a:off x="580572" y="729822"/>
            <a:ext cx="11030857" cy="489878"/>
          </a:xfrm>
        </p:spPr>
        <p:txBody>
          <a:bodyPr/>
          <a:lstStyle>
            <a:lvl1pPr marL="0" indent="0">
              <a:buNone/>
              <a:defRPr sz="1257">
                <a:solidFill>
                  <a:schemeClr val="accent5"/>
                </a:solidFill>
              </a:defRPr>
            </a:lvl1pPr>
          </a:lstStyle>
          <a:p>
            <a:pPr lvl="0"/>
            <a:r>
              <a:rPr lang="en-US"/>
              <a:t>Click to edit Master text styles</a:t>
            </a:r>
            <a:endParaRPr lang="en-GB"/>
          </a:p>
        </p:txBody>
      </p:sp>
    </p:spTree>
    <p:extLst>
      <p:ext uri="{BB962C8B-B14F-4D97-AF65-F5344CB8AC3E}">
        <p14:creationId xmlns:p14="http://schemas.microsoft.com/office/powerpoint/2010/main" val="4073612787"/>
      </p:ext>
    </p:extLst>
  </p:cSld>
  <p:clrMapOvr>
    <a:masterClrMapping/>
  </p:clrMapOvr>
  <p:extLst>
    <p:ext uri="{DCECCB84-F9BA-43D5-87BE-67443E8EF086}">
      <p15:sldGuideLst xmlns:p15="http://schemas.microsoft.com/office/powerpoint/2012/main">
        <p15:guide id="1" orient="horz" pos="1191">
          <p15:clr>
            <a:srgbClr val="FBAE40"/>
          </p15:clr>
        </p15:guide>
        <p15:guide id="2" pos="1684">
          <p15:clr>
            <a:srgbClr val="FBAE40"/>
          </p15:clr>
        </p15:guide>
        <p15:guide id="3" orient="horz" pos="51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a:p>
            <a:pPr>
              <a:spcAft>
                <a:spcPts val="136"/>
              </a:spcAft>
            </a:pPr>
            <a:r>
              <a:rPr lang="en-GB" sz="849" kern="1200" noProof="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1961694439"/>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89804362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116707914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272946431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92199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02881475"/>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116246428"/>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218109687"/>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448586841"/>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779548490"/>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564749763"/>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6481736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66258232"/>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862522066"/>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50251004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396758296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a:solidFill>
                    <a:schemeClr val="bg1">
                      <a:lumMod val="50000"/>
                    </a:schemeClr>
                  </a:solidFill>
                </a:rPr>
                <a:t>Shift+Alt+Right arrow key = increase level</a:t>
              </a:r>
              <a:br>
                <a:rPr lang="en-GB" sz="853">
                  <a:solidFill>
                    <a:schemeClr val="bg1">
                      <a:lumMod val="50000"/>
                    </a:schemeClr>
                  </a:solidFill>
                </a:rPr>
              </a:br>
              <a:r>
                <a:rPr lang="en-GB" sz="853">
                  <a:solidFill>
                    <a:schemeClr val="bg1">
                      <a:lumMod val="50000"/>
                    </a:schemeClr>
                  </a:solidFill>
                </a:rPr>
                <a:t>Shift+Alt+Left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31893898"/>
      </p:ext>
    </p:extLst>
  </p:cSld>
  <p:clrMapOvr>
    <a:masterClrMapping/>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3/27/2023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spTree>
    <p:extLst>
      <p:ext uri="{BB962C8B-B14F-4D97-AF65-F5344CB8AC3E}">
        <p14:creationId xmlns:p14="http://schemas.microsoft.com/office/powerpoint/2010/main" val="582897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6.emf"/><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oleObject" Target="../embeddings/oleObject1.bin"/><Relationship Id="rId2" Type="http://schemas.openxmlformats.org/officeDocument/2006/relationships/slideLayout" Target="../slideLayouts/slideLayout18.xml"/><Relationship Id="rId16" Type="http://schemas.openxmlformats.org/officeDocument/2006/relationships/tags" Target="../tags/tag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ags" Target="../tags/tag1.xml"/><Relationship Id="rId10" Type="http://schemas.openxmlformats.org/officeDocument/2006/relationships/slideLayout" Target="../slideLayouts/slideLayout26.xml"/><Relationship Id="rId19" Type="http://schemas.openxmlformats.org/officeDocument/2006/relationships/image" Target="../media/image7.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9.emf"/><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theme" Target="../theme/theme4.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74.xml"/><Relationship Id="rId1" Type="http://schemas.openxmlformats.org/officeDocument/2006/relationships/slideLayout" Target="../slideLayouts/slideLayout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theme" Target="../theme/theme6.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19" Type="http://schemas.openxmlformats.org/officeDocument/2006/relationships/image" Target="../media/image9.emf"/><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8"/>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781" r:id="rId8"/>
    <p:sldLayoutId id="2147483780" r:id="rId9"/>
    <p:sldLayoutId id="2147483779" r:id="rId10"/>
    <p:sldLayoutId id="2147483778" r:id="rId11"/>
    <p:sldLayoutId id="2147483783" r:id="rId12"/>
    <p:sldLayoutId id="2147483784" r:id="rId13"/>
    <p:sldLayoutId id="2147483782" r:id="rId14"/>
    <p:sldLayoutId id="2147483776" r:id="rId15"/>
    <p:sldLayoutId id="2147483777" r:id="rId16"/>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5"/>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17" imgW="592" imgH="595" progId="TCLayout.ActiveDocument.1">
                  <p:embed/>
                </p:oleObj>
              </mc:Choice>
              <mc:Fallback>
                <p:oleObj name="think-cell Slide" r:id="rId17" imgW="592" imgH="595" progId="TCLayout.ActiveDocument.1">
                  <p:embed/>
                  <p:pic>
                    <p:nvPicPr>
                      <p:cNvPr id="10" name="Object 9" hidden="1"/>
                      <p:cNvPicPr/>
                      <p:nvPr/>
                    </p:nvPicPr>
                    <p:blipFill>
                      <a:blip r:embed="rId18"/>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6"/>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11142312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14565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320"/>
            <a:ext cx="10972800" cy="114329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597914"/>
            <a:ext cx="10972800" cy="450570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09360"/>
            <a:ext cx="2840736" cy="411480"/>
          </a:xfrm>
          <a:prstGeom prst="rect">
            <a:avLst/>
          </a:prstGeom>
        </p:spPr>
        <p:txBody>
          <a:bodyPr vert="horz" lIns="91440" tIns="45720" rIns="91440" bIns="45720" rtlCol="0" anchor="ctr"/>
          <a:lstStyle>
            <a:lvl1pPr algn="l">
              <a:defRPr sz="600">
                <a:solidFill>
                  <a:schemeClr val="tx1">
                    <a:tint val="75000"/>
                  </a:schemeClr>
                </a:solidFill>
              </a:defRPr>
            </a:lvl1pPr>
          </a:lstStyle>
          <a:p>
            <a:fld id="{70647F91-6D1D-487A-93DD-6AB167742E74}" type="datetimeFigureOut">
              <a:rPr lang="en-US" smtClean="0"/>
              <a:t>3/27/2023</a:t>
            </a:fld>
            <a:endParaRPr lang="en-US"/>
          </a:p>
        </p:txBody>
      </p:sp>
      <p:sp>
        <p:nvSpPr>
          <p:cNvPr id="5" name="Footer Placeholder 4"/>
          <p:cNvSpPr>
            <a:spLocks noGrp="1"/>
          </p:cNvSpPr>
          <p:nvPr>
            <p:ph type="ftr" sz="quarter" idx="3"/>
          </p:nvPr>
        </p:nvSpPr>
        <p:spPr>
          <a:xfrm>
            <a:off x="4157472" y="6309360"/>
            <a:ext cx="3864864" cy="411480"/>
          </a:xfrm>
          <a:prstGeom prst="rect">
            <a:avLst/>
          </a:prstGeom>
        </p:spPr>
        <p:txBody>
          <a:bodyPr vert="horz" lIns="91440" tIns="45720" rIns="91440" bIns="45720" rtlCol="0" anchor="ctr"/>
          <a:lstStyle>
            <a:lvl1pPr algn="ctr">
              <a:defRPr sz="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29472" y="6309360"/>
            <a:ext cx="2852928" cy="411480"/>
          </a:xfrm>
          <a:prstGeom prst="rect">
            <a:avLst/>
          </a:prstGeom>
        </p:spPr>
        <p:txBody>
          <a:bodyPr vert="horz" lIns="91440" tIns="45720" rIns="91440" bIns="45720" rtlCol="0" anchor="ctr"/>
          <a:lstStyle>
            <a:lvl1pPr algn="r">
              <a:defRPr sz="600">
                <a:solidFill>
                  <a:schemeClr val="tx1">
                    <a:tint val="75000"/>
                  </a:schemeClr>
                </a:solidFill>
              </a:defRPr>
            </a:lvl1pPr>
          </a:lstStyle>
          <a:p>
            <a:fld id="{B298140F-E0CD-4C7C-B2BC-248C8D938E09}" type="slidenum">
              <a:rPr lang="en-US" smtClean="0"/>
              <a:t>‹#›</a:t>
            </a:fld>
            <a:endParaRPr lang="en-US"/>
          </a:p>
        </p:txBody>
      </p:sp>
    </p:spTree>
    <p:extLst>
      <p:ext uri="{BB962C8B-B14F-4D97-AF65-F5344CB8AC3E}">
        <p14:creationId xmlns:p14="http://schemas.microsoft.com/office/powerpoint/2010/main" val="3082779716"/>
      </p:ext>
    </p:extLst>
  </p:cSld>
  <p:clrMap bg1="lt1" tx1="dk1" bg2="lt2" tx2="dk2" accent1="accent1" accent2="accent2" accent3="accent3" accent4="accent4" accent5="accent5" accent6="accent6" hlink="hlink" folHlink="folHlink"/>
  <p:sldLayoutIdLst>
    <p:sldLayoutId id="2147483774" r:id="rId1"/>
    <p:sldLayoutId id="2147483775" r:id="rId2"/>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9"/>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2888134460"/>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1.xml"/><Relationship Id="rId1" Type="http://schemas.openxmlformats.org/officeDocument/2006/relationships/slideLayout" Target="../slideLayouts/slideLayout65.xml"/><Relationship Id="rId6" Type="http://schemas.openxmlformats.org/officeDocument/2006/relationships/image" Target="../media/image24.sv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 Id="rId14" Type="http://schemas.openxmlformats.org/officeDocument/2006/relationships/image" Target="../media/image32.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1">
            <a:extLst>
              <a:ext uri="{FF2B5EF4-FFF2-40B4-BE49-F238E27FC236}">
                <a16:creationId xmlns:a16="http://schemas.microsoft.com/office/drawing/2014/main" id="{746400DA-BC66-4A23-B6EC-BB58A4D0E573}"/>
              </a:ext>
            </a:extLst>
          </p:cNvPr>
          <p:cNvSpPr txBox="1">
            <a:spLocks/>
          </p:cNvSpPr>
          <p:nvPr/>
        </p:nvSpPr>
        <p:spPr>
          <a:xfrm>
            <a:off x="201204" y="2398521"/>
            <a:ext cx="8495999" cy="527136"/>
          </a:xfrm>
          <a:prstGeom prst="rect">
            <a:avLst/>
          </a:prstGeom>
        </p:spPr>
        <p:txBody>
          <a:bodyPr lIns="91440" tIns="45720" rIns="91440" bIns="45720"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a:solidFill>
                  <a:schemeClr val="bg1"/>
                </a:solidFill>
                <a:latin typeface="Helvetica Neue LT Std 65 Medium"/>
              </a:rPr>
              <a:t>GC0159</a:t>
            </a:r>
            <a:endParaRPr lang="en-GB" sz="3600" b="1">
              <a:solidFill>
                <a:schemeClr val="bg1"/>
              </a:solidFill>
            </a:endParaRPr>
          </a:p>
        </p:txBody>
      </p:sp>
      <p:sp>
        <p:nvSpPr>
          <p:cNvPr id="5" name="TextBox 4">
            <a:extLst>
              <a:ext uri="{FF2B5EF4-FFF2-40B4-BE49-F238E27FC236}">
                <a16:creationId xmlns:a16="http://schemas.microsoft.com/office/drawing/2014/main" id="{36AFEE66-075B-44FF-B7F0-8D52010829F4}"/>
              </a:ext>
            </a:extLst>
          </p:cNvPr>
          <p:cNvSpPr txBox="1"/>
          <p:nvPr/>
        </p:nvSpPr>
        <p:spPr>
          <a:xfrm>
            <a:off x="201204" y="5265816"/>
            <a:ext cx="6129336" cy="1015663"/>
          </a:xfrm>
          <a:prstGeom prst="rect">
            <a:avLst/>
          </a:prstGeom>
          <a:noFill/>
        </p:spPr>
        <p:txBody>
          <a:bodyPr wrap="square" lIns="91440" tIns="45720" rIns="91440" bIns="45720" anchor="t">
            <a:spAutoFit/>
          </a:bodyPr>
          <a:lstStyle/>
          <a:p>
            <a:r>
              <a:rPr lang="en-GB" sz="2400" b="1" dirty="0">
                <a:solidFill>
                  <a:schemeClr val="bg1"/>
                </a:solidFill>
              </a:rPr>
              <a:t>Thursday 6th March 2023</a:t>
            </a:r>
          </a:p>
          <a:p>
            <a:br>
              <a:rPr lang="en-GB" sz="1800" b="1" dirty="0">
                <a:solidFill>
                  <a:schemeClr val="bg1"/>
                </a:solidFill>
              </a:rPr>
            </a:br>
            <a:r>
              <a:rPr lang="en-GB" sz="1800" b="1" dirty="0">
                <a:solidFill>
                  <a:schemeClr val="bg1"/>
                </a:solidFill>
              </a:rPr>
              <a:t>Online Meeting via Teams</a:t>
            </a:r>
            <a:endParaRPr lang="en-GB" dirty="0">
              <a:solidFill>
                <a:schemeClr val="bg1"/>
              </a:solidFill>
            </a:endParaRPr>
          </a:p>
        </p:txBody>
      </p:sp>
      <p:sp>
        <p:nvSpPr>
          <p:cNvPr id="6" name="Text Placeholder 5">
            <a:extLst>
              <a:ext uri="{FF2B5EF4-FFF2-40B4-BE49-F238E27FC236}">
                <a16:creationId xmlns:a16="http://schemas.microsoft.com/office/drawing/2014/main" id="{E14905A1-4E3E-81A8-9390-83BA0D197FB2}"/>
              </a:ext>
            </a:extLst>
          </p:cNvPr>
          <p:cNvSpPr>
            <a:spLocks noGrp="1"/>
          </p:cNvSpPr>
          <p:nvPr>
            <p:ph type="body" sz="quarter" idx="10"/>
          </p:nvPr>
        </p:nvSpPr>
        <p:spPr>
          <a:xfrm>
            <a:off x="201204" y="236256"/>
            <a:ext cx="3645338" cy="1655763"/>
          </a:xfrm>
        </p:spPr>
        <p:txBody>
          <a:bodyPr/>
          <a:lstStyle/>
          <a:p>
            <a:r>
              <a:rPr lang="en-GB" sz="6000" dirty="0"/>
              <a:t>Welcome</a:t>
            </a:r>
          </a:p>
        </p:txBody>
      </p:sp>
    </p:spTree>
    <p:extLst>
      <p:ext uri="{BB962C8B-B14F-4D97-AF65-F5344CB8AC3E}">
        <p14:creationId xmlns:p14="http://schemas.microsoft.com/office/powerpoint/2010/main" val="270466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4976D6E3-998C-470D-84B0-8E20FEF31D6D}"/>
              </a:ext>
            </a:extLst>
          </p:cNvPr>
          <p:cNvGraphicFramePr>
            <a:graphicFrameLocks noGrp="1"/>
          </p:cNvGraphicFramePr>
          <p:nvPr/>
        </p:nvGraphicFramePr>
        <p:xfrm>
          <a:off x="0" y="576772"/>
          <a:ext cx="12192001" cy="5228232"/>
        </p:xfrm>
        <a:graphic>
          <a:graphicData uri="http://schemas.openxmlformats.org/drawingml/2006/table">
            <a:tbl>
              <a:tblPr firstRow="1" bandRow="1">
                <a:tableStyleId>{5C22544A-7EE6-4342-B048-85BDC9FD1C3A}</a:tableStyleId>
              </a:tblPr>
              <a:tblGrid>
                <a:gridCol w="2060812">
                  <a:extLst>
                    <a:ext uri="{9D8B030D-6E8A-4147-A177-3AD203B41FA5}">
                      <a16:colId xmlns:a16="http://schemas.microsoft.com/office/drawing/2014/main" val="1113405609"/>
                    </a:ext>
                  </a:extLst>
                </a:gridCol>
                <a:gridCol w="703977">
                  <a:extLst>
                    <a:ext uri="{9D8B030D-6E8A-4147-A177-3AD203B41FA5}">
                      <a16:colId xmlns:a16="http://schemas.microsoft.com/office/drawing/2014/main" val="3117552528"/>
                    </a:ext>
                  </a:extLst>
                </a:gridCol>
                <a:gridCol w="494263">
                  <a:extLst>
                    <a:ext uri="{9D8B030D-6E8A-4147-A177-3AD203B41FA5}">
                      <a16:colId xmlns:a16="http://schemas.microsoft.com/office/drawing/2014/main" val="3360771554"/>
                    </a:ext>
                  </a:extLst>
                </a:gridCol>
                <a:gridCol w="540600">
                  <a:extLst>
                    <a:ext uri="{9D8B030D-6E8A-4147-A177-3AD203B41FA5}">
                      <a16:colId xmlns:a16="http://schemas.microsoft.com/office/drawing/2014/main" val="3971441641"/>
                    </a:ext>
                  </a:extLst>
                </a:gridCol>
                <a:gridCol w="572323">
                  <a:extLst>
                    <a:ext uri="{9D8B030D-6E8A-4147-A177-3AD203B41FA5}">
                      <a16:colId xmlns:a16="http://schemas.microsoft.com/office/drawing/2014/main" val="1025719987"/>
                    </a:ext>
                  </a:extLst>
                </a:gridCol>
                <a:gridCol w="570663">
                  <a:extLst>
                    <a:ext uri="{9D8B030D-6E8A-4147-A177-3AD203B41FA5}">
                      <a16:colId xmlns:a16="http://schemas.microsoft.com/office/drawing/2014/main" val="3466049356"/>
                    </a:ext>
                  </a:extLst>
                </a:gridCol>
                <a:gridCol w="615200">
                  <a:extLst>
                    <a:ext uri="{9D8B030D-6E8A-4147-A177-3AD203B41FA5}">
                      <a16:colId xmlns:a16="http://schemas.microsoft.com/office/drawing/2014/main" val="3444625974"/>
                    </a:ext>
                  </a:extLst>
                </a:gridCol>
                <a:gridCol w="542925">
                  <a:extLst>
                    <a:ext uri="{9D8B030D-6E8A-4147-A177-3AD203B41FA5}">
                      <a16:colId xmlns:a16="http://schemas.microsoft.com/office/drawing/2014/main" val="2920756401"/>
                    </a:ext>
                  </a:extLst>
                </a:gridCol>
                <a:gridCol w="571500">
                  <a:extLst>
                    <a:ext uri="{9D8B030D-6E8A-4147-A177-3AD203B41FA5}">
                      <a16:colId xmlns:a16="http://schemas.microsoft.com/office/drawing/2014/main" val="4212594218"/>
                    </a:ext>
                  </a:extLst>
                </a:gridCol>
                <a:gridCol w="557212">
                  <a:extLst>
                    <a:ext uri="{9D8B030D-6E8A-4147-A177-3AD203B41FA5}">
                      <a16:colId xmlns:a16="http://schemas.microsoft.com/office/drawing/2014/main" val="2258777929"/>
                    </a:ext>
                  </a:extLst>
                </a:gridCol>
                <a:gridCol w="557213">
                  <a:extLst>
                    <a:ext uri="{9D8B030D-6E8A-4147-A177-3AD203B41FA5}">
                      <a16:colId xmlns:a16="http://schemas.microsoft.com/office/drawing/2014/main" val="1096980676"/>
                    </a:ext>
                  </a:extLst>
                </a:gridCol>
                <a:gridCol w="542925">
                  <a:extLst>
                    <a:ext uri="{9D8B030D-6E8A-4147-A177-3AD203B41FA5}">
                      <a16:colId xmlns:a16="http://schemas.microsoft.com/office/drawing/2014/main" val="2902425187"/>
                    </a:ext>
                  </a:extLst>
                </a:gridCol>
                <a:gridCol w="628650">
                  <a:extLst>
                    <a:ext uri="{9D8B030D-6E8A-4147-A177-3AD203B41FA5}">
                      <a16:colId xmlns:a16="http://schemas.microsoft.com/office/drawing/2014/main" val="2139018120"/>
                    </a:ext>
                  </a:extLst>
                </a:gridCol>
                <a:gridCol w="600075">
                  <a:extLst>
                    <a:ext uri="{9D8B030D-6E8A-4147-A177-3AD203B41FA5}">
                      <a16:colId xmlns:a16="http://schemas.microsoft.com/office/drawing/2014/main" val="1596979173"/>
                    </a:ext>
                  </a:extLst>
                </a:gridCol>
                <a:gridCol w="514350">
                  <a:extLst>
                    <a:ext uri="{9D8B030D-6E8A-4147-A177-3AD203B41FA5}">
                      <a16:colId xmlns:a16="http://schemas.microsoft.com/office/drawing/2014/main" val="2049377995"/>
                    </a:ext>
                  </a:extLst>
                </a:gridCol>
                <a:gridCol w="542925">
                  <a:extLst>
                    <a:ext uri="{9D8B030D-6E8A-4147-A177-3AD203B41FA5}">
                      <a16:colId xmlns:a16="http://schemas.microsoft.com/office/drawing/2014/main" val="3174969024"/>
                    </a:ext>
                  </a:extLst>
                </a:gridCol>
                <a:gridCol w="542925">
                  <a:extLst>
                    <a:ext uri="{9D8B030D-6E8A-4147-A177-3AD203B41FA5}">
                      <a16:colId xmlns:a16="http://schemas.microsoft.com/office/drawing/2014/main" val="680905855"/>
                    </a:ext>
                  </a:extLst>
                </a:gridCol>
                <a:gridCol w="514350">
                  <a:extLst>
                    <a:ext uri="{9D8B030D-6E8A-4147-A177-3AD203B41FA5}">
                      <a16:colId xmlns:a16="http://schemas.microsoft.com/office/drawing/2014/main" val="1225634617"/>
                    </a:ext>
                  </a:extLst>
                </a:gridCol>
                <a:gridCol w="519113">
                  <a:extLst>
                    <a:ext uri="{9D8B030D-6E8A-4147-A177-3AD203B41FA5}">
                      <a16:colId xmlns:a16="http://schemas.microsoft.com/office/drawing/2014/main" val="1776128035"/>
                    </a:ext>
                  </a:extLst>
                </a:gridCol>
              </a:tblGrid>
              <a:tr h="316460">
                <a:tc>
                  <a:txBody>
                    <a:bodyPr/>
                    <a:lstStyle/>
                    <a:p>
                      <a:pPr algn="ctr"/>
                      <a:endParaRPr lang="en-GB" sz="1200"/>
                    </a:p>
                  </a:txBody>
                  <a:tcPr>
                    <a:noFill/>
                  </a:tcPr>
                </a:tc>
                <a:tc gridSpan="6">
                  <a:txBody>
                    <a:bodyPr/>
                    <a:lstStyle/>
                    <a:p>
                      <a:pPr algn="ctr"/>
                      <a:r>
                        <a:rPr lang="en-GB" sz="1400"/>
                        <a:t>2022</a:t>
                      </a:r>
                      <a:endParaRPr lang="en-GB" sz="120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gridSpan="12">
                  <a:txBody>
                    <a:bodyPr/>
                    <a:lstStyle/>
                    <a:p>
                      <a:pPr algn="ctr"/>
                      <a:r>
                        <a:rPr lang="en-GB" sz="1400"/>
                        <a:t>2023</a:t>
                      </a:r>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050"/>
                    </a:p>
                  </a:txBody>
                  <a:tcPr/>
                </a:tc>
                <a:tc hMerge="1">
                  <a:txBody>
                    <a:bodyPr/>
                    <a:lstStyle/>
                    <a:p>
                      <a:pPr algn="ctr"/>
                      <a:endParaRPr lang="en-GB" sz="1400"/>
                    </a:p>
                  </a:txBody>
                  <a:tcPr/>
                </a:tc>
                <a:tc hMerge="1">
                  <a:txBody>
                    <a:bodyPr/>
                    <a:lstStyle/>
                    <a:p>
                      <a:pPr algn="ctr"/>
                      <a:endParaRPr lang="en-GB" sz="1400"/>
                    </a:p>
                  </a:txBody>
                  <a:tcPr/>
                </a:tc>
                <a:tc hMerge="1">
                  <a:txBody>
                    <a:bodyPr/>
                    <a:lstStyle/>
                    <a:p>
                      <a:pPr algn="ctr"/>
                      <a:endParaRPr lang="en-GB" sz="1400"/>
                    </a:p>
                  </a:txBody>
                  <a:tcPr/>
                </a:tc>
                <a:extLst>
                  <a:ext uri="{0D108BD9-81ED-4DB2-BD59-A6C34878D82A}">
                    <a16:rowId xmlns:a16="http://schemas.microsoft.com/office/drawing/2014/main" val="2992396406"/>
                  </a:ext>
                </a:extLst>
              </a:tr>
              <a:tr h="284814">
                <a:tc>
                  <a:txBody>
                    <a:bodyPr/>
                    <a:lstStyle/>
                    <a:p>
                      <a:pPr algn="ctr"/>
                      <a:r>
                        <a:rPr lang="en-GB" sz="1200">
                          <a:solidFill>
                            <a:schemeClr val="bg1"/>
                          </a:solidFill>
                        </a:rPr>
                        <a:t>Deliverable</a:t>
                      </a:r>
                    </a:p>
                  </a:txBody>
                  <a:tcPr>
                    <a:solidFill>
                      <a:schemeClr val="accent1"/>
                    </a:solidFill>
                  </a:tcPr>
                </a:tc>
                <a:tc>
                  <a:txBody>
                    <a:bodyPr/>
                    <a:lstStyle/>
                    <a:p>
                      <a:pPr algn="ctr"/>
                      <a:r>
                        <a:rPr lang="en-GB" sz="1000">
                          <a:solidFill>
                            <a:schemeClr val="bg1"/>
                          </a:solidFill>
                        </a:rPr>
                        <a:t>.... July</a:t>
                      </a:r>
                    </a:p>
                  </a:txBody>
                  <a:tcPr>
                    <a:solidFill>
                      <a:schemeClr val="accent1"/>
                    </a:solidFill>
                  </a:tcPr>
                </a:tc>
                <a:tc>
                  <a:txBody>
                    <a:bodyPr/>
                    <a:lstStyle/>
                    <a:p>
                      <a:pPr algn="ctr"/>
                      <a:r>
                        <a:rPr lang="en-GB" sz="1000">
                          <a:solidFill>
                            <a:schemeClr val="bg1"/>
                          </a:solidFill>
                        </a:rPr>
                        <a:t>Aug</a:t>
                      </a:r>
                    </a:p>
                  </a:txBody>
                  <a:tcPr>
                    <a:solidFill>
                      <a:schemeClr val="accent1"/>
                    </a:solidFill>
                  </a:tcPr>
                </a:tc>
                <a:tc>
                  <a:txBody>
                    <a:bodyPr/>
                    <a:lstStyle/>
                    <a:p>
                      <a:pPr algn="ctr"/>
                      <a:r>
                        <a:rPr lang="en-GB" sz="1000">
                          <a:solidFill>
                            <a:schemeClr val="bg1"/>
                          </a:solidFill>
                        </a:rPr>
                        <a:t>Sept </a:t>
                      </a:r>
                    </a:p>
                  </a:txBody>
                  <a:tcPr>
                    <a:solidFill>
                      <a:schemeClr val="accent1"/>
                    </a:solidFill>
                  </a:tcPr>
                </a:tc>
                <a:tc>
                  <a:txBody>
                    <a:bodyPr/>
                    <a:lstStyle/>
                    <a:p>
                      <a:pPr algn="ctr"/>
                      <a:r>
                        <a:rPr lang="en-GB" sz="1000">
                          <a:solidFill>
                            <a:schemeClr val="bg1"/>
                          </a:solidFill>
                        </a:rPr>
                        <a:t>Oct </a:t>
                      </a:r>
                    </a:p>
                  </a:txBody>
                  <a:tcPr>
                    <a:solidFill>
                      <a:schemeClr val="accent1"/>
                    </a:solidFill>
                  </a:tcPr>
                </a:tc>
                <a:tc>
                  <a:txBody>
                    <a:bodyPr/>
                    <a:lstStyle/>
                    <a:p>
                      <a:pPr algn="ctr"/>
                      <a:r>
                        <a:rPr lang="en-GB" sz="1000">
                          <a:solidFill>
                            <a:schemeClr val="bg1"/>
                          </a:solidFill>
                        </a:rPr>
                        <a:t>Nov </a:t>
                      </a:r>
                    </a:p>
                  </a:txBody>
                  <a:tcPr>
                    <a:solidFill>
                      <a:schemeClr val="accent1"/>
                    </a:solidFill>
                  </a:tcPr>
                </a:tc>
                <a:tc>
                  <a:txBody>
                    <a:bodyPr/>
                    <a:lstStyle/>
                    <a:p>
                      <a:pPr algn="ctr"/>
                      <a:r>
                        <a:rPr lang="en-GB" sz="1000">
                          <a:solidFill>
                            <a:schemeClr val="bg1"/>
                          </a:solidFill>
                        </a:rPr>
                        <a:t>Dec</a:t>
                      </a:r>
                    </a:p>
                  </a:txBody>
                  <a:tcPr>
                    <a:solidFill>
                      <a:schemeClr val="accent1"/>
                    </a:solidFill>
                  </a:tcPr>
                </a:tc>
                <a:tc>
                  <a:txBody>
                    <a:bodyPr/>
                    <a:lstStyle/>
                    <a:p>
                      <a:pPr algn="ctr"/>
                      <a:r>
                        <a:rPr lang="en-GB" sz="1000">
                          <a:solidFill>
                            <a:schemeClr val="bg1"/>
                          </a:solidFill>
                        </a:rPr>
                        <a:t>Jan</a:t>
                      </a:r>
                    </a:p>
                  </a:txBody>
                  <a:tcPr>
                    <a:solidFill>
                      <a:schemeClr val="accent1"/>
                    </a:solidFill>
                  </a:tcPr>
                </a:tc>
                <a:tc>
                  <a:txBody>
                    <a:bodyPr/>
                    <a:lstStyle/>
                    <a:p>
                      <a:pPr algn="ctr"/>
                      <a:r>
                        <a:rPr lang="en-GB" sz="1000">
                          <a:solidFill>
                            <a:schemeClr val="bg1"/>
                          </a:solidFill>
                        </a:rPr>
                        <a:t>Feb</a:t>
                      </a:r>
                    </a:p>
                  </a:txBody>
                  <a:tcPr>
                    <a:solidFill>
                      <a:schemeClr val="accent1"/>
                    </a:solidFill>
                  </a:tcPr>
                </a:tc>
                <a:tc>
                  <a:txBody>
                    <a:bodyPr/>
                    <a:lstStyle/>
                    <a:p>
                      <a:pPr algn="ctr"/>
                      <a:r>
                        <a:rPr lang="en-GB" sz="1000">
                          <a:solidFill>
                            <a:schemeClr val="bg1"/>
                          </a:solidFill>
                        </a:rPr>
                        <a:t>Mar</a:t>
                      </a:r>
                    </a:p>
                  </a:txBody>
                  <a:tcPr>
                    <a:solidFill>
                      <a:schemeClr val="accent1"/>
                    </a:solidFill>
                  </a:tcPr>
                </a:tc>
                <a:tc>
                  <a:txBody>
                    <a:bodyPr/>
                    <a:lstStyle/>
                    <a:p>
                      <a:pPr algn="ctr"/>
                      <a:r>
                        <a:rPr lang="en-GB" sz="1000">
                          <a:solidFill>
                            <a:schemeClr val="bg1"/>
                          </a:solidFill>
                        </a:rPr>
                        <a:t>Apr </a:t>
                      </a:r>
                    </a:p>
                  </a:txBody>
                  <a:tcPr>
                    <a:solidFill>
                      <a:schemeClr val="accent1"/>
                    </a:solidFill>
                  </a:tcPr>
                </a:tc>
                <a:tc>
                  <a:txBody>
                    <a:bodyPr/>
                    <a:lstStyle/>
                    <a:p>
                      <a:pPr algn="ctr"/>
                      <a:r>
                        <a:rPr lang="en-GB" sz="1000">
                          <a:solidFill>
                            <a:schemeClr val="bg1"/>
                          </a:solidFill>
                        </a:rPr>
                        <a:t>May</a:t>
                      </a:r>
                    </a:p>
                  </a:txBody>
                  <a:tcPr>
                    <a:solidFill>
                      <a:schemeClr val="accent1"/>
                    </a:solidFill>
                  </a:tcPr>
                </a:tc>
                <a:tc>
                  <a:txBody>
                    <a:bodyPr/>
                    <a:lstStyle/>
                    <a:p>
                      <a:pPr algn="ctr"/>
                      <a:r>
                        <a:rPr lang="en-GB" sz="1000">
                          <a:solidFill>
                            <a:schemeClr val="bg1"/>
                          </a:solidFill>
                        </a:rPr>
                        <a:t>June</a:t>
                      </a:r>
                    </a:p>
                  </a:txBody>
                  <a:tcPr>
                    <a:solidFill>
                      <a:schemeClr val="accent1"/>
                    </a:solidFill>
                  </a:tcPr>
                </a:tc>
                <a:tc>
                  <a:txBody>
                    <a:bodyPr/>
                    <a:lstStyle/>
                    <a:p>
                      <a:pPr algn="ctr"/>
                      <a:r>
                        <a:rPr lang="en-GB" sz="1000">
                          <a:solidFill>
                            <a:schemeClr val="bg1"/>
                          </a:solidFill>
                        </a:rPr>
                        <a:t>July</a:t>
                      </a:r>
                    </a:p>
                  </a:txBody>
                  <a:tcPr>
                    <a:solidFill>
                      <a:schemeClr val="accent1"/>
                    </a:solidFill>
                  </a:tcPr>
                </a:tc>
                <a:tc>
                  <a:txBody>
                    <a:bodyPr/>
                    <a:lstStyle/>
                    <a:p>
                      <a:pPr algn="ctr"/>
                      <a:r>
                        <a:rPr lang="en-GB" sz="1000">
                          <a:solidFill>
                            <a:schemeClr val="bg1"/>
                          </a:solidFill>
                        </a:rPr>
                        <a:t>Aug </a:t>
                      </a:r>
                    </a:p>
                  </a:txBody>
                  <a:tcPr>
                    <a:solidFill>
                      <a:schemeClr val="accent1"/>
                    </a:solidFill>
                  </a:tcPr>
                </a:tc>
                <a:tc>
                  <a:txBody>
                    <a:bodyPr/>
                    <a:lstStyle/>
                    <a:p>
                      <a:pPr algn="ctr"/>
                      <a:r>
                        <a:rPr lang="en-GB" sz="1000">
                          <a:solidFill>
                            <a:schemeClr val="bg1"/>
                          </a:solidFill>
                        </a:rPr>
                        <a:t>Sept </a:t>
                      </a:r>
                    </a:p>
                  </a:txBody>
                  <a:tcPr>
                    <a:solidFill>
                      <a:schemeClr val="accent1"/>
                    </a:solidFill>
                  </a:tcPr>
                </a:tc>
                <a:tc>
                  <a:txBody>
                    <a:bodyPr/>
                    <a:lstStyle/>
                    <a:p>
                      <a:pPr algn="ctr"/>
                      <a:r>
                        <a:rPr lang="en-GB" sz="1000">
                          <a:solidFill>
                            <a:schemeClr val="bg1"/>
                          </a:solidFill>
                        </a:rPr>
                        <a:t>Oct</a:t>
                      </a:r>
                    </a:p>
                  </a:txBody>
                  <a:tcPr>
                    <a:solidFill>
                      <a:schemeClr val="accent1"/>
                    </a:solidFill>
                  </a:tcPr>
                </a:tc>
                <a:tc>
                  <a:txBody>
                    <a:bodyPr/>
                    <a:lstStyle/>
                    <a:p>
                      <a:pPr algn="ctr"/>
                      <a:r>
                        <a:rPr lang="en-GB" sz="1000">
                          <a:solidFill>
                            <a:schemeClr val="bg1"/>
                          </a:solidFill>
                        </a:rPr>
                        <a:t>Nov</a:t>
                      </a:r>
                    </a:p>
                  </a:txBody>
                  <a:tcPr>
                    <a:solidFill>
                      <a:schemeClr val="accent1"/>
                    </a:solidFill>
                  </a:tcPr>
                </a:tc>
                <a:tc>
                  <a:txBody>
                    <a:bodyPr/>
                    <a:lstStyle/>
                    <a:p>
                      <a:pPr algn="ctr"/>
                      <a:r>
                        <a:rPr lang="en-GB" sz="1000">
                          <a:solidFill>
                            <a:schemeClr val="bg1"/>
                          </a:solidFill>
                        </a:rPr>
                        <a:t>Dec</a:t>
                      </a:r>
                    </a:p>
                  </a:txBody>
                  <a:tcPr>
                    <a:solidFill>
                      <a:schemeClr val="accent1"/>
                    </a:solidFill>
                  </a:tcPr>
                </a:tc>
                <a:extLst>
                  <a:ext uri="{0D108BD9-81ED-4DB2-BD59-A6C34878D82A}">
                    <a16:rowId xmlns:a16="http://schemas.microsoft.com/office/drawing/2014/main" val="2719084036"/>
                  </a:ext>
                </a:extLst>
              </a:tr>
              <a:tr h="730428">
                <a:tc>
                  <a:txBody>
                    <a:bodyPr/>
                    <a:lstStyle/>
                    <a:p>
                      <a:r>
                        <a:rPr lang="en-GB" sz="1200"/>
                        <a:t>Finalise defect list and develop solutions</a:t>
                      </a:r>
                    </a:p>
                    <a:p>
                      <a:endParaRPr lang="en-GB" sz="120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727092882"/>
                  </a:ext>
                </a:extLst>
              </a:tr>
              <a:tr h="706951">
                <a:tc>
                  <a:txBody>
                    <a:bodyPr/>
                    <a:lstStyle/>
                    <a:p>
                      <a:r>
                        <a:rPr lang="en-GB" sz="1200"/>
                        <a:t>Develop mod proposal forms &amp; submit to Code Admin</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396311734"/>
                  </a:ext>
                </a:extLst>
              </a:tr>
              <a:tr h="537746">
                <a:tc>
                  <a:txBody>
                    <a:bodyPr/>
                    <a:lstStyle/>
                    <a:p>
                      <a:r>
                        <a:rPr lang="en-GB" sz="1200"/>
                        <a:t>Establishment of work groups</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258893993"/>
                  </a:ext>
                </a:extLst>
              </a:tr>
              <a:tr h="580491">
                <a:tc>
                  <a:txBody>
                    <a:bodyPr/>
                    <a:lstStyle/>
                    <a:p>
                      <a:r>
                        <a:rPr lang="en-GB" sz="1200"/>
                        <a:t>Workgroup engagement</a:t>
                      </a:r>
                    </a:p>
                    <a:p>
                      <a:endParaRPr lang="en-GB" sz="1200"/>
                    </a:p>
                    <a:p>
                      <a:endParaRPr lang="en-GB" sz="1200"/>
                    </a:p>
                    <a:p>
                      <a:endParaRPr lang="en-GB" sz="120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825699723"/>
                  </a:ext>
                </a:extLst>
              </a:tr>
              <a:tr h="548713">
                <a:tc>
                  <a:txBody>
                    <a:bodyPr/>
                    <a:lstStyle/>
                    <a:p>
                      <a:r>
                        <a:rPr lang="en-GB" sz="1200"/>
                        <a:t>Workgroup consultation</a:t>
                      </a:r>
                    </a:p>
                    <a:p>
                      <a:endParaRPr lang="en-GB" sz="120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405522985"/>
                  </a:ext>
                </a:extLst>
              </a:tr>
              <a:tr h="428324">
                <a:tc>
                  <a:txBody>
                    <a:bodyPr/>
                    <a:lstStyle/>
                    <a:p>
                      <a:r>
                        <a:rPr lang="en-GB" sz="1200"/>
                        <a:t>Code Administrator consultation</a:t>
                      </a:r>
                    </a:p>
                    <a:p>
                      <a:endParaRPr lang="en-GB" sz="1200"/>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495235785"/>
                  </a:ext>
                </a:extLst>
              </a:tr>
              <a:tr h="295808">
                <a:tc>
                  <a:txBody>
                    <a:bodyPr/>
                    <a:lstStyle/>
                    <a:p>
                      <a:r>
                        <a:rPr lang="en-GB" sz="1200"/>
                        <a:t>Develop and issue Final Modification Report to Ofgem</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929238865"/>
                  </a:ext>
                </a:extLst>
              </a:tr>
            </a:tbl>
          </a:graphicData>
        </a:graphic>
      </p:graphicFrame>
      <p:sp>
        <p:nvSpPr>
          <p:cNvPr id="8" name="Star: 5 Points 7">
            <a:extLst>
              <a:ext uri="{FF2B5EF4-FFF2-40B4-BE49-F238E27FC236}">
                <a16:creationId xmlns:a16="http://schemas.microsoft.com/office/drawing/2014/main" id="{75A9A517-4598-42B2-9654-6F405B7B4FBA}"/>
              </a:ext>
            </a:extLst>
          </p:cNvPr>
          <p:cNvSpPr/>
          <p:nvPr/>
        </p:nvSpPr>
        <p:spPr>
          <a:xfrm>
            <a:off x="3825384" y="1279467"/>
            <a:ext cx="172052" cy="1561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TextBox 17">
            <a:extLst>
              <a:ext uri="{FF2B5EF4-FFF2-40B4-BE49-F238E27FC236}">
                <a16:creationId xmlns:a16="http://schemas.microsoft.com/office/drawing/2014/main" id="{F586371F-E71C-41F7-9BBB-0096ED0B93C6}"/>
              </a:ext>
            </a:extLst>
          </p:cNvPr>
          <p:cNvSpPr txBox="1"/>
          <p:nvPr/>
        </p:nvSpPr>
        <p:spPr>
          <a:xfrm>
            <a:off x="2087918" y="1231150"/>
            <a:ext cx="666514" cy="129223"/>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4" name="TextBox 33">
            <a:extLst>
              <a:ext uri="{FF2B5EF4-FFF2-40B4-BE49-F238E27FC236}">
                <a16:creationId xmlns:a16="http://schemas.microsoft.com/office/drawing/2014/main" id="{37B135B4-F961-44AF-8F8A-71E5176A1055}"/>
              </a:ext>
            </a:extLst>
          </p:cNvPr>
          <p:cNvSpPr txBox="1"/>
          <p:nvPr/>
        </p:nvSpPr>
        <p:spPr>
          <a:xfrm>
            <a:off x="5421731" y="157715"/>
            <a:ext cx="707394" cy="161583"/>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454545"/>
                </a:solidFill>
                <a:effectLst/>
                <a:uLnTx/>
                <a:uFillTx/>
                <a:latin typeface="Arial" panose="020B0604020202020204"/>
                <a:ea typeface="+mn-ea"/>
                <a:cs typeface="+mn-cs"/>
              </a:rPr>
              <a:t>Grid code</a:t>
            </a:r>
          </a:p>
        </p:txBody>
      </p:sp>
      <p:sp>
        <p:nvSpPr>
          <p:cNvPr id="35" name="TextBox 34">
            <a:extLst>
              <a:ext uri="{FF2B5EF4-FFF2-40B4-BE49-F238E27FC236}">
                <a16:creationId xmlns:a16="http://schemas.microsoft.com/office/drawing/2014/main" id="{B4330E24-5842-4DCD-BCB1-5CBCBC47A124}"/>
              </a:ext>
            </a:extLst>
          </p:cNvPr>
          <p:cNvSpPr txBox="1"/>
          <p:nvPr/>
        </p:nvSpPr>
        <p:spPr>
          <a:xfrm>
            <a:off x="6069589" y="113876"/>
            <a:ext cx="310934" cy="251817"/>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6" name="TextBox 35">
            <a:extLst>
              <a:ext uri="{FF2B5EF4-FFF2-40B4-BE49-F238E27FC236}">
                <a16:creationId xmlns:a16="http://schemas.microsoft.com/office/drawing/2014/main" id="{BA6D839B-50C3-4324-B395-CAD7900822FB}"/>
              </a:ext>
            </a:extLst>
          </p:cNvPr>
          <p:cNvSpPr txBox="1"/>
          <p:nvPr/>
        </p:nvSpPr>
        <p:spPr>
          <a:xfrm>
            <a:off x="7458108" y="169442"/>
            <a:ext cx="386200" cy="165597"/>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454545"/>
                </a:solidFill>
                <a:effectLst/>
                <a:uLnTx/>
                <a:uFillTx/>
                <a:latin typeface="Arial" panose="020B0604020202020204"/>
                <a:ea typeface="+mn-ea"/>
                <a:cs typeface="+mn-cs"/>
              </a:rPr>
              <a:t>STC</a:t>
            </a:r>
          </a:p>
        </p:txBody>
      </p:sp>
      <p:sp>
        <p:nvSpPr>
          <p:cNvPr id="37" name="TextBox 36">
            <a:extLst>
              <a:ext uri="{FF2B5EF4-FFF2-40B4-BE49-F238E27FC236}">
                <a16:creationId xmlns:a16="http://schemas.microsoft.com/office/drawing/2014/main" id="{FA56D678-A3D7-4E56-BB40-A8952E4390FA}"/>
              </a:ext>
            </a:extLst>
          </p:cNvPr>
          <p:cNvSpPr txBox="1"/>
          <p:nvPr/>
        </p:nvSpPr>
        <p:spPr>
          <a:xfrm>
            <a:off x="7753854" y="130293"/>
            <a:ext cx="310934" cy="251817"/>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3" name="TextBox 22">
            <a:extLst>
              <a:ext uri="{FF2B5EF4-FFF2-40B4-BE49-F238E27FC236}">
                <a16:creationId xmlns:a16="http://schemas.microsoft.com/office/drawing/2014/main" id="{063FD4E9-38EF-461F-B6FE-91C4E89F442C}"/>
              </a:ext>
            </a:extLst>
          </p:cNvPr>
          <p:cNvSpPr txBox="1"/>
          <p:nvPr/>
        </p:nvSpPr>
        <p:spPr>
          <a:xfrm>
            <a:off x="7694999" y="160330"/>
            <a:ext cx="386200" cy="165597"/>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a:ln>
                <a:noFill/>
              </a:ln>
              <a:solidFill>
                <a:srgbClr val="454545"/>
              </a:solidFill>
              <a:effectLst/>
              <a:uLnTx/>
              <a:uFillTx/>
              <a:latin typeface="Arial" panose="020B0604020202020204"/>
              <a:ea typeface="+mn-ea"/>
              <a:cs typeface="+mn-cs"/>
            </a:endParaRPr>
          </a:p>
        </p:txBody>
      </p:sp>
      <p:sp>
        <p:nvSpPr>
          <p:cNvPr id="38" name="TextBox 37">
            <a:extLst>
              <a:ext uri="{FF2B5EF4-FFF2-40B4-BE49-F238E27FC236}">
                <a16:creationId xmlns:a16="http://schemas.microsoft.com/office/drawing/2014/main" id="{F11FDBE8-A3CD-4FFD-8D1F-5280B881BF75}"/>
              </a:ext>
            </a:extLst>
          </p:cNvPr>
          <p:cNvSpPr txBox="1"/>
          <p:nvPr/>
        </p:nvSpPr>
        <p:spPr>
          <a:xfrm>
            <a:off x="8790808" y="126288"/>
            <a:ext cx="310934" cy="251817"/>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9" name="TextBox 38">
            <a:extLst>
              <a:ext uri="{FF2B5EF4-FFF2-40B4-BE49-F238E27FC236}">
                <a16:creationId xmlns:a16="http://schemas.microsoft.com/office/drawing/2014/main" id="{490908E1-9888-4931-AE25-16CB9A03853E}"/>
              </a:ext>
            </a:extLst>
          </p:cNvPr>
          <p:cNvSpPr txBox="1"/>
          <p:nvPr/>
        </p:nvSpPr>
        <p:spPr>
          <a:xfrm>
            <a:off x="7009997" y="112576"/>
            <a:ext cx="310934" cy="251817"/>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0" name="TextBox 39">
            <a:extLst>
              <a:ext uri="{FF2B5EF4-FFF2-40B4-BE49-F238E27FC236}">
                <a16:creationId xmlns:a16="http://schemas.microsoft.com/office/drawing/2014/main" id="{E4FACDB1-5571-4C61-A3CE-31047D282DCB}"/>
              </a:ext>
            </a:extLst>
          </p:cNvPr>
          <p:cNvSpPr txBox="1"/>
          <p:nvPr/>
        </p:nvSpPr>
        <p:spPr>
          <a:xfrm>
            <a:off x="8353353" y="176003"/>
            <a:ext cx="386200" cy="165597"/>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454545"/>
                </a:solidFill>
                <a:effectLst/>
                <a:uLnTx/>
                <a:uFillTx/>
                <a:latin typeface="Arial" panose="020B0604020202020204"/>
                <a:ea typeface="+mn-ea"/>
                <a:cs typeface="+mn-cs"/>
              </a:rPr>
              <a:t>SQSS</a:t>
            </a:r>
          </a:p>
        </p:txBody>
      </p:sp>
      <p:sp>
        <p:nvSpPr>
          <p:cNvPr id="41" name="TextBox 40">
            <a:extLst>
              <a:ext uri="{FF2B5EF4-FFF2-40B4-BE49-F238E27FC236}">
                <a16:creationId xmlns:a16="http://schemas.microsoft.com/office/drawing/2014/main" id="{74C5675A-7441-4D8D-986E-1CDC23134C69}"/>
              </a:ext>
            </a:extLst>
          </p:cNvPr>
          <p:cNvSpPr txBox="1"/>
          <p:nvPr/>
        </p:nvSpPr>
        <p:spPr>
          <a:xfrm>
            <a:off x="2094894" y="1576647"/>
            <a:ext cx="1645718" cy="125450"/>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2" name="TextBox 41">
            <a:extLst>
              <a:ext uri="{FF2B5EF4-FFF2-40B4-BE49-F238E27FC236}">
                <a16:creationId xmlns:a16="http://schemas.microsoft.com/office/drawing/2014/main" id="{7F0506DA-ACCA-414F-B9F1-6B21181CFA41}"/>
              </a:ext>
            </a:extLst>
          </p:cNvPr>
          <p:cNvSpPr txBox="1"/>
          <p:nvPr/>
        </p:nvSpPr>
        <p:spPr>
          <a:xfrm>
            <a:off x="2088356" y="1744996"/>
            <a:ext cx="666514" cy="142145"/>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3" name="TextBox 42">
            <a:extLst>
              <a:ext uri="{FF2B5EF4-FFF2-40B4-BE49-F238E27FC236}">
                <a16:creationId xmlns:a16="http://schemas.microsoft.com/office/drawing/2014/main" id="{BA1266A5-E6BD-414B-BF9D-F832878730D4}"/>
              </a:ext>
            </a:extLst>
          </p:cNvPr>
          <p:cNvSpPr txBox="1"/>
          <p:nvPr/>
        </p:nvSpPr>
        <p:spPr>
          <a:xfrm>
            <a:off x="2108559" y="1411108"/>
            <a:ext cx="666514" cy="129223"/>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4" name="TextBox 43">
            <a:extLst>
              <a:ext uri="{FF2B5EF4-FFF2-40B4-BE49-F238E27FC236}">
                <a16:creationId xmlns:a16="http://schemas.microsoft.com/office/drawing/2014/main" id="{86B04E1F-6F8F-42E0-A9DB-9417A963DC8F}"/>
              </a:ext>
            </a:extLst>
          </p:cNvPr>
          <p:cNvSpPr txBox="1"/>
          <p:nvPr/>
        </p:nvSpPr>
        <p:spPr>
          <a:xfrm>
            <a:off x="2777034" y="1934033"/>
            <a:ext cx="901913" cy="103167"/>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5" name="TextBox 44">
            <a:extLst>
              <a:ext uri="{FF2B5EF4-FFF2-40B4-BE49-F238E27FC236}">
                <a16:creationId xmlns:a16="http://schemas.microsoft.com/office/drawing/2014/main" id="{CFBBDE80-6731-44D4-A0D6-F9CC79AEBC74}"/>
              </a:ext>
            </a:extLst>
          </p:cNvPr>
          <p:cNvSpPr txBox="1"/>
          <p:nvPr/>
        </p:nvSpPr>
        <p:spPr>
          <a:xfrm>
            <a:off x="3501067" y="2414118"/>
            <a:ext cx="455238" cy="142145"/>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6" name="TextBox 45">
            <a:extLst>
              <a:ext uri="{FF2B5EF4-FFF2-40B4-BE49-F238E27FC236}">
                <a16:creationId xmlns:a16="http://schemas.microsoft.com/office/drawing/2014/main" id="{526F1B28-5B28-4F74-AB96-72FFC065DE80}"/>
              </a:ext>
            </a:extLst>
          </p:cNvPr>
          <p:cNvSpPr txBox="1"/>
          <p:nvPr/>
        </p:nvSpPr>
        <p:spPr>
          <a:xfrm>
            <a:off x="3081123" y="2121782"/>
            <a:ext cx="1645635" cy="84336"/>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7" name="TextBox 46">
            <a:extLst>
              <a:ext uri="{FF2B5EF4-FFF2-40B4-BE49-F238E27FC236}">
                <a16:creationId xmlns:a16="http://schemas.microsoft.com/office/drawing/2014/main" id="{3E5FB5F1-450F-47BD-85ED-A65EF187A8EA}"/>
              </a:ext>
            </a:extLst>
          </p:cNvPr>
          <p:cNvSpPr txBox="1"/>
          <p:nvPr/>
        </p:nvSpPr>
        <p:spPr>
          <a:xfrm>
            <a:off x="3144310" y="2272503"/>
            <a:ext cx="1283007" cy="99005"/>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966EB0A8-18A3-4706-9849-5EE9684CACF3}"/>
              </a:ext>
            </a:extLst>
          </p:cNvPr>
          <p:cNvSpPr txBox="1"/>
          <p:nvPr/>
        </p:nvSpPr>
        <p:spPr>
          <a:xfrm>
            <a:off x="4065463" y="1211359"/>
            <a:ext cx="1932403" cy="338554"/>
          </a:xfrm>
          <a:prstGeom prst="rect">
            <a:avLst/>
          </a:prstGeom>
          <a:solidFill>
            <a:schemeClr val="accent1">
              <a:lumMod val="20000"/>
              <a:lumOff val="80000"/>
            </a:schemeClr>
          </a:solidFill>
        </p:spPr>
        <p:txBody>
          <a:bodyPr wrap="square" lIns="0" tIns="0" rIns="0" bIns="0" rtlCol="0">
            <a:spAutoFit/>
          </a:bodyPr>
          <a:lstStyle/>
          <a:p>
            <a:pPr algn="l"/>
            <a:r>
              <a:rPr lang="en-GB" sz="1100"/>
              <a:t>External workshop on ‘minded’ to positions </a:t>
            </a:r>
          </a:p>
        </p:txBody>
      </p:sp>
      <p:sp>
        <p:nvSpPr>
          <p:cNvPr id="51" name="Star: 5 Points 50">
            <a:extLst>
              <a:ext uri="{FF2B5EF4-FFF2-40B4-BE49-F238E27FC236}">
                <a16:creationId xmlns:a16="http://schemas.microsoft.com/office/drawing/2014/main" id="{5130E2EC-6AC0-4700-8215-1B6442919F3D}"/>
              </a:ext>
            </a:extLst>
          </p:cNvPr>
          <p:cNvSpPr/>
          <p:nvPr/>
        </p:nvSpPr>
        <p:spPr>
          <a:xfrm>
            <a:off x="3597008" y="1896692"/>
            <a:ext cx="172052" cy="1561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2" name="TextBox 51">
            <a:extLst>
              <a:ext uri="{FF2B5EF4-FFF2-40B4-BE49-F238E27FC236}">
                <a16:creationId xmlns:a16="http://schemas.microsoft.com/office/drawing/2014/main" id="{FF5F42E7-A873-4C80-8A44-75287A64B325}"/>
              </a:ext>
            </a:extLst>
          </p:cNvPr>
          <p:cNvSpPr txBox="1"/>
          <p:nvPr/>
        </p:nvSpPr>
        <p:spPr>
          <a:xfrm>
            <a:off x="3884142" y="1922943"/>
            <a:ext cx="2112565" cy="169277"/>
          </a:xfrm>
          <a:prstGeom prst="rect">
            <a:avLst/>
          </a:prstGeom>
          <a:solidFill>
            <a:schemeClr val="accent1">
              <a:lumMod val="20000"/>
              <a:lumOff val="80000"/>
            </a:schemeClr>
          </a:solidFill>
        </p:spPr>
        <p:txBody>
          <a:bodyPr wrap="square" lIns="0" tIns="0" rIns="0" bIns="0" rtlCol="0">
            <a:spAutoFit/>
          </a:bodyPr>
          <a:lstStyle/>
          <a:p>
            <a:pPr algn="l"/>
            <a:r>
              <a:rPr lang="en-GB" sz="1100"/>
              <a:t>Raise Grid Code mods  </a:t>
            </a:r>
          </a:p>
        </p:txBody>
      </p:sp>
      <p:sp>
        <p:nvSpPr>
          <p:cNvPr id="56" name="TextBox 55">
            <a:extLst>
              <a:ext uri="{FF2B5EF4-FFF2-40B4-BE49-F238E27FC236}">
                <a16:creationId xmlns:a16="http://schemas.microsoft.com/office/drawing/2014/main" id="{9400EFE7-5187-4FFF-B7CE-AF6CFA2104A6}"/>
              </a:ext>
            </a:extLst>
          </p:cNvPr>
          <p:cNvSpPr txBox="1"/>
          <p:nvPr/>
        </p:nvSpPr>
        <p:spPr>
          <a:xfrm>
            <a:off x="4961966" y="3033691"/>
            <a:ext cx="1143508" cy="98006"/>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8" name="TextBox 57">
            <a:extLst>
              <a:ext uri="{FF2B5EF4-FFF2-40B4-BE49-F238E27FC236}">
                <a16:creationId xmlns:a16="http://schemas.microsoft.com/office/drawing/2014/main" id="{A3F17224-7858-4311-9589-F850F589729E}"/>
              </a:ext>
            </a:extLst>
          </p:cNvPr>
          <p:cNvSpPr txBox="1"/>
          <p:nvPr/>
        </p:nvSpPr>
        <p:spPr>
          <a:xfrm>
            <a:off x="4961966" y="2843868"/>
            <a:ext cx="1163564" cy="116615"/>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A6D7084F-12D9-42C2-AA6A-1E88DF9B624B}"/>
              </a:ext>
            </a:extLst>
          </p:cNvPr>
          <p:cNvSpPr txBox="1"/>
          <p:nvPr/>
        </p:nvSpPr>
        <p:spPr>
          <a:xfrm>
            <a:off x="4932650" y="2129389"/>
            <a:ext cx="1854879" cy="169277"/>
          </a:xfrm>
          <a:prstGeom prst="rect">
            <a:avLst/>
          </a:prstGeom>
          <a:solidFill>
            <a:schemeClr val="accent1">
              <a:lumMod val="20000"/>
              <a:lumOff val="80000"/>
            </a:schemeClr>
          </a:solidFill>
        </p:spPr>
        <p:txBody>
          <a:bodyPr wrap="square" lIns="0" tIns="0" rIns="0" bIns="0" rtlCol="0">
            <a:spAutoFit/>
          </a:bodyPr>
          <a:lstStyle/>
          <a:p>
            <a:pPr algn="l"/>
            <a:r>
              <a:rPr lang="en-GB" sz="1100"/>
              <a:t>Raise CUSC &amp; STC mods </a:t>
            </a:r>
          </a:p>
        </p:txBody>
      </p:sp>
      <p:sp>
        <p:nvSpPr>
          <p:cNvPr id="66" name="TextBox 65">
            <a:extLst>
              <a:ext uri="{FF2B5EF4-FFF2-40B4-BE49-F238E27FC236}">
                <a16:creationId xmlns:a16="http://schemas.microsoft.com/office/drawing/2014/main" id="{14AC78F2-2175-4E2B-9F3D-3C17F1659AE1}"/>
              </a:ext>
            </a:extLst>
          </p:cNvPr>
          <p:cNvSpPr txBox="1"/>
          <p:nvPr/>
        </p:nvSpPr>
        <p:spPr>
          <a:xfrm>
            <a:off x="6109488" y="3666322"/>
            <a:ext cx="3975512" cy="117282"/>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7" name="TextBox 66">
            <a:extLst>
              <a:ext uri="{FF2B5EF4-FFF2-40B4-BE49-F238E27FC236}">
                <a16:creationId xmlns:a16="http://schemas.microsoft.com/office/drawing/2014/main" id="{2EE594E9-F188-4687-8E48-0E56CC8C26C1}"/>
              </a:ext>
            </a:extLst>
          </p:cNvPr>
          <p:cNvSpPr txBox="1"/>
          <p:nvPr/>
        </p:nvSpPr>
        <p:spPr>
          <a:xfrm>
            <a:off x="6100656" y="3377837"/>
            <a:ext cx="3946816" cy="104855"/>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8" name="TextBox 67">
            <a:extLst>
              <a:ext uri="{FF2B5EF4-FFF2-40B4-BE49-F238E27FC236}">
                <a16:creationId xmlns:a16="http://schemas.microsoft.com/office/drawing/2014/main" id="{915D61C5-351B-4483-AB4F-B98365BE5418}"/>
              </a:ext>
            </a:extLst>
          </p:cNvPr>
          <p:cNvSpPr txBox="1"/>
          <p:nvPr/>
        </p:nvSpPr>
        <p:spPr>
          <a:xfrm>
            <a:off x="6113497" y="3525905"/>
            <a:ext cx="5013015" cy="93584"/>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3" name="TextBox 72">
            <a:extLst>
              <a:ext uri="{FF2B5EF4-FFF2-40B4-BE49-F238E27FC236}">
                <a16:creationId xmlns:a16="http://schemas.microsoft.com/office/drawing/2014/main" id="{7F3BFAFB-F984-4AAD-80A8-8F65795F72F0}"/>
              </a:ext>
            </a:extLst>
          </p:cNvPr>
          <p:cNvSpPr txBox="1"/>
          <p:nvPr/>
        </p:nvSpPr>
        <p:spPr>
          <a:xfrm>
            <a:off x="5872572" y="4004648"/>
            <a:ext cx="496942" cy="105999"/>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4" name="TextBox 73">
            <a:extLst>
              <a:ext uri="{FF2B5EF4-FFF2-40B4-BE49-F238E27FC236}">
                <a16:creationId xmlns:a16="http://schemas.microsoft.com/office/drawing/2014/main" id="{9430CAA5-2B4D-4C19-918F-5AF347C5D1FB}"/>
              </a:ext>
            </a:extLst>
          </p:cNvPr>
          <p:cNvSpPr txBox="1"/>
          <p:nvPr/>
        </p:nvSpPr>
        <p:spPr>
          <a:xfrm>
            <a:off x="9580807" y="4971781"/>
            <a:ext cx="469589" cy="116599"/>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9" name="TextBox 78">
            <a:extLst>
              <a:ext uri="{FF2B5EF4-FFF2-40B4-BE49-F238E27FC236}">
                <a16:creationId xmlns:a16="http://schemas.microsoft.com/office/drawing/2014/main" id="{0130EB38-483E-48BF-A32A-A378F6659042}"/>
              </a:ext>
            </a:extLst>
          </p:cNvPr>
          <p:cNvSpPr txBox="1"/>
          <p:nvPr/>
        </p:nvSpPr>
        <p:spPr>
          <a:xfrm>
            <a:off x="8986158" y="4198955"/>
            <a:ext cx="494435" cy="117475"/>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2" name="TextBox 91">
            <a:extLst>
              <a:ext uri="{FF2B5EF4-FFF2-40B4-BE49-F238E27FC236}">
                <a16:creationId xmlns:a16="http://schemas.microsoft.com/office/drawing/2014/main" id="{05090842-8C19-431B-90A3-56A163B8CF1C}"/>
              </a:ext>
            </a:extLst>
          </p:cNvPr>
          <p:cNvSpPr txBox="1"/>
          <p:nvPr/>
        </p:nvSpPr>
        <p:spPr>
          <a:xfrm>
            <a:off x="6556340" y="176182"/>
            <a:ext cx="386200" cy="165597"/>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454545"/>
                </a:solidFill>
                <a:effectLst/>
                <a:uLnTx/>
                <a:uFillTx/>
                <a:latin typeface="Arial" panose="020B0604020202020204"/>
                <a:ea typeface="+mn-ea"/>
                <a:cs typeface="+mn-cs"/>
              </a:rPr>
              <a:t>CUSC</a:t>
            </a:r>
          </a:p>
        </p:txBody>
      </p:sp>
      <p:sp>
        <p:nvSpPr>
          <p:cNvPr id="93" name="Star: 5 Points 92">
            <a:extLst>
              <a:ext uri="{FF2B5EF4-FFF2-40B4-BE49-F238E27FC236}">
                <a16:creationId xmlns:a16="http://schemas.microsoft.com/office/drawing/2014/main" id="{8392CD83-1667-4EF2-A04B-F772F9CB811A}"/>
              </a:ext>
            </a:extLst>
          </p:cNvPr>
          <p:cNvSpPr/>
          <p:nvPr/>
        </p:nvSpPr>
        <p:spPr>
          <a:xfrm>
            <a:off x="4461974" y="2412247"/>
            <a:ext cx="172052" cy="1561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4" name="TextBox 93">
            <a:extLst>
              <a:ext uri="{FF2B5EF4-FFF2-40B4-BE49-F238E27FC236}">
                <a16:creationId xmlns:a16="http://schemas.microsoft.com/office/drawing/2014/main" id="{397CD4A3-F811-4986-AB82-8C98746113FE}"/>
              </a:ext>
            </a:extLst>
          </p:cNvPr>
          <p:cNvSpPr txBox="1"/>
          <p:nvPr/>
        </p:nvSpPr>
        <p:spPr>
          <a:xfrm>
            <a:off x="4691153" y="2376133"/>
            <a:ext cx="1182804" cy="169277"/>
          </a:xfrm>
          <a:prstGeom prst="rect">
            <a:avLst/>
          </a:prstGeom>
          <a:solidFill>
            <a:schemeClr val="accent1">
              <a:lumMod val="20000"/>
              <a:lumOff val="80000"/>
            </a:schemeClr>
          </a:solidFill>
        </p:spPr>
        <p:txBody>
          <a:bodyPr wrap="square" lIns="0" tIns="0" rIns="0" bIns="0" rtlCol="0">
            <a:spAutoFit/>
          </a:bodyPr>
          <a:lstStyle/>
          <a:p>
            <a:pPr algn="l"/>
            <a:r>
              <a:rPr lang="en-GB" sz="1100"/>
              <a:t>Raise SQSS mods </a:t>
            </a:r>
          </a:p>
        </p:txBody>
      </p:sp>
      <p:sp>
        <p:nvSpPr>
          <p:cNvPr id="103" name="Star: 5 Points 102">
            <a:extLst>
              <a:ext uri="{FF2B5EF4-FFF2-40B4-BE49-F238E27FC236}">
                <a16:creationId xmlns:a16="http://schemas.microsoft.com/office/drawing/2014/main" id="{E831EA35-8AF8-4BF5-9CFC-A2309F12B7E8}"/>
              </a:ext>
            </a:extLst>
          </p:cNvPr>
          <p:cNvSpPr/>
          <p:nvPr/>
        </p:nvSpPr>
        <p:spPr>
          <a:xfrm>
            <a:off x="4726759" y="2132719"/>
            <a:ext cx="172052" cy="15610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05" name="TextBox 104">
            <a:extLst>
              <a:ext uri="{FF2B5EF4-FFF2-40B4-BE49-F238E27FC236}">
                <a16:creationId xmlns:a16="http://schemas.microsoft.com/office/drawing/2014/main" id="{2C614882-2BBC-4A6F-AD11-1C6EB1EA8EBC}"/>
              </a:ext>
            </a:extLst>
          </p:cNvPr>
          <p:cNvSpPr txBox="1"/>
          <p:nvPr/>
        </p:nvSpPr>
        <p:spPr>
          <a:xfrm>
            <a:off x="10108846" y="5240838"/>
            <a:ext cx="1020056" cy="114359"/>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2" name="TextBox 61">
            <a:extLst>
              <a:ext uri="{FF2B5EF4-FFF2-40B4-BE49-F238E27FC236}">
                <a16:creationId xmlns:a16="http://schemas.microsoft.com/office/drawing/2014/main" id="{46F90187-1FEE-4824-B12B-F89AC0F7A35B}"/>
              </a:ext>
            </a:extLst>
          </p:cNvPr>
          <p:cNvSpPr txBox="1"/>
          <p:nvPr/>
        </p:nvSpPr>
        <p:spPr>
          <a:xfrm>
            <a:off x="3821931" y="2663466"/>
            <a:ext cx="516389" cy="136627"/>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3" name="TextBox 62">
            <a:extLst>
              <a:ext uri="{FF2B5EF4-FFF2-40B4-BE49-F238E27FC236}">
                <a16:creationId xmlns:a16="http://schemas.microsoft.com/office/drawing/2014/main" id="{03717D08-A6B5-472C-9707-73BE4F5F04CC}"/>
              </a:ext>
            </a:extLst>
          </p:cNvPr>
          <p:cNvSpPr txBox="1"/>
          <p:nvPr/>
        </p:nvSpPr>
        <p:spPr>
          <a:xfrm>
            <a:off x="4943330" y="3033691"/>
            <a:ext cx="1143508" cy="98006"/>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4" name="TextBox 63">
            <a:extLst>
              <a:ext uri="{FF2B5EF4-FFF2-40B4-BE49-F238E27FC236}">
                <a16:creationId xmlns:a16="http://schemas.microsoft.com/office/drawing/2014/main" id="{78D3A27D-473B-4498-BB03-93CA47F59A35}"/>
              </a:ext>
            </a:extLst>
          </p:cNvPr>
          <p:cNvSpPr txBox="1"/>
          <p:nvPr/>
        </p:nvSpPr>
        <p:spPr>
          <a:xfrm>
            <a:off x="4943330" y="2843868"/>
            <a:ext cx="1163564" cy="116615"/>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9" name="TextBox 68">
            <a:extLst>
              <a:ext uri="{FF2B5EF4-FFF2-40B4-BE49-F238E27FC236}">
                <a16:creationId xmlns:a16="http://schemas.microsoft.com/office/drawing/2014/main" id="{9CE25967-75B8-455F-99C4-152265DFC43B}"/>
              </a:ext>
            </a:extLst>
          </p:cNvPr>
          <p:cNvSpPr txBox="1"/>
          <p:nvPr/>
        </p:nvSpPr>
        <p:spPr>
          <a:xfrm>
            <a:off x="4385247" y="3226958"/>
            <a:ext cx="4600912" cy="100251"/>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0" name="TextBox 69">
            <a:extLst>
              <a:ext uri="{FF2B5EF4-FFF2-40B4-BE49-F238E27FC236}">
                <a16:creationId xmlns:a16="http://schemas.microsoft.com/office/drawing/2014/main" id="{9DC63B33-0621-444C-9D61-D5AC3ACC4CFD}"/>
              </a:ext>
            </a:extLst>
          </p:cNvPr>
          <p:cNvSpPr txBox="1"/>
          <p:nvPr/>
        </p:nvSpPr>
        <p:spPr>
          <a:xfrm>
            <a:off x="6090852" y="3666322"/>
            <a:ext cx="3975512" cy="117282"/>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1" name="TextBox 70">
            <a:extLst>
              <a:ext uri="{FF2B5EF4-FFF2-40B4-BE49-F238E27FC236}">
                <a16:creationId xmlns:a16="http://schemas.microsoft.com/office/drawing/2014/main" id="{83F528E6-0664-48C5-BA1A-711177971A8A}"/>
              </a:ext>
            </a:extLst>
          </p:cNvPr>
          <p:cNvSpPr txBox="1"/>
          <p:nvPr/>
        </p:nvSpPr>
        <p:spPr>
          <a:xfrm>
            <a:off x="6082020" y="3377837"/>
            <a:ext cx="3946816" cy="104855"/>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2" name="TextBox 71">
            <a:extLst>
              <a:ext uri="{FF2B5EF4-FFF2-40B4-BE49-F238E27FC236}">
                <a16:creationId xmlns:a16="http://schemas.microsoft.com/office/drawing/2014/main" id="{797F90CD-2314-4787-91B7-A5F14413E7FB}"/>
              </a:ext>
            </a:extLst>
          </p:cNvPr>
          <p:cNvSpPr txBox="1"/>
          <p:nvPr/>
        </p:nvSpPr>
        <p:spPr>
          <a:xfrm>
            <a:off x="6094861" y="3525905"/>
            <a:ext cx="5013015" cy="93584"/>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81" name="TextBox 80">
            <a:extLst>
              <a:ext uri="{FF2B5EF4-FFF2-40B4-BE49-F238E27FC236}">
                <a16:creationId xmlns:a16="http://schemas.microsoft.com/office/drawing/2014/main" id="{9E9F9BE8-FE72-49B0-93DD-6CB07444B5D9}"/>
              </a:ext>
            </a:extLst>
          </p:cNvPr>
          <p:cNvSpPr txBox="1"/>
          <p:nvPr/>
        </p:nvSpPr>
        <p:spPr>
          <a:xfrm>
            <a:off x="9562175" y="4651712"/>
            <a:ext cx="469589" cy="117475"/>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schemeClr val="accent2"/>
              </a:solidFill>
              <a:effectLst/>
              <a:uLnTx/>
              <a:uFillTx/>
              <a:latin typeface="Arial" panose="020B0604020202020204"/>
              <a:ea typeface="+mn-ea"/>
              <a:cs typeface="+mn-cs"/>
            </a:endParaRPr>
          </a:p>
        </p:txBody>
      </p:sp>
      <p:sp>
        <p:nvSpPr>
          <p:cNvPr id="82" name="TextBox 81">
            <a:extLst>
              <a:ext uri="{FF2B5EF4-FFF2-40B4-BE49-F238E27FC236}">
                <a16:creationId xmlns:a16="http://schemas.microsoft.com/office/drawing/2014/main" id="{DA380889-CEEA-4653-9F72-7A1E690A6435}"/>
              </a:ext>
            </a:extLst>
          </p:cNvPr>
          <p:cNvSpPr txBox="1"/>
          <p:nvPr/>
        </p:nvSpPr>
        <p:spPr>
          <a:xfrm>
            <a:off x="7828202" y="4079851"/>
            <a:ext cx="477607" cy="129223"/>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84" name="TextBox 83">
            <a:extLst>
              <a:ext uri="{FF2B5EF4-FFF2-40B4-BE49-F238E27FC236}">
                <a16:creationId xmlns:a16="http://schemas.microsoft.com/office/drawing/2014/main" id="{EE4A22FE-FFCD-4F05-8920-4391BCF0432D}"/>
              </a:ext>
            </a:extLst>
          </p:cNvPr>
          <p:cNvSpPr txBox="1"/>
          <p:nvPr/>
        </p:nvSpPr>
        <p:spPr>
          <a:xfrm>
            <a:off x="8366055" y="4554288"/>
            <a:ext cx="575907" cy="128259"/>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85" name="TextBox 84">
            <a:extLst>
              <a:ext uri="{FF2B5EF4-FFF2-40B4-BE49-F238E27FC236}">
                <a16:creationId xmlns:a16="http://schemas.microsoft.com/office/drawing/2014/main" id="{88DE9877-E812-498F-88D2-D1090E4C17D5}"/>
              </a:ext>
            </a:extLst>
          </p:cNvPr>
          <p:cNvSpPr txBox="1"/>
          <p:nvPr/>
        </p:nvSpPr>
        <p:spPr>
          <a:xfrm>
            <a:off x="7826868" y="4386255"/>
            <a:ext cx="469589" cy="128259"/>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3" name="TextBox 112">
            <a:extLst>
              <a:ext uri="{FF2B5EF4-FFF2-40B4-BE49-F238E27FC236}">
                <a16:creationId xmlns:a16="http://schemas.microsoft.com/office/drawing/2014/main" id="{51B66A8A-6946-44D5-AA47-9135619F47D2}"/>
              </a:ext>
            </a:extLst>
          </p:cNvPr>
          <p:cNvSpPr txBox="1"/>
          <p:nvPr/>
        </p:nvSpPr>
        <p:spPr>
          <a:xfrm>
            <a:off x="4965100" y="2691325"/>
            <a:ext cx="1163564" cy="106014"/>
          </a:xfrm>
          <a:prstGeom prst="rect">
            <a:avLst/>
          </a:prstGeom>
          <a:solidFill>
            <a:schemeClr val="accent2"/>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4" name="TextBox 113">
            <a:extLst>
              <a:ext uri="{FF2B5EF4-FFF2-40B4-BE49-F238E27FC236}">
                <a16:creationId xmlns:a16="http://schemas.microsoft.com/office/drawing/2014/main" id="{C2C4D1A9-B107-4F02-9802-BCBA45AC0EFA}"/>
              </a:ext>
            </a:extLst>
          </p:cNvPr>
          <p:cNvSpPr txBox="1"/>
          <p:nvPr/>
        </p:nvSpPr>
        <p:spPr>
          <a:xfrm>
            <a:off x="10642503" y="4784495"/>
            <a:ext cx="494435" cy="117475"/>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5" name="TextBox 114">
            <a:extLst>
              <a:ext uri="{FF2B5EF4-FFF2-40B4-BE49-F238E27FC236}">
                <a16:creationId xmlns:a16="http://schemas.microsoft.com/office/drawing/2014/main" id="{88A82D25-EC10-400D-9BC6-65D78A83EC96}"/>
              </a:ext>
            </a:extLst>
          </p:cNvPr>
          <p:cNvSpPr txBox="1"/>
          <p:nvPr/>
        </p:nvSpPr>
        <p:spPr>
          <a:xfrm>
            <a:off x="8987676" y="5189183"/>
            <a:ext cx="546636" cy="105999"/>
          </a:xfrm>
          <a:prstGeom prst="rect">
            <a:avLst/>
          </a:prstGeom>
          <a:solidFill>
            <a:schemeClr val="accent4"/>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7" name="TextBox 116">
            <a:extLst>
              <a:ext uri="{FF2B5EF4-FFF2-40B4-BE49-F238E27FC236}">
                <a16:creationId xmlns:a16="http://schemas.microsoft.com/office/drawing/2014/main" id="{5BDC2D05-2027-46E1-9258-FB6B8E635540}"/>
              </a:ext>
            </a:extLst>
          </p:cNvPr>
          <p:cNvSpPr txBox="1"/>
          <p:nvPr/>
        </p:nvSpPr>
        <p:spPr>
          <a:xfrm>
            <a:off x="11157589" y="5363306"/>
            <a:ext cx="1020256" cy="128259"/>
          </a:xfrm>
          <a:prstGeom prst="rect">
            <a:avLst/>
          </a:prstGeom>
          <a:solidFill>
            <a:schemeClr val="accent6"/>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8" name="TextBox 117">
            <a:extLst>
              <a:ext uri="{FF2B5EF4-FFF2-40B4-BE49-F238E27FC236}">
                <a16:creationId xmlns:a16="http://schemas.microsoft.com/office/drawing/2014/main" id="{B1CB4525-134C-4319-B766-6CBD3FB68BF2}"/>
              </a:ext>
            </a:extLst>
          </p:cNvPr>
          <p:cNvSpPr txBox="1"/>
          <p:nvPr/>
        </p:nvSpPr>
        <p:spPr>
          <a:xfrm>
            <a:off x="10102373" y="5497161"/>
            <a:ext cx="1006607" cy="116599"/>
          </a:xfrm>
          <a:prstGeom prst="rect">
            <a:avLst/>
          </a:prstGeom>
          <a:solidFill>
            <a:srgbClr val="C000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20" name="Title 7">
            <a:extLst>
              <a:ext uri="{FF2B5EF4-FFF2-40B4-BE49-F238E27FC236}">
                <a16:creationId xmlns:a16="http://schemas.microsoft.com/office/drawing/2014/main" id="{0457F261-E648-42BD-94BE-EE9F66FBD318}"/>
              </a:ext>
            </a:extLst>
          </p:cNvPr>
          <p:cNvSpPr txBox="1">
            <a:spLocks/>
          </p:cNvSpPr>
          <p:nvPr/>
        </p:nvSpPr>
        <p:spPr>
          <a:xfrm>
            <a:off x="217304" y="154042"/>
            <a:ext cx="5071674" cy="542868"/>
          </a:xfrm>
          <a:prstGeom prst="rect">
            <a:avLst/>
          </a:prstGeom>
        </p:spPr>
        <p:txBody>
          <a:bodyPr vert="horz" wrap="square" lIns="0" tIns="0" rIns="0" bIns="0" rtlCol="0" anchor="t">
            <a:noAutofit/>
          </a:bodyPr>
          <a:lstStyle>
            <a:lvl1pPr eaLnBrk="1" hangingPunct="1">
              <a:lnSpc>
                <a:spcPct val="80000"/>
              </a:lnSpc>
              <a:defRPr sz="3200" b="1">
                <a:solidFill>
                  <a:schemeClr val="accent1"/>
                </a:solidFill>
                <a:latin typeface="+mj-lt"/>
                <a:ea typeface="+mj-ea"/>
                <a:cs typeface="+mj-cs"/>
              </a:defRPr>
            </a:lvl1pPr>
          </a:lstStyle>
          <a:p>
            <a:pPr defTabSz="914400"/>
            <a:r>
              <a:rPr lang="en-GB" kern="0">
                <a:latin typeface="HelveticaNeueLT Pro 65 Md"/>
              </a:rPr>
              <a:t>POAP for all CATO mods</a:t>
            </a:r>
          </a:p>
        </p:txBody>
      </p:sp>
    </p:spTree>
    <p:extLst>
      <p:ext uri="{BB962C8B-B14F-4D97-AF65-F5344CB8AC3E}">
        <p14:creationId xmlns:p14="http://schemas.microsoft.com/office/powerpoint/2010/main" val="1424754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1697037" y="2693399"/>
            <a:ext cx="7079317" cy="1677988"/>
          </a:xfrm>
        </p:spPr>
        <p:txBody>
          <a:bodyPr/>
          <a:lstStyle/>
          <a:p>
            <a:r>
              <a:rPr lang="en-GB" sz="1800" b="1">
                <a:solidFill>
                  <a:srgbClr val="0079C1"/>
                </a:solidFill>
                <a:latin typeface="Arial" panose="020B0604020202020204" pitchFamily="34" charset="0"/>
                <a:cs typeface="Arial" panose="020B0604020202020204" pitchFamily="34" charset="0"/>
              </a:rPr>
              <a:t>Ruth Roberts – National Grid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1697037" y="1885224"/>
            <a:ext cx="7079318" cy="734152"/>
          </a:xfrm>
        </p:spPr>
        <p:txBody>
          <a:bodyPr/>
          <a:lstStyle/>
          <a:p>
            <a:r>
              <a:rPr lang="en-GB" b="1"/>
              <a:t>Next Steps</a:t>
            </a:r>
          </a:p>
        </p:txBody>
      </p:sp>
    </p:spTree>
    <p:extLst>
      <p:ext uri="{BB962C8B-B14F-4D97-AF65-F5344CB8AC3E}">
        <p14:creationId xmlns:p14="http://schemas.microsoft.com/office/powerpoint/2010/main" val="222744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a:t>Modification Process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4C3C9828-54A3-4BC1-A438-A846337C2A04}"/>
              </a:ext>
            </a:extLst>
          </p:cNvPr>
          <p:cNvSpPr txBox="1">
            <a:spLocks/>
          </p:cNvSpPr>
          <p:nvPr/>
        </p:nvSpPr>
        <p:spPr>
          <a:xfrm>
            <a:off x="1781443" y="2645031"/>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926587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3CCC6-E65B-4843-B9B0-BCAB00B183A2}"/>
              </a:ext>
            </a:extLst>
          </p:cNvPr>
          <p:cNvSpPr>
            <a:spLocks noGrp="1"/>
          </p:cNvSpPr>
          <p:nvPr>
            <p:ph type="title"/>
          </p:nvPr>
        </p:nvSpPr>
        <p:spPr/>
        <p:txBody>
          <a:bodyPr/>
          <a:lstStyle/>
          <a:p>
            <a:r>
              <a:rPr lang="en-US"/>
              <a:t>Code Modification Process Overview</a:t>
            </a:r>
          </a:p>
        </p:txBody>
      </p:sp>
      <p:grpSp>
        <p:nvGrpSpPr>
          <p:cNvPr id="4" name="Group 3">
            <a:extLst>
              <a:ext uri="{FF2B5EF4-FFF2-40B4-BE49-F238E27FC236}">
                <a16:creationId xmlns:a16="http://schemas.microsoft.com/office/drawing/2014/main" id="{2620A8A9-43BB-4E96-88B1-AC0DB87F97E2}"/>
              </a:ext>
            </a:extLst>
          </p:cNvPr>
          <p:cNvGrpSpPr/>
          <p:nvPr/>
        </p:nvGrpSpPr>
        <p:grpSpPr>
          <a:xfrm>
            <a:off x="108047" y="1980586"/>
            <a:ext cx="11975906" cy="3098656"/>
            <a:chOff x="134203" y="788159"/>
            <a:chExt cx="11975906" cy="3098656"/>
          </a:xfrm>
        </p:grpSpPr>
        <p:sp>
          <p:nvSpPr>
            <p:cNvPr id="5" name="Rectangle 4">
              <a:extLst>
                <a:ext uri="{FF2B5EF4-FFF2-40B4-BE49-F238E27FC236}">
                  <a16:creationId xmlns:a16="http://schemas.microsoft.com/office/drawing/2014/main" id="{93B2B6C3-CFF4-425E-97DB-26302E23F667}"/>
                </a:ext>
              </a:extLst>
            </p:cNvPr>
            <p:cNvSpPr/>
            <p:nvPr/>
          </p:nvSpPr>
          <p:spPr>
            <a:xfrm>
              <a:off x="8231872" y="1936841"/>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Decision</a:t>
              </a: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Calibri"/>
              </a:endParaRPr>
            </a:p>
          </p:txBody>
        </p:sp>
        <p:sp>
          <p:nvSpPr>
            <p:cNvPr id="6" name="Rectangle 5">
              <a:extLst>
                <a:ext uri="{FF2B5EF4-FFF2-40B4-BE49-F238E27FC236}">
                  <a16:creationId xmlns:a16="http://schemas.microsoft.com/office/drawing/2014/main" id="{656DE708-D886-4674-B970-511715807FD4}"/>
                </a:ext>
              </a:extLst>
            </p:cNvPr>
            <p:cNvSpPr/>
            <p:nvPr/>
          </p:nvSpPr>
          <p:spPr>
            <a:xfrm>
              <a:off x="6218828" y="1936842"/>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Consult</a:t>
              </a:r>
            </a:p>
          </p:txBody>
        </p:sp>
        <p:sp>
          <p:nvSpPr>
            <p:cNvPr id="7" name="Rectangle 6">
              <a:extLst>
                <a:ext uri="{FF2B5EF4-FFF2-40B4-BE49-F238E27FC236}">
                  <a16:creationId xmlns:a16="http://schemas.microsoft.com/office/drawing/2014/main" id="{5A0879C5-E3D6-4A35-979A-F0D60F7EEA47}"/>
                </a:ext>
              </a:extLst>
            </p:cNvPr>
            <p:cNvSpPr/>
            <p:nvPr/>
          </p:nvSpPr>
          <p:spPr>
            <a:xfrm>
              <a:off x="4194411" y="1948216"/>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Refine solution</a:t>
              </a:r>
            </a:p>
          </p:txBody>
        </p:sp>
        <p:sp>
          <p:nvSpPr>
            <p:cNvPr id="8" name="Rectangle 7">
              <a:extLst>
                <a:ext uri="{FF2B5EF4-FFF2-40B4-BE49-F238E27FC236}">
                  <a16:creationId xmlns:a16="http://schemas.microsoft.com/office/drawing/2014/main" id="{3EF3CC73-9800-4F5F-B824-7CB10D7B3F43}"/>
                </a:ext>
              </a:extLst>
            </p:cNvPr>
            <p:cNvSpPr/>
            <p:nvPr/>
          </p:nvSpPr>
          <p:spPr>
            <a:xfrm>
              <a:off x="2147247" y="1948217"/>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Raise a mod</a:t>
              </a:r>
            </a:p>
          </p:txBody>
        </p:sp>
        <p:sp>
          <p:nvSpPr>
            <p:cNvPr id="9" name="Rectangle 8">
              <a:extLst>
                <a:ext uri="{FF2B5EF4-FFF2-40B4-BE49-F238E27FC236}">
                  <a16:creationId xmlns:a16="http://schemas.microsoft.com/office/drawing/2014/main" id="{7AEDA143-6F9C-4163-9374-AD41E87A4BAD}"/>
                </a:ext>
              </a:extLst>
            </p:cNvPr>
            <p:cNvSpPr/>
            <p:nvPr/>
          </p:nvSpPr>
          <p:spPr>
            <a:xfrm>
              <a:off x="134203" y="1936845"/>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Talk to us</a:t>
              </a:r>
              <a:endParaRPr kumimoji="0" lang="en-GB" sz="2400" b="0" i="0" u="none" strike="noStrike" kern="1200" cap="none" spc="0" normalizeH="0" baseline="0" noProof="0">
                <a:ln>
                  <a:noFill/>
                </a:ln>
                <a:solidFill>
                  <a:srgbClr val="FFFFFF"/>
                </a:solidFill>
                <a:effectLst/>
                <a:uLnTx/>
                <a:uFillTx/>
                <a:latin typeface="Arial"/>
                <a:ea typeface="+mn-ea"/>
                <a:cs typeface="Arial"/>
              </a:endParaRPr>
            </a:p>
          </p:txBody>
        </p:sp>
        <p:sp>
          <p:nvSpPr>
            <p:cNvPr id="10" name="Arrow: Right 9">
              <a:extLst>
                <a:ext uri="{FF2B5EF4-FFF2-40B4-BE49-F238E27FC236}">
                  <a16:creationId xmlns:a16="http://schemas.microsoft.com/office/drawing/2014/main" id="{68D05C74-3551-41E8-B17A-2D755131037C}"/>
                </a:ext>
              </a:extLst>
            </p:cNvPr>
            <p:cNvSpPr/>
            <p:nvPr/>
          </p:nvSpPr>
          <p:spPr>
            <a:xfrm>
              <a:off x="1826070" y="2255823"/>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5FBC1896-2DD9-4554-83A3-542B53D9964D}"/>
                </a:ext>
              </a:extLst>
            </p:cNvPr>
            <p:cNvSpPr txBox="1"/>
            <p:nvPr/>
          </p:nvSpPr>
          <p:spPr>
            <a:xfrm>
              <a:off x="543560" y="3347447"/>
              <a:ext cx="1086665"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Forums</a:t>
              </a:r>
              <a:r>
                <a:rPr kumimoji="0" lang="en-GB" sz="1800" b="0" i="0" u="none" strike="noStrike" kern="1200" cap="none" spc="0" normalizeH="0" baseline="0" noProof="0">
                  <a:ln>
                    <a:noFill/>
                  </a:ln>
                  <a:solidFill>
                    <a:srgbClr val="000000"/>
                  </a:solidFill>
                  <a:effectLst/>
                  <a:uLnTx/>
                  <a:uFillTx/>
                  <a:latin typeface="Arial"/>
                  <a:ea typeface="+mn-ea"/>
                  <a:cs typeface="Arial"/>
                </a:rPr>
                <a:t> </a:t>
              </a:r>
            </a:p>
          </p:txBody>
        </p:sp>
        <p:sp>
          <p:nvSpPr>
            <p:cNvPr id="12" name="TextBox 11">
              <a:extLst>
                <a:ext uri="{FF2B5EF4-FFF2-40B4-BE49-F238E27FC236}">
                  <a16:creationId xmlns:a16="http://schemas.microsoft.com/office/drawing/2014/main" id="{A8EB27BF-A331-4731-A030-84464875C064}"/>
                </a:ext>
              </a:extLst>
            </p:cNvPr>
            <p:cNvSpPr txBox="1"/>
            <p:nvPr/>
          </p:nvSpPr>
          <p:spPr>
            <a:xfrm>
              <a:off x="2624380" y="3361123"/>
              <a:ext cx="1800000" cy="369332"/>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Panels</a:t>
              </a:r>
            </a:p>
          </p:txBody>
        </p:sp>
        <p:sp>
          <p:nvSpPr>
            <p:cNvPr id="13" name="TextBox 12">
              <a:extLst>
                <a:ext uri="{FF2B5EF4-FFF2-40B4-BE49-F238E27FC236}">
                  <a16:creationId xmlns:a16="http://schemas.microsoft.com/office/drawing/2014/main" id="{4CAF69A7-91AC-45ED-9AB1-64AA37004F4F}"/>
                </a:ext>
              </a:extLst>
            </p:cNvPr>
            <p:cNvSpPr txBox="1"/>
            <p:nvPr/>
          </p:nvSpPr>
          <p:spPr>
            <a:xfrm>
              <a:off x="3947448" y="3240484"/>
              <a:ext cx="4434623" cy="646331"/>
            </a:xfrm>
            <a:prstGeom prst="rect">
              <a:avLst/>
            </a:prstGeom>
            <a:noFill/>
          </p:spPr>
          <p:txBody>
            <a:bodyPr wrap="square" lIns="91440" tIns="45720" rIns="91440" bIns="45720" rtlCol="0" anchor="t">
              <a:spAutoFit/>
            </a:bodyPr>
            <a:lstStyle>
              <a:defPPr>
                <a:defRPr lang="en-US"/>
              </a:defPPr>
              <a:lvl1pPr>
                <a:defRPr>
                  <a:solidFill>
                    <a:srgbClr val="454546"/>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Workgroups</a:t>
              </a:r>
              <a:endParaRPr kumimoji="0" lang="en-US" sz="1800" b="0" i="0" u="none" strike="noStrike" kern="1200" cap="none" spc="0" normalizeH="0" baseline="0" noProof="0">
                <a:ln>
                  <a:noFill/>
                </a:ln>
                <a:solidFill>
                  <a:srgbClr val="454546"/>
                </a:solidFill>
                <a:effectLst/>
                <a:uLnTx/>
                <a:uFillTx/>
                <a:latin typeface="Arial"/>
                <a:ea typeface="+mn-ea"/>
                <a:cs typeface="Aria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(Workgroup Consultations)</a:t>
              </a:r>
              <a:endParaRPr kumimoji="0" lang="en-US" sz="1800" b="0" i="0" u="none" strike="noStrike" kern="1200" cap="none" spc="0" normalizeH="0" baseline="0" noProof="0">
                <a:ln>
                  <a:noFill/>
                </a:ln>
                <a:solidFill>
                  <a:srgbClr val="454546"/>
                </a:solidFill>
                <a:effectLst/>
                <a:uLnTx/>
                <a:uFillTx/>
                <a:latin typeface="Arial"/>
                <a:ea typeface="+mn-ea"/>
                <a:cs typeface="Arial"/>
              </a:endParaRPr>
            </a:p>
          </p:txBody>
        </p:sp>
        <p:sp>
          <p:nvSpPr>
            <p:cNvPr id="14" name="TextBox 13">
              <a:extLst>
                <a:ext uri="{FF2B5EF4-FFF2-40B4-BE49-F238E27FC236}">
                  <a16:creationId xmlns:a16="http://schemas.microsoft.com/office/drawing/2014/main" id="{A521C411-D8AB-4469-BE88-B92AD7E43FF2}"/>
                </a:ext>
              </a:extLst>
            </p:cNvPr>
            <p:cNvSpPr txBox="1"/>
            <p:nvPr/>
          </p:nvSpPr>
          <p:spPr>
            <a:xfrm>
              <a:off x="8360919" y="3361123"/>
              <a:ext cx="2160000" cy="369332"/>
            </a:xfrm>
            <a:prstGeom prst="rect">
              <a:avLst/>
            </a:prstGeom>
            <a:noFill/>
          </p:spPr>
          <p:txBody>
            <a:bodyPr wrap="square" lIns="91440" tIns="45720" rIns="91440" bIns="45720" rtlCol="0" anchor="t">
              <a:spAutoFit/>
            </a:bodyPr>
            <a:lstStyle>
              <a:defPPr>
                <a:defRPr lang="en-US"/>
              </a:defPPr>
              <a:lvl1pPr>
                <a:defRPr>
                  <a:solidFill>
                    <a:srgbClr val="454546"/>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54546"/>
                  </a:solidFill>
                  <a:effectLst/>
                  <a:uLnTx/>
                  <a:uFillTx/>
                  <a:latin typeface="Arial"/>
                  <a:ea typeface="+mn-ea"/>
                  <a:cs typeface="Arial"/>
                </a:rPr>
                <a:t>Ofgem/Panel</a:t>
              </a:r>
            </a:p>
          </p:txBody>
        </p:sp>
        <p:pic>
          <p:nvPicPr>
            <p:cNvPr id="15" name="Graphic 2" descr="Chat">
              <a:extLst>
                <a:ext uri="{FF2B5EF4-FFF2-40B4-BE49-F238E27FC236}">
                  <a16:creationId xmlns:a16="http://schemas.microsoft.com/office/drawing/2014/main" id="{BF3BA4EF-C50C-455C-86D7-D4B1265A9C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3248" y="913263"/>
              <a:ext cx="914400" cy="914400"/>
            </a:xfrm>
            <a:prstGeom prst="rect">
              <a:avLst/>
            </a:prstGeom>
          </p:spPr>
        </p:pic>
        <p:pic>
          <p:nvPicPr>
            <p:cNvPr id="16" name="Graphic 5" descr="Megaphone1">
              <a:extLst>
                <a:ext uri="{FF2B5EF4-FFF2-40B4-BE49-F238E27FC236}">
                  <a16:creationId xmlns:a16="http://schemas.microsoft.com/office/drawing/2014/main" id="{788D4306-B991-48C4-AFBA-ED3EFA4C43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75427" y="913263"/>
              <a:ext cx="914400" cy="914400"/>
            </a:xfrm>
            <a:prstGeom prst="rect">
              <a:avLst/>
            </a:prstGeom>
          </p:spPr>
        </p:pic>
        <p:pic>
          <p:nvPicPr>
            <p:cNvPr id="17" name="Graphic 8" descr="Meeting">
              <a:extLst>
                <a:ext uri="{FF2B5EF4-FFF2-40B4-BE49-F238E27FC236}">
                  <a16:creationId xmlns:a16="http://schemas.microsoft.com/office/drawing/2014/main" id="{26D291CD-717C-4591-B271-6783FD7376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637964" y="913263"/>
              <a:ext cx="914400" cy="914400"/>
            </a:xfrm>
            <a:prstGeom prst="rect">
              <a:avLst/>
            </a:prstGeom>
          </p:spPr>
        </p:pic>
        <p:pic>
          <p:nvPicPr>
            <p:cNvPr id="18" name="Graphic 9" descr="Document">
              <a:extLst>
                <a:ext uri="{FF2B5EF4-FFF2-40B4-BE49-F238E27FC236}">
                  <a16:creationId xmlns:a16="http://schemas.microsoft.com/office/drawing/2014/main" id="{D998BD49-9541-4D5B-8FA5-88FA3A365A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677099" y="913263"/>
              <a:ext cx="914400" cy="914400"/>
            </a:xfrm>
            <a:prstGeom prst="rect">
              <a:avLst/>
            </a:prstGeom>
          </p:spPr>
        </p:pic>
        <p:pic>
          <p:nvPicPr>
            <p:cNvPr id="19" name="Graphic 3" descr="Group of people">
              <a:extLst>
                <a:ext uri="{FF2B5EF4-FFF2-40B4-BE49-F238E27FC236}">
                  <a16:creationId xmlns:a16="http://schemas.microsoft.com/office/drawing/2014/main" id="{D3CDDB32-BE54-428A-B755-90F62ECD00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662382" y="788159"/>
              <a:ext cx="914400" cy="914400"/>
            </a:xfrm>
            <a:prstGeom prst="rect">
              <a:avLst/>
            </a:prstGeom>
          </p:spPr>
        </p:pic>
        <p:pic>
          <p:nvPicPr>
            <p:cNvPr id="20" name="Graphic 5" descr="Person with idea">
              <a:extLst>
                <a:ext uri="{FF2B5EF4-FFF2-40B4-BE49-F238E27FC236}">
                  <a16:creationId xmlns:a16="http://schemas.microsoft.com/office/drawing/2014/main" id="{135F7D91-A147-4C7E-A661-CF4EF5C48F1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590800" y="913263"/>
              <a:ext cx="914400" cy="914400"/>
            </a:xfrm>
            <a:prstGeom prst="rect">
              <a:avLst/>
            </a:prstGeom>
          </p:spPr>
        </p:pic>
        <p:sp>
          <p:nvSpPr>
            <p:cNvPr id="21" name="Arrow: Right 20">
              <a:extLst>
                <a:ext uri="{FF2B5EF4-FFF2-40B4-BE49-F238E27FC236}">
                  <a16:creationId xmlns:a16="http://schemas.microsoft.com/office/drawing/2014/main" id="{62635EEA-EF81-4CA3-A277-D74BA0F55C5B}"/>
                </a:ext>
              </a:extLst>
            </p:cNvPr>
            <p:cNvSpPr/>
            <p:nvPr/>
          </p:nvSpPr>
          <p:spPr>
            <a:xfrm>
              <a:off x="3850487" y="2255822"/>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FF277E85-551E-422F-9FDF-69ED5C2476B0}"/>
                </a:ext>
              </a:extLst>
            </p:cNvPr>
            <p:cNvSpPr/>
            <p:nvPr/>
          </p:nvSpPr>
          <p:spPr>
            <a:xfrm>
              <a:off x="5863531" y="2244448"/>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Arrow: Right 22">
              <a:extLst>
                <a:ext uri="{FF2B5EF4-FFF2-40B4-BE49-F238E27FC236}">
                  <a16:creationId xmlns:a16="http://schemas.microsoft.com/office/drawing/2014/main" id="{64949571-EC38-4B43-94D4-B7161F3AB0FC}"/>
                </a:ext>
              </a:extLst>
            </p:cNvPr>
            <p:cNvSpPr/>
            <p:nvPr/>
          </p:nvSpPr>
          <p:spPr>
            <a:xfrm>
              <a:off x="7899321" y="2244447"/>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367D1995-1683-401E-98CB-8C3D9EDCC282}"/>
                </a:ext>
              </a:extLst>
            </p:cNvPr>
            <p:cNvSpPr/>
            <p:nvPr/>
          </p:nvSpPr>
          <p:spPr>
            <a:xfrm>
              <a:off x="10313155" y="1936840"/>
              <a:ext cx="1796954" cy="1080447"/>
            </a:xfrm>
            <a:prstGeom prst="rect">
              <a:avLst/>
            </a:prstGeom>
            <a:solidFill>
              <a:srgbClr val="C3460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FFFFFF"/>
                  </a:solidFill>
                  <a:effectLst/>
                  <a:uLnTx/>
                  <a:uFillTx/>
                  <a:latin typeface="Arial"/>
                  <a:ea typeface="+mn-ea"/>
                  <a:cs typeface="Calibri"/>
                </a:rPr>
                <a:t>Implement</a:t>
              </a: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Arrow: Right 24">
              <a:extLst>
                <a:ext uri="{FF2B5EF4-FFF2-40B4-BE49-F238E27FC236}">
                  <a16:creationId xmlns:a16="http://schemas.microsoft.com/office/drawing/2014/main" id="{58530B10-37B0-4A07-BA25-68DC1BE1D147}"/>
                </a:ext>
              </a:extLst>
            </p:cNvPr>
            <p:cNvSpPr/>
            <p:nvPr/>
          </p:nvSpPr>
          <p:spPr>
            <a:xfrm>
              <a:off x="9923738" y="2244446"/>
              <a:ext cx="461598" cy="463265"/>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311868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128005" y="2980458"/>
            <a:ext cx="7079317" cy="1677988"/>
          </a:xfrm>
        </p:spPr>
        <p:txBody>
          <a:bodyPr lIns="91440" tIns="45720" rIns="91440" bIns="45720" anchor="t"/>
          <a:lstStyle/>
          <a:p>
            <a:r>
              <a:rPr lang="en-GB" sz="2400" b="1">
                <a:solidFill>
                  <a:srgbClr val="0079C1"/>
                </a:solidFill>
                <a:latin typeface="Arial"/>
                <a:cs typeface="Arial"/>
              </a:rPr>
              <a:t>Alastair Grey/Stephen Baker – NGESO</a:t>
            </a:r>
            <a:endParaRPr lang="en-GB" sz="2400" b="1">
              <a:solidFill>
                <a:srgbClr val="0079C1"/>
              </a:solidFill>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128004" y="2037188"/>
            <a:ext cx="7079318" cy="824927"/>
          </a:xfrm>
        </p:spPr>
        <p:txBody>
          <a:bodyPr/>
          <a:lstStyle/>
          <a:p>
            <a:r>
              <a:rPr lang="en-GB" b="1" dirty="0"/>
              <a:t>Proposer’s Update</a:t>
            </a:r>
            <a:endParaRPr lang="en-GB" sz="2800" b="1" dirty="0"/>
          </a:p>
        </p:txBody>
      </p:sp>
    </p:spTree>
    <p:extLst>
      <p:ext uri="{BB962C8B-B14F-4D97-AF65-F5344CB8AC3E}">
        <p14:creationId xmlns:p14="http://schemas.microsoft.com/office/powerpoint/2010/main" val="138792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t>Review of </a:t>
            </a:r>
            <a:r>
              <a:rPr lang="en-GB" b="1"/>
              <a:t>Workgroup Report</a:t>
            </a:r>
            <a:endParaRPr lang="en-GB" b="1" dirty="0"/>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4C3C9828-54A3-4BC1-A438-A846337C2A04}"/>
              </a:ext>
            </a:extLst>
          </p:cNvPr>
          <p:cNvSpPr txBox="1">
            <a:spLocks/>
          </p:cNvSpPr>
          <p:nvPr/>
        </p:nvSpPr>
        <p:spPr>
          <a:xfrm>
            <a:off x="1781443" y="2645031"/>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2638112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Terms of Reference</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1697037" y="2693399"/>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1467341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660C574-E698-17A6-0C2A-BA91A2F34304}"/>
              </a:ext>
            </a:extLst>
          </p:cNvPr>
          <p:cNvGraphicFramePr>
            <a:graphicFrameLocks noGrp="1"/>
          </p:cNvGraphicFramePr>
          <p:nvPr>
            <p:extLst>
              <p:ext uri="{D42A27DB-BD31-4B8C-83A1-F6EECF244321}">
                <p14:modId xmlns:p14="http://schemas.microsoft.com/office/powerpoint/2010/main" val="2579274281"/>
              </p:ext>
            </p:extLst>
          </p:nvPr>
        </p:nvGraphicFramePr>
        <p:xfrm>
          <a:off x="1322773" y="607398"/>
          <a:ext cx="8575830" cy="5059041"/>
        </p:xfrm>
        <a:graphic>
          <a:graphicData uri="http://schemas.openxmlformats.org/drawingml/2006/table">
            <a:tbl>
              <a:tblPr firstRow="1" firstCol="1" bandRow="1"/>
              <a:tblGrid>
                <a:gridCol w="4283406">
                  <a:extLst>
                    <a:ext uri="{9D8B030D-6E8A-4147-A177-3AD203B41FA5}">
                      <a16:colId xmlns:a16="http://schemas.microsoft.com/office/drawing/2014/main" val="3636392978"/>
                    </a:ext>
                  </a:extLst>
                </a:gridCol>
                <a:gridCol w="4292424">
                  <a:extLst>
                    <a:ext uri="{9D8B030D-6E8A-4147-A177-3AD203B41FA5}">
                      <a16:colId xmlns:a16="http://schemas.microsoft.com/office/drawing/2014/main" val="1275864705"/>
                    </a:ext>
                  </a:extLst>
                </a:gridCol>
              </a:tblGrid>
              <a:tr h="417858">
                <a:tc>
                  <a:txBody>
                    <a:bodyPr/>
                    <a:lstStyle/>
                    <a:p>
                      <a:pPr algn="just" fontAlgn="t">
                        <a:lnSpc>
                          <a:spcPts val="1500"/>
                        </a:lnSpc>
                        <a:spcBef>
                          <a:spcPts val="600"/>
                        </a:spcBef>
                        <a:spcAft>
                          <a:spcPts val="600"/>
                        </a:spcAft>
                      </a:pPr>
                      <a:r>
                        <a:rPr lang="en-NZ" sz="900" b="1" i="0" u="none" strike="noStrike"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Workgroup Term of Reference</a:t>
                      </a:r>
                      <a:endParaRPr lang="en-NZ" sz="14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solidFill>
                      <a:srgbClr val="F26522"/>
                    </a:solidFill>
                  </a:tcPr>
                </a:tc>
                <a:tc>
                  <a:txBody>
                    <a:bodyPr/>
                    <a:lstStyle/>
                    <a:p>
                      <a:pPr algn="just" fontAlgn="t">
                        <a:lnSpc>
                          <a:spcPts val="1500"/>
                        </a:lnSpc>
                        <a:spcBef>
                          <a:spcPts val="600"/>
                        </a:spcBef>
                        <a:spcAft>
                          <a:spcPts val="600"/>
                        </a:spcAft>
                      </a:pPr>
                      <a:r>
                        <a:rPr lang="en-NZ" sz="900" b="1" i="0" u="none" strike="noStrike">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Location in Workgroup Report (to be completed at Workgroup Report stage)</a:t>
                      </a:r>
                      <a:endParaRPr lang="en-NZ" sz="1400" b="0" i="0" u="none" strike="noStrike">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solidFill>
                      <a:srgbClr val="F26522"/>
                    </a:solidFill>
                  </a:tcPr>
                </a:tc>
                <a:extLst>
                  <a:ext uri="{0D108BD9-81ED-4DB2-BD59-A6C34878D82A}">
                    <a16:rowId xmlns:a16="http://schemas.microsoft.com/office/drawing/2014/main" val="1018182707"/>
                  </a:ext>
                </a:extLst>
              </a:tr>
              <a:tr h="212950">
                <a:tc>
                  <a:txBody>
                    <a:bodyPr/>
                    <a:lstStyle/>
                    <a:p>
                      <a:pPr marL="740664" indent="-283464" algn="just" fontAlgn="t">
                        <a:lnSpc>
                          <a:spcPts val="1500"/>
                        </a:lnSpc>
                        <a:spcBef>
                          <a:spcPts val="600"/>
                        </a:spcBef>
                        <a:spcAft>
                          <a:spcPts val="600"/>
                        </a:spcAft>
                        <a:buClrTx/>
                        <a:buSzPts val="1200"/>
                        <a:buFont typeface="+mj-lt"/>
                        <a:buAutoNum type="alphaLcParenR"/>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Implementation and costs;</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3156114457"/>
                  </a:ext>
                </a:extLst>
              </a:tr>
              <a:tr h="827674">
                <a:tc>
                  <a:txBody>
                    <a:bodyPr/>
                    <a:lstStyle/>
                    <a:p>
                      <a:pPr marL="457200" indent="0" algn="l" fontAlgn="t">
                        <a:lnSpc>
                          <a:spcPts val="1500"/>
                        </a:lnSpc>
                        <a:spcBef>
                          <a:spcPts val="600"/>
                        </a:spcBef>
                        <a:spcAft>
                          <a:spcPts val="600"/>
                        </a:spcAft>
                        <a:buClrTx/>
                        <a:buSzPts val="1200"/>
                        <a:buFont typeface="+mj-lt"/>
                        <a:buNone/>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b) Review draft legal text should it have been provided. If legal text is not submitted within the Grid Code Modification Proposal the Workgroup should be instructed to assist in the developing of the legal text;</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dirty="0">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859372571"/>
                  </a:ext>
                </a:extLst>
              </a:tr>
              <a:tr h="1032582">
                <a:tc>
                  <a:txBody>
                    <a:bodyPr/>
                    <a:lstStyle/>
                    <a:p>
                      <a:pPr marL="457200" indent="0" algn="l" fontAlgn="t">
                        <a:lnSpc>
                          <a:spcPts val="1500"/>
                        </a:lnSpc>
                        <a:spcBef>
                          <a:spcPts val="600"/>
                        </a:spcBef>
                        <a:spcAft>
                          <a:spcPts val="600"/>
                        </a:spcAft>
                        <a:buClrTx/>
                        <a:buSzPts val="1200"/>
                        <a:buFont typeface="+mj-lt"/>
                        <a:buNone/>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c) Consider whether any further Industry experts or stakeholders should be invited to participate within the Workgroup to ensure that all potentially affected stakeholders have the opportunity to be represented in the Workgroup. Demonstrate what has been done to cover this clearly in the report;</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96621085"/>
                  </a:ext>
                </a:extLst>
              </a:tr>
              <a:tr h="212950">
                <a:tc>
                  <a:txBody>
                    <a:bodyPr/>
                    <a:lstStyle/>
                    <a:p>
                      <a:pPr marL="457200" indent="0" algn="l" fontAlgn="t">
                        <a:lnSpc>
                          <a:spcPts val="1500"/>
                        </a:lnSpc>
                        <a:spcBef>
                          <a:spcPts val="600"/>
                        </a:spcBef>
                        <a:spcAft>
                          <a:spcPts val="600"/>
                        </a:spcAft>
                        <a:buClrTx/>
                        <a:buSzPts val="1200"/>
                        <a:buFont typeface="+mj-lt"/>
                        <a:buNone/>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d) Consider EBR implications; </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4279757710"/>
                  </a:ext>
                </a:extLst>
              </a:tr>
              <a:tr h="622766">
                <a:tc>
                  <a:txBody>
                    <a:bodyPr/>
                    <a:lstStyle/>
                    <a:p>
                      <a:pPr marL="457200" indent="0" algn="l" fontAlgn="t">
                        <a:lnSpc>
                          <a:spcPts val="1500"/>
                        </a:lnSpc>
                        <a:spcBef>
                          <a:spcPts val="600"/>
                        </a:spcBef>
                        <a:spcAft>
                          <a:spcPts val="600"/>
                        </a:spcAft>
                        <a:buClrTx/>
                        <a:buSzPts val="1200"/>
                        <a:buFont typeface="+mj-lt"/>
                        <a:buNone/>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e) Consider interactions and impacts on wider Grid Code modifications in particular GC0103, GC0117 and GC0156 modifications; and</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dirty="0">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135296545"/>
                  </a:ext>
                </a:extLst>
              </a:tr>
              <a:tr h="417858">
                <a:tc>
                  <a:txBody>
                    <a:bodyPr/>
                    <a:lstStyle/>
                    <a:p>
                      <a:pPr marL="457200" indent="0" algn="l" fontAlgn="t">
                        <a:lnSpc>
                          <a:spcPts val="1500"/>
                        </a:lnSpc>
                        <a:spcBef>
                          <a:spcPts val="600"/>
                        </a:spcBef>
                        <a:spcAft>
                          <a:spcPts val="600"/>
                        </a:spcAft>
                        <a:buClrTx/>
                        <a:buSzPts val="1200"/>
                        <a:buFont typeface="+mj-lt"/>
                        <a:buNone/>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f) Consider the alignment with cross code impacts and their timelines.</a:t>
                      </a:r>
                      <a:endParaRPr lang="en-NZ" sz="11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fontAlgn="t">
                        <a:lnSpc>
                          <a:spcPts val="1500"/>
                        </a:lnSpc>
                        <a:spcBef>
                          <a:spcPts val="600"/>
                        </a:spcBef>
                        <a:spcAft>
                          <a:spcPts val="600"/>
                        </a:spcAft>
                      </a:pPr>
                      <a:r>
                        <a:rPr lang="en-NZ" sz="800" b="1" i="0" u="none" strike="noStrike" dirty="0">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3662451979"/>
                  </a:ext>
                </a:extLst>
              </a:tr>
              <a:tr h="1196508">
                <a:tc>
                  <a:txBody>
                    <a:bodyPr/>
                    <a:lstStyle/>
                    <a:p>
                      <a:pPr algn="l" fontAlgn="t">
                        <a:lnSpc>
                          <a:spcPts val="1500"/>
                        </a:lnSpc>
                        <a:spcBef>
                          <a:spcPts val="600"/>
                        </a:spcBef>
                        <a:spcAft>
                          <a:spcPts val="600"/>
                        </a:spcAft>
                      </a:pPr>
                      <a:r>
                        <a:rPr lang="en-NZ" sz="1100" b="0" i="0" u="none" strike="noStrike" dirty="0">
                          <a:solidFill>
                            <a:srgbClr val="000000"/>
                          </a:solidFill>
                          <a:effectLst/>
                          <a:latin typeface="Arial" panose="020B0604020202020204" pitchFamily="34" charset="0"/>
                          <a:ea typeface="Arial" panose="020B0604020202020204" pitchFamily="34" charset="0"/>
                          <a:cs typeface="Arial" panose="020B0604020202020204" pitchFamily="34" charset="0"/>
                        </a:rPr>
                        <a:t>              g) Ensure that the proposed Grid Code changes effectively implement the CATO regime in a proportionate manner, adopting minimum necessary change whilst also ensuring that the new arrangements are future proofed as much as possible.</a:t>
                      </a:r>
                      <a:endParaRPr lang="en-NZ" sz="2000" b="0" i="0" u="none" strike="noStrike" dirty="0">
                        <a:effectLst/>
                        <a:latin typeface="Arial" panose="020B0604020202020204" pitchFamily="34" charset="0"/>
                      </a:endParaRPr>
                    </a:p>
                    <a:p>
                      <a:pPr algn="l" fontAlgn="t">
                        <a:lnSpc>
                          <a:spcPts val="1500"/>
                        </a:lnSpc>
                        <a:spcBef>
                          <a:spcPts val="600"/>
                        </a:spcBef>
                        <a:spcAft>
                          <a:spcPts val="600"/>
                        </a:spcAft>
                      </a:pPr>
                      <a:r>
                        <a:rPr lang="en-NZ" sz="1100" b="0" i="0" u="none" strike="noStrike" dirty="0">
                          <a:effectLst/>
                          <a:latin typeface="Arial" panose="020B0604020202020204" pitchFamily="34" charset="0"/>
                          <a:ea typeface="Times New Roman" panose="02020603050405020304" pitchFamily="18" charset="0"/>
                          <a:cs typeface="Times New Roman" panose="02020603050405020304" pitchFamily="18" charset="0"/>
                        </a:rPr>
                        <a:t> </a:t>
                      </a:r>
                      <a:endParaRPr lang="en-NZ" sz="20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l" fontAlgn="t">
                        <a:lnSpc>
                          <a:spcPts val="1500"/>
                        </a:lnSpc>
                        <a:spcBef>
                          <a:spcPts val="600"/>
                        </a:spcBef>
                        <a:spcAft>
                          <a:spcPts val="600"/>
                        </a:spcAft>
                      </a:pPr>
                      <a:r>
                        <a:rPr lang="en-NZ" sz="800" b="1" i="0" u="none" strike="noStrike" dirty="0">
                          <a:effectLst/>
                          <a:latin typeface="Arial" panose="020B0604020202020204" pitchFamily="34" charset="0"/>
                          <a:ea typeface="Times New Roman" panose="02020603050405020304" pitchFamily="18" charset="0"/>
                          <a:cs typeface="Times New Roman" panose="02020603050405020304" pitchFamily="18" charset="0"/>
                        </a:rPr>
                        <a:t> </a:t>
                      </a:r>
                      <a:endParaRPr lang="en-NZ" sz="1400" b="0" i="0" u="none" strike="noStrike" dirty="0">
                        <a:effectLst/>
                        <a:latin typeface="Arial" panose="020B0604020202020204" pitchFamily="34" charset="0"/>
                      </a:endParaRPr>
                    </a:p>
                  </a:txBody>
                  <a:tcPr marL="53834" marR="53834" marT="7477"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615348983"/>
                  </a:ext>
                </a:extLst>
              </a:tr>
            </a:tbl>
          </a:graphicData>
        </a:graphic>
      </p:graphicFrame>
    </p:spTree>
    <p:extLst>
      <p:ext uri="{BB962C8B-B14F-4D97-AF65-F5344CB8AC3E}">
        <p14:creationId xmlns:p14="http://schemas.microsoft.com/office/powerpoint/2010/main" val="2291308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t>Timeline Review</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1781443" y="2645031"/>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panose="020B0604020202020204" pitchFamily="34" charset="0"/>
                <a:cs typeface="Arial" panose="020B0604020202020204" pitchFamily="34" charset="0"/>
              </a:rPr>
              <a:t>Catia Gomes – National Grid ESO Code Administrator</a:t>
            </a:r>
          </a:p>
        </p:txBody>
      </p:sp>
    </p:spTree>
    <p:extLst>
      <p:ext uri="{BB962C8B-B14F-4D97-AF65-F5344CB8AC3E}">
        <p14:creationId xmlns:p14="http://schemas.microsoft.com/office/powerpoint/2010/main" val="3749940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a:ln>
                <a:noFill/>
              </a:ln>
              <a:solidFill>
                <a:srgbClr val="454545"/>
              </a:solidFill>
              <a:effectLst/>
              <a:uLnTx/>
              <a:uFillTx/>
              <a:latin typeface="Arial" panose="020B0604020202020204"/>
              <a:ea typeface="+mn-ea"/>
              <a:cs typeface="+mn-cs"/>
            </a:endParaRPr>
          </a:p>
        </p:txBody>
      </p:sp>
      <p:sp>
        <p:nvSpPr>
          <p:cNvPr id="8" name="Title 7">
            <a:extLst>
              <a:ext uri="{FF2B5EF4-FFF2-40B4-BE49-F238E27FC236}">
                <a16:creationId xmlns:a16="http://schemas.microsoft.com/office/drawing/2014/main" id="{CC6B94AF-DF96-4F01-A9AF-D500BD869125}"/>
              </a:ext>
            </a:extLst>
          </p:cNvPr>
          <p:cNvSpPr>
            <a:spLocks noGrp="1"/>
          </p:cNvSpPr>
          <p:nvPr>
            <p:ph type="title"/>
          </p:nvPr>
        </p:nvSpPr>
        <p:spPr>
          <a:xfrm>
            <a:off x="217303" y="0"/>
            <a:ext cx="11023945" cy="542868"/>
          </a:xfrm>
        </p:spPr>
        <p:txBody>
          <a:bodyPr/>
          <a:lstStyle/>
          <a:p>
            <a:r>
              <a:rPr kumimoji="0" lang="en-GB" sz="3200" b="1" i="0" u="none" strike="noStrike" kern="0" cap="none" spc="0" normalizeH="0" baseline="0" noProof="0" dirty="0">
                <a:ln>
                  <a:noFill/>
                </a:ln>
                <a:solidFill>
                  <a:srgbClr val="F26522"/>
                </a:solidFill>
                <a:effectLst/>
                <a:uLnTx/>
                <a:uFillTx/>
                <a:latin typeface="Arial" panose="020B0604020202020204"/>
                <a:ea typeface="+mj-ea"/>
                <a:cs typeface="+mj-cs"/>
              </a:rPr>
              <a:t>Timeline for GC0159 as at 6</a:t>
            </a:r>
            <a:r>
              <a:rPr kumimoji="0" lang="en-GB" sz="3200" b="1" i="0" u="none" strike="noStrike" kern="0" cap="none" spc="0" normalizeH="0" baseline="30000" noProof="0" dirty="0">
                <a:ln>
                  <a:noFill/>
                </a:ln>
                <a:solidFill>
                  <a:srgbClr val="F26522"/>
                </a:solidFill>
                <a:effectLst/>
                <a:uLnTx/>
                <a:uFillTx/>
                <a:latin typeface="Arial" panose="020B0604020202020204"/>
                <a:ea typeface="+mj-ea"/>
                <a:cs typeface="+mj-cs"/>
              </a:rPr>
              <a:t>th</a:t>
            </a:r>
            <a:r>
              <a:rPr kumimoji="0" lang="en-GB" sz="3200" b="1" i="0" u="none" strike="noStrike" kern="0" cap="none" spc="0" normalizeH="0" baseline="0" noProof="0" dirty="0">
                <a:ln>
                  <a:noFill/>
                </a:ln>
                <a:solidFill>
                  <a:srgbClr val="F26522"/>
                </a:solidFill>
                <a:effectLst/>
                <a:uLnTx/>
                <a:uFillTx/>
                <a:latin typeface="Arial" panose="020B0604020202020204"/>
                <a:ea typeface="+mj-ea"/>
                <a:cs typeface="+mj-cs"/>
              </a:rPr>
              <a:t> of April 2023</a:t>
            </a:r>
            <a:endParaRPr lang="en-GB" dirty="0"/>
          </a:p>
        </p:txBody>
      </p:sp>
      <p:graphicFrame>
        <p:nvGraphicFramePr>
          <p:cNvPr id="10" name="Table 9">
            <a:extLst>
              <a:ext uri="{FF2B5EF4-FFF2-40B4-BE49-F238E27FC236}">
                <a16:creationId xmlns:a16="http://schemas.microsoft.com/office/drawing/2014/main" id="{848A547D-A78F-4547-82A5-31E8AA069E50}"/>
              </a:ext>
            </a:extLst>
          </p:cNvPr>
          <p:cNvGraphicFramePr>
            <a:graphicFrameLocks noGrp="1"/>
          </p:cNvGraphicFramePr>
          <p:nvPr/>
        </p:nvGraphicFramePr>
        <p:xfrm>
          <a:off x="345562" y="415795"/>
          <a:ext cx="11500875" cy="5464470"/>
        </p:xfrm>
        <a:graphic>
          <a:graphicData uri="http://schemas.openxmlformats.org/drawingml/2006/table">
            <a:tbl>
              <a:tblPr firstRow="1" bandRow="1"/>
              <a:tblGrid>
                <a:gridCol w="3471429">
                  <a:extLst>
                    <a:ext uri="{9D8B030D-6E8A-4147-A177-3AD203B41FA5}">
                      <a16:colId xmlns:a16="http://schemas.microsoft.com/office/drawing/2014/main" val="2043401118"/>
                    </a:ext>
                  </a:extLst>
                </a:gridCol>
                <a:gridCol w="2181137">
                  <a:extLst>
                    <a:ext uri="{9D8B030D-6E8A-4147-A177-3AD203B41FA5}">
                      <a16:colId xmlns:a16="http://schemas.microsoft.com/office/drawing/2014/main" val="149780315"/>
                    </a:ext>
                  </a:extLst>
                </a:gridCol>
                <a:gridCol w="3431098">
                  <a:extLst>
                    <a:ext uri="{9D8B030D-6E8A-4147-A177-3AD203B41FA5}">
                      <a16:colId xmlns:a16="http://schemas.microsoft.com/office/drawing/2014/main" val="4112587689"/>
                    </a:ext>
                  </a:extLst>
                </a:gridCol>
                <a:gridCol w="2417211">
                  <a:extLst>
                    <a:ext uri="{9D8B030D-6E8A-4147-A177-3AD203B41FA5}">
                      <a16:colId xmlns:a16="http://schemas.microsoft.com/office/drawing/2014/main" val="722626711"/>
                    </a:ext>
                  </a:extLst>
                </a:gridCol>
              </a:tblGrid>
              <a:tr h="328929">
                <a:tc>
                  <a:txBody>
                    <a:bodyPr/>
                    <a:lstStyle>
                      <a:lvl1pPr marL="0" algn="l" defTabSz="914377" rtl="0" eaLnBrk="1" latinLnBrk="0" hangingPunct="1">
                        <a:defRPr sz="1800" b="1" kern="1200">
                          <a:solidFill>
                            <a:schemeClr val="lt1"/>
                          </a:solidFill>
                          <a:latin typeface="Arial" panose="020B0604020202020204"/>
                        </a:defRPr>
                      </a:lvl1pPr>
                      <a:lvl2pPr marL="457189" algn="l" defTabSz="914377" rtl="0" eaLnBrk="1" latinLnBrk="0" hangingPunct="1">
                        <a:defRPr sz="1800" b="1" kern="1200">
                          <a:solidFill>
                            <a:schemeClr val="lt1"/>
                          </a:solidFill>
                          <a:latin typeface="Arial" panose="020B0604020202020204"/>
                        </a:defRPr>
                      </a:lvl2pPr>
                      <a:lvl3pPr marL="914377" algn="l" defTabSz="914377" rtl="0" eaLnBrk="1" latinLnBrk="0" hangingPunct="1">
                        <a:defRPr sz="1800" b="1" kern="1200">
                          <a:solidFill>
                            <a:schemeClr val="lt1"/>
                          </a:solidFill>
                          <a:latin typeface="Arial" panose="020B0604020202020204"/>
                        </a:defRPr>
                      </a:lvl3pPr>
                      <a:lvl4pPr marL="1371566" algn="l" defTabSz="914377" rtl="0" eaLnBrk="1" latinLnBrk="0" hangingPunct="1">
                        <a:defRPr sz="1800" b="1" kern="1200">
                          <a:solidFill>
                            <a:schemeClr val="lt1"/>
                          </a:solidFill>
                          <a:latin typeface="Arial" panose="020B0604020202020204"/>
                        </a:defRPr>
                      </a:lvl4pPr>
                      <a:lvl5pPr marL="1828754" algn="l" defTabSz="914377" rtl="0" eaLnBrk="1" latinLnBrk="0" hangingPunct="1">
                        <a:defRPr sz="1800" b="1" kern="1200">
                          <a:solidFill>
                            <a:schemeClr val="lt1"/>
                          </a:solidFill>
                          <a:latin typeface="Arial" panose="020B0604020202020204"/>
                        </a:defRPr>
                      </a:lvl5pPr>
                      <a:lvl6pPr marL="2285943" algn="l" defTabSz="914377" rtl="0" eaLnBrk="1" latinLnBrk="0" hangingPunct="1">
                        <a:defRPr sz="1800" b="1" kern="1200">
                          <a:solidFill>
                            <a:schemeClr val="lt1"/>
                          </a:solidFill>
                          <a:latin typeface="Arial" panose="020B0604020202020204"/>
                        </a:defRPr>
                      </a:lvl6pPr>
                      <a:lvl7pPr marL="2743131" algn="l" defTabSz="914377" rtl="0" eaLnBrk="1" latinLnBrk="0" hangingPunct="1">
                        <a:defRPr sz="1800" b="1" kern="1200">
                          <a:solidFill>
                            <a:schemeClr val="lt1"/>
                          </a:solidFill>
                          <a:latin typeface="Arial" panose="020B0604020202020204"/>
                        </a:defRPr>
                      </a:lvl7pPr>
                      <a:lvl8pPr marL="3200320" algn="l" defTabSz="914377" rtl="0" eaLnBrk="1" latinLnBrk="0" hangingPunct="1">
                        <a:defRPr sz="1800" b="1" kern="1200">
                          <a:solidFill>
                            <a:schemeClr val="lt1"/>
                          </a:solidFill>
                          <a:latin typeface="Arial" panose="020B0604020202020204"/>
                        </a:defRPr>
                      </a:lvl8pPr>
                      <a:lvl9pPr marL="3657509" algn="l" defTabSz="914377" rtl="0" eaLnBrk="1" latinLnBrk="0" hangingPunct="1">
                        <a:defRPr sz="1800" b="1" kern="1200">
                          <a:solidFill>
                            <a:schemeClr val="lt1"/>
                          </a:solidFill>
                          <a:latin typeface="Arial" panose="020B0604020202020204"/>
                        </a:defRPr>
                      </a:lvl9pPr>
                    </a:lstStyle>
                    <a:p>
                      <a:r>
                        <a:rPr lang="en-GB" sz="1400" dirty="0"/>
                        <a:t>Milestone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BF22"/>
                    </a:solidFill>
                  </a:tcPr>
                </a:tc>
                <a:tc>
                  <a:txBody>
                    <a:bodyPr/>
                    <a:lstStyle>
                      <a:lvl1pPr marL="0" algn="l" defTabSz="914377" rtl="0" eaLnBrk="1" latinLnBrk="0" hangingPunct="1">
                        <a:defRPr sz="1800" b="1" kern="1200">
                          <a:solidFill>
                            <a:schemeClr val="lt1"/>
                          </a:solidFill>
                          <a:latin typeface="Arial" panose="020B0604020202020204"/>
                        </a:defRPr>
                      </a:lvl1pPr>
                      <a:lvl2pPr marL="457189" algn="l" defTabSz="914377" rtl="0" eaLnBrk="1" latinLnBrk="0" hangingPunct="1">
                        <a:defRPr sz="1800" b="1" kern="1200">
                          <a:solidFill>
                            <a:schemeClr val="lt1"/>
                          </a:solidFill>
                          <a:latin typeface="Arial" panose="020B0604020202020204"/>
                        </a:defRPr>
                      </a:lvl2pPr>
                      <a:lvl3pPr marL="914377" algn="l" defTabSz="914377" rtl="0" eaLnBrk="1" latinLnBrk="0" hangingPunct="1">
                        <a:defRPr sz="1800" b="1" kern="1200">
                          <a:solidFill>
                            <a:schemeClr val="lt1"/>
                          </a:solidFill>
                          <a:latin typeface="Arial" panose="020B0604020202020204"/>
                        </a:defRPr>
                      </a:lvl3pPr>
                      <a:lvl4pPr marL="1371566" algn="l" defTabSz="914377" rtl="0" eaLnBrk="1" latinLnBrk="0" hangingPunct="1">
                        <a:defRPr sz="1800" b="1" kern="1200">
                          <a:solidFill>
                            <a:schemeClr val="lt1"/>
                          </a:solidFill>
                          <a:latin typeface="Arial" panose="020B0604020202020204"/>
                        </a:defRPr>
                      </a:lvl4pPr>
                      <a:lvl5pPr marL="1828754" algn="l" defTabSz="914377" rtl="0" eaLnBrk="1" latinLnBrk="0" hangingPunct="1">
                        <a:defRPr sz="1800" b="1" kern="1200">
                          <a:solidFill>
                            <a:schemeClr val="lt1"/>
                          </a:solidFill>
                          <a:latin typeface="Arial" panose="020B0604020202020204"/>
                        </a:defRPr>
                      </a:lvl5pPr>
                      <a:lvl6pPr marL="2285943" algn="l" defTabSz="914377" rtl="0" eaLnBrk="1" latinLnBrk="0" hangingPunct="1">
                        <a:defRPr sz="1800" b="1" kern="1200">
                          <a:solidFill>
                            <a:schemeClr val="lt1"/>
                          </a:solidFill>
                          <a:latin typeface="Arial" panose="020B0604020202020204"/>
                        </a:defRPr>
                      </a:lvl6pPr>
                      <a:lvl7pPr marL="2743131" algn="l" defTabSz="914377" rtl="0" eaLnBrk="1" latinLnBrk="0" hangingPunct="1">
                        <a:defRPr sz="1800" b="1" kern="1200">
                          <a:solidFill>
                            <a:schemeClr val="lt1"/>
                          </a:solidFill>
                          <a:latin typeface="Arial" panose="020B0604020202020204"/>
                        </a:defRPr>
                      </a:lvl7pPr>
                      <a:lvl8pPr marL="3200320" algn="l" defTabSz="914377" rtl="0" eaLnBrk="1" latinLnBrk="0" hangingPunct="1">
                        <a:defRPr sz="1800" b="1" kern="1200">
                          <a:solidFill>
                            <a:schemeClr val="lt1"/>
                          </a:solidFill>
                          <a:latin typeface="Arial" panose="020B0604020202020204"/>
                        </a:defRPr>
                      </a:lvl8pPr>
                      <a:lvl9pPr marL="3657509" algn="l" defTabSz="914377" rtl="0" eaLnBrk="1" latinLnBrk="0" hangingPunct="1">
                        <a:defRPr sz="1800" b="1" kern="1200">
                          <a:solidFill>
                            <a:schemeClr val="lt1"/>
                          </a:solidFill>
                          <a:latin typeface="Arial" panose="020B0604020202020204"/>
                        </a:defRPr>
                      </a:lvl9pPr>
                    </a:lstStyle>
                    <a:p>
                      <a:r>
                        <a:rPr lang="en-GB" sz="1400" dirty="0"/>
                        <a:t>Date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BF22"/>
                    </a:solidFill>
                  </a:tcPr>
                </a:tc>
                <a:tc>
                  <a:txBody>
                    <a:bodyPr/>
                    <a:lstStyle>
                      <a:lvl1pPr marL="0" algn="l" defTabSz="914377" rtl="0" eaLnBrk="1" latinLnBrk="0" hangingPunct="1">
                        <a:defRPr sz="1800" b="1" kern="1200">
                          <a:solidFill>
                            <a:schemeClr val="lt1"/>
                          </a:solidFill>
                          <a:latin typeface="Arial" panose="020B0604020202020204"/>
                        </a:defRPr>
                      </a:lvl1pPr>
                      <a:lvl2pPr marL="457189" algn="l" defTabSz="914377" rtl="0" eaLnBrk="1" latinLnBrk="0" hangingPunct="1">
                        <a:defRPr sz="1800" b="1" kern="1200">
                          <a:solidFill>
                            <a:schemeClr val="lt1"/>
                          </a:solidFill>
                          <a:latin typeface="Arial" panose="020B0604020202020204"/>
                        </a:defRPr>
                      </a:lvl2pPr>
                      <a:lvl3pPr marL="914377" algn="l" defTabSz="914377" rtl="0" eaLnBrk="1" latinLnBrk="0" hangingPunct="1">
                        <a:defRPr sz="1800" b="1" kern="1200">
                          <a:solidFill>
                            <a:schemeClr val="lt1"/>
                          </a:solidFill>
                          <a:latin typeface="Arial" panose="020B0604020202020204"/>
                        </a:defRPr>
                      </a:lvl3pPr>
                      <a:lvl4pPr marL="1371566" algn="l" defTabSz="914377" rtl="0" eaLnBrk="1" latinLnBrk="0" hangingPunct="1">
                        <a:defRPr sz="1800" b="1" kern="1200">
                          <a:solidFill>
                            <a:schemeClr val="lt1"/>
                          </a:solidFill>
                          <a:latin typeface="Arial" panose="020B0604020202020204"/>
                        </a:defRPr>
                      </a:lvl4pPr>
                      <a:lvl5pPr marL="1828754" algn="l" defTabSz="914377" rtl="0" eaLnBrk="1" latinLnBrk="0" hangingPunct="1">
                        <a:defRPr sz="1800" b="1" kern="1200">
                          <a:solidFill>
                            <a:schemeClr val="lt1"/>
                          </a:solidFill>
                          <a:latin typeface="Arial" panose="020B0604020202020204"/>
                        </a:defRPr>
                      </a:lvl5pPr>
                      <a:lvl6pPr marL="2285943" algn="l" defTabSz="914377" rtl="0" eaLnBrk="1" latinLnBrk="0" hangingPunct="1">
                        <a:defRPr sz="1800" b="1" kern="1200">
                          <a:solidFill>
                            <a:schemeClr val="lt1"/>
                          </a:solidFill>
                          <a:latin typeface="Arial" panose="020B0604020202020204"/>
                        </a:defRPr>
                      </a:lvl6pPr>
                      <a:lvl7pPr marL="2743131" algn="l" defTabSz="914377" rtl="0" eaLnBrk="1" latinLnBrk="0" hangingPunct="1">
                        <a:defRPr sz="1800" b="1" kern="1200">
                          <a:solidFill>
                            <a:schemeClr val="lt1"/>
                          </a:solidFill>
                          <a:latin typeface="Arial" panose="020B0604020202020204"/>
                        </a:defRPr>
                      </a:lvl7pPr>
                      <a:lvl8pPr marL="3200320" algn="l" defTabSz="914377" rtl="0" eaLnBrk="1" latinLnBrk="0" hangingPunct="1">
                        <a:defRPr sz="1800" b="1" kern="1200">
                          <a:solidFill>
                            <a:schemeClr val="lt1"/>
                          </a:solidFill>
                          <a:latin typeface="Arial" panose="020B0604020202020204"/>
                        </a:defRPr>
                      </a:lvl8pPr>
                      <a:lvl9pPr marL="3657509" algn="l" defTabSz="914377" rtl="0" eaLnBrk="1" latinLnBrk="0" hangingPunct="1">
                        <a:defRPr sz="1800" b="1" kern="1200">
                          <a:solidFill>
                            <a:schemeClr val="lt1"/>
                          </a:solidFill>
                          <a:latin typeface="Arial" panose="020B0604020202020204"/>
                        </a:defRPr>
                      </a:lvl9pPr>
                    </a:lstStyle>
                    <a:p>
                      <a:r>
                        <a:rPr lang="en-GB" sz="1400" dirty="0"/>
                        <a:t>Milestone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BF22"/>
                    </a:solidFill>
                  </a:tcPr>
                </a:tc>
                <a:tc>
                  <a:txBody>
                    <a:bodyPr/>
                    <a:lstStyle>
                      <a:lvl1pPr marL="0" algn="l" defTabSz="914377" rtl="0" eaLnBrk="1" latinLnBrk="0" hangingPunct="1">
                        <a:defRPr sz="1800" b="1" kern="1200">
                          <a:solidFill>
                            <a:schemeClr val="lt1"/>
                          </a:solidFill>
                          <a:latin typeface="Arial" panose="020B0604020202020204"/>
                        </a:defRPr>
                      </a:lvl1pPr>
                      <a:lvl2pPr marL="457189" algn="l" defTabSz="914377" rtl="0" eaLnBrk="1" latinLnBrk="0" hangingPunct="1">
                        <a:defRPr sz="1800" b="1" kern="1200">
                          <a:solidFill>
                            <a:schemeClr val="lt1"/>
                          </a:solidFill>
                          <a:latin typeface="Arial" panose="020B0604020202020204"/>
                        </a:defRPr>
                      </a:lvl2pPr>
                      <a:lvl3pPr marL="914377" algn="l" defTabSz="914377" rtl="0" eaLnBrk="1" latinLnBrk="0" hangingPunct="1">
                        <a:defRPr sz="1800" b="1" kern="1200">
                          <a:solidFill>
                            <a:schemeClr val="lt1"/>
                          </a:solidFill>
                          <a:latin typeface="Arial" panose="020B0604020202020204"/>
                        </a:defRPr>
                      </a:lvl3pPr>
                      <a:lvl4pPr marL="1371566" algn="l" defTabSz="914377" rtl="0" eaLnBrk="1" latinLnBrk="0" hangingPunct="1">
                        <a:defRPr sz="1800" b="1" kern="1200">
                          <a:solidFill>
                            <a:schemeClr val="lt1"/>
                          </a:solidFill>
                          <a:latin typeface="Arial" panose="020B0604020202020204"/>
                        </a:defRPr>
                      </a:lvl4pPr>
                      <a:lvl5pPr marL="1828754" algn="l" defTabSz="914377" rtl="0" eaLnBrk="1" latinLnBrk="0" hangingPunct="1">
                        <a:defRPr sz="1800" b="1" kern="1200">
                          <a:solidFill>
                            <a:schemeClr val="lt1"/>
                          </a:solidFill>
                          <a:latin typeface="Arial" panose="020B0604020202020204"/>
                        </a:defRPr>
                      </a:lvl5pPr>
                      <a:lvl6pPr marL="2285943" algn="l" defTabSz="914377" rtl="0" eaLnBrk="1" latinLnBrk="0" hangingPunct="1">
                        <a:defRPr sz="1800" b="1" kern="1200">
                          <a:solidFill>
                            <a:schemeClr val="lt1"/>
                          </a:solidFill>
                          <a:latin typeface="Arial" panose="020B0604020202020204"/>
                        </a:defRPr>
                      </a:lvl6pPr>
                      <a:lvl7pPr marL="2743131" algn="l" defTabSz="914377" rtl="0" eaLnBrk="1" latinLnBrk="0" hangingPunct="1">
                        <a:defRPr sz="1800" b="1" kern="1200">
                          <a:solidFill>
                            <a:schemeClr val="lt1"/>
                          </a:solidFill>
                          <a:latin typeface="Arial" panose="020B0604020202020204"/>
                        </a:defRPr>
                      </a:lvl7pPr>
                      <a:lvl8pPr marL="3200320" algn="l" defTabSz="914377" rtl="0" eaLnBrk="1" latinLnBrk="0" hangingPunct="1">
                        <a:defRPr sz="1800" b="1" kern="1200">
                          <a:solidFill>
                            <a:schemeClr val="lt1"/>
                          </a:solidFill>
                          <a:latin typeface="Arial" panose="020B0604020202020204"/>
                        </a:defRPr>
                      </a:lvl8pPr>
                      <a:lvl9pPr marL="3657509" algn="l" defTabSz="914377" rtl="0" eaLnBrk="1" latinLnBrk="0" hangingPunct="1">
                        <a:defRPr sz="1800" b="1" kern="1200">
                          <a:solidFill>
                            <a:schemeClr val="lt1"/>
                          </a:solidFill>
                          <a:latin typeface="Arial" panose="020B0604020202020204"/>
                        </a:defRPr>
                      </a:lvl9pPr>
                    </a:lstStyle>
                    <a:p>
                      <a:r>
                        <a:rPr lang="en-GB" sz="1400" dirty="0"/>
                        <a:t>Date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FFBF22"/>
                    </a:solidFill>
                  </a:tcPr>
                </a:tc>
                <a:extLst>
                  <a:ext uri="{0D108BD9-81ED-4DB2-BD59-A6C34878D82A}">
                    <a16:rowId xmlns:a16="http://schemas.microsoft.com/office/drawing/2014/main" val="383155423"/>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Proposal Presented to Panel</a:t>
                      </a: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29 September 2022</a:t>
                      </a: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Report issued to Panel (5 working days)</a:t>
                      </a: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18 August 2023</a:t>
                      </a:r>
                    </a:p>
                  </a:txBody>
                  <a:tcPr marL="121920" marR="121920"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extLst>
                  <a:ext uri="{0D108BD9-81ED-4DB2-BD59-A6C34878D82A}">
                    <a16:rowId xmlns:a16="http://schemas.microsoft.com/office/drawing/2014/main" val="1228675091"/>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Nominations </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03 October 2022 – 21 October 2022</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sign off that Workgroup Report has met its Terms of Reference </a:t>
                      </a:r>
                      <a:endParaRPr lang="en-GB" sz="1100" dirty="0"/>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24 August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extLst>
                  <a:ext uri="{0D108BD9-81ED-4DB2-BD59-A6C34878D82A}">
                    <a16:rowId xmlns:a16="http://schemas.microsoft.com/office/drawing/2014/main" val="2061190349"/>
                  </a:ext>
                </a:extLst>
              </a:tr>
              <a:tr h="788155">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1 – Understand / discuss proposal and solution(s), review and agree on Terms of Reference and Timeline, review cross code impacts, review analysis and agree next steps.</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3 November 2022</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Code Administrator Consultation</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04 September 2023 – 05 October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extLst>
                  <a:ext uri="{0D108BD9-81ED-4DB2-BD59-A6C34878D82A}">
                    <a16:rowId xmlns:a16="http://schemas.microsoft.com/office/drawing/2014/main" val="4083485395"/>
                  </a:ext>
                </a:extLst>
              </a:tr>
              <a:tr h="657528">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2 – Refine solution(s), draft legal text and consider potential Workgroup Consultation questions</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8 December 2022</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Draft Final Modification Report (DFMR) issued to Panel</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16 October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extLst>
                  <a:ext uri="{0D108BD9-81ED-4DB2-BD59-A6C34878D82A}">
                    <a16:rowId xmlns:a16="http://schemas.microsoft.com/office/drawing/2014/main" val="4024756809"/>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3 – Review Workgroup Consultation questions and finalise Workgroup Consultation</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algn="just"/>
                      <a:r>
                        <a:rPr lang="en-GB" sz="1100" dirty="0"/>
                        <a:t>11 January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undertake DFMR recommendation vote</a:t>
                      </a:r>
                      <a:endParaRPr lang="en-US" sz="1100" dirty="0"/>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26 October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extLst>
                  <a:ext uri="{0D108BD9-81ED-4DB2-BD59-A6C34878D82A}">
                    <a16:rowId xmlns:a16="http://schemas.microsoft.com/office/drawing/2014/main" val="3713368864"/>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Consultation </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25 January 2023 – 15 February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Panel to check votes recorded correctly (5 working days)</a:t>
                      </a:r>
                      <a:endParaRPr lang="en-GB" sz="1100" dirty="0"/>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30 October 2023 – 03 November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extLst>
                  <a:ext uri="{0D108BD9-81ED-4DB2-BD59-A6C34878D82A}">
                    <a16:rowId xmlns:a16="http://schemas.microsoft.com/office/drawing/2014/main" val="2726378177"/>
                  </a:ext>
                </a:extLst>
              </a:tr>
              <a:tr h="788155">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4 – Review Workgroup Consultation responses, consider new points raised, refine solution, review legal text and discuss any potential alternatives</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algn="just"/>
                      <a:r>
                        <a:rPr lang="en-GB" sz="1100" dirty="0"/>
                        <a:t>2 March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Ofgem</a:t>
                      </a:r>
                      <a:endParaRPr lang="en-GB" sz="1100" dirty="0"/>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a:t>09 November 2023</a:t>
                      </a:r>
                      <a:endParaRPr lang="en-GB" sz="1100" dirty="0"/>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extLst>
                  <a:ext uri="{0D108BD9-81ED-4DB2-BD59-A6C34878D82A}">
                    <a16:rowId xmlns:a16="http://schemas.microsoft.com/office/drawing/2014/main" val="2461474842"/>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5 – Finalise solutions (including legal text) and alternatives and hold alternative vote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06 April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Ofgem decision </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Q4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20000"/>
                      </a:srgbClr>
                    </a:solidFill>
                  </a:tcPr>
                </a:tc>
                <a:extLst>
                  <a:ext uri="{0D108BD9-81ED-4DB2-BD59-A6C34878D82A}">
                    <a16:rowId xmlns:a16="http://schemas.microsoft.com/office/drawing/2014/main" val="1340163356"/>
                  </a:ext>
                </a:extLst>
              </a:tr>
              <a:tr h="481117">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Workgroup 6 – Finalise Workgroup Report and hold Workgroup Vote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r>
                        <a:rPr lang="en-GB" sz="1100" dirty="0"/>
                        <a:t>11 August 2023</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Implementation Date</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10 Working Days after Ofgem Decision</a:t>
                      </a:r>
                    </a:p>
                  </a:txBody>
                  <a:tcPr marL="121920" marR="121920"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FBF22">
                        <a:tint val="40000"/>
                      </a:srgbClr>
                    </a:solidFill>
                  </a:tcPr>
                </a:tc>
                <a:extLst>
                  <a:ext uri="{0D108BD9-81ED-4DB2-BD59-A6C34878D82A}">
                    <a16:rowId xmlns:a16="http://schemas.microsoft.com/office/drawing/2014/main" val="1338958629"/>
                  </a:ext>
                </a:extLst>
              </a:tr>
            </a:tbl>
          </a:graphicData>
        </a:graphic>
      </p:graphicFrame>
    </p:spTree>
    <p:extLst>
      <p:ext uri="{BB962C8B-B14F-4D97-AF65-F5344CB8AC3E}">
        <p14:creationId xmlns:p14="http://schemas.microsoft.com/office/powerpoint/2010/main" val="10447510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Presentation2" id="{D8D031B0-EF70-4E87-A2E2-FC0C0CF6332E}" vid="{5D98BCA0-A92D-45F7-9F0C-49DB6B611D71}"/>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Presentation2" id="{D8D031B0-EF70-4E87-A2E2-FC0C0CF6332E}" vid="{1932D92D-DE8B-4EEE-9AFE-89E5260A486B}"/>
    </a:ext>
  </a:extLst>
</a:theme>
</file>

<file path=ppt/theme/theme3.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Presentation2" id="{D8D031B0-EF70-4E87-A2E2-FC0C0CF6332E}" vid="{5439122E-A3D5-47E9-BB39-42479E524B4C}"/>
    </a:ext>
  </a:extLst>
</a:theme>
</file>

<file path=ppt/theme/theme4.xml><?xml version="1.0" encoding="utf-8"?>
<a:theme xmlns:a="http://schemas.openxmlformats.org/drawingml/2006/main" name="2_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Presentation2" id="{D8D031B0-EF70-4E87-A2E2-FC0C0CF6332E}" vid="{84FA9DC7-FC33-4598-977C-9C030C6AAC8A}"/>
    </a:ext>
  </a:extLst>
</a:theme>
</file>

<file path=ppt/theme/theme5.xml><?xml version="1.0" encoding="utf-8"?>
<a:theme xmlns:a="http://schemas.openxmlformats.org/drawingml/2006/main" name="3_Office Theme">
  <a:themeElements>
    <a:clrScheme name="ZENOBE3">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2DBFF"/>
      </a:hlink>
      <a:folHlink>
        <a:srgbClr val="32DB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3" ma:contentTypeDescription="Create a new document." ma:contentTypeScope="" ma:versionID="60c1abd0eb4f2031373b617fe62ebba3">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bacc4a6e0de01fc778e058e4b0a55274"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A4B99365-22C1-4729-A6AB-EF744FDAAC9D}">
  <ds:schemaRefs>
    <ds:schemaRef ds:uri="97b6fe81-1556-4112-94ca-31043ca39b71"/>
    <ds:schemaRef ds:uri="dec74c4c-1639-4502-8f90-b4ce03410df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CB36002-CCFD-4C5D-814A-FF8D96969B7A}">
  <ds:schemaRefs>
    <ds:schemaRef ds:uri="http://purl.org/dc/elements/1.1/"/>
    <ds:schemaRef ds:uri="http://schemas.microsoft.com/office/2006/metadata/properties"/>
    <ds:schemaRef ds:uri="http://purl.org/dc/terms/"/>
    <ds:schemaRef ds:uri="http://purl.org/dc/dcmitype/"/>
    <ds:schemaRef ds:uri="http://schemas.microsoft.com/office/infopath/2007/PartnerControls"/>
    <ds:schemaRef ds:uri="http://schemas.microsoft.com/office/2006/documentManagement/types"/>
    <ds:schemaRef ds:uri="http://schemas.openxmlformats.org/package/2006/metadata/core-properties"/>
    <ds:schemaRef ds:uri="97b6fe81-1556-4112-94ca-31043ca39b71"/>
    <ds:schemaRef ds:uri="dec74c4c-1639-4502-8f90-b4ce03410df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Workgroup 1 Slides</Template>
  <TotalTime>0</TotalTime>
  <Words>662</Words>
  <Application>Microsoft Office PowerPoint</Application>
  <PresentationFormat>Widescreen</PresentationFormat>
  <Paragraphs>128</Paragraphs>
  <Slides>11</Slides>
  <Notes>2</Notes>
  <HiddenSlides>0</HiddenSlides>
  <MMClips>0</MMClips>
  <ScaleCrop>false</ScaleCrop>
  <HeadingPairs>
    <vt:vector size="8" baseType="variant">
      <vt:variant>
        <vt:lpstr>Fonts Used</vt:lpstr>
      </vt:variant>
      <vt:variant>
        <vt:i4>21</vt:i4>
      </vt:variant>
      <vt:variant>
        <vt:lpstr>Theme</vt:lpstr>
      </vt:variant>
      <vt:variant>
        <vt:i4>6</vt:i4>
      </vt:variant>
      <vt:variant>
        <vt:lpstr>Embedded OLE Servers</vt:lpstr>
      </vt:variant>
      <vt:variant>
        <vt:i4>1</vt:i4>
      </vt:variant>
      <vt:variant>
        <vt:lpstr>Slide Titles</vt:lpstr>
      </vt:variant>
      <vt:variant>
        <vt:i4>11</vt:i4>
      </vt:variant>
    </vt:vector>
  </HeadingPairs>
  <TitlesOfParts>
    <vt:vector size="39" baseType="lpstr">
      <vt:lpstr>Arial</vt:lpstr>
      <vt:lpstr>Calibri</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 Pro 65 Md</vt:lpstr>
      <vt:lpstr>HelveticaNeueLTPro-Blk</vt:lpstr>
      <vt:lpstr>HelveticaNeueLTPro-Hv</vt:lpstr>
      <vt:lpstr>HelveticaNeueLTPro-Roman</vt:lpstr>
      <vt:lpstr>Orsted Sans Office</vt:lpstr>
      <vt:lpstr>Symbol</vt:lpstr>
      <vt:lpstr>Wingdings</vt:lpstr>
      <vt:lpstr>Wingdings 2</vt:lpstr>
      <vt:lpstr>Office Theme</vt:lpstr>
      <vt:lpstr>Orsted</vt:lpstr>
      <vt:lpstr>1_Office Theme</vt:lpstr>
      <vt:lpstr>2_Office Theme</vt:lpstr>
      <vt:lpstr>3_Office Theme</vt:lpstr>
      <vt:lpstr>4_Office Theme</vt:lpstr>
      <vt:lpstr>think-cell Slide</vt:lpstr>
      <vt:lpstr>PowerPoint Presentation</vt:lpstr>
      <vt:lpstr>PowerPoint Presentation</vt:lpstr>
      <vt:lpstr>Code Modification Process Overview</vt:lpstr>
      <vt:lpstr>PowerPoint Presentation</vt:lpstr>
      <vt:lpstr>PowerPoint Presentation</vt:lpstr>
      <vt:lpstr>PowerPoint Presentation</vt:lpstr>
      <vt:lpstr>PowerPoint Presentation</vt:lpstr>
      <vt:lpstr>PowerPoint Presentation</vt:lpstr>
      <vt:lpstr>Timeline for GC0159 as at 6th of April 2023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 of Meeting] Online Meeting via Teams</dc:title>
  <dc:creator>Roberts(ESO), Ruth</dc:creator>
  <cp:lastModifiedBy>Carvalho Gomes(ESO), Catia Ariana</cp:lastModifiedBy>
  <cp:revision>9</cp:revision>
  <dcterms:created xsi:type="dcterms:W3CDTF">2022-08-25T08:24:42Z</dcterms:created>
  <dcterms:modified xsi:type="dcterms:W3CDTF">2023-03-27T08:28:31Z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ies>
</file>