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3" r:id="rId4"/>
  </p:sldMasterIdLst>
  <p:notesMasterIdLst>
    <p:notesMasterId r:id="rId31"/>
  </p:notesMasterIdLst>
  <p:handoutMasterIdLst>
    <p:handoutMasterId r:id="rId32"/>
  </p:handoutMasterIdLst>
  <p:sldIdLst>
    <p:sldId id="259" r:id="rId5"/>
    <p:sldId id="256" r:id="rId6"/>
    <p:sldId id="1439" r:id="rId7"/>
    <p:sldId id="319" r:id="rId8"/>
    <p:sldId id="310" r:id="rId9"/>
    <p:sldId id="311" r:id="rId10"/>
    <p:sldId id="312" r:id="rId11"/>
    <p:sldId id="313" r:id="rId12"/>
    <p:sldId id="1397" r:id="rId13"/>
    <p:sldId id="1438" r:id="rId14"/>
    <p:sldId id="1436" r:id="rId15"/>
    <p:sldId id="1399" r:id="rId16"/>
    <p:sldId id="1433" r:id="rId17"/>
    <p:sldId id="5948" r:id="rId18"/>
    <p:sldId id="5949" r:id="rId19"/>
    <p:sldId id="296" r:id="rId20"/>
    <p:sldId id="1434" r:id="rId21"/>
    <p:sldId id="5950" r:id="rId22"/>
    <p:sldId id="5951" r:id="rId23"/>
    <p:sldId id="298" r:id="rId24"/>
    <p:sldId id="286" r:id="rId25"/>
    <p:sldId id="297" r:id="rId26"/>
    <p:sldId id="287" r:id="rId27"/>
    <p:sldId id="289" r:id="rId28"/>
    <p:sldId id="2147471076" r:id="rId29"/>
    <p:sldId id="5944"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9D3194A-17F4-424C-9850-2B99DBE3F409}">
          <p14:sldIdLst>
            <p14:sldId id="259"/>
            <p14:sldId id="256"/>
            <p14:sldId id="1439"/>
            <p14:sldId id="319"/>
            <p14:sldId id="310"/>
            <p14:sldId id="311"/>
            <p14:sldId id="312"/>
            <p14:sldId id="313"/>
            <p14:sldId id="1397"/>
            <p14:sldId id="1438"/>
            <p14:sldId id="1436"/>
            <p14:sldId id="1399"/>
            <p14:sldId id="1433"/>
            <p14:sldId id="5948"/>
            <p14:sldId id="5949"/>
            <p14:sldId id="296"/>
            <p14:sldId id="1434"/>
            <p14:sldId id="5950"/>
            <p14:sldId id="5951"/>
            <p14:sldId id="298"/>
            <p14:sldId id="286"/>
            <p14:sldId id="297"/>
            <p14:sldId id="287"/>
            <p14:sldId id="289"/>
            <p14:sldId id="2147471076"/>
          </p14:sldIdLst>
        </p14:section>
        <p14:section name="Default Section" id="{596EF679-7707-45C5-BDAE-70772D786CAC}">
          <p14:sldIdLst>
            <p14:sldId id="594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BF22"/>
    <a:srgbClr val="0079C1"/>
    <a:srgbClr val="FCF3E7"/>
    <a:srgbClr val="C85412"/>
    <a:srgbClr val="E61E84"/>
    <a:srgbClr val="FFCE2C"/>
    <a:srgbClr val="FF5D00"/>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E1DEC3-CC3A-4957-88CD-1B3F5456FCF8}" v="14" dt="2023-01-16T13:52:50.754"/>
    <p1510:client id="{A0AE6C5D-85CA-4896-877D-43377190F5D9}" v="36" dt="2023-01-16T16:22:53.0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67206" autoAdjust="0"/>
  </p:normalViewPr>
  <p:slideViewPr>
    <p:cSldViewPr snapToGrid="0" snapToObjects="1">
      <p:cViewPr varScale="1">
        <p:scale>
          <a:sx n="105" d="100"/>
          <a:sy n="105" d="100"/>
        </p:scale>
        <p:origin x="120" y="216"/>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valho Gomes(ESO), Catia Ariana" userId="4278aa77-0d5a-4a96-bc65-884467e36581" providerId="ADAL" clId="{7FE1DEC3-CC3A-4957-88CD-1B3F5456FCF8}"/>
    <pc:docChg chg="custSel delSld modSld modSection">
      <pc:chgData name="Carvalho Gomes(ESO), Catia Ariana" userId="4278aa77-0d5a-4a96-bc65-884467e36581" providerId="ADAL" clId="{7FE1DEC3-CC3A-4957-88CD-1B3F5456FCF8}" dt="2023-01-16T13:53:16.149" v="125" actId="13926"/>
      <pc:docMkLst>
        <pc:docMk/>
      </pc:docMkLst>
      <pc:sldChg chg="modSp mod">
        <pc:chgData name="Carvalho Gomes(ESO), Catia Ariana" userId="4278aa77-0d5a-4a96-bc65-884467e36581" providerId="ADAL" clId="{7FE1DEC3-CC3A-4957-88CD-1B3F5456FCF8}" dt="2023-01-16T13:03:02.717" v="53" actId="13926"/>
        <pc:sldMkLst>
          <pc:docMk/>
          <pc:sldMk cId="4166818921" sldId="259"/>
        </pc:sldMkLst>
        <pc:spChg chg="mod">
          <ac:chgData name="Carvalho Gomes(ESO), Catia Ariana" userId="4278aa77-0d5a-4a96-bc65-884467e36581" providerId="ADAL" clId="{7FE1DEC3-CC3A-4957-88CD-1B3F5456FCF8}" dt="2023-01-16T13:02:46.543" v="23" actId="13926"/>
          <ac:spMkLst>
            <pc:docMk/>
            <pc:sldMk cId="4166818921" sldId="259"/>
            <ac:spMk id="4" creationId="{239D8572-4B80-43C0-A793-A677B76538B7}"/>
          </ac:spMkLst>
        </pc:spChg>
        <pc:spChg chg="mod">
          <ac:chgData name="Carvalho Gomes(ESO), Catia Ariana" userId="4278aa77-0d5a-4a96-bc65-884467e36581" providerId="ADAL" clId="{7FE1DEC3-CC3A-4957-88CD-1B3F5456FCF8}" dt="2023-01-16T13:03:02.717" v="53" actId="13926"/>
          <ac:spMkLst>
            <pc:docMk/>
            <pc:sldMk cId="4166818921" sldId="259"/>
            <ac:spMk id="5" creationId="{4FBA6ABF-CE97-446E-AFED-BDC24A2E4D0F}"/>
          </ac:spMkLst>
        </pc:spChg>
      </pc:sldChg>
      <pc:sldChg chg="del">
        <pc:chgData name="Carvalho Gomes(ESO), Catia Ariana" userId="4278aa77-0d5a-4a96-bc65-884467e36581" providerId="ADAL" clId="{7FE1DEC3-CC3A-4957-88CD-1B3F5456FCF8}" dt="2023-01-16T13:03:59.550" v="94" actId="2696"/>
        <pc:sldMkLst>
          <pc:docMk/>
          <pc:sldMk cId="1677954264" sldId="1126"/>
        </pc:sldMkLst>
      </pc:sldChg>
      <pc:sldChg chg="modSp mod">
        <pc:chgData name="Carvalho Gomes(ESO), Catia Ariana" userId="4278aa77-0d5a-4a96-bc65-884467e36581" providerId="ADAL" clId="{7FE1DEC3-CC3A-4957-88CD-1B3F5456FCF8}" dt="2023-01-16T13:03:31.716" v="80" actId="13926"/>
        <pc:sldMkLst>
          <pc:docMk/>
          <pc:sldMk cId="2847287295" sldId="1397"/>
        </pc:sldMkLst>
        <pc:spChg chg="mod">
          <ac:chgData name="Carvalho Gomes(ESO), Catia Ariana" userId="4278aa77-0d5a-4a96-bc65-884467e36581" providerId="ADAL" clId="{7FE1DEC3-CC3A-4957-88CD-1B3F5456FCF8}" dt="2023-01-16T13:03:31.716" v="80" actId="13926"/>
          <ac:spMkLst>
            <pc:docMk/>
            <pc:sldMk cId="2847287295" sldId="1397"/>
            <ac:spMk id="4" creationId="{9B005218-02F1-4150-92E7-9D14FA6F26E6}"/>
          </ac:spMkLst>
        </pc:spChg>
      </pc:sldChg>
      <pc:sldChg chg="modSp mod">
        <pc:chgData name="Carvalho Gomes(ESO), Catia Ariana" userId="4278aa77-0d5a-4a96-bc65-884467e36581" providerId="ADAL" clId="{7FE1DEC3-CC3A-4957-88CD-1B3F5456FCF8}" dt="2023-01-16T13:03:46.344" v="93" actId="13926"/>
        <pc:sldMkLst>
          <pc:docMk/>
          <pc:sldMk cId="3749940395" sldId="1433"/>
        </pc:sldMkLst>
        <pc:spChg chg="mod">
          <ac:chgData name="Carvalho Gomes(ESO), Catia Ariana" userId="4278aa77-0d5a-4a96-bc65-884467e36581" providerId="ADAL" clId="{7FE1DEC3-CC3A-4957-88CD-1B3F5456FCF8}" dt="2023-01-16T13:03:46.344" v="93" actId="13926"/>
          <ac:spMkLst>
            <pc:docMk/>
            <pc:sldMk cId="3749940395" sldId="1433"/>
            <ac:spMk id="6" creationId="{DF799BDC-F9B1-4F26-8BFB-81EDDBD1FA0C}"/>
          </ac:spMkLst>
        </pc:spChg>
      </pc:sldChg>
      <pc:sldChg chg="modSp mod">
        <pc:chgData name="Carvalho Gomes(ESO), Catia Ariana" userId="4278aa77-0d5a-4a96-bc65-884467e36581" providerId="ADAL" clId="{7FE1DEC3-CC3A-4957-88CD-1B3F5456FCF8}" dt="2023-01-16T13:50:58.847" v="106" actId="13926"/>
        <pc:sldMkLst>
          <pc:docMk/>
          <pc:sldMk cId="1467341039" sldId="1434"/>
        </pc:sldMkLst>
        <pc:spChg chg="mod">
          <ac:chgData name="Carvalho Gomes(ESO), Catia Ariana" userId="4278aa77-0d5a-4a96-bc65-884467e36581" providerId="ADAL" clId="{7FE1DEC3-CC3A-4957-88CD-1B3F5456FCF8}" dt="2023-01-16T13:50:58.847" v="106" actId="13926"/>
          <ac:spMkLst>
            <pc:docMk/>
            <pc:sldMk cId="1467341039" sldId="1434"/>
            <ac:spMk id="7" creationId="{EA0665D2-3E02-44E7-BA17-BDE878441CC1}"/>
          </ac:spMkLst>
        </pc:spChg>
      </pc:sldChg>
      <pc:sldChg chg="del">
        <pc:chgData name="Carvalho Gomes(ESO), Catia Ariana" userId="4278aa77-0d5a-4a96-bc65-884467e36581" providerId="ADAL" clId="{7FE1DEC3-CC3A-4957-88CD-1B3F5456FCF8}" dt="2023-01-16T13:51:10.889" v="107" actId="2696"/>
        <pc:sldMkLst>
          <pc:docMk/>
          <pc:sldMk cId="1257651181" sldId="1435"/>
        </pc:sldMkLst>
      </pc:sldChg>
      <pc:sldChg chg="modSp mod">
        <pc:chgData name="Carvalho Gomes(ESO), Catia Ariana" userId="4278aa77-0d5a-4a96-bc65-884467e36581" providerId="ADAL" clId="{7FE1DEC3-CC3A-4957-88CD-1B3F5456FCF8}" dt="2023-01-16T13:02:20.330" v="14" actId="13926"/>
        <pc:sldMkLst>
          <pc:docMk/>
          <pc:sldMk cId="266562009" sldId="1436"/>
        </pc:sldMkLst>
        <pc:spChg chg="mod">
          <ac:chgData name="Carvalho Gomes(ESO), Catia Ariana" userId="4278aa77-0d5a-4a96-bc65-884467e36581" providerId="ADAL" clId="{7FE1DEC3-CC3A-4957-88CD-1B3F5456FCF8}" dt="2023-01-16T13:02:20.330" v="14" actId="13926"/>
          <ac:spMkLst>
            <pc:docMk/>
            <pc:sldMk cId="266562009" sldId="1436"/>
            <ac:spMk id="6" creationId="{9EF1DD5D-9EE3-4A13-800E-7B517DD47E99}"/>
          </ac:spMkLst>
        </pc:spChg>
      </pc:sldChg>
      <pc:sldChg chg="del">
        <pc:chgData name="Carvalho Gomes(ESO), Catia Ariana" userId="4278aa77-0d5a-4a96-bc65-884467e36581" providerId="ADAL" clId="{7FE1DEC3-CC3A-4957-88CD-1B3F5456FCF8}" dt="2023-01-16T13:52:56.076" v="110" actId="2696"/>
        <pc:sldMkLst>
          <pc:docMk/>
          <pc:sldMk cId="138792161" sldId="1437"/>
        </pc:sldMkLst>
      </pc:sldChg>
      <pc:sldChg chg="modSp mod">
        <pc:chgData name="Carvalho Gomes(ESO), Catia Ariana" userId="4278aa77-0d5a-4a96-bc65-884467e36581" providerId="ADAL" clId="{7FE1DEC3-CC3A-4957-88CD-1B3F5456FCF8}" dt="2023-01-16T13:03:16.138" v="68" actId="13926"/>
        <pc:sldMkLst>
          <pc:docMk/>
          <pc:sldMk cId="926587455" sldId="1439"/>
        </pc:sldMkLst>
        <pc:spChg chg="mod">
          <ac:chgData name="Carvalho Gomes(ESO), Catia Ariana" userId="4278aa77-0d5a-4a96-bc65-884467e36581" providerId="ADAL" clId="{7FE1DEC3-CC3A-4957-88CD-1B3F5456FCF8}" dt="2023-01-16T13:03:16.138" v="68" actId="13926"/>
          <ac:spMkLst>
            <pc:docMk/>
            <pc:sldMk cId="926587455" sldId="1439"/>
            <ac:spMk id="6" creationId="{4C3C9828-54A3-4BC1-A438-A846337C2A04}"/>
          </ac:spMkLst>
        </pc:spChg>
      </pc:sldChg>
      <pc:sldChg chg="modSp mod">
        <pc:chgData name="Carvalho Gomes(ESO), Catia Ariana" userId="4278aa77-0d5a-4a96-bc65-884467e36581" providerId="ADAL" clId="{7FE1DEC3-CC3A-4957-88CD-1B3F5456FCF8}" dt="2023-01-16T13:53:16.149" v="125" actId="13926"/>
        <pc:sldMkLst>
          <pc:docMk/>
          <pc:sldMk cId="2227445331" sldId="5944"/>
        </pc:sldMkLst>
        <pc:spChg chg="mod">
          <ac:chgData name="Carvalho Gomes(ESO), Catia Ariana" userId="4278aa77-0d5a-4a96-bc65-884467e36581" providerId="ADAL" clId="{7FE1DEC3-CC3A-4957-88CD-1B3F5456FCF8}" dt="2023-01-16T13:53:16.149" v="125" actId="13926"/>
          <ac:spMkLst>
            <pc:docMk/>
            <pc:sldMk cId="2227445331" sldId="5944"/>
            <ac:spMk id="2" creationId="{45962E1F-3E2E-4800-B746-C2585194061B}"/>
          </ac:spMkLst>
        </pc:spChg>
      </pc:sldChg>
      <pc:sldChg chg="del">
        <pc:chgData name="Carvalho Gomes(ESO), Catia Ariana" userId="4278aa77-0d5a-4a96-bc65-884467e36581" providerId="ADAL" clId="{7FE1DEC3-CC3A-4957-88CD-1B3F5456FCF8}" dt="2023-01-16T13:52:58.197" v="111" actId="2696"/>
        <pc:sldMkLst>
          <pc:docMk/>
          <pc:sldMk cId="2482783582" sldId="5946"/>
        </pc:sldMkLst>
      </pc:sldChg>
      <pc:sldChg chg="del">
        <pc:chgData name="Carvalho Gomes(ESO), Catia Ariana" userId="4278aa77-0d5a-4a96-bc65-884467e36581" providerId="ADAL" clId="{7FE1DEC3-CC3A-4957-88CD-1B3F5456FCF8}" dt="2023-01-16T13:53:02.078" v="112" actId="2696"/>
        <pc:sldMkLst>
          <pc:docMk/>
          <pc:sldMk cId="1586596989" sldId="5947"/>
        </pc:sldMkLst>
      </pc:sldChg>
      <pc:sldChg chg="modSp mod">
        <pc:chgData name="Carvalho Gomes(ESO), Catia Ariana" userId="4278aa77-0d5a-4a96-bc65-884467e36581" providerId="ADAL" clId="{7FE1DEC3-CC3A-4957-88CD-1B3F5456FCF8}" dt="2023-01-16T13:51:14.712" v="108" actId="12385"/>
        <pc:sldMkLst>
          <pc:docMk/>
          <pc:sldMk cId="518917948" sldId="5950"/>
        </pc:sldMkLst>
        <pc:graphicFrameChg chg="modGraphic">
          <ac:chgData name="Carvalho Gomes(ESO), Catia Ariana" userId="4278aa77-0d5a-4a96-bc65-884467e36581" providerId="ADAL" clId="{7FE1DEC3-CC3A-4957-88CD-1B3F5456FCF8}" dt="2023-01-16T13:51:14.712" v="108" actId="12385"/>
          <ac:graphicFrameMkLst>
            <pc:docMk/>
            <pc:sldMk cId="518917948" sldId="5950"/>
            <ac:graphicFrameMk id="2" creationId="{87FDE694-5A15-4FD8-B92D-61311ABC88C9}"/>
          </ac:graphicFrameMkLst>
        </pc:graphicFrameChg>
      </pc:sldChg>
      <pc:sldChg chg="delSp">
        <pc:chgData name="Carvalho Gomes(ESO), Catia Ariana" userId="4278aa77-0d5a-4a96-bc65-884467e36581" providerId="ADAL" clId="{7FE1DEC3-CC3A-4957-88CD-1B3F5456FCF8}" dt="2023-01-16T13:51:44.835" v="109"/>
        <pc:sldMkLst>
          <pc:docMk/>
          <pc:sldMk cId="2184709085" sldId="5951"/>
        </pc:sldMkLst>
        <pc:picChg chg="del">
          <ac:chgData name="Carvalho Gomes(ESO), Catia Ariana" userId="4278aa77-0d5a-4a96-bc65-884467e36581" providerId="ADAL" clId="{7FE1DEC3-CC3A-4957-88CD-1B3F5456FCF8}" dt="2023-01-16T13:51:44.835" v="109"/>
          <ac:picMkLst>
            <pc:docMk/>
            <pc:sldMk cId="2184709085" sldId="5951"/>
            <ac:picMk id="4" creationId="{6F06C27B-5A0F-4568-9608-AE4C53F12C18}"/>
          </ac:picMkLst>
        </pc:picChg>
      </pc:sldChg>
      <pc:sldMasterChg chg="delSldLayout">
        <pc:chgData name="Carvalho Gomes(ESO), Catia Ariana" userId="4278aa77-0d5a-4a96-bc65-884467e36581" providerId="ADAL" clId="{7FE1DEC3-CC3A-4957-88CD-1B3F5456FCF8}" dt="2023-01-16T13:03:59.550" v="94" actId="2696"/>
        <pc:sldMasterMkLst>
          <pc:docMk/>
          <pc:sldMasterMk cId="1687071731" sldId="2147483773"/>
        </pc:sldMasterMkLst>
        <pc:sldLayoutChg chg="del">
          <pc:chgData name="Carvalho Gomes(ESO), Catia Ariana" userId="4278aa77-0d5a-4a96-bc65-884467e36581" providerId="ADAL" clId="{7FE1DEC3-CC3A-4957-88CD-1B3F5456FCF8}" dt="2023-01-16T13:03:59.550" v="94" actId="2696"/>
          <pc:sldLayoutMkLst>
            <pc:docMk/>
            <pc:sldMasterMk cId="1687071731" sldId="2147483773"/>
            <pc:sldLayoutMk cId="1703644402" sldId="2147483803"/>
          </pc:sldLayoutMkLst>
        </pc:sldLayoutChg>
      </pc:sldMasterChg>
    </pc:docChg>
  </pc:docChgLst>
  <pc:docChgLst>
    <pc:chgData name="Carvalho Gomes(ESO), Catia Ariana" userId="4278aa77-0d5a-4a96-bc65-884467e36581" providerId="ADAL" clId="{A0AE6C5D-85CA-4896-877D-43377190F5D9}"/>
    <pc:docChg chg="undo redo custSel delSld modSld modSection">
      <pc:chgData name="Carvalho Gomes(ESO), Catia Ariana" userId="4278aa77-0d5a-4a96-bc65-884467e36581" providerId="ADAL" clId="{A0AE6C5D-85CA-4896-877D-43377190F5D9}" dt="2023-01-16T16:31:33.095" v="233" actId="20577"/>
      <pc:docMkLst>
        <pc:docMk/>
      </pc:docMkLst>
      <pc:sldChg chg="addSp delSp modSp mod">
        <pc:chgData name="Carvalho Gomes(ESO), Catia Ariana" userId="4278aa77-0d5a-4a96-bc65-884467e36581" providerId="ADAL" clId="{A0AE6C5D-85CA-4896-877D-43377190F5D9}" dt="2023-01-16T16:18:15.002" v="36" actId="20577"/>
        <pc:sldMkLst>
          <pc:docMk/>
          <pc:sldMk cId="4166818921" sldId="259"/>
        </pc:sldMkLst>
        <pc:spChg chg="mod">
          <ac:chgData name="Carvalho Gomes(ESO), Catia Ariana" userId="4278aa77-0d5a-4a96-bc65-884467e36581" providerId="ADAL" clId="{A0AE6C5D-85CA-4896-877D-43377190F5D9}" dt="2023-01-16T16:17:55.517" v="28" actId="14100"/>
          <ac:spMkLst>
            <pc:docMk/>
            <pc:sldMk cId="4166818921" sldId="259"/>
            <ac:spMk id="4" creationId="{239D8572-4B80-43C0-A793-A677B76538B7}"/>
          </ac:spMkLst>
        </pc:spChg>
        <pc:spChg chg="mod">
          <ac:chgData name="Carvalho Gomes(ESO), Catia Ariana" userId="4278aa77-0d5a-4a96-bc65-884467e36581" providerId="ADAL" clId="{A0AE6C5D-85CA-4896-877D-43377190F5D9}" dt="2023-01-16T16:18:15.002" v="36" actId="20577"/>
          <ac:spMkLst>
            <pc:docMk/>
            <pc:sldMk cId="4166818921" sldId="259"/>
            <ac:spMk id="5" creationId="{4FBA6ABF-CE97-446E-AFED-BDC24A2E4D0F}"/>
          </ac:spMkLst>
        </pc:spChg>
        <pc:spChg chg="add del mod">
          <ac:chgData name="Carvalho Gomes(ESO), Catia Ariana" userId="4278aa77-0d5a-4a96-bc65-884467e36581" providerId="ADAL" clId="{A0AE6C5D-85CA-4896-877D-43377190F5D9}" dt="2023-01-16T16:16:18.853" v="14" actId="22"/>
          <ac:spMkLst>
            <pc:docMk/>
            <pc:sldMk cId="4166818921" sldId="259"/>
            <ac:spMk id="6" creationId="{4168A65C-3848-46BD-B482-D99F8D628FAE}"/>
          </ac:spMkLst>
        </pc:spChg>
      </pc:sldChg>
      <pc:sldChg chg="modSp mod">
        <pc:chgData name="Carvalho Gomes(ESO), Catia Ariana" userId="4278aa77-0d5a-4a96-bc65-884467e36581" providerId="ADAL" clId="{A0AE6C5D-85CA-4896-877D-43377190F5D9}" dt="2023-01-16T16:29:41.285" v="198" actId="20577"/>
        <pc:sldMkLst>
          <pc:docMk/>
          <pc:sldMk cId="1972207437" sldId="286"/>
        </pc:sldMkLst>
        <pc:spChg chg="mod">
          <ac:chgData name="Carvalho Gomes(ESO), Catia Ariana" userId="4278aa77-0d5a-4a96-bc65-884467e36581" providerId="ADAL" clId="{A0AE6C5D-85CA-4896-877D-43377190F5D9}" dt="2023-01-16T16:29:41.285" v="198" actId="20577"/>
          <ac:spMkLst>
            <pc:docMk/>
            <pc:sldMk cId="1972207437" sldId="286"/>
            <ac:spMk id="4" creationId="{6908CBC8-B6B7-4F99-BFE3-184F9C408AD7}"/>
          </ac:spMkLst>
        </pc:spChg>
        <pc:spChg chg="mod">
          <ac:chgData name="Carvalho Gomes(ESO), Catia Ariana" userId="4278aa77-0d5a-4a96-bc65-884467e36581" providerId="ADAL" clId="{A0AE6C5D-85CA-4896-877D-43377190F5D9}" dt="2023-01-16T16:29:28.234" v="189" actId="6549"/>
          <ac:spMkLst>
            <pc:docMk/>
            <pc:sldMk cId="1972207437" sldId="286"/>
            <ac:spMk id="5" creationId="{64521D58-556B-4EED-9DDC-F2F2FD4BF4B7}"/>
          </ac:spMkLst>
        </pc:spChg>
      </pc:sldChg>
      <pc:sldChg chg="modSp mod">
        <pc:chgData name="Carvalho Gomes(ESO), Catia Ariana" userId="4278aa77-0d5a-4a96-bc65-884467e36581" providerId="ADAL" clId="{A0AE6C5D-85CA-4896-877D-43377190F5D9}" dt="2023-01-16T16:31:33.095" v="233" actId="20577"/>
        <pc:sldMkLst>
          <pc:docMk/>
          <pc:sldMk cId="675740129" sldId="289"/>
        </pc:sldMkLst>
        <pc:spChg chg="mod">
          <ac:chgData name="Carvalho Gomes(ESO), Catia Ariana" userId="4278aa77-0d5a-4a96-bc65-884467e36581" providerId="ADAL" clId="{A0AE6C5D-85CA-4896-877D-43377190F5D9}" dt="2023-01-16T16:31:33.095" v="233" actId="20577"/>
          <ac:spMkLst>
            <pc:docMk/>
            <pc:sldMk cId="675740129" sldId="289"/>
            <ac:spMk id="2" creationId="{63424B0A-0C3E-4FC9-A4DB-D712CC38767D}"/>
          </ac:spMkLst>
        </pc:spChg>
      </pc:sldChg>
      <pc:sldChg chg="modSp mod">
        <pc:chgData name="Carvalho Gomes(ESO), Catia Ariana" userId="4278aa77-0d5a-4a96-bc65-884467e36581" providerId="ADAL" clId="{A0AE6C5D-85CA-4896-877D-43377190F5D9}" dt="2023-01-16T16:30:40.028" v="230" actId="403"/>
        <pc:sldMkLst>
          <pc:docMk/>
          <pc:sldMk cId="87725828" sldId="297"/>
        </pc:sldMkLst>
        <pc:spChg chg="mod">
          <ac:chgData name="Carvalho Gomes(ESO), Catia Ariana" userId="4278aa77-0d5a-4a96-bc65-884467e36581" providerId="ADAL" clId="{A0AE6C5D-85CA-4896-877D-43377190F5D9}" dt="2023-01-16T16:30:40.028" v="230" actId="403"/>
          <ac:spMkLst>
            <pc:docMk/>
            <pc:sldMk cId="87725828" sldId="297"/>
            <ac:spMk id="7" creationId="{9D68CC41-691E-4499-A4FD-CAF028E5C56F}"/>
          </ac:spMkLst>
        </pc:spChg>
      </pc:sldChg>
      <pc:sldChg chg="modSp mod">
        <pc:chgData name="Carvalho Gomes(ESO), Catia Ariana" userId="4278aa77-0d5a-4a96-bc65-884467e36581" providerId="ADAL" clId="{A0AE6C5D-85CA-4896-877D-43377190F5D9}" dt="2023-01-16T16:19:43.264" v="61" actId="20577"/>
        <pc:sldMkLst>
          <pc:docMk/>
          <pc:sldMk cId="791035133" sldId="310"/>
        </pc:sldMkLst>
        <pc:spChg chg="mod">
          <ac:chgData name="Carvalho Gomes(ESO), Catia Ariana" userId="4278aa77-0d5a-4a96-bc65-884467e36581" providerId="ADAL" clId="{A0AE6C5D-85CA-4896-877D-43377190F5D9}" dt="2023-01-16T16:19:43.264" v="61" actId="20577"/>
          <ac:spMkLst>
            <pc:docMk/>
            <pc:sldMk cId="791035133" sldId="310"/>
            <ac:spMk id="4" creationId="{0BF961F2-C484-4AB4-8F86-CBBECD79E05B}"/>
          </ac:spMkLst>
        </pc:spChg>
      </pc:sldChg>
      <pc:sldChg chg="modSp mod">
        <pc:chgData name="Carvalho Gomes(ESO), Catia Ariana" userId="4278aa77-0d5a-4a96-bc65-884467e36581" providerId="ADAL" clId="{A0AE6C5D-85CA-4896-877D-43377190F5D9}" dt="2023-01-16T16:20:21.112" v="65" actId="1076"/>
        <pc:sldMkLst>
          <pc:docMk/>
          <pc:sldMk cId="122503846" sldId="312"/>
        </pc:sldMkLst>
        <pc:spChg chg="mod">
          <ac:chgData name="Carvalho Gomes(ESO), Catia Ariana" userId="4278aa77-0d5a-4a96-bc65-884467e36581" providerId="ADAL" clId="{A0AE6C5D-85CA-4896-877D-43377190F5D9}" dt="2023-01-16T16:20:21.112" v="65" actId="1076"/>
          <ac:spMkLst>
            <pc:docMk/>
            <pc:sldMk cId="122503846" sldId="312"/>
            <ac:spMk id="4" creationId="{0BF961F2-C484-4AB4-8F86-CBBECD79E05B}"/>
          </ac:spMkLst>
        </pc:spChg>
      </pc:sldChg>
      <pc:sldChg chg="modSp mod">
        <pc:chgData name="Carvalho Gomes(ESO), Catia Ariana" userId="4278aa77-0d5a-4a96-bc65-884467e36581" providerId="ADAL" clId="{A0AE6C5D-85CA-4896-877D-43377190F5D9}" dt="2023-01-16T16:20:41.961" v="77" actId="6549"/>
        <pc:sldMkLst>
          <pc:docMk/>
          <pc:sldMk cId="3737305584" sldId="313"/>
        </pc:sldMkLst>
        <pc:spChg chg="mod">
          <ac:chgData name="Carvalho Gomes(ESO), Catia Ariana" userId="4278aa77-0d5a-4a96-bc65-884467e36581" providerId="ADAL" clId="{A0AE6C5D-85CA-4896-877D-43377190F5D9}" dt="2023-01-16T16:20:41.961" v="77" actId="6549"/>
          <ac:spMkLst>
            <pc:docMk/>
            <pc:sldMk cId="3737305584" sldId="313"/>
            <ac:spMk id="4" creationId="{0BF961F2-C484-4AB4-8F86-CBBECD79E05B}"/>
          </ac:spMkLst>
        </pc:spChg>
      </pc:sldChg>
      <pc:sldChg chg="del">
        <pc:chgData name="Carvalho Gomes(ESO), Catia Ariana" userId="4278aa77-0d5a-4a96-bc65-884467e36581" providerId="ADAL" clId="{A0AE6C5D-85CA-4896-877D-43377190F5D9}" dt="2023-01-16T16:21:51.610" v="92" actId="47"/>
        <pc:sldMkLst>
          <pc:docMk/>
          <pc:sldMk cId="2331349124" sldId="1398"/>
        </pc:sldMkLst>
      </pc:sldChg>
      <pc:sldChg chg="modSp">
        <pc:chgData name="Carvalho Gomes(ESO), Catia Ariana" userId="4278aa77-0d5a-4a96-bc65-884467e36581" providerId="ADAL" clId="{A0AE6C5D-85CA-4896-877D-43377190F5D9}" dt="2023-01-16T16:22:53.083" v="128" actId="20577"/>
        <pc:sldMkLst>
          <pc:docMk/>
          <pc:sldMk cId="4069766144" sldId="1399"/>
        </pc:sldMkLst>
        <pc:graphicFrameChg chg="mod">
          <ac:chgData name="Carvalho Gomes(ESO), Catia Ariana" userId="4278aa77-0d5a-4a96-bc65-884467e36581" providerId="ADAL" clId="{A0AE6C5D-85CA-4896-877D-43377190F5D9}" dt="2023-01-16T16:22:53.083" v="128" actId="20577"/>
          <ac:graphicFrameMkLst>
            <pc:docMk/>
            <pc:sldMk cId="4069766144" sldId="1399"/>
            <ac:graphicFrameMk id="5" creationId="{69CCDA93-5F31-4AD0-ACB1-0F5F6AFEA016}"/>
          </ac:graphicFrameMkLst>
        </pc:graphicFrameChg>
      </pc:sldChg>
      <pc:sldChg chg="delSp modSp mod">
        <pc:chgData name="Carvalho Gomes(ESO), Catia Ariana" userId="4278aa77-0d5a-4a96-bc65-884467e36581" providerId="ADAL" clId="{A0AE6C5D-85CA-4896-877D-43377190F5D9}" dt="2023-01-16T16:21:26.735" v="91" actId="20577"/>
        <pc:sldMkLst>
          <pc:docMk/>
          <pc:sldMk cId="1871922593" sldId="1438"/>
        </pc:sldMkLst>
        <pc:spChg chg="mod">
          <ac:chgData name="Carvalho Gomes(ESO), Catia Ariana" userId="4278aa77-0d5a-4a96-bc65-884467e36581" providerId="ADAL" clId="{A0AE6C5D-85CA-4896-877D-43377190F5D9}" dt="2023-01-16T16:21:26.735" v="91" actId="20577"/>
          <ac:spMkLst>
            <pc:docMk/>
            <pc:sldMk cId="1871922593" sldId="1438"/>
            <ac:spMk id="19" creationId="{3C4E7432-2F14-4742-BB97-A6161F0BFD22}"/>
          </ac:spMkLst>
        </pc:spChg>
        <pc:spChg chg="del mod">
          <ac:chgData name="Carvalho Gomes(ESO), Catia Ariana" userId="4278aa77-0d5a-4a96-bc65-884467e36581" providerId="ADAL" clId="{A0AE6C5D-85CA-4896-877D-43377190F5D9}" dt="2023-01-16T16:20:58.536" v="79" actId="478"/>
          <ac:spMkLst>
            <pc:docMk/>
            <pc:sldMk cId="1871922593" sldId="1438"/>
            <ac:spMk id="20" creationId="{794C2450-0C35-4775-920A-EFA34A2758C7}"/>
          </ac:spMkLst>
        </pc:spChg>
        <pc:spChg chg="mod">
          <ac:chgData name="Carvalho Gomes(ESO), Catia Ariana" userId="4278aa77-0d5a-4a96-bc65-884467e36581" providerId="ADAL" clId="{A0AE6C5D-85CA-4896-877D-43377190F5D9}" dt="2023-01-16T16:21:09.398" v="80" actId="1076"/>
          <ac:spMkLst>
            <pc:docMk/>
            <pc:sldMk cId="1871922593" sldId="1438"/>
            <ac:spMk id="23" creationId="{4D825453-0060-4C76-992D-977A38861129}"/>
          </ac:spMkLst>
        </pc:spChg>
      </pc:sldChg>
      <pc:sldChg chg="addSp delSp modSp mod">
        <pc:chgData name="Carvalho Gomes(ESO), Catia Ariana" userId="4278aa77-0d5a-4a96-bc65-884467e36581" providerId="ADAL" clId="{A0AE6C5D-85CA-4896-877D-43377190F5D9}" dt="2023-01-16T16:26:28.242" v="153" actId="478"/>
        <pc:sldMkLst>
          <pc:docMk/>
          <pc:sldMk cId="306224103" sldId="5948"/>
        </pc:sldMkLst>
        <pc:spChg chg="add del mod">
          <ac:chgData name="Carvalho Gomes(ESO), Catia Ariana" userId="4278aa77-0d5a-4a96-bc65-884467e36581" providerId="ADAL" clId="{A0AE6C5D-85CA-4896-877D-43377190F5D9}" dt="2023-01-16T16:26:28.242" v="153" actId="478"/>
          <ac:spMkLst>
            <pc:docMk/>
            <pc:sldMk cId="306224103" sldId="5948"/>
            <ac:spMk id="4" creationId="{E70477AC-B7BB-4101-BF4A-5925A89BD9BA}"/>
          </ac:spMkLst>
        </pc:spChg>
        <pc:spChg chg="del">
          <ac:chgData name="Carvalho Gomes(ESO), Catia Ariana" userId="4278aa77-0d5a-4a96-bc65-884467e36581" providerId="ADAL" clId="{A0AE6C5D-85CA-4896-877D-43377190F5D9}" dt="2023-01-16T16:26:21.700" v="152" actId="478"/>
          <ac:spMkLst>
            <pc:docMk/>
            <pc:sldMk cId="306224103" sldId="5948"/>
            <ac:spMk id="8" creationId="{CC6B94AF-DF96-4F01-A9AF-D500BD869125}"/>
          </ac:spMkLst>
        </pc:spChg>
        <pc:graphicFrameChg chg="modGraphic">
          <ac:chgData name="Carvalho Gomes(ESO), Catia Ariana" userId="4278aa77-0d5a-4a96-bc65-884467e36581" providerId="ADAL" clId="{A0AE6C5D-85CA-4896-877D-43377190F5D9}" dt="2023-01-16T16:23:09.378" v="129" actId="20577"/>
          <ac:graphicFrameMkLst>
            <pc:docMk/>
            <pc:sldMk cId="306224103" sldId="5948"/>
            <ac:graphicFrameMk id="5" creationId="{52E49631-285E-4CAF-A1FD-6D2B374C787E}"/>
          </ac:graphicFrameMkLst>
        </pc:graphicFrameChg>
      </pc:sldChg>
      <pc:sldChg chg="addSp delSp modSp mod">
        <pc:chgData name="Carvalho Gomes(ESO), Catia Ariana" userId="4278aa77-0d5a-4a96-bc65-884467e36581" providerId="ADAL" clId="{A0AE6C5D-85CA-4896-877D-43377190F5D9}" dt="2023-01-16T16:26:14.720" v="151" actId="478"/>
        <pc:sldMkLst>
          <pc:docMk/>
          <pc:sldMk cId="518917948" sldId="5950"/>
        </pc:sldMkLst>
        <pc:spChg chg="add del mod">
          <ac:chgData name="Carvalho Gomes(ESO), Catia Ariana" userId="4278aa77-0d5a-4a96-bc65-884467e36581" providerId="ADAL" clId="{A0AE6C5D-85CA-4896-877D-43377190F5D9}" dt="2023-01-16T16:26:14.720" v="151" actId="478"/>
          <ac:spMkLst>
            <pc:docMk/>
            <pc:sldMk cId="518917948" sldId="5950"/>
            <ac:spMk id="5" creationId="{96224872-5CF3-4E9E-A9A9-3AEDEE73C2DF}"/>
          </ac:spMkLst>
        </pc:spChg>
        <pc:spChg chg="del mod">
          <ac:chgData name="Carvalho Gomes(ESO), Catia Ariana" userId="4278aa77-0d5a-4a96-bc65-884467e36581" providerId="ADAL" clId="{A0AE6C5D-85CA-4896-877D-43377190F5D9}" dt="2023-01-16T16:26:11.858" v="150" actId="478"/>
          <ac:spMkLst>
            <pc:docMk/>
            <pc:sldMk cId="518917948" sldId="5950"/>
            <ac:spMk id="8" creationId="{CC6B94AF-DF96-4F01-A9AF-D500BD869125}"/>
          </ac:spMkLst>
        </pc:spChg>
        <pc:graphicFrameChg chg="mod modGraphic">
          <ac:chgData name="Carvalho Gomes(ESO), Catia Ariana" userId="4278aa77-0d5a-4a96-bc65-884467e36581" providerId="ADAL" clId="{A0AE6C5D-85CA-4896-877D-43377190F5D9}" dt="2023-01-16T16:26:06.250" v="148" actId="1076"/>
          <ac:graphicFrameMkLst>
            <pc:docMk/>
            <pc:sldMk cId="518917948" sldId="5950"/>
            <ac:graphicFrameMk id="2" creationId="{87FDE694-5A15-4FD8-B92D-61311ABC88C9}"/>
          </ac:graphicFrameMkLst>
        </pc:graphicFrameChg>
      </pc:sldChg>
      <pc:sldChg chg="modSp mod">
        <pc:chgData name="Carvalho Gomes(ESO), Catia Ariana" userId="4278aa77-0d5a-4a96-bc65-884467e36581" providerId="ADAL" clId="{A0AE6C5D-85CA-4896-877D-43377190F5D9}" dt="2023-01-16T16:28:15.291" v="158" actId="1076"/>
        <pc:sldMkLst>
          <pc:docMk/>
          <pc:sldMk cId="2184709085" sldId="5951"/>
        </pc:sldMkLst>
        <pc:spChg chg="mod">
          <ac:chgData name="Carvalho Gomes(ESO), Catia Ariana" userId="4278aa77-0d5a-4a96-bc65-884467e36581" providerId="ADAL" clId="{A0AE6C5D-85CA-4896-877D-43377190F5D9}" dt="2023-01-16T16:28:15.291" v="158" actId="1076"/>
          <ac:spMkLst>
            <pc:docMk/>
            <pc:sldMk cId="2184709085" sldId="5951"/>
            <ac:spMk id="2" creationId="{45962E1F-3E2E-4800-B746-C2585194061B}"/>
          </ac:spMkLst>
        </pc:spChg>
        <pc:spChg chg="mod">
          <ac:chgData name="Carvalho Gomes(ESO), Catia Ariana" userId="4278aa77-0d5a-4a96-bc65-884467e36581" providerId="ADAL" clId="{A0AE6C5D-85CA-4896-877D-43377190F5D9}" dt="2023-01-16T16:28:08.749" v="157" actId="1076"/>
          <ac:spMkLst>
            <pc:docMk/>
            <pc:sldMk cId="2184709085" sldId="5951"/>
            <ac:spMk id="3" creationId="{C9BE2949-70F1-4A3B-B3AF-B6A47E266139}"/>
          </ac:spMkLst>
        </pc:spChg>
      </pc:sldChg>
      <pc:sldChg chg="del">
        <pc:chgData name="Carvalho Gomes(ESO), Catia Ariana" userId="4278aa77-0d5a-4a96-bc65-884467e36581" providerId="ADAL" clId="{A0AE6C5D-85CA-4896-877D-43377190F5D9}" dt="2023-01-16T16:28:26.892" v="159" actId="2696"/>
        <pc:sldMkLst>
          <pc:docMk/>
          <pc:sldMk cId="1663307361" sldId="5952"/>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A7DA34-E0F4-49E9-ABAE-4BD5664C92C1}"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GB"/>
        </a:p>
      </dgm:t>
    </dgm:pt>
    <dgm:pt modelId="{8D338DCF-9C9E-4353-89EF-2A13516DC660}">
      <dgm:prSet custT="1"/>
      <dgm:spPr>
        <a:solidFill>
          <a:schemeClr val="accent2"/>
        </a:solidFill>
      </dgm:spPr>
      <dgm:t>
        <a:bodyPr/>
        <a:lstStyle/>
        <a:p>
          <a:pPr algn="l"/>
          <a:r>
            <a:rPr lang="en-GB" sz="2000" b="1" dirty="0">
              <a:latin typeface="Arial" panose="020B0604020202020204" pitchFamily="34" charset="0"/>
              <a:cs typeface="Arial" panose="020B0604020202020204" pitchFamily="34" charset="0"/>
            </a:rPr>
            <a:t>Workgroup Vote</a:t>
          </a:r>
          <a:endParaRPr lang="en-GB" sz="2000" dirty="0">
            <a:latin typeface="Arial" panose="020B0604020202020204" pitchFamily="34" charset="0"/>
            <a:cs typeface="Arial" panose="020B0604020202020204" pitchFamily="34" charset="0"/>
          </a:endParaRPr>
        </a:p>
      </dgm:t>
    </dgm:pt>
    <dgm:pt modelId="{52AF2511-3B5B-4CB4-A896-7EE963D045E0}" type="parTrans" cxnId="{1A6F7649-AFC6-4BF3-857A-A0B1D11E29A0}">
      <dgm:prSet/>
      <dgm:spPr/>
      <dgm:t>
        <a:bodyPr/>
        <a:lstStyle/>
        <a:p>
          <a:endParaRPr lang="en-GB"/>
        </a:p>
      </dgm:t>
    </dgm:pt>
    <dgm:pt modelId="{26E955E0-94CD-41CE-8742-AAC1A25AA9C9}" type="sibTrans" cxnId="{1A6F7649-AFC6-4BF3-857A-A0B1D11E29A0}">
      <dgm:prSet/>
      <dgm:spPr/>
      <dgm:t>
        <a:bodyPr/>
        <a:lstStyle/>
        <a:p>
          <a:endParaRPr lang="en-GB"/>
        </a:p>
      </dgm:t>
    </dgm:pt>
    <dgm:pt modelId="{3C3CA831-DA00-432C-9F99-7D7E870925C3}">
      <dgm:prSet custT="1"/>
      <dgm:spPr>
        <a:solidFill>
          <a:schemeClr val="accent2"/>
        </a:solidFill>
      </dgm:spPr>
      <dgm:t>
        <a:bodyPr/>
        <a:lstStyle/>
        <a:p>
          <a:pPr rtl="0"/>
          <a:r>
            <a:rPr lang="en-GB" sz="2000" dirty="0">
              <a:latin typeface="Arial"/>
              <a:cs typeface="Arial"/>
            </a:rPr>
            <a:t>a) Assess the original and alternatives (if there are any) against the SQSS objectives compared to the baseline (the current SQSS)</a:t>
          </a:r>
        </a:p>
      </dgm:t>
    </dgm:pt>
    <dgm:pt modelId="{6B869A09-218B-4131-BD14-AA192B821E63}" type="parTrans" cxnId="{BF10A064-86DC-44F7-90D8-7939AA67779E}">
      <dgm:prSet/>
      <dgm:spPr/>
      <dgm:t>
        <a:bodyPr/>
        <a:lstStyle/>
        <a:p>
          <a:endParaRPr lang="en-GB"/>
        </a:p>
      </dgm:t>
    </dgm:pt>
    <dgm:pt modelId="{4E1EE13B-C97F-420A-9013-69BC24472AF0}" type="sibTrans" cxnId="{BF10A064-86DC-44F7-90D8-7939AA67779E}">
      <dgm:prSet/>
      <dgm:spPr/>
      <dgm:t>
        <a:bodyPr/>
        <a:lstStyle/>
        <a:p>
          <a:endParaRPr lang="en-GB"/>
        </a:p>
      </dgm:t>
    </dgm:pt>
    <dgm:pt modelId="{A38CF3BF-350F-44BA-B57E-02246C10E5D6}">
      <dgm:prSet custT="1"/>
      <dgm:spPr>
        <a:solidFill>
          <a:schemeClr val="accent2"/>
        </a:solidFill>
      </dgm:spPr>
      <dgm:t>
        <a:bodyPr/>
        <a:lstStyle/>
        <a:p>
          <a:pPr algn="l"/>
          <a:r>
            <a:rPr lang="en-GB" sz="2000" dirty="0">
              <a:latin typeface="Arial" panose="020B0604020202020204" pitchFamily="34" charset="0"/>
              <a:cs typeface="Arial" panose="020B0604020202020204" pitchFamily="34" charset="0"/>
            </a:rPr>
            <a:t>b) Vote on which of the options is best.</a:t>
          </a:r>
          <a:endParaRPr lang="en-GB" sz="2000" b="1" dirty="0">
            <a:latin typeface="Arial" panose="020B0604020202020204" pitchFamily="34" charset="0"/>
            <a:cs typeface="Arial" panose="020B0604020202020204" pitchFamily="34" charset="0"/>
          </a:endParaRPr>
        </a:p>
        <a:p>
          <a:endParaRPr lang="en-GB" sz="2000" dirty="0">
            <a:latin typeface="Arial" panose="020B0604020202020204" pitchFamily="34" charset="0"/>
            <a:cs typeface="Arial" panose="020B0604020202020204" pitchFamily="34" charset="0"/>
          </a:endParaRPr>
        </a:p>
      </dgm:t>
    </dgm:pt>
    <dgm:pt modelId="{59B9DADC-5CCE-4B05-9DD5-9695464012D1}" type="parTrans" cxnId="{6E96751E-A60A-45F1-94B5-CCC63C624DC0}">
      <dgm:prSet/>
      <dgm:spPr/>
      <dgm:t>
        <a:bodyPr/>
        <a:lstStyle/>
        <a:p>
          <a:endParaRPr lang="en-GB"/>
        </a:p>
      </dgm:t>
    </dgm:pt>
    <dgm:pt modelId="{53B32937-25EF-40EE-9657-26F6281336B1}" type="sibTrans" cxnId="{6E96751E-A60A-45F1-94B5-CCC63C624DC0}">
      <dgm:prSet/>
      <dgm:spPr/>
      <dgm:t>
        <a:bodyPr/>
        <a:lstStyle/>
        <a:p>
          <a:endParaRPr lang="en-GB"/>
        </a:p>
      </dgm:t>
    </dgm:pt>
    <dgm:pt modelId="{BA6DE9BE-799B-4BD7-91BC-CF8021DB9B3E}" type="pres">
      <dgm:prSet presAssocID="{C0A7DA34-E0F4-49E9-ABAE-4BD5664C92C1}" presName="Name0" presStyleCnt="0">
        <dgm:presLayoutVars>
          <dgm:dir/>
          <dgm:resizeHandles val="exact"/>
        </dgm:presLayoutVars>
      </dgm:prSet>
      <dgm:spPr/>
    </dgm:pt>
    <dgm:pt modelId="{8F0E510A-4BF3-4138-BB21-F5BFFE70CBE3}" type="pres">
      <dgm:prSet presAssocID="{8D338DCF-9C9E-4353-89EF-2A13516DC660}" presName="node" presStyleLbl="node1" presStyleIdx="0" presStyleCnt="1" custLinFactNeighborX="-698" custLinFactNeighborY="33618">
        <dgm:presLayoutVars>
          <dgm:bulletEnabled val="1"/>
        </dgm:presLayoutVars>
      </dgm:prSet>
      <dgm:spPr/>
    </dgm:pt>
  </dgm:ptLst>
  <dgm:cxnLst>
    <dgm:cxn modelId="{6E96751E-A60A-45F1-94B5-CCC63C624DC0}" srcId="{8D338DCF-9C9E-4353-89EF-2A13516DC660}" destId="{A38CF3BF-350F-44BA-B57E-02246C10E5D6}" srcOrd="1" destOrd="0" parTransId="{59B9DADC-5CCE-4B05-9DD5-9695464012D1}" sibTransId="{53B32937-25EF-40EE-9657-26F6281336B1}"/>
    <dgm:cxn modelId="{56B52F24-4BCF-4892-AF8D-4485A565E485}" type="presOf" srcId="{3C3CA831-DA00-432C-9F99-7D7E870925C3}" destId="{8F0E510A-4BF3-4138-BB21-F5BFFE70CBE3}" srcOrd="0" destOrd="1" presId="urn:microsoft.com/office/officeart/2005/8/layout/process1"/>
    <dgm:cxn modelId="{BF10A064-86DC-44F7-90D8-7939AA67779E}" srcId="{8D338DCF-9C9E-4353-89EF-2A13516DC660}" destId="{3C3CA831-DA00-432C-9F99-7D7E870925C3}" srcOrd="0" destOrd="0" parTransId="{6B869A09-218B-4131-BD14-AA192B821E63}" sibTransId="{4E1EE13B-C97F-420A-9013-69BC24472AF0}"/>
    <dgm:cxn modelId="{1A6F7649-AFC6-4BF3-857A-A0B1D11E29A0}" srcId="{C0A7DA34-E0F4-49E9-ABAE-4BD5664C92C1}" destId="{8D338DCF-9C9E-4353-89EF-2A13516DC660}" srcOrd="0" destOrd="0" parTransId="{52AF2511-3B5B-4CB4-A896-7EE963D045E0}" sibTransId="{26E955E0-94CD-41CE-8742-AAC1A25AA9C9}"/>
    <dgm:cxn modelId="{8D86C978-FBA5-486F-9FD4-669BC1B17834}" type="presOf" srcId="{C0A7DA34-E0F4-49E9-ABAE-4BD5664C92C1}" destId="{BA6DE9BE-799B-4BD7-91BC-CF8021DB9B3E}" srcOrd="0" destOrd="0" presId="urn:microsoft.com/office/officeart/2005/8/layout/process1"/>
    <dgm:cxn modelId="{5E5D098A-F67E-41F3-85DF-F9441F551457}" type="presOf" srcId="{A38CF3BF-350F-44BA-B57E-02246C10E5D6}" destId="{8F0E510A-4BF3-4138-BB21-F5BFFE70CBE3}" srcOrd="0" destOrd="2" presId="urn:microsoft.com/office/officeart/2005/8/layout/process1"/>
    <dgm:cxn modelId="{4EACB3BD-B8BF-4783-85A8-90639A723AF7}" type="presOf" srcId="{8D338DCF-9C9E-4353-89EF-2A13516DC660}" destId="{8F0E510A-4BF3-4138-BB21-F5BFFE70CBE3}" srcOrd="0" destOrd="0" presId="urn:microsoft.com/office/officeart/2005/8/layout/process1"/>
    <dgm:cxn modelId="{CC997437-5B76-4068-B280-B9682B8A41D0}" type="presParOf" srcId="{BA6DE9BE-799B-4BD7-91BC-CF8021DB9B3E}" destId="{8F0E510A-4BF3-4138-BB21-F5BFFE70CBE3}" srcOrd="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0E510A-4BF3-4138-BB21-F5BFFE70CBE3}">
      <dsp:nvSpPr>
        <dsp:cNvPr id="0" name=""/>
        <dsp:cNvSpPr/>
      </dsp:nvSpPr>
      <dsp:spPr>
        <a:xfrm>
          <a:off x="0" y="0"/>
          <a:ext cx="11339834" cy="3030280"/>
        </a:xfrm>
        <a:prstGeom prst="roundRect">
          <a:avLst>
            <a:gd name="adj" fmla="val 1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GB" sz="2000" b="1" kern="1200" dirty="0">
              <a:latin typeface="Arial" panose="020B0604020202020204" pitchFamily="34" charset="0"/>
              <a:cs typeface="Arial" panose="020B0604020202020204" pitchFamily="34" charset="0"/>
            </a:rPr>
            <a:t>Workgroup Vote</a:t>
          </a:r>
          <a:endParaRPr lang="en-GB" sz="2000" kern="1200" dirty="0">
            <a:latin typeface="Arial" panose="020B0604020202020204" pitchFamily="34" charset="0"/>
            <a:cs typeface="Arial" panose="020B0604020202020204" pitchFamily="34" charset="0"/>
          </a:endParaRPr>
        </a:p>
        <a:p>
          <a:pPr marL="228600" lvl="1" indent="-228600" algn="l" defTabSz="889000" rtl="0">
            <a:lnSpc>
              <a:spcPct val="90000"/>
            </a:lnSpc>
            <a:spcBef>
              <a:spcPct val="0"/>
            </a:spcBef>
            <a:spcAft>
              <a:spcPct val="15000"/>
            </a:spcAft>
            <a:buChar char="•"/>
          </a:pPr>
          <a:r>
            <a:rPr lang="en-GB" sz="2000" kern="1200" dirty="0">
              <a:latin typeface="Arial"/>
              <a:cs typeface="Arial"/>
            </a:rPr>
            <a:t>a) Assess the original and alternatives (if there are any) against the SQSS objectives compared to the baseline (the current SQSS)</a:t>
          </a:r>
        </a:p>
        <a:p>
          <a:pPr marL="228600" lvl="1" indent="-228600" algn="l" defTabSz="889000">
            <a:lnSpc>
              <a:spcPct val="90000"/>
            </a:lnSpc>
            <a:spcBef>
              <a:spcPct val="0"/>
            </a:spcBef>
            <a:spcAft>
              <a:spcPct val="15000"/>
            </a:spcAft>
            <a:buChar char="•"/>
          </a:pPr>
          <a:r>
            <a:rPr lang="en-GB" sz="2000" kern="1200" dirty="0">
              <a:latin typeface="Arial" panose="020B0604020202020204" pitchFamily="34" charset="0"/>
              <a:cs typeface="Arial" panose="020B0604020202020204" pitchFamily="34" charset="0"/>
            </a:rPr>
            <a:t>b) Vote on which of the options is best.</a:t>
          </a:r>
          <a:endParaRPr lang="en-GB" sz="2000" b="1" kern="1200" dirty="0">
            <a:latin typeface="Arial" panose="020B0604020202020204" pitchFamily="34" charset="0"/>
            <a:cs typeface="Arial" panose="020B0604020202020204" pitchFamily="34" charset="0"/>
          </a:endParaRPr>
        </a:p>
        <a:p>
          <a:pPr marL="228600" lvl="1" indent="-228600" defTabSz="889000">
            <a:lnSpc>
              <a:spcPct val="90000"/>
            </a:lnSpc>
            <a:spcBef>
              <a:spcPct val="0"/>
            </a:spcBef>
            <a:spcAft>
              <a:spcPct val="15000"/>
            </a:spcAft>
            <a:buChar char="•"/>
          </a:pPr>
          <a:endParaRPr lang="en-GB" sz="2000" kern="1200" dirty="0">
            <a:latin typeface="Arial" panose="020B0604020202020204" pitchFamily="34" charset="0"/>
            <a:cs typeface="Arial" panose="020B0604020202020204" pitchFamily="34" charset="0"/>
          </a:endParaRPr>
        </a:p>
      </dsp:txBody>
      <dsp:txXfrm>
        <a:off x="88754" y="88754"/>
        <a:ext cx="11162326" cy="2852772"/>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1/16/2023</a:t>
            </a:fld>
            <a:endParaRPr lang="en-US" dirty="0"/>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dirty="0"/>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1/16/2023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dirty="0"/>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7B74334-5195-1F4B-B190-5A416FFA4340}" type="slidenum">
              <a:rPr lang="en-US" smtClean="0"/>
              <a:t>1</a:t>
            </a:fld>
            <a:endParaRPr lang="en-US" dirty="0"/>
          </a:p>
        </p:txBody>
      </p:sp>
    </p:spTree>
    <p:extLst>
      <p:ext uri="{BB962C8B-B14F-4D97-AF65-F5344CB8AC3E}">
        <p14:creationId xmlns:p14="http://schemas.microsoft.com/office/powerpoint/2010/main" val="3109588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We are on the “Refine Solution” phase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7056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600" b="1" kern="1200" dirty="0">
                <a:solidFill>
                  <a:schemeClr val="tx1"/>
                </a:solidFill>
                <a:effectLst/>
                <a:latin typeface="Arial" panose="020B0604020202020204" pitchFamily="34" charset="0"/>
                <a:ea typeface="+mn-ea"/>
                <a:cs typeface="Arial" panose="020B0604020202020204" pitchFamily="34" charset="0"/>
              </a:rPr>
              <a:t>Workgroup </a:t>
            </a:r>
          </a:p>
          <a:p>
            <a:pPr lvl="0"/>
            <a:r>
              <a:rPr lang="en-GB" sz="1600" kern="1200" dirty="0">
                <a:solidFill>
                  <a:schemeClr val="tx1"/>
                </a:solidFill>
                <a:effectLst/>
                <a:latin typeface="Arial" panose="020B0604020202020204" pitchFamily="34" charset="0"/>
                <a:ea typeface="+mn-ea"/>
                <a:cs typeface="Arial" panose="020B0604020202020204" pitchFamily="34" charset="0"/>
              </a:rPr>
              <a:t>The proposal has identified an issue to solve and propose a solution to solve this issue.</a:t>
            </a:r>
          </a:p>
          <a:p>
            <a:pPr lvl="0"/>
            <a:endParaRPr lang="en-GB" sz="1600" kern="1200" dirty="0">
              <a:solidFill>
                <a:schemeClr val="tx1"/>
              </a:solidFill>
              <a:effectLst/>
              <a:latin typeface="Arial" panose="020B0604020202020204" pitchFamily="34" charset="0"/>
              <a:ea typeface="+mn-ea"/>
              <a:cs typeface="Arial" panose="020B0604020202020204" pitchFamily="34" charset="0"/>
            </a:endParaRPr>
          </a:p>
          <a:p>
            <a:pPr lvl="0"/>
            <a:r>
              <a:rPr lang="en-GB" sz="1600" kern="1200" dirty="0">
                <a:solidFill>
                  <a:schemeClr val="tx1"/>
                </a:solidFill>
                <a:effectLst/>
                <a:latin typeface="Arial" panose="020B0604020202020204" pitchFamily="34" charset="0"/>
                <a:ea typeface="+mn-ea"/>
                <a:cs typeface="Arial" panose="020B0604020202020204" pitchFamily="34" charset="0"/>
              </a:rPr>
              <a:t>Panel have decided that the proposed solution requires further input from industry in order to develop the solution and have therefore asked for a Workgroup to be set up and agreed a terms of reference (list of items that need to be considered by the Workgroup to form a robust solution( or solution(s).</a:t>
            </a:r>
          </a:p>
          <a:p>
            <a:pPr lvl="0"/>
            <a:endParaRPr lang="en-GB" sz="1600" kern="1200" dirty="0">
              <a:solidFill>
                <a:schemeClr val="tx1"/>
              </a:solidFill>
              <a:effectLst/>
              <a:latin typeface="Arial" panose="020B0604020202020204" pitchFamily="34" charset="0"/>
              <a:ea typeface="+mn-ea"/>
              <a:cs typeface="Arial" panose="020B0604020202020204" pitchFamily="34" charset="0"/>
            </a:endParaRPr>
          </a:p>
          <a:p>
            <a:pPr lvl="0"/>
            <a:r>
              <a:rPr lang="en-GB" sz="1200" kern="1200" dirty="0">
                <a:solidFill>
                  <a:schemeClr val="tx1"/>
                </a:solidFill>
                <a:effectLst/>
                <a:latin typeface="+mn-lt"/>
                <a:ea typeface="+mn-ea"/>
                <a:cs typeface="+mn-cs"/>
              </a:rPr>
              <a:t>We have endeavoured to ensure there is sufficient industry representation at this Workgroup. </a:t>
            </a:r>
            <a:endParaRPr lang="en-GB" sz="1000" kern="1200" dirty="0">
              <a:solidFill>
                <a:schemeClr val="tx1"/>
              </a:solidFill>
              <a:effectLst/>
              <a:latin typeface="+mn-lt"/>
              <a:ea typeface="+mn-ea"/>
              <a:cs typeface="+mn-cs"/>
            </a:endParaRP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The Workgroup will:</a:t>
            </a:r>
            <a:endParaRPr lang="en-GB" sz="1000" kern="1200" dirty="0">
              <a:solidFill>
                <a:schemeClr val="tx1"/>
              </a:solidFill>
              <a:effectLst/>
              <a:latin typeface="+mn-lt"/>
              <a:ea typeface="+mn-ea"/>
              <a:cs typeface="+mn-cs"/>
            </a:endParaRPr>
          </a:p>
          <a:p>
            <a:pPr lvl="1"/>
            <a:r>
              <a:rPr lang="en-GB" sz="1200" kern="1200" dirty="0">
                <a:solidFill>
                  <a:schemeClr val="tx1"/>
                </a:solidFill>
                <a:effectLst/>
                <a:latin typeface="+mn-lt"/>
                <a:ea typeface="+mn-ea"/>
                <a:cs typeface="+mn-cs"/>
              </a:rPr>
              <a:t>further refine the solution(s) and will hold a Workgroup Consultation to gauge industry views on their current thinking and also to provide the Workgroup with additional information/data to help them refine the solution(s).</a:t>
            </a:r>
            <a:endParaRPr lang="en-GB" sz="1000" kern="1200" dirty="0">
              <a:solidFill>
                <a:schemeClr val="tx1"/>
              </a:solidFill>
              <a:effectLst/>
              <a:latin typeface="+mn-lt"/>
              <a:ea typeface="+mn-ea"/>
              <a:cs typeface="+mn-cs"/>
            </a:endParaRPr>
          </a:p>
          <a:p>
            <a:pPr lvl="1"/>
            <a:r>
              <a:rPr lang="en-GB" sz="1200" kern="1200" dirty="0">
                <a:solidFill>
                  <a:schemeClr val="tx1"/>
                </a:solidFill>
                <a:effectLst/>
                <a:latin typeface="+mn-lt"/>
                <a:ea typeface="+mn-ea"/>
                <a:cs typeface="+mn-cs"/>
              </a:rPr>
              <a:t>Consider different solutions to solve the issue and may raise “Alternative Modifications” to be considered alongside the Original Modification. </a:t>
            </a:r>
            <a:r>
              <a:rPr lang="en-GB" sz="1200" i="1" kern="1200" dirty="0">
                <a:solidFill>
                  <a:schemeClr val="tx1"/>
                </a:solidFill>
                <a:effectLst/>
                <a:latin typeface="+mn-lt"/>
                <a:ea typeface="+mn-ea"/>
                <a:cs typeface="+mn-cs"/>
              </a:rPr>
              <a:t>Important to note that no Alternative Modifications can be raised once the Workgroup Report has been signed off by Panel.</a:t>
            </a:r>
            <a:endParaRPr lang="en-GB" sz="1000" kern="1200" dirty="0">
              <a:solidFill>
                <a:schemeClr val="tx1"/>
              </a:solidFill>
              <a:effectLst/>
              <a:latin typeface="+mn-lt"/>
              <a:ea typeface="+mn-ea"/>
              <a:cs typeface="+mn-cs"/>
            </a:endParaRPr>
          </a:p>
          <a:p>
            <a:pPr lvl="1"/>
            <a:r>
              <a:rPr lang="en-GB" sz="1200" kern="1200" dirty="0">
                <a:solidFill>
                  <a:schemeClr val="tx1"/>
                </a:solidFill>
                <a:effectLst/>
                <a:latin typeface="+mn-lt"/>
                <a:ea typeface="+mn-ea"/>
                <a:cs typeface="+mn-cs"/>
              </a:rPr>
              <a:t>Have a Workgroup Vote so views of the Workgroup members can be expressed in the Workgroup Report which is presented to Panel and provides useful intelligence for industry and whoever is making the final decision on what a subset of industry think about the proposed changes</a:t>
            </a:r>
          </a:p>
          <a:p>
            <a:pPr marL="457200" marR="0" lvl="1"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output of the Workgroup is detailed in a Workgroup Report, which is then presented to the next Panel for Panel to sign off (agree that the Workgroup has met its terms of reference)</a:t>
            </a:r>
          </a:p>
          <a:p>
            <a:pPr lvl="1"/>
            <a:endParaRPr lang="en-GB" sz="10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 </a:t>
            </a:r>
            <a:endParaRPr lang="en-GB" sz="10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 </a:t>
            </a:r>
            <a:endParaRPr lang="en-GB" sz="1000" kern="1200" dirty="0">
              <a:solidFill>
                <a:schemeClr val="tx1"/>
              </a:solidFill>
              <a:effectLst/>
              <a:latin typeface="+mn-lt"/>
              <a:ea typeface="+mn-ea"/>
              <a:cs typeface="+mn-cs"/>
            </a:endParaRPr>
          </a:p>
          <a:p>
            <a:pPr lvl="0"/>
            <a:endParaRPr lang="en-GB" sz="1600" kern="1200" dirty="0">
              <a:solidFill>
                <a:schemeClr val="tx1"/>
              </a:solidFill>
              <a:effectLst/>
              <a:latin typeface="Arial" panose="020B0604020202020204" pitchFamily="34" charset="0"/>
              <a:ea typeface="+mn-ea"/>
              <a:cs typeface="Arial" panose="020B0604020202020204" pitchFamily="34" charset="0"/>
            </a:endParaRPr>
          </a:p>
          <a:p>
            <a:endParaRPr lang="en-GB" dirty="0">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11324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b="1" kern="1200" dirty="0">
                <a:solidFill>
                  <a:schemeClr val="tx1"/>
                </a:solidFill>
                <a:effectLst/>
                <a:latin typeface="+mn-lt"/>
                <a:ea typeface="+mn-ea"/>
                <a:cs typeface="+mn-cs"/>
              </a:rPr>
              <a:t>Consult – Code Administrator Consultation</a:t>
            </a:r>
          </a:p>
          <a:p>
            <a:pPr lvl="0"/>
            <a:endParaRPr lang="en-GB" sz="1200" b="1"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Once the Panel has signed off the Workgroup Report (agreed that it has met its terms of reference), the Code Administrator runs a consultation on the final solution(s), to gather final views from industry before a decision is made on the modification.</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After this, the modification report (including a summary of responses to this consultation produced by the Code Administrator) is presented to and voted on by Panel who also give their views on the solution or solutions.</a:t>
            </a:r>
          </a:p>
          <a:p>
            <a:endParaRPr lang="en-GB" dirty="0">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4925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Decision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Decisions on whether or not to implement a change are made by either:</a:t>
            </a:r>
            <a:endParaRPr lang="en-GB" sz="10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Ofgem (you will hear the term " Standard Governance") or;</a:t>
            </a:r>
            <a:endParaRPr lang="en-GB" sz="10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respective Code Panel (you will hear the term "Self-Governance"). </a:t>
            </a:r>
            <a:endParaRPr lang="en-GB" sz="10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Essentially Self-Governance is followed where making the change is unlikely to have a material impact on parties (i.e. meets the self-governance criteria) and in this case the Code Panel make the decision whether or not to implement a change on a self-governance change but after this decision a 15 working day appeals window is opened for industry to appeal Panel’s decision (to Ofgem) before the change is implemented into the Code.</a:t>
            </a: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change is [Standard / Self Governance]</a:t>
            </a:r>
            <a:endParaRPr lang="en-GB" sz="1000" kern="1200" dirty="0">
              <a:solidFill>
                <a:schemeClr val="tx1"/>
              </a:solidFill>
              <a:effectLst/>
              <a:latin typeface="+mn-lt"/>
              <a:ea typeface="+mn-ea"/>
              <a:cs typeface="+mn-cs"/>
            </a:endParaRPr>
          </a:p>
          <a:p>
            <a:endParaRPr lang="en-GB" dirty="0">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5880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Implement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Each change will include a proposed date for the change to be implemented into the Code – typically if this a change that impacts charges it will come in on a 1 April date.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Otherwise invariably it will be ~ 10 working days after a decision from Ofgem or ~ 5 working days after closure of appeals window (where the Panel rather than Ofgem are the decision body).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If Ofgem are making the decision and approve the change, Ofgem will clearly state on their decision letter what the implementation will be.</a:t>
            </a:r>
          </a:p>
          <a:p>
            <a:endParaRPr lang="en-GB" dirty="0">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46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7B74334-5195-1F4B-B190-5A416FFA4340}" type="slidenum">
              <a:rPr lang="en-US" smtClean="0"/>
              <a:t>10</a:t>
            </a:fld>
            <a:endParaRPr lang="en-US" dirty="0"/>
          </a:p>
        </p:txBody>
      </p:sp>
    </p:spTree>
    <p:extLst>
      <p:ext uri="{BB962C8B-B14F-4D97-AF65-F5344CB8AC3E}">
        <p14:creationId xmlns:p14="http://schemas.microsoft.com/office/powerpoint/2010/main" val="540619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32469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51CB509A-BFFF-47C2-942B-0BEBC7FB1108}" type="slidenum">
              <a:rPr lang="en-GB" smtClean="0"/>
              <a:t>25</a:t>
            </a:fld>
            <a:endParaRPr lang="en-GB"/>
          </a:p>
        </p:txBody>
      </p:sp>
    </p:spTree>
    <p:extLst>
      <p:ext uri="{BB962C8B-B14F-4D97-AF65-F5344CB8AC3E}">
        <p14:creationId xmlns:p14="http://schemas.microsoft.com/office/powerpoint/2010/main" val="33096993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3.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emf"/></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29CD7AC2-B1F6-1E46-AA3F-5A87D732BF00}"/>
              </a:ext>
            </a:extLst>
          </p:cNvPr>
          <p:cNvSpPr>
            <a:spLocks noGrp="1"/>
          </p:cNvSpPr>
          <p:nvPr>
            <p:ph type="pic" sz="quarter" idx="11"/>
          </p:nvPr>
        </p:nvSpPr>
        <p:spPr>
          <a:xfrm>
            <a:off x="0" y="-12049"/>
            <a:ext cx="12192000" cy="6858000"/>
          </a:xfrm>
          <a:prstGeom prst="rect">
            <a:avLst/>
          </a:prstGeom>
        </p:spPr>
        <p:txBody>
          <a:bodyPr/>
          <a:lstStyle>
            <a:lvl1pPr>
              <a:defRPr sz="1000" b="0" i="0">
                <a:latin typeface="HelveticaNeueLT Pro 45 Lt" panose="020B0403020202020204" pitchFamily="34" charset="77"/>
              </a:defRPr>
            </a:lvl1pPr>
          </a:lstStyle>
          <a:p>
            <a:r>
              <a:rPr lang="en-US"/>
              <a:t>Click icon to add picture</a:t>
            </a:r>
            <a:endParaRPr lang="en-US" dirty="0"/>
          </a:p>
        </p:txBody>
      </p:sp>
      <p:pic>
        <p:nvPicPr>
          <p:cNvPr id="4" name="Picture 3">
            <a:extLst>
              <a:ext uri="{FF2B5EF4-FFF2-40B4-BE49-F238E27FC236}">
                <a16:creationId xmlns:a16="http://schemas.microsoft.com/office/drawing/2014/main" id="{40FD52F0-D79B-19FF-DF3C-AB04A27A40F7}"/>
              </a:ext>
            </a:extLst>
          </p:cNvPr>
          <p:cNvPicPr>
            <a:picLocks noChangeAspect="1"/>
          </p:cNvPicPr>
          <p:nvPr userDrawn="1"/>
        </p:nvPicPr>
        <p:blipFill>
          <a:blip r:embed="rId2"/>
          <a:stretch>
            <a:fillRect/>
          </a:stretch>
        </p:blipFill>
        <p:spPr>
          <a:xfrm>
            <a:off x="-18960" y="5384304"/>
            <a:ext cx="12210960" cy="1318732"/>
          </a:xfrm>
          <a:prstGeom prst="rect">
            <a:avLst/>
          </a:prstGeom>
        </p:spPr>
      </p:pic>
      <p:pic>
        <p:nvPicPr>
          <p:cNvPr id="5" name="Picture 4">
            <a:extLst>
              <a:ext uri="{FF2B5EF4-FFF2-40B4-BE49-F238E27FC236}">
                <a16:creationId xmlns:a16="http://schemas.microsoft.com/office/drawing/2014/main" id="{0F65A994-B255-4DFE-40FE-6C8AA1FE277F}"/>
              </a:ext>
            </a:extLst>
          </p:cNvPr>
          <p:cNvPicPr>
            <a:picLocks noChangeAspect="1"/>
          </p:cNvPicPr>
          <p:nvPr userDrawn="1"/>
        </p:nvPicPr>
        <p:blipFill>
          <a:blip r:embed="rId3"/>
          <a:stretch>
            <a:fillRect/>
          </a:stretch>
        </p:blipFill>
        <p:spPr>
          <a:xfrm>
            <a:off x="-18961" y="6197486"/>
            <a:ext cx="12244931" cy="660514"/>
          </a:xfrm>
          <a:prstGeom prst="rect">
            <a:avLst/>
          </a:prstGeom>
        </p:spPr>
      </p:pic>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6" y="2034234"/>
            <a:ext cx="5833403" cy="2503899"/>
          </a:xfrm>
          <a:prstGeom prst="rect">
            <a:avLst/>
          </a:prstGeom>
        </p:spPr>
        <p:txBody>
          <a:bodyPr/>
          <a:lstStyle>
            <a:lvl1pPr marL="0" indent="0">
              <a:buNone/>
              <a:defRPr sz="2500" b="0" i="0">
                <a:solidFill>
                  <a:schemeClr val="bg1"/>
                </a:solidFill>
                <a:latin typeface="HelveticaNeueLT Pro 65 Md" panose="020B0604020202020204" pitchFamily="34" charset="77"/>
              </a:defRPr>
            </a:lvl1pPr>
            <a:lvl2pPr marL="457189" indent="0">
              <a:buNone/>
              <a:defRPr/>
            </a:lvl2pPr>
          </a:lstStyle>
          <a:p>
            <a:pPr lvl="0"/>
            <a:r>
              <a:rPr lang="en-US"/>
              <a:t>Click to edit Master text styles</a:t>
            </a:r>
          </a:p>
        </p:txBody>
      </p:sp>
      <p:pic>
        <p:nvPicPr>
          <p:cNvPr id="2" name="Picture 1">
            <a:extLst>
              <a:ext uri="{FF2B5EF4-FFF2-40B4-BE49-F238E27FC236}">
                <a16:creationId xmlns:a16="http://schemas.microsoft.com/office/drawing/2014/main" id="{C5BE42A2-F3AE-CB31-94D1-950FFAD2DD6C}"/>
              </a:ext>
            </a:extLst>
          </p:cNvPr>
          <p:cNvPicPr>
            <a:picLocks noChangeAspect="1"/>
          </p:cNvPicPr>
          <p:nvPr userDrawn="1"/>
        </p:nvPicPr>
        <p:blipFill>
          <a:blip r:embed="rId4"/>
          <a:srcRect/>
          <a:stretch/>
        </p:blipFill>
        <p:spPr>
          <a:xfrm>
            <a:off x="11423087" y="6426740"/>
            <a:ext cx="404054" cy="157424"/>
          </a:xfrm>
          <a:prstGeom prst="rect">
            <a:avLst/>
          </a:prstGeom>
        </p:spPr>
      </p:pic>
    </p:spTree>
    <p:extLst>
      <p:ext uri="{BB962C8B-B14F-4D97-AF65-F5344CB8AC3E}">
        <p14:creationId xmlns:p14="http://schemas.microsoft.com/office/powerpoint/2010/main" val="1310577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ur Mission">
    <p:spTree>
      <p:nvGrpSpPr>
        <p:cNvPr id="1" name=""/>
        <p:cNvGrpSpPr/>
        <p:nvPr/>
      </p:nvGrpSpPr>
      <p:grpSpPr>
        <a:xfrm>
          <a:off x="0" y="0"/>
          <a:ext cx="0" cy="0"/>
          <a:chOff x="0" y="0"/>
          <a:chExt cx="0" cy="0"/>
        </a:xfrm>
      </p:grpSpPr>
      <p:pic>
        <p:nvPicPr>
          <p:cNvPr id="4" name="Picture 3" descr="A picture containing food&#10;&#10;Description automatically generated">
            <a:extLst>
              <a:ext uri="{FF2B5EF4-FFF2-40B4-BE49-F238E27FC236}">
                <a16:creationId xmlns:a16="http://schemas.microsoft.com/office/drawing/2014/main" id="{8881344E-252E-1646-BC72-BAFC365E04B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Graphic 8">
            <a:extLst>
              <a:ext uri="{FF2B5EF4-FFF2-40B4-BE49-F238E27FC236}">
                <a16:creationId xmlns:a16="http://schemas.microsoft.com/office/drawing/2014/main" id="{E6A5E6B2-E857-A8FB-A3FA-E9FFDC99C3D5}"/>
              </a:ext>
            </a:extLst>
          </p:cNvPr>
          <p:cNvSpPr/>
          <p:nvPr userDrawn="1"/>
        </p:nvSpPr>
        <p:spPr>
          <a:xfrm>
            <a:off x="-22767" y="6232997"/>
            <a:ext cx="12269308" cy="663179"/>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21494 w 12263370"/>
              <a:gd name="connsiteY18" fmla="*/ 654035 h 659972"/>
              <a:gd name="connsiteX19" fmla="*/ 12263370 w 12263370"/>
              <a:gd name="connsiteY19" fmla="*/ 659972 h 659972"/>
              <a:gd name="connsiteX20" fmla="*/ 12248288 w 12263370"/>
              <a:gd name="connsiteY20" fmla="*/ 0 h 659972"/>
              <a:gd name="connsiteX0" fmla="*/ 12254226 w 12269308"/>
              <a:gd name="connsiteY0" fmla="*/ 0 h 663179"/>
              <a:gd name="connsiteX1" fmla="*/ 11479060 w 12269308"/>
              <a:gd name="connsiteY1" fmla="*/ 0 h 663179"/>
              <a:gd name="connsiteX2" fmla="*/ 11440970 w 12269308"/>
              <a:gd name="connsiteY2" fmla="*/ 2097 h 663179"/>
              <a:gd name="connsiteX3" fmla="*/ 11403864 w 12269308"/>
              <a:gd name="connsiteY3" fmla="*/ 8549 h 663179"/>
              <a:gd name="connsiteX4" fmla="*/ 11367579 w 12269308"/>
              <a:gd name="connsiteY4" fmla="*/ 18873 h 663179"/>
              <a:gd name="connsiteX5" fmla="*/ 11332936 w 12269308"/>
              <a:gd name="connsiteY5" fmla="*/ 33229 h 663179"/>
              <a:gd name="connsiteX6" fmla="*/ 11300099 w 12269308"/>
              <a:gd name="connsiteY6" fmla="*/ 51456 h 663179"/>
              <a:gd name="connsiteX7" fmla="*/ 11269233 w 12269308"/>
              <a:gd name="connsiteY7" fmla="*/ 73232 h 663179"/>
              <a:gd name="connsiteX8" fmla="*/ 11240829 w 12269308"/>
              <a:gd name="connsiteY8" fmla="*/ 98557 h 663179"/>
              <a:gd name="connsiteX9" fmla="*/ 11035434 w 12269308"/>
              <a:gd name="connsiteY9" fmla="*/ 306639 h 663179"/>
              <a:gd name="connsiteX10" fmla="*/ 11007030 w 12269308"/>
              <a:gd name="connsiteY10" fmla="*/ 331964 h 663179"/>
              <a:gd name="connsiteX11" fmla="*/ 10976163 w 12269308"/>
              <a:gd name="connsiteY11" fmla="*/ 353740 h 663179"/>
              <a:gd name="connsiteX12" fmla="*/ 10943326 w 12269308"/>
              <a:gd name="connsiteY12" fmla="*/ 371806 h 663179"/>
              <a:gd name="connsiteX13" fmla="*/ 10908684 w 12269308"/>
              <a:gd name="connsiteY13" fmla="*/ 386162 h 663179"/>
              <a:gd name="connsiteX14" fmla="*/ 10872563 w 12269308"/>
              <a:gd name="connsiteY14" fmla="*/ 396646 h 663179"/>
              <a:gd name="connsiteX15" fmla="*/ 10835294 w 12269308"/>
              <a:gd name="connsiteY15" fmla="*/ 402937 h 663179"/>
              <a:gd name="connsiteX16" fmla="*/ 10797203 w 12269308"/>
              <a:gd name="connsiteY16" fmla="*/ 405034 h 663179"/>
              <a:gd name="connsiteX17" fmla="*/ 5938 w 12269308"/>
              <a:gd name="connsiteY17" fmla="*/ 401828 h 663179"/>
              <a:gd name="connsiteX18" fmla="*/ 0 w 12269308"/>
              <a:gd name="connsiteY18" fmla="*/ 663179 h 663179"/>
              <a:gd name="connsiteX19" fmla="*/ 12269308 w 12269308"/>
              <a:gd name="connsiteY19" fmla="*/ 659972 h 663179"/>
              <a:gd name="connsiteX20" fmla="*/ 12254226 w 12269308"/>
              <a:gd name="connsiteY20" fmla="*/ 0 h 66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9308" h="663179">
                <a:moveTo>
                  <a:pt x="12254226" y="0"/>
                </a:moveTo>
                <a:lnTo>
                  <a:pt x="11479060" y="0"/>
                </a:lnTo>
                <a:lnTo>
                  <a:pt x="11440970" y="2097"/>
                </a:lnTo>
                <a:lnTo>
                  <a:pt x="11403864" y="8549"/>
                </a:lnTo>
                <a:lnTo>
                  <a:pt x="11367579" y="18873"/>
                </a:lnTo>
                <a:lnTo>
                  <a:pt x="11332936" y="33229"/>
                </a:lnTo>
                <a:lnTo>
                  <a:pt x="11300099" y="51456"/>
                </a:lnTo>
                <a:lnTo>
                  <a:pt x="11269233" y="73232"/>
                </a:lnTo>
                <a:lnTo>
                  <a:pt x="11240829" y="98557"/>
                </a:lnTo>
                <a:lnTo>
                  <a:pt x="11035434" y="306639"/>
                </a:lnTo>
                <a:lnTo>
                  <a:pt x="11007030" y="331964"/>
                </a:lnTo>
                <a:lnTo>
                  <a:pt x="10976163" y="353740"/>
                </a:lnTo>
                <a:lnTo>
                  <a:pt x="10943326" y="371806"/>
                </a:lnTo>
                <a:lnTo>
                  <a:pt x="10908684" y="386162"/>
                </a:lnTo>
                <a:lnTo>
                  <a:pt x="10872563" y="396646"/>
                </a:lnTo>
                <a:lnTo>
                  <a:pt x="10835294" y="402937"/>
                </a:lnTo>
                <a:lnTo>
                  <a:pt x="10797203" y="405034"/>
                </a:lnTo>
                <a:lnTo>
                  <a:pt x="5938" y="401828"/>
                </a:lnTo>
                <a:lnTo>
                  <a:pt x="0" y="663179"/>
                </a:lnTo>
                <a:lnTo>
                  <a:pt x="12269308" y="659972"/>
                </a:lnTo>
                <a:cubicBezTo>
                  <a:pt x="12267329" y="453836"/>
                  <a:pt x="12265349" y="32400"/>
                  <a:pt x="12254226" y="0"/>
                </a:cubicBezTo>
                <a:close/>
              </a:path>
            </a:pathLst>
          </a:custGeom>
          <a:solidFill>
            <a:srgbClr val="FFFFFF"/>
          </a:solidFill>
          <a:ln w="16417" cap="flat">
            <a:noFill/>
            <a:prstDash val="solid"/>
            <a:miter/>
          </a:ln>
        </p:spPr>
        <p:txBody>
          <a:bodyPr rtlCol="0" anchor="ctr"/>
          <a:lstStyle/>
          <a:p>
            <a:endParaRPr lang="en-GB"/>
          </a:p>
        </p:txBody>
      </p:sp>
      <p:sp>
        <p:nvSpPr>
          <p:cNvPr id="5" name="Title 1">
            <a:extLst>
              <a:ext uri="{FF2B5EF4-FFF2-40B4-BE49-F238E27FC236}">
                <a16:creationId xmlns:a16="http://schemas.microsoft.com/office/drawing/2014/main" id="{603C7099-7BDF-EF49-AD35-BAF172AFBFE7}"/>
              </a:ext>
            </a:extLst>
          </p:cNvPr>
          <p:cNvSpPr>
            <a:spLocks noGrp="1"/>
          </p:cNvSpPr>
          <p:nvPr>
            <p:ph type="title"/>
          </p:nvPr>
        </p:nvSpPr>
        <p:spPr>
          <a:xfrm>
            <a:off x="3910848" y="4353172"/>
            <a:ext cx="4419336" cy="1480071"/>
          </a:xfrm>
          <a:prstGeom prst="rect">
            <a:avLst/>
          </a:prstGeom>
        </p:spPr>
        <p:txBody>
          <a:bodyPr anchor="t"/>
          <a:lstStyle>
            <a:lvl1pPr algn="ctr">
              <a:defRPr sz="1600" b="0" i="0">
                <a:solidFill>
                  <a:schemeClr val="bg1"/>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pic>
        <p:nvPicPr>
          <p:cNvPr id="7" name="Picture 6">
            <a:extLst>
              <a:ext uri="{FF2B5EF4-FFF2-40B4-BE49-F238E27FC236}">
                <a16:creationId xmlns:a16="http://schemas.microsoft.com/office/drawing/2014/main" id="{9319EFEA-EB8F-C694-EBAB-30F79CD566A1}"/>
              </a:ext>
            </a:extLst>
          </p:cNvPr>
          <p:cNvPicPr>
            <a:picLocks noChangeAspect="1"/>
          </p:cNvPicPr>
          <p:nvPr userDrawn="1"/>
        </p:nvPicPr>
        <p:blipFill>
          <a:blip r:embed="rId3"/>
          <a:srcRect/>
          <a:stretch/>
        </p:blipFill>
        <p:spPr>
          <a:xfrm>
            <a:off x="11423087" y="6426740"/>
            <a:ext cx="404054" cy="157424"/>
          </a:xfrm>
          <a:prstGeom prst="rect">
            <a:avLst/>
          </a:prstGeom>
        </p:spPr>
      </p:pic>
    </p:spTree>
    <p:extLst>
      <p:ext uri="{BB962C8B-B14F-4D97-AF65-F5344CB8AC3E}">
        <p14:creationId xmlns:p14="http://schemas.microsoft.com/office/powerpoint/2010/main" val="16318560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ccess 2020">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9C46F04-B971-ED48-8DC4-65F6EF0AA31A}"/>
              </a:ext>
            </a:extLst>
          </p:cNvPr>
          <p:cNvPicPr>
            <a:picLocks noChangeAspect="1"/>
          </p:cNvPicPr>
          <p:nvPr userDrawn="1"/>
        </p:nvPicPr>
        <p:blipFill>
          <a:blip r:embed="rId2"/>
          <a:stretch>
            <a:fillRect/>
          </a:stretch>
        </p:blipFill>
        <p:spPr>
          <a:xfrm>
            <a:off x="0" y="4798"/>
            <a:ext cx="12192000" cy="6848403"/>
          </a:xfrm>
          <a:prstGeom prst="rect">
            <a:avLst/>
          </a:prstGeom>
        </p:spPr>
      </p:pic>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70309"/>
            <a:ext cx="3968051" cy="620712"/>
          </a:xfrm>
          <a:prstGeom prst="rect">
            <a:avLst/>
          </a:prstGeom>
        </p:spPr>
        <p:txBody>
          <a:bodyPr/>
          <a:lstStyle>
            <a:lvl1pPr marL="0" indent="0">
              <a:buNone/>
              <a:defRPr sz="2000" b="0" i="0">
                <a:solidFill>
                  <a:srgbClr val="D43900"/>
                </a:solidFill>
                <a:latin typeface="HelveticaNeueLT Pro 55 Roman" panose="020B0604020202020204" pitchFamily="34" charset="77"/>
              </a:defRPr>
            </a:lvl1pPr>
            <a:lvl2pPr marL="457189" indent="0">
              <a:buNone/>
              <a:defRPr b="0" i="0">
                <a:solidFill>
                  <a:srgbClr val="E8BC28"/>
                </a:solidFill>
                <a:latin typeface="HelveticaNeueLT Std Med" panose="020B0604020202020204" pitchFamily="34" charset="0"/>
              </a:defRPr>
            </a:lvl2pPr>
            <a:lvl3pPr marL="914377" indent="0">
              <a:buNone/>
              <a:defRPr b="0" i="0">
                <a:solidFill>
                  <a:srgbClr val="E8BC28"/>
                </a:solidFill>
                <a:latin typeface="HelveticaNeueLT Std Med" panose="020B0604020202020204" pitchFamily="34" charset="0"/>
              </a:defRPr>
            </a:lvl3pPr>
            <a:lvl4pPr marL="1371566" indent="0">
              <a:buNone/>
              <a:defRPr b="0" i="0">
                <a:solidFill>
                  <a:srgbClr val="E8BC28"/>
                </a:solidFill>
                <a:latin typeface="HelveticaNeueLT Std Med" panose="020B0604020202020204" pitchFamily="34" charset="0"/>
              </a:defRPr>
            </a:lvl4pPr>
            <a:lvl5pPr marL="1828755" indent="0">
              <a:buNone/>
              <a:defRPr b="0" i="0">
                <a:solidFill>
                  <a:srgbClr val="E8BC28"/>
                </a:solidFill>
                <a:latin typeface="HelveticaNeueLT Std Med" panose="020B0604020202020204" pitchFamily="34" charset="0"/>
              </a:defRPr>
            </a:lvl5pPr>
          </a:lstStyle>
          <a:p>
            <a:pPr lvl="0"/>
            <a:r>
              <a:rPr lang="en-US"/>
              <a:t>Click to edit Master text styles</a:t>
            </a:r>
          </a:p>
        </p:txBody>
      </p:sp>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0" name="Title 1">
            <a:extLst>
              <a:ext uri="{FF2B5EF4-FFF2-40B4-BE49-F238E27FC236}">
                <a16:creationId xmlns:a16="http://schemas.microsoft.com/office/drawing/2014/main" id="{D69A5C8F-1178-0C4F-B7BA-980F7032D6AB}"/>
              </a:ext>
            </a:extLst>
          </p:cNvPr>
          <p:cNvSpPr>
            <a:spLocks noGrp="1"/>
          </p:cNvSpPr>
          <p:nvPr>
            <p:ph type="title"/>
          </p:nvPr>
        </p:nvSpPr>
        <p:spPr>
          <a:xfrm>
            <a:off x="497523" y="780175"/>
            <a:ext cx="8832744"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8C094B79-CD59-90B7-EABB-AB77F548E3E6}"/>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62F39EDA-5C8D-5714-99BC-84201C4E459E}"/>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21098F92-2B08-AE98-0FF0-128C910E001F}"/>
              </a:ext>
            </a:extLst>
          </p:cNvPr>
          <p:cNvPicPr>
            <a:picLocks noChangeAspect="1"/>
          </p:cNvPicPr>
          <p:nvPr userDrawn="1"/>
        </p:nvPicPr>
        <p:blipFill>
          <a:blip r:embed="rId3"/>
          <a:srcRect/>
          <a:stretch/>
        </p:blipFill>
        <p:spPr>
          <a:xfrm>
            <a:off x="11423087" y="6426740"/>
            <a:ext cx="404054" cy="157424"/>
          </a:xfrm>
          <a:prstGeom prst="rect">
            <a:avLst/>
          </a:prstGeom>
        </p:spPr>
      </p:pic>
    </p:spTree>
    <p:extLst>
      <p:ext uri="{BB962C8B-B14F-4D97-AF65-F5344CB8AC3E}">
        <p14:creationId xmlns:p14="http://schemas.microsoft.com/office/powerpoint/2010/main" val="31516513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C0CFFD3-D966-774D-AB09-3C570299A3FC}"/>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25881" t="8075" r="59083" b="84871"/>
          <a:stretch/>
        </p:blipFill>
        <p:spPr>
          <a:xfrm flipH="1">
            <a:off x="-1" y="1774952"/>
            <a:ext cx="12192001" cy="4041648"/>
          </a:xfrm>
          <a:prstGeom prst="rect">
            <a:avLst/>
          </a:prstGeom>
        </p:spPr>
      </p:pic>
      <p:sp>
        <p:nvSpPr>
          <p:cNvPr id="14" name="Text Placeholder 11">
            <a:extLst>
              <a:ext uri="{FF2B5EF4-FFF2-40B4-BE49-F238E27FC236}">
                <a16:creationId xmlns:a16="http://schemas.microsoft.com/office/drawing/2014/main" id="{E7F5ABC0-2EBF-7E4B-8636-DA45497EE8B7}"/>
              </a:ext>
            </a:extLst>
          </p:cNvPr>
          <p:cNvSpPr>
            <a:spLocks noGrp="1"/>
          </p:cNvSpPr>
          <p:nvPr>
            <p:ph type="body" sz="quarter" idx="11"/>
          </p:nvPr>
        </p:nvSpPr>
        <p:spPr>
          <a:xfrm>
            <a:off x="497523" y="1417922"/>
            <a:ext cx="4754880" cy="1288051"/>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6" name="Title 1">
            <a:extLst>
              <a:ext uri="{FF2B5EF4-FFF2-40B4-BE49-F238E27FC236}">
                <a16:creationId xmlns:a16="http://schemas.microsoft.com/office/drawing/2014/main" id="{0F859BC8-E720-C049-8B6C-4A94E85F1539}"/>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9684ACE6-E2C8-0C24-1EAC-FB288CE58382}"/>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B796A44C-ABE4-C3E4-8DEC-76994D30D7ED}"/>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DFEB4EC1-307E-40D3-413A-2CBAE4E9FCFE}"/>
              </a:ext>
            </a:extLst>
          </p:cNvPr>
          <p:cNvPicPr>
            <a:picLocks noChangeAspect="1"/>
          </p:cNvPicPr>
          <p:nvPr userDrawn="1"/>
        </p:nvPicPr>
        <p:blipFill>
          <a:blip r:embed="rId4"/>
          <a:srcRect/>
          <a:stretch/>
        </p:blipFill>
        <p:spPr>
          <a:xfrm>
            <a:off x="11423087" y="6426740"/>
            <a:ext cx="404054" cy="157424"/>
          </a:xfrm>
          <a:prstGeom prst="rect">
            <a:avLst/>
          </a:prstGeom>
        </p:spPr>
      </p:pic>
    </p:spTree>
    <p:extLst>
      <p:ext uri="{BB962C8B-B14F-4D97-AF65-F5344CB8AC3E}">
        <p14:creationId xmlns:p14="http://schemas.microsoft.com/office/powerpoint/2010/main" val="25575434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con_3Col_Layout">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1351494"/>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3190240" y="2096813"/>
            <a:ext cx="4754880" cy="637747"/>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3190240" y="2734560"/>
            <a:ext cx="8371840" cy="2111018"/>
          </a:xfrm>
          <a:prstGeom prst="rect">
            <a:avLst/>
          </a:prstGeom>
          <a:ln>
            <a:noFill/>
          </a:ln>
        </p:spPr>
        <p:txBody>
          <a:bodyPr numCol="3"/>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1351099"/>
            <a:ext cx="1147762" cy="1147763"/>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2" name="Graphic 8">
            <a:extLst>
              <a:ext uri="{FF2B5EF4-FFF2-40B4-BE49-F238E27FC236}">
                <a16:creationId xmlns:a16="http://schemas.microsoft.com/office/drawing/2014/main" id="{D4906BEB-00F4-F6C0-0DF4-176D8B011793}"/>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9CCBF663-9D12-9DC4-BEF2-8FF812ECBAB7}"/>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9A619DD0-6DB3-3C8B-358C-10DB1E2E5477}"/>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22861234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_Intro_Copy-1COL">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1"/>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7" name="Title 1">
            <a:extLst>
              <a:ext uri="{FF2B5EF4-FFF2-40B4-BE49-F238E27FC236}">
                <a16:creationId xmlns:a16="http://schemas.microsoft.com/office/drawing/2014/main" id="{695DC6A5-DB37-FE48-BF1C-BEA91A66B68E}"/>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20E2A6E1-458F-FE14-5E2E-BBD9EB78D5A5}"/>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A96A5F14-656C-D31C-EEF9-6FDCF5A02D63}"/>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DE427F36-1D43-2561-542C-169F8945938A}"/>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3130323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_Intro_2COL-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7" name="Title 1">
            <a:extLst>
              <a:ext uri="{FF2B5EF4-FFF2-40B4-BE49-F238E27FC236}">
                <a16:creationId xmlns:a16="http://schemas.microsoft.com/office/drawing/2014/main" id="{7BE50DA5-DFD5-C149-8062-F1C0FE9A4240}"/>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0C0D3FC4-BB66-C3C4-2268-5E7E6B9BDBB5}"/>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6B42B45C-694A-448C-9189-EDAF3E55674D}"/>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2F2E92CA-B582-D206-5889-6E16F9DEBE2A}"/>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39175959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147302"/>
            <a:ext cx="3298973" cy="506555"/>
          </a:xfrm>
          <a:prstGeom prst="rect">
            <a:avLst/>
          </a:prstGeom>
          <a:ln>
            <a:noFill/>
          </a:ln>
        </p:spPr>
        <p:txBody>
          <a:bodyPr lIns="0" anchor="b"/>
          <a:lstStyle>
            <a:lvl1pPr marL="0" indent="0">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2730074"/>
            <a:ext cx="3298973" cy="2050789"/>
          </a:xfrm>
          <a:prstGeom prst="rect">
            <a:avLst/>
          </a:prstGeom>
          <a:ln>
            <a:noFill/>
          </a:ln>
        </p:spPr>
        <p:txBody>
          <a:bodyPr lIns="0" numCol="1"/>
          <a:lstStyle>
            <a:lvl1pPr marL="171450" indent="-171450">
              <a:buFont typeface="Arial" panose="020B0604020202020204" pitchFamily="34" charset="0"/>
              <a:buChar char="•"/>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2730074"/>
            <a:ext cx="3298973" cy="2050789"/>
          </a:xfrm>
          <a:prstGeom prst="rect">
            <a:avLst/>
          </a:prstGeom>
          <a:ln>
            <a:noFill/>
          </a:ln>
        </p:spPr>
        <p:txBody>
          <a:bodyPr lIns="0" numCol="1"/>
          <a:lstStyle>
            <a:lvl1pPr marL="171450" indent="-171450">
              <a:buFont typeface="Arial" panose="020B0604020202020204" pitchFamily="34" charset="0"/>
              <a:buChar char="•"/>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2730074"/>
            <a:ext cx="3298973" cy="2050789"/>
          </a:xfrm>
          <a:prstGeom prst="rect">
            <a:avLst/>
          </a:prstGeom>
          <a:ln>
            <a:noFill/>
          </a:ln>
        </p:spPr>
        <p:txBody>
          <a:bodyPr lIns="0" numCol="1"/>
          <a:lstStyle>
            <a:lvl1pPr marL="171450" indent="-171450">
              <a:buFont typeface="Arial" panose="020B0604020202020204" pitchFamily="34" charset="0"/>
              <a:buChar char="•"/>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147302"/>
            <a:ext cx="3298973" cy="506555"/>
          </a:xfrm>
          <a:prstGeom prst="rect">
            <a:avLst/>
          </a:prstGeom>
          <a:ln>
            <a:noFill/>
          </a:ln>
        </p:spPr>
        <p:txBody>
          <a:bodyPr lIns="0" anchor="b"/>
          <a:lstStyle>
            <a:lvl1pPr marL="0" indent="0">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147302"/>
            <a:ext cx="3298973" cy="506555"/>
          </a:xfrm>
          <a:prstGeom prst="rect">
            <a:avLst/>
          </a:prstGeom>
          <a:ln>
            <a:noFill/>
          </a:ln>
        </p:spPr>
        <p:txBody>
          <a:bodyPr lIns="0" anchor="b"/>
          <a:lstStyle>
            <a:lvl1pPr marL="0" indent="0">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7" name="Title 1">
            <a:extLst>
              <a:ext uri="{FF2B5EF4-FFF2-40B4-BE49-F238E27FC236}">
                <a16:creationId xmlns:a16="http://schemas.microsoft.com/office/drawing/2014/main" id="{EFA0C61E-EFA0-F841-A9C6-9C9DDD748BB4}"/>
              </a:ext>
            </a:extLst>
          </p:cNvPr>
          <p:cNvSpPr txBox="1">
            <a:spLocks/>
          </p:cNvSpPr>
          <p:nvPr userDrawn="1"/>
        </p:nvSpPr>
        <p:spPr>
          <a:xfrm>
            <a:off x="488448" y="1351494"/>
            <a:ext cx="5043199" cy="637747"/>
          </a:xfrm>
          <a:prstGeom prst="rect">
            <a:avLst/>
          </a:prstGeom>
        </p:spPr>
        <p:txBody>
          <a:bodyPr anchor="t"/>
          <a:lstStyle>
            <a:lvl1pPr algn="l" defTabSz="914377" rtl="0" eaLnBrk="1" latinLnBrk="0" hangingPunct="1">
              <a:lnSpc>
                <a:spcPct val="90000"/>
              </a:lnSpc>
              <a:spcBef>
                <a:spcPct val="0"/>
              </a:spcBef>
              <a:buNone/>
              <a:defRPr sz="2500" b="0" i="0" kern="1200">
                <a:solidFill>
                  <a:srgbClr val="D43900"/>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b="0" i="0" dirty="0">
                <a:latin typeface="HelveticaNeueLT Pro 55 Roman" panose="020B0604020202020204" pitchFamily="34" charset="77"/>
              </a:rPr>
              <a:t>Click to edit Master title style</a:t>
            </a:r>
            <a:endParaRPr lang="en-US" b="0" i="0" dirty="0">
              <a:latin typeface="HelveticaNeueLT Pro 55 Roman" panose="020B0604020202020204" pitchFamily="34" charset="77"/>
            </a:endParaRPr>
          </a:p>
        </p:txBody>
      </p:sp>
      <p:sp>
        <p:nvSpPr>
          <p:cNvPr id="2" name="Graphic 8">
            <a:extLst>
              <a:ext uri="{FF2B5EF4-FFF2-40B4-BE49-F238E27FC236}">
                <a16:creationId xmlns:a16="http://schemas.microsoft.com/office/drawing/2014/main" id="{F1EA35E9-C9F7-63FF-CAA2-A8150A0E9CC1}"/>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790FE990-C3E6-2EA1-4CD8-B13797C5E611}"/>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366A2F2E-30F1-AB03-3A99-CE6BD66B7D6C}"/>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3925718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tro_Bullet_Picture">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509098" y="3758494"/>
            <a:ext cx="4743305" cy="1762631"/>
          </a:xfrm>
          <a:prstGeom prst="rect">
            <a:avLst/>
          </a:prstGeom>
          <a:ln>
            <a:noFill/>
          </a:ln>
        </p:spPr>
        <p:txBody>
          <a:bodyPr lIns="0" numCol="1"/>
          <a:lstStyle>
            <a:lvl1pPr marL="171450" indent="-171450">
              <a:buFont typeface="Arial" panose="020B0604020202020204" pitchFamily="34" charset="0"/>
              <a:buChar char="•"/>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97523" y="3175722"/>
            <a:ext cx="2764515" cy="506555"/>
          </a:xfrm>
          <a:prstGeom prst="rect">
            <a:avLst/>
          </a:prstGeom>
          <a:ln>
            <a:noFill/>
          </a:ln>
        </p:spPr>
        <p:txBody>
          <a:bodyPr lIns="0" anchor="b"/>
          <a:lstStyle>
            <a:lvl1pPr marL="0" indent="0">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4" name="Picture Placeholder 8">
            <a:extLst>
              <a:ext uri="{FF2B5EF4-FFF2-40B4-BE49-F238E27FC236}">
                <a16:creationId xmlns:a16="http://schemas.microsoft.com/office/drawing/2014/main" id="{DD16F5DD-B45A-ED4E-8E7E-33263E4BB0FD}"/>
              </a:ext>
            </a:extLst>
          </p:cNvPr>
          <p:cNvSpPr>
            <a:spLocks noGrp="1"/>
          </p:cNvSpPr>
          <p:nvPr>
            <p:ph type="pic" sz="quarter" idx="16"/>
          </p:nvPr>
        </p:nvSpPr>
        <p:spPr>
          <a:xfrm>
            <a:off x="6287075" y="780175"/>
            <a:ext cx="5395827" cy="4740950"/>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16" name="Text Placeholder 11">
            <a:extLst>
              <a:ext uri="{FF2B5EF4-FFF2-40B4-BE49-F238E27FC236}">
                <a16:creationId xmlns:a16="http://schemas.microsoft.com/office/drawing/2014/main" id="{F13ADBC8-7EAF-6F47-94A8-57843CEAD9D0}"/>
              </a:ext>
            </a:extLst>
          </p:cNvPr>
          <p:cNvSpPr>
            <a:spLocks noGrp="1"/>
          </p:cNvSpPr>
          <p:nvPr>
            <p:ph type="body" sz="quarter" idx="17"/>
          </p:nvPr>
        </p:nvSpPr>
        <p:spPr>
          <a:xfrm>
            <a:off x="497523" y="2298492"/>
            <a:ext cx="5043198" cy="637747"/>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9" name="Title 1">
            <a:extLst>
              <a:ext uri="{FF2B5EF4-FFF2-40B4-BE49-F238E27FC236}">
                <a16:creationId xmlns:a16="http://schemas.microsoft.com/office/drawing/2014/main" id="{046D799E-083A-B44F-8734-28595C102C83}"/>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EF2ACF22-297E-5CB4-F90C-6244796E21C8}"/>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90E4CDDA-7E39-DD06-50C9-AFC2DD9979D8}"/>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ABF65D76-EA02-9113-EE5A-62D1D4D7F313}"/>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28341146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lvl1pPr>
              <a:defRPr b="0" i="0">
                <a:solidFill>
                  <a:srgbClr val="454546"/>
                </a:solidFill>
                <a:latin typeface="HelveticaNeueLT Pro 45 Lt" panose="020B0403020202020204" pitchFamily="34" charset="77"/>
              </a:defRPr>
            </a:lvl1pPr>
          </a:lstStyle>
          <a:p>
            <a:r>
              <a:rPr lang="en-US"/>
              <a:t>Click icon to add table</a:t>
            </a:r>
            <a:endParaRPr lang="en-US" dirty="0"/>
          </a:p>
        </p:txBody>
      </p:sp>
      <p:sp>
        <p:nvSpPr>
          <p:cNvPr id="5" name="Title 1">
            <a:extLst>
              <a:ext uri="{FF2B5EF4-FFF2-40B4-BE49-F238E27FC236}">
                <a16:creationId xmlns:a16="http://schemas.microsoft.com/office/drawing/2014/main" id="{83C072FE-D45E-4C4A-AA98-CD8F8B245EBB}"/>
              </a:ext>
            </a:extLst>
          </p:cNvPr>
          <p:cNvSpPr>
            <a:spLocks noGrp="1"/>
          </p:cNvSpPr>
          <p:nvPr>
            <p:ph type="title"/>
          </p:nvPr>
        </p:nvSpPr>
        <p:spPr>
          <a:xfrm>
            <a:off x="497523" y="780175"/>
            <a:ext cx="9357677"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E50AB2F0-B090-1AF6-7D8E-826E20E3F3F0}"/>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4" name="Graphic 8">
            <a:extLst>
              <a:ext uri="{FF2B5EF4-FFF2-40B4-BE49-F238E27FC236}">
                <a16:creationId xmlns:a16="http://schemas.microsoft.com/office/drawing/2014/main" id="{C91347A1-FC09-583C-728A-1EEAA6D152AE}"/>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6" name="Picture 5">
            <a:extLst>
              <a:ext uri="{FF2B5EF4-FFF2-40B4-BE49-F238E27FC236}">
                <a16:creationId xmlns:a16="http://schemas.microsoft.com/office/drawing/2014/main" id="{5297C58D-5F23-A21E-C318-C630DFF8F268}"/>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22382559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_2ColCopy">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1593130"/>
            <a:ext cx="8371840" cy="3653346"/>
          </a:xfrm>
          <a:prstGeom prst="rect">
            <a:avLst/>
          </a:prstGeom>
          <a:ln>
            <a:noFill/>
          </a:ln>
        </p:spPr>
        <p:txBody>
          <a:bodyPr numCol="2"/>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9" name="Title 1">
            <a:extLst>
              <a:ext uri="{FF2B5EF4-FFF2-40B4-BE49-F238E27FC236}">
                <a16:creationId xmlns:a16="http://schemas.microsoft.com/office/drawing/2014/main" id="{3FA46F09-C41A-6B43-B6A5-60F817577FFD}"/>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B9BF9560-574B-670D-CF89-8644467CEEE6}"/>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C7B56A1B-B7F0-61BD-E02C-18BC6870721A}"/>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976F88D0-A66C-C367-5B6D-1E3B39CC2FD9}"/>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2680183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EAF27D59-4236-2040-B62F-72DA9623B435}"/>
              </a:ext>
            </a:extLst>
          </p:cNvPr>
          <p:cNvSpPr txBox="1">
            <a:spLocks/>
          </p:cNvSpPr>
          <p:nvPr userDrawn="1"/>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NeueLT Std Med"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b="0" i="0" dirty="0">
              <a:latin typeface="HelveticaNeueLT Pro 65 Md" panose="020B0604020202020204" pitchFamily="34" charset="77"/>
            </a:endParaRPr>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2787385" y="2859817"/>
            <a:ext cx="6617229" cy="1468967"/>
          </a:xfrm>
          <a:prstGeom prst="rect">
            <a:avLst/>
          </a:prstGeom>
        </p:spPr>
        <p:txBody>
          <a:bodyPr/>
          <a:lstStyle>
            <a:lvl1pPr marL="0" indent="0">
              <a:buNone/>
              <a:defRPr sz="1200" b="0" i="0">
                <a:solidFill>
                  <a:srgbClr val="D43900"/>
                </a:solidFill>
                <a:latin typeface="HelveticaNeueLT Pro 65 Md" panose="020B0604020202020204" pitchFamily="34" charset="77"/>
              </a:defRPr>
            </a:lvl1pPr>
            <a:lvl2pPr marL="457189" indent="0">
              <a:buNone/>
              <a:defRPr sz="1800" b="0" i="0">
                <a:solidFill>
                  <a:srgbClr val="E8BC28"/>
                </a:solidFill>
                <a:latin typeface="HelveticaNeueLT Std Lt" panose="020B0403020202020204" pitchFamily="34" charset="0"/>
              </a:defRPr>
            </a:lvl2pPr>
            <a:lvl3pPr marL="914377" indent="0">
              <a:buNone/>
              <a:defRPr sz="1600" b="0" i="0">
                <a:solidFill>
                  <a:srgbClr val="E8BC28"/>
                </a:solidFill>
                <a:latin typeface="HelveticaNeueLT Std Lt" panose="020B0403020202020204" pitchFamily="34" charset="0"/>
              </a:defRPr>
            </a:lvl3pPr>
            <a:lvl4pPr marL="1371566" indent="0">
              <a:buNone/>
              <a:defRPr sz="1400" b="0" i="0">
                <a:solidFill>
                  <a:srgbClr val="E8BC28"/>
                </a:solidFill>
                <a:latin typeface="HelveticaNeueLT Std Lt" panose="020B0403020202020204" pitchFamily="34" charset="0"/>
              </a:defRPr>
            </a:lvl4pPr>
            <a:lvl5pPr marL="1828755" indent="0">
              <a:buNone/>
              <a:defRPr sz="1400" b="0" i="0">
                <a:solidFill>
                  <a:srgbClr val="E8BC28"/>
                </a:solidFill>
                <a:latin typeface="HelveticaNeueLT Std Lt" panose="020B0403020202020204" pitchFamily="34" charset="0"/>
              </a:defRPr>
            </a:lvl5pPr>
          </a:lstStyle>
          <a:p>
            <a:pPr lvl="0"/>
            <a:r>
              <a:rPr lang="en-US"/>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2787385" y="2372444"/>
            <a:ext cx="6617230" cy="347521"/>
          </a:xfrm>
          <a:prstGeom prst="rect">
            <a:avLst/>
          </a:prstGeom>
        </p:spPr>
        <p:txBody>
          <a:bodyPr/>
          <a:lstStyle>
            <a:lvl1pPr marL="0" indent="0">
              <a:buNone/>
              <a:defRPr sz="2500" b="0" i="0">
                <a:solidFill>
                  <a:srgbClr val="D43900"/>
                </a:solidFill>
                <a:latin typeface="HelveticaNeueLT Pro 55 Roman" panose="020B0604020202020204" pitchFamily="34" charset="77"/>
              </a:defRPr>
            </a:lvl1pPr>
          </a:lstStyle>
          <a:p>
            <a:pPr lvl="0"/>
            <a:r>
              <a:rPr lang="en-US"/>
              <a:t>Click to edit Master text styles</a:t>
            </a:r>
          </a:p>
        </p:txBody>
      </p:sp>
      <p:pic>
        <p:nvPicPr>
          <p:cNvPr id="7" name="Graphic 6">
            <a:extLst>
              <a:ext uri="{FF2B5EF4-FFF2-40B4-BE49-F238E27FC236}">
                <a16:creationId xmlns:a16="http://schemas.microsoft.com/office/drawing/2014/main" id="{D56E6A72-D405-DE40-A78F-2CB5F312FC0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43009" t="62741" r="32075" b="11581"/>
          <a:stretch/>
        </p:blipFill>
        <p:spPr>
          <a:xfrm>
            <a:off x="6866022" y="2979604"/>
            <a:ext cx="5325978" cy="3878396"/>
          </a:xfrm>
          <a:prstGeom prst="rect">
            <a:avLst/>
          </a:prstGeom>
        </p:spPr>
      </p:pic>
      <p:pic>
        <p:nvPicPr>
          <p:cNvPr id="8" name="Graphic 7">
            <a:extLst>
              <a:ext uri="{FF2B5EF4-FFF2-40B4-BE49-F238E27FC236}">
                <a16:creationId xmlns:a16="http://schemas.microsoft.com/office/drawing/2014/main" id="{3B88E991-8C86-1E47-971B-5DF1AC8B74A0}"/>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43009" t="62741" r="32075" b="11581"/>
          <a:stretch/>
        </p:blipFill>
        <p:spPr>
          <a:xfrm rot="10800000">
            <a:off x="-1" y="0"/>
            <a:ext cx="5325978" cy="3878396"/>
          </a:xfrm>
          <a:prstGeom prst="rect">
            <a:avLst/>
          </a:prstGeom>
        </p:spPr>
      </p:pic>
      <p:sp>
        <p:nvSpPr>
          <p:cNvPr id="9" name="Graphic 8">
            <a:extLst>
              <a:ext uri="{FF2B5EF4-FFF2-40B4-BE49-F238E27FC236}">
                <a16:creationId xmlns:a16="http://schemas.microsoft.com/office/drawing/2014/main" id="{40E10344-428E-3445-B46F-EDC4E85516FD}"/>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13" name="Graphic 8">
            <a:extLst>
              <a:ext uri="{FF2B5EF4-FFF2-40B4-BE49-F238E27FC236}">
                <a16:creationId xmlns:a16="http://schemas.microsoft.com/office/drawing/2014/main" id="{3FF73AA8-7BCB-8C40-A6F0-2A5A445B6AD7}"/>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3" name="Picture 2">
            <a:extLst>
              <a:ext uri="{FF2B5EF4-FFF2-40B4-BE49-F238E27FC236}">
                <a16:creationId xmlns:a16="http://schemas.microsoft.com/office/drawing/2014/main" id="{4D3B4501-FBBB-678D-0D63-F1BD9786FFD0}"/>
              </a:ext>
            </a:extLst>
          </p:cNvPr>
          <p:cNvPicPr>
            <a:picLocks noChangeAspect="1"/>
          </p:cNvPicPr>
          <p:nvPr userDrawn="1"/>
        </p:nvPicPr>
        <p:blipFill>
          <a:blip r:embed="rId4"/>
          <a:srcRect/>
          <a:stretch/>
        </p:blipFill>
        <p:spPr>
          <a:xfrm>
            <a:off x="11423087" y="6426740"/>
            <a:ext cx="404054" cy="157424"/>
          </a:xfrm>
          <a:prstGeom prst="rect">
            <a:avLst/>
          </a:prstGeom>
        </p:spPr>
      </p:pic>
    </p:spTree>
    <p:extLst>
      <p:ext uri="{BB962C8B-B14F-4D97-AF65-F5344CB8AC3E}">
        <p14:creationId xmlns:p14="http://schemas.microsoft.com/office/powerpoint/2010/main" val="25671402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454453"/>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228725"/>
            <a:ext cx="2553170" cy="4400550"/>
          </a:xfrm>
          <a:prstGeom prst="rect">
            <a:avLst/>
          </a:prstGeom>
          <a:ln>
            <a:noFill/>
          </a:ln>
        </p:spPr>
        <p:txBody>
          <a:bodyPr numCol="1"/>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228725"/>
            <a:ext cx="7821613" cy="4400550"/>
          </a:xfrm>
          <a:prstGeom prst="rect">
            <a:avLst/>
          </a:prstGeom>
        </p:spPr>
        <p:txBody>
          <a:bodyPr/>
          <a:lstStyle>
            <a:lvl1pPr>
              <a:defRPr b="0" i="0">
                <a:latin typeface="HelveticaNeueLT Pro 65 Md" panose="020B0604020202020204" pitchFamily="34" charset="77"/>
              </a:defRPr>
            </a:lvl1pPr>
          </a:lstStyle>
          <a:p>
            <a:r>
              <a:rPr lang="en-US"/>
              <a:t>Click icon to add media</a:t>
            </a:r>
            <a:endParaRPr lang="en-US" dirty="0"/>
          </a:p>
        </p:txBody>
      </p:sp>
      <p:sp>
        <p:nvSpPr>
          <p:cNvPr id="2" name="Graphic 8">
            <a:extLst>
              <a:ext uri="{FF2B5EF4-FFF2-40B4-BE49-F238E27FC236}">
                <a16:creationId xmlns:a16="http://schemas.microsoft.com/office/drawing/2014/main" id="{776CFD93-0194-494E-6E02-B2AC2CB60D08}"/>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356D661D-1ED4-4427-9039-E75E712A939F}"/>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C973294E-05B2-D797-500A-58D59BF1BA2E}"/>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6127270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228725"/>
            <a:ext cx="7821613" cy="4400550"/>
          </a:xfrm>
          <a:prstGeom prst="rect">
            <a:avLst/>
          </a:prstGeom>
        </p:spPr>
        <p:txBody>
          <a:bodyPr/>
          <a:lstStyle>
            <a:lvl1pPr>
              <a:defRPr b="0" i="0">
                <a:latin typeface="HelveticaNeueLT Pro 65 Md" panose="020B0604020202020204" pitchFamily="34" charset="77"/>
              </a:defRPr>
            </a:lvl1pPr>
          </a:lstStyle>
          <a:p>
            <a:r>
              <a:rPr lang="en-US"/>
              <a:t>Click icon to add picture</a:t>
            </a:r>
            <a:endParaRPr lang="en-US" dirty="0"/>
          </a:p>
        </p:txBody>
      </p:sp>
      <p:sp>
        <p:nvSpPr>
          <p:cNvPr id="9" name="Title 1">
            <a:extLst>
              <a:ext uri="{FF2B5EF4-FFF2-40B4-BE49-F238E27FC236}">
                <a16:creationId xmlns:a16="http://schemas.microsoft.com/office/drawing/2014/main" id="{8AA50767-73DF-E246-85B9-8F35754478CD}"/>
              </a:ext>
            </a:extLst>
          </p:cNvPr>
          <p:cNvSpPr>
            <a:spLocks noGrp="1"/>
          </p:cNvSpPr>
          <p:nvPr>
            <p:ph type="title" hasCustomPrompt="1"/>
          </p:nvPr>
        </p:nvSpPr>
        <p:spPr>
          <a:xfrm>
            <a:off x="639066" y="454453"/>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10" name="Text Placeholder 11">
            <a:extLst>
              <a:ext uri="{FF2B5EF4-FFF2-40B4-BE49-F238E27FC236}">
                <a16:creationId xmlns:a16="http://schemas.microsoft.com/office/drawing/2014/main" id="{5DF50CA8-40F3-5041-946E-33D6E9D7A053}"/>
              </a:ext>
            </a:extLst>
          </p:cNvPr>
          <p:cNvSpPr>
            <a:spLocks noGrp="1"/>
          </p:cNvSpPr>
          <p:nvPr>
            <p:ph type="body" sz="quarter" idx="12"/>
          </p:nvPr>
        </p:nvSpPr>
        <p:spPr>
          <a:xfrm>
            <a:off x="639066" y="1228725"/>
            <a:ext cx="2553170" cy="4400550"/>
          </a:xfrm>
          <a:prstGeom prst="rect">
            <a:avLst/>
          </a:prstGeom>
          <a:ln>
            <a:noFill/>
          </a:ln>
        </p:spPr>
        <p:txBody>
          <a:bodyPr numCol="1"/>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2" name="Graphic 8">
            <a:extLst>
              <a:ext uri="{FF2B5EF4-FFF2-40B4-BE49-F238E27FC236}">
                <a16:creationId xmlns:a16="http://schemas.microsoft.com/office/drawing/2014/main" id="{80F9CD96-6320-5188-C984-0885A0433874}"/>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4" name="Graphic 8">
            <a:extLst>
              <a:ext uri="{FF2B5EF4-FFF2-40B4-BE49-F238E27FC236}">
                <a16:creationId xmlns:a16="http://schemas.microsoft.com/office/drawing/2014/main" id="{D3F88D44-CA98-7120-C7C3-9504C79F6835}"/>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5" name="Picture 4">
            <a:extLst>
              <a:ext uri="{FF2B5EF4-FFF2-40B4-BE49-F238E27FC236}">
                <a16:creationId xmlns:a16="http://schemas.microsoft.com/office/drawing/2014/main" id="{0E4B4F7D-5C28-9DEF-8405-6556519D809F}"/>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42565796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_1ColCopy">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1641798"/>
            <a:ext cx="8371840" cy="4146259"/>
          </a:xfrm>
          <a:prstGeom prst="rect">
            <a:avLst/>
          </a:prstGeom>
          <a:ln>
            <a:noFill/>
          </a:ln>
        </p:spPr>
        <p:txBody>
          <a:bodyPr numCol="1"/>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0" name="Title 1">
            <a:extLst>
              <a:ext uri="{FF2B5EF4-FFF2-40B4-BE49-F238E27FC236}">
                <a16:creationId xmlns:a16="http://schemas.microsoft.com/office/drawing/2014/main" id="{7A47D704-2DFB-5341-BDC6-2EB2781D623D}"/>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1932A07F-8C98-0D29-186C-36B1CEC67C06}"/>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09588CB6-9A46-E09A-EE34-839D69533FDE}"/>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8A3F6CBC-B122-8944-52B4-F1E5EA053AA2}"/>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2057034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le_2ColCopy">
    <p:spTree>
      <p:nvGrpSpPr>
        <p:cNvPr id="1" name=""/>
        <p:cNvGrpSpPr/>
        <p:nvPr/>
      </p:nvGrpSpPr>
      <p:grpSpPr>
        <a:xfrm>
          <a:off x="0" y="0"/>
          <a:ext cx="0" cy="0"/>
          <a:chOff x="0" y="0"/>
          <a:chExt cx="0" cy="0"/>
        </a:xfrm>
      </p:grpSpPr>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1641798"/>
            <a:ext cx="8371840" cy="4146258"/>
          </a:xfrm>
          <a:prstGeom prst="rect">
            <a:avLst/>
          </a:prstGeom>
          <a:ln>
            <a:noFill/>
          </a:ln>
        </p:spPr>
        <p:txBody>
          <a:bodyPr numCol="2"/>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0" name="Title 1">
            <a:extLst>
              <a:ext uri="{FF2B5EF4-FFF2-40B4-BE49-F238E27FC236}">
                <a16:creationId xmlns:a16="http://schemas.microsoft.com/office/drawing/2014/main" id="{7A47D704-2DFB-5341-BDC6-2EB2781D623D}"/>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DD457DFA-6035-0703-0BC3-EF83226CC64F}"/>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A8D81C55-2FD7-1A24-687E-372F2162C883}"/>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7C23F139-B62E-518A-C37E-B3E0A2760246}"/>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26878661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YellowBG_4Col_Copy">
    <p:bg>
      <p:bgPr>
        <a:solidFill>
          <a:srgbClr val="D43900"/>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2500" b="0" i="0">
                <a:solidFill>
                  <a:schemeClr val="bg1"/>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2856282"/>
            <a:ext cx="10769600" cy="424458"/>
          </a:xfrm>
          <a:prstGeom prst="rect">
            <a:avLst/>
          </a:prstGeom>
          <a:ln>
            <a:noFill/>
          </a:ln>
        </p:spPr>
        <p:txBody>
          <a:bodyPr numCol="5" spcCol="180000"/>
          <a:lstStyle>
            <a:lvl1pPr marL="0" indent="0">
              <a:buNone/>
              <a:defRPr sz="1200" b="0" i="0">
                <a:solidFill>
                  <a:schemeClr val="bg1"/>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r>
              <a:rPr lang="en-US"/>
              <a:t>Click icon to add picture</a:t>
            </a:r>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327895"/>
            <a:ext cx="10769600" cy="1161287"/>
          </a:xfrm>
          <a:prstGeom prst="rect">
            <a:avLst/>
          </a:prstGeom>
          <a:ln>
            <a:noFill/>
          </a:ln>
        </p:spPr>
        <p:txBody>
          <a:bodyPr numCol="5" spcCol="180000"/>
          <a:lstStyle>
            <a:lvl1pPr marL="0" indent="0">
              <a:buNone/>
              <a:defRPr sz="900" b="0" i="0">
                <a:solidFill>
                  <a:schemeClr val="bg1"/>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pic>
        <p:nvPicPr>
          <p:cNvPr id="3" name="Picture 2">
            <a:extLst>
              <a:ext uri="{FF2B5EF4-FFF2-40B4-BE49-F238E27FC236}">
                <a16:creationId xmlns:a16="http://schemas.microsoft.com/office/drawing/2014/main" id="{3A19D87C-753F-53C0-F782-3C13B3F953AB}"/>
              </a:ext>
            </a:extLst>
          </p:cNvPr>
          <p:cNvPicPr>
            <a:picLocks noChangeAspect="1"/>
          </p:cNvPicPr>
          <p:nvPr userDrawn="1"/>
        </p:nvPicPr>
        <p:blipFill>
          <a:blip r:embed="rId2"/>
          <a:stretch>
            <a:fillRect/>
          </a:stretch>
        </p:blipFill>
        <p:spPr>
          <a:xfrm>
            <a:off x="-18960" y="5384304"/>
            <a:ext cx="12210960" cy="1318732"/>
          </a:xfrm>
          <a:prstGeom prst="rect">
            <a:avLst/>
          </a:prstGeom>
        </p:spPr>
      </p:pic>
      <p:pic>
        <p:nvPicPr>
          <p:cNvPr id="4" name="Picture 3">
            <a:extLst>
              <a:ext uri="{FF2B5EF4-FFF2-40B4-BE49-F238E27FC236}">
                <a16:creationId xmlns:a16="http://schemas.microsoft.com/office/drawing/2014/main" id="{47BE6DD5-2055-A02F-1568-6E3B0AE433FC}"/>
              </a:ext>
            </a:extLst>
          </p:cNvPr>
          <p:cNvPicPr>
            <a:picLocks noChangeAspect="1"/>
          </p:cNvPicPr>
          <p:nvPr userDrawn="1"/>
        </p:nvPicPr>
        <p:blipFill>
          <a:blip r:embed="rId3"/>
          <a:stretch>
            <a:fillRect/>
          </a:stretch>
        </p:blipFill>
        <p:spPr>
          <a:xfrm>
            <a:off x="-18961" y="6197486"/>
            <a:ext cx="12244931" cy="660514"/>
          </a:xfrm>
          <a:prstGeom prst="rect">
            <a:avLst/>
          </a:prstGeom>
        </p:spPr>
      </p:pic>
      <p:pic>
        <p:nvPicPr>
          <p:cNvPr id="6" name="Picture 5">
            <a:extLst>
              <a:ext uri="{FF2B5EF4-FFF2-40B4-BE49-F238E27FC236}">
                <a16:creationId xmlns:a16="http://schemas.microsoft.com/office/drawing/2014/main" id="{55B857BA-D979-4319-A0FA-AC35B1E9B30F}"/>
              </a:ext>
            </a:extLst>
          </p:cNvPr>
          <p:cNvPicPr>
            <a:picLocks noChangeAspect="1"/>
          </p:cNvPicPr>
          <p:nvPr userDrawn="1"/>
        </p:nvPicPr>
        <p:blipFill>
          <a:blip r:embed="rId4"/>
          <a:srcRect/>
          <a:stretch/>
        </p:blipFill>
        <p:spPr>
          <a:xfrm>
            <a:off x="11423087" y="6426740"/>
            <a:ext cx="404054" cy="157424"/>
          </a:xfrm>
          <a:prstGeom prst="rect">
            <a:avLst/>
          </a:prstGeom>
        </p:spPr>
      </p:pic>
    </p:spTree>
    <p:extLst>
      <p:ext uri="{BB962C8B-B14F-4D97-AF65-F5344CB8AC3E}">
        <p14:creationId xmlns:p14="http://schemas.microsoft.com/office/powerpoint/2010/main" val="3230892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2_column">
    <p:spTree>
      <p:nvGrpSpPr>
        <p:cNvPr id="1" name=""/>
        <p:cNvGrpSpPr/>
        <p:nvPr/>
      </p:nvGrpSpPr>
      <p:grpSpPr>
        <a:xfrm>
          <a:off x="0" y="0"/>
          <a:ext cx="0" cy="0"/>
          <a:chOff x="0" y="0"/>
          <a:chExt cx="0" cy="0"/>
        </a:xfrm>
      </p:grpSpPr>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1696825"/>
            <a:ext cx="6738975" cy="4091233"/>
          </a:xfrm>
          <a:prstGeom prst="rect">
            <a:avLst/>
          </a:prstGeom>
          <a:ln>
            <a:noFill/>
          </a:ln>
        </p:spPr>
        <p:txBody>
          <a:bodyPr numCol="2"/>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8" name="Title 1">
            <a:extLst>
              <a:ext uri="{FF2B5EF4-FFF2-40B4-BE49-F238E27FC236}">
                <a16:creationId xmlns:a16="http://schemas.microsoft.com/office/drawing/2014/main" id="{C41D837A-571C-7445-B6A0-3717544D9C25}"/>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CBA9C74B-FB94-A8AF-AFD0-0FF4A3357B94}"/>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9D6CC80C-9C38-B994-C7D5-ECFB05A17F0D}"/>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90B0FDC4-0987-5AA3-D4E4-1743D3022F81}"/>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8113224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8" name="object 18">
            <a:extLst>
              <a:ext uri="{FF2B5EF4-FFF2-40B4-BE49-F238E27FC236}">
                <a16:creationId xmlns:a16="http://schemas.microsoft.com/office/drawing/2014/main" id="{79930289-FC11-FB4B-A1A7-069330195B3E}"/>
              </a:ext>
            </a:extLst>
          </p:cNvPr>
          <p:cNvSpPr/>
          <p:nvPr userDrawn="1"/>
        </p:nvSpPr>
        <p:spPr>
          <a:xfrm>
            <a:off x="6168836" y="2232360"/>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D43900"/>
          </a:solidFill>
        </p:spPr>
        <p:txBody>
          <a:bodyPr wrap="square" lIns="0" tIns="0" rIns="0" bIns="0" rtlCol="0"/>
          <a:lstStyle/>
          <a:p>
            <a:pPr defTabSz="368686"/>
            <a:endParaRPr sz="1452">
              <a:solidFill>
                <a:srgbClr val="F26522"/>
              </a:solidFill>
              <a:latin typeface="Calibri" panose="020F0502020204030204"/>
            </a:endParaRPr>
          </a:p>
        </p:txBody>
      </p:sp>
      <p:sp>
        <p:nvSpPr>
          <p:cNvPr id="29" name="object 19">
            <a:extLst>
              <a:ext uri="{FF2B5EF4-FFF2-40B4-BE49-F238E27FC236}">
                <a16:creationId xmlns:a16="http://schemas.microsoft.com/office/drawing/2014/main" id="{33004AE3-1FE8-9D41-8C14-A228B9BE1B70}"/>
              </a:ext>
            </a:extLst>
          </p:cNvPr>
          <p:cNvSpPr txBox="1"/>
          <p:nvPr userDrawn="1"/>
        </p:nvSpPr>
        <p:spPr>
          <a:xfrm>
            <a:off x="6274714" y="2315060"/>
            <a:ext cx="1209521" cy="371530"/>
          </a:xfrm>
          <a:prstGeom prst="rect">
            <a:avLst/>
          </a:prstGeom>
        </p:spPr>
        <p:txBody>
          <a:bodyPr vert="horz" wrap="square" lIns="0" tIns="10241" rIns="0" bIns="0" rtlCol="0">
            <a:spAutoFit/>
          </a:bodyPr>
          <a:lstStyle/>
          <a:p>
            <a:pPr marL="10241" marR="4097" lvl="0" indent="0" algn="l" defTabSz="368686" rtl="0" eaLnBrk="1" fontAlgn="auto" latinLnBrk="0" hangingPunct="1">
              <a:lnSpc>
                <a:spcPts val="887"/>
              </a:lnSpc>
              <a:spcBef>
                <a:spcPts val="56"/>
              </a:spcBef>
              <a:spcAft>
                <a:spcPts val="0"/>
              </a:spcAft>
              <a:buClrTx/>
              <a:buSzTx/>
              <a:buFontTx/>
              <a:buNone/>
              <a:tabLst/>
              <a:defRPr/>
            </a:pPr>
            <a:r>
              <a:rPr lang="en-GB" sz="800" b="1" i="0" dirty="0">
                <a:solidFill>
                  <a:schemeClr val="bg1"/>
                </a:solidFill>
                <a:latin typeface="HelveticaNeueLT Pro 95 Blk" panose="020B0604020202020204" pitchFamily="34" charset="77"/>
              </a:rPr>
              <a:t>Primary Text Orange</a:t>
            </a:r>
            <a:endParaRPr lang="en-GB" sz="800" b="1" i="0" dirty="0">
              <a:solidFill>
                <a:schemeClr val="bg1"/>
              </a:solidFill>
              <a:latin typeface="HelveticaNeueLT Pro 95 Blk" panose="020B0604020202020204" pitchFamily="34" charset="77"/>
              <a:cs typeface="HelveticaNeueLTPro-Hv"/>
            </a:endParaRPr>
          </a:p>
          <a:p>
            <a:pPr marL="10241" marR="4097" defTabSz="368686">
              <a:lnSpc>
                <a:spcPts val="887"/>
              </a:lnSpc>
              <a:spcBef>
                <a:spcPts val="56"/>
              </a:spcBef>
            </a:pPr>
            <a:r>
              <a:rPr sz="806" b="1" spc="4" dirty="0">
                <a:solidFill>
                  <a:schemeClr val="bg1"/>
                </a:solidFill>
                <a:latin typeface="HelveticaNeueLTPro-Blk"/>
                <a:cs typeface="HelveticaNeueLTPro-Blk"/>
              </a:rPr>
              <a:t>C:</a:t>
            </a:r>
            <a:r>
              <a:rPr lang="en-GB" sz="806" b="1" spc="4" dirty="0">
                <a:solidFill>
                  <a:schemeClr val="bg1"/>
                </a:solidFill>
                <a:latin typeface="HelveticaNeueLTPro-Blk"/>
                <a:cs typeface="HelveticaNeueLTPro-Blk"/>
              </a:rPr>
              <a:t>2</a:t>
            </a:r>
            <a:r>
              <a:rPr sz="806" b="1" spc="4" dirty="0">
                <a:solidFill>
                  <a:schemeClr val="bg1"/>
                </a:solidFill>
                <a:latin typeface="HelveticaNeueLTPro-Blk"/>
                <a:cs typeface="HelveticaNeueLTPro-Blk"/>
              </a:rPr>
              <a:t> </a:t>
            </a:r>
            <a:r>
              <a:rPr sz="806" b="1" spc="-8" dirty="0">
                <a:solidFill>
                  <a:schemeClr val="bg1"/>
                </a:solidFill>
                <a:latin typeface="HelveticaNeueLTPro-Blk"/>
                <a:cs typeface="HelveticaNeueLTPro-Blk"/>
              </a:rPr>
              <a:t>M:</a:t>
            </a:r>
            <a:r>
              <a:rPr lang="en-GB" sz="806" b="1" spc="-8" dirty="0">
                <a:solidFill>
                  <a:schemeClr val="bg1"/>
                </a:solidFill>
                <a:latin typeface="HelveticaNeueLTPro-Blk"/>
                <a:cs typeface="HelveticaNeueLTPro-Blk"/>
              </a:rPr>
              <a:t>84</a:t>
            </a:r>
            <a:r>
              <a:rPr sz="806" b="1" spc="-8" dirty="0">
                <a:solidFill>
                  <a:schemeClr val="bg1"/>
                </a:solidFill>
                <a:latin typeface="HelveticaNeueLTPro-Blk"/>
                <a:cs typeface="HelveticaNeueLTPro-Blk"/>
              </a:rPr>
              <a:t> </a:t>
            </a:r>
            <a:r>
              <a:rPr sz="806" b="1" spc="-20" dirty="0">
                <a:solidFill>
                  <a:schemeClr val="bg1"/>
                </a:solidFill>
                <a:latin typeface="HelveticaNeueLTPro-Blk"/>
                <a:cs typeface="HelveticaNeueLTPro-Blk"/>
              </a:rPr>
              <a:t>Y:10</a:t>
            </a:r>
            <a:r>
              <a:rPr lang="en-GB" sz="806" b="1" spc="-20" dirty="0">
                <a:solidFill>
                  <a:schemeClr val="bg1"/>
                </a:solidFill>
                <a:latin typeface="HelveticaNeueLTPro-Blk"/>
                <a:cs typeface="HelveticaNeueLTPro-Blk"/>
              </a:rPr>
              <a:t>0</a:t>
            </a:r>
            <a:r>
              <a:rPr sz="806" b="1" spc="-48" dirty="0">
                <a:solidFill>
                  <a:schemeClr val="bg1"/>
                </a:solidFill>
                <a:latin typeface="HelveticaNeueLTPro-Blk"/>
                <a:cs typeface="HelveticaNeueLTPro-Blk"/>
              </a:rPr>
              <a:t> </a:t>
            </a:r>
            <a:r>
              <a:rPr sz="806" b="1" spc="4" dirty="0">
                <a:solidFill>
                  <a:schemeClr val="bg1"/>
                </a:solidFill>
                <a:latin typeface="HelveticaNeueLTPro-Blk"/>
                <a:cs typeface="HelveticaNeueLTPro-Blk"/>
              </a:rPr>
              <a:t>K:</a:t>
            </a:r>
            <a:r>
              <a:rPr lang="en-GB" sz="806" b="1" spc="4" dirty="0">
                <a:solidFill>
                  <a:schemeClr val="bg1"/>
                </a:solidFill>
                <a:latin typeface="HelveticaNeueLTPro-Blk"/>
                <a:cs typeface="HelveticaNeueLTPro-Blk"/>
              </a:rPr>
              <a:t>8</a:t>
            </a:r>
            <a:r>
              <a:rPr sz="806" b="1" spc="4" dirty="0">
                <a:solidFill>
                  <a:schemeClr val="bg1"/>
                </a:solidFill>
                <a:latin typeface="HelveticaNeueLTPro-Blk"/>
                <a:cs typeface="HelveticaNeueLTPro-Blk"/>
              </a:rPr>
              <a:t>  R:</a:t>
            </a:r>
            <a:r>
              <a:rPr lang="en-GB" sz="806" b="1" spc="4" dirty="0">
                <a:solidFill>
                  <a:schemeClr val="bg1"/>
                </a:solidFill>
                <a:latin typeface="HelveticaNeueLTPro-Blk"/>
                <a:cs typeface="HelveticaNeueLTPro-Blk"/>
              </a:rPr>
              <a:t>212</a:t>
            </a:r>
            <a:r>
              <a:rPr sz="806" b="1" spc="4" dirty="0">
                <a:solidFill>
                  <a:schemeClr val="bg1"/>
                </a:solidFill>
                <a:latin typeface="HelveticaNeueLTPro-Blk"/>
                <a:cs typeface="HelveticaNeueLTPro-Blk"/>
              </a:rPr>
              <a:t> </a:t>
            </a:r>
            <a:r>
              <a:rPr sz="806" b="1" spc="-20" dirty="0">
                <a:solidFill>
                  <a:schemeClr val="bg1"/>
                </a:solidFill>
                <a:latin typeface="HelveticaNeueLTPro-Blk"/>
                <a:cs typeface="HelveticaNeueLTPro-Blk"/>
              </a:rPr>
              <a:t>G:</a:t>
            </a:r>
            <a:r>
              <a:rPr lang="en-GB" sz="806" b="1" spc="-20" dirty="0">
                <a:solidFill>
                  <a:schemeClr val="bg1"/>
                </a:solidFill>
                <a:latin typeface="HelveticaNeueLTPro-Blk"/>
                <a:cs typeface="HelveticaNeueLTPro-Blk"/>
              </a:rPr>
              <a:t>57</a:t>
            </a:r>
            <a:r>
              <a:rPr sz="806" b="1" spc="-28" dirty="0">
                <a:solidFill>
                  <a:schemeClr val="bg1"/>
                </a:solidFill>
                <a:latin typeface="HelveticaNeueLTPro-Blk"/>
                <a:cs typeface="HelveticaNeueLTPro-Blk"/>
              </a:rPr>
              <a:t> </a:t>
            </a:r>
            <a:r>
              <a:rPr sz="806" b="1" spc="4" dirty="0">
                <a:solidFill>
                  <a:schemeClr val="bg1"/>
                </a:solidFill>
                <a:latin typeface="HelveticaNeueLTPro-Blk"/>
                <a:cs typeface="HelveticaNeueLTPro-Blk"/>
              </a:rPr>
              <a:t>B:</a:t>
            </a:r>
            <a:r>
              <a:rPr lang="en-GB" sz="806" b="1" spc="4" dirty="0">
                <a:solidFill>
                  <a:schemeClr val="bg1"/>
                </a:solidFill>
                <a:latin typeface="HelveticaNeueLTPro-Blk"/>
                <a:cs typeface="HelveticaNeueLTPro-Blk"/>
              </a:rPr>
              <a:t>0</a:t>
            </a:r>
            <a:endParaRPr sz="806" dirty="0">
              <a:solidFill>
                <a:schemeClr val="bg1"/>
              </a:solidFill>
              <a:latin typeface="HelveticaNeueLTPro-Blk"/>
              <a:cs typeface="HelveticaNeueLTPro-Blk"/>
            </a:endParaRPr>
          </a:p>
        </p:txBody>
      </p:sp>
      <p:sp>
        <p:nvSpPr>
          <p:cNvPr id="3" name="object 6">
            <a:extLst>
              <a:ext uri="{FF2B5EF4-FFF2-40B4-BE49-F238E27FC236}">
                <a16:creationId xmlns:a16="http://schemas.microsoft.com/office/drawing/2014/main" id="{F74AEC0D-EADD-DE4F-AD46-CFF19F8A58D2}"/>
              </a:ext>
            </a:extLst>
          </p:cNvPr>
          <p:cNvSpPr/>
          <p:nvPr userDrawn="1"/>
        </p:nvSpPr>
        <p:spPr>
          <a:xfrm>
            <a:off x="8969947" y="5812664"/>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0079C1"/>
          </a:solidFill>
        </p:spPr>
        <p:txBody>
          <a:bodyPr wrap="square" lIns="0" tIns="0" rIns="0" bIns="0" rtlCol="0"/>
          <a:lstStyle/>
          <a:p>
            <a:pPr defTabSz="368686"/>
            <a:endParaRPr sz="1452">
              <a:solidFill>
                <a:srgbClr val="0079C1"/>
              </a:solidFill>
              <a:latin typeface="Calibri" panose="020F0502020204030204"/>
            </a:endParaRPr>
          </a:p>
        </p:txBody>
      </p:sp>
      <p:sp>
        <p:nvSpPr>
          <p:cNvPr id="4" name="object 7">
            <a:extLst>
              <a:ext uri="{FF2B5EF4-FFF2-40B4-BE49-F238E27FC236}">
                <a16:creationId xmlns:a16="http://schemas.microsoft.com/office/drawing/2014/main" id="{24BA2B66-2CA1-364E-9811-5B7B8DAC180B}"/>
              </a:ext>
            </a:extLst>
          </p:cNvPr>
          <p:cNvSpPr txBox="1"/>
          <p:nvPr userDrawn="1"/>
        </p:nvSpPr>
        <p:spPr>
          <a:xfrm>
            <a:off x="9075826" y="5863223"/>
            <a:ext cx="94781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300  </a:t>
            </a:r>
            <a:r>
              <a:rPr sz="806" b="1" spc="-28" dirty="0">
                <a:solidFill>
                  <a:srgbClr val="FFFFFF"/>
                </a:solidFill>
                <a:latin typeface="HelveticaNeueLTPro-Blk"/>
                <a:cs typeface="HelveticaNeueLTPro-Blk"/>
              </a:rPr>
              <a:t>C</a:t>
            </a:r>
            <a:r>
              <a:rPr sz="806" b="1" spc="-36" dirty="0">
                <a:solidFill>
                  <a:srgbClr val="FFFFFF"/>
                </a:solidFill>
                <a:latin typeface="HelveticaNeueLTPro-Blk"/>
                <a:cs typeface="HelveticaNeueLTPro-Blk"/>
              </a:rPr>
              <a:t>1</a:t>
            </a:r>
            <a:r>
              <a:rPr sz="806" b="1" spc="8" dirty="0">
                <a:solidFill>
                  <a:srgbClr val="FFFFFF"/>
                </a:solidFill>
                <a:latin typeface="HelveticaNeueLTPro-Blk"/>
                <a:cs typeface="HelveticaNeueLTPro-Blk"/>
              </a:rPr>
              <a:t>0</a:t>
            </a:r>
            <a:r>
              <a:rPr sz="806" b="1" spc="-20" dirty="0">
                <a:solidFill>
                  <a:srgbClr val="FFFFFF"/>
                </a:solidFill>
                <a:latin typeface="HelveticaNeueLTPro-Blk"/>
                <a:cs typeface="HelveticaNeueLTPro-Blk"/>
              </a:rPr>
              <a:t>0</a:t>
            </a:r>
            <a:r>
              <a:rPr sz="806" b="1" spc="8" dirty="0">
                <a:solidFill>
                  <a:srgbClr val="FFFFFF"/>
                </a:solidFill>
                <a:latin typeface="HelveticaNeueLTPro-Blk"/>
                <a:cs typeface="HelveticaNeueLTPro-Blk"/>
              </a:rPr>
              <a:t>/</a:t>
            </a:r>
            <a:r>
              <a:rPr sz="806" b="1" spc="4" dirty="0">
                <a:solidFill>
                  <a:srgbClr val="FFFFFF"/>
                </a:solidFill>
                <a:latin typeface="HelveticaNeueLTPro-Blk"/>
                <a:cs typeface="HelveticaNeueLTPro-Blk"/>
              </a:rPr>
              <a:t>M</a:t>
            </a:r>
            <a:r>
              <a:rPr sz="806" b="1" spc="8" dirty="0">
                <a:solidFill>
                  <a:srgbClr val="FFFFFF"/>
                </a:solidFill>
                <a:latin typeface="HelveticaNeueLTPro-Blk"/>
                <a:cs typeface="HelveticaNeueLTPro-Blk"/>
              </a:rPr>
              <a:t>4</a:t>
            </a:r>
            <a:r>
              <a:rPr sz="806" b="1" spc="4" dirty="0">
                <a:solidFill>
                  <a:srgbClr val="FFFFFF"/>
                </a:solidFill>
                <a:latin typeface="HelveticaNeueLTPro-Blk"/>
                <a:cs typeface="HelveticaNeueLTPro-Blk"/>
              </a:rPr>
              <a:t>4</a:t>
            </a:r>
            <a:r>
              <a:rPr sz="806" b="1" spc="44" dirty="0">
                <a:solidFill>
                  <a:srgbClr val="FFFFFF"/>
                </a:solidFill>
                <a:latin typeface="HelveticaNeueLTPro-Blk"/>
                <a:cs typeface="HelveticaNeueLTPro-Blk"/>
              </a:rPr>
              <a:t>/</a:t>
            </a:r>
            <a:r>
              <a:rPr sz="806" b="1" spc="-20" dirty="0">
                <a:solidFill>
                  <a:srgbClr val="FFFFFF"/>
                </a:solidFill>
                <a:latin typeface="HelveticaNeueLTPro-Blk"/>
                <a:cs typeface="HelveticaNeueLTPro-Blk"/>
              </a:rPr>
              <a:t>Y0</a:t>
            </a:r>
            <a:r>
              <a:rPr sz="806" b="1" spc="8" dirty="0">
                <a:solidFill>
                  <a:srgbClr val="FFFFFF"/>
                </a:solidFill>
                <a:latin typeface="HelveticaNeueLTPro-Blk"/>
                <a:cs typeface="HelveticaNeueLTPro-Blk"/>
              </a:rPr>
              <a:t>/</a:t>
            </a:r>
            <a:r>
              <a:rPr sz="806" b="1" spc="-24" dirty="0">
                <a:solidFill>
                  <a:srgbClr val="FFFFFF"/>
                </a:solidFill>
                <a:latin typeface="HelveticaNeueLTPro-Blk"/>
                <a:cs typeface="HelveticaNeueLTPro-Blk"/>
              </a:rPr>
              <a:t>K</a:t>
            </a:r>
            <a:r>
              <a:rPr sz="806" b="1" dirty="0">
                <a:solidFill>
                  <a:srgbClr val="FFFFFF"/>
                </a:solidFill>
                <a:latin typeface="HelveticaNeueLTPro-Blk"/>
                <a:cs typeface="HelveticaNeueLTPro-Blk"/>
              </a:rPr>
              <a:t>0  </a:t>
            </a:r>
            <a:r>
              <a:rPr sz="806" b="1" spc="-20" dirty="0">
                <a:solidFill>
                  <a:srgbClr val="FFFFFF"/>
                </a:solidFill>
                <a:latin typeface="HelveticaNeueLTPro-Blk"/>
                <a:cs typeface="HelveticaNeueLTPro-Blk"/>
              </a:rPr>
              <a:t>R0/G121/B193</a:t>
            </a:r>
            <a:endParaRPr sz="806" dirty="0">
              <a:solidFill>
                <a:prstClr val="black"/>
              </a:solidFill>
              <a:latin typeface="HelveticaNeueLTPro-Blk"/>
              <a:cs typeface="HelveticaNeueLTPro-Blk"/>
            </a:endParaRPr>
          </a:p>
        </p:txBody>
      </p:sp>
      <p:sp>
        <p:nvSpPr>
          <p:cNvPr id="5" name="object 8">
            <a:extLst>
              <a:ext uri="{FF2B5EF4-FFF2-40B4-BE49-F238E27FC236}">
                <a16:creationId xmlns:a16="http://schemas.microsoft.com/office/drawing/2014/main" id="{831F543C-499B-744B-A87D-57D5B1E0767A}"/>
              </a:ext>
            </a:extLst>
          </p:cNvPr>
          <p:cNvSpPr/>
          <p:nvPr userDrawn="1"/>
        </p:nvSpPr>
        <p:spPr>
          <a:xfrm>
            <a:off x="8968399" y="3127447"/>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5BCBF5"/>
          </a:solidFill>
        </p:spPr>
        <p:txBody>
          <a:bodyPr wrap="square" lIns="0" tIns="0" rIns="0" bIns="0" rtlCol="0"/>
          <a:lstStyle/>
          <a:p>
            <a:pPr defTabSz="368686"/>
            <a:endParaRPr sz="1452">
              <a:solidFill>
                <a:srgbClr val="5BCBF5"/>
              </a:solidFill>
              <a:latin typeface="Calibri" panose="020F0502020204030204"/>
            </a:endParaRPr>
          </a:p>
        </p:txBody>
      </p:sp>
      <p:sp>
        <p:nvSpPr>
          <p:cNvPr id="6" name="object 9">
            <a:extLst>
              <a:ext uri="{FF2B5EF4-FFF2-40B4-BE49-F238E27FC236}">
                <a16:creationId xmlns:a16="http://schemas.microsoft.com/office/drawing/2014/main" id="{4DFA57B9-DE2B-6D44-A190-E8E6A11BF5C3}"/>
              </a:ext>
            </a:extLst>
          </p:cNvPr>
          <p:cNvSpPr txBox="1"/>
          <p:nvPr userDrawn="1"/>
        </p:nvSpPr>
        <p:spPr>
          <a:xfrm>
            <a:off x="9074278" y="3204031"/>
            <a:ext cx="885341"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454546"/>
                </a:solidFill>
                <a:latin typeface="HelveticaNeueLTPro-Blk"/>
                <a:cs typeface="HelveticaNeueLTPro-Blk"/>
              </a:rPr>
              <a:t>PANTONE </a:t>
            </a:r>
            <a:r>
              <a:rPr sz="806" b="1" spc="-4" dirty="0">
                <a:solidFill>
                  <a:srgbClr val="454546"/>
                </a:solidFill>
                <a:latin typeface="HelveticaNeueLTPro-Blk"/>
                <a:cs typeface="HelveticaNeueLTPro-Blk"/>
              </a:rPr>
              <a:t>297  C55/M0/Y0/K0  </a:t>
            </a:r>
            <a:r>
              <a:rPr sz="806" b="1" spc="12" dirty="0">
                <a:solidFill>
                  <a:srgbClr val="454546"/>
                </a:solidFill>
                <a:latin typeface="HelveticaNeueLTPro-Blk"/>
                <a:cs typeface="HelveticaNeueLTPro-Blk"/>
              </a:rPr>
              <a:t>R</a:t>
            </a:r>
            <a:r>
              <a:rPr sz="806" b="1" spc="-28" dirty="0">
                <a:solidFill>
                  <a:srgbClr val="454546"/>
                </a:solidFill>
                <a:latin typeface="HelveticaNeueLTPro-Blk"/>
                <a:cs typeface="HelveticaNeueLTPro-Blk"/>
              </a:rPr>
              <a:t>9</a:t>
            </a:r>
            <a:r>
              <a:rPr sz="806" b="1" spc="-40" dirty="0">
                <a:solidFill>
                  <a:srgbClr val="454546"/>
                </a:solidFill>
                <a:latin typeface="HelveticaNeueLTPro-Blk"/>
                <a:cs typeface="HelveticaNeueLTPro-Blk"/>
              </a:rPr>
              <a:t>1</a:t>
            </a:r>
            <a:r>
              <a:rPr sz="806" b="1" spc="-20" dirty="0">
                <a:solidFill>
                  <a:srgbClr val="454546"/>
                </a:solidFill>
                <a:latin typeface="HelveticaNeueLTPro-Blk"/>
                <a:cs typeface="HelveticaNeueLTPro-Blk"/>
              </a:rPr>
              <a:t>/</a:t>
            </a:r>
            <a:r>
              <a:rPr sz="806" b="1" spc="8" dirty="0">
                <a:solidFill>
                  <a:srgbClr val="454546"/>
                </a:solidFill>
                <a:latin typeface="HelveticaNeueLTPro-Blk"/>
                <a:cs typeface="HelveticaNeueLTPro-Blk"/>
              </a:rPr>
              <a:t>G2</a:t>
            </a:r>
            <a:r>
              <a:rPr sz="806" b="1" spc="4" dirty="0">
                <a:solidFill>
                  <a:srgbClr val="454546"/>
                </a:solidFill>
                <a:latin typeface="HelveticaNeueLTPro-Blk"/>
                <a:cs typeface="HelveticaNeueLTPro-Blk"/>
              </a:rPr>
              <a:t>0</a:t>
            </a:r>
            <a:r>
              <a:rPr sz="806" b="1" spc="-4" dirty="0">
                <a:solidFill>
                  <a:srgbClr val="454546"/>
                </a:solidFill>
                <a:latin typeface="HelveticaNeueLTPro-Blk"/>
                <a:cs typeface="HelveticaNeueLTPro-Blk"/>
              </a:rPr>
              <a:t>3</a:t>
            </a:r>
            <a:r>
              <a:rPr sz="806" b="1" spc="8" dirty="0">
                <a:solidFill>
                  <a:srgbClr val="454546"/>
                </a:solidFill>
                <a:latin typeface="HelveticaNeueLTPro-Blk"/>
                <a:cs typeface="HelveticaNeueLTPro-Blk"/>
              </a:rPr>
              <a:t>/</a:t>
            </a:r>
            <a:r>
              <a:rPr sz="806" b="1" dirty="0">
                <a:solidFill>
                  <a:srgbClr val="454546"/>
                </a:solidFill>
                <a:latin typeface="HelveticaNeueLTPro-Blk"/>
                <a:cs typeface="HelveticaNeueLTPro-Blk"/>
              </a:rPr>
              <a:t>B</a:t>
            </a:r>
            <a:r>
              <a:rPr sz="806" b="1" spc="8" dirty="0">
                <a:solidFill>
                  <a:srgbClr val="454546"/>
                </a:solidFill>
                <a:latin typeface="HelveticaNeueLTPro-Blk"/>
                <a:cs typeface="HelveticaNeueLTPro-Blk"/>
              </a:rPr>
              <a:t>2</a:t>
            </a:r>
            <a:r>
              <a:rPr sz="806" b="1" spc="16" dirty="0">
                <a:solidFill>
                  <a:srgbClr val="454546"/>
                </a:solidFill>
                <a:latin typeface="HelveticaNeueLTPro-Blk"/>
                <a:cs typeface="HelveticaNeueLTPro-Blk"/>
              </a:rPr>
              <a:t>4</a:t>
            </a:r>
            <a:r>
              <a:rPr sz="806" b="1" dirty="0">
                <a:solidFill>
                  <a:srgbClr val="454546"/>
                </a:solidFill>
                <a:latin typeface="HelveticaNeueLTPro-Blk"/>
                <a:cs typeface="HelveticaNeueLTPro-Blk"/>
              </a:rPr>
              <a:t>5</a:t>
            </a:r>
            <a:endParaRPr sz="806" dirty="0">
              <a:solidFill>
                <a:srgbClr val="454546"/>
              </a:solidFill>
              <a:latin typeface="HelveticaNeueLTPro-Blk"/>
              <a:cs typeface="HelveticaNeueLTPro-Blk"/>
            </a:endParaRPr>
          </a:p>
        </p:txBody>
      </p:sp>
      <p:sp>
        <p:nvSpPr>
          <p:cNvPr id="7" name="object 10">
            <a:extLst>
              <a:ext uri="{FF2B5EF4-FFF2-40B4-BE49-F238E27FC236}">
                <a16:creationId xmlns:a16="http://schemas.microsoft.com/office/drawing/2014/main" id="{9401C43E-DFF6-454A-BDF9-568D026B2F28}"/>
              </a:ext>
            </a:extLst>
          </p:cNvPr>
          <p:cNvSpPr/>
          <p:nvPr userDrawn="1"/>
        </p:nvSpPr>
        <p:spPr>
          <a:xfrm>
            <a:off x="8968399" y="4022700"/>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C2CD23"/>
          </a:solidFill>
        </p:spPr>
        <p:txBody>
          <a:bodyPr wrap="square" lIns="0" tIns="0" rIns="0" bIns="0" rtlCol="0"/>
          <a:lstStyle/>
          <a:p>
            <a:pPr defTabSz="368686"/>
            <a:endParaRPr sz="1452">
              <a:solidFill>
                <a:srgbClr val="C2CD23"/>
              </a:solidFill>
              <a:latin typeface="Calibri" panose="020F0502020204030204"/>
            </a:endParaRPr>
          </a:p>
        </p:txBody>
      </p:sp>
      <p:sp>
        <p:nvSpPr>
          <p:cNvPr id="8" name="object 11">
            <a:extLst>
              <a:ext uri="{FF2B5EF4-FFF2-40B4-BE49-F238E27FC236}">
                <a16:creationId xmlns:a16="http://schemas.microsoft.com/office/drawing/2014/main" id="{275BEDB3-E27B-794E-82D5-BF3FF313762E}"/>
              </a:ext>
            </a:extLst>
          </p:cNvPr>
          <p:cNvSpPr txBox="1"/>
          <p:nvPr userDrawn="1"/>
        </p:nvSpPr>
        <p:spPr>
          <a:xfrm>
            <a:off x="9074278" y="4099284"/>
            <a:ext cx="954980"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454546"/>
                </a:solidFill>
                <a:latin typeface="HelveticaNeueLTPro-Blk"/>
                <a:cs typeface="HelveticaNeueLTPro-Blk"/>
              </a:rPr>
              <a:t>PANTONE </a:t>
            </a:r>
            <a:r>
              <a:rPr sz="806" b="1" spc="4" dirty="0">
                <a:solidFill>
                  <a:srgbClr val="454546"/>
                </a:solidFill>
                <a:latin typeface="HelveticaNeueLTPro-Blk"/>
                <a:cs typeface="HelveticaNeueLTPro-Blk"/>
              </a:rPr>
              <a:t>390  </a:t>
            </a:r>
            <a:r>
              <a:rPr sz="806" b="1" dirty="0">
                <a:solidFill>
                  <a:srgbClr val="454546"/>
                </a:solidFill>
                <a:latin typeface="HelveticaNeueLTPro-Blk"/>
                <a:cs typeface="HelveticaNeueLTPro-Blk"/>
              </a:rPr>
              <a:t>C</a:t>
            </a:r>
            <a:r>
              <a:rPr sz="806" b="1" spc="12" dirty="0">
                <a:solidFill>
                  <a:srgbClr val="454546"/>
                </a:solidFill>
                <a:latin typeface="HelveticaNeueLTPro-Blk"/>
                <a:cs typeface="HelveticaNeueLTPro-Blk"/>
              </a:rPr>
              <a:t>2</a:t>
            </a:r>
            <a:r>
              <a:rPr sz="806" b="1" spc="20" dirty="0">
                <a:solidFill>
                  <a:srgbClr val="454546"/>
                </a:solidFill>
                <a:latin typeface="HelveticaNeueLTPro-Blk"/>
                <a:cs typeface="HelveticaNeueLTPro-Blk"/>
              </a:rPr>
              <a:t>2</a:t>
            </a:r>
            <a:r>
              <a:rPr sz="806" b="1" spc="8" dirty="0">
                <a:solidFill>
                  <a:srgbClr val="454546"/>
                </a:solidFill>
                <a:latin typeface="HelveticaNeueLTPro-Blk"/>
                <a:cs typeface="HelveticaNeueLTPro-Blk"/>
              </a:rPr>
              <a:t>/</a:t>
            </a:r>
            <a:r>
              <a:rPr sz="806" b="1" spc="12" dirty="0">
                <a:solidFill>
                  <a:srgbClr val="454546"/>
                </a:solidFill>
                <a:latin typeface="HelveticaNeueLTPro-Blk"/>
                <a:cs typeface="HelveticaNeueLTPro-Blk"/>
              </a:rPr>
              <a:t>M</a:t>
            </a:r>
            <a:r>
              <a:rPr sz="806" b="1" spc="-20" dirty="0">
                <a:solidFill>
                  <a:srgbClr val="454546"/>
                </a:solidFill>
                <a:latin typeface="HelveticaNeueLTPro-Blk"/>
                <a:cs typeface="HelveticaNeueLTPro-Blk"/>
              </a:rPr>
              <a:t>0</a:t>
            </a:r>
            <a:r>
              <a:rPr sz="806" b="1" spc="44" dirty="0">
                <a:solidFill>
                  <a:srgbClr val="454546"/>
                </a:solidFill>
                <a:latin typeface="HelveticaNeueLTPro-Blk"/>
                <a:cs typeface="HelveticaNeueLTPro-Blk"/>
              </a:rPr>
              <a:t>/</a:t>
            </a:r>
            <a:r>
              <a:rPr sz="806" b="1" spc="-36" dirty="0">
                <a:solidFill>
                  <a:srgbClr val="454546"/>
                </a:solidFill>
                <a:latin typeface="HelveticaNeueLTPro-Blk"/>
                <a:cs typeface="HelveticaNeueLTPro-Blk"/>
              </a:rPr>
              <a:t>Y1</a:t>
            </a:r>
            <a:r>
              <a:rPr sz="806" b="1" spc="8" dirty="0">
                <a:solidFill>
                  <a:srgbClr val="454546"/>
                </a:solidFill>
                <a:latin typeface="HelveticaNeueLTPro-Blk"/>
                <a:cs typeface="HelveticaNeueLTPro-Blk"/>
              </a:rPr>
              <a:t>0</a:t>
            </a:r>
            <a:r>
              <a:rPr sz="806" b="1" spc="-20" dirty="0">
                <a:solidFill>
                  <a:srgbClr val="454546"/>
                </a:solidFill>
                <a:latin typeface="HelveticaNeueLTPro-Blk"/>
                <a:cs typeface="HelveticaNeueLTPro-Blk"/>
              </a:rPr>
              <a:t>0</a:t>
            </a:r>
            <a:r>
              <a:rPr sz="806" b="1" spc="8" dirty="0">
                <a:solidFill>
                  <a:srgbClr val="454546"/>
                </a:solidFill>
                <a:latin typeface="HelveticaNeueLTPro-Blk"/>
                <a:cs typeface="HelveticaNeueLTPro-Blk"/>
              </a:rPr>
              <a:t>/</a:t>
            </a:r>
            <a:r>
              <a:rPr sz="806" b="1" spc="-4" dirty="0">
                <a:solidFill>
                  <a:srgbClr val="454546"/>
                </a:solidFill>
                <a:latin typeface="HelveticaNeueLTPro-Blk"/>
                <a:cs typeface="HelveticaNeueLTPro-Blk"/>
              </a:rPr>
              <a:t>K</a:t>
            </a:r>
            <a:r>
              <a:rPr sz="806" b="1" dirty="0">
                <a:solidFill>
                  <a:srgbClr val="454546"/>
                </a:solidFill>
                <a:latin typeface="HelveticaNeueLTPro-Blk"/>
                <a:cs typeface="HelveticaNeueLTPro-Blk"/>
              </a:rPr>
              <a:t>8  </a:t>
            </a:r>
            <a:r>
              <a:rPr sz="806" b="1" spc="-4" dirty="0">
                <a:solidFill>
                  <a:srgbClr val="454546"/>
                </a:solidFill>
                <a:latin typeface="HelveticaNeueLTPro-Blk"/>
                <a:cs typeface="HelveticaNeueLTPro-Blk"/>
              </a:rPr>
              <a:t>R194/G205/B35</a:t>
            </a:r>
            <a:endParaRPr sz="806" dirty="0">
              <a:solidFill>
                <a:srgbClr val="454546"/>
              </a:solidFill>
              <a:latin typeface="HelveticaNeueLTPro-Blk"/>
              <a:cs typeface="HelveticaNeueLTPro-Blk"/>
            </a:endParaRPr>
          </a:p>
        </p:txBody>
      </p:sp>
      <p:sp>
        <p:nvSpPr>
          <p:cNvPr id="9" name="object 12">
            <a:extLst>
              <a:ext uri="{FF2B5EF4-FFF2-40B4-BE49-F238E27FC236}">
                <a16:creationId xmlns:a16="http://schemas.microsoft.com/office/drawing/2014/main" id="{55755B21-7CF9-3A4D-BCF8-CD464741CC86}"/>
              </a:ext>
            </a:extLst>
          </p:cNvPr>
          <p:cNvSpPr/>
          <p:nvPr userDrawn="1"/>
        </p:nvSpPr>
        <p:spPr>
          <a:xfrm>
            <a:off x="8968399" y="4917682"/>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6A2C91"/>
          </a:solidFill>
        </p:spPr>
        <p:txBody>
          <a:bodyPr wrap="square" lIns="0" tIns="0" rIns="0" bIns="0" rtlCol="0"/>
          <a:lstStyle/>
          <a:p>
            <a:pPr defTabSz="368686"/>
            <a:endParaRPr sz="1452">
              <a:solidFill>
                <a:srgbClr val="6A2C91"/>
              </a:solidFill>
              <a:latin typeface="Calibri" panose="020F0502020204030204"/>
            </a:endParaRPr>
          </a:p>
        </p:txBody>
      </p:sp>
      <p:sp>
        <p:nvSpPr>
          <p:cNvPr id="10" name="object 13">
            <a:extLst>
              <a:ext uri="{FF2B5EF4-FFF2-40B4-BE49-F238E27FC236}">
                <a16:creationId xmlns:a16="http://schemas.microsoft.com/office/drawing/2014/main" id="{DF4D1B1C-4C72-3A45-AAF0-F0752AD88B2D}"/>
              </a:ext>
            </a:extLst>
          </p:cNvPr>
          <p:cNvSpPr txBox="1"/>
          <p:nvPr userDrawn="1"/>
        </p:nvSpPr>
        <p:spPr>
          <a:xfrm>
            <a:off x="9074277" y="4994266"/>
            <a:ext cx="941155"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527  </a:t>
            </a:r>
            <a:r>
              <a:rPr sz="806" b="1" spc="-12" dirty="0">
                <a:solidFill>
                  <a:srgbClr val="FFFFFF"/>
                </a:solidFill>
                <a:latin typeface="HelveticaNeueLTPro-Blk"/>
                <a:cs typeface="HelveticaNeueLTPro-Blk"/>
              </a:rPr>
              <a:t>C</a:t>
            </a:r>
            <a:r>
              <a:rPr sz="806" b="1" spc="-16" dirty="0">
                <a:solidFill>
                  <a:srgbClr val="FFFFFF"/>
                </a:solidFill>
                <a:latin typeface="HelveticaNeueLTPro-Blk"/>
                <a:cs typeface="HelveticaNeueLTPro-Blk"/>
              </a:rPr>
              <a:t>7</a:t>
            </a:r>
            <a:r>
              <a:rPr sz="806" b="1" spc="-4" dirty="0">
                <a:solidFill>
                  <a:srgbClr val="FFFFFF"/>
                </a:solidFill>
                <a:latin typeface="HelveticaNeueLTPro-Blk"/>
                <a:cs typeface="HelveticaNeueLTPro-Blk"/>
              </a:rPr>
              <a:t>3</a:t>
            </a:r>
            <a:r>
              <a:rPr sz="806" b="1" spc="8" dirty="0">
                <a:solidFill>
                  <a:srgbClr val="FFFFFF"/>
                </a:solidFill>
                <a:latin typeface="HelveticaNeueLTPro-Blk"/>
                <a:cs typeface="HelveticaNeueLTPro-Blk"/>
              </a:rPr>
              <a:t>/</a:t>
            </a:r>
            <a:r>
              <a:rPr sz="806" b="1" spc="-32" dirty="0">
                <a:solidFill>
                  <a:srgbClr val="FFFFFF"/>
                </a:solidFill>
                <a:latin typeface="HelveticaNeueLTPro-Blk"/>
                <a:cs typeface="HelveticaNeueLTPro-Blk"/>
              </a:rPr>
              <a:t>M</a:t>
            </a:r>
            <a:r>
              <a:rPr sz="806" b="1" spc="-36" dirty="0">
                <a:solidFill>
                  <a:srgbClr val="FFFFFF"/>
                </a:solidFill>
                <a:latin typeface="HelveticaNeueLTPro-Blk"/>
                <a:cs typeface="HelveticaNeueLTPro-Blk"/>
              </a:rPr>
              <a:t>1</a:t>
            </a:r>
            <a:r>
              <a:rPr sz="806" b="1" spc="8" dirty="0">
                <a:solidFill>
                  <a:srgbClr val="FFFFFF"/>
                </a:solidFill>
                <a:latin typeface="HelveticaNeueLTPro-Blk"/>
                <a:cs typeface="HelveticaNeueLTPro-Blk"/>
              </a:rPr>
              <a:t>0</a:t>
            </a:r>
            <a:r>
              <a:rPr sz="806" b="1" spc="-20" dirty="0">
                <a:solidFill>
                  <a:srgbClr val="FFFFFF"/>
                </a:solidFill>
                <a:latin typeface="HelveticaNeueLTPro-Blk"/>
                <a:cs typeface="HelveticaNeueLTPro-Blk"/>
              </a:rPr>
              <a:t>0</a:t>
            </a:r>
            <a:r>
              <a:rPr sz="806" b="1" spc="44" dirty="0">
                <a:solidFill>
                  <a:srgbClr val="FFFFFF"/>
                </a:solidFill>
                <a:latin typeface="HelveticaNeueLTPro-Blk"/>
                <a:cs typeface="HelveticaNeueLTPro-Blk"/>
              </a:rPr>
              <a:t>/</a:t>
            </a:r>
            <a:r>
              <a:rPr sz="806" b="1" spc="-20" dirty="0">
                <a:solidFill>
                  <a:srgbClr val="FFFFFF"/>
                </a:solidFill>
                <a:latin typeface="HelveticaNeueLTPro-Blk"/>
                <a:cs typeface="HelveticaNeueLTPro-Blk"/>
              </a:rPr>
              <a:t>Y0</a:t>
            </a:r>
            <a:r>
              <a:rPr sz="806" b="1" spc="8" dirty="0">
                <a:solidFill>
                  <a:srgbClr val="FFFFFF"/>
                </a:solidFill>
                <a:latin typeface="HelveticaNeueLTPro-Blk"/>
                <a:cs typeface="HelveticaNeueLTPro-Blk"/>
              </a:rPr>
              <a:t>/</a:t>
            </a:r>
            <a:r>
              <a:rPr sz="806" b="1" spc="-24" dirty="0">
                <a:solidFill>
                  <a:srgbClr val="FFFFFF"/>
                </a:solidFill>
                <a:latin typeface="HelveticaNeueLTPro-Blk"/>
                <a:cs typeface="HelveticaNeueLTPro-Blk"/>
              </a:rPr>
              <a:t>K</a:t>
            </a:r>
            <a:r>
              <a:rPr sz="806" b="1" dirty="0">
                <a:solidFill>
                  <a:srgbClr val="FFFFFF"/>
                </a:solidFill>
                <a:latin typeface="HelveticaNeueLTPro-Blk"/>
                <a:cs typeface="HelveticaNeueLTPro-Blk"/>
              </a:rPr>
              <a:t>0  </a:t>
            </a:r>
            <a:r>
              <a:rPr sz="806" b="1" spc="-12" dirty="0">
                <a:solidFill>
                  <a:srgbClr val="FFFFFF"/>
                </a:solidFill>
                <a:latin typeface="HelveticaNeueLTPro-Blk"/>
                <a:cs typeface="HelveticaNeueLTPro-Blk"/>
              </a:rPr>
              <a:t>R106/G44/B145</a:t>
            </a:r>
            <a:endParaRPr sz="806" dirty="0">
              <a:solidFill>
                <a:prstClr val="black"/>
              </a:solidFill>
              <a:latin typeface="HelveticaNeueLTPro-Blk"/>
              <a:cs typeface="HelveticaNeueLTPro-Blk"/>
            </a:endParaRPr>
          </a:p>
        </p:txBody>
      </p:sp>
      <p:sp>
        <p:nvSpPr>
          <p:cNvPr id="11" name="object 14">
            <a:extLst>
              <a:ext uri="{FF2B5EF4-FFF2-40B4-BE49-F238E27FC236}">
                <a16:creationId xmlns:a16="http://schemas.microsoft.com/office/drawing/2014/main" id="{066B0DD8-7104-6F47-81C6-F16C668E5FB2}"/>
              </a:ext>
            </a:extLst>
          </p:cNvPr>
          <p:cNvSpPr/>
          <p:nvPr userDrawn="1"/>
        </p:nvSpPr>
        <p:spPr>
          <a:xfrm>
            <a:off x="6163393" y="3127342"/>
            <a:ext cx="2643733" cy="799827"/>
          </a:xfrm>
          <a:custGeom>
            <a:avLst/>
            <a:gdLst/>
            <a:ahLst/>
            <a:cxnLst/>
            <a:rect l="l" t="t" r="r" b="b"/>
            <a:pathLst>
              <a:path w="3278505"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454546"/>
          </a:solidFill>
        </p:spPr>
        <p:txBody>
          <a:bodyPr wrap="square" lIns="0" tIns="0" rIns="0" bIns="0" rtlCol="0"/>
          <a:lstStyle/>
          <a:p>
            <a:pPr defTabSz="368686"/>
            <a:endParaRPr sz="1452">
              <a:solidFill>
                <a:srgbClr val="454546"/>
              </a:solidFill>
              <a:latin typeface="Calibri" panose="020F0502020204030204"/>
            </a:endParaRPr>
          </a:p>
        </p:txBody>
      </p:sp>
      <p:sp>
        <p:nvSpPr>
          <p:cNvPr id="12" name="object 15">
            <a:extLst>
              <a:ext uri="{FF2B5EF4-FFF2-40B4-BE49-F238E27FC236}">
                <a16:creationId xmlns:a16="http://schemas.microsoft.com/office/drawing/2014/main" id="{2CB91BC2-4E5C-104F-89D0-8746DC661FD6}"/>
              </a:ext>
            </a:extLst>
          </p:cNvPr>
          <p:cNvSpPr txBox="1"/>
          <p:nvPr userDrawn="1"/>
        </p:nvSpPr>
        <p:spPr>
          <a:xfrm>
            <a:off x="6269271" y="3203926"/>
            <a:ext cx="1025132"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FFFFFF"/>
                </a:solidFill>
                <a:latin typeface="HelveticaNeueLTPro-Blk"/>
                <a:cs typeface="HelveticaNeueLTPro-Blk"/>
              </a:rPr>
              <a:t>PANTONE </a:t>
            </a:r>
            <a:r>
              <a:rPr sz="806" b="1" spc="4" dirty="0">
                <a:solidFill>
                  <a:srgbClr val="FFFFFF"/>
                </a:solidFill>
                <a:latin typeface="HelveticaNeueLTPro-Blk"/>
                <a:cs typeface="HelveticaNeueLTPro-Blk"/>
              </a:rPr>
              <a:t>425  </a:t>
            </a:r>
            <a:r>
              <a:rPr sz="806" b="1" spc="-4" dirty="0">
                <a:solidFill>
                  <a:srgbClr val="FFFFFF"/>
                </a:solidFill>
                <a:latin typeface="HelveticaNeueLTPro-Blk"/>
                <a:cs typeface="HelveticaNeueLTPro-Blk"/>
              </a:rPr>
              <a:t>C67/M60/Y58/K43  </a:t>
            </a:r>
            <a:r>
              <a:rPr sz="806" b="1" spc="-8" dirty="0">
                <a:solidFill>
                  <a:srgbClr val="FFFFFF"/>
                </a:solidFill>
                <a:latin typeface="HelveticaNeueLTPro-Blk"/>
                <a:cs typeface="HelveticaNeueLTPro-Blk"/>
              </a:rPr>
              <a:t>R69/G69/B70</a:t>
            </a:r>
            <a:endParaRPr sz="806" dirty="0">
              <a:solidFill>
                <a:prstClr val="black"/>
              </a:solidFill>
              <a:latin typeface="HelveticaNeueLTPro-Blk"/>
              <a:cs typeface="HelveticaNeueLTPro-Blk"/>
            </a:endParaRPr>
          </a:p>
        </p:txBody>
      </p:sp>
      <p:sp>
        <p:nvSpPr>
          <p:cNvPr id="13" name="object 16">
            <a:extLst>
              <a:ext uri="{FF2B5EF4-FFF2-40B4-BE49-F238E27FC236}">
                <a16:creationId xmlns:a16="http://schemas.microsoft.com/office/drawing/2014/main" id="{3389566B-8668-B543-B8C2-A6C3E321DB7F}"/>
              </a:ext>
            </a:extLst>
          </p:cNvPr>
          <p:cNvSpPr/>
          <p:nvPr userDrawn="1"/>
        </p:nvSpPr>
        <p:spPr>
          <a:xfrm>
            <a:off x="6159910" y="4022700"/>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BF22"/>
          </a:solidFill>
        </p:spPr>
        <p:txBody>
          <a:bodyPr wrap="square" lIns="0" tIns="0" rIns="0" bIns="0" rtlCol="0"/>
          <a:lstStyle/>
          <a:p>
            <a:pPr defTabSz="368686"/>
            <a:endParaRPr sz="1452">
              <a:solidFill>
                <a:prstClr val="black"/>
              </a:solidFill>
              <a:latin typeface="Calibri" panose="020F0502020204030204"/>
            </a:endParaRPr>
          </a:p>
        </p:txBody>
      </p:sp>
      <p:sp>
        <p:nvSpPr>
          <p:cNvPr id="14" name="object 17">
            <a:extLst>
              <a:ext uri="{FF2B5EF4-FFF2-40B4-BE49-F238E27FC236}">
                <a16:creationId xmlns:a16="http://schemas.microsoft.com/office/drawing/2014/main" id="{67D5F6A2-CDE4-6D4F-870A-4298B994B815}"/>
              </a:ext>
            </a:extLst>
          </p:cNvPr>
          <p:cNvSpPr txBox="1"/>
          <p:nvPr userDrawn="1"/>
        </p:nvSpPr>
        <p:spPr>
          <a:xfrm>
            <a:off x="6265790" y="4099284"/>
            <a:ext cx="889437"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454546"/>
                </a:solidFill>
                <a:latin typeface="HelveticaNeueLTPro-Blk"/>
                <a:cs typeface="HelveticaNeueLTPro-Blk"/>
              </a:rPr>
              <a:t>PANTONE </a:t>
            </a:r>
            <a:r>
              <a:rPr sz="806" b="1" spc="-12" dirty="0">
                <a:solidFill>
                  <a:srgbClr val="454546"/>
                </a:solidFill>
                <a:latin typeface="HelveticaNeueLTPro-Blk"/>
                <a:cs typeface="HelveticaNeueLTPro-Blk"/>
              </a:rPr>
              <a:t>7408  </a:t>
            </a:r>
            <a:r>
              <a:rPr sz="806" b="1" spc="4" dirty="0">
                <a:solidFill>
                  <a:srgbClr val="454546"/>
                </a:solidFill>
                <a:latin typeface="HelveticaNeueLTPro-Blk"/>
                <a:cs typeface="HelveticaNeueLTPro-Blk"/>
              </a:rPr>
              <a:t>C</a:t>
            </a:r>
            <a:r>
              <a:rPr sz="806" b="1" spc="-20" dirty="0">
                <a:solidFill>
                  <a:srgbClr val="454546"/>
                </a:solidFill>
                <a:latin typeface="HelveticaNeueLTPro-Blk"/>
                <a:cs typeface="HelveticaNeueLTPro-Blk"/>
              </a:rPr>
              <a:t>0</a:t>
            </a:r>
            <a:r>
              <a:rPr sz="806" b="1" spc="8" dirty="0">
                <a:solidFill>
                  <a:srgbClr val="454546"/>
                </a:solidFill>
                <a:latin typeface="HelveticaNeueLTPro-Blk"/>
                <a:cs typeface="HelveticaNeueLTPro-Blk"/>
              </a:rPr>
              <a:t>/</a:t>
            </a:r>
            <a:r>
              <a:rPr sz="806" b="1" spc="12" dirty="0">
                <a:solidFill>
                  <a:srgbClr val="454546"/>
                </a:solidFill>
                <a:latin typeface="HelveticaNeueLTPro-Blk"/>
                <a:cs typeface="HelveticaNeueLTPro-Blk"/>
              </a:rPr>
              <a:t>M2</a:t>
            </a:r>
            <a:r>
              <a:rPr sz="806" b="1" spc="-12" dirty="0">
                <a:solidFill>
                  <a:srgbClr val="454546"/>
                </a:solidFill>
                <a:latin typeface="HelveticaNeueLTPro-Blk"/>
                <a:cs typeface="HelveticaNeueLTPro-Blk"/>
              </a:rPr>
              <a:t>5</a:t>
            </a:r>
            <a:r>
              <a:rPr sz="806" b="1" spc="44" dirty="0">
                <a:solidFill>
                  <a:srgbClr val="454546"/>
                </a:solidFill>
                <a:latin typeface="HelveticaNeueLTPro-Blk"/>
                <a:cs typeface="HelveticaNeueLTPro-Blk"/>
              </a:rPr>
              <a:t>/</a:t>
            </a:r>
            <a:r>
              <a:rPr sz="806" b="1" spc="-12" dirty="0">
                <a:solidFill>
                  <a:srgbClr val="454546"/>
                </a:solidFill>
                <a:latin typeface="HelveticaNeueLTPro-Blk"/>
                <a:cs typeface="HelveticaNeueLTPro-Blk"/>
              </a:rPr>
              <a:t>Y</a:t>
            </a:r>
            <a:r>
              <a:rPr sz="806" b="1" spc="4" dirty="0">
                <a:solidFill>
                  <a:srgbClr val="454546"/>
                </a:solidFill>
                <a:latin typeface="HelveticaNeueLTPro-Blk"/>
                <a:cs typeface="HelveticaNeueLTPro-Blk"/>
              </a:rPr>
              <a:t>9</a:t>
            </a:r>
            <a:r>
              <a:rPr sz="806" b="1" spc="-12" dirty="0">
                <a:solidFill>
                  <a:srgbClr val="454546"/>
                </a:solidFill>
                <a:latin typeface="HelveticaNeueLTPro-Blk"/>
                <a:cs typeface="HelveticaNeueLTPro-Blk"/>
              </a:rPr>
              <a:t>5</a:t>
            </a:r>
            <a:r>
              <a:rPr sz="806" b="1" spc="8" dirty="0">
                <a:solidFill>
                  <a:srgbClr val="454546"/>
                </a:solidFill>
                <a:latin typeface="HelveticaNeueLTPro-Blk"/>
                <a:cs typeface="HelveticaNeueLTPro-Blk"/>
              </a:rPr>
              <a:t>/</a:t>
            </a:r>
            <a:r>
              <a:rPr sz="806" b="1" spc="-24" dirty="0">
                <a:solidFill>
                  <a:srgbClr val="454546"/>
                </a:solidFill>
                <a:latin typeface="HelveticaNeueLTPro-Blk"/>
                <a:cs typeface="HelveticaNeueLTPro-Blk"/>
              </a:rPr>
              <a:t>K</a:t>
            </a:r>
            <a:r>
              <a:rPr sz="806" b="1" dirty="0">
                <a:solidFill>
                  <a:srgbClr val="454546"/>
                </a:solidFill>
                <a:latin typeface="HelveticaNeueLTPro-Blk"/>
                <a:cs typeface="HelveticaNeueLTPro-Blk"/>
              </a:rPr>
              <a:t>0  </a:t>
            </a:r>
            <a:r>
              <a:rPr sz="806" b="1" spc="-12" dirty="0">
                <a:solidFill>
                  <a:srgbClr val="454546"/>
                </a:solidFill>
                <a:latin typeface="HelveticaNeueLTPro-Blk"/>
                <a:cs typeface="HelveticaNeueLTPro-Blk"/>
              </a:rPr>
              <a:t>R255/G191/B34</a:t>
            </a:r>
            <a:endParaRPr sz="806" dirty="0">
              <a:solidFill>
                <a:srgbClr val="454546"/>
              </a:solidFill>
              <a:latin typeface="HelveticaNeueLTPro-Blk"/>
              <a:cs typeface="HelveticaNeueLTPro-Blk"/>
            </a:endParaRPr>
          </a:p>
        </p:txBody>
      </p:sp>
      <p:sp>
        <p:nvSpPr>
          <p:cNvPr id="15" name="object 18">
            <a:extLst>
              <a:ext uri="{FF2B5EF4-FFF2-40B4-BE49-F238E27FC236}">
                <a16:creationId xmlns:a16="http://schemas.microsoft.com/office/drawing/2014/main" id="{94062D12-7027-7540-B2D0-91D1F654F299}"/>
              </a:ext>
            </a:extLst>
          </p:cNvPr>
          <p:cNvSpPr/>
          <p:nvPr userDrawn="1"/>
        </p:nvSpPr>
        <p:spPr>
          <a:xfrm>
            <a:off x="8968399" y="2232360"/>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26522"/>
          </a:solidFill>
        </p:spPr>
        <p:txBody>
          <a:bodyPr wrap="square" lIns="0" tIns="0" rIns="0" bIns="0" rtlCol="0"/>
          <a:lstStyle/>
          <a:p>
            <a:pPr defTabSz="368686"/>
            <a:endParaRPr sz="1452">
              <a:solidFill>
                <a:srgbClr val="F26522"/>
              </a:solidFill>
              <a:latin typeface="Calibri" panose="020F0502020204030204"/>
            </a:endParaRPr>
          </a:p>
        </p:txBody>
      </p:sp>
      <p:sp>
        <p:nvSpPr>
          <p:cNvPr id="16" name="object 19">
            <a:extLst>
              <a:ext uri="{FF2B5EF4-FFF2-40B4-BE49-F238E27FC236}">
                <a16:creationId xmlns:a16="http://schemas.microsoft.com/office/drawing/2014/main" id="{7E4B378D-CF56-5E41-9003-17C347983F94}"/>
              </a:ext>
            </a:extLst>
          </p:cNvPr>
          <p:cNvSpPr txBox="1"/>
          <p:nvPr userDrawn="1"/>
        </p:nvSpPr>
        <p:spPr>
          <a:xfrm>
            <a:off x="9074277" y="2282968"/>
            <a:ext cx="1603883" cy="730603"/>
          </a:xfrm>
          <a:prstGeom prst="rect">
            <a:avLst/>
          </a:prstGeom>
        </p:spPr>
        <p:txBody>
          <a:bodyPr vert="horz" wrap="square" lIns="0" tIns="10241" rIns="0" bIns="0" rtlCol="0">
            <a:spAutoFit/>
          </a:bodyPr>
          <a:lstStyle/>
          <a:p>
            <a:pPr marL="10241" defTabSz="368686">
              <a:lnSpc>
                <a:spcPts val="927"/>
              </a:lnSpc>
              <a:spcBef>
                <a:spcPts val="81"/>
              </a:spcBef>
            </a:pPr>
            <a:r>
              <a:rPr sz="806" b="1" dirty="0">
                <a:solidFill>
                  <a:schemeClr val="bg1"/>
                </a:solidFill>
                <a:latin typeface="HelveticaNeueLTPro-Blk"/>
                <a:cs typeface="HelveticaNeueLTPro-Blk"/>
              </a:rPr>
              <a:t>PANTONE</a:t>
            </a:r>
            <a:r>
              <a:rPr sz="806" b="1" spc="-8" dirty="0">
                <a:solidFill>
                  <a:schemeClr val="bg1"/>
                </a:solidFill>
                <a:latin typeface="HelveticaNeueLTPro-Blk"/>
                <a:cs typeface="HelveticaNeueLTPro-Blk"/>
              </a:rPr>
              <a:t> </a:t>
            </a:r>
            <a:r>
              <a:rPr sz="806" b="1" spc="-16" dirty="0">
                <a:solidFill>
                  <a:schemeClr val="bg1"/>
                </a:solidFill>
                <a:latin typeface="HelveticaNeueLTPro-Blk"/>
                <a:cs typeface="HelveticaNeueLTPro-Blk"/>
              </a:rPr>
              <a:t>166</a:t>
            </a:r>
            <a:endParaRPr sz="806" dirty="0">
              <a:solidFill>
                <a:schemeClr val="bg1"/>
              </a:solidFill>
              <a:latin typeface="HelveticaNeueLTPro-Blk"/>
              <a:cs typeface="HelveticaNeueLTPro-Blk"/>
            </a:endParaRPr>
          </a:p>
          <a:p>
            <a:pPr marL="10241" marR="4097" defTabSz="368686">
              <a:lnSpc>
                <a:spcPts val="887"/>
              </a:lnSpc>
              <a:spcBef>
                <a:spcPts val="56"/>
              </a:spcBef>
            </a:pPr>
            <a:r>
              <a:rPr sz="806" b="1" spc="4" dirty="0">
                <a:solidFill>
                  <a:schemeClr val="bg1"/>
                </a:solidFill>
                <a:latin typeface="HelveticaNeueLTPro-Blk"/>
                <a:cs typeface="HelveticaNeueLTPro-Blk"/>
              </a:rPr>
              <a:t>C:0 </a:t>
            </a:r>
            <a:r>
              <a:rPr sz="806" b="1" spc="-8" dirty="0">
                <a:solidFill>
                  <a:schemeClr val="bg1"/>
                </a:solidFill>
                <a:latin typeface="HelveticaNeueLTPro-Blk"/>
                <a:cs typeface="HelveticaNeueLTPro-Blk"/>
              </a:rPr>
              <a:t>M:75 </a:t>
            </a:r>
            <a:r>
              <a:rPr sz="806" b="1" spc="-20" dirty="0">
                <a:solidFill>
                  <a:schemeClr val="bg1"/>
                </a:solidFill>
                <a:latin typeface="HelveticaNeueLTPro-Blk"/>
                <a:cs typeface="HelveticaNeueLTPro-Blk"/>
              </a:rPr>
              <a:t>Y:100</a:t>
            </a:r>
            <a:r>
              <a:rPr sz="806" b="1" spc="-48" dirty="0">
                <a:solidFill>
                  <a:schemeClr val="bg1"/>
                </a:solidFill>
                <a:latin typeface="HelveticaNeueLTPro-Blk"/>
                <a:cs typeface="HelveticaNeueLTPro-Blk"/>
              </a:rPr>
              <a:t> </a:t>
            </a:r>
            <a:r>
              <a:rPr sz="806" b="1" spc="4" dirty="0">
                <a:solidFill>
                  <a:schemeClr val="bg1"/>
                </a:solidFill>
                <a:latin typeface="HelveticaNeueLTPro-Blk"/>
                <a:cs typeface="HelveticaNeueLTPro-Blk"/>
              </a:rPr>
              <a:t>K:0  </a:t>
            </a:r>
            <a:br>
              <a:rPr lang="en-GB" sz="806" b="1" spc="4" dirty="0">
                <a:solidFill>
                  <a:schemeClr val="bg1"/>
                </a:solidFill>
                <a:latin typeface="HelveticaNeueLTPro-Blk"/>
                <a:cs typeface="HelveticaNeueLTPro-Blk"/>
              </a:rPr>
            </a:br>
            <a:r>
              <a:rPr sz="806" b="1" spc="4" dirty="0">
                <a:solidFill>
                  <a:schemeClr val="bg1"/>
                </a:solidFill>
                <a:latin typeface="HelveticaNeueLTPro-Blk"/>
                <a:cs typeface="HelveticaNeueLTPro-Blk"/>
              </a:rPr>
              <a:t>R:242 </a:t>
            </a:r>
            <a:r>
              <a:rPr sz="806" b="1" spc="-20" dirty="0">
                <a:solidFill>
                  <a:schemeClr val="bg1"/>
                </a:solidFill>
                <a:latin typeface="HelveticaNeueLTPro-Blk"/>
                <a:cs typeface="HelveticaNeueLTPro-Blk"/>
              </a:rPr>
              <a:t>G:101</a:t>
            </a:r>
            <a:r>
              <a:rPr sz="806" b="1" spc="-28" dirty="0">
                <a:solidFill>
                  <a:schemeClr val="bg1"/>
                </a:solidFill>
                <a:latin typeface="HelveticaNeueLTPro-Blk"/>
                <a:cs typeface="HelveticaNeueLTPro-Blk"/>
              </a:rPr>
              <a:t> </a:t>
            </a:r>
            <a:r>
              <a:rPr sz="806" b="1" spc="4" dirty="0">
                <a:solidFill>
                  <a:schemeClr val="bg1"/>
                </a:solidFill>
                <a:latin typeface="HelveticaNeueLTPro-Blk"/>
                <a:cs typeface="HelveticaNeueLTPro-Blk"/>
              </a:rPr>
              <a:t>B:34</a:t>
            </a:r>
            <a:endParaRPr lang="en-GB" sz="806" b="1" spc="4" dirty="0">
              <a:solidFill>
                <a:schemeClr val="bg1"/>
              </a:solidFill>
              <a:latin typeface="HelveticaNeueLTPro-Blk"/>
              <a:cs typeface="HelveticaNeueLTPro-Blk"/>
            </a:endParaRPr>
          </a:p>
          <a:p>
            <a:pPr marL="10241" marR="4097" defTabSz="368686">
              <a:lnSpc>
                <a:spcPts val="887"/>
              </a:lnSpc>
              <a:spcBef>
                <a:spcPts val="56"/>
              </a:spcBef>
            </a:pPr>
            <a:r>
              <a:rPr lang="en-GB" sz="700" b="0" i="0" spc="4" dirty="0">
                <a:solidFill>
                  <a:schemeClr val="bg1"/>
                </a:solidFill>
                <a:latin typeface="HelveticaNeueLT Pro 65 Md" panose="020B0604020202020204" pitchFamily="34" charset="77"/>
                <a:cs typeface="HelveticaNeueLTPro-Blk"/>
              </a:rPr>
              <a:t>Please note that the white and </a:t>
            </a:r>
            <a:br>
              <a:rPr lang="en-GB" sz="700" b="0" i="0" spc="4" dirty="0">
                <a:solidFill>
                  <a:schemeClr val="bg1"/>
                </a:solidFill>
                <a:latin typeface="HelveticaNeueLT Pro 65 Md" panose="020B0604020202020204" pitchFamily="34" charset="77"/>
                <a:cs typeface="HelveticaNeueLTPro-Blk"/>
              </a:rPr>
            </a:br>
            <a:r>
              <a:rPr lang="en-GB" sz="700" b="0" i="0" spc="4" dirty="0">
                <a:solidFill>
                  <a:schemeClr val="bg1"/>
                </a:solidFill>
                <a:latin typeface="HelveticaNeueLT Pro 65 Md" panose="020B0604020202020204" pitchFamily="34" charset="77"/>
                <a:cs typeface="HelveticaNeueLTPro-Blk"/>
              </a:rPr>
              <a:t>grey copy is not to be used </a:t>
            </a:r>
            <a:br>
              <a:rPr lang="en-GB" sz="700" b="0" i="0" spc="4" dirty="0">
                <a:solidFill>
                  <a:schemeClr val="bg1"/>
                </a:solidFill>
                <a:latin typeface="HelveticaNeueLT Pro 65 Md" panose="020B0604020202020204" pitchFamily="34" charset="77"/>
                <a:cs typeface="HelveticaNeueLTPro-Blk"/>
              </a:rPr>
            </a:br>
            <a:r>
              <a:rPr lang="en-GB" sz="700" b="0" i="0" spc="4" dirty="0">
                <a:solidFill>
                  <a:schemeClr val="bg1"/>
                </a:solidFill>
                <a:latin typeface="HelveticaNeueLT Pro 65 Md" panose="020B0604020202020204" pitchFamily="34" charset="77"/>
                <a:cs typeface="HelveticaNeueLTPro-Blk"/>
              </a:rPr>
              <a:t>for normal text elements.</a:t>
            </a:r>
            <a:endParaRPr sz="700" b="0" i="0" dirty="0">
              <a:solidFill>
                <a:schemeClr val="bg1"/>
              </a:solidFill>
              <a:latin typeface="HelveticaNeueLT Pro 65 Md" panose="020B0604020202020204" pitchFamily="34" charset="77"/>
              <a:cs typeface="HelveticaNeueLTPro-Blk"/>
            </a:endParaRPr>
          </a:p>
        </p:txBody>
      </p:sp>
      <p:sp>
        <p:nvSpPr>
          <p:cNvPr id="17" name="object 20">
            <a:extLst>
              <a:ext uri="{FF2B5EF4-FFF2-40B4-BE49-F238E27FC236}">
                <a16:creationId xmlns:a16="http://schemas.microsoft.com/office/drawing/2014/main" id="{A84E9A33-66B1-8D43-AAFE-E75634F30D0B}"/>
              </a:ext>
            </a:extLst>
          </p:cNvPr>
          <p:cNvSpPr/>
          <p:nvPr userDrawn="1"/>
        </p:nvSpPr>
        <p:spPr>
          <a:xfrm>
            <a:off x="6155710" y="4917682"/>
            <a:ext cx="2643733" cy="799827"/>
          </a:xfrm>
          <a:custGeom>
            <a:avLst/>
            <a:gdLst/>
            <a:ahLst/>
            <a:cxnLst/>
            <a:rect l="l" t="t" r="r" b="b"/>
            <a:pathLst>
              <a:path w="3278504" h="991870">
                <a:moveTo>
                  <a:pt x="3278251" y="0"/>
                </a:moveTo>
                <a:lnTo>
                  <a:pt x="0" y="0"/>
                </a:lnTo>
                <a:lnTo>
                  <a:pt x="0" y="991704"/>
                </a:lnTo>
                <a:lnTo>
                  <a:pt x="1759381" y="991704"/>
                </a:lnTo>
                <a:lnTo>
                  <a:pt x="1809072" y="988883"/>
                </a:lnTo>
                <a:lnTo>
                  <a:pt x="1857740" y="980540"/>
                </a:lnTo>
                <a:lnTo>
                  <a:pt x="1904950" y="966856"/>
                </a:lnTo>
                <a:lnTo>
                  <a:pt x="1950268" y="948010"/>
                </a:lnTo>
                <a:lnTo>
                  <a:pt x="1993260" y="924185"/>
                </a:lnTo>
                <a:lnTo>
                  <a:pt x="2033493" y="895560"/>
                </a:lnTo>
                <a:lnTo>
                  <a:pt x="2070531" y="862317"/>
                </a:lnTo>
                <a:lnTo>
                  <a:pt x="2379459" y="551700"/>
                </a:lnTo>
                <a:lnTo>
                  <a:pt x="2416501" y="518457"/>
                </a:lnTo>
                <a:lnTo>
                  <a:pt x="2456736" y="489834"/>
                </a:lnTo>
                <a:lnTo>
                  <a:pt x="2499728" y="466012"/>
                </a:lnTo>
                <a:lnTo>
                  <a:pt x="2545045" y="447169"/>
                </a:lnTo>
                <a:lnTo>
                  <a:pt x="2592253" y="433487"/>
                </a:lnTo>
                <a:lnTo>
                  <a:pt x="2640919" y="425146"/>
                </a:lnTo>
                <a:lnTo>
                  <a:pt x="2690609" y="422325"/>
                </a:lnTo>
                <a:lnTo>
                  <a:pt x="3278251" y="422325"/>
                </a:lnTo>
                <a:lnTo>
                  <a:pt x="3278251" y="0"/>
                </a:lnTo>
                <a:close/>
              </a:path>
            </a:pathLst>
          </a:custGeom>
          <a:solidFill>
            <a:srgbClr val="FFE600"/>
          </a:solidFill>
          <a:ln>
            <a:noFill/>
          </a:ln>
        </p:spPr>
        <p:txBody>
          <a:bodyPr wrap="square" lIns="0" tIns="0" rIns="0" bIns="0" rtlCol="0"/>
          <a:lstStyle/>
          <a:p>
            <a:pPr defTabSz="368686"/>
            <a:endParaRPr sz="1452" dirty="0">
              <a:solidFill>
                <a:srgbClr val="FFBF22"/>
              </a:solidFill>
              <a:latin typeface="Calibri" panose="020F0502020204030204"/>
            </a:endParaRPr>
          </a:p>
        </p:txBody>
      </p:sp>
      <p:sp>
        <p:nvSpPr>
          <p:cNvPr id="18" name="object 21">
            <a:extLst>
              <a:ext uri="{FF2B5EF4-FFF2-40B4-BE49-F238E27FC236}">
                <a16:creationId xmlns:a16="http://schemas.microsoft.com/office/drawing/2014/main" id="{2EDC15B3-02D3-E144-849D-495D1E925D32}"/>
              </a:ext>
            </a:extLst>
          </p:cNvPr>
          <p:cNvSpPr txBox="1"/>
          <p:nvPr userDrawn="1"/>
        </p:nvSpPr>
        <p:spPr>
          <a:xfrm>
            <a:off x="6261588" y="4994266"/>
            <a:ext cx="991848" cy="368999"/>
          </a:xfrm>
          <a:prstGeom prst="rect">
            <a:avLst/>
          </a:prstGeom>
        </p:spPr>
        <p:txBody>
          <a:bodyPr vert="horz" wrap="square" lIns="0" tIns="22530" rIns="0" bIns="0" rtlCol="0">
            <a:spAutoFit/>
          </a:bodyPr>
          <a:lstStyle/>
          <a:p>
            <a:pPr marL="10241" marR="4097" defTabSz="368686">
              <a:lnSpc>
                <a:spcPts val="887"/>
              </a:lnSpc>
              <a:spcBef>
                <a:spcPts val="177"/>
              </a:spcBef>
            </a:pPr>
            <a:r>
              <a:rPr sz="806" b="1" dirty="0">
                <a:solidFill>
                  <a:srgbClr val="454546"/>
                </a:solidFill>
                <a:latin typeface="HelveticaNeueLTPro-Blk"/>
                <a:cs typeface="HelveticaNeueLTPro-Blk"/>
              </a:rPr>
              <a:t>PANTONE </a:t>
            </a:r>
            <a:r>
              <a:rPr sz="806" b="1" spc="-12" dirty="0">
                <a:solidFill>
                  <a:srgbClr val="454546"/>
                </a:solidFill>
                <a:latin typeface="HelveticaNeueLTPro-Blk"/>
                <a:cs typeface="HelveticaNeueLTPro-Blk"/>
              </a:rPr>
              <a:t>108  </a:t>
            </a:r>
            <a:r>
              <a:rPr sz="806" b="1" spc="4" dirty="0">
                <a:solidFill>
                  <a:srgbClr val="454546"/>
                </a:solidFill>
                <a:latin typeface="HelveticaNeueLTPro-Blk"/>
                <a:cs typeface="HelveticaNeueLTPro-Blk"/>
              </a:rPr>
              <a:t>C:0 </a:t>
            </a:r>
            <a:r>
              <a:rPr sz="806" b="1" spc="8" dirty="0">
                <a:solidFill>
                  <a:srgbClr val="454546"/>
                </a:solidFill>
                <a:latin typeface="HelveticaNeueLTPro-Blk"/>
                <a:cs typeface="HelveticaNeueLTPro-Blk"/>
              </a:rPr>
              <a:t>M:0 </a:t>
            </a:r>
            <a:r>
              <a:rPr sz="806" b="1" spc="-20" dirty="0">
                <a:solidFill>
                  <a:srgbClr val="454546"/>
                </a:solidFill>
                <a:latin typeface="HelveticaNeueLTPro-Blk"/>
                <a:cs typeface="HelveticaNeueLTPro-Blk"/>
              </a:rPr>
              <a:t>Y:100</a:t>
            </a:r>
            <a:r>
              <a:rPr sz="806" b="1" spc="-69" dirty="0">
                <a:solidFill>
                  <a:srgbClr val="454546"/>
                </a:solidFill>
                <a:latin typeface="HelveticaNeueLTPro-Blk"/>
                <a:cs typeface="HelveticaNeueLTPro-Blk"/>
              </a:rPr>
              <a:t> </a:t>
            </a:r>
            <a:r>
              <a:rPr sz="806" b="1" spc="4" dirty="0">
                <a:solidFill>
                  <a:srgbClr val="454546"/>
                </a:solidFill>
                <a:latin typeface="HelveticaNeueLTPro-Blk"/>
                <a:cs typeface="HelveticaNeueLTPro-Blk"/>
              </a:rPr>
              <a:t>K:0  </a:t>
            </a:r>
            <a:r>
              <a:rPr sz="806" b="1" spc="8" dirty="0">
                <a:solidFill>
                  <a:srgbClr val="454546"/>
                </a:solidFill>
                <a:latin typeface="HelveticaNeueLTPro-Blk"/>
                <a:cs typeface="HelveticaNeueLTPro-Blk"/>
              </a:rPr>
              <a:t>R:255 </a:t>
            </a:r>
            <a:r>
              <a:rPr sz="806" b="1" spc="4" dirty="0">
                <a:solidFill>
                  <a:srgbClr val="454546"/>
                </a:solidFill>
                <a:latin typeface="HelveticaNeueLTPro-Blk"/>
                <a:cs typeface="HelveticaNeueLTPro-Blk"/>
              </a:rPr>
              <a:t>G:230</a:t>
            </a:r>
            <a:r>
              <a:rPr sz="806" b="1" spc="-40" dirty="0">
                <a:solidFill>
                  <a:srgbClr val="454546"/>
                </a:solidFill>
                <a:latin typeface="HelveticaNeueLTPro-Blk"/>
                <a:cs typeface="HelveticaNeueLTPro-Blk"/>
              </a:rPr>
              <a:t> </a:t>
            </a:r>
            <a:r>
              <a:rPr sz="806" b="1" spc="8" dirty="0">
                <a:solidFill>
                  <a:srgbClr val="454546"/>
                </a:solidFill>
                <a:latin typeface="HelveticaNeueLTPro-Blk"/>
                <a:cs typeface="HelveticaNeueLTPro-Blk"/>
              </a:rPr>
              <a:t>B:0</a:t>
            </a:r>
            <a:endParaRPr sz="806" dirty="0">
              <a:solidFill>
                <a:srgbClr val="454546"/>
              </a:solidFill>
              <a:latin typeface="HelveticaNeueLTPro-Blk"/>
              <a:cs typeface="HelveticaNeueLTPro-Blk"/>
            </a:endParaRPr>
          </a:p>
        </p:txBody>
      </p:sp>
      <p:sp>
        <p:nvSpPr>
          <p:cNvPr id="19" name="object 2">
            <a:extLst>
              <a:ext uri="{FF2B5EF4-FFF2-40B4-BE49-F238E27FC236}">
                <a16:creationId xmlns:a16="http://schemas.microsoft.com/office/drawing/2014/main" id="{D65B0A28-BEED-464F-B891-E16761BDB641}"/>
              </a:ext>
            </a:extLst>
          </p:cNvPr>
          <p:cNvSpPr txBox="1"/>
          <p:nvPr userDrawn="1"/>
        </p:nvSpPr>
        <p:spPr>
          <a:xfrm>
            <a:off x="6159910" y="285729"/>
            <a:ext cx="5443296" cy="1513253"/>
          </a:xfrm>
          <a:prstGeom prst="rect">
            <a:avLst/>
          </a:prstGeom>
        </p:spPr>
        <p:txBody>
          <a:bodyPr vert="horz" wrap="square" lIns="0" tIns="10241" rIns="0" bIns="0" rtlCol="0">
            <a:spAutoFit/>
          </a:bodyPr>
          <a:lstStyle/>
          <a:p>
            <a:pPr marL="10241" defTabSz="737372">
              <a:spcBef>
                <a:spcPts val="81"/>
              </a:spcBef>
            </a:pPr>
            <a:r>
              <a:rPr sz="968" b="1" dirty="0">
                <a:solidFill>
                  <a:srgbClr val="D43900"/>
                </a:solidFill>
                <a:latin typeface="HelveticaNeueLTPro-Hv"/>
                <a:cs typeface="HelveticaNeueLTPro-Hv"/>
              </a:rPr>
              <a:t>Primary</a:t>
            </a:r>
            <a:endParaRPr sz="968" dirty="0">
              <a:solidFill>
                <a:srgbClr val="D43900"/>
              </a:solidFill>
              <a:latin typeface="HelveticaNeueLTPro-Hv"/>
              <a:cs typeface="HelveticaNeueLTPro-Hv"/>
            </a:endParaRPr>
          </a:p>
          <a:p>
            <a:pPr marL="10241" marR="4097" defTabSz="737372">
              <a:lnSpc>
                <a:spcPct val="125000"/>
              </a:lnSpc>
              <a:spcAft>
                <a:spcPts val="484"/>
              </a:spcAft>
            </a:pPr>
            <a:r>
              <a:rPr sz="806" b="0" i="0" spc="-4" dirty="0">
                <a:solidFill>
                  <a:srgbClr val="454546"/>
                </a:solidFill>
                <a:latin typeface="HelveticaNeueLT Pro 55 Roman" panose="020B0604020202020204" pitchFamily="34" charset="77"/>
                <a:cs typeface="HelveticaNeueLTPro-Roman"/>
              </a:rPr>
              <a:t>This </a:t>
            </a:r>
            <a:r>
              <a:rPr sz="806" b="0" i="0" spc="-8" dirty="0">
                <a:solidFill>
                  <a:srgbClr val="454546"/>
                </a:solidFill>
                <a:latin typeface="HelveticaNeueLT Pro 55 Roman" panose="020B0604020202020204" pitchFamily="34" charset="77"/>
                <a:cs typeface="HelveticaNeueLTPro-Roman"/>
              </a:rPr>
              <a:t>palette </a:t>
            </a:r>
            <a:r>
              <a:rPr sz="806" b="0" i="0" spc="-4" dirty="0">
                <a:solidFill>
                  <a:srgbClr val="454546"/>
                </a:solidFill>
                <a:latin typeface="HelveticaNeueLT Pro 55 Roman" panose="020B0604020202020204" pitchFamily="34" charset="77"/>
                <a:cs typeface="HelveticaNeueLTPro-Roman"/>
              </a:rPr>
              <a:t>consists </a:t>
            </a:r>
            <a:r>
              <a:rPr sz="806" b="0" i="0" spc="-8" dirty="0">
                <a:solidFill>
                  <a:srgbClr val="454546"/>
                </a:solidFill>
                <a:latin typeface="HelveticaNeueLT Pro 55 Roman" panose="020B0604020202020204" pitchFamily="34" charset="77"/>
                <a:cs typeface="HelveticaNeueLTPro-Roman"/>
              </a:rPr>
              <a:t>of </a:t>
            </a:r>
            <a:r>
              <a:rPr sz="806" b="0" i="0" spc="-12" dirty="0">
                <a:solidFill>
                  <a:srgbClr val="454546"/>
                </a:solidFill>
                <a:latin typeface="HelveticaNeueLT Pro 55 Roman" panose="020B0604020202020204" pitchFamily="34" charset="77"/>
                <a:cs typeface="HelveticaNeueLTPro-Roman"/>
              </a:rPr>
              <a:t>yellows </a:t>
            </a:r>
            <a:r>
              <a:rPr sz="806" b="0" i="0" spc="-4" dirty="0">
                <a:solidFill>
                  <a:srgbClr val="454546"/>
                </a:solidFill>
                <a:latin typeface="HelveticaNeueLT Pro 55 Roman" panose="020B0604020202020204" pitchFamily="34" charset="77"/>
                <a:cs typeface="HelveticaNeueLTPro-Roman"/>
              </a:rPr>
              <a:t>and oranges, which </a:t>
            </a:r>
            <a:r>
              <a:rPr sz="806" b="0" i="0" spc="-12" dirty="0">
                <a:solidFill>
                  <a:srgbClr val="454546"/>
                </a:solidFill>
                <a:latin typeface="HelveticaNeueLT Pro 55 Roman" panose="020B0604020202020204" pitchFamily="34" charset="77"/>
                <a:cs typeface="HelveticaNeueLTPro-Roman"/>
              </a:rPr>
              <a:t>radiate </a:t>
            </a:r>
            <a:r>
              <a:rPr sz="806" b="0" i="0" spc="-8" dirty="0">
                <a:solidFill>
                  <a:srgbClr val="454546"/>
                </a:solidFill>
                <a:latin typeface="HelveticaNeueLT Pro 55 Roman" panose="020B0604020202020204" pitchFamily="34" charset="77"/>
                <a:cs typeface="HelveticaNeueLTPro-Roman"/>
              </a:rPr>
              <a:t>ambition, </a:t>
            </a:r>
            <a:r>
              <a:rPr sz="806" b="0" i="0" spc="-12" dirty="0">
                <a:solidFill>
                  <a:srgbClr val="454546"/>
                </a:solidFill>
                <a:latin typeface="HelveticaNeueLT Pro 55 Roman" panose="020B0604020202020204" pitchFamily="34" charset="77"/>
                <a:cs typeface="HelveticaNeueLTPro-Roman"/>
              </a:rPr>
              <a:t>energy, </a:t>
            </a:r>
            <a:r>
              <a:rPr sz="806" b="0" i="0" spc="-8" dirty="0">
                <a:solidFill>
                  <a:srgbClr val="454546"/>
                </a:solidFill>
                <a:latin typeface="HelveticaNeueLT Pro 55 Roman" panose="020B0604020202020204" pitchFamily="34" charset="77"/>
                <a:cs typeface="HelveticaNeueLTPro-Roman"/>
              </a:rPr>
              <a:t>warmth, </a:t>
            </a:r>
            <a:r>
              <a:rPr sz="806" b="0" i="0" spc="-4" dirty="0">
                <a:solidFill>
                  <a:srgbClr val="454546"/>
                </a:solidFill>
                <a:latin typeface="HelveticaNeueLT Pro 55 Roman" panose="020B0604020202020204" pitchFamily="34" charset="77"/>
                <a:cs typeface="HelveticaNeueLTPro-Roman"/>
              </a:rPr>
              <a:t>passion and </a:t>
            </a:r>
            <a:r>
              <a:rPr sz="806" b="0" i="0" spc="-12" dirty="0">
                <a:solidFill>
                  <a:srgbClr val="454546"/>
                </a:solidFill>
                <a:latin typeface="HelveticaNeueLT Pro 55 Roman" panose="020B0604020202020204" pitchFamily="34" charset="77"/>
                <a:cs typeface="HelveticaNeueLTPro-Roman"/>
              </a:rPr>
              <a:t>originality. </a:t>
            </a:r>
            <a:br>
              <a:rPr lang="en-GB" sz="806" b="0" i="0" spc="-12" dirty="0">
                <a:solidFill>
                  <a:srgbClr val="454546"/>
                </a:solidFill>
                <a:latin typeface="HelveticaNeueLT Pro 55 Roman" panose="020B0604020202020204" pitchFamily="34" charset="77"/>
                <a:cs typeface="HelveticaNeueLTPro-Roman"/>
              </a:rPr>
            </a:br>
            <a:r>
              <a:rPr sz="806" b="0" i="0" spc="-32" dirty="0">
                <a:solidFill>
                  <a:srgbClr val="454546"/>
                </a:solidFill>
                <a:latin typeface="HelveticaNeueLT Pro 55 Roman" panose="020B0604020202020204" pitchFamily="34" charset="77"/>
                <a:cs typeface="HelveticaNeueLTPro-Roman"/>
              </a:rPr>
              <a:t>You </a:t>
            </a:r>
            <a:r>
              <a:rPr sz="806" b="0" i="0" dirty="0">
                <a:solidFill>
                  <a:srgbClr val="454546"/>
                </a:solidFill>
                <a:latin typeface="HelveticaNeueLT Pro 55 Roman" panose="020B0604020202020204" pitchFamily="34" charset="77"/>
                <a:cs typeface="HelveticaNeueLTPro-Roman"/>
              </a:rPr>
              <a:t>can </a:t>
            </a:r>
            <a:r>
              <a:rPr sz="806" b="0" i="0" spc="-4" dirty="0">
                <a:solidFill>
                  <a:srgbClr val="454546"/>
                </a:solidFill>
                <a:latin typeface="HelveticaNeueLT Pro 55 Roman" panose="020B0604020202020204" pitchFamily="34" charset="77"/>
                <a:cs typeface="HelveticaNeueLTPro-Roman"/>
              </a:rPr>
              <a:t>use </a:t>
            </a:r>
            <a:r>
              <a:rPr sz="806" b="0" i="0" dirty="0">
                <a:solidFill>
                  <a:srgbClr val="454546"/>
                </a:solidFill>
                <a:latin typeface="HelveticaNeueLT Pro 55 Roman" panose="020B0604020202020204" pitchFamily="34" charset="77"/>
                <a:cs typeface="HelveticaNeueLTPro-Roman"/>
              </a:rPr>
              <a:t>a </a:t>
            </a:r>
            <a:r>
              <a:rPr sz="806" b="0" i="0" spc="-8" dirty="0">
                <a:solidFill>
                  <a:srgbClr val="454546"/>
                </a:solidFill>
                <a:latin typeface="HelveticaNeueLT Pro 55 Roman" panose="020B0604020202020204" pitchFamily="34" charset="77"/>
                <a:cs typeface="HelveticaNeueLTPro-Roman"/>
              </a:rPr>
              <a:t>gradient of </a:t>
            </a:r>
            <a:r>
              <a:rPr sz="806" b="0" i="0" spc="-4" dirty="0">
                <a:solidFill>
                  <a:srgbClr val="454546"/>
                </a:solidFill>
                <a:latin typeface="HelveticaNeueLT Pro 55 Roman" panose="020B0604020202020204" pitchFamily="34" charset="77"/>
                <a:cs typeface="HelveticaNeueLTPro-Roman"/>
              </a:rPr>
              <a:t>these colours </a:t>
            </a:r>
            <a:r>
              <a:rPr sz="806" b="0" i="0" dirty="0">
                <a:solidFill>
                  <a:srgbClr val="454546"/>
                </a:solidFill>
                <a:latin typeface="HelveticaNeueLT Pro 55 Roman" panose="020B0604020202020204" pitchFamily="34" charset="77"/>
                <a:cs typeface="HelveticaNeueLTPro-Roman"/>
              </a:rPr>
              <a:t>as a</a:t>
            </a:r>
            <a:r>
              <a:rPr sz="806" b="0" i="0" spc="20" dirty="0">
                <a:solidFill>
                  <a:srgbClr val="454546"/>
                </a:solidFill>
                <a:latin typeface="HelveticaNeueLT Pro 55 Roman" panose="020B0604020202020204" pitchFamily="34" charset="77"/>
                <a:cs typeface="HelveticaNeueLTPro-Roman"/>
              </a:rPr>
              <a:t> </a:t>
            </a:r>
            <a:r>
              <a:rPr sz="806" b="0" i="0" spc="-8" dirty="0">
                <a:solidFill>
                  <a:srgbClr val="454546"/>
                </a:solidFill>
                <a:latin typeface="HelveticaNeueLT Pro 55 Roman" panose="020B0604020202020204" pitchFamily="34" charset="77"/>
                <a:cs typeface="HelveticaNeueLTPro-Roman"/>
              </a:rPr>
              <a:t>background.</a:t>
            </a:r>
            <a:endParaRPr lang="en-GB" sz="806" b="0" i="0" spc="-8" dirty="0">
              <a:solidFill>
                <a:srgbClr val="454546"/>
              </a:solidFill>
              <a:latin typeface="HelveticaNeueLT Pro 55 Roman" panose="020B0604020202020204" pitchFamily="34" charset="77"/>
              <a:cs typeface="HelveticaNeueLTPro-Roman"/>
            </a:endParaRPr>
          </a:p>
          <a:p>
            <a:pPr marL="10241" defTabSz="737372"/>
            <a:r>
              <a:rPr lang="en-GB" sz="968" b="1" dirty="0">
                <a:solidFill>
                  <a:srgbClr val="D43900"/>
                </a:solidFill>
                <a:latin typeface="HelveticaNeueLTPro-Hv"/>
                <a:cs typeface="HelveticaNeueLTPro-Hv"/>
              </a:rPr>
              <a:t>Complementary</a:t>
            </a:r>
            <a:endParaRPr lang="en-GB" sz="968" dirty="0">
              <a:solidFill>
                <a:srgbClr val="D43900"/>
              </a:solidFill>
              <a:latin typeface="HelveticaNeueLTPro-Hv"/>
              <a:cs typeface="HelveticaNeueLTPro-Hv"/>
            </a:endParaRPr>
          </a:p>
          <a:p>
            <a:pPr marL="10241" marR="4097" defTabSz="737372">
              <a:lnSpc>
                <a:spcPct val="125000"/>
              </a:lnSpc>
              <a:spcAft>
                <a:spcPts val="484"/>
              </a:spcAft>
            </a:pPr>
            <a:r>
              <a:rPr lang="en-GB" sz="806" spc="-8" dirty="0">
                <a:solidFill>
                  <a:srgbClr val="454546"/>
                </a:solidFill>
                <a:latin typeface="HelveticaNeueLTPro-Roman"/>
                <a:cs typeface="HelveticaNeueLTPro-Roman"/>
              </a:rPr>
              <a:t>Consisting of </a:t>
            </a:r>
            <a:r>
              <a:rPr lang="en-GB" sz="806" dirty="0">
                <a:solidFill>
                  <a:srgbClr val="454546"/>
                </a:solidFill>
                <a:latin typeface="HelveticaNeueLTPro-Roman"/>
                <a:cs typeface="HelveticaNeueLTPro-Roman"/>
              </a:rPr>
              <a:t>a secondary </a:t>
            </a:r>
            <a:r>
              <a:rPr lang="en-GB" sz="806" spc="-4" dirty="0">
                <a:solidFill>
                  <a:srgbClr val="454546"/>
                </a:solidFill>
                <a:latin typeface="HelveticaNeueLTPro-Roman"/>
                <a:cs typeface="HelveticaNeueLTPro-Roman"/>
              </a:rPr>
              <a:t>and </a:t>
            </a:r>
            <a:r>
              <a:rPr lang="en-GB" sz="806" dirty="0">
                <a:solidFill>
                  <a:srgbClr val="454546"/>
                </a:solidFill>
                <a:latin typeface="HelveticaNeueLTPro-Roman"/>
                <a:cs typeface="HelveticaNeueLTPro-Roman"/>
              </a:rPr>
              <a:t>tertiary </a:t>
            </a:r>
            <a:r>
              <a:rPr lang="en-GB" sz="806" spc="-8" dirty="0">
                <a:solidFill>
                  <a:srgbClr val="454546"/>
                </a:solidFill>
                <a:latin typeface="HelveticaNeueLTPro-Roman"/>
                <a:cs typeface="HelveticaNeueLTPro-Roman"/>
              </a:rPr>
              <a:t>palette. </a:t>
            </a:r>
            <a:r>
              <a:rPr lang="en-GB" sz="806" spc="-4" dirty="0">
                <a:solidFill>
                  <a:srgbClr val="454546"/>
                </a:solidFill>
                <a:latin typeface="HelveticaNeueLTPro-Roman"/>
                <a:cs typeface="HelveticaNeueLTPro-Roman"/>
              </a:rPr>
              <a:t>This </a:t>
            </a:r>
            <a:r>
              <a:rPr lang="en-GB" sz="806" spc="-8" dirty="0">
                <a:solidFill>
                  <a:srgbClr val="454546"/>
                </a:solidFill>
                <a:latin typeface="HelveticaNeueLTPro-Roman"/>
                <a:cs typeface="HelveticaNeueLTPro-Roman"/>
              </a:rPr>
              <a:t>palette </a:t>
            </a:r>
            <a:r>
              <a:rPr lang="en-GB" sz="806" spc="-4" dirty="0">
                <a:solidFill>
                  <a:srgbClr val="454546"/>
                </a:solidFill>
                <a:latin typeface="HelveticaNeueLTPro-Roman"/>
                <a:cs typeface="HelveticaNeueLTPro-Roman"/>
              </a:rPr>
              <a:t>is  designed </a:t>
            </a:r>
            <a:r>
              <a:rPr lang="en-GB" sz="806" spc="-12" dirty="0">
                <a:solidFill>
                  <a:srgbClr val="454546"/>
                </a:solidFill>
                <a:latin typeface="HelveticaNeueLTPro-Roman"/>
                <a:cs typeface="HelveticaNeueLTPro-Roman"/>
              </a:rPr>
              <a:t>to </a:t>
            </a:r>
            <a:r>
              <a:rPr lang="en-GB" sz="806" dirty="0">
                <a:solidFill>
                  <a:srgbClr val="454546"/>
                </a:solidFill>
                <a:latin typeface="HelveticaNeueLTPro-Roman"/>
                <a:cs typeface="HelveticaNeueLTPro-Roman"/>
              </a:rPr>
              <a:t>support </a:t>
            </a:r>
            <a:r>
              <a:rPr lang="en-GB" sz="806" spc="-8" dirty="0">
                <a:solidFill>
                  <a:srgbClr val="454546"/>
                </a:solidFill>
                <a:latin typeface="HelveticaNeueLTPro-Roman"/>
                <a:cs typeface="HelveticaNeueLTPro-Roman"/>
              </a:rPr>
              <a:t>the </a:t>
            </a:r>
            <a:r>
              <a:rPr lang="en-GB" sz="806" dirty="0">
                <a:solidFill>
                  <a:srgbClr val="454546"/>
                </a:solidFill>
                <a:latin typeface="HelveticaNeueLTPro-Roman"/>
                <a:cs typeface="HelveticaNeueLTPro-Roman"/>
              </a:rPr>
              <a:t>primary </a:t>
            </a:r>
            <a:r>
              <a:rPr lang="en-GB" sz="806" spc="-4" dirty="0">
                <a:solidFill>
                  <a:srgbClr val="454546"/>
                </a:solidFill>
                <a:latin typeface="HelveticaNeueLTPro-Roman"/>
                <a:cs typeface="HelveticaNeueLTPro-Roman"/>
              </a:rPr>
              <a:t>colours. Ideal if </a:t>
            </a:r>
            <a:r>
              <a:rPr lang="en-GB" sz="806" spc="-8" dirty="0">
                <a:solidFill>
                  <a:srgbClr val="454546"/>
                </a:solidFill>
                <a:latin typeface="HelveticaNeueLTPro-Roman"/>
                <a:cs typeface="HelveticaNeueLTPro-Roman"/>
              </a:rPr>
              <a:t>communication </a:t>
            </a:r>
            <a:r>
              <a:rPr lang="en-GB" sz="806" dirty="0">
                <a:solidFill>
                  <a:srgbClr val="454546"/>
                </a:solidFill>
                <a:latin typeface="HelveticaNeueLTPro-Roman"/>
                <a:cs typeface="HelveticaNeueLTPro-Roman"/>
              </a:rPr>
              <a:t>needs further </a:t>
            </a:r>
            <a:r>
              <a:rPr lang="en-GB" sz="806" spc="-4" dirty="0">
                <a:solidFill>
                  <a:srgbClr val="454546"/>
                </a:solidFill>
                <a:latin typeface="HelveticaNeueLTPro-Roman"/>
                <a:cs typeface="HelveticaNeueLTPro-Roman"/>
              </a:rPr>
              <a:t>stand out. </a:t>
            </a:r>
            <a:r>
              <a:rPr lang="en-GB" sz="806" dirty="0">
                <a:solidFill>
                  <a:srgbClr val="454546"/>
                </a:solidFill>
                <a:latin typeface="HelveticaNeueLTPro-Roman"/>
                <a:cs typeface="HelveticaNeueLTPro-Roman"/>
              </a:rPr>
              <a:t>These </a:t>
            </a:r>
            <a:r>
              <a:rPr lang="en-GB" sz="806" spc="-4" dirty="0">
                <a:solidFill>
                  <a:srgbClr val="454546"/>
                </a:solidFill>
                <a:latin typeface="HelveticaNeueLTPro-Roman"/>
                <a:cs typeface="HelveticaNeueLTPro-Roman"/>
              </a:rPr>
              <a:t>colours are also designed </a:t>
            </a:r>
            <a:r>
              <a:rPr lang="en-GB" sz="806" spc="-8" dirty="0">
                <a:solidFill>
                  <a:srgbClr val="454546"/>
                </a:solidFill>
                <a:latin typeface="HelveticaNeueLTPro-Roman"/>
                <a:cs typeface="HelveticaNeueLTPro-Roman"/>
              </a:rPr>
              <a:t>with </a:t>
            </a:r>
            <a:r>
              <a:rPr lang="en-GB" sz="806" dirty="0">
                <a:solidFill>
                  <a:srgbClr val="454546"/>
                </a:solidFill>
                <a:latin typeface="HelveticaNeueLTPro-Roman"/>
                <a:cs typeface="HelveticaNeueLTPro-Roman"/>
              </a:rPr>
              <a:t>charts </a:t>
            </a:r>
            <a:r>
              <a:rPr lang="en-GB" sz="806" spc="-4" dirty="0">
                <a:solidFill>
                  <a:srgbClr val="454546"/>
                </a:solidFill>
                <a:latin typeface="HelveticaNeueLTPro-Roman"/>
                <a:cs typeface="HelveticaNeueLTPro-Roman"/>
              </a:rPr>
              <a:t>and colour </a:t>
            </a:r>
            <a:r>
              <a:rPr lang="en-GB" sz="806" spc="-8" dirty="0">
                <a:solidFill>
                  <a:srgbClr val="454546"/>
                </a:solidFill>
                <a:latin typeface="HelveticaNeueLTPro-Roman"/>
                <a:cs typeface="HelveticaNeueLTPro-Roman"/>
              </a:rPr>
              <a:t>coordinating </a:t>
            </a:r>
            <a:r>
              <a:rPr lang="en-GB" sz="806" spc="-4" dirty="0">
                <a:solidFill>
                  <a:srgbClr val="454546"/>
                </a:solidFill>
                <a:latin typeface="HelveticaNeueLTPro-Roman"/>
                <a:cs typeface="HelveticaNeueLTPro-Roman"/>
              </a:rPr>
              <a:t>in</a:t>
            </a:r>
            <a:r>
              <a:rPr lang="en-GB" sz="806" spc="8" dirty="0">
                <a:solidFill>
                  <a:srgbClr val="454546"/>
                </a:solidFill>
                <a:latin typeface="HelveticaNeueLTPro-Roman"/>
                <a:cs typeface="HelveticaNeueLTPro-Roman"/>
              </a:rPr>
              <a:t> </a:t>
            </a:r>
            <a:r>
              <a:rPr lang="en-GB" sz="806" spc="-8" dirty="0">
                <a:solidFill>
                  <a:srgbClr val="454546"/>
                </a:solidFill>
                <a:latin typeface="HelveticaNeueLTPro-Roman"/>
                <a:cs typeface="HelveticaNeueLTPro-Roman"/>
              </a:rPr>
              <a:t>mind.</a:t>
            </a:r>
          </a:p>
          <a:p>
            <a:pPr marL="10241" defTabSz="737372">
              <a:spcBef>
                <a:spcPts val="81"/>
              </a:spcBef>
            </a:pPr>
            <a:r>
              <a:rPr lang="en-GB" sz="968" b="1" spc="-4" dirty="0">
                <a:solidFill>
                  <a:srgbClr val="D43900"/>
                </a:solidFill>
                <a:latin typeface="HelveticaNeueLTPro-Hv"/>
                <a:cs typeface="HelveticaNeueLTPro-Hv"/>
              </a:rPr>
              <a:t>Note</a:t>
            </a:r>
            <a:endParaRPr lang="en-GB" sz="968" dirty="0">
              <a:solidFill>
                <a:srgbClr val="D43900"/>
              </a:solidFill>
              <a:latin typeface="HelveticaNeueLTPro-Hv"/>
              <a:cs typeface="HelveticaNeueLTPro-Hv"/>
            </a:endParaRPr>
          </a:p>
          <a:p>
            <a:pPr marL="10241" marR="4097" defTabSz="737372">
              <a:lnSpc>
                <a:spcPct val="125000"/>
              </a:lnSpc>
            </a:pPr>
            <a:r>
              <a:rPr lang="en-GB" sz="806" spc="-4" dirty="0">
                <a:solidFill>
                  <a:srgbClr val="454546"/>
                </a:solidFill>
                <a:latin typeface="HelveticaNeueLTPro-Roman"/>
                <a:cs typeface="HelveticaNeueLTPro-Roman"/>
              </a:rPr>
              <a:t>When using </a:t>
            </a:r>
            <a:r>
              <a:rPr lang="en-GB" sz="806" spc="-8" dirty="0">
                <a:solidFill>
                  <a:srgbClr val="454546"/>
                </a:solidFill>
                <a:latin typeface="HelveticaNeueLTPro-Roman"/>
                <a:cs typeface="HelveticaNeueLTPro-Roman"/>
              </a:rPr>
              <a:t>the </a:t>
            </a:r>
            <a:r>
              <a:rPr lang="en-GB" sz="806" spc="-4" dirty="0">
                <a:solidFill>
                  <a:srgbClr val="454546"/>
                </a:solidFill>
                <a:latin typeface="HelveticaNeueLTPro-Roman"/>
                <a:cs typeface="HelveticaNeueLTPro-Roman"/>
              </a:rPr>
              <a:t>colour </a:t>
            </a:r>
            <a:r>
              <a:rPr lang="en-GB" sz="806" spc="-8" dirty="0">
                <a:solidFill>
                  <a:srgbClr val="454546"/>
                </a:solidFill>
                <a:latin typeface="HelveticaNeueLTPro-Roman"/>
                <a:cs typeface="HelveticaNeueLTPro-Roman"/>
              </a:rPr>
              <a:t>palette, refer </a:t>
            </a:r>
            <a:r>
              <a:rPr lang="en-GB" sz="806" spc="-12" dirty="0">
                <a:solidFill>
                  <a:srgbClr val="454546"/>
                </a:solidFill>
                <a:latin typeface="HelveticaNeueLTPro-Roman"/>
                <a:cs typeface="HelveticaNeueLTPro-Roman"/>
              </a:rPr>
              <a:t>to </a:t>
            </a:r>
            <a:r>
              <a:rPr lang="en-GB" sz="806" spc="-8" dirty="0">
                <a:solidFill>
                  <a:srgbClr val="454546"/>
                </a:solidFill>
                <a:latin typeface="HelveticaNeueLTPro-Roman"/>
                <a:cs typeface="HelveticaNeueLTPro-Roman"/>
              </a:rPr>
              <a:t>the templates provided  </a:t>
            </a:r>
            <a:r>
              <a:rPr lang="en-GB" sz="806" spc="-4" dirty="0">
                <a:solidFill>
                  <a:srgbClr val="454546"/>
                </a:solidFill>
                <a:latin typeface="HelveticaNeueLTPro-Roman"/>
                <a:cs typeface="HelveticaNeueLTPro-Roman"/>
              </a:rPr>
              <a:t>and </a:t>
            </a:r>
            <a:r>
              <a:rPr lang="en-GB" sz="806" dirty="0">
                <a:solidFill>
                  <a:srgbClr val="454546"/>
                </a:solidFill>
                <a:latin typeface="HelveticaNeueLTPro-Roman"/>
                <a:cs typeface="HelveticaNeueLTPro-Roman"/>
              </a:rPr>
              <a:t>be </a:t>
            </a:r>
            <a:r>
              <a:rPr lang="en-GB" sz="806" spc="-8" dirty="0">
                <a:solidFill>
                  <a:srgbClr val="454546"/>
                </a:solidFill>
                <a:latin typeface="HelveticaNeueLTPro-Roman"/>
                <a:cs typeface="HelveticaNeueLTPro-Roman"/>
              </a:rPr>
              <a:t>mindful of </a:t>
            </a:r>
            <a:r>
              <a:rPr lang="en-GB" sz="806" spc="-4" dirty="0">
                <a:solidFill>
                  <a:srgbClr val="454546"/>
                </a:solidFill>
                <a:latin typeface="HelveticaNeueLTPro-Roman"/>
                <a:cs typeface="HelveticaNeueLTPro-Roman"/>
              </a:rPr>
              <a:t>using </a:t>
            </a:r>
            <a:r>
              <a:rPr lang="en-GB" sz="806" spc="-8" dirty="0">
                <a:solidFill>
                  <a:srgbClr val="454546"/>
                </a:solidFill>
                <a:latin typeface="HelveticaNeueLTPro-Roman"/>
                <a:cs typeface="HelveticaNeueLTPro-Roman"/>
              </a:rPr>
              <a:t>too many </a:t>
            </a:r>
            <a:r>
              <a:rPr lang="en-GB" sz="806" spc="-4" dirty="0">
                <a:solidFill>
                  <a:srgbClr val="454546"/>
                </a:solidFill>
                <a:latin typeface="HelveticaNeueLTPro-Roman"/>
                <a:cs typeface="HelveticaNeueLTPro-Roman"/>
              </a:rPr>
              <a:t>colours on one </a:t>
            </a:r>
            <a:br>
              <a:rPr lang="en-GB" sz="806" spc="-4" dirty="0">
                <a:solidFill>
                  <a:srgbClr val="454546"/>
                </a:solidFill>
                <a:latin typeface="HelveticaNeueLTPro-Roman"/>
                <a:cs typeface="HelveticaNeueLTPro-Roman"/>
              </a:rPr>
            </a:br>
            <a:r>
              <a:rPr lang="en-GB" sz="806" spc="-4" dirty="0">
                <a:solidFill>
                  <a:srgbClr val="454546"/>
                </a:solidFill>
                <a:latin typeface="HelveticaNeueLTPro-Roman"/>
                <a:cs typeface="HelveticaNeueLTPro-Roman"/>
              </a:rPr>
              <a:t>piece </a:t>
            </a:r>
            <a:r>
              <a:rPr lang="en-GB" sz="806" spc="-8" dirty="0">
                <a:solidFill>
                  <a:srgbClr val="454546"/>
                </a:solidFill>
                <a:latin typeface="HelveticaNeueLTPro-Roman"/>
                <a:cs typeface="HelveticaNeueLTPro-Roman"/>
              </a:rPr>
              <a:t>of communication. </a:t>
            </a:r>
            <a:r>
              <a:rPr lang="en-GB" sz="806" spc="-12" dirty="0">
                <a:solidFill>
                  <a:srgbClr val="454546"/>
                </a:solidFill>
                <a:latin typeface="HelveticaNeueLTPro-Roman"/>
                <a:cs typeface="HelveticaNeueLTPro-Roman"/>
              </a:rPr>
              <a:t>Make </a:t>
            </a:r>
            <a:r>
              <a:rPr lang="en-GB" sz="806" spc="-4" dirty="0">
                <a:solidFill>
                  <a:srgbClr val="454546"/>
                </a:solidFill>
                <a:latin typeface="HelveticaNeueLTPro-Roman"/>
                <a:cs typeface="HelveticaNeueLTPro-Roman"/>
              </a:rPr>
              <a:t>sure </a:t>
            </a:r>
            <a:r>
              <a:rPr lang="en-GB" sz="806" spc="-8" dirty="0">
                <a:solidFill>
                  <a:srgbClr val="454546"/>
                </a:solidFill>
                <a:latin typeface="HelveticaNeueLTPro-Roman"/>
                <a:cs typeface="HelveticaNeueLTPro-Roman"/>
              </a:rPr>
              <a:t>the copy </a:t>
            </a:r>
            <a:r>
              <a:rPr lang="en-GB" sz="806" spc="-4" dirty="0">
                <a:solidFill>
                  <a:srgbClr val="454546"/>
                </a:solidFill>
                <a:latin typeface="HelveticaNeueLTPro-Roman"/>
                <a:cs typeface="HelveticaNeueLTPro-Roman"/>
              </a:rPr>
              <a:t>and </a:t>
            </a:r>
            <a:r>
              <a:rPr lang="en-GB" sz="806" dirty="0">
                <a:solidFill>
                  <a:srgbClr val="454546"/>
                </a:solidFill>
                <a:latin typeface="HelveticaNeueLTPro-Roman"/>
                <a:cs typeface="HelveticaNeueLTPro-Roman"/>
              </a:rPr>
              <a:t>imagery </a:t>
            </a:r>
            <a:r>
              <a:rPr lang="en-GB" sz="806" spc="-4" dirty="0">
                <a:solidFill>
                  <a:srgbClr val="454546"/>
                </a:solidFill>
                <a:latin typeface="HelveticaNeueLTPro-Roman"/>
                <a:cs typeface="HelveticaNeueLTPro-Roman"/>
              </a:rPr>
              <a:t>are </a:t>
            </a:r>
            <a:r>
              <a:rPr lang="en-GB" sz="806" spc="-8" dirty="0">
                <a:solidFill>
                  <a:srgbClr val="454546"/>
                </a:solidFill>
                <a:latin typeface="HelveticaNeueLTPro-Roman"/>
                <a:cs typeface="HelveticaNeueLTPro-Roman"/>
              </a:rPr>
              <a:t>legible </a:t>
            </a:r>
            <a:r>
              <a:rPr lang="en-GB" sz="806" spc="-4" dirty="0">
                <a:solidFill>
                  <a:srgbClr val="454546"/>
                </a:solidFill>
                <a:latin typeface="HelveticaNeueLTPro-Roman"/>
                <a:cs typeface="HelveticaNeueLTPro-Roman"/>
              </a:rPr>
              <a:t>and </a:t>
            </a:r>
            <a:r>
              <a:rPr lang="en-GB" sz="806" spc="-8" dirty="0">
                <a:solidFill>
                  <a:srgbClr val="454546"/>
                </a:solidFill>
                <a:latin typeface="HelveticaNeueLTPro-Roman"/>
                <a:cs typeface="HelveticaNeueLTPro-Roman"/>
              </a:rPr>
              <a:t>that </a:t>
            </a:r>
            <a:r>
              <a:rPr lang="en-GB" sz="806" spc="-4" dirty="0">
                <a:solidFill>
                  <a:srgbClr val="454546"/>
                </a:solidFill>
                <a:latin typeface="HelveticaNeueLTPro-Roman"/>
                <a:cs typeface="HelveticaNeueLTPro-Roman"/>
              </a:rPr>
              <a:t>colours are used</a:t>
            </a:r>
            <a:r>
              <a:rPr lang="en-GB" sz="806" spc="16" dirty="0">
                <a:solidFill>
                  <a:srgbClr val="454546"/>
                </a:solidFill>
                <a:latin typeface="HelveticaNeueLTPro-Roman"/>
                <a:cs typeface="HelveticaNeueLTPro-Roman"/>
              </a:rPr>
              <a:t> </a:t>
            </a:r>
            <a:r>
              <a:rPr lang="en-GB" sz="806" spc="-12" dirty="0">
                <a:solidFill>
                  <a:srgbClr val="454546"/>
                </a:solidFill>
                <a:latin typeface="HelveticaNeueLTPro-Roman"/>
                <a:cs typeface="HelveticaNeueLTPro-Roman"/>
              </a:rPr>
              <a:t>sparingly.</a:t>
            </a:r>
            <a:endParaRPr lang="en-GB" sz="806" dirty="0">
              <a:solidFill>
                <a:srgbClr val="454546"/>
              </a:solidFill>
              <a:latin typeface="HelveticaNeueLTPro-Roman"/>
              <a:cs typeface="HelveticaNeueLTPro-Roman"/>
            </a:endParaRPr>
          </a:p>
        </p:txBody>
      </p:sp>
      <p:sp>
        <p:nvSpPr>
          <p:cNvPr id="20" name="Rectangle 19">
            <a:extLst>
              <a:ext uri="{FF2B5EF4-FFF2-40B4-BE49-F238E27FC236}">
                <a16:creationId xmlns:a16="http://schemas.microsoft.com/office/drawing/2014/main" id="{1A785225-9A48-D846-BA65-07C0DF0D6E51}"/>
              </a:ext>
            </a:extLst>
          </p:cNvPr>
          <p:cNvSpPr/>
          <p:nvPr userDrawn="1"/>
        </p:nvSpPr>
        <p:spPr>
          <a:xfrm>
            <a:off x="6096000" y="1918694"/>
            <a:ext cx="595676" cy="216341"/>
          </a:xfrm>
          <a:prstGeom prst="rect">
            <a:avLst/>
          </a:prstGeom>
        </p:spPr>
        <p:txBody>
          <a:bodyPr wrap="none">
            <a:spAutoFit/>
          </a:bodyPr>
          <a:lstStyle/>
          <a:p>
            <a:pPr marL="10241" defTabSz="737372">
              <a:spcBef>
                <a:spcPts val="81"/>
              </a:spcBef>
            </a:pPr>
            <a:r>
              <a:rPr lang="en-GB" sz="806" b="1" i="0" dirty="0">
                <a:solidFill>
                  <a:srgbClr val="D43900"/>
                </a:solidFill>
                <a:latin typeface="HelveticaNeueLT Pro 55 Roman" panose="020B0604020202020204" pitchFamily="34" charset="77"/>
                <a:cs typeface="HelveticaNeueLTPro-Hv"/>
              </a:rPr>
              <a:t>Primary</a:t>
            </a:r>
          </a:p>
        </p:txBody>
      </p:sp>
      <p:sp>
        <p:nvSpPr>
          <p:cNvPr id="22" name="Rectangle 21">
            <a:extLst>
              <a:ext uri="{FF2B5EF4-FFF2-40B4-BE49-F238E27FC236}">
                <a16:creationId xmlns:a16="http://schemas.microsoft.com/office/drawing/2014/main" id="{80EBBE67-735C-BC45-9397-22C2FACEDCE8}"/>
              </a:ext>
            </a:extLst>
          </p:cNvPr>
          <p:cNvSpPr/>
          <p:nvPr userDrawn="1"/>
        </p:nvSpPr>
        <p:spPr>
          <a:xfrm>
            <a:off x="8885405" y="1912954"/>
            <a:ext cx="1015663" cy="216341"/>
          </a:xfrm>
          <a:prstGeom prst="rect">
            <a:avLst/>
          </a:prstGeom>
        </p:spPr>
        <p:txBody>
          <a:bodyPr wrap="none">
            <a:spAutoFit/>
          </a:bodyPr>
          <a:lstStyle/>
          <a:p>
            <a:pPr marL="10241" defTabSz="737372">
              <a:spcBef>
                <a:spcPts val="81"/>
              </a:spcBef>
            </a:pPr>
            <a:r>
              <a:rPr lang="en-GB" sz="806" b="1" i="0" dirty="0">
                <a:solidFill>
                  <a:srgbClr val="D43900"/>
                </a:solidFill>
                <a:latin typeface="HelveticaNeueLT Pro 55 Roman" panose="020B0604020202020204" pitchFamily="34" charset="77"/>
                <a:cs typeface="HelveticaNeueLTPro-Hv"/>
              </a:rPr>
              <a:t>Complementary</a:t>
            </a:r>
          </a:p>
        </p:txBody>
      </p:sp>
      <p:sp>
        <p:nvSpPr>
          <p:cNvPr id="23" name="Title 2">
            <a:extLst>
              <a:ext uri="{FF2B5EF4-FFF2-40B4-BE49-F238E27FC236}">
                <a16:creationId xmlns:a16="http://schemas.microsoft.com/office/drawing/2014/main" id="{705249DA-C75A-454C-80D2-291C9ADA6187}"/>
              </a:ext>
            </a:extLst>
          </p:cNvPr>
          <p:cNvSpPr txBox="1">
            <a:spLocks/>
          </p:cNvSpPr>
          <p:nvPr userDrawn="1"/>
        </p:nvSpPr>
        <p:spPr>
          <a:xfrm>
            <a:off x="552149" y="1158465"/>
            <a:ext cx="3961895" cy="824764"/>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NeueLT Std Med" panose="020B0604020202020204" pitchFamily="34" charset="0"/>
                <a:ea typeface="Helvetica Neue Condensed" panose="02000503000000020004" pitchFamily="2" charset="0"/>
                <a:cs typeface="Helvetica Neue Condensed" panose="02000503000000020004" pitchFamily="2" charset="0"/>
              </a:defRPr>
            </a:lvl1pPr>
          </a:lstStyle>
          <a:p>
            <a:pPr defTabSz="737354"/>
            <a:r>
              <a:rPr lang="en-GB" sz="2500" dirty="0">
                <a:solidFill>
                  <a:srgbClr val="D43900"/>
                </a:solidFill>
                <a:latin typeface="HelveticaNeueLT Pro 55 Roman" panose="020B0604020202020204" pitchFamily="34" charset="77"/>
              </a:rPr>
              <a:t>Title Slide Header</a:t>
            </a:r>
          </a:p>
          <a:p>
            <a:pPr defTabSz="737354"/>
            <a:r>
              <a:rPr lang="en-US" sz="900" dirty="0">
                <a:solidFill>
                  <a:srgbClr val="454546"/>
                </a:solidFill>
                <a:latin typeface="HelveticaNeueLT Pro 55 Roman" panose="020B0604020202020204" pitchFamily="34" charset="77"/>
              </a:rPr>
              <a:t>Helvetica Neue Lt Pro (Roman) – 25pt</a:t>
            </a:r>
          </a:p>
        </p:txBody>
      </p:sp>
      <p:sp>
        <p:nvSpPr>
          <p:cNvPr id="24" name="Text Placeholder 3">
            <a:extLst>
              <a:ext uri="{FF2B5EF4-FFF2-40B4-BE49-F238E27FC236}">
                <a16:creationId xmlns:a16="http://schemas.microsoft.com/office/drawing/2014/main" id="{897AA2E2-E1CF-3541-A4BF-B5E6E7D34363}"/>
              </a:ext>
            </a:extLst>
          </p:cNvPr>
          <p:cNvSpPr txBox="1">
            <a:spLocks/>
          </p:cNvSpPr>
          <p:nvPr userDrawn="1"/>
        </p:nvSpPr>
        <p:spPr>
          <a:xfrm>
            <a:off x="552149" y="2977752"/>
            <a:ext cx="4811098" cy="2981061"/>
          </a:xfrm>
          <a:prstGeom prst="rect">
            <a:avLst/>
          </a:prstGeom>
          <a:ln>
            <a:noFill/>
          </a:ln>
        </p:spPr>
        <p:txBody>
          <a:bodyPr/>
          <a:lstStyle>
            <a:lvl1pPr marL="0" indent="0" algn="l" defTabSz="914377" rtl="0" eaLnBrk="1" latinLnBrk="0" hangingPunct="1">
              <a:lnSpc>
                <a:spcPct val="90000"/>
              </a:lnSpc>
              <a:spcBef>
                <a:spcPts val="1000"/>
              </a:spcBef>
              <a:buFont typeface="Arial" panose="020B0604020202020204" pitchFamily="34" charset="0"/>
              <a:buNone/>
              <a:defRPr sz="1400" b="0" i="0" kern="1200">
                <a:solidFill>
                  <a:srgbClr val="FFBF22"/>
                </a:solidFill>
                <a:latin typeface="HelveticaNeueLT Std L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400" b="0" i="0" kern="1200">
                <a:ln>
                  <a:noFill/>
                </a:ln>
                <a:solidFill>
                  <a:srgbClr val="E8BC28"/>
                </a:solidFill>
                <a:latin typeface="HelveticaNeueLT Std L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NeueLT Std L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NeueLT Std L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800" b="0" i="0" kern="1200">
                <a:solidFill>
                  <a:schemeClr val="tx1"/>
                </a:solidFill>
                <a:latin typeface="HelveticaNeueLT Std Thin"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37354">
              <a:spcBef>
                <a:spcPts val="806"/>
              </a:spcBef>
              <a:defRPr/>
            </a:pPr>
            <a:r>
              <a:rPr lang="en-GB" sz="1200" b="0" i="0" dirty="0">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Lorem ipsum </a:t>
            </a:r>
            <a:r>
              <a:rPr lang="en-GB" sz="1200" b="0" i="0" dirty="0" err="1">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dolor</a:t>
            </a:r>
            <a:r>
              <a:rPr lang="en-GB" sz="1200" b="0" i="0" dirty="0">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 sit </a:t>
            </a:r>
            <a:r>
              <a:rPr lang="en-GB" sz="1200" b="0" i="0" dirty="0" err="1">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amet</a:t>
            </a:r>
            <a:r>
              <a:rPr lang="en-GB" sz="1200" b="0" i="0" dirty="0">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 </a:t>
            </a:r>
            <a:r>
              <a:rPr lang="en-GB" sz="1200" b="0" i="0" dirty="0" err="1">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consectetuer</a:t>
            </a:r>
            <a:r>
              <a:rPr lang="en-GB" sz="1200" b="0" i="0" dirty="0">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 </a:t>
            </a:r>
            <a:r>
              <a:rPr lang="en-GB" sz="1200" b="0" i="0" dirty="0" err="1">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adipiscing</a:t>
            </a:r>
            <a:r>
              <a:rPr lang="en-GB" sz="1200" b="0" i="0" dirty="0">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 elit. Maecenas porttitor congue massa. Fusce posuere, magna sed pulvinar ultricies, purus lectus malesuada libero, sit amet commodo magna eros quis </a:t>
            </a:r>
            <a:r>
              <a:rPr lang="en-GB" sz="1200" b="0" i="0" dirty="0" err="1">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urna</a:t>
            </a:r>
            <a:r>
              <a:rPr lang="en-GB" sz="1200" b="0" i="0" dirty="0">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rPr>
              <a:t>.</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r>
              <a:rPr lang="en-US" sz="900" dirty="0">
                <a:solidFill>
                  <a:srgbClr val="454546"/>
                </a:solidFill>
                <a:latin typeface="HelveticaNeueLT Pro 55 Roman" panose="020B0604020202020204" pitchFamily="34" charset="77"/>
              </a:rPr>
              <a:t>Intro copy - Helvetica Neue Lt Pro (Medium) – 12pt</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900" b="0" i="0" dirty="0">
              <a:solidFill>
                <a:srgbClr val="D43900"/>
              </a:solidFill>
              <a:latin typeface="HelveticaNeueLT Pro 65 Md" panose="020B0604020202020204" pitchFamily="34" charset="77"/>
              <a:ea typeface="Helvetica Neue Medium" panose="02000503000000020004" pitchFamily="2" charset="0"/>
              <a:cs typeface="Helvetica Neue Medium" panose="02000503000000020004" pitchFamily="2" charset="0"/>
            </a:endParaRPr>
          </a:p>
          <a:p>
            <a:pPr defTabSz="737354">
              <a:spcBef>
                <a:spcPts val="806"/>
              </a:spcBef>
              <a:defRPr/>
            </a:pPr>
            <a:r>
              <a:rPr lang="en-GB" sz="1400" b="1" i="0" dirty="0">
                <a:solidFill>
                  <a:srgbClr val="D43900"/>
                </a:solidFill>
                <a:latin typeface="HelveticaNeueLT Pro 55 Roman" panose="020B0604020202020204" pitchFamily="34" charset="77"/>
              </a:rPr>
              <a:t>Sub heading 1 – Helvetica Neue LT Pro (Bold) – 14pt </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1200" b="1" i="0" dirty="0">
              <a:solidFill>
                <a:srgbClr val="D43900"/>
              </a:solidFill>
              <a:latin typeface="HelveticaNeueLT Pro 55 Roman" panose="020B0604020202020204" pitchFamily="34" charset="77"/>
            </a:endParaRP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r>
              <a:rPr lang="en-GB" sz="1200" b="1" i="0" dirty="0">
                <a:solidFill>
                  <a:srgbClr val="D43900"/>
                </a:solidFill>
                <a:latin typeface="HelveticaNeueLT Pro 55 Roman" panose="020B0604020202020204" pitchFamily="34" charset="77"/>
              </a:rPr>
              <a:t>Sub heading 2 – Helvetica Neue LT Pro (Bold) – 12pt </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900" b="1" i="0" dirty="0">
              <a:solidFill>
                <a:srgbClr val="454546"/>
              </a:solidFill>
              <a:latin typeface="HelveticaNeueLT Pro 55 Roman" panose="020B0604020202020204" pitchFamily="34" charset="77"/>
            </a:endParaRP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r>
              <a:rPr lang="en-GB" sz="900" b="1" i="0" dirty="0">
                <a:solidFill>
                  <a:srgbClr val="454546"/>
                </a:solidFill>
                <a:latin typeface="HelveticaNeueLT Pro 55 Roman" panose="020B0604020202020204" pitchFamily="34" charset="77"/>
              </a:rPr>
              <a:t>Sub heading 3 – Helvetica Neue LT Pro (Bold) – 9pt </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900" b="0" i="0" dirty="0">
              <a:solidFill>
                <a:srgbClr val="454546"/>
              </a:solidFill>
              <a:latin typeface="HelveticaNeueLT Pro 55 Roman" panose="020B0604020202020204" pitchFamily="34" charset="77"/>
            </a:endParaRP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r>
              <a:rPr lang="en-GB" sz="900" b="0" i="0" dirty="0">
                <a:solidFill>
                  <a:srgbClr val="454546"/>
                </a:solidFill>
                <a:latin typeface="HelveticaNeueLT Pro 55 Roman" panose="020B0604020202020204" pitchFamily="34" charset="77"/>
              </a:rPr>
              <a:t>Body copy – Helvetica Neue LT Pro (Bold) – 9pt </a:t>
            </a: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900" b="1" i="0" dirty="0">
              <a:solidFill>
                <a:srgbClr val="454546"/>
              </a:solidFill>
              <a:latin typeface="HelveticaNeueLT Pro 55 Roman" panose="020B0604020202020204" pitchFamily="34" charset="77"/>
            </a:endParaRPr>
          </a:p>
          <a:p>
            <a:pPr marL="0" marR="0" lvl="0" indent="0" algn="l" defTabSz="737354" rtl="0" eaLnBrk="1" fontAlgn="auto" latinLnBrk="0" hangingPunct="1">
              <a:lnSpc>
                <a:spcPct val="90000"/>
              </a:lnSpc>
              <a:spcBef>
                <a:spcPts val="806"/>
              </a:spcBef>
              <a:spcAft>
                <a:spcPts val="0"/>
              </a:spcAft>
              <a:buClrTx/>
              <a:buSzTx/>
              <a:buFont typeface="Arial" panose="020B0604020202020204" pitchFamily="34" charset="0"/>
              <a:buNone/>
              <a:tabLst/>
              <a:defRPr/>
            </a:pPr>
            <a:endParaRPr lang="en-GB" sz="1200" b="1" i="0" dirty="0">
              <a:solidFill>
                <a:srgbClr val="D43900"/>
              </a:solidFill>
              <a:latin typeface="HelveticaNeueLT Pro 55 Roman" panose="020B0604020202020204" pitchFamily="34" charset="77"/>
            </a:endParaRPr>
          </a:p>
          <a:p>
            <a:pPr defTabSz="737354">
              <a:spcBef>
                <a:spcPts val="806"/>
              </a:spcBef>
              <a:defRPr/>
            </a:pPr>
            <a:endParaRPr lang="en-GB" sz="1400" b="1" i="0" dirty="0">
              <a:solidFill>
                <a:srgbClr val="D43900"/>
              </a:solidFill>
              <a:latin typeface="HelveticaNeueLT Pro 55 Roman" panose="020B0604020202020204" pitchFamily="34" charset="77"/>
            </a:endParaRPr>
          </a:p>
          <a:p>
            <a:pPr defTabSz="737354">
              <a:spcBef>
                <a:spcPts val="806"/>
              </a:spcBef>
              <a:defRPr/>
            </a:pPr>
            <a:endParaRPr lang="en-GB" sz="1290" dirty="0">
              <a:solidFill>
                <a:srgbClr val="000000">
                  <a:lumMod val="65000"/>
                  <a:lumOff val="35000"/>
                </a:srgbClr>
              </a:solidFill>
              <a:latin typeface="HelveticaNeueLT Pro 55 Roman" panose="020B0604020202020204" pitchFamily="34" charset="77"/>
            </a:endParaRPr>
          </a:p>
        </p:txBody>
      </p:sp>
      <p:sp>
        <p:nvSpPr>
          <p:cNvPr id="27" name="Title 1">
            <a:extLst>
              <a:ext uri="{FF2B5EF4-FFF2-40B4-BE49-F238E27FC236}">
                <a16:creationId xmlns:a16="http://schemas.microsoft.com/office/drawing/2014/main" id="{D4A9DA12-082B-A34C-8468-11587E48967B}"/>
              </a:ext>
            </a:extLst>
          </p:cNvPr>
          <p:cNvSpPr txBox="1">
            <a:spLocks/>
          </p:cNvSpPr>
          <p:nvPr userDrawn="1"/>
        </p:nvSpPr>
        <p:spPr>
          <a:xfrm>
            <a:off x="552149" y="713193"/>
            <a:ext cx="3914022" cy="390715"/>
          </a:xfrm>
          <a:prstGeom prst="rect">
            <a:avLst/>
          </a:prstGeom>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737354"/>
            <a:r>
              <a:rPr lang="en-US" sz="1613" b="0" i="0" dirty="0">
                <a:solidFill>
                  <a:srgbClr val="454546"/>
                </a:solidFill>
                <a:latin typeface="HelveticaNeueLT Pro 65 Md" panose="020B0604020202020204" pitchFamily="34" charset="77"/>
              </a:rPr>
              <a:t>PowerPoint Template Guide</a:t>
            </a:r>
          </a:p>
        </p:txBody>
      </p:sp>
      <p:sp>
        <p:nvSpPr>
          <p:cNvPr id="30" name="Title 2">
            <a:extLst>
              <a:ext uri="{FF2B5EF4-FFF2-40B4-BE49-F238E27FC236}">
                <a16:creationId xmlns:a16="http://schemas.microsoft.com/office/drawing/2014/main" id="{D8F9DDC2-B081-0641-9597-6AFD59265FE2}"/>
              </a:ext>
            </a:extLst>
          </p:cNvPr>
          <p:cNvSpPr txBox="1">
            <a:spLocks/>
          </p:cNvSpPr>
          <p:nvPr userDrawn="1"/>
        </p:nvSpPr>
        <p:spPr>
          <a:xfrm>
            <a:off x="552149" y="1818341"/>
            <a:ext cx="3961895" cy="824764"/>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NeueLT Std Med" panose="020B0604020202020204" pitchFamily="34" charset="0"/>
                <a:ea typeface="Helvetica Neue Condensed" panose="02000503000000020004" pitchFamily="2" charset="0"/>
                <a:cs typeface="Helvetica Neue Condensed" panose="02000503000000020004" pitchFamily="2" charset="0"/>
              </a:defRPr>
            </a:lvl1pPr>
          </a:lstStyle>
          <a:p>
            <a:pPr defTabSz="737354"/>
            <a:r>
              <a:rPr lang="en-GB" sz="2000" dirty="0">
                <a:solidFill>
                  <a:srgbClr val="D43900"/>
                </a:solidFill>
                <a:latin typeface="HelveticaNeueLT Pro 55 Roman" panose="020B0604020202020204" pitchFamily="34" charset="77"/>
              </a:rPr>
              <a:t>Section Title</a:t>
            </a:r>
          </a:p>
          <a:p>
            <a:pPr defTabSz="737354"/>
            <a:r>
              <a:rPr lang="en-US" sz="900" dirty="0">
                <a:solidFill>
                  <a:srgbClr val="454546"/>
                </a:solidFill>
                <a:latin typeface="HelveticaNeueLT Pro 55 Roman" panose="020B0604020202020204" pitchFamily="34" charset="77"/>
              </a:rPr>
              <a:t>Helvetica Neue Lt Pro (Roman) – 20pt</a:t>
            </a:r>
          </a:p>
        </p:txBody>
      </p:sp>
      <p:sp>
        <p:nvSpPr>
          <p:cNvPr id="31" name="Title 2">
            <a:extLst>
              <a:ext uri="{FF2B5EF4-FFF2-40B4-BE49-F238E27FC236}">
                <a16:creationId xmlns:a16="http://schemas.microsoft.com/office/drawing/2014/main" id="{03E029CE-9E7F-E244-9307-4763DEC2F5A6}"/>
              </a:ext>
            </a:extLst>
          </p:cNvPr>
          <p:cNvSpPr txBox="1">
            <a:spLocks/>
          </p:cNvSpPr>
          <p:nvPr userDrawn="1"/>
        </p:nvSpPr>
        <p:spPr>
          <a:xfrm>
            <a:off x="552149" y="2376382"/>
            <a:ext cx="3961895" cy="824764"/>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NeueLT Std Med" panose="020B0604020202020204" pitchFamily="34" charset="0"/>
                <a:ea typeface="Helvetica Neue Condensed" panose="02000503000000020004" pitchFamily="2" charset="0"/>
                <a:cs typeface="Helvetica Neue Condensed" panose="02000503000000020004" pitchFamily="2" charset="0"/>
              </a:defRPr>
            </a:lvl1pPr>
          </a:lstStyle>
          <a:p>
            <a:pPr defTabSz="737354"/>
            <a:r>
              <a:rPr lang="en-GB" sz="1800" b="1" i="0" dirty="0">
                <a:solidFill>
                  <a:srgbClr val="D43900"/>
                </a:solidFill>
                <a:latin typeface="HelveticaNeueLT Pro 55 Roman" panose="020B0604020202020204" pitchFamily="34" charset="77"/>
              </a:rPr>
              <a:t>Heading</a:t>
            </a:r>
            <a:r>
              <a:rPr lang="en-GB" sz="2000" b="1" i="0" dirty="0">
                <a:solidFill>
                  <a:srgbClr val="D43900"/>
                </a:solidFill>
                <a:latin typeface="HelveticaNeueLT Pro 55 Roman" panose="020B0604020202020204" pitchFamily="34" charset="77"/>
              </a:rPr>
              <a:t> </a:t>
            </a:r>
          </a:p>
          <a:p>
            <a:pPr defTabSz="737354"/>
            <a:r>
              <a:rPr lang="en-US" sz="900" dirty="0">
                <a:solidFill>
                  <a:srgbClr val="454546"/>
                </a:solidFill>
                <a:latin typeface="HelveticaNeueLT Pro 55 Roman" panose="020B0604020202020204" pitchFamily="34" charset="77"/>
              </a:rPr>
              <a:t>Helvetica Neue Lt Pro (Roman) – 18pt</a:t>
            </a:r>
          </a:p>
        </p:txBody>
      </p:sp>
    </p:spTree>
    <p:extLst>
      <p:ext uri="{BB962C8B-B14F-4D97-AF65-F5344CB8AC3E}">
        <p14:creationId xmlns:p14="http://schemas.microsoft.com/office/powerpoint/2010/main" val="26364718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FFACF0BA-FCB8-2D4A-9836-FD816C771AFC}"/>
              </a:ext>
            </a:extLst>
          </p:cNvPr>
          <p:cNvPicPr>
            <a:picLocks noChangeAspect="1"/>
          </p:cNvPicPr>
          <p:nvPr userDrawn="1"/>
        </p:nvPicPr>
        <p:blipFill>
          <a:blip r:embed="rId2"/>
          <a:srcRect/>
          <a:stretch/>
        </p:blipFill>
        <p:spPr>
          <a:xfrm>
            <a:off x="0" y="3363"/>
            <a:ext cx="12192000" cy="6858000"/>
          </a:xfrm>
          <a:prstGeom prst="rect">
            <a:avLst/>
          </a:prstGeom>
        </p:spPr>
      </p:pic>
      <p:pic>
        <p:nvPicPr>
          <p:cNvPr id="2" name="Picture 1">
            <a:extLst>
              <a:ext uri="{FF2B5EF4-FFF2-40B4-BE49-F238E27FC236}">
                <a16:creationId xmlns:a16="http://schemas.microsoft.com/office/drawing/2014/main" id="{98FD9B3C-5013-E839-6CD7-E213FD386C9D}"/>
              </a:ext>
            </a:extLst>
          </p:cNvPr>
          <p:cNvPicPr>
            <a:picLocks noChangeAspect="1"/>
          </p:cNvPicPr>
          <p:nvPr userDrawn="1"/>
        </p:nvPicPr>
        <p:blipFill>
          <a:blip r:embed="rId3"/>
          <a:stretch>
            <a:fillRect/>
          </a:stretch>
        </p:blipFill>
        <p:spPr>
          <a:xfrm>
            <a:off x="-18960" y="5384304"/>
            <a:ext cx="12210960" cy="1318732"/>
          </a:xfrm>
          <a:prstGeom prst="rect">
            <a:avLst/>
          </a:prstGeom>
        </p:spPr>
      </p:pic>
      <p:pic>
        <p:nvPicPr>
          <p:cNvPr id="3" name="Picture 2">
            <a:extLst>
              <a:ext uri="{FF2B5EF4-FFF2-40B4-BE49-F238E27FC236}">
                <a16:creationId xmlns:a16="http://schemas.microsoft.com/office/drawing/2014/main" id="{2735E139-7CB9-E460-7730-5B5C225B94B7}"/>
              </a:ext>
            </a:extLst>
          </p:cNvPr>
          <p:cNvPicPr>
            <a:picLocks noChangeAspect="1"/>
          </p:cNvPicPr>
          <p:nvPr userDrawn="1"/>
        </p:nvPicPr>
        <p:blipFill>
          <a:blip r:embed="rId4"/>
          <a:stretch>
            <a:fillRect/>
          </a:stretch>
        </p:blipFill>
        <p:spPr>
          <a:xfrm>
            <a:off x="-18961" y="6197486"/>
            <a:ext cx="12244931" cy="660514"/>
          </a:xfrm>
          <a:prstGeom prst="rect">
            <a:avLst/>
          </a:prstGeom>
        </p:spPr>
      </p:pic>
      <p:pic>
        <p:nvPicPr>
          <p:cNvPr id="4" name="Picture 3">
            <a:extLst>
              <a:ext uri="{FF2B5EF4-FFF2-40B4-BE49-F238E27FC236}">
                <a16:creationId xmlns:a16="http://schemas.microsoft.com/office/drawing/2014/main" id="{E61E6A0E-E54B-2B56-476B-2967D6BAA821}"/>
              </a:ext>
            </a:extLst>
          </p:cNvPr>
          <p:cNvPicPr>
            <a:picLocks noChangeAspect="1"/>
          </p:cNvPicPr>
          <p:nvPr userDrawn="1"/>
        </p:nvPicPr>
        <p:blipFill>
          <a:blip r:embed="rId5"/>
          <a:srcRect/>
          <a:stretch/>
        </p:blipFill>
        <p:spPr>
          <a:xfrm>
            <a:off x="11423087" y="6426740"/>
            <a:ext cx="404054" cy="157424"/>
          </a:xfrm>
          <a:prstGeom prst="rect">
            <a:avLst/>
          </a:prstGeom>
        </p:spPr>
      </p:pic>
    </p:spTree>
    <p:extLst>
      <p:ext uri="{BB962C8B-B14F-4D97-AF65-F5344CB8AC3E}">
        <p14:creationId xmlns:p14="http://schemas.microsoft.com/office/powerpoint/2010/main" val="363177950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2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US"/>
              <a:t>Click to edit Master text styles</a:t>
            </a:r>
          </a:p>
        </p:txBody>
      </p:sp>
    </p:spTree>
    <p:extLst>
      <p:ext uri="{BB962C8B-B14F-4D97-AF65-F5344CB8AC3E}">
        <p14:creationId xmlns:p14="http://schemas.microsoft.com/office/powerpoint/2010/main" val="9126967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1_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US"/>
              <a:t>Click to edit Master text styles</a:t>
            </a:r>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US"/>
              <a:t>Click to edit Master text styles</a:t>
            </a:r>
          </a:p>
        </p:txBody>
      </p:sp>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US"/>
              <a:t>Click to edit Master text styles</a:t>
            </a:r>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US"/>
              <a:t>Click to edit Master text styles</a:t>
            </a:r>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US"/>
              <a:t>Click to edit Master text styles</a:t>
            </a:r>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2878561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ctr"/>
          <a:lstStyle>
            <a:lvl1pPr>
              <a:defRPr sz="2500" b="0" i="0">
                <a:solidFill>
                  <a:schemeClr val="bg1"/>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10C1C811-7961-919D-993F-095AC81E232D}"/>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33044907-1C4E-3A84-2DDB-72E0651FC5AF}"/>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9" name="Picture 8">
            <a:extLst>
              <a:ext uri="{FF2B5EF4-FFF2-40B4-BE49-F238E27FC236}">
                <a16:creationId xmlns:a16="http://schemas.microsoft.com/office/drawing/2014/main" id="{D66D0912-98B9-3471-5D3C-1DF11E840A41}"/>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2070797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1/16/2023</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a:p>
        </p:txBody>
      </p:sp>
    </p:spTree>
    <p:extLst>
      <p:ext uri="{BB962C8B-B14F-4D97-AF65-F5344CB8AC3E}">
        <p14:creationId xmlns:p14="http://schemas.microsoft.com/office/powerpoint/2010/main" val="152749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ag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C467E4A-CC9D-E041-8263-9CCBD5B47DBE}"/>
              </a:ext>
            </a:extLst>
          </p:cNvPr>
          <p:cNvSpPr>
            <a:spLocks noGrp="1"/>
          </p:cNvSpPr>
          <p:nvPr>
            <p:ph type="title" hasCustomPrompt="1"/>
          </p:nvPr>
        </p:nvSpPr>
        <p:spPr>
          <a:xfrm>
            <a:off x="497524" y="780175"/>
            <a:ext cx="1576374" cy="1979958"/>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dirty="0"/>
              <a:t>Contents</a:t>
            </a:r>
            <a:endParaRPr lang="en-US" dirty="0"/>
          </a:p>
        </p:txBody>
      </p:sp>
      <p:sp>
        <p:nvSpPr>
          <p:cNvPr id="9" name="Text Placeholder 11">
            <a:extLst>
              <a:ext uri="{FF2B5EF4-FFF2-40B4-BE49-F238E27FC236}">
                <a16:creationId xmlns:a16="http://schemas.microsoft.com/office/drawing/2014/main" id="{F38FD49F-C7EF-E14F-805C-2D07E703AC6F}"/>
              </a:ext>
            </a:extLst>
          </p:cNvPr>
          <p:cNvSpPr>
            <a:spLocks noGrp="1"/>
          </p:cNvSpPr>
          <p:nvPr>
            <p:ph type="body" sz="quarter" idx="10" hasCustomPrompt="1"/>
          </p:nvPr>
        </p:nvSpPr>
        <p:spPr>
          <a:xfrm>
            <a:off x="2383462" y="780177"/>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10" name="Text Placeholder 11">
            <a:extLst>
              <a:ext uri="{FF2B5EF4-FFF2-40B4-BE49-F238E27FC236}">
                <a16:creationId xmlns:a16="http://schemas.microsoft.com/office/drawing/2014/main" id="{CF13EC0C-3E3A-4B4C-AD1D-36C152AB2A81}"/>
              </a:ext>
            </a:extLst>
          </p:cNvPr>
          <p:cNvSpPr>
            <a:spLocks noGrp="1"/>
          </p:cNvSpPr>
          <p:nvPr>
            <p:ph type="body" sz="quarter" idx="11" hasCustomPrompt="1"/>
          </p:nvPr>
        </p:nvSpPr>
        <p:spPr>
          <a:xfrm>
            <a:off x="2383462" y="1277718"/>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11" name="Text Placeholder 11">
            <a:extLst>
              <a:ext uri="{FF2B5EF4-FFF2-40B4-BE49-F238E27FC236}">
                <a16:creationId xmlns:a16="http://schemas.microsoft.com/office/drawing/2014/main" id="{845D83A8-B41B-424F-B8DA-250715155E84}"/>
              </a:ext>
            </a:extLst>
          </p:cNvPr>
          <p:cNvSpPr>
            <a:spLocks noGrp="1"/>
          </p:cNvSpPr>
          <p:nvPr>
            <p:ph type="body" sz="quarter" idx="12" hasCustomPrompt="1"/>
          </p:nvPr>
        </p:nvSpPr>
        <p:spPr>
          <a:xfrm>
            <a:off x="2383462" y="1775259"/>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13" name="Text Placeholder 11">
            <a:extLst>
              <a:ext uri="{FF2B5EF4-FFF2-40B4-BE49-F238E27FC236}">
                <a16:creationId xmlns:a16="http://schemas.microsoft.com/office/drawing/2014/main" id="{A384A9DD-3701-7C46-B11A-B35C8938662A}"/>
              </a:ext>
            </a:extLst>
          </p:cNvPr>
          <p:cNvSpPr>
            <a:spLocks noGrp="1"/>
          </p:cNvSpPr>
          <p:nvPr>
            <p:ph type="body" sz="quarter" idx="13" hasCustomPrompt="1"/>
          </p:nvPr>
        </p:nvSpPr>
        <p:spPr>
          <a:xfrm>
            <a:off x="5543521" y="780177"/>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sp>
        <p:nvSpPr>
          <p:cNvPr id="14" name="Text Placeholder 11">
            <a:extLst>
              <a:ext uri="{FF2B5EF4-FFF2-40B4-BE49-F238E27FC236}">
                <a16:creationId xmlns:a16="http://schemas.microsoft.com/office/drawing/2014/main" id="{0712E752-E697-EA48-AA18-01765EF3348E}"/>
              </a:ext>
            </a:extLst>
          </p:cNvPr>
          <p:cNvSpPr>
            <a:spLocks noGrp="1"/>
          </p:cNvSpPr>
          <p:nvPr>
            <p:ph type="body" sz="quarter" idx="14" hasCustomPrompt="1"/>
          </p:nvPr>
        </p:nvSpPr>
        <p:spPr>
          <a:xfrm>
            <a:off x="5543521" y="1277718"/>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sp>
        <p:nvSpPr>
          <p:cNvPr id="15" name="Text Placeholder 11">
            <a:extLst>
              <a:ext uri="{FF2B5EF4-FFF2-40B4-BE49-F238E27FC236}">
                <a16:creationId xmlns:a16="http://schemas.microsoft.com/office/drawing/2014/main" id="{4854C24E-89B9-D946-9ACB-4C5A2330CE21}"/>
              </a:ext>
            </a:extLst>
          </p:cNvPr>
          <p:cNvSpPr>
            <a:spLocks noGrp="1"/>
          </p:cNvSpPr>
          <p:nvPr>
            <p:ph type="body" sz="quarter" idx="15" hasCustomPrompt="1"/>
          </p:nvPr>
        </p:nvSpPr>
        <p:spPr>
          <a:xfrm>
            <a:off x="5543521" y="1775259"/>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sp>
        <p:nvSpPr>
          <p:cNvPr id="16" name="Text Placeholder 11">
            <a:extLst>
              <a:ext uri="{FF2B5EF4-FFF2-40B4-BE49-F238E27FC236}">
                <a16:creationId xmlns:a16="http://schemas.microsoft.com/office/drawing/2014/main" id="{8477FF4C-DCDA-A24C-A05F-21275ADAD02E}"/>
              </a:ext>
            </a:extLst>
          </p:cNvPr>
          <p:cNvSpPr>
            <a:spLocks noGrp="1"/>
          </p:cNvSpPr>
          <p:nvPr>
            <p:ph type="body" sz="quarter" idx="16" hasCustomPrompt="1"/>
          </p:nvPr>
        </p:nvSpPr>
        <p:spPr>
          <a:xfrm>
            <a:off x="2383462" y="2286247"/>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17" name="Text Placeholder 11">
            <a:extLst>
              <a:ext uri="{FF2B5EF4-FFF2-40B4-BE49-F238E27FC236}">
                <a16:creationId xmlns:a16="http://schemas.microsoft.com/office/drawing/2014/main" id="{4911384D-00A8-A846-8199-659658B4E7CB}"/>
              </a:ext>
            </a:extLst>
          </p:cNvPr>
          <p:cNvSpPr>
            <a:spLocks noGrp="1"/>
          </p:cNvSpPr>
          <p:nvPr>
            <p:ph type="body" sz="quarter" idx="17" hasCustomPrompt="1"/>
          </p:nvPr>
        </p:nvSpPr>
        <p:spPr>
          <a:xfrm>
            <a:off x="2383462" y="2783788"/>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18" name="Text Placeholder 11">
            <a:extLst>
              <a:ext uri="{FF2B5EF4-FFF2-40B4-BE49-F238E27FC236}">
                <a16:creationId xmlns:a16="http://schemas.microsoft.com/office/drawing/2014/main" id="{E7B1601A-7A27-8F4D-B29F-330068C19A45}"/>
              </a:ext>
            </a:extLst>
          </p:cNvPr>
          <p:cNvSpPr>
            <a:spLocks noGrp="1"/>
          </p:cNvSpPr>
          <p:nvPr>
            <p:ph type="body" sz="quarter" idx="18" hasCustomPrompt="1"/>
          </p:nvPr>
        </p:nvSpPr>
        <p:spPr>
          <a:xfrm>
            <a:off x="2383462" y="3281329"/>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19" name="Text Placeholder 11">
            <a:extLst>
              <a:ext uri="{FF2B5EF4-FFF2-40B4-BE49-F238E27FC236}">
                <a16:creationId xmlns:a16="http://schemas.microsoft.com/office/drawing/2014/main" id="{AC7C59BC-9FFC-E842-B65D-257EABEA0D62}"/>
              </a:ext>
            </a:extLst>
          </p:cNvPr>
          <p:cNvSpPr>
            <a:spLocks noGrp="1"/>
          </p:cNvSpPr>
          <p:nvPr>
            <p:ph type="body" sz="quarter" idx="19" hasCustomPrompt="1"/>
          </p:nvPr>
        </p:nvSpPr>
        <p:spPr>
          <a:xfrm>
            <a:off x="5543521" y="2286247"/>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sp>
        <p:nvSpPr>
          <p:cNvPr id="20" name="Text Placeholder 11">
            <a:extLst>
              <a:ext uri="{FF2B5EF4-FFF2-40B4-BE49-F238E27FC236}">
                <a16:creationId xmlns:a16="http://schemas.microsoft.com/office/drawing/2014/main" id="{86DF93A0-D1F2-8243-837B-09BE4847DB15}"/>
              </a:ext>
            </a:extLst>
          </p:cNvPr>
          <p:cNvSpPr>
            <a:spLocks noGrp="1"/>
          </p:cNvSpPr>
          <p:nvPr>
            <p:ph type="body" sz="quarter" idx="20" hasCustomPrompt="1"/>
          </p:nvPr>
        </p:nvSpPr>
        <p:spPr>
          <a:xfrm>
            <a:off x="5543521" y="2783788"/>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sp>
        <p:nvSpPr>
          <p:cNvPr id="21" name="Text Placeholder 11">
            <a:extLst>
              <a:ext uri="{FF2B5EF4-FFF2-40B4-BE49-F238E27FC236}">
                <a16:creationId xmlns:a16="http://schemas.microsoft.com/office/drawing/2014/main" id="{4564E3BF-9456-A14A-9DFF-F690D63BEC7D}"/>
              </a:ext>
            </a:extLst>
          </p:cNvPr>
          <p:cNvSpPr>
            <a:spLocks noGrp="1"/>
          </p:cNvSpPr>
          <p:nvPr>
            <p:ph type="body" sz="quarter" idx="21" hasCustomPrompt="1"/>
          </p:nvPr>
        </p:nvSpPr>
        <p:spPr>
          <a:xfrm>
            <a:off x="5543521" y="3281329"/>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sp>
        <p:nvSpPr>
          <p:cNvPr id="22" name="Text Placeholder 11">
            <a:extLst>
              <a:ext uri="{FF2B5EF4-FFF2-40B4-BE49-F238E27FC236}">
                <a16:creationId xmlns:a16="http://schemas.microsoft.com/office/drawing/2014/main" id="{01B93480-A8EB-6949-8475-080A90044562}"/>
              </a:ext>
            </a:extLst>
          </p:cNvPr>
          <p:cNvSpPr>
            <a:spLocks noGrp="1"/>
          </p:cNvSpPr>
          <p:nvPr>
            <p:ph type="body" sz="quarter" idx="22" hasCustomPrompt="1"/>
          </p:nvPr>
        </p:nvSpPr>
        <p:spPr>
          <a:xfrm>
            <a:off x="2383462" y="3792316"/>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23" name="Text Placeholder 11">
            <a:extLst>
              <a:ext uri="{FF2B5EF4-FFF2-40B4-BE49-F238E27FC236}">
                <a16:creationId xmlns:a16="http://schemas.microsoft.com/office/drawing/2014/main" id="{1635D14D-7E0C-984E-9882-279DF7A25E84}"/>
              </a:ext>
            </a:extLst>
          </p:cNvPr>
          <p:cNvSpPr>
            <a:spLocks noGrp="1"/>
          </p:cNvSpPr>
          <p:nvPr>
            <p:ph type="body" sz="quarter" idx="23" hasCustomPrompt="1"/>
          </p:nvPr>
        </p:nvSpPr>
        <p:spPr>
          <a:xfrm>
            <a:off x="2383462" y="4289857"/>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24" name="Text Placeholder 11">
            <a:extLst>
              <a:ext uri="{FF2B5EF4-FFF2-40B4-BE49-F238E27FC236}">
                <a16:creationId xmlns:a16="http://schemas.microsoft.com/office/drawing/2014/main" id="{3D725C34-0EC8-8646-B18C-DD25F11FE4DB}"/>
              </a:ext>
            </a:extLst>
          </p:cNvPr>
          <p:cNvSpPr>
            <a:spLocks noGrp="1"/>
          </p:cNvSpPr>
          <p:nvPr>
            <p:ph type="body" sz="quarter" idx="24" hasCustomPrompt="1"/>
          </p:nvPr>
        </p:nvSpPr>
        <p:spPr>
          <a:xfrm>
            <a:off x="2383462" y="4787398"/>
            <a:ext cx="3148908"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Insert text here</a:t>
            </a:r>
            <a:endParaRPr lang="en-US" dirty="0"/>
          </a:p>
        </p:txBody>
      </p:sp>
      <p:sp>
        <p:nvSpPr>
          <p:cNvPr id="25" name="Text Placeholder 11">
            <a:extLst>
              <a:ext uri="{FF2B5EF4-FFF2-40B4-BE49-F238E27FC236}">
                <a16:creationId xmlns:a16="http://schemas.microsoft.com/office/drawing/2014/main" id="{CCAEFCC5-E29F-8F45-9466-7C2324994B50}"/>
              </a:ext>
            </a:extLst>
          </p:cNvPr>
          <p:cNvSpPr>
            <a:spLocks noGrp="1"/>
          </p:cNvSpPr>
          <p:nvPr>
            <p:ph type="body" sz="quarter" idx="25" hasCustomPrompt="1"/>
          </p:nvPr>
        </p:nvSpPr>
        <p:spPr>
          <a:xfrm>
            <a:off x="5543521" y="3792316"/>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sp>
        <p:nvSpPr>
          <p:cNvPr id="26" name="Text Placeholder 11">
            <a:extLst>
              <a:ext uri="{FF2B5EF4-FFF2-40B4-BE49-F238E27FC236}">
                <a16:creationId xmlns:a16="http://schemas.microsoft.com/office/drawing/2014/main" id="{3765E4FA-109D-EF46-A269-D052FA8B4E0B}"/>
              </a:ext>
            </a:extLst>
          </p:cNvPr>
          <p:cNvSpPr>
            <a:spLocks noGrp="1"/>
          </p:cNvSpPr>
          <p:nvPr>
            <p:ph type="body" sz="quarter" idx="26" hasCustomPrompt="1"/>
          </p:nvPr>
        </p:nvSpPr>
        <p:spPr>
          <a:xfrm>
            <a:off x="5543521" y="4289857"/>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sp>
        <p:nvSpPr>
          <p:cNvPr id="27" name="Text Placeholder 11">
            <a:extLst>
              <a:ext uri="{FF2B5EF4-FFF2-40B4-BE49-F238E27FC236}">
                <a16:creationId xmlns:a16="http://schemas.microsoft.com/office/drawing/2014/main" id="{E1E267C0-5F02-BC40-A5ED-77F118565745}"/>
              </a:ext>
            </a:extLst>
          </p:cNvPr>
          <p:cNvSpPr>
            <a:spLocks noGrp="1"/>
          </p:cNvSpPr>
          <p:nvPr>
            <p:ph type="body" sz="quarter" idx="27" hasCustomPrompt="1"/>
          </p:nvPr>
        </p:nvSpPr>
        <p:spPr>
          <a:xfrm>
            <a:off x="5543521" y="4787398"/>
            <a:ext cx="672352" cy="255247"/>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78" indent="0">
              <a:buFont typeface="Arial" panose="020B0604020202020204" pitchFamily="34" charset="0"/>
              <a:buNone/>
              <a:defRPr sz="1400" b="0" i="0">
                <a:ln>
                  <a:noFill/>
                </a:ln>
                <a:solidFill>
                  <a:srgbClr val="454546"/>
                </a:solidFill>
                <a:latin typeface="HelveticaNeueLT Pro 45 Lt" panose="020B0403020202020204" pitchFamily="34" charset="77"/>
              </a:defRPr>
            </a:lvl2pPr>
            <a:lvl3pPr marL="914354" indent="0">
              <a:buFont typeface="Arial" panose="020B0604020202020204" pitchFamily="34" charset="0"/>
              <a:buNone/>
              <a:defRPr sz="1400" b="0" i="0">
                <a:solidFill>
                  <a:srgbClr val="454546"/>
                </a:solidFill>
                <a:latin typeface="HelveticaNeueLT Pro 45 Lt" panose="020B0403020202020204" pitchFamily="34" charset="77"/>
              </a:defRPr>
            </a:lvl3pPr>
            <a:lvl4pPr marL="1371532" indent="0">
              <a:buFont typeface="Arial" panose="020B0604020202020204" pitchFamily="34" charset="0"/>
              <a:buNone/>
              <a:defRPr sz="1400" b="0" i="0">
                <a:solidFill>
                  <a:srgbClr val="454546"/>
                </a:solidFill>
                <a:latin typeface="HelveticaNeueLT Pro 45 Lt" panose="020B0403020202020204" pitchFamily="34" charset="77"/>
              </a:defRPr>
            </a:lvl4pPr>
            <a:lvl5pPr marL="1828709" indent="0">
              <a:buNone/>
              <a:defRPr b="0" i="0">
                <a:latin typeface="HelveticaNeueLT Std Thin" panose="020B0403020202020204" pitchFamily="34" charset="0"/>
              </a:defRPr>
            </a:lvl5pPr>
          </a:lstStyle>
          <a:p>
            <a:pPr lvl="0"/>
            <a:r>
              <a:rPr lang="en-GB" dirty="0"/>
              <a:t>#</a:t>
            </a:r>
            <a:endParaRPr lang="en-US" dirty="0"/>
          </a:p>
        </p:txBody>
      </p:sp>
      <p:pic>
        <p:nvPicPr>
          <p:cNvPr id="35" name="Graphic 34">
            <a:extLst>
              <a:ext uri="{FF2B5EF4-FFF2-40B4-BE49-F238E27FC236}">
                <a16:creationId xmlns:a16="http://schemas.microsoft.com/office/drawing/2014/main" id="{D619706E-638F-5546-A799-A8DE39D8CE27}"/>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43009" t="62741" r="32075" b="11581"/>
          <a:stretch/>
        </p:blipFill>
        <p:spPr>
          <a:xfrm>
            <a:off x="6866023" y="2759635"/>
            <a:ext cx="5325978" cy="3878396"/>
          </a:xfrm>
          <a:prstGeom prst="rect">
            <a:avLst/>
          </a:prstGeom>
        </p:spPr>
      </p:pic>
      <p:sp>
        <p:nvSpPr>
          <p:cNvPr id="2" name="Graphic 8">
            <a:extLst>
              <a:ext uri="{FF2B5EF4-FFF2-40B4-BE49-F238E27FC236}">
                <a16:creationId xmlns:a16="http://schemas.microsoft.com/office/drawing/2014/main" id="{9735D6CA-1429-99FC-43A2-2E1408712094}"/>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EF27A2FC-F9B3-2710-DD7B-E27958E56E08}"/>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23915596-A3DE-0B79-C16B-4C8347247BBA}"/>
              </a:ext>
            </a:extLst>
          </p:cNvPr>
          <p:cNvPicPr>
            <a:picLocks noChangeAspect="1"/>
          </p:cNvPicPr>
          <p:nvPr userDrawn="1"/>
        </p:nvPicPr>
        <p:blipFill>
          <a:blip r:embed="rId4"/>
          <a:srcRect/>
          <a:stretch/>
        </p:blipFill>
        <p:spPr>
          <a:xfrm>
            <a:off x="11423087" y="6426740"/>
            <a:ext cx="404054" cy="157424"/>
          </a:xfrm>
          <a:prstGeom prst="rect">
            <a:avLst/>
          </a:prstGeom>
        </p:spPr>
      </p:pic>
    </p:spTree>
    <p:extLst>
      <p:ext uri="{BB962C8B-B14F-4D97-AF65-F5344CB8AC3E}">
        <p14:creationId xmlns:p14="http://schemas.microsoft.com/office/powerpoint/2010/main" val="28244351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 Space">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780175"/>
            <a:ext cx="3148908" cy="2932112"/>
          </a:xfrm>
          <a:prstGeom prst="rect">
            <a:avLst/>
          </a:prstGeom>
          <a:ln>
            <a:noFill/>
          </a:ln>
        </p:spPr>
        <p:txBody>
          <a:bodyPr/>
          <a:lstStyle>
            <a:lvl1pPr marL="0" indent="0">
              <a:buNone/>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900" b="0" i="0">
                <a:ln>
                  <a:noFill/>
                </a:ln>
                <a:solidFill>
                  <a:srgbClr val="454546"/>
                </a:solidFill>
                <a:latin typeface="HelveticaNeueLT Pro 55 Roman" panose="020B0604020202020204" pitchFamily="34" charset="77"/>
              </a:defRPr>
            </a:lvl2pPr>
            <a:lvl3pPr marL="914377" indent="0">
              <a:buFont typeface="Arial" panose="020B0604020202020204" pitchFamily="34" charset="0"/>
              <a:buNone/>
              <a:defRPr sz="900" b="0" i="0">
                <a:solidFill>
                  <a:srgbClr val="454546"/>
                </a:solidFill>
                <a:latin typeface="HelveticaNeueLT Pro 55 Roman" panose="020B0604020202020204" pitchFamily="34" charset="77"/>
              </a:defRPr>
            </a:lvl3pPr>
            <a:lvl4pPr marL="1371566" indent="0">
              <a:buFont typeface="Arial" panose="020B0604020202020204" pitchFamily="34" charset="0"/>
              <a:buNone/>
              <a:defRPr sz="900" b="0" i="0">
                <a:solidFill>
                  <a:srgbClr val="454546"/>
                </a:solidFill>
                <a:latin typeface="HelveticaNeueLT Pro 55 Roman" panose="020B0604020202020204" pitchFamily="34" charset="77"/>
              </a:defRPr>
            </a:lvl4pPr>
            <a:lvl5pPr marL="1828755" indent="0">
              <a:buNone/>
              <a:defRPr b="0" i="0">
                <a:latin typeface="HelveticaNeueLT Std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sp>
        <p:nvSpPr>
          <p:cNvPr id="6" name="Title 1">
            <a:extLst>
              <a:ext uri="{FF2B5EF4-FFF2-40B4-BE49-F238E27FC236}">
                <a16:creationId xmlns:a16="http://schemas.microsoft.com/office/drawing/2014/main" id="{1C467E4A-CC9D-E041-8263-9CCBD5B47DBE}"/>
              </a:ext>
            </a:extLst>
          </p:cNvPr>
          <p:cNvSpPr>
            <a:spLocks noGrp="1"/>
          </p:cNvSpPr>
          <p:nvPr>
            <p:ph type="title"/>
          </p:nvPr>
        </p:nvSpPr>
        <p:spPr>
          <a:xfrm>
            <a:off x="497523" y="780175"/>
            <a:ext cx="3160077" cy="1979958"/>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pic>
        <p:nvPicPr>
          <p:cNvPr id="10" name="Graphic 9">
            <a:extLst>
              <a:ext uri="{FF2B5EF4-FFF2-40B4-BE49-F238E27FC236}">
                <a16:creationId xmlns:a16="http://schemas.microsoft.com/office/drawing/2014/main" id="{62D08151-A5C6-7141-A74A-90A3B0E8C871}"/>
              </a:ext>
            </a:extLst>
          </p:cNvPr>
          <p:cNvPicPr>
            <a:picLocks noChangeAspect="1"/>
          </p:cNvPicPr>
          <p:nvPr userDrawn="1"/>
        </p:nvPicPr>
        <p:blipFill rotWithShape="1">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l="44908" t="62631" r="25523" b="11691"/>
          <a:stretch/>
        </p:blipFill>
        <p:spPr>
          <a:xfrm flipH="1">
            <a:off x="0" y="2760133"/>
            <a:ext cx="6320589" cy="3878396"/>
          </a:xfrm>
          <a:prstGeom prst="rect">
            <a:avLst/>
          </a:prstGeom>
        </p:spPr>
      </p:pic>
      <p:sp>
        <p:nvSpPr>
          <p:cNvPr id="3" name="Graphic 8">
            <a:extLst>
              <a:ext uri="{FF2B5EF4-FFF2-40B4-BE49-F238E27FC236}">
                <a16:creationId xmlns:a16="http://schemas.microsoft.com/office/drawing/2014/main" id="{51F6A8F6-B6A4-DCC3-2827-E96408C7DD90}"/>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07C46133-972D-3BB1-D80A-0D003C85304B}"/>
              </a:ext>
            </a:extLst>
          </p:cNvPr>
          <p:cNvPicPr>
            <a:picLocks noChangeAspect="1"/>
          </p:cNvPicPr>
          <p:nvPr userDrawn="1"/>
        </p:nvPicPr>
        <p:blipFill>
          <a:blip r:embed="rId4"/>
          <a:srcRect/>
          <a:stretch/>
        </p:blipFill>
        <p:spPr>
          <a:xfrm>
            <a:off x="11423087" y="6426740"/>
            <a:ext cx="404054" cy="157424"/>
          </a:xfrm>
          <a:prstGeom prst="rect">
            <a:avLst/>
          </a:prstGeom>
        </p:spPr>
      </p:pic>
    </p:spTree>
    <p:extLst>
      <p:ext uri="{BB962C8B-B14F-4D97-AF65-F5344CB8AC3E}">
        <p14:creationId xmlns:p14="http://schemas.microsoft.com/office/powerpoint/2010/main" val="4587589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83F1679-BC23-A749-A1A2-1A4F9116E337}"/>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pic>
        <p:nvPicPr>
          <p:cNvPr id="7" name="Graphic 6">
            <a:extLst>
              <a:ext uri="{FF2B5EF4-FFF2-40B4-BE49-F238E27FC236}">
                <a16:creationId xmlns:a16="http://schemas.microsoft.com/office/drawing/2014/main" id="{C0FE70B6-EEC7-A347-BD89-843E2380954E}"/>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75589" y="2105855"/>
            <a:ext cx="7243165" cy="3799199"/>
          </a:xfrm>
          <a:prstGeom prst="rect">
            <a:avLst/>
          </a:prstGeom>
        </p:spPr>
      </p:pic>
      <p:pic>
        <p:nvPicPr>
          <p:cNvPr id="2" name="Picture 1">
            <a:extLst>
              <a:ext uri="{FF2B5EF4-FFF2-40B4-BE49-F238E27FC236}">
                <a16:creationId xmlns:a16="http://schemas.microsoft.com/office/drawing/2014/main" id="{A39A2BB4-FA85-19B2-C667-295711B2E8EA}"/>
              </a:ext>
            </a:extLst>
          </p:cNvPr>
          <p:cNvPicPr>
            <a:picLocks noChangeAspect="1"/>
          </p:cNvPicPr>
          <p:nvPr userDrawn="1"/>
        </p:nvPicPr>
        <p:blipFill>
          <a:blip r:embed="rId4"/>
          <a:stretch>
            <a:fillRect/>
          </a:stretch>
        </p:blipFill>
        <p:spPr>
          <a:xfrm>
            <a:off x="-18960" y="5384304"/>
            <a:ext cx="12210960" cy="1318732"/>
          </a:xfrm>
          <a:prstGeom prst="rect">
            <a:avLst/>
          </a:prstGeom>
        </p:spPr>
      </p:pic>
      <p:pic>
        <p:nvPicPr>
          <p:cNvPr id="3" name="Picture 2">
            <a:extLst>
              <a:ext uri="{FF2B5EF4-FFF2-40B4-BE49-F238E27FC236}">
                <a16:creationId xmlns:a16="http://schemas.microsoft.com/office/drawing/2014/main" id="{E7E672B8-44CD-5213-AFAB-4608A2C08569}"/>
              </a:ext>
            </a:extLst>
          </p:cNvPr>
          <p:cNvPicPr>
            <a:picLocks noChangeAspect="1"/>
          </p:cNvPicPr>
          <p:nvPr userDrawn="1"/>
        </p:nvPicPr>
        <p:blipFill>
          <a:blip r:embed="rId5"/>
          <a:stretch>
            <a:fillRect/>
          </a:stretch>
        </p:blipFill>
        <p:spPr>
          <a:xfrm>
            <a:off x="-18961" y="6197486"/>
            <a:ext cx="12244931" cy="660514"/>
          </a:xfrm>
          <a:prstGeom prst="rect">
            <a:avLst/>
          </a:prstGeom>
        </p:spPr>
      </p:pic>
      <p:pic>
        <p:nvPicPr>
          <p:cNvPr id="4" name="Picture 3">
            <a:extLst>
              <a:ext uri="{FF2B5EF4-FFF2-40B4-BE49-F238E27FC236}">
                <a16:creationId xmlns:a16="http://schemas.microsoft.com/office/drawing/2014/main" id="{2AACDA85-5142-FA38-C5D9-B13050D5D71E}"/>
              </a:ext>
            </a:extLst>
          </p:cNvPr>
          <p:cNvPicPr>
            <a:picLocks noChangeAspect="1"/>
          </p:cNvPicPr>
          <p:nvPr userDrawn="1"/>
        </p:nvPicPr>
        <p:blipFill>
          <a:blip r:embed="rId6"/>
          <a:srcRect/>
          <a:stretch/>
        </p:blipFill>
        <p:spPr>
          <a:xfrm>
            <a:off x="11423087" y="6426740"/>
            <a:ext cx="404054" cy="157424"/>
          </a:xfrm>
          <a:prstGeom prst="rect">
            <a:avLst/>
          </a:prstGeom>
        </p:spPr>
      </p:pic>
    </p:spTree>
    <p:extLst>
      <p:ext uri="{BB962C8B-B14F-4D97-AF65-F5344CB8AC3E}">
        <p14:creationId xmlns:p14="http://schemas.microsoft.com/office/powerpoint/2010/main" val="3111082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mployees">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410227"/>
            <a:ext cx="2036041" cy="258700"/>
          </a:xfrm>
          <a:prstGeom prst="rect">
            <a:avLst/>
          </a:prstGeom>
        </p:spPr>
        <p:txBody>
          <a:bodyPr lIns="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583687"/>
            <a:ext cx="2036763" cy="258700"/>
          </a:xfrm>
          <a:prstGeom prst="rect">
            <a:avLst/>
          </a:prstGeom>
        </p:spPr>
        <p:txBody>
          <a:bodyPr lIns="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107292"/>
            <a:ext cx="1643869" cy="1058862"/>
          </a:xfrm>
          <a:prstGeom prst="rect">
            <a:avLst/>
          </a:prstGeom>
          <a:noFill/>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107292"/>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107292"/>
            <a:ext cx="1643869" cy="1058862"/>
          </a:xfrm>
          <a:prstGeom prst="rect">
            <a:avLst/>
          </a:prstGeom>
        </p:spPr>
        <p:txBody>
          <a:bodyPr/>
          <a:lstStyle>
            <a:lvl1pPr marL="228594" marR="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sz="1000" b="0" i="0">
                <a:latin typeface="HelveticaNeueLT Pro 55 Roman" panose="020B0604020202020204" pitchFamily="34" charset="77"/>
              </a:defRPr>
            </a:lvl1pPr>
          </a:lstStyle>
          <a:p>
            <a:r>
              <a:rPr lang="en-US"/>
              <a:t>Click icon to add picture</a:t>
            </a:r>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107292"/>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4037744"/>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4037744"/>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4037744"/>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4037744"/>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4037744"/>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782862"/>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280528"/>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453988"/>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210980"/>
            <a:ext cx="1644569" cy="258700"/>
          </a:xfrm>
          <a:prstGeom prst="rect">
            <a:avLst/>
          </a:prstGeom>
        </p:spPr>
        <p:txBody>
          <a:bodyPr lIns="0" rIns="90000"/>
          <a:lstStyle>
            <a:lvl1pPr marL="0" indent="0">
              <a:buNone/>
              <a:defRPr sz="1200" b="1" i="0">
                <a:solidFill>
                  <a:srgbClr val="D43900"/>
                </a:solidFill>
                <a:latin typeface="HelveticaNeueLT Pro 55 Roman" panose="020B0604020202020204" pitchFamily="34" charset="77"/>
              </a:defRPr>
            </a:lvl1pPr>
            <a:lvl2pPr marL="457189" indent="0">
              <a:buNone/>
              <a:defRPr b="1" i="1">
                <a:solidFill>
                  <a:srgbClr val="C85412"/>
                </a:solidFill>
                <a:latin typeface="HelveticaNeueLT Std Cn" panose="020B0604020202020204" pitchFamily="34" charset="0"/>
              </a:defRPr>
            </a:lvl2pPr>
            <a:lvl3pPr>
              <a:defRPr b="1" i="1">
                <a:solidFill>
                  <a:srgbClr val="C85412"/>
                </a:solidFill>
                <a:latin typeface="HelveticaNeueLT Std Cn" panose="020B0604020202020204" pitchFamily="34" charset="0"/>
              </a:defRPr>
            </a:lvl3pPr>
            <a:lvl4pPr>
              <a:defRPr b="1" i="1">
                <a:solidFill>
                  <a:srgbClr val="C85412"/>
                </a:solidFill>
                <a:latin typeface="HelveticaNeueLT Std Cn" panose="020B0604020202020204" pitchFamily="34" charset="0"/>
              </a:defRPr>
            </a:lvl4pPr>
            <a:lvl5pPr>
              <a:defRPr b="1" i="1">
                <a:solidFill>
                  <a:srgbClr val="C85412"/>
                </a:solidFill>
                <a:latin typeface="HelveticaNeueLT Std Cn"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384440"/>
            <a:ext cx="1645152" cy="258700"/>
          </a:xfrm>
          <a:prstGeom prst="rect">
            <a:avLst/>
          </a:prstGeom>
        </p:spPr>
        <p:txBody>
          <a:bodyPr lIns="0" rIns="90000"/>
          <a:lstStyle>
            <a:lvl1pPr marL="0" indent="0">
              <a:buNone/>
              <a:defRPr sz="900" b="0" i="0">
                <a:solidFill>
                  <a:srgbClr val="454546"/>
                </a:solidFill>
                <a:latin typeface="HelveticaNeueLT Pro 55 Roman" panose="020B0604020202020204" pitchFamily="34" charset="77"/>
              </a:defRPr>
            </a:lvl1pPr>
            <a:lvl2pPr marL="457189" indent="0">
              <a:buNone/>
              <a:defRPr sz="1200" b="0" i="0">
                <a:solidFill>
                  <a:srgbClr val="20201E"/>
                </a:solidFill>
                <a:latin typeface="HelveticaNeueLT Std Lt" panose="020B0403020202020204" pitchFamily="34" charset="0"/>
              </a:defRPr>
            </a:lvl2pPr>
            <a:lvl3pPr marL="914377" indent="0">
              <a:buNone/>
              <a:defRPr sz="1200" b="0" i="0">
                <a:solidFill>
                  <a:srgbClr val="20201E"/>
                </a:solidFill>
                <a:latin typeface="HelveticaNeueLT Std Lt" panose="020B0403020202020204" pitchFamily="34" charset="0"/>
              </a:defRPr>
            </a:lvl3pPr>
            <a:lvl4pPr marL="1371566" indent="0">
              <a:buNone/>
              <a:defRPr sz="1200" b="0" i="0">
                <a:solidFill>
                  <a:srgbClr val="20201E"/>
                </a:solidFill>
                <a:latin typeface="HelveticaNeueLT Std Lt" panose="020B0403020202020204" pitchFamily="34" charset="0"/>
              </a:defRPr>
            </a:lvl4pPr>
            <a:lvl5pPr marL="1828755" indent="0">
              <a:buNone/>
              <a:defRPr sz="1200" b="0" i="0">
                <a:solidFill>
                  <a:srgbClr val="20201E"/>
                </a:solidFill>
                <a:latin typeface="HelveticaNeueLT Std L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107292"/>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4037744"/>
            <a:ext cx="1643869" cy="1058862"/>
          </a:xfrm>
          <a:prstGeom prst="rect">
            <a:avLst/>
          </a:prstGeom>
        </p:spPr>
        <p:txBody>
          <a:bodyPr/>
          <a:lstStyle>
            <a:lvl1pPr>
              <a:defRPr sz="1000" b="0" i="0">
                <a:latin typeface="HelveticaNeueLT Pro 55 Roman" panose="020B0604020202020204" pitchFamily="34" charset="77"/>
              </a:defRPr>
            </a:lvl1pPr>
          </a:lstStyle>
          <a:p>
            <a:r>
              <a:rPr lang="en-US"/>
              <a:t>Click icon to add picture</a:t>
            </a:r>
            <a:endParaRPr lang="en-US" dirty="0"/>
          </a:p>
        </p:txBody>
      </p:sp>
      <p:sp>
        <p:nvSpPr>
          <p:cNvPr id="54" name="Picture Placeholder 2">
            <a:extLst>
              <a:ext uri="{FF2B5EF4-FFF2-40B4-BE49-F238E27FC236}">
                <a16:creationId xmlns:a16="http://schemas.microsoft.com/office/drawing/2014/main" id="{D3FB89E4-0732-7D42-91C8-E83FB0AD2176}"/>
              </a:ext>
            </a:extLst>
          </p:cNvPr>
          <p:cNvSpPr>
            <a:spLocks noGrp="1"/>
          </p:cNvSpPr>
          <p:nvPr>
            <p:ph type="pic" sz="quarter" idx="50"/>
          </p:nvPr>
        </p:nvSpPr>
        <p:spPr>
          <a:xfrm>
            <a:off x="6056733" y="2111646"/>
            <a:ext cx="1643869" cy="1058862"/>
          </a:xfrm>
          <a:prstGeom prst="rect">
            <a:avLst/>
          </a:prstGeom>
        </p:spPr>
        <p:txBody>
          <a:bodyPr/>
          <a:lstStyle>
            <a:lvl1pPr marL="228594" marR="0" indent="-228594" algn="l" defTabSz="914377" rtl="0" eaLnBrk="1" fontAlgn="auto" latinLnBrk="0" hangingPunct="1">
              <a:lnSpc>
                <a:spcPct val="90000"/>
              </a:lnSpc>
              <a:spcBef>
                <a:spcPts val="1000"/>
              </a:spcBef>
              <a:spcAft>
                <a:spcPts val="0"/>
              </a:spcAft>
              <a:buClrTx/>
              <a:buSzTx/>
              <a:buFont typeface="Arial" panose="020B0604020202020204" pitchFamily="34" charset="0"/>
              <a:buChar char="•"/>
              <a:tabLst/>
              <a:defRPr sz="1000" b="0" i="0">
                <a:latin typeface="HelveticaNeueLT Pro 55 Roman" panose="020B0604020202020204" pitchFamily="34" charset="77"/>
              </a:defRPr>
            </a:lvl1pPr>
          </a:lstStyle>
          <a:p>
            <a:r>
              <a:rPr lang="en-US"/>
              <a:t>Click icon to add picture</a:t>
            </a:r>
            <a:endParaRPr lang="en-US" dirty="0"/>
          </a:p>
        </p:txBody>
      </p:sp>
      <p:sp>
        <p:nvSpPr>
          <p:cNvPr id="51" name="Title 1">
            <a:extLst>
              <a:ext uri="{FF2B5EF4-FFF2-40B4-BE49-F238E27FC236}">
                <a16:creationId xmlns:a16="http://schemas.microsoft.com/office/drawing/2014/main" id="{7E10C71C-B001-1F40-81C7-6144E4A8925B}"/>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B4E2364C-5AFB-D8B3-9645-87C4A5843147}"/>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30CB281D-F695-4B1B-E950-FAD90CA23043}"/>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42030444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lvl1pPr>
              <a:defRPr sz="1000" b="0" i="0">
                <a:latin typeface="HelveticaNeueLT Pro 45 Lt" panose="020B0403020202020204" pitchFamily="34" charset="77"/>
              </a:defRPr>
            </a:lvl1pPr>
          </a:lstStyle>
          <a:p>
            <a:r>
              <a:rPr lang="en-US"/>
              <a:t>Click icon to add picture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200" b="0" i="0">
                <a:solidFill>
                  <a:srgbClr val="D43900"/>
                </a:solidFill>
                <a:latin typeface="HelveticaNeueLT Pro 65 Md"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400" b="1" i="0">
                <a:solidFill>
                  <a:srgbClr val="D43900"/>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900" b="0" i="0">
                <a:solidFill>
                  <a:srgbClr val="454546"/>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20201E"/>
                </a:solidFill>
                <a:latin typeface="HelveticaNeueLT Std Lt" panose="020B0403020202020204" pitchFamily="34" charset="0"/>
              </a:defRPr>
            </a:lvl3pPr>
            <a:lvl4pPr marL="1371566" indent="0">
              <a:buFont typeface="Arial" panose="020B0604020202020204" pitchFamily="34" charset="0"/>
              <a:buNone/>
              <a:defRPr sz="1400" b="0" i="0">
                <a:solidFill>
                  <a:srgbClr val="20201E"/>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13" name="Title 1">
            <a:extLst>
              <a:ext uri="{FF2B5EF4-FFF2-40B4-BE49-F238E27FC236}">
                <a16:creationId xmlns:a16="http://schemas.microsoft.com/office/drawing/2014/main" id="{C3F8C096-AD1C-0447-AE59-B87B6C8B04F7}"/>
              </a:ext>
            </a:extLst>
          </p:cNvPr>
          <p:cNvSpPr>
            <a:spLocks noGrp="1"/>
          </p:cNvSpPr>
          <p:nvPr>
            <p:ph type="title"/>
          </p:nvPr>
        </p:nvSpPr>
        <p:spPr>
          <a:xfrm>
            <a:off x="497523" y="780175"/>
            <a:ext cx="5043199" cy="637747"/>
          </a:xfrm>
          <a:prstGeom prst="rect">
            <a:avLst/>
          </a:prstGeom>
        </p:spPr>
        <p:txBody>
          <a:bodyPr anchor="t"/>
          <a:lstStyle>
            <a:lvl1pPr>
              <a:defRPr sz="2500" b="0" i="0">
                <a:solidFill>
                  <a:srgbClr val="D43900"/>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US"/>
              <a:t>Click to edit Master title style</a:t>
            </a:r>
            <a:endParaRPr lang="en-US" dirty="0"/>
          </a:p>
        </p:txBody>
      </p:sp>
      <p:sp>
        <p:nvSpPr>
          <p:cNvPr id="2" name="Graphic 8">
            <a:extLst>
              <a:ext uri="{FF2B5EF4-FFF2-40B4-BE49-F238E27FC236}">
                <a16:creationId xmlns:a16="http://schemas.microsoft.com/office/drawing/2014/main" id="{5E50F787-7DED-52D7-EB72-3B7EB225B66D}"/>
              </a:ext>
            </a:extLst>
          </p:cNvPr>
          <p:cNvSpPr/>
          <p:nvPr userDrawn="1"/>
        </p:nvSpPr>
        <p:spPr>
          <a:xfrm>
            <a:off x="-16829" y="6232997"/>
            <a:ext cx="12263370"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3370" h="659972">
                <a:moveTo>
                  <a:pt x="12248288" y="0"/>
                </a:moveTo>
                <a:lnTo>
                  <a:pt x="11473122" y="0"/>
                </a:lnTo>
                <a:lnTo>
                  <a:pt x="11435032" y="2097"/>
                </a:lnTo>
                <a:lnTo>
                  <a:pt x="11397926" y="8549"/>
                </a:lnTo>
                <a:lnTo>
                  <a:pt x="11361641" y="18873"/>
                </a:lnTo>
                <a:lnTo>
                  <a:pt x="11326998" y="33229"/>
                </a:lnTo>
                <a:lnTo>
                  <a:pt x="11294161" y="51456"/>
                </a:lnTo>
                <a:lnTo>
                  <a:pt x="11263295" y="73232"/>
                </a:lnTo>
                <a:lnTo>
                  <a:pt x="11234891" y="98557"/>
                </a:lnTo>
                <a:lnTo>
                  <a:pt x="11029496" y="306639"/>
                </a:lnTo>
                <a:lnTo>
                  <a:pt x="11001092" y="331964"/>
                </a:lnTo>
                <a:lnTo>
                  <a:pt x="10970225" y="353740"/>
                </a:lnTo>
                <a:lnTo>
                  <a:pt x="10937388" y="371806"/>
                </a:lnTo>
                <a:lnTo>
                  <a:pt x="10902746" y="386162"/>
                </a:lnTo>
                <a:lnTo>
                  <a:pt x="10866625" y="396646"/>
                </a:lnTo>
                <a:lnTo>
                  <a:pt x="10829356" y="402937"/>
                </a:lnTo>
                <a:lnTo>
                  <a:pt x="10791265" y="405034"/>
                </a:lnTo>
                <a:lnTo>
                  <a:pt x="0" y="401828"/>
                </a:lnTo>
                <a:lnTo>
                  <a:pt x="30638" y="644891"/>
                </a:lnTo>
                <a:lnTo>
                  <a:pt x="12263370" y="659972"/>
                </a:lnTo>
                <a:cubicBezTo>
                  <a:pt x="12261391" y="453836"/>
                  <a:pt x="12259411" y="32400"/>
                  <a:pt x="12248288" y="0"/>
                </a:cubicBezTo>
                <a:close/>
              </a:path>
            </a:pathLst>
          </a:custGeom>
          <a:solidFill>
            <a:srgbClr val="FFFFFF"/>
          </a:solidFill>
          <a:ln w="16417" cap="flat">
            <a:noFill/>
            <a:prstDash val="solid"/>
            <a:miter/>
          </a:ln>
        </p:spPr>
        <p:txBody>
          <a:bodyPr rtlCol="0" anchor="ctr"/>
          <a:lstStyle/>
          <a:p>
            <a:endParaRPr lang="en-GB"/>
          </a:p>
        </p:txBody>
      </p:sp>
      <p:sp>
        <p:nvSpPr>
          <p:cNvPr id="3" name="Graphic 8">
            <a:extLst>
              <a:ext uri="{FF2B5EF4-FFF2-40B4-BE49-F238E27FC236}">
                <a16:creationId xmlns:a16="http://schemas.microsoft.com/office/drawing/2014/main" id="{5A3CB1BC-3F67-C703-EE85-57F8280C263C}"/>
              </a:ext>
            </a:extLst>
          </p:cNvPr>
          <p:cNvSpPr/>
          <p:nvPr userDrawn="1"/>
        </p:nvSpPr>
        <p:spPr>
          <a:xfrm>
            <a:off x="-924" y="6232997"/>
            <a:ext cx="12210889" cy="405034"/>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12254226 w 12254226"/>
              <a:gd name="connsiteY18" fmla="*/ 659972 h 659972"/>
              <a:gd name="connsiteX19" fmla="*/ 12248288 w 12254226"/>
              <a:gd name="connsiteY19" fmla="*/ 0 h 659972"/>
              <a:gd name="connsiteX0" fmla="*/ 12248288 w 12248288"/>
              <a:gd name="connsiteY0" fmla="*/ 0 h 410972"/>
              <a:gd name="connsiteX1" fmla="*/ 10302690 w 12248288"/>
              <a:gd name="connsiteY1" fmla="*/ 0 h 410972"/>
              <a:gd name="connsiteX2" fmla="*/ 10264600 w 12248288"/>
              <a:gd name="connsiteY2" fmla="*/ 2097 h 410972"/>
              <a:gd name="connsiteX3" fmla="*/ 10227494 w 12248288"/>
              <a:gd name="connsiteY3" fmla="*/ 8549 h 410972"/>
              <a:gd name="connsiteX4" fmla="*/ 10191209 w 12248288"/>
              <a:gd name="connsiteY4" fmla="*/ 18873 h 410972"/>
              <a:gd name="connsiteX5" fmla="*/ 10156566 w 12248288"/>
              <a:gd name="connsiteY5" fmla="*/ 33229 h 410972"/>
              <a:gd name="connsiteX6" fmla="*/ 10123729 w 12248288"/>
              <a:gd name="connsiteY6" fmla="*/ 51456 h 410972"/>
              <a:gd name="connsiteX7" fmla="*/ 10092863 w 12248288"/>
              <a:gd name="connsiteY7" fmla="*/ 73232 h 410972"/>
              <a:gd name="connsiteX8" fmla="*/ 10064459 w 12248288"/>
              <a:gd name="connsiteY8" fmla="*/ 98557 h 410972"/>
              <a:gd name="connsiteX9" fmla="*/ 9859064 w 12248288"/>
              <a:gd name="connsiteY9" fmla="*/ 306639 h 410972"/>
              <a:gd name="connsiteX10" fmla="*/ 9830660 w 12248288"/>
              <a:gd name="connsiteY10" fmla="*/ 331964 h 410972"/>
              <a:gd name="connsiteX11" fmla="*/ 9799793 w 12248288"/>
              <a:gd name="connsiteY11" fmla="*/ 353740 h 410972"/>
              <a:gd name="connsiteX12" fmla="*/ 9766956 w 12248288"/>
              <a:gd name="connsiteY12" fmla="*/ 371806 h 410972"/>
              <a:gd name="connsiteX13" fmla="*/ 9732314 w 12248288"/>
              <a:gd name="connsiteY13" fmla="*/ 386162 h 410972"/>
              <a:gd name="connsiteX14" fmla="*/ 9696193 w 12248288"/>
              <a:gd name="connsiteY14" fmla="*/ 396646 h 410972"/>
              <a:gd name="connsiteX15" fmla="*/ 9658924 w 12248288"/>
              <a:gd name="connsiteY15" fmla="*/ 402937 h 410972"/>
              <a:gd name="connsiteX16" fmla="*/ 9620833 w 12248288"/>
              <a:gd name="connsiteY16" fmla="*/ 405034 h 410972"/>
              <a:gd name="connsiteX17" fmla="*/ 0 w 12248288"/>
              <a:gd name="connsiteY17" fmla="*/ 410972 h 410972"/>
              <a:gd name="connsiteX18" fmla="*/ 12248288 w 12248288"/>
              <a:gd name="connsiteY18" fmla="*/ 0 h 410972"/>
              <a:gd name="connsiteX0" fmla="*/ 12156848 w 12156848"/>
              <a:gd name="connsiteY0" fmla="*/ 0 h 502412"/>
              <a:gd name="connsiteX1" fmla="*/ 10211250 w 12156848"/>
              <a:gd name="connsiteY1" fmla="*/ 0 h 502412"/>
              <a:gd name="connsiteX2" fmla="*/ 10173160 w 12156848"/>
              <a:gd name="connsiteY2" fmla="*/ 2097 h 502412"/>
              <a:gd name="connsiteX3" fmla="*/ 10136054 w 12156848"/>
              <a:gd name="connsiteY3" fmla="*/ 8549 h 502412"/>
              <a:gd name="connsiteX4" fmla="*/ 10099769 w 12156848"/>
              <a:gd name="connsiteY4" fmla="*/ 18873 h 502412"/>
              <a:gd name="connsiteX5" fmla="*/ 10065126 w 12156848"/>
              <a:gd name="connsiteY5" fmla="*/ 33229 h 502412"/>
              <a:gd name="connsiteX6" fmla="*/ 10032289 w 12156848"/>
              <a:gd name="connsiteY6" fmla="*/ 51456 h 502412"/>
              <a:gd name="connsiteX7" fmla="*/ 10001423 w 12156848"/>
              <a:gd name="connsiteY7" fmla="*/ 73232 h 502412"/>
              <a:gd name="connsiteX8" fmla="*/ 9973019 w 12156848"/>
              <a:gd name="connsiteY8" fmla="*/ 98557 h 502412"/>
              <a:gd name="connsiteX9" fmla="*/ 9767624 w 12156848"/>
              <a:gd name="connsiteY9" fmla="*/ 306639 h 502412"/>
              <a:gd name="connsiteX10" fmla="*/ 9739220 w 12156848"/>
              <a:gd name="connsiteY10" fmla="*/ 331964 h 502412"/>
              <a:gd name="connsiteX11" fmla="*/ 9708353 w 12156848"/>
              <a:gd name="connsiteY11" fmla="*/ 353740 h 502412"/>
              <a:gd name="connsiteX12" fmla="*/ 9675516 w 12156848"/>
              <a:gd name="connsiteY12" fmla="*/ 371806 h 502412"/>
              <a:gd name="connsiteX13" fmla="*/ 9640874 w 12156848"/>
              <a:gd name="connsiteY13" fmla="*/ 386162 h 502412"/>
              <a:gd name="connsiteX14" fmla="*/ 9604753 w 12156848"/>
              <a:gd name="connsiteY14" fmla="*/ 396646 h 502412"/>
              <a:gd name="connsiteX15" fmla="*/ 9567484 w 12156848"/>
              <a:gd name="connsiteY15" fmla="*/ 402937 h 502412"/>
              <a:gd name="connsiteX16" fmla="*/ 9529393 w 12156848"/>
              <a:gd name="connsiteY16" fmla="*/ 405034 h 502412"/>
              <a:gd name="connsiteX17" fmla="*/ 0 w 12156848"/>
              <a:gd name="connsiteY17" fmla="*/ 502412 h 502412"/>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395320 h 405034"/>
              <a:gd name="connsiteX0" fmla="*/ 12173324 w 12173324"/>
              <a:gd name="connsiteY0" fmla="*/ 0 h 428271"/>
              <a:gd name="connsiteX1" fmla="*/ 10227726 w 12173324"/>
              <a:gd name="connsiteY1" fmla="*/ 0 h 428271"/>
              <a:gd name="connsiteX2" fmla="*/ 10189636 w 12173324"/>
              <a:gd name="connsiteY2" fmla="*/ 2097 h 428271"/>
              <a:gd name="connsiteX3" fmla="*/ 10152530 w 12173324"/>
              <a:gd name="connsiteY3" fmla="*/ 8549 h 428271"/>
              <a:gd name="connsiteX4" fmla="*/ 10116245 w 12173324"/>
              <a:gd name="connsiteY4" fmla="*/ 18873 h 428271"/>
              <a:gd name="connsiteX5" fmla="*/ 10081602 w 12173324"/>
              <a:gd name="connsiteY5" fmla="*/ 33229 h 428271"/>
              <a:gd name="connsiteX6" fmla="*/ 10048765 w 12173324"/>
              <a:gd name="connsiteY6" fmla="*/ 51456 h 428271"/>
              <a:gd name="connsiteX7" fmla="*/ 10017899 w 12173324"/>
              <a:gd name="connsiteY7" fmla="*/ 73232 h 428271"/>
              <a:gd name="connsiteX8" fmla="*/ 9989495 w 12173324"/>
              <a:gd name="connsiteY8" fmla="*/ 98557 h 428271"/>
              <a:gd name="connsiteX9" fmla="*/ 9784100 w 12173324"/>
              <a:gd name="connsiteY9" fmla="*/ 306639 h 428271"/>
              <a:gd name="connsiteX10" fmla="*/ 9755696 w 12173324"/>
              <a:gd name="connsiteY10" fmla="*/ 331964 h 428271"/>
              <a:gd name="connsiteX11" fmla="*/ 9724829 w 12173324"/>
              <a:gd name="connsiteY11" fmla="*/ 353740 h 428271"/>
              <a:gd name="connsiteX12" fmla="*/ 9691992 w 12173324"/>
              <a:gd name="connsiteY12" fmla="*/ 371806 h 428271"/>
              <a:gd name="connsiteX13" fmla="*/ 9657350 w 12173324"/>
              <a:gd name="connsiteY13" fmla="*/ 386162 h 428271"/>
              <a:gd name="connsiteX14" fmla="*/ 9621229 w 12173324"/>
              <a:gd name="connsiteY14" fmla="*/ 396646 h 428271"/>
              <a:gd name="connsiteX15" fmla="*/ 9583960 w 12173324"/>
              <a:gd name="connsiteY15" fmla="*/ 402937 h 428271"/>
              <a:gd name="connsiteX16" fmla="*/ 9545869 w 12173324"/>
              <a:gd name="connsiteY16" fmla="*/ 405034 h 428271"/>
              <a:gd name="connsiteX17" fmla="*/ 0 w 12173324"/>
              <a:gd name="connsiteY17" fmla="*/ 428271 h 428271"/>
              <a:gd name="connsiteX0" fmla="*/ 12173324 w 12173324"/>
              <a:gd name="connsiteY0" fmla="*/ 0 h 405034"/>
              <a:gd name="connsiteX1" fmla="*/ 10227726 w 12173324"/>
              <a:gd name="connsiteY1" fmla="*/ 0 h 405034"/>
              <a:gd name="connsiteX2" fmla="*/ 10189636 w 12173324"/>
              <a:gd name="connsiteY2" fmla="*/ 2097 h 405034"/>
              <a:gd name="connsiteX3" fmla="*/ 10152530 w 12173324"/>
              <a:gd name="connsiteY3" fmla="*/ 8549 h 405034"/>
              <a:gd name="connsiteX4" fmla="*/ 10116245 w 12173324"/>
              <a:gd name="connsiteY4" fmla="*/ 18873 h 405034"/>
              <a:gd name="connsiteX5" fmla="*/ 10081602 w 12173324"/>
              <a:gd name="connsiteY5" fmla="*/ 33229 h 405034"/>
              <a:gd name="connsiteX6" fmla="*/ 10048765 w 12173324"/>
              <a:gd name="connsiteY6" fmla="*/ 51456 h 405034"/>
              <a:gd name="connsiteX7" fmla="*/ 10017899 w 12173324"/>
              <a:gd name="connsiteY7" fmla="*/ 73232 h 405034"/>
              <a:gd name="connsiteX8" fmla="*/ 9989495 w 12173324"/>
              <a:gd name="connsiteY8" fmla="*/ 98557 h 405034"/>
              <a:gd name="connsiteX9" fmla="*/ 9784100 w 12173324"/>
              <a:gd name="connsiteY9" fmla="*/ 306639 h 405034"/>
              <a:gd name="connsiteX10" fmla="*/ 9755696 w 12173324"/>
              <a:gd name="connsiteY10" fmla="*/ 331964 h 405034"/>
              <a:gd name="connsiteX11" fmla="*/ 9724829 w 12173324"/>
              <a:gd name="connsiteY11" fmla="*/ 353740 h 405034"/>
              <a:gd name="connsiteX12" fmla="*/ 9691992 w 12173324"/>
              <a:gd name="connsiteY12" fmla="*/ 371806 h 405034"/>
              <a:gd name="connsiteX13" fmla="*/ 9657350 w 12173324"/>
              <a:gd name="connsiteY13" fmla="*/ 386162 h 405034"/>
              <a:gd name="connsiteX14" fmla="*/ 9621229 w 12173324"/>
              <a:gd name="connsiteY14" fmla="*/ 396646 h 405034"/>
              <a:gd name="connsiteX15" fmla="*/ 9583960 w 12173324"/>
              <a:gd name="connsiteY15" fmla="*/ 402937 h 405034"/>
              <a:gd name="connsiteX16" fmla="*/ 9545869 w 12173324"/>
              <a:gd name="connsiteY16" fmla="*/ 405034 h 405034"/>
              <a:gd name="connsiteX17" fmla="*/ 0 w 12173324"/>
              <a:gd name="connsiteY17" fmla="*/ 403558 h 405034"/>
              <a:gd name="connsiteX0" fmla="*/ 12247465 w 12247465"/>
              <a:gd name="connsiteY0" fmla="*/ 0 h 405034"/>
              <a:gd name="connsiteX1" fmla="*/ 10301867 w 12247465"/>
              <a:gd name="connsiteY1" fmla="*/ 0 h 405034"/>
              <a:gd name="connsiteX2" fmla="*/ 10263777 w 12247465"/>
              <a:gd name="connsiteY2" fmla="*/ 2097 h 405034"/>
              <a:gd name="connsiteX3" fmla="*/ 10226671 w 12247465"/>
              <a:gd name="connsiteY3" fmla="*/ 8549 h 405034"/>
              <a:gd name="connsiteX4" fmla="*/ 10190386 w 12247465"/>
              <a:gd name="connsiteY4" fmla="*/ 18873 h 405034"/>
              <a:gd name="connsiteX5" fmla="*/ 10155743 w 12247465"/>
              <a:gd name="connsiteY5" fmla="*/ 33229 h 405034"/>
              <a:gd name="connsiteX6" fmla="*/ 10122906 w 12247465"/>
              <a:gd name="connsiteY6" fmla="*/ 51456 h 405034"/>
              <a:gd name="connsiteX7" fmla="*/ 10092040 w 12247465"/>
              <a:gd name="connsiteY7" fmla="*/ 73232 h 405034"/>
              <a:gd name="connsiteX8" fmla="*/ 10063636 w 12247465"/>
              <a:gd name="connsiteY8" fmla="*/ 98557 h 405034"/>
              <a:gd name="connsiteX9" fmla="*/ 9858241 w 12247465"/>
              <a:gd name="connsiteY9" fmla="*/ 306639 h 405034"/>
              <a:gd name="connsiteX10" fmla="*/ 9829837 w 12247465"/>
              <a:gd name="connsiteY10" fmla="*/ 331964 h 405034"/>
              <a:gd name="connsiteX11" fmla="*/ 9798970 w 12247465"/>
              <a:gd name="connsiteY11" fmla="*/ 353740 h 405034"/>
              <a:gd name="connsiteX12" fmla="*/ 9766133 w 12247465"/>
              <a:gd name="connsiteY12" fmla="*/ 371806 h 405034"/>
              <a:gd name="connsiteX13" fmla="*/ 9731491 w 12247465"/>
              <a:gd name="connsiteY13" fmla="*/ 386162 h 405034"/>
              <a:gd name="connsiteX14" fmla="*/ 9695370 w 12247465"/>
              <a:gd name="connsiteY14" fmla="*/ 396646 h 405034"/>
              <a:gd name="connsiteX15" fmla="*/ 9658101 w 12247465"/>
              <a:gd name="connsiteY15" fmla="*/ 402937 h 405034"/>
              <a:gd name="connsiteX16" fmla="*/ 9620010 w 12247465"/>
              <a:gd name="connsiteY16" fmla="*/ 405034 h 405034"/>
              <a:gd name="connsiteX17" fmla="*/ 0 w 12247465"/>
              <a:gd name="connsiteY17" fmla="*/ 403558 h 405034"/>
              <a:gd name="connsiteX0" fmla="*/ 13399609 w 13399609"/>
              <a:gd name="connsiteY0" fmla="*/ 0 h 405034"/>
              <a:gd name="connsiteX1" fmla="*/ 11454011 w 13399609"/>
              <a:gd name="connsiteY1" fmla="*/ 0 h 405034"/>
              <a:gd name="connsiteX2" fmla="*/ 11415921 w 13399609"/>
              <a:gd name="connsiteY2" fmla="*/ 2097 h 405034"/>
              <a:gd name="connsiteX3" fmla="*/ 11378815 w 13399609"/>
              <a:gd name="connsiteY3" fmla="*/ 8549 h 405034"/>
              <a:gd name="connsiteX4" fmla="*/ 11342530 w 13399609"/>
              <a:gd name="connsiteY4" fmla="*/ 18873 h 405034"/>
              <a:gd name="connsiteX5" fmla="*/ 11307887 w 13399609"/>
              <a:gd name="connsiteY5" fmla="*/ 33229 h 405034"/>
              <a:gd name="connsiteX6" fmla="*/ 11275050 w 13399609"/>
              <a:gd name="connsiteY6" fmla="*/ 51456 h 405034"/>
              <a:gd name="connsiteX7" fmla="*/ 11244184 w 13399609"/>
              <a:gd name="connsiteY7" fmla="*/ 73232 h 405034"/>
              <a:gd name="connsiteX8" fmla="*/ 11215780 w 13399609"/>
              <a:gd name="connsiteY8" fmla="*/ 98557 h 405034"/>
              <a:gd name="connsiteX9" fmla="*/ 11010385 w 13399609"/>
              <a:gd name="connsiteY9" fmla="*/ 306639 h 405034"/>
              <a:gd name="connsiteX10" fmla="*/ 10981981 w 13399609"/>
              <a:gd name="connsiteY10" fmla="*/ 331964 h 405034"/>
              <a:gd name="connsiteX11" fmla="*/ 10951114 w 13399609"/>
              <a:gd name="connsiteY11" fmla="*/ 353740 h 405034"/>
              <a:gd name="connsiteX12" fmla="*/ 10918277 w 13399609"/>
              <a:gd name="connsiteY12" fmla="*/ 371806 h 405034"/>
              <a:gd name="connsiteX13" fmla="*/ 10883635 w 13399609"/>
              <a:gd name="connsiteY13" fmla="*/ 386162 h 405034"/>
              <a:gd name="connsiteX14" fmla="*/ 10847514 w 13399609"/>
              <a:gd name="connsiteY14" fmla="*/ 396646 h 405034"/>
              <a:gd name="connsiteX15" fmla="*/ 10810245 w 13399609"/>
              <a:gd name="connsiteY15" fmla="*/ 402937 h 405034"/>
              <a:gd name="connsiteX16" fmla="*/ 10772154 w 13399609"/>
              <a:gd name="connsiteY16" fmla="*/ 405034 h 405034"/>
              <a:gd name="connsiteX17" fmla="*/ 0 w 13399609"/>
              <a:gd name="connsiteY17" fmla="*/ 403558 h 405034"/>
              <a:gd name="connsiteX0" fmla="*/ 12210889 w 12210889"/>
              <a:gd name="connsiteY0" fmla="*/ 9144 h 405034"/>
              <a:gd name="connsiteX1" fmla="*/ 11454011 w 12210889"/>
              <a:gd name="connsiteY1" fmla="*/ 0 h 405034"/>
              <a:gd name="connsiteX2" fmla="*/ 11415921 w 12210889"/>
              <a:gd name="connsiteY2" fmla="*/ 2097 h 405034"/>
              <a:gd name="connsiteX3" fmla="*/ 11378815 w 12210889"/>
              <a:gd name="connsiteY3" fmla="*/ 8549 h 405034"/>
              <a:gd name="connsiteX4" fmla="*/ 11342530 w 12210889"/>
              <a:gd name="connsiteY4" fmla="*/ 18873 h 405034"/>
              <a:gd name="connsiteX5" fmla="*/ 11307887 w 12210889"/>
              <a:gd name="connsiteY5" fmla="*/ 33229 h 405034"/>
              <a:gd name="connsiteX6" fmla="*/ 11275050 w 12210889"/>
              <a:gd name="connsiteY6" fmla="*/ 51456 h 405034"/>
              <a:gd name="connsiteX7" fmla="*/ 11244184 w 12210889"/>
              <a:gd name="connsiteY7" fmla="*/ 73232 h 405034"/>
              <a:gd name="connsiteX8" fmla="*/ 11215780 w 12210889"/>
              <a:gd name="connsiteY8" fmla="*/ 98557 h 405034"/>
              <a:gd name="connsiteX9" fmla="*/ 11010385 w 12210889"/>
              <a:gd name="connsiteY9" fmla="*/ 306639 h 405034"/>
              <a:gd name="connsiteX10" fmla="*/ 10981981 w 12210889"/>
              <a:gd name="connsiteY10" fmla="*/ 331964 h 405034"/>
              <a:gd name="connsiteX11" fmla="*/ 10951114 w 12210889"/>
              <a:gd name="connsiteY11" fmla="*/ 353740 h 405034"/>
              <a:gd name="connsiteX12" fmla="*/ 10918277 w 12210889"/>
              <a:gd name="connsiteY12" fmla="*/ 371806 h 405034"/>
              <a:gd name="connsiteX13" fmla="*/ 10883635 w 12210889"/>
              <a:gd name="connsiteY13" fmla="*/ 386162 h 405034"/>
              <a:gd name="connsiteX14" fmla="*/ 10847514 w 12210889"/>
              <a:gd name="connsiteY14" fmla="*/ 396646 h 405034"/>
              <a:gd name="connsiteX15" fmla="*/ 10810245 w 12210889"/>
              <a:gd name="connsiteY15" fmla="*/ 402937 h 405034"/>
              <a:gd name="connsiteX16" fmla="*/ 10772154 w 12210889"/>
              <a:gd name="connsiteY16" fmla="*/ 405034 h 405034"/>
              <a:gd name="connsiteX17" fmla="*/ 0 w 12210889"/>
              <a:gd name="connsiteY17" fmla="*/ 403558 h 40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10889" h="405034">
                <a:moveTo>
                  <a:pt x="12210889" y="9144"/>
                </a:moveTo>
                <a:lnTo>
                  <a:pt x="11454011" y="0"/>
                </a:lnTo>
                <a:lnTo>
                  <a:pt x="11415921" y="2097"/>
                </a:lnTo>
                <a:lnTo>
                  <a:pt x="11378815" y="8549"/>
                </a:lnTo>
                <a:lnTo>
                  <a:pt x="11342530" y="18873"/>
                </a:lnTo>
                <a:lnTo>
                  <a:pt x="11307887" y="33229"/>
                </a:lnTo>
                <a:lnTo>
                  <a:pt x="11275050" y="51456"/>
                </a:lnTo>
                <a:lnTo>
                  <a:pt x="11244184" y="73232"/>
                </a:lnTo>
                <a:lnTo>
                  <a:pt x="11215780" y="98557"/>
                </a:lnTo>
                <a:lnTo>
                  <a:pt x="11010385" y="306639"/>
                </a:lnTo>
                <a:lnTo>
                  <a:pt x="10981981" y="331964"/>
                </a:lnTo>
                <a:lnTo>
                  <a:pt x="10951114" y="353740"/>
                </a:lnTo>
                <a:lnTo>
                  <a:pt x="10918277" y="371806"/>
                </a:lnTo>
                <a:lnTo>
                  <a:pt x="10883635" y="386162"/>
                </a:lnTo>
                <a:lnTo>
                  <a:pt x="10847514" y="396646"/>
                </a:lnTo>
                <a:lnTo>
                  <a:pt x="10810245" y="402937"/>
                </a:lnTo>
                <a:lnTo>
                  <a:pt x="10772154" y="405034"/>
                </a:lnTo>
                <a:lnTo>
                  <a:pt x="0" y="403558"/>
                </a:lnTo>
              </a:path>
            </a:pathLst>
          </a:custGeom>
          <a:noFill/>
          <a:ln w="16417" cap="flat">
            <a:solidFill>
              <a:srgbClr val="FFBF22"/>
            </a:solidFill>
            <a:prstDash val="solid"/>
            <a:miter/>
          </a:ln>
        </p:spPr>
        <p:txBody>
          <a:bodyPr rtlCol="0" anchor="ctr"/>
          <a:lstStyle/>
          <a:p>
            <a:endParaRPr lang="en-GB"/>
          </a:p>
        </p:txBody>
      </p:sp>
      <p:pic>
        <p:nvPicPr>
          <p:cNvPr id="4" name="Picture 3">
            <a:extLst>
              <a:ext uri="{FF2B5EF4-FFF2-40B4-BE49-F238E27FC236}">
                <a16:creationId xmlns:a16="http://schemas.microsoft.com/office/drawing/2014/main" id="{8C8D7290-0005-067A-C739-024913B20A9A}"/>
              </a:ext>
            </a:extLst>
          </p:cNvPr>
          <p:cNvPicPr>
            <a:picLocks noChangeAspect="1"/>
          </p:cNvPicPr>
          <p:nvPr userDrawn="1"/>
        </p:nvPicPr>
        <p:blipFill>
          <a:blip r:embed="rId2"/>
          <a:srcRect/>
          <a:stretch/>
        </p:blipFill>
        <p:spPr>
          <a:xfrm>
            <a:off x="11423087" y="6426740"/>
            <a:ext cx="404054" cy="157424"/>
          </a:xfrm>
          <a:prstGeom prst="rect">
            <a:avLst/>
          </a:prstGeom>
        </p:spPr>
      </p:pic>
    </p:spTree>
    <p:extLst>
      <p:ext uri="{BB962C8B-B14F-4D97-AF65-F5344CB8AC3E}">
        <p14:creationId xmlns:p14="http://schemas.microsoft.com/office/powerpoint/2010/main" val="35168712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Large Text _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8ED66F-0EB9-EB4F-A569-6553307991A4}"/>
              </a:ext>
            </a:extLst>
          </p:cNvPr>
          <p:cNvPicPr>
            <a:picLocks noChangeAspect="1"/>
          </p:cNvPicPr>
          <p:nvPr userDrawn="1"/>
        </p:nvPicPr>
        <p:blipFill>
          <a:blip r:embed="rId2"/>
          <a:srcRect/>
          <a:stretch/>
        </p:blipFill>
        <p:spPr>
          <a:xfrm>
            <a:off x="0" y="0"/>
            <a:ext cx="12192000" cy="6858000"/>
          </a:xfrm>
          <a:prstGeom prst="rect">
            <a:avLst/>
          </a:prstGeom>
        </p:spPr>
      </p:pic>
      <p:sp>
        <p:nvSpPr>
          <p:cNvPr id="5" name="Title 1">
            <a:extLst>
              <a:ext uri="{FF2B5EF4-FFF2-40B4-BE49-F238E27FC236}">
                <a16:creationId xmlns:a16="http://schemas.microsoft.com/office/drawing/2014/main" id="{50B05D63-EF16-2143-86ED-6E9D01BA1583}"/>
              </a:ext>
            </a:extLst>
          </p:cNvPr>
          <p:cNvSpPr>
            <a:spLocks noGrp="1"/>
          </p:cNvSpPr>
          <p:nvPr>
            <p:ph type="title" hasCustomPrompt="1"/>
          </p:nvPr>
        </p:nvSpPr>
        <p:spPr>
          <a:xfrm>
            <a:off x="-423332" y="714006"/>
            <a:ext cx="5466532" cy="4822721"/>
          </a:xfrm>
          <a:prstGeom prst="rect">
            <a:avLst/>
          </a:prstGeom>
        </p:spPr>
        <p:txBody>
          <a:bodyPr anchor="t"/>
          <a:lstStyle>
            <a:lvl1pPr algn="r">
              <a:defRPr sz="8800" b="0" i="0">
                <a:solidFill>
                  <a:schemeClr val="bg1"/>
                </a:solidFill>
                <a:latin typeface="HelveticaNeueLT Pro 65 Md" panose="020B0604020202020204" pitchFamily="34" charset="77"/>
                <a:ea typeface="Helvetica Neue Condensed" panose="02000503000000020004" pitchFamily="2" charset="0"/>
                <a:cs typeface="Helvetica Neue Condensed" panose="02000503000000020004" pitchFamily="2" charset="0"/>
              </a:defRPr>
            </a:lvl1pPr>
          </a:lstStyle>
          <a:p>
            <a:r>
              <a:rPr lang="en-GB" dirty="0"/>
              <a:t>CLICK TO EDIT MASTER TITLE</a:t>
            </a:r>
            <a:endParaRPr lang="en-US" dirty="0"/>
          </a:p>
        </p:txBody>
      </p:sp>
      <p:sp>
        <p:nvSpPr>
          <p:cNvPr id="6" name="Text Placeholder 11">
            <a:extLst>
              <a:ext uri="{FF2B5EF4-FFF2-40B4-BE49-F238E27FC236}">
                <a16:creationId xmlns:a16="http://schemas.microsoft.com/office/drawing/2014/main" id="{7CB0A175-8000-8045-8A36-936A38EAF87E}"/>
              </a:ext>
            </a:extLst>
          </p:cNvPr>
          <p:cNvSpPr>
            <a:spLocks noGrp="1"/>
          </p:cNvSpPr>
          <p:nvPr>
            <p:ph type="body" sz="quarter" idx="12"/>
          </p:nvPr>
        </p:nvSpPr>
        <p:spPr>
          <a:xfrm>
            <a:off x="7603067" y="1047700"/>
            <a:ext cx="4199466" cy="4131734"/>
          </a:xfrm>
          <a:prstGeom prst="rect">
            <a:avLst/>
          </a:prstGeom>
          <a:ln>
            <a:noFill/>
          </a:ln>
        </p:spPr>
        <p:txBody>
          <a:bodyPr anchor="ctr"/>
          <a:lstStyle>
            <a:lvl1pPr marL="171450" indent="-171450">
              <a:buFont typeface="Arial" panose="020B0604020202020204" pitchFamily="34" charset="0"/>
              <a:buChar char="•"/>
              <a:defRPr sz="2000" b="1" i="0">
                <a:solidFill>
                  <a:schemeClr val="bg1"/>
                </a:solidFill>
                <a:latin typeface="HelveticaNeueLT Pro 55 Roman" panose="020B0604020202020204" pitchFamily="34" charset="77"/>
              </a:defRPr>
            </a:lvl1pPr>
            <a:lvl2pPr marL="457189" indent="0">
              <a:buFont typeface="Arial" panose="020B0604020202020204" pitchFamily="34" charset="0"/>
              <a:buNone/>
              <a:defRPr sz="1400" b="0" i="0">
                <a:ln>
                  <a:noFill/>
                </a:ln>
                <a:solidFill>
                  <a:srgbClr val="E8BC28"/>
                </a:solidFill>
                <a:latin typeface="HelveticaNeueLT Std Lt" panose="020B0403020202020204" pitchFamily="34" charset="0"/>
              </a:defRPr>
            </a:lvl2pPr>
            <a:lvl3pPr marL="914377" indent="0">
              <a:buFont typeface="Arial" panose="020B0604020202020204" pitchFamily="34" charset="0"/>
              <a:buNone/>
              <a:defRPr sz="1400" b="0" i="0">
                <a:solidFill>
                  <a:srgbClr val="E8BC28"/>
                </a:solidFill>
                <a:latin typeface="HelveticaNeueLT Std Lt" panose="020B0403020202020204" pitchFamily="34" charset="0"/>
              </a:defRPr>
            </a:lvl3pPr>
            <a:lvl4pPr marL="1371566" indent="0">
              <a:buFont typeface="Arial" panose="020B0604020202020204" pitchFamily="34" charset="0"/>
              <a:buNone/>
              <a:defRPr sz="1400" b="0" i="0">
                <a:solidFill>
                  <a:srgbClr val="E8BC28"/>
                </a:solidFill>
                <a:latin typeface="HelveticaNeueLT Std Lt" panose="020B0403020202020204" pitchFamily="34" charset="0"/>
              </a:defRPr>
            </a:lvl4pPr>
            <a:lvl5pPr marL="1828755" indent="0">
              <a:buNone/>
              <a:defRPr b="0" i="0">
                <a:latin typeface="HelveticaNeueLT Std Thin" panose="020B0403020202020204" pitchFamily="34" charset="0"/>
              </a:defRPr>
            </a:lvl5pPr>
          </a:lstStyle>
          <a:p>
            <a:pPr lvl="0"/>
            <a:r>
              <a:rPr lang="en-US"/>
              <a:t>Click to edit Master text styles</a:t>
            </a:r>
          </a:p>
        </p:txBody>
      </p:sp>
      <p:sp>
        <p:nvSpPr>
          <p:cNvPr id="3" name="Graphic 8">
            <a:extLst>
              <a:ext uri="{FF2B5EF4-FFF2-40B4-BE49-F238E27FC236}">
                <a16:creationId xmlns:a16="http://schemas.microsoft.com/office/drawing/2014/main" id="{1A4D6603-6ABC-E0CA-30E0-22A2F1620014}"/>
              </a:ext>
            </a:extLst>
          </p:cNvPr>
          <p:cNvSpPr/>
          <p:nvPr userDrawn="1"/>
        </p:nvSpPr>
        <p:spPr>
          <a:xfrm>
            <a:off x="-22767" y="6232997"/>
            <a:ext cx="12269308" cy="663179"/>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1164494 w 13424658"/>
              <a:gd name="connsiteY18" fmla="*/ 654035 h 659972"/>
              <a:gd name="connsiteX19" fmla="*/ 13424658 w 13424658"/>
              <a:gd name="connsiteY19" fmla="*/ 659972 h 659972"/>
              <a:gd name="connsiteX20" fmla="*/ 13418720 w 13424658"/>
              <a:gd name="connsiteY20" fmla="*/ 0 h 659972"/>
              <a:gd name="connsiteX0" fmla="*/ 13418720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3418720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3424658"/>
              <a:gd name="connsiteY0" fmla="*/ 0 h 659972"/>
              <a:gd name="connsiteX1" fmla="*/ 11473122 w 13424658"/>
              <a:gd name="connsiteY1" fmla="*/ 0 h 659972"/>
              <a:gd name="connsiteX2" fmla="*/ 11435032 w 13424658"/>
              <a:gd name="connsiteY2" fmla="*/ 2097 h 659972"/>
              <a:gd name="connsiteX3" fmla="*/ 11397926 w 13424658"/>
              <a:gd name="connsiteY3" fmla="*/ 8549 h 659972"/>
              <a:gd name="connsiteX4" fmla="*/ 11361641 w 13424658"/>
              <a:gd name="connsiteY4" fmla="*/ 18873 h 659972"/>
              <a:gd name="connsiteX5" fmla="*/ 11326998 w 13424658"/>
              <a:gd name="connsiteY5" fmla="*/ 33229 h 659972"/>
              <a:gd name="connsiteX6" fmla="*/ 11294161 w 13424658"/>
              <a:gd name="connsiteY6" fmla="*/ 51456 h 659972"/>
              <a:gd name="connsiteX7" fmla="*/ 11263295 w 13424658"/>
              <a:gd name="connsiteY7" fmla="*/ 73232 h 659972"/>
              <a:gd name="connsiteX8" fmla="*/ 11234891 w 13424658"/>
              <a:gd name="connsiteY8" fmla="*/ 98557 h 659972"/>
              <a:gd name="connsiteX9" fmla="*/ 11029496 w 13424658"/>
              <a:gd name="connsiteY9" fmla="*/ 306639 h 659972"/>
              <a:gd name="connsiteX10" fmla="*/ 11001092 w 13424658"/>
              <a:gd name="connsiteY10" fmla="*/ 331964 h 659972"/>
              <a:gd name="connsiteX11" fmla="*/ 10970225 w 13424658"/>
              <a:gd name="connsiteY11" fmla="*/ 353740 h 659972"/>
              <a:gd name="connsiteX12" fmla="*/ 10937388 w 13424658"/>
              <a:gd name="connsiteY12" fmla="*/ 371806 h 659972"/>
              <a:gd name="connsiteX13" fmla="*/ 10902746 w 13424658"/>
              <a:gd name="connsiteY13" fmla="*/ 386162 h 659972"/>
              <a:gd name="connsiteX14" fmla="*/ 10866625 w 13424658"/>
              <a:gd name="connsiteY14" fmla="*/ 396646 h 659972"/>
              <a:gd name="connsiteX15" fmla="*/ 10829356 w 13424658"/>
              <a:gd name="connsiteY15" fmla="*/ 402937 h 659972"/>
              <a:gd name="connsiteX16" fmla="*/ 10791265 w 13424658"/>
              <a:gd name="connsiteY16" fmla="*/ 405034 h 659972"/>
              <a:gd name="connsiteX17" fmla="*/ 0 w 13424658"/>
              <a:gd name="connsiteY17" fmla="*/ 401828 h 659972"/>
              <a:gd name="connsiteX18" fmla="*/ 30638 w 13424658"/>
              <a:gd name="connsiteY18" fmla="*/ 644891 h 659972"/>
              <a:gd name="connsiteX19" fmla="*/ 13424658 w 13424658"/>
              <a:gd name="connsiteY19" fmla="*/ 659972 h 659972"/>
              <a:gd name="connsiteX20" fmla="*/ 12248288 w 13424658"/>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30638 w 12263370"/>
              <a:gd name="connsiteY18" fmla="*/ 644891 h 659972"/>
              <a:gd name="connsiteX19" fmla="*/ 12263370 w 12263370"/>
              <a:gd name="connsiteY19" fmla="*/ 659972 h 659972"/>
              <a:gd name="connsiteX20" fmla="*/ 12248288 w 12263370"/>
              <a:gd name="connsiteY20" fmla="*/ 0 h 659972"/>
              <a:gd name="connsiteX0" fmla="*/ 12248288 w 12263370"/>
              <a:gd name="connsiteY0" fmla="*/ 0 h 659972"/>
              <a:gd name="connsiteX1" fmla="*/ 11473122 w 12263370"/>
              <a:gd name="connsiteY1" fmla="*/ 0 h 659972"/>
              <a:gd name="connsiteX2" fmla="*/ 11435032 w 12263370"/>
              <a:gd name="connsiteY2" fmla="*/ 2097 h 659972"/>
              <a:gd name="connsiteX3" fmla="*/ 11397926 w 12263370"/>
              <a:gd name="connsiteY3" fmla="*/ 8549 h 659972"/>
              <a:gd name="connsiteX4" fmla="*/ 11361641 w 12263370"/>
              <a:gd name="connsiteY4" fmla="*/ 18873 h 659972"/>
              <a:gd name="connsiteX5" fmla="*/ 11326998 w 12263370"/>
              <a:gd name="connsiteY5" fmla="*/ 33229 h 659972"/>
              <a:gd name="connsiteX6" fmla="*/ 11294161 w 12263370"/>
              <a:gd name="connsiteY6" fmla="*/ 51456 h 659972"/>
              <a:gd name="connsiteX7" fmla="*/ 11263295 w 12263370"/>
              <a:gd name="connsiteY7" fmla="*/ 73232 h 659972"/>
              <a:gd name="connsiteX8" fmla="*/ 11234891 w 12263370"/>
              <a:gd name="connsiteY8" fmla="*/ 98557 h 659972"/>
              <a:gd name="connsiteX9" fmla="*/ 11029496 w 12263370"/>
              <a:gd name="connsiteY9" fmla="*/ 306639 h 659972"/>
              <a:gd name="connsiteX10" fmla="*/ 11001092 w 12263370"/>
              <a:gd name="connsiteY10" fmla="*/ 331964 h 659972"/>
              <a:gd name="connsiteX11" fmla="*/ 10970225 w 12263370"/>
              <a:gd name="connsiteY11" fmla="*/ 353740 h 659972"/>
              <a:gd name="connsiteX12" fmla="*/ 10937388 w 12263370"/>
              <a:gd name="connsiteY12" fmla="*/ 371806 h 659972"/>
              <a:gd name="connsiteX13" fmla="*/ 10902746 w 12263370"/>
              <a:gd name="connsiteY13" fmla="*/ 386162 h 659972"/>
              <a:gd name="connsiteX14" fmla="*/ 10866625 w 12263370"/>
              <a:gd name="connsiteY14" fmla="*/ 396646 h 659972"/>
              <a:gd name="connsiteX15" fmla="*/ 10829356 w 12263370"/>
              <a:gd name="connsiteY15" fmla="*/ 402937 h 659972"/>
              <a:gd name="connsiteX16" fmla="*/ 10791265 w 12263370"/>
              <a:gd name="connsiteY16" fmla="*/ 405034 h 659972"/>
              <a:gd name="connsiteX17" fmla="*/ 0 w 12263370"/>
              <a:gd name="connsiteY17" fmla="*/ 401828 h 659972"/>
              <a:gd name="connsiteX18" fmla="*/ 21494 w 12263370"/>
              <a:gd name="connsiteY18" fmla="*/ 654035 h 659972"/>
              <a:gd name="connsiteX19" fmla="*/ 12263370 w 12263370"/>
              <a:gd name="connsiteY19" fmla="*/ 659972 h 659972"/>
              <a:gd name="connsiteX20" fmla="*/ 12248288 w 12263370"/>
              <a:gd name="connsiteY20" fmla="*/ 0 h 659972"/>
              <a:gd name="connsiteX0" fmla="*/ 12254226 w 12269308"/>
              <a:gd name="connsiteY0" fmla="*/ 0 h 663179"/>
              <a:gd name="connsiteX1" fmla="*/ 11479060 w 12269308"/>
              <a:gd name="connsiteY1" fmla="*/ 0 h 663179"/>
              <a:gd name="connsiteX2" fmla="*/ 11440970 w 12269308"/>
              <a:gd name="connsiteY2" fmla="*/ 2097 h 663179"/>
              <a:gd name="connsiteX3" fmla="*/ 11403864 w 12269308"/>
              <a:gd name="connsiteY3" fmla="*/ 8549 h 663179"/>
              <a:gd name="connsiteX4" fmla="*/ 11367579 w 12269308"/>
              <a:gd name="connsiteY4" fmla="*/ 18873 h 663179"/>
              <a:gd name="connsiteX5" fmla="*/ 11332936 w 12269308"/>
              <a:gd name="connsiteY5" fmla="*/ 33229 h 663179"/>
              <a:gd name="connsiteX6" fmla="*/ 11300099 w 12269308"/>
              <a:gd name="connsiteY6" fmla="*/ 51456 h 663179"/>
              <a:gd name="connsiteX7" fmla="*/ 11269233 w 12269308"/>
              <a:gd name="connsiteY7" fmla="*/ 73232 h 663179"/>
              <a:gd name="connsiteX8" fmla="*/ 11240829 w 12269308"/>
              <a:gd name="connsiteY8" fmla="*/ 98557 h 663179"/>
              <a:gd name="connsiteX9" fmla="*/ 11035434 w 12269308"/>
              <a:gd name="connsiteY9" fmla="*/ 306639 h 663179"/>
              <a:gd name="connsiteX10" fmla="*/ 11007030 w 12269308"/>
              <a:gd name="connsiteY10" fmla="*/ 331964 h 663179"/>
              <a:gd name="connsiteX11" fmla="*/ 10976163 w 12269308"/>
              <a:gd name="connsiteY11" fmla="*/ 353740 h 663179"/>
              <a:gd name="connsiteX12" fmla="*/ 10943326 w 12269308"/>
              <a:gd name="connsiteY12" fmla="*/ 371806 h 663179"/>
              <a:gd name="connsiteX13" fmla="*/ 10908684 w 12269308"/>
              <a:gd name="connsiteY13" fmla="*/ 386162 h 663179"/>
              <a:gd name="connsiteX14" fmla="*/ 10872563 w 12269308"/>
              <a:gd name="connsiteY14" fmla="*/ 396646 h 663179"/>
              <a:gd name="connsiteX15" fmla="*/ 10835294 w 12269308"/>
              <a:gd name="connsiteY15" fmla="*/ 402937 h 663179"/>
              <a:gd name="connsiteX16" fmla="*/ 10797203 w 12269308"/>
              <a:gd name="connsiteY16" fmla="*/ 405034 h 663179"/>
              <a:gd name="connsiteX17" fmla="*/ 5938 w 12269308"/>
              <a:gd name="connsiteY17" fmla="*/ 401828 h 663179"/>
              <a:gd name="connsiteX18" fmla="*/ 0 w 12269308"/>
              <a:gd name="connsiteY18" fmla="*/ 663179 h 663179"/>
              <a:gd name="connsiteX19" fmla="*/ 12269308 w 12269308"/>
              <a:gd name="connsiteY19" fmla="*/ 659972 h 663179"/>
              <a:gd name="connsiteX20" fmla="*/ 12254226 w 12269308"/>
              <a:gd name="connsiteY20" fmla="*/ 0 h 66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9308" h="663179">
                <a:moveTo>
                  <a:pt x="12254226" y="0"/>
                </a:moveTo>
                <a:lnTo>
                  <a:pt x="11479060" y="0"/>
                </a:lnTo>
                <a:lnTo>
                  <a:pt x="11440970" y="2097"/>
                </a:lnTo>
                <a:lnTo>
                  <a:pt x="11403864" y="8549"/>
                </a:lnTo>
                <a:lnTo>
                  <a:pt x="11367579" y="18873"/>
                </a:lnTo>
                <a:lnTo>
                  <a:pt x="11332936" y="33229"/>
                </a:lnTo>
                <a:lnTo>
                  <a:pt x="11300099" y="51456"/>
                </a:lnTo>
                <a:lnTo>
                  <a:pt x="11269233" y="73232"/>
                </a:lnTo>
                <a:lnTo>
                  <a:pt x="11240829" y="98557"/>
                </a:lnTo>
                <a:lnTo>
                  <a:pt x="11035434" y="306639"/>
                </a:lnTo>
                <a:lnTo>
                  <a:pt x="11007030" y="331964"/>
                </a:lnTo>
                <a:lnTo>
                  <a:pt x="10976163" y="353740"/>
                </a:lnTo>
                <a:lnTo>
                  <a:pt x="10943326" y="371806"/>
                </a:lnTo>
                <a:lnTo>
                  <a:pt x="10908684" y="386162"/>
                </a:lnTo>
                <a:lnTo>
                  <a:pt x="10872563" y="396646"/>
                </a:lnTo>
                <a:lnTo>
                  <a:pt x="10835294" y="402937"/>
                </a:lnTo>
                <a:lnTo>
                  <a:pt x="10797203" y="405034"/>
                </a:lnTo>
                <a:lnTo>
                  <a:pt x="5938" y="401828"/>
                </a:lnTo>
                <a:lnTo>
                  <a:pt x="0" y="663179"/>
                </a:lnTo>
                <a:lnTo>
                  <a:pt x="12269308" y="659972"/>
                </a:lnTo>
                <a:cubicBezTo>
                  <a:pt x="12267329" y="453836"/>
                  <a:pt x="12265349" y="32400"/>
                  <a:pt x="12254226" y="0"/>
                </a:cubicBezTo>
                <a:close/>
              </a:path>
            </a:pathLst>
          </a:custGeom>
          <a:solidFill>
            <a:srgbClr val="FFFFFF"/>
          </a:solidFill>
          <a:ln w="16417" cap="flat">
            <a:noFill/>
            <a:prstDash val="solid"/>
            <a:miter/>
          </a:ln>
        </p:spPr>
        <p:txBody>
          <a:bodyPr rtlCol="0" anchor="ctr"/>
          <a:lstStyle/>
          <a:p>
            <a:endParaRPr lang="en-GB"/>
          </a:p>
        </p:txBody>
      </p:sp>
      <p:pic>
        <p:nvPicPr>
          <p:cNvPr id="8" name="Picture 7">
            <a:extLst>
              <a:ext uri="{FF2B5EF4-FFF2-40B4-BE49-F238E27FC236}">
                <a16:creationId xmlns:a16="http://schemas.microsoft.com/office/drawing/2014/main" id="{CA3C746D-C534-44F1-E5D7-40592D44C1A9}"/>
              </a:ext>
            </a:extLst>
          </p:cNvPr>
          <p:cNvPicPr>
            <a:picLocks noChangeAspect="1"/>
          </p:cNvPicPr>
          <p:nvPr userDrawn="1"/>
        </p:nvPicPr>
        <p:blipFill>
          <a:blip r:embed="rId3"/>
          <a:srcRect/>
          <a:stretch/>
        </p:blipFill>
        <p:spPr>
          <a:xfrm>
            <a:off x="11423087" y="6426740"/>
            <a:ext cx="404054" cy="157424"/>
          </a:xfrm>
          <a:prstGeom prst="rect">
            <a:avLst/>
          </a:prstGeom>
        </p:spPr>
      </p:pic>
    </p:spTree>
    <p:extLst>
      <p:ext uri="{BB962C8B-B14F-4D97-AF65-F5344CB8AC3E}">
        <p14:creationId xmlns:p14="http://schemas.microsoft.com/office/powerpoint/2010/main" val="3716285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7071731"/>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 id="2147483787" r:id="rId14"/>
    <p:sldLayoutId id="2147483788" r:id="rId15"/>
    <p:sldLayoutId id="2147483789" r:id="rId16"/>
    <p:sldLayoutId id="2147483790" r:id="rId17"/>
    <p:sldLayoutId id="2147483791" r:id="rId18"/>
    <p:sldLayoutId id="2147483792" r:id="rId19"/>
    <p:sldLayoutId id="2147483793" r:id="rId20"/>
    <p:sldLayoutId id="2147483794" r:id="rId21"/>
    <p:sldLayoutId id="2147483795" r:id="rId22"/>
    <p:sldLayoutId id="2147483796" r:id="rId23"/>
    <p:sldLayoutId id="2147483797" r:id="rId24"/>
    <p:sldLayoutId id="2147483798" r:id="rId25"/>
    <p:sldLayoutId id="2147483799" r:id="rId26"/>
    <p:sldLayoutId id="2147483800" r:id="rId27"/>
    <p:sldLayoutId id="2147483801" r:id="rId28"/>
    <p:sldLayoutId id="2147483802" r:id="rId29"/>
    <p:sldLayoutId id="2147483803" r:id="rId30"/>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xml"/><Relationship Id="rId1" Type="http://schemas.openxmlformats.org/officeDocument/2006/relationships/slideLayout" Target="../slideLayouts/slideLayout28.xml"/><Relationship Id="rId6" Type="http://schemas.openxmlformats.org/officeDocument/2006/relationships/image" Target="../media/image3.png"/><Relationship Id="rId5" Type="http://schemas.openxmlformats.org/officeDocument/2006/relationships/image" Target="../media/image2.emf"/><Relationship Id="rId4" Type="http://schemas.openxmlformats.org/officeDocument/2006/relationships/image" Target="../media/image1.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svg"/><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 Id="rId14" Type="http://schemas.openxmlformats.org/officeDocument/2006/relationships/image" Target="../media/image26.svg"/></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18.svg"/><Relationship Id="rId3" Type="http://schemas.openxmlformats.org/officeDocument/2006/relationships/image" Target="../media/image27.jpeg"/><Relationship Id="rId7" Type="http://schemas.openxmlformats.org/officeDocument/2006/relationships/image" Target="../media/image26.svg"/><Relationship Id="rId12"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image" Target="../media/image25.png"/><Relationship Id="rId11" Type="http://schemas.openxmlformats.org/officeDocument/2006/relationships/image" Target="../media/image24.svg"/><Relationship Id="rId5" Type="http://schemas.openxmlformats.org/officeDocument/2006/relationships/image" Target="../media/image16.svg"/><Relationship Id="rId15" Type="http://schemas.openxmlformats.org/officeDocument/2006/relationships/image" Target="../media/image22.svg"/><Relationship Id="rId10" Type="http://schemas.openxmlformats.org/officeDocument/2006/relationships/image" Target="../media/image23.png"/><Relationship Id="rId4" Type="http://schemas.openxmlformats.org/officeDocument/2006/relationships/image" Target="../media/image15.png"/><Relationship Id="rId9" Type="http://schemas.openxmlformats.org/officeDocument/2006/relationships/image" Target="../media/image29.svg"/><Relationship Id="rId14" Type="http://schemas.openxmlformats.org/officeDocument/2006/relationships/image" Target="../media/image21.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18.svg"/><Relationship Id="rId3" Type="http://schemas.openxmlformats.org/officeDocument/2006/relationships/image" Target="../media/image30.jpeg"/><Relationship Id="rId7" Type="http://schemas.openxmlformats.org/officeDocument/2006/relationships/image" Target="../media/image26.svg"/><Relationship Id="rId12"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image" Target="../media/image25.png"/><Relationship Id="rId11" Type="http://schemas.openxmlformats.org/officeDocument/2006/relationships/image" Target="../media/image32.svg"/><Relationship Id="rId5" Type="http://schemas.openxmlformats.org/officeDocument/2006/relationships/image" Target="../media/image16.svg"/><Relationship Id="rId15" Type="http://schemas.openxmlformats.org/officeDocument/2006/relationships/image" Target="../media/image22.svg"/><Relationship Id="rId10" Type="http://schemas.openxmlformats.org/officeDocument/2006/relationships/image" Target="../media/image31.png"/><Relationship Id="rId4" Type="http://schemas.openxmlformats.org/officeDocument/2006/relationships/image" Target="../media/image15.png"/><Relationship Id="rId9" Type="http://schemas.openxmlformats.org/officeDocument/2006/relationships/image" Target="../media/image20.svg"/><Relationship Id="rId14"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35.svg"/><Relationship Id="rId3" Type="http://schemas.openxmlformats.org/officeDocument/2006/relationships/image" Target="../media/image33.jpeg"/><Relationship Id="rId7" Type="http://schemas.openxmlformats.org/officeDocument/2006/relationships/image" Target="../media/image26.svg"/><Relationship Id="rId12"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25.png"/><Relationship Id="rId11" Type="http://schemas.openxmlformats.org/officeDocument/2006/relationships/image" Target="../media/image24.svg"/><Relationship Id="rId5" Type="http://schemas.openxmlformats.org/officeDocument/2006/relationships/image" Target="../media/image16.svg"/><Relationship Id="rId15" Type="http://schemas.openxmlformats.org/officeDocument/2006/relationships/image" Target="../media/image22.svg"/><Relationship Id="rId10" Type="http://schemas.openxmlformats.org/officeDocument/2006/relationships/image" Target="../media/image23.png"/><Relationship Id="rId4" Type="http://schemas.openxmlformats.org/officeDocument/2006/relationships/image" Target="../media/image15.png"/><Relationship Id="rId9" Type="http://schemas.openxmlformats.org/officeDocument/2006/relationships/image" Target="../media/image20.svg"/><Relationship Id="rId14"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18.svg"/><Relationship Id="rId3" Type="http://schemas.openxmlformats.org/officeDocument/2006/relationships/image" Target="../media/image36.jpeg"/><Relationship Id="rId7" Type="http://schemas.openxmlformats.org/officeDocument/2006/relationships/image" Target="../media/image26.svg"/><Relationship Id="rId12"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25.png"/><Relationship Id="rId11" Type="http://schemas.openxmlformats.org/officeDocument/2006/relationships/image" Target="../media/image24.svg"/><Relationship Id="rId5" Type="http://schemas.openxmlformats.org/officeDocument/2006/relationships/image" Target="../media/image16.svg"/><Relationship Id="rId15" Type="http://schemas.openxmlformats.org/officeDocument/2006/relationships/image" Target="../media/image38.svg"/><Relationship Id="rId10" Type="http://schemas.openxmlformats.org/officeDocument/2006/relationships/image" Target="../media/image23.png"/><Relationship Id="rId4" Type="http://schemas.openxmlformats.org/officeDocument/2006/relationships/image" Target="../media/image15.png"/><Relationship Id="rId9" Type="http://schemas.openxmlformats.org/officeDocument/2006/relationships/image" Target="../media/image20.svg"/><Relationship Id="rId14" Type="http://schemas.openxmlformats.org/officeDocument/2006/relationships/image" Target="../media/image3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11088162" cy="1479657"/>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GSR031Introducing Competitively Appointed</a:t>
            </a:r>
          </a:p>
          <a:p>
            <a:r>
              <a:rPr lang="en-GB" sz="3600" b="1" dirty="0"/>
              <a:t>Transmission Owners &amp; Transmission Service</a:t>
            </a:r>
          </a:p>
          <a:p>
            <a:r>
              <a:rPr lang="en-GB" sz="3600" b="1" dirty="0"/>
              <a:t>Providers</a:t>
            </a:r>
          </a:p>
        </p:txBody>
      </p:sp>
      <p:sp>
        <p:nvSpPr>
          <p:cNvPr id="5" name="Text Placeholder 4">
            <a:extLst>
              <a:ext uri="{FF2B5EF4-FFF2-40B4-BE49-F238E27FC236}">
                <a16:creationId xmlns:a16="http://schemas.microsoft.com/office/drawing/2014/main" id="{4FBA6ABF-CE97-446E-AFED-BDC24A2E4D0F}"/>
              </a:ext>
            </a:extLst>
          </p:cNvPr>
          <p:cNvSpPr>
            <a:spLocks noGrp="1"/>
          </p:cNvSpPr>
          <p:nvPr>
            <p:ph type="title"/>
          </p:nvPr>
        </p:nvSpPr>
        <p:spPr>
          <a:xfrm>
            <a:off x="323550" y="1839059"/>
            <a:ext cx="9033101" cy="527136"/>
          </a:xfrm>
        </p:spPr>
        <p:txBody>
          <a:bodyPr/>
          <a:lstStyle/>
          <a:p>
            <a:r>
              <a:rPr lang="en-GB" sz="2800" b="1" dirty="0">
                <a:solidFill>
                  <a:srgbClr val="0070C0"/>
                </a:solidFill>
              </a:rPr>
              <a:t>Monday 23 January 2023</a:t>
            </a:r>
          </a:p>
          <a:p>
            <a:r>
              <a:rPr lang="en-GB" sz="2000" b="1" dirty="0">
                <a:solidFill>
                  <a:schemeClr val="tx1"/>
                </a:solidFill>
              </a:rPr>
              <a:t>Online Meeting via Teams</a:t>
            </a:r>
          </a:p>
        </p:txBody>
      </p:sp>
    </p:spTree>
    <p:extLst>
      <p:ext uri="{BB962C8B-B14F-4D97-AF65-F5344CB8AC3E}">
        <p14:creationId xmlns:p14="http://schemas.microsoft.com/office/powerpoint/2010/main" val="41668189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Expectations of a Workgroup Member</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
        <p:nvSpPr>
          <p:cNvPr id="9" name="Rectangle: Rounded Corners 4">
            <a:extLst>
              <a:ext uri="{FF2B5EF4-FFF2-40B4-BE49-F238E27FC236}">
                <a16:creationId xmlns:a16="http://schemas.microsoft.com/office/drawing/2014/main" id="{002CA36E-E9C0-4E6F-88AD-9E90DCA7D22B}"/>
              </a:ext>
            </a:extLst>
          </p:cNvPr>
          <p:cNvSpPr txBox="1"/>
          <p:nvPr/>
        </p:nvSpPr>
        <p:spPr>
          <a:xfrm>
            <a:off x="381497" y="635820"/>
            <a:ext cx="2618558"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Contribute to the discussion</a:t>
            </a:r>
          </a:p>
        </p:txBody>
      </p:sp>
      <p:sp>
        <p:nvSpPr>
          <p:cNvPr id="12" name="Rectangle: Rounded Corners 4">
            <a:extLst>
              <a:ext uri="{FF2B5EF4-FFF2-40B4-BE49-F238E27FC236}">
                <a16:creationId xmlns:a16="http://schemas.microsoft.com/office/drawing/2014/main" id="{A7FDD403-51CC-4729-880C-5AB9B7459428}"/>
              </a:ext>
            </a:extLst>
          </p:cNvPr>
          <p:cNvSpPr txBox="1"/>
          <p:nvPr/>
        </p:nvSpPr>
        <p:spPr>
          <a:xfrm>
            <a:off x="415311" y="2351047"/>
            <a:ext cx="2627320"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Be prepared - Review Papers and Reports ahead of meetings</a:t>
            </a:r>
          </a:p>
        </p:txBody>
      </p:sp>
      <p:sp>
        <p:nvSpPr>
          <p:cNvPr id="16" name="Rectangle: Rounded Corners 4">
            <a:extLst>
              <a:ext uri="{FF2B5EF4-FFF2-40B4-BE49-F238E27FC236}">
                <a16:creationId xmlns:a16="http://schemas.microsoft.com/office/drawing/2014/main" id="{4A5E2C88-EC34-4815-A6D9-32DBDE091DAE}"/>
              </a:ext>
            </a:extLst>
          </p:cNvPr>
          <p:cNvSpPr txBox="1"/>
          <p:nvPr/>
        </p:nvSpPr>
        <p:spPr>
          <a:xfrm>
            <a:off x="3393338" y="641299"/>
            <a:ext cx="2565674" cy="1503637"/>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dirty="0">
                <a:latin typeface="Arial" panose="020B0604020202020204" pitchFamily="34" charset="0"/>
                <a:cs typeface="Arial" panose="020B0604020202020204" pitchFamily="34" charset="0"/>
              </a:rPr>
              <a:t>Be respectful of each other’s opinions</a:t>
            </a:r>
            <a:endParaRPr lang="en-GB" sz="2000" kern="1200" dirty="0">
              <a:latin typeface="Arial" panose="020B0604020202020204" pitchFamily="34" charset="0"/>
              <a:cs typeface="Arial" panose="020B0604020202020204" pitchFamily="34" charset="0"/>
            </a:endParaRPr>
          </a:p>
        </p:txBody>
      </p:sp>
      <p:sp>
        <p:nvSpPr>
          <p:cNvPr id="17" name="Title 1">
            <a:extLst>
              <a:ext uri="{FF2B5EF4-FFF2-40B4-BE49-F238E27FC236}">
                <a16:creationId xmlns:a16="http://schemas.microsoft.com/office/drawing/2014/main" id="{9DC27E87-A6C6-4DB1-AE2B-E95E9DC14420}"/>
              </a:ext>
            </a:extLst>
          </p:cNvPr>
          <p:cNvSpPr txBox="1">
            <a:spLocks/>
          </p:cNvSpPr>
          <p:nvPr/>
        </p:nvSpPr>
        <p:spPr>
          <a:xfrm>
            <a:off x="314374" y="3860163"/>
            <a:ext cx="11350920" cy="657605"/>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2400" b="1" dirty="0"/>
              <a:t>Your Roles</a:t>
            </a:r>
            <a:endParaRPr lang="en-GB" altLang="en-US" sz="2400" b="1" dirty="0"/>
          </a:p>
        </p:txBody>
      </p:sp>
      <p:sp>
        <p:nvSpPr>
          <p:cNvPr id="18" name="Rectangle: Rounded Corners 4">
            <a:extLst>
              <a:ext uri="{FF2B5EF4-FFF2-40B4-BE49-F238E27FC236}">
                <a16:creationId xmlns:a16="http://schemas.microsoft.com/office/drawing/2014/main" id="{84256EA4-EC27-4C3F-A491-71B0BBDE9AD3}"/>
              </a:ext>
            </a:extLst>
          </p:cNvPr>
          <p:cNvSpPr txBox="1"/>
          <p:nvPr/>
        </p:nvSpPr>
        <p:spPr>
          <a:xfrm>
            <a:off x="3383064" y="2351047"/>
            <a:ext cx="2575981"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Complete actions in a timely manner</a:t>
            </a:r>
          </a:p>
        </p:txBody>
      </p:sp>
      <p:sp>
        <p:nvSpPr>
          <p:cNvPr id="19" name="Rectangle: Rounded Corners 4">
            <a:extLst>
              <a:ext uri="{FF2B5EF4-FFF2-40B4-BE49-F238E27FC236}">
                <a16:creationId xmlns:a16="http://schemas.microsoft.com/office/drawing/2014/main" id="{3C4E7432-2F14-4742-BB97-A6161F0BFD22}"/>
              </a:ext>
            </a:extLst>
          </p:cNvPr>
          <p:cNvSpPr txBox="1"/>
          <p:nvPr/>
        </p:nvSpPr>
        <p:spPr>
          <a:xfrm>
            <a:off x="3383064" y="4292800"/>
            <a:ext cx="2618558"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Bring forward alternative solutions as early as possible</a:t>
            </a:r>
          </a:p>
        </p:txBody>
      </p:sp>
      <p:sp>
        <p:nvSpPr>
          <p:cNvPr id="21" name="Rectangle: Rounded Corners 4">
            <a:extLst>
              <a:ext uri="{FF2B5EF4-FFF2-40B4-BE49-F238E27FC236}">
                <a16:creationId xmlns:a16="http://schemas.microsoft.com/office/drawing/2014/main" id="{6E76454A-0AB2-4E84-A9CE-761D8AD7326E}"/>
              </a:ext>
            </a:extLst>
          </p:cNvPr>
          <p:cNvSpPr txBox="1"/>
          <p:nvPr/>
        </p:nvSpPr>
        <p:spPr>
          <a:xfrm>
            <a:off x="6311198" y="2351047"/>
            <a:ext cx="2565674"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Keep to agreed scope</a:t>
            </a:r>
          </a:p>
        </p:txBody>
      </p:sp>
      <p:sp>
        <p:nvSpPr>
          <p:cNvPr id="22" name="Rectangle: Rounded Corners 4">
            <a:extLst>
              <a:ext uri="{FF2B5EF4-FFF2-40B4-BE49-F238E27FC236}">
                <a16:creationId xmlns:a16="http://schemas.microsoft.com/office/drawing/2014/main" id="{8E471280-6A26-4F71-82A4-ABDBB200C446}"/>
              </a:ext>
            </a:extLst>
          </p:cNvPr>
          <p:cNvSpPr txBox="1"/>
          <p:nvPr/>
        </p:nvSpPr>
        <p:spPr>
          <a:xfrm>
            <a:off x="424073" y="4279724"/>
            <a:ext cx="2618558"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Help refine/develop the solution(s)</a:t>
            </a:r>
          </a:p>
        </p:txBody>
      </p:sp>
      <p:sp>
        <p:nvSpPr>
          <p:cNvPr id="23" name="Rectangle: Rounded Corners 4">
            <a:extLst>
              <a:ext uri="{FF2B5EF4-FFF2-40B4-BE49-F238E27FC236}">
                <a16:creationId xmlns:a16="http://schemas.microsoft.com/office/drawing/2014/main" id="{4D825453-0060-4C76-992D-977A38861129}"/>
              </a:ext>
            </a:extLst>
          </p:cNvPr>
          <p:cNvSpPr txBox="1"/>
          <p:nvPr/>
        </p:nvSpPr>
        <p:spPr>
          <a:xfrm>
            <a:off x="6311198" y="4326061"/>
            <a:ext cx="2618558"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Vote on whether the solution(s) better facilitate the Code Objectives</a:t>
            </a:r>
          </a:p>
        </p:txBody>
      </p:sp>
      <p:sp>
        <p:nvSpPr>
          <p:cNvPr id="14" name="Rectangle: Rounded Corners 4">
            <a:extLst>
              <a:ext uri="{FF2B5EF4-FFF2-40B4-BE49-F238E27FC236}">
                <a16:creationId xmlns:a16="http://schemas.microsoft.com/office/drawing/2014/main" id="{3655A8C2-7E50-4FC9-BEC4-69317240FE22}"/>
              </a:ext>
            </a:extLst>
          </p:cNvPr>
          <p:cNvSpPr txBox="1"/>
          <p:nvPr/>
        </p:nvSpPr>
        <p:spPr>
          <a:xfrm>
            <a:off x="9085188" y="667882"/>
            <a:ext cx="2627320"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dirty="0">
                <a:latin typeface="Arial" panose="020B0604020202020204" pitchFamily="34" charset="0"/>
                <a:cs typeface="Arial" panose="020B0604020202020204" pitchFamily="34" charset="0"/>
              </a:rPr>
              <a:t>Do not share commercially sensitive information</a:t>
            </a:r>
            <a:endParaRPr lang="en-GB" sz="2000" kern="1200" dirty="0">
              <a:latin typeface="Arial" panose="020B0604020202020204" pitchFamily="34" charset="0"/>
              <a:cs typeface="Arial" panose="020B0604020202020204" pitchFamily="34" charset="0"/>
            </a:endParaRPr>
          </a:p>
        </p:txBody>
      </p:sp>
      <p:sp>
        <p:nvSpPr>
          <p:cNvPr id="15" name="Rectangle: Rounded Corners 4">
            <a:extLst>
              <a:ext uri="{FF2B5EF4-FFF2-40B4-BE49-F238E27FC236}">
                <a16:creationId xmlns:a16="http://schemas.microsoft.com/office/drawing/2014/main" id="{B21794A8-2B2E-49D5-AB9A-16637E219B73}"/>
              </a:ext>
            </a:extLst>
          </p:cNvPr>
          <p:cNvSpPr txBox="1"/>
          <p:nvPr/>
        </p:nvSpPr>
        <p:spPr>
          <a:xfrm>
            <a:off x="6249552" y="635820"/>
            <a:ext cx="2627320" cy="1509116"/>
          </a:xfrm>
          <a:prstGeom prst="rect">
            <a:avLst/>
          </a:prstGeom>
          <a:solidFill>
            <a:srgbClr val="00B050"/>
          </a:solid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dirty="0">
                <a:latin typeface="Arial" panose="020B0604020202020204" pitchFamily="34" charset="0"/>
                <a:cs typeface="Arial" panose="020B0604020202020204" pitchFamily="34" charset="0"/>
              </a:rPr>
              <a:t>Language and Conduct to be consistent with the values of equality and diversity</a:t>
            </a:r>
            <a:endParaRPr lang="en-GB" sz="2000" kern="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19225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BE2949-70F1-4A3B-B3AF-B6A47E266139}"/>
              </a:ext>
            </a:extLst>
          </p:cNvPr>
          <p:cNvSpPr>
            <a:spLocks noGrp="1"/>
          </p:cNvSpPr>
          <p:nvPr>
            <p:ph type="body" sz="quarter" idx="10"/>
          </p:nvPr>
        </p:nvSpPr>
        <p:spPr>
          <a:xfrm>
            <a:off x="2299705" y="2354720"/>
            <a:ext cx="7288432" cy="1468967"/>
          </a:xfrm>
        </p:spPr>
        <p:txBody>
          <a:bodyPr/>
          <a:lstStyle/>
          <a:p>
            <a:r>
              <a:rPr lang="en-GB" sz="2500" b="1" dirty="0"/>
              <a:t>Workgroup Alternatives and Workgroup Vote</a:t>
            </a:r>
          </a:p>
        </p:txBody>
      </p:sp>
      <p:sp>
        <p:nvSpPr>
          <p:cNvPr id="6" name="Text Placeholder 1">
            <a:extLst>
              <a:ext uri="{FF2B5EF4-FFF2-40B4-BE49-F238E27FC236}">
                <a16:creationId xmlns:a16="http://schemas.microsoft.com/office/drawing/2014/main" id="{9EF1DD5D-9EE3-4A13-800E-7B517DD47E99}"/>
              </a:ext>
            </a:extLst>
          </p:cNvPr>
          <p:cNvSpPr txBox="1">
            <a:spLocks/>
          </p:cNvSpPr>
          <p:nvPr/>
        </p:nvSpPr>
        <p:spPr>
          <a:xfrm>
            <a:off x="2299705" y="2792911"/>
            <a:ext cx="7079317" cy="1677988"/>
          </a:xfrm>
          <a:prstGeom prst="rect">
            <a:avLst/>
          </a:prstGeom>
        </p:spPr>
        <p:txBody>
          <a:bodyPr/>
          <a:lstStyle>
            <a:lvl1pPr marL="0" indent="0" algn="l" defTabSz="914377" rtl="0" eaLnBrk="1" latinLnBrk="0" hangingPunct="1">
              <a:lnSpc>
                <a:spcPct val="90000"/>
              </a:lnSpc>
              <a:spcBef>
                <a:spcPts val="1000"/>
              </a:spcBef>
              <a:buFont typeface="Arial" panose="020B0604020202020204" pitchFamily="34" charset="0"/>
              <a:buNone/>
              <a:defRPr sz="16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800" b="0" i="0" kern="1200">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6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1" dirty="0">
                <a:solidFill>
                  <a:srgbClr val="0079C1"/>
                </a:solidFill>
                <a:latin typeface="Arial" panose="020B0604020202020204" pitchFamily="34" charset="0"/>
                <a:cs typeface="Arial" panose="020B0604020202020204" pitchFamily="34" charset="0"/>
              </a:rPr>
              <a:t>Catia  Gomes – National Grid ESO Code Administrator</a:t>
            </a:r>
          </a:p>
        </p:txBody>
      </p:sp>
    </p:spTree>
    <p:extLst>
      <p:ext uri="{BB962C8B-B14F-4D97-AF65-F5344CB8AC3E}">
        <p14:creationId xmlns:p14="http://schemas.microsoft.com/office/powerpoint/2010/main" val="2665620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Can I vote? and What is the Workgroup Vote?</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Diagram 4">
            <a:extLst>
              <a:ext uri="{FF2B5EF4-FFF2-40B4-BE49-F238E27FC236}">
                <a16:creationId xmlns:a16="http://schemas.microsoft.com/office/drawing/2014/main" id="{69CCDA93-5F31-4AD0-ACB1-0F5F6AFEA016}"/>
              </a:ext>
            </a:extLst>
          </p:cNvPr>
          <p:cNvGraphicFramePr/>
          <p:nvPr>
            <p:extLst>
              <p:ext uri="{D42A27DB-BD31-4B8C-83A1-F6EECF244321}">
                <p14:modId xmlns:p14="http://schemas.microsoft.com/office/powerpoint/2010/main" val="4160866328"/>
              </p:ext>
            </p:extLst>
          </p:nvPr>
        </p:nvGraphicFramePr>
        <p:xfrm>
          <a:off x="499729" y="2083980"/>
          <a:ext cx="11350919" cy="3030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7" name="Group 6">
            <a:extLst>
              <a:ext uri="{FF2B5EF4-FFF2-40B4-BE49-F238E27FC236}">
                <a16:creationId xmlns:a16="http://schemas.microsoft.com/office/drawing/2014/main" id="{FD4F61AE-17F8-4E3A-91FE-A0DF88250829}"/>
              </a:ext>
            </a:extLst>
          </p:cNvPr>
          <p:cNvGrpSpPr/>
          <p:nvPr/>
        </p:nvGrpSpPr>
        <p:grpSpPr>
          <a:xfrm>
            <a:off x="453417" y="882664"/>
            <a:ext cx="11339834" cy="797287"/>
            <a:chOff x="5542" y="0"/>
            <a:chExt cx="11339834" cy="797287"/>
          </a:xfrm>
          <a:solidFill>
            <a:srgbClr val="00B050"/>
          </a:solidFill>
        </p:grpSpPr>
        <p:sp>
          <p:nvSpPr>
            <p:cNvPr id="8" name="Rectangle: Rounded Corners 7">
              <a:extLst>
                <a:ext uri="{FF2B5EF4-FFF2-40B4-BE49-F238E27FC236}">
                  <a16:creationId xmlns:a16="http://schemas.microsoft.com/office/drawing/2014/main" id="{6534089E-20D7-49E3-8211-7BABA7ACD078}"/>
                </a:ext>
              </a:extLst>
            </p:cNvPr>
            <p:cNvSpPr/>
            <p:nvPr/>
          </p:nvSpPr>
          <p:spPr>
            <a:xfrm>
              <a:off x="5542" y="0"/>
              <a:ext cx="11339834" cy="797287"/>
            </a:xfrm>
            <a:prstGeom prst="roundRect">
              <a:avLst>
                <a:gd name="adj" fmla="val 10000"/>
              </a:avLst>
            </a:pr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9" name="Rectangle: Rounded Corners 4">
              <a:extLst>
                <a:ext uri="{FF2B5EF4-FFF2-40B4-BE49-F238E27FC236}">
                  <a16:creationId xmlns:a16="http://schemas.microsoft.com/office/drawing/2014/main" id="{002CA36E-E9C0-4E6F-88AD-9E90DCA7D22B}"/>
                </a:ext>
              </a:extLst>
            </p:cNvPr>
            <p:cNvSpPr txBox="1"/>
            <p:nvPr/>
          </p:nvSpPr>
          <p:spPr>
            <a:xfrm>
              <a:off x="42912" y="37371"/>
              <a:ext cx="11265094" cy="75991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latin typeface="Arial" panose="020B0604020202020204" pitchFamily="34" charset="0"/>
                  <a:cs typeface="Arial" panose="020B0604020202020204" pitchFamily="34" charset="0"/>
                </a:rPr>
                <a:t>To participate in any votes, Workgroup members need to have attended at least 50% of meetings</a:t>
              </a:r>
            </a:p>
          </p:txBody>
        </p:sp>
      </p:grpSp>
    </p:spTree>
    <p:extLst>
      <p:ext uri="{BB962C8B-B14F-4D97-AF65-F5344CB8AC3E}">
        <p14:creationId xmlns:p14="http://schemas.microsoft.com/office/powerpoint/2010/main" val="40697661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0"/>
          </p:nvPr>
        </p:nvSpPr>
        <p:spPr>
          <a:xfrm>
            <a:off x="1973032" y="2390452"/>
            <a:ext cx="9021236" cy="773569"/>
          </a:xfrm>
        </p:spPr>
        <p:txBody>
          <a:bodyPr/>
          <a:lstStyle/>
          <a:p>
            <a:r>
              <a:rPr lang="en-GB" sz="2500" b="1" dirty="0">
                <a:latin typeface="HelveticaNeueLT Pro 55 Roman" panose="020B0604020202020204" pitchFamily="34" charset="77"/>
              </a:rPr>
              <a:t>Objectives and Timeline</a:t>
            </a:r>
          </a:p>
        </p:txBody>
      </p:sp>
      <p:sp>
        <p:nvSpPr>
          <p:cNvPr id="2" name="Rectangle 1">
            <a:extLst>
              <a:ext uri="{FF2B5EF4-FFF2-40B4-BE49-F238E27FC236}">
                <a16:creationId xmlns:a16="http://schemas.microsoft.com/office/drawing/2014/main" id="{B3092A0B-1CB9-47C9-8A53-DE5D46254E81}"/>
              </a:ext>
            </a:extLst>
          </p:cNvPr>
          <p:cNvSpPr/>
          <p:nvPr/>
        </p:nvSpPr>
        <p:spPr>
          <a:xfrm>
            <a:off x="1652488" y="2933189"/>
            <a:ext cx="6130072" cy="461665"/>
          </a:xfrm>
          <a:prstGeom prst="rect">
            <a:avLst/>
          </a:prstGeom>
          <a:solidFill>
            <a:schemeClr val="bg1"/>
          </a:solid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srgbClr val="000000"/>
              </a:solidFill>
              <a:effectLst/>
              <a:uLnTx/>
              <a:uFillTx/>
              <a:latin typeface="Helvetica Neue LT Std 45 Light" panose="020B0403020202020204" pitchFamily="34" charset="0"/>
              <a:ea typeface="+mn-ea"/>
              <a:cs typeface="+mn-cs"/>
            </a:endParaRPr>
          </a:p>
        </p:txBody>
      </p:sp>
      <p:sp>
        <p:nvSpPr>
          <p:cNvPr id="6" name="Text Placeholder 1">
            <a:extLst>
              <a:ext uri="{FF2B5EF4-FFF2-40B4-BE49-F238E27FC236}">
                <a16:creationId xmlns:a16="http://schemas.microsoft.com/office/drawing/2014/main" id="{DF799BDC-F9B1-4F26-8BFB-81EDDBD1FA0C}"/>
              </a:ext>
            </a:extLst>
          </p:cNvPr>
          <p:cNvSpPr txBox="1">
            <a:spLocks/>
          </p:cNvSpPr>
          <p:nvPr/>
        </p:nvSpPr>
        <p:spPr>
          <a:xfrm>
            <a:off x="1973032" y="2777236"/>
            <a:ext cx="7079317" cy="1677988"/>
          </a:xfrm>
          <a:prstGeom prst="rect">
            <a:avLst/>
          </a:prstGeom>
        </p:spPr>
        <p:txBody>
          <a:bodyPr/>
          <a:lstStyle>
            <a:lvl1pPr marL="0" indent="0" algn="l" defTabSz="914377" rtl="0" eaLnBrk="1" latinLnBrk="0" hangingPunct="1">
              <a:lnSpc>
                <a:spcPct val="90000"/>
              </a:lnSpc>
              <a:spcBef>
                <a:spcPts val="1000"/>
              </a:spcBef>
              <a:buFont typeface="Arial" panose="020B0604020202020204" pitchFamily="34" charset="0"/>
              <a:buNone/>
              <a:defRPr sz="16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800" b="0" i="0" kern="1200">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6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1" dirty="0">
                <a:solidFill>
                  <a:srgbClr val="0079C1"/>
                </a:solidFill>
                <a:latin typeface="Arial" panose="020B0604020202020204" pitchFamily="34" charset="0"/>
                <a:cs typeface="Arial" panose="020B0604020202020204" pitchFamily="34" charset="0"/>
              </a:rPr>
              <a:t>Catia Gomes – National Grid ESO Code Administrator</a:t>
            </a:r>
          </a:p>
        </p:txBody>
      </p:sp>
    </p:spTree>
    <p:extLst>
      <p:ext uri="{BB962C8B-B14F-4D97-AF65-F5344CB8AC3E}">
        <p14:creationId xmlns:p14="http://schemas.microsoft.com/office/powerpoint/2010/main" val="3749940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52E49631-285E-4CAF-A1FD-6D2B374C787E}"/>
              </a:ext>
            </a:extLst>
          </p:cNvPr>
          <p:cNvGraphicFramePr>
            <a:graphicFrameLocks noGrp="1"/>
          </p:cNvGraphicFramePr>
          <p:nvPr>
            <p:extLst>
              <p:ext uri="{D42A27DB-BD31-4B8C-83A1-F6EECF244321}">
                <p14:modId xmlns:p14="http://schemas.microsoft.com/office/powerpoint/2010/main" val="2427728838"/>
              </p:ext>
            </p:extLst>
          </p:nvPr>
        </p:nvGraphicFramePr>
        <p:xfrm>
          <a:off x="353778" y="657546"/>
          <a:ext cx="11736622" cy="5686555"/>
        </p:xfrm>
        <a:graphic>
          <a:graphicData uri="http://schemas.openxmlformats.org/drawingml/2006/table">
            <a:tbl>
              <a:tblPr firstRow="1" bandRow="1">
                <a:tableStyleId>{5C22544A-7EE6-4342-B048-85BDC9FD1C3A}</a:tableStyleId>
              </a:tblPr>
              <a:tblGrid>
                <a:gridCol w="3451604">
                  <a:extLst>
                    <a:ext uri="{9D8B030D-6E8A-4147-A177-3AD203B41FA5}">
                      <a16:colId xmlns:a16="http://schemas.microsoft.com/office/drawing/2014/main" val="2043401118"/>
                    </a:ext>
                  </a:extLst>
                </a:gridCol>
                <a:gridCol w="2550704">
                  <a:extLst>
                    <a:ext uri="{9D8B030D-6E8A-4147-A177-3AD203B41FA5}">
                      <a16:colId xmlns:a16="http://schemas.microsoft.com/office/drawing/2014/main" val="149780315"/>
                    </a:ext>
                  </a:extLst>
                </a:gridCol>
                <a:gridCol w="3648184">
                  <a:extLst>
                    <a:ext uri="{9D8B030D-6E8A-4147-A177-3AD203B41FA5}">
                      <a16:colId xmlns:a16="http://schemas.microsoft.com/office/drawing/2014/main" val="4112587689"/>
                    </a:ext>
                  </a:extLst>
                </a:gridCol>
                <a:gridCol w="2086130">
                  <a:extLst>
                    <a:ext uri="{9D8B030D-6E8A-4147-A177-3AD203B41FA5}">
                      <a16:colId xmlns:a16="http://schemas.microsoft.com/office/drawing/2014/main" val="722626711"/>
                    </a:ext>
                  </a:extLst>
                </a:gridCol>
              </a:tblGrid>
              <a:tr h="360402">
                <a:tc>
                  <a:txBody>
                    <a:bodyPr/>
                    <a:lstStyle/>
                    <a:p>
                      <a:r>
                        <a:rPr lang="en-GB" sz="1100" dirty="0">
                          <a:latin typeface="Arial" panose="020B0604020202020204" pitchFamily="34" charset="0"/>
                          <a:cs typeface="Arial" panose="020B0604020202020204" pitchFamily="34" charset="0"/>
                        </a:rPr>
                        <a:t>Milestone</a:t>
                      </a:r>
                    </a:p>
                  </a:txBody>
                  <a:tcPr/>
                </a:tc>
                <a:tc>
                  <a:txBody>
                    <a:bodyPr/>
                    <a:lstStyle/>
                    <a:p>
                      <a:r>
                        <a:rPr lang="en-GB" sz="1100">
                          <a:latin typeface="Arial" panose="020B0604020202020204" pitchFamily="34" charset="0"/>
                          <a:cs typeface="Arial" panose="020B0604020202020204" pitchFamily="34" charset="0"/>
                        </a:rPr>
                        <a:t>Date</a:t>
                      </a:r>
                    </a:p>
                  </a:txBody>
                  <a:tcPr/>
                </a:tc>
                <a:tc>
                  <a:txBody>
                    <a:bodyPr/>
                    <a:lstStyle/>
                    <a:p>
                      <a:r>
                        <a:rPr lang="en-GB" sz="1100">
                          <a:latin typeface="Arial" panose="020B0604020202020204" pitchFamily="34" charset="0"/>
                          <a:cs typeface="Arial" panose="020B0604020202020204" pitchFamily="34" charset="0"/>
                        </a:rPr>
                        <a:t>Milestone</a:t>
                      </a:r>
                    </a:p>
                  </a:txBody>
                  <a:tcPr/>
                </a:tc>
                <a:tc>
                  <a:txBody>
                    <a:bodyPr/>
                    <a:lstStyle/>
                    <a:p>
                      <a:r>
                        <a:rPr lang="en-GB" sz="110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462322">
                <a:tc>
                  <a:txBody>
                    <a:bodyPr/>
                    <a:lstStyle/>
                    <a:p>
                      <a:r>
                        <a:rPr lang="en-GB" sz="1100">
                          <a:latin typeface="Arial" panose="020B0604020202020204" pitchFamily="34" charset="0"/>
                          <a:cs typeface="Arial" panose="020B0604020202020204" pitchFamily="34" charset="0"/>
                        </a:rPr>
                        <a:t>Modification presented to Panel</a:t>
                      </a:r>
                    </a:p>
                  </a:txBody>
                  <a:tcPr/>
                </a:tc>
                <a:tc>
                  <a:txBody>
                    <a:bodyPr/>
                    <a:lstStyle/>
                    <a:p>
                      <a:r>
                        <a:rPr lang="en-GB" sz="1100">
                          <a:latin typeface="Arial" panose="020B0604020202020204" pitchFamily="34" charset="0"/>
                          <a:cs typeface="Arial" panose="020B0604020202020204" pitchFamily="34" charset="0"/>
                        </a:rPr>
                        <a:t>09 November 2022</a:t>
                      </a:r>
                    </a:p>
                  </a:txBody>
                  <a:tcPr/>
                </a:tc>
                <a:tc>
                  <a:txBody>
                    <a:bodyPr/>
                    <a:lstStyle/>
                    <a:p>
                      <a:r>
                        <a:rPr lang="en-GB" sz="1100">
                          <a:latin typeface="Arial" panose="020B0604020202020204" pitchFamily="34" charset="0"/>
                          <a:cs typeface="Arial" panose="020B0604020202020204" pitchFamily="34" charset="0"/>
                        </a:rPr>
                        <a:t>Code Administrator Consultation</a:t>
                      </a:r>
                      <a:endParaRPr lang="en-GB" sz="1100" i="1">
                        <a:highlight>
                          <a:srgbClr val="FFFF00"/>
                        </a:highlight>
                        <a:latin typeface="Arial" panose="020B0604020202020204" pitchFamily="34" charset="0"/>
                        <a:cs typeface="Arial" panose="020B0604020202020204" pitchFamily="34" charset="0"/>
                      </a:endParaRPr>
                    </a:p>
                  </a:txBody>
                  <a:tcPr/>
                </a:tc>
                <a:tc>
                  <a:txBody>
                    <a:bodyPr/>
                    <a:lstStyle/>
                    <a:p>
                      <a:r>
                        <a:rPr lang="en-GB" sz="1100">
                          <a:latin typeface="Arial" panose="020B0604020202020204" pitchFamily="34" charset="0"/>
                          <a:cs typeface="Arial" panose="020B0604020202020204" pitchFamily="34" charset="0"/>
                        </a:rPr>
                        <a:t>15 May 2023 to 13 June 2023</a:t>
                      </a:r>
                      <a:endParaRPr lang="en-GB" sz="1100" i="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83485395"/>
                  </a:ext>
                </a:extLst>
              </a:tr>
              <a:tr h="696826">
                <a:tc>
                  <a:txBody>
                    <a:bodyPr/>
                    <a:lstStyle/>
                    <a:p>
                      <a:r>
                        <a:rPr lang="en-GB" sz="1100">
                          <a:latin typeface="Arial" panose="020B0604020202020204" pitchFamily="34" charset="0"/>
                          <a:cs typeface="Arial" panose="020B0604020202020204" pitchFamily="34" charset="0"/>
                        </a:rPr>
                        <a:t>Workgroup Nominations</a:t>
                      </a:r>
                    </a:p>
                  </a:txBody>
                  <a:tcPr/>
                </a:tc>
                <a:tc>
                  <a:txBody>
                    <a:bodyPr/>
                    <a:lstStyle/>
                    <a:p>
                      <a:r>
                        <a:rPr lang="en-GB" sz="1100">
                          <a:latin typeface="Arial" panose="020B0604020202020204" pitchFamily="34" charset="0"/>
                          <a:cs typeface="Arial" panose="020B0604020202020204" pitchFamily="34" charset="0"/>
                        </a:rPr>
                        <a:t>14 November 2022 to 02 December 2022</a:t>
                      </a:r>
                    </a:p>
                  </a:txBody>
                  <a:tcPr/>
                </a:tc>
                <a:tc>
                  <a:txBody>
                    <a:bodyPr/>
                    <a:lstStyle/>
                    <a:p>
                      <a:r>
                        <a:rPr lang="en-GB" sz="1100">
                          <a:latin typeface="Arial" panose="020B0604020202020204" pitchFamily="34" charset="0"/>
                          <a:cs typeface="Arial" panose="020B0604020202020204" pitchFamily="34" charset="0"/>
                        </a:rPr>
                        <a:t>Draft Final Modification Report (DFMR) issued to Panel</a:t>
                      </a:r>
                    </a:p>
                  </a:txBody>
                  <a:tcPr/>
                </a:tc>
                <a:tc>
                  <a:txBody>
                    <a:bodyPr/>
                    <a:lstStyle/>
                    <a:p>
                      <a:r>
                        <a:rPr lang="en-GB" sz="1100">
                          <a:latin typeface="Arial" panose="020B0604020202020204" pitchFamily="34" charset="0"/>
                          <a:cs typeface="Arial" panose="020B0604020202020204" pitchFamily="34" charset="0"/>
                        </a:rPr>
                        <a:t>04 July 2023</a:t>
                      </a:r>
                    </a:p>
                  </a:txBody>
                  <a:tcPr/>
                </a:tc>
                <a:extLst>
                  <a:ext uri="{0D108BD9-81ED-4DB2-BD59-A6C34878D82A}">
                    <a16:rowId xmlns:a16="http://schemas.microsoft.com/office/drawing/2014/main" val="2298102013"/>
                  </a:ext>
                </a:extLst>
              </a:tr>
              <a:tr h="892818">
                <a:tc>
                  <a:txBody>
                    <a:bodyPr/>
                    <a:lstStyle/>
                    <a:p>
                      <a:r>
                        <a:rPr lang="en-GB" sz="1100" dirty="0">
                          <a:latin typeface="Arial" panose="020B0604020202020204" pitchFamily="34" charset="0"/>
                          <a:cs typeface="Arial" panose="020B0604020202020204" pitchFamily="34" charset="0"/>
                        </a:rPr>
                        <a:t>Workgroup 1 - Discuss  proposal and finalise solution, and agree Terms of Reference​</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Workgroup 2 - Refine solution, review consultation questions</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Showstopper</a:t>
                      </a:r>
                    </a:p>
                  </a:txBody>
                  <a:tcPr/>
                </a:tc>
                <a:tc>
                  <a:txBody>
                    <a:bodyPr/>
                    <a:lstStyle/>
                    <a:p>
                      <a:r>
                        <a:rPr lang="en-GB" sz="1100" dirty="0">
                          <a:latin typeface="Arial" panose="020B0604020202020204" pitchFamily="34" charset="0"/>
                          <a:cs typeface="Arial" panose="020B0604020202020204" pitchFamily="34" charset="0"/>
                        </a:rPr>
                        <a:t>23 January 2023</a:t>
                      </a:r>
                    </a:p>
                    <a:p>
                      <a:endParaRPr lang="en-GB" sz="1100" dirty="0">
                        <a:latin typeface="Arial" panose="020B0604020202020204" pitchFamily="34" charset="0"/>
                        <a:cs typeface="Arial" panose="020B0604020202020204" pitchFamily="34" charset="0"/>
                      </a:endParaRP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10 February 2023</a:t>
                      </a:r>
                    </a:p>
                    <a:p>
                      <a:endParaRPr lang="en-GB" sz="1100" dirty="0">
                        <a:latin typeface="Arial" panose="020B0604020202020204" pitchFamily="34" charset="0"/>
                        <a:cs typeface="Arial" panose="020B0604020202020204" pitchFamily="34" charset="0"/>
                      </a:endParaRPr>
                    </a:p>
                    <a:p>
                      <a:br>
                        <a:rPr lang="en-GB" sz="1100" dirty="0">
                          <a:latin typeface="Arial" panose="020B0604020202020204" pitchFamily="34" charset="0"/>
                          <a:cs typeface="Arial" panose="020B0604020202020204" pitchFamily="34" charset="0"/>
                        </a:rPr>
                      </a:br>
                      <a:r>
                        <a:rPr lang="en-GB" sz="1100" dirty="0">
                          <a:latin typeface="Arial" panose="020B0604020202020204" pitchFamily="34" charset="0"/>
                          <a:cs typeface="Arial" panose="020B0604020202020204" pitchFamily="34" charset="0"/>
                        </a:rPr>
                        <a:t>15 February 2023</a:t>
                      </a:r>
                    </a:p>
                  </a:txBody>
                  <a:tcPr/>
                </a:tc>
                <a:tc>
                  <a:txBody>
                    <a:bodyPr/>
                    <a:lstStyle/>
                    <a:p>
                      <a:r>
                        <a:rPr lang="en-GB" sz="1100">
                          <a:latin typeface="Arial" panose="020B0604020202020204" pitchFamily="34" charset="0"/>
                          <a:cs typeface="Arial" panose="020B0604020202020204" pitchFamily="34" charset="0"/>
                        </a:rPr>
                        <a:t>Panel</a:t>
                      </a:r>
                      <a:r>
                        <a:rPr lang="en-GB" sz="1100" baseline="0">
                          <a:latin typeface="Arial" panose="020B0604020202020204" pitchFamily="34" charset="0"/>
                          <a:cs typeface="Arial" panose="020B0604020202020204" pitchFamily="34" charset="0"/>
                        </a:rPr>
                        <a:t> undertake DFMR recommendation vote </a:t>
                      </a:r>
                      <a:endParaRPr lang="en-US" sz="1100">
                        <a:latin typeface="Arial" panose="020B0604020202020204" pitchFamily="34" charset="0"/>
                        <a:cs typeface="Arial" panose="020B0604020202020204" pitchFamily="34" charset="0"/>
                      </a:endParaRPr>
                    </a:p>
                  </a:txBody>
                  <a:tcPr/>
                </a:tc>
                <a:tc>
                  <a:txBody>
                    <a:bodyPr/>
                    <a:lstStyle/>
                    <a:p>
                      <a:r>
                        <a:rPr lang="en-GB" sz="1100">
                          <a:latin typeface="Arial" panose="020B0604020202020204" pitchFamily="34" charset="0"/>
                          <a:cs typeface="Arial" panose="020B0604020202020204" pitchFamily="34" charset="0"/>
                        </a:rPr>
                        <a:t>12 July 2023</a:t>
                      </a:r>
                    </a:p>
                  </a:txBody>
                  <a:tcPr/>
                </a:tc>
                <a:extLst>
                  <a:ext uri="{0D108BD9-81ED-4DB2-BD59-A6C34878D82A}">
                    <a16:rowId xmlns:a16="http://schemas.microsoft.com/office/drawing/2014/main" val="3713368864"/>
                  </a:ext>
                </a:extLst>
              </a:tr>
              <a:tr h="1214817">
                <a:tc>
                  <a:txBody>
                    <a:bodyPr/>
                    <a:lstStyle/>
                    <a:p>
                      <a:r>
                        <a:rPr lang="en-GB" sz="1100" dirty="0">
                          <a:latin typeface="Arial" panose="020B0604020202020204" pitchFamily="34" charset="0"/>
                          <a:cs typeface="Arial" panose="020B0604020202020204" pitchFamily="34" charset="0"/>
                        </a:rPr>
                        <a:t>Workgroup Consultation </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Workgroup 3 – Review responses</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Workgroup 4 - Review Workgroup Report, Agreed Terms of Reference have been met, hold Workgroup Vote</a:t>
                      </a:r>
                    </a:p>
                    <a:p>
                      <a:endParaRPr lang="en-GB" sz="1100" dirty="0">
                        <a:latin typeface="Arial" panose="020B0604020202020204" pitchFamily="34" charset="0"/>
                        <a:cs typeface="Arial" panose="020B0604020202020204" pitchFamily="34" charset="0"/>
                      </a:endParaRPr>
                    </a:p>
                  </a:txBody>
                  <a:tcPr/>
                </a:tc>
                <a:tc>
                  <a:txBody>
                    <a:bodyPr/>
                    <a:lstStyle/>
                    <a:p>
                      <a:r>
                        <a:rPr lang="en-GB" sz="1100" dirty="0">
                          <a:latin typeface="Arial" panose="020B0604020202020204" pitchFamily="34" charset="0"/>
                          <a:cs typeface="Arial" panose="020B0604020202020204" pitchFamily="34" charset="0"/>
                        </a:rPr>
                        <a:t>20 February 2023 to 10 March 2023</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23 March 2023</a:t>
                      </a:r>
                    </a:p>
                    <a:p>
                      <a:endParaRPr lang="en-GB" sz="1100" dirty="0">
                        <a:latin typeface="Arial" panose="020B0604020202020204" pitchFamily="34" charset="0"/>
                        <a:cs typeface="Arial" panose="020B0604020202020204" pitchFamily="34" charset="0"/>
                      </a:endParaRPr>
                    </a:p>
                    <a:p>
                      <a:r>
                        <a:rPr lang="en-GB" sz="1100" dirty="0">
                          <a:latin typeface="Arial" panose="020B0604020202020204" pitchFamily="34" charset="0"/>
                          <a:cs typeface="Arial" panose="020B0604020202020204" pitchFamily="34" charset="0"/>
                        </a:rPr>
                        <a:t>4 April 2023</a:t>
                      </a:r>
                    </a:p>
                  </a:txBody>
                  <a:tcPr/>
                </a:tc>
                <a:tc>
                  <a:txBody>
                    <a:bodyPr/>
                    <a:lstStyle/>
                    <a:p>
                      <a:r>
                        <a:rPr lang="en-US" sz="1100">
                          <a:latin typeface="Arial" panose="020B0604020202020204" pitchFamily="34" charset="0"/>
                          <a:cs typeface="Arial" panose="020B0604020202020204" pitchFamily="34" charset="0"/>
                        </a:rPr>
                        <a:t>Final Modification Report issued to Ofgem</a:t>
                      </a:r>
                      <a:endParaRPr lang="en-GB" sz="1100">
                        <a:highlight>
                          <a:srgbClr val="FFFF00"/>
                        </a:highlight>
                        <a:latin typeface="Arial" panose="020B0604020202020204" pitchFamily="34" charset="0"/>
                        <a:cs typeface="Arial" panose="020B0604020202020204" pitchFamily="34" charset="0"/>
                      </a:endParaRPr>
                    </a:p>
                  </a:txBody>
                  <a:tcPr/>
                </a:tc>
                <a:tc>
                  <a:txBody>
                    <a:bodyPr/>
                    <a:lstStyle/>
                    <a:p>
                      <a:r>
                        <a:rPr lang="en-GB" sz="1100">
                          <a:latin typeface="Arial" panose="020B0604020202020204" pitchFamily="34" charset="0"/>
                          <a:cs typeface="Arial" panose="020B0604020202020204" pitchFamily="34" charset="0"/>
                        </a:rPr>
                        <a:t>24 July 2023</a:t>
                      </a:r>
                    </a:p>
                  </a:txBody>
                  <a:tcPr/>
                </a:tc>
                <a:extLst>
                  <a:ext uri="{0D108BD9-81ED-4DB2-BD59-A6C34878D82A}">
                    <a16:rowId xmlns:a16="http://schemas.microsoft.com/office/drawing/2014/main" val="2726378177"/>
                  </a:ext>
                </a:extLst>
              </a:tr>
              <a:tr h="643949">
                <a:tc>
                  <a:txBody>
                    <a:bodyPr/>
                    <a:lstStyle/>
                    <a:p>
                      <a:r>
                        <a:rPr lang="en-US" sz="1100" dirty="0">
                          <a:latin typeface="Arial" panose="020B0604020202020204" pitchFamily="34" charset="0"/>
                          <a:cs typeface="Arial" panose="020B0604020202020204" pitchFamily="34" charset="0"/>
                        </a:rPr>
                        <a:t>Workgroup report issued to Panel</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02 May 2023</a:t>
                      </a:r>
                    </a:p>
                  </a:txBody>
                  <a:tcPr/>
                </a:tc>
                <a:tc>
                  <a:txBody>
                    <a:bodyPr/>
                    <a:lstStyle/>
                    <a:p>
                      <a:r>
                        <a:rPr lang="en-GB" sz="1100">
                          <a:latin typeface="Arial" panose="020B0604020202020204" pitchFamily="34" charset="0"/>
                          <a:cs typeface="Arial" panose="020B0604020202020204" pitchFamily="34" charset="0"/>
                        </a:rPr>
                        <a:t>Implementation Date </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TBC</a:t>
                      </a:r>
                    </a:p>
                  </a:txBody>
                  <a:tcPr/>
                </a:tc>
                <a:extLst>
                  <a:ext uri="{0D108BD9-81ED-4DB2-BD59-A6C34878D82A}">
                    <a16:rowId xmlns:a16="http://schemas.microsoft.com/office/drawing/2014/main" val="1338958629"/>
                  </a:ext>
                </a:extLst>
              </a:tr>
              <a:tr h="82557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100">
                          <a:latin typeface="Arial" panose="020B0604020202020204" pitchFamily="34" charset="0"/>
                          <a:cs typeface="Arial" panose="020B0604020202020204" pitchFamily="34" charset="0"/>
                        </a:rPr>
                        <a:t>Panel</a:t>
                      </a:r>
                      <a:r>
                        <a:rPr lang="en-GB" sz="1100" baseline="0">
                          <a:latin typeface="Arial" panose="020B0604020202020204" pitchFamily="34" charset="0"/>
                          <a:cs typeface="Arial" panose="020B0604020202020204" pitchFamily="34" charset="0"/>
                        </a:rPr>
                        <a:t> sign off that Workgroup Report has met its Terms of Reference</a:t>
                      </a:r>
                      <a:endParaRPr lang="en-GB" sz="110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10 May 2023</a:t>
                      </a:r>
                    </a:p>
                  </a:txBody>
                  <a:tcPr/>
                </a:tc>
                <a:tc>
                  <a:txBody>
                    <a:bodyPr/>
                    <a:lstStyle/>
                    <a:p>
                      <a:endParaRPr lang="en-GB" sz="110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a:tc>
                <a:extLst>
                  <a:ext uri="{0D108BD9-81ED-4DB2-BD59-A6C34878D82A}">
                    <a16:rowId xmlns:a16="http://schemas.microsoft.com/office/drawing/2014/main" val="3799481148"/>
                  </a:ext>
                </a:extLst>
              </a:tr>
            </a:tbl>
          </a:graphicData>
        </a:graphic>
      </p:graphicFrame>
    </p:spTree>
    <p:extLst>
      <p:ext uri="{BB962C8B-B14F-4D97-AF65-F5344CB8AC3E}">
        <p14:creationId xmlns:p14="http://schemas.microsoft.com/office/powerpoint/2010/main" val="3062241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BE2949-70F1-4A3B-B3AF-B6A47E266139}"/>
              </a:ext>
            </a:extLst>
          </p:cNvPr>
          <p:cNvSpPr>
            <a:spLocks noGrp="1"/>
          </p:cNvSpPr>
          <p:nvPr>
            <p:ph type="body" sz="quarter" idx="10"/>
          </p:nvPr>
        </p:nvSpPr>
        <p:spPr>
          <a:xfrm>
            <a:off x="2742066" y="2367213"/>
            <a:ext cx="7999413" cy="1227137"/>
          </a:xfrm>
        </p:spPr>
        <p:txBody>
          <a:bodyPr/>
          <a:lstStyle/>
          <a:p>
            <a:r>
              <a:rPr lang="en-GB" sz="2500" b="1" dirty="0"/>
              <a:t>Cross Code Impacts</a:t>
            </a:r>
          </a:p>
        </p:txBody>
      </p:sp>
      <p:sp>
        <p:nvSpPr>
          <p:cNvPr id="7" name="Text Placeholder 1">
            <a:extLst>
              <a:ext uri="{FF2B5EF4-FFF2-40B4-BE49-F238E27FC236}">
                <a16:creationId xmlns:a16="http://schemas.microsoft.com/office/drawing/2014/main" id="{EA0665D2-3E02-44E7-BA17-BDE878441CC1}"/>
              </a:ext>
            </a:extLst>
          </p:cNvPr>
          <p:cNvSpPr txBox="1">
            <a:spLocks/>
          </p:cNvSpPr>
          <p:nvPr/>
        </p:nvSpPr>
        <p:spPr>
          <a:xfrm>
            <a:off x="2742066" y="2755356"/>
            <a:ext cx="7079317" cy="1677988"/>
          </a:xfrm>
          <a:prstGeom prst="rect">
            <a:avLst/>
          </a:prstGeom>
        </p:spPr>
        <p:txBody>
          <a:bodyPr/>
          <a:lstStyle>
            <a:lvl1pPr marL="0" indent="0" algn="l" defTabSz="914377" rtl="0" eaLnBrk="1" latinLnBrk="0" hangingPunct="1">
              <a:lnSpc>
                <a:spcPct val="90000"/>
              </a:lnSpc>
              <a:spcBef>
                <a:spcPts val="1000"/>
              </a:spcBef>
              <a:buFont typeface="Arial" panose="020B0604020202020204" pitchFamily="34" charset="0"/>
              <a:buNone/>
              <a:defRPr sz="16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800" b="0" i="0" kern="1200">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6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1" dirty="0">
                <a:solidFill>
                  <a:srgbClr val="0079C1"/>
                </a:solidFill>
                <a:latin typeface="Arial" panose="020B0604020202020204" pitchFamily="34" charset="0"/>
                <a:cs typeface="Arial" panose="020B0604020202020204" pitchFamily="34" charset="0"/>
              </a:rPr>
              <a:t>Catia Gomes – National Grid ESO Code Administrator</a:t>
            </a:r>
          </a:p>
        </p:txBody>
      </p:sp>
    </p:spTree>
    <p:extLst>
      <p:ext uri="{BB962C8B-B14F-4D97-AF65-F5344CB8AC3E}">
        <p14:creationId xmlns:p14="http://schemas.microsoft.com/office/powerpoint/2010/main" val="7902588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4976D6E3-998C-470D-84B0-8E20FEF31D6D}"/>
              </a:ext>
            </a:extLst>
          </p:cNvPr>
          <p:cNvGraphicFramePr>
            <a:graphicFrameLocks noGrp="1"/>
          </p:cNvGraphicFramePr>
          <p:nvPr/>
        </p:nvGraphicFramePr>
        <p:xfrm>
          <a:off x="0" y="576772"/>
          <a:ext cx="12192001" cy="5045352"/>
        </p:xfrm>
        <a:graphic>
          <a:graphicData uri="http://schemas.openxmlformats.org/drawingml/2006/table">
            <a:tbl>
              <a:tblPr firstRow="1" bandRow="1">
                <a:tableStyleId>{5C22544A-7EE6-4342-B048-85BDC9FD1C3A}</a:tableStyleId>
              </a:tblPr>
              <a:tblGrid>
                <a:gridCol w="2060812">
                  <a:extLst>
                    <a:ext uri="{9D8B030D-6E8A-4147-A177-3AD203B41FA5}">
                      <a16:colId xmlns:a16="http://schemas.microsoft.com/office/drawing/2014/main" val="1113405609"/>
                    </a:ext>
                  </a:extLst>
                </a:gridCol>
                <a:gridCol w="703977">
                  <a:extLst>
                    <a:ext uri="{9D8B030D-6E8A-4147-A177-3AD203B41FA5}">
                      <a16:colId xmlns:a16="http://schemas.microsoft.com/office/drawing/2014/main" val="3117552528"/>
                    </a:ext>
                  </a:extLst>
                </a:gridCol>
                <a:gridCol w="494263">
                  <a:extLst>
                    <a:ext uri="{9D8B030D-6E8A-4147-A177-3AD203B41FA5}">
                      <a16:colId xmlns:a16="http://schemas.microsoft.com/office/drawing/2014/main" val="3360771554"/>
                    </a:ext>
                  </a:extLst>
                </a:gridCol>
                <a:gridCol w="540600">
                  <a:extLst>
                    <a:ext uri="{9D8B030D-6E8A-4147-A177-3AD203B41FA5}">
                      <a16:colId xmlns:a16="http://schemas.microsoft.com/office/drawing/2014/main" val="3971441641"/>
                    </a:ext>
                  </a:extLst>
                </a:gridCol>
                <a:gridCol w="572323">
                  <a:extLst>
                    <a:ext uri="{9D8B030D-6E8A-4147-A177-3AD203B41FA5}">
                      <a16:colId xmlns:a16="http://schemas.microsoft.com/office/drawing/2014/main" val="1025719987"/>
                    </a:ext>
                  </a:extLst>
                </a:gridCol>
                <a:gridCol w="570663">
                  <a:extLst>
                    <a:ext uri="{9D8B030D-6E8A-4147-A177-3AD203B41FA5}">
                      <a16:colId xmlns:a16="http://schemas.microsoft.com/office/drawing/2014/main" val="3466049356"/>
                    </a:ext>
                  </a:extLst>
                </a:gridCol>
                <a:gridCol w="615200">
                  <a:extLst>
                    <a:ext uri="{9D8B030D-6E8A-4147-A177-3AD203B41FA5}">
                      <a16:colId xmlns:a16="http://schemas.microsoft.com/office/drawing/2014/main" val="3444625974"/>
                    </a:ext>
                  </a:extLst>
                </a:gridCol>
                <a:gridCol w="542925">
                  <a:extLst>
                    <a:ext uri="{9D8B030D-6E8A-4147-A177-3AD203B41FA5}">
                      <a16:colId xmlns:a16="http://schemas.microsoft.com/office/drawing/2014/main" val="2920756401"/>
                    </a:ext>
                  </a:extLst>
                </a:gridCol>
                <a:gridCol w="571500">
                  <a:extLst>
                    <a:ext uri="{9D8B030D-6E8A-4147-A177-3AD203B41FA5}">
                      <a16:colId xmlns:a16="http://schemas.microsoft.com/office/drawing/2014/main" val="4212594218"/>
                    </a:ext>
                  </a:extLst>
                </a:gridCol>
                <a:gridCol w="557212">
                  <a:extLst>
                    <a:ext uri="{9D8B030D-6E8A-4147-A177-3AD203B41FA5}">
                      <a16:colId xmlns:a16="http://schemas.microsoft.com/office/drawing/2014/main" val="2258777929"/>
                    </a:ext>
                  </a:extLst>
                </a:gridCol>
                <a:gridCol w="557213">
                  <a:extLst>
                    <a:ext uri="{9D8B030D-6E8A-4147-A177-3AD203B41FA5}">
                      <a16:colId xmlns:a16="http://schemas.microsoft.com/office/drawing/2014/main" val="1096980676"/>
                    </a:ext>
                  </a:extLst>
                </a:gridCol>
                <a:gridCol w="542925">
                  <a:extLst>
                    <a:ext uri="{9D8B030D-6E8A-4147-A177-3AD203B41FA5}">
                      <a16:colId xmlns:a16="http://schemas.microsoft.com/office/drawing/2014/main" val="2902425187"/>
                    </a:ext>
                  </a:extLst>
                </a:gridCol>
                <a:gridCol w="628650">
                  <a:extLst>
                    <a:ext uri="{9D8B030D-6E8A-4147-A177-3AD203B41FA5}">
                      <a16:colId xmlns:a16="http://schemas.microsoft.com/office/drawing/2014/main" val="2139018120"/>
                    </a:ext>
                  </a:extLst>
                </a:gridCol>
                <a:gridCol w="600075">
                  <a:extLst>
                    <a:ext uri="{9D8B030D-6E8A-4147-A177-3AD203B41FA5}">
                      <a16:colId xmlns:a16="http://schemas.microsoft.com/office/drawing/2014/main" val="1596979173"/>
                    </a:ext>
                  </a:extLst>
                </a:gridCol>
                <a:gridCol w="514350">
                  <a:extLst>
                    <a:ext uri="{9D8B030D-6E8A-4147-A177-3AD203B41FA5}">
                      <a16:colId xmlns:a16="http://schemas.microsoft.com/office/drawing/2014/main" val="2049377995"/>
                    </a:ext>
                  </a:extLst>
                </a:gridCol>
                <a:gridCol w="542925">
                  <a:extLst>
                    <a:ext uri="{9D8B030D-6E8A-4147-A177-3AD203B41FA5}">
                      <a16:colId xmlns:a16="http://schemas.microsoft.com/office/drawing/2014/main" val="3174969024"/>
                    </a:ext>
                  </a:extLst>
                </a:gridCol>
                <a:gridCol w="542925">
                  <a:extLst>
                    <a:ext uri="{9D8B030D-6E8A-4147-A177-3AD203B41FA5}">
                      <a16:colId xmlns:a16="http://schemas.microsoft.com/office/drawing/2014/main" val="680905855"/>
                    </a:ext>
                  </a:extLst>
                </a:gridCol>
                <a:gridCol w="514350">
                  <a:extLst>
                    <a:ext uri="{9D8B030D-6E8A-4147-A177-3AD203B41FA5}">
                      <a16:colId xmlns:a16="http://schemas.microsoft.com/office/drawing/2014/main" val="1225634617"/>
                    </a:ext>
                  </a:extLst>
                </a:gridCol>
                <a:gridCol w="519113">
                  <a:extLst>
                    <a:ext uri="{9D8B030D-6E8A-4147-A177-3AD203B41FA5}">
                      <a16:colId xmlns:a16="http://schemas.microsoft.com/office/drawing/2014/main" val="1776128035"/>
                    </a:ext>
                  </a:extLst>
                </a:gridCol>
              </a:tblGrid>
              <a:tr h="316460">
                <a:tc>
                  <a:txBody>
                    <a:bodyPr/>
                    <a:lstStyle/>
                    <a:p>
                      <a:pPr algn="ctr"/>
                      <a:endParaRPr lang="en-GB" sz="1200"/>
                    </a:p>
                  </a:txBody>
                  <a:tcPr>
                    <a:noFill/>
                  </a:tcPr>
                </a:tc>
                <a:tc gridSpan="6">
                  <a:txBody>
                    <a:bodyPr/>
                    <a:lstStyle/>
                    <a:p>
                      <a:pPr algn="ctr"/>
                      <a:r>
                        <a:rPr lang="en-GB" sz="1400"/>
                        <a:t>2022</a:t>
                      </a:r>
                      <a:endParaRPr lang="en-GB" sz="1200"/>
                    </a:p>
                  </a:txBody>
                  <a:tcPr/>
                </a:tc>
                <a:tc hMerge="1">
                  <a:txBody>
                    <a:bodyPr/>
                    <a:lstStyle/>
                    <a:p>
                      <a:pPr algn="ctr"/>
                      <a:endParaRPr lang="en-GB" sz="1050"/>
                    </a:p>
                  </a:txBody>
                  <a:tcPr/>
                </a:tc>
                <a:tc hMerge="1">
                  <a:txBody>
                    <a:bodyPr/>
                    <a:lstStyle/>
                    <a:p>
                      <a:pPr algn="ctr"/>
                      <a:endParaRPr lang="en-GB" sz="1050"/>
                    </a:p>
                  </a:txBody>
                  <a:tcPr/>
                </a:tc>
                <a:tc hMerge="1">
                  <a:txBody>
                    <a:bodyPr/>
                    <a:lstStyle/>
                    <a:p>
                      <a:pPr algn="ctr"/>
                      <a:endParaRPr lang="en-GB" sz="1050"/>
                    </a:p>
                  </a:txBody>
                  <a:tcPr/>
                </a:tc>
                <a:tc hMerge="1">
                  <a:txBody>
                    <a:bodyPr/>
                    <a:lstStyle/>
                    <a:p>
                      <a:pPr algn="ctr"/>
                      <a:endParaRPr lang="en-GB" sz="1050"/>
                    </a:p>
                  </a:txBody>
                  <a:tcPr/>
                </a:tc>
                <a:tc hMerge="1">
                  <a:txBody>
                    <a:bodyPr/>
                    <a:lstStyle/>
                    <a:p>
                      <a:pPr algn="ctr"/>
                      <a:endParaRPr lang="en-GB" sz="1050"/>
                    </a:p>
                  </a:txBody>
                  <a:tcPr/>
                </a:tc>
                <a:tc gridSpan="12">
                  <a:txBody>
                    <a:bodyPr/>
                    <a:lstStyle/>
                    <a:p>
                      <a:pPr algn="ctr"/>
                      <a:r>
                        <a:rPr lang="en-GB" sz="1400"/>
                        <a:t>2023</a:t>
                      </a:r>
                    </a:p>
                  </a:txBody>
                  <a:tcPr/>
                </a:tc>
                <a:tc hMerge="1">
                  <a:txBody>
                    <a:bodyPr/>
                    <a:lstStyle/>
                    <a:p>
                      <a:pPr algn="ctr"/>
                      <a:endParaRPr lang="en-GB" sz="1050"/>
                    </a:p>
                  </a:txBody>
                  <a:tcPr/>
                </a:tc>
                <a:tc hMerge="1">
                  <a:txBody>
                    <a:bodyPr/>
                    <a:lstStyle/>
                    <a:p>
                      <a:pPr algn="ctr"/>
                      <a:endParaRPr lang="en-GB" sz="1050"/>
                    </a:p>
                  </a:txBody>
                  <a:tcPr/>
                </a:tc>
                <a:tc hMerge="1">
                  <a:txBody>
                    <a:bodyPr/>
                    <a:lstStyle/>
                    <a:p>
                      <a:pPr algn="ctr"/>
                      <a:endParaRPr lang="en-GB" sz="1050"/>
                    </a:p>
                  </a:txBody>
                  <a:tcPr/>
                </a:tc>
                <a:tc hMerge="1">
                  <a:txBody>
                    <a:bodyPr/>
                    <a:lstStyle/>
                    <a:p>
                      <a:pPr algn="ctr"/>
                      <a:endParaRPr lang="en-GB" sz="1050"/>
                    </a:p>
                  </a:txBody>
                  <a:tcPr/>
                </a:tc>
                <a:tc hMerge="1">
                  <a:txBody>
                    <a:bodyPr/>
                    <a:lstStyle/>
                    <a:p>
                      <a:pPr algn="ctr"/>
                      <a:endParaRPr lang="en-GB" sz="1050"/>
                    </a:p>
                  </a:txBody>
                  <a:tcPr/>
                </a:tc>
                <a:tc hMerge="1">
                  <a:txBody>
                    <a:bodyPr/>
                    <a:lstStyle/>
                    <a:p>
                      <a:pPr algn="ctr"/>
                      <a:endParaRPr lang="en-GB" sz="1050"/>
                    </a:p>
                  </a:txBody>
                  <a:tcPr/>
                </a:tc>
                <a:tc hMerge="1">
                  <a:txBody>
                    <a:bodyPr/>
                    <a:lstStyle/>
                    <a:p>
                      <a:pPr algn="ctr"/>
                      <a:endParaRPr lang="en-GB" sz="1050"/>
                    </a:p>
                  </a:txBody>
                  <a:tcPr/>
                </a:tc>
                <a:tc hMerge="1">
                  <a:txBody>
                    <a:bodyPr/>
                    <a:lstStyle/>
                    <a:p>
                      <a:pPr algn="ctr"/>
                      <a:endParaRPr lang="en-GB" sz="1050"/>
                    </a:p>
                  </a:txBody>
                  <a:tcPr/>
                </a:tc>
                <a:tc hMerge="1">
                  <a:txBody>
                    <a:bodyPr/>
                    <a:lstStyle/>
                    <a:p>
                      <a:pPr algn="ctr"/>
                      <a:endParaRPr lang="en-GB" sz="1400"/>
                    </a:p>
                  </a:txBody>
                  <a:tcPr/>
                </a:tc>
                <a:tc hMerge="1">
                  <a:txBody>
                    <a:bodyPr/>
                    <a:lstStyle/>
                    <a:p>
                      <a:pPr algn="ctr"/>
                      <a:endParaRPr lang="en-GB" sz="1400"/>
                    </a:p>
                  </a:txBody>
                  <a:tcPr/>
                </a:tc>
                <a:tc hMerge="1">
                  <a:txBody>
                    <a:bodyPr/>
                    <a:lstStyle/>
                    <a:p>
                      <a:pPr algn="ctr"/>
                      <a:endParaRPr lang="en-GB" sz="1400"/>
                    </a:p>
                  </a:txBody>
                  <a:tcPr/>
                </a:tc>
                <a:extLst>
                  <a:ext uri="{0D108BD9-81ED-4DB2-BD59-A6C34878D82A}">
                    <a16:rowId xmlns:a16="http://schemas.microsoft.com/office/drawing/2014/main" val="2992396406"/>
                  </a:ext>
                </a:extLst>
              </a:tr>
              <a:tr h="284814">
                <a:tc>
                  <a:txBody>
                    <a:bodyPr/>
                    <a:lstStyle/>
                    <a:p>
                      <a:pPr algn="ctr"/>
                      <a:r>
                        <a:rPr lang="en-GB" sz="1200">
                          <a:solidFill>
                            <a:schemeClr val="bg1"/>
                          </a:solidFill>
                        </a:rPr>
                        <a:t>Deliverable</a:t>
                      </a:r>
                    </a:p>
                  </a:txBody>
                  <a:tcPr>
                    <a:solidFill>
                      <a:schemeClr val="accent1"/>
                    </a:solidFill>
                  </a:tcPr>
                </a:tc>
                <a:tc>
                  <a:txBody>
                    <a:bodyPr/>
                    <a:lstStyle/>
                    <a:p>
                      <a:pPr algn="ctr"/>
                      <a:r>
                        <a:rPr lang="en-GB" sz="1000">
                          <a:solidFill>
                            <a:schemeClr val="bg1"/>
                          </a:solidFill>
                        </a:rPr>
                        <a:t>.... July</a:t>
                      </a:r>
                    </a:p>
                  </a:txBody>
                  <a:tcPr>
                    <a:solidFill>
                      <a:schemeClr val="accent1"/>
                    </a:solidFill>
                  </a:tcPr>
                </a:tc>
                <a:tc>
                  <a:txBody>
                    <a:bodyPr/>
                    <a:lstStyle/>
                    <a:p>
                      <a:pPr algn="ctr"/>
                      <a:r>
                        <a:rPr lang="en-GB" sz="1000">
                          <a:solidFill>
                            <a:schemeClr val="bg1"/>
                          </a:solidFill>
                        </a:rPr>
                        <a:t>Aug</a:t>
                      </a:r>
                    </a:p>
                  </a:txBody>
                  <a:tcPr>
                    <a:solidFill>
                      <a:schemeClr val="accent1"/>
                    </a:solidFill>
                  </a:tcPr>
                </a:tc>
                <a:tc>
                  <a:txBody>
                    <a:bodyPr/>
                    <a:lstStyle/>
                    <a:p>
                      <a:pPr algn="ctr"/>
                      <a:r>
                        <a:rPr lang="en-GB" sz="1000">
                          <a:solidFill>
                            <a:schemeClr val="bg1"/>
                          </a:solidFill>
                        </a:rPr>
                        <a:t>Sept </a:t>
                      </a:r>
                    </a:p>
                  </a:txBody>
                  <a:tcPr>
                    <a:solidFill>
                      <a:schemeClr val="accent1"/>
                    </a:solidFill>
                  </a:tcPr>
                </a:tc>
                <a:tc>
                  <a:txBody>
                    <a:bodyPr/>
                    <a:lstStyle/>
                    <a:p>
                      <a:pPr algn="ctr"/>
                      <a:r>
                        <a:rPr lang="en-GB" sz="1000">
                          <a:solidFill>
                            <a:schemeClr val="bg1"/>
                          </a:solidFill>
                        </a:rPr>
                        <a:t>Oct </a:t>
                      </a:r>
                    </a:p>
                  </a:txBody>
                  <a:tcPr>
                    <a:solidFill>
                      <a:schemeClr val="accent1"/>
                    </a:solidFill>
                  </a:tcPr>
                </a:tc>
                <a:tc>
                  <a:txBody>
                    <a:bodyPr/>
                    <a:lstStyle/>
                    <a:p>
                      <a:pPr algn="ctr"/>
                      <a:r>
                        <a:rPr lang="en-GB" sz="1000">
                          <a:solidFill>
                            <a:schemeClr val="bg1"/>
                          </a:solidFill>
                        </a:rPr>
                        <a:t>Nov </a:t>
                      </a:r>
                    </a:p>
                  </a:txBody>
                  <a:tcPr>
                    <a:solidFill>
                      <a:schemeClr val="accent1"/>
                    </a:solidFill>
                  </a:tcPr>
                </a:tc>
                <a:tc>
                  <a:txBody>
                    <a:bodyPr/>
                    <a:lstStyle/>
                    <a:p>
                      <a:pPr algn="ctr"/>
                      <a:r>
                        <a:rPr lang="en-GB" sz="1000">
                          <a:solidFill>
                            <a:schemeClr val="bg1"/>
                          </a:solidFill>
                        </a:rPr>
                        <a:t>Dec</a:t>
                      </a:r>
                    </a:p>
                  </a:txBody>
                  <a:tcPr>
                    <a:solidFill>
                      <a:schemeClr val="accent1"/>
                    </a:solidFill>
                  </a:tcPr>
                </a:tc>
                <a:tc>
                  <a:txBody>
                    <a:bodyPr/>
                    <a:lstStyle/>
                    <a:p>
                      <a:pPr algn="ctr"/>
                      <a:r>
                        <a:rPr lang="en-GB" sz="1000">
                          <a:solidFill>
                            <a:schemeClr val="bg1"/>
                          </a:solidFill>
                        </a:rPr>
                        <a:t>Jan</a:t>
                      </a:r>
                    </a:p>
                  </a:txBody>
                  <a:tcPr>
                    <a:solidFill>
                      <a:schemeClr val="accent1"/>
                    </a:solidFill>
                  </a:tcPr>
                </a:tc>
                <a:tc>
                  <a:txBody>
                    <a:bodyPr/>
                    <a:lstStyle/>
                    <a:p>
                      <a:pPr algn="ctr"/>
                      <a:r>
                        <a:rPr lang="en-GB" sz="1000">
                          <a:solidFill>
                            <a:schemeClr val="bg1"/>
                          </a:solidFill>
                        </a:rPr>
                        <a:t>Feb</a:t>
                      </a:r>
                    </a:p>
                  </a:txBody>
                  <a:tcPr>
                    <a:solidFill>
                      <a:schemeClr val="accent1"/>
                    </a:solidFill>
                  </a:tcPr>
                </a:tc>
                <a:tc>
                  <a:txBody>
                    <a:bodyPr/>
                    <a:lstStyle/>
                    <a:p>
                      <a:pPr algn="ctr"/>
                      <a:r>
                        <a:rPr lang="en-GB" sz="1000">
                          <a:solidFill>
                            <a:schemeClr val="bg1"/>
                          </a:solidFill>
                        </a:rPr>
                        <a:t>Mar</a:t>
                      </a:r>
                    </a:p>
                  </a:txBody>
                  <a:tcPr>
                    <a:solidFill>
                      <a:schemeClr val="accent1"/>
                    </a:solidFill>
                  </a:tcPr>
                </a:tc>
                <a:tc>
                  <a:txBody>
                    <a:bodyPr/>
                    <a:lstStyle/>
                    <a:p>
                      <a:pPr algn="ctr"/>
                      <a:r>
                        <a:rPr lang="en-GB" sz="1000">
                          <a:solidFill>
                            <a:schemeClr val="bg1"/>
                          </a:solidFill>
                        </a:rPr>
                        <a:t>Apr </a:t>
                      </a:r>
                    </a:p>
                  </a:txBody>
                  <a:tcPr>
                    <a:solidFill>
                      <a:schemeClr val="accent1"/>
                    </a:solidFill>
                  </a:tcPr>
                </a:tc>
                <a:tc>
                  <a:txBody>
                    <a:bodyPr/>
                    <a:lstStyle/>
                    <a:p>
                      <a:pPr algn="ctr"/>
                      <a:r>
                        <a:rPr lang="en-GB" sz="1000">
                          <a:solidFill>
                            <a:schemeClr val="bg1"/>
                          </a:solidFill>
                        </a:rPr>
                        <a:t>May</a:t>
                      </a:r>
                    </a:p>
                  </a:txBody>
                  <a:tcPr>
                    <a:solidFill>
                      <a:schemeClr val="accent1"/>
                    </a:solidFill>
                  </a:tcPr>
                </a:tc>
                <a:tc>
                  <a:txBody>
                    <a:bodyPr/>
                    <a:lstStyle/>
                    <a:p>
                      <a:pPr algn="ctr"/>
                      <a:r>
                        <a:rPr lang="en-GB" sz="1000">
                          <a:solidFill>
                            <a:schemeClr val="bg1"/>
                          </a:solidFill>
                        </a:rPr>
                        <a:t>June</a:t>
                      </a:r>
                    </a:p>
                  </a:txBody>
                  <a:tcPr>
                    <a:solidFill>
                      <a:schemeClr val="accent1"/>
                    </a:solidFill>
                  </a:tcPr>
                </a:tc>
                <a:tc>
                  <a:txBody>
                    <a:bodyPr/>
                    <a:lstStyle/>
                    <a:p>
                      <a:pPr algn="ctr"/>
                      <a:r>
                        <a:rPr lang="en-GB" sz="1000">
                          <a:solidFill>
                            <a:schemeClr val="bg1"/>
                          </a:solidFill>
                        </a:rPr>
                        <a:t>July</a:t>
                      </a:r>
                    </a:p>
                  </a:txBody>
                  <a:tcPr>
                    <a:solidFill>
                      <a:schemeClr val="accent1"/>
                    </a:solidFill>
                  </a:tcPr>
                </a:tc>
                <a:tc>
                  <a:txBody>
                    <a:bodyPr/>
                    <a:lstStyle/>
                    <a:p>
                      <a:pPr algn="ctr"/>
                      <a:r>
                        <a:rPr lang="en-GB" sz="1000">
                          <a:solidFill>
                            <a:schemeClr val="bg1"/>
                          </a:solidFill>
                        </a:rPr>
                        <a:t>Aug </a:t>
                      </a:r>
                    </a:p>
                  </a:txBody>
                  <a:tcPr>
                    <a:solidFill>
                      <a:schemeClr val="accent1"/>
                    </a:solidFill>
                  </a:tcPr>
                </a:tc>
                <a:tc>
                  <a:txBody>
                    <a:bodyPr/>
                    <a:lstStyle/>
                    <a:p>
                      <a:pPr algn="ctr"/>
                      <a:r>
                        <a:rPr lang="en-GB" sz="1000">
                          <a:solidFill>
                            <a:schemeClr val="bg1"/>
                          </a:solidFill>
                        </a:rPr>
                        <a:t>Sept </a:t>
                      </a:r>
                    </a:p>
                  </a:txBody>
                  <a:tcPr>
                    <a:solidFill>
                      <a:schemeClr val="accent1"/>
                    </a:solidFill>
                  </a:tcPr>
                </a:tc>
                <a:tc>
                  <a:txBody>
                    <a:bodyPr/>
                    <a:lstStyle/>
                    <a:p>
                      <a:pPr algn="ctr"/>
                      <a:r>
                        <a:rPr lang="en-GB" sz="1000">
                          <a:solidFill>
                            <a:schemeClr val="bg1"/>
                          </a:solidFill>
                        </a:rPr>
                        <a:t>Oct</a:t>
                      </a:r>
                    </a:p>
                  </a:txBody>
                  <a:tcPr>
                    <a:solidFill>
                      <a:schemeClr val="accent1"/>
                    </a:solidFill>
                  </a:tcPr>
                </a:tc>
                <a:tc>
                  <a:txBody>
                    <a:bodyPr/>
                    <a:lstStyle/>
                    <a:p>
                      <a:pPr algn="ctr"/>
                      <a:r>
                        <a:rPr lang="en-GB" sz="1000">
                          <a:solidFill>
                            <a:schemeClr val="bg1"/>
                          </a:solidFill>
                        </a:rPr>
                        <a:t>Nov</a:t>
                      </a:r>
                    </a:p>
                  </a:txBody>
                  <a:tcPr>
                    <a:solidFill>
                      <a:schemeClr val="accent1"/>
                    </a:solidFill>
                  </a:tcPr>
                </a:tc>
                <a:tc>
                  <a:txBody>
                    <a:bodyPr/>
                    <a:lstStyle/>
                    <a:p>
                      <a:pPr algn="ctr"/>
                      <a:r>
                        <a:rPr lang="en-GB" sz="1000">
                          <a:solidFill>
                            <a:schemeClr val="bg1"/>
                          </a:solidFill>
                        </a:rPr>
                        <a:t>Dec</a:t>
                      </a:r>
                    </a:p>
                  </a:txBody>
                  <a:tcPr>
                    <a:solidFill>
                      <a:schemeClr val="accent1"/>
                    </a:solidFill>
                  </a:tcPr>
                </a:tc>
                <a:extLst>
                  <a:ext uri="{0D108BD9-81ED-4DB2-BD59-A6C34878D82A}">
                    <a16:rowId xmlns:a16="http://schemas.microsoft.com/office/drawing/2014/main" val="2719084036"/>
                  </a:ext>
                </a:extLst>
              </a:tr>
              <a:tr h="730428">
                <a:tc>
                  <a:txBody>
                    <a:bodyPr/>
                    <a:lstStyle/>
                    <a:p>
                      <a:r>
                        <a:rPr lang="en-GB" sz="1200"/>
                        <a:t>Finalise defect list and develop solutions</a:t>
                      </a:r>
                    </a:p>
                    <a:p>
                      <a:endParaRPr lang="en-GB" sz="120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727092882"/>
                  </a:ext>
                </a:extLst>
              </a:tr>
              <a:tr h="706951">
                <a:tc>
                  <a:txBody>
                    <a:bodyPr/>
                    <a:lstStyle/>
                    <a:p>
                      <a:r>
                        <a:rPr lang="en-GB" sz="1200"/>
                        <a:t>Develop mod proposal forms &amp; submit to Code Admin</a:t>
                      </a:r>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396311734"/>
                  </a:ext>
                </a:extLst>
              </a:tr>
              <a:tr h="537746">
                <a:tc>
                  <a:txBody>
                    <a:bodyPr/>
                    <a:lstStyle/>
                    <a:p>
                      <a:r>
                        <a:rPr lang="en-GB" sz="1200"/>
                        <a:t>Establishment of work groups</a:t>
                      </a:r>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258893993"/>
                  </a:ext>
                </a:extLst>
              </a:tr>
              <a:tr h="580491">
                <a:tc>
                  <a:txBody>
                    <a:bodyPr/>
                    <a:lstStyle/>
                    <a:p>
                      <a:r>
                        <a:rPr lang="en-GB" sz="1200"/>
                        <a:t>Workgroup engagement</a:t>
                      </a:r>
                    </a:p>
                    <a:p>
                      <a:endParaRPr lang="en-GB" sz="1200"/>
                    </a:p>
                    <a:p>
                      <a:endParaRPr lang="en-GB" sz="1200"/>
                    </a:p>
                    <a:p>
                      <a:endParaRPr lang="en-GB" sz="120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825699723"/>
                  </a:ext>
                </a:extLst>
              </a:tr>
              <a:tr h="548713">
                <a:tc>
                  <a:txBody>
                    <a:bodyPr/>
                    <a:lstStyle/>
                    <a:p>
                      <a:r>
                        <a:rPr lang="en-GB" sz="1200"/>
                        <a:t>Workgroup consultation</a:t>
                      </a:r>
                    </a:p>
                    <a:p>
                      <a:endParaRPr lang="en-GB" sz="120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05522985"/>
                  </a:ext>
                </a:extLst>
              </a:tr>
              <a:tr h="428324">
                <a:tc>
                  <a:txBody>
                    <a:bodyPr/>
                    <a:lstStyle/>
                    <a:p>
                      <a:r>
                        <a:rPr lang="en-GB" sz="1200"/>
                        <a:t>Code Administrator consultation</a:t>
                      </a:r>
                    </a:p>
                    <a:p>
                      <a:endParaRPr lang="en-GB" sz="120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495235785"/>
                  </a:ext>
                </a:extLst>
              </a:tr>
              <a:tr h="295808">
                <a:tc>
                  <a:txBody>
                    <a:bodyPr/>
                    <a:lstStyle/>
                    <a:p>
                      <a:r>
                        <a:rPr lang="en-GB" sz="1200"/>
                        <a:t>Develop and issue Final Modification Report to Ofgem</a:t>
                      </a:r>
                    </a:p>
                  </a:txBody>
                  <a:tcPr/>
                </a:tc>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929238865"/>
                  </a:ext>
                </a:extLst>
              </a:tr>
            </a:tbl>
          </a:graphicData>
        </a:graphic>
      </p:graphicFrame>
      <p:sp>
        <p:nvSpPr>
          <p:cNvPr id="8" name="Star: 5 Points 7">
            <a:extLst>
              <a:ext uri="{FF2B5EF4-FFF2-40B4-BE49-F238E27FC236}">
                <a16:creationId xmlns:a16="http://schemas.microsoft.com/office/drawing/2014/main" id="{75A9A517-4598-42B2-9654-6F405B7B4FBA}"/>
              </a:ext>
            </a:extLst>
          </p:cNvPr>
          <p:cNvSpPr/>
          <p:nvPr/>
        </p:nvSpPr>
        <p:spPr>
          <a:xfrm>
            <a:off x="3825384" y="1279467"/>
            <a:ext cx="172052" cy="15610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8" name="TextBox 17">
            <a:extLst>
              <a:ext uri="{FF2B5EF4-FFF2-40B4-BE49-F238E27FC236}">
                <a16:creationId xmlns:a16="http://schemas.microsoft.com/office/drawing/2014/main" id="{F586371F-E71C-41F7-9BBB-0096ED0B93C6}"/>
              </a:ext>
            </a:extLst>
          </p:cNvPr>
          <p:cNvSpPr txBox="1"/>
          <p:nvPr/>
        </p:nvSpPr>
        <p:spPr>
          <a:xfrm>
            <a:off x="2087918" y="1231150"/>
            <a:ext cx="666514" cy="129223"/>
          </a:xfrm>
          <a:prstGeom prst="rect">
            <a:avLst/>
          </a:prstGeom>
          <a:solidFill>
            <a:schemeClr val="accent4"/>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4" name="TextBox 33">
            <a:extLst>
              <a:ext uri="{FF2B5EF4-FFF2-40B4-BE49-F238E27FC236}">
                <a16:creationId xmlns:a16="http://schemas.microsoft.com/office/drawing/2014/main" id="{37B135B4-F961-44AF-8F8A-71E5176A1055}"/>
              </a:ext>
            </a:extLst>
          </p:cNvPr>
          <p:cNvSpPr txBox="1"/>
          <p:nvPr/>
        </p:nvSpPr>
        <p:spPr>
          <a:xfrm>
            <a:off x="5421731" y="157715"/>
            <a:ext cx="707394" cy="161583"/>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454545"/>
                </a:solidFill>
                <a:effectLst/>
                <a:uLnTx/>
                <a:uFillTx/>
                <a:latin typeface="Arial" panose="020B0604020202020204"/>
                <a:ea typeface="+mn-ea"/>
                <a:cs typeface="+mn-cs"/>
              </a:rPr>
              <a:t>Grid code</a:t>
            </a:r>
          </a:p>
        </p:txBody>
      </p:sp>
      <p:sp>
        <p:nvSpPr>
          <p:cNvPr id="35" name="TextBox 34">
            <a:extLst>
              <a:ext uri="{FF2B5EF4-FFF2-40B4-BE49-F238E27FC236}">
                <a16:creationId xmlns:a16="http://schemas.microsoft.com/office/drawing/2014/main" id="{B4330E24-5842-4DCD-BCB1-5CBCBC47A124}"/>
              </a:ext>
            </a:extLst>
          </p:cNvPr>
          <p:cNvSpPr txBox="1"/>
          <p:nvPr/>
        </p:nvSpPr>
        <p:spPr>
          <a:xfrm>
            <a:off x="6069589" y="113876"/>
            <a:ext cx="310934" cy="251817"/>
          </a:xfrm>
          <a:prstGeom prst="rect">
            <a:avLst/>
          </a:prstGeom>
          <a:solidFill>
            <a:schemeClr val="accent4"/>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6" name="TextBox 35">
            <a:extLst>
              <a:ext uri="{FF2B5EF4-FFF2-40B4-BE49-F238E27FC236}">
                <a16:creationId xmlns:a16="http://schemas.microsoft.com/office/drawing/2014/main" id="{BA6D839B-50C3-4324-B395-CAD7900822FB}"/>
              </a:ext>
            </a:extLst>
          </p:cNvPr>
          <p:cNvSpPr txBox="1"/>
          <p:nvPr/>
        </p:nvSpPr>
        <p:spPr>
          <a:xfrm>
            <a:off x="7458108" y="169442"/>
            <a:ext cx="386200" cy="16559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454545"/>
                </a:solidFill>
                <a:effectLst/>
                <a:uLnTx/>
                <a:uFillTx/>
                <a:latin typeface="Arial" panose="020B0604020202020204"/>
                <a:ea typeface="+mn-ea"/>
                <a:cs typeface="+mn-cs"/>
              </a:rPr>
              <a:t>STC</a:t>
            </a:r>
          </a:p>
        </p:txBody>
      </p:sp>
      <p:sp>
        <p:nvSpPr>
          <p:cNvPr id="37" name="TextBox 36">
            <a:extLst>
              <a:ext uri="{FF2B5EF4-FFF2-40B4-BE49-F238E27FC236}">
                <a16:creationId xmlns:a16="http://schemas.microsoft.com/office/drawing/2014/main" id="{FA56D678-A3D7-4E56-BB40-A8952E4390FA}"/>
              </a:ext>
            </a:extLst>
          </p:cNvPr>
          <p:cNvSpPr txBox="1"/>
          <p:nvPr/>
        </p:nvSpPr>
        <p:spPr>
          <a:xfrm>
            <a:off x="7753854" y="130293"/>
            <a:ext cx="310934" cy="251817"/>
          </a:xfrm>
          <a:prstGeom prst="rect">
            <a:avLst/>
          </a:prstGeom>
          <a:solidFill>
            <a:schemeClr val="accent6"/>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3" name="TextBox 22">
            <a:extLst>
              <a:ext uri="{FF2B5EF4-FFF2-40B4-BE49-F238E27FC236}">
                <a16:creationId xmlns:a16="http://schemas.microsoft.com/office/drawing/2014/main" id="{063FD4E9-38EF-461F-B6FE-91C4E89F442C}"/>
              </a:ext>
            </a:extLst>
          </p:cNvPr>
          <p:cNvSpPr txBox="1"/>
          <p:nvPr/>
        </p:nvSpPr>
        <p:spPr>
          <a:xfrm>
            <a:off x="7694999" y="160330"/>
            <a:ext cx="386200" cy="16559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050" b="0" i="0" u="none" strike="noStrike" kern="1200" cap="none" spc="0" normalizeH="0" baseline="0" noProof="0">
              <a:ln>
                <a:noFill/>
              </a:ln>
              <a:solidFill>
                <a:srgbClr val="454545"/>
              </a:solidFill>
              <a:effectLst/>
              <a:uLnTx/>
              <a:uFillTx/>
              <a:latin typeface="Arial" panose="020B0604020202020204"/>
              <a:ea typeface="+mn-ea"/>
              <a:cs typeface="+mn-cs"/>
            </a:endParaRPr>
          </a:p>
        </p:txBody>
      </p:sp>
      <p:sp>
        <p:nvSpPr>
          <p:cNvPr id="38" name="TextBox 37">
            <a:extLst>
              <a:ext uri="{FF2B5EF4-FFF2-40B4-BE49-F238E27FC236}">
                <a16:creationId xmlns:a16="http://schemas.microsoft.com/office/drawing/2014/main" id="{F11FDBE8-A3CD-4FFD-8D1F-5280B881BF75}"/>
              </a:ext>
            </a:extLst>
          </p:cNvPr>
          <p:cNvSpPr txBox="1"/>
          <p:nvPr/>
        </p:nvSpPr>
        <p:spPr>
          <a:xfrm>
            <a:off x="8790808" y="126288"/>
            <a:ext cx="310934" cy="251817"/>
          </a:xfrm>
          <a:prstGeom prst="rect">
            <a:avLst/>
          </a:prstGeom>
          <a:solidFill>
            <a:srgbClr val="C000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9" name="TextBox 38">
            <a:extLst>
              <a:ext uri="{FF2B5EF4-FFF2-40B4-BE49-F238E27FC236}">
                <a16:creationId xmlns:a16="http://schemas.microsoft.com/office/drawing/2014/main" id="{490908E1-9888-4931-AE25-16CB9A03853E}"/>
              </a:ext>
            </a:extLst>
          </p:cNvPr>
          <p:cNvSpPr txBox="1"/>
          <p:nvPr/>
        </p:nvSpPr>
        <p:spPr>
          <a:xfrm>
            <a:off x="7009997" y="112576"/>
            <a:ext cx="310934" cy="251817"/>
          </a:xfrm>
          <a:prstGeom prst="rect">
            <a:avLst/>
          </a:prstGeom>
          <a:solidFill>
            <a:schemeClr val="accent2"/>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40" name="TextBox 39">
            <a:extLst>
              <a:ext uri="{FF2B5EF4-FFF2-40B4-BE49-F238E27FC236}">
                <a16:creationId xmlns:a16="http://schemas.microsoft.com/office/drawing/2014/main" id="{E4FACDB1-5571-4C61-A3CE-31047D282DCB}"/>
              </a:ext>
            </a:extLst>
          </p:cNvPr>
          <p:cNvSpPr txBox="1"/>
          <p:nvPr/>
        </p:nvSpPr>
        <p:spPr>
          <a:xfrm>
            <a:off x="8353353" y="176003"/>
            <a:ext cx="386200" cy="16559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454545"/>
                </a:solidFill>
                <a:effectLst/>
                <a:uLnTx/>
                <a:uFillTx/>
                <a:latin typeface="Arial" panose="020B0604020202020204"/>
                <a:ea typeface="+mn-ea"/>
                <a:cs typeface="+mn-cs"/>
              </a:rPr>
              <a:t>SQSS</a:t>
            </a:r>
          </a:p>
        </p:txBody>
      </p:sp>
      <p:sp>
        <p:nvSpPr>
          <p:cNvPr id="41" name="TextBox 40">
            <a:extLst>
              <a:ext uri="{FF2B5EF4-FFF2-40B4-BE49-F238E27FC236}">
                <a16:creationId xmlns:a16="http://schemas.microsoft.com/office/drawing/2014/main" id="{74C5675A-7441-4D8D-986E-1CDC23134C69}"/>
              </a:ext>
            </a:extLst>
          </p:cNvPr>
          <p:cNvSpPr txBox="1"/>
          <p:nvPr/>
        </p:nvSpPr>
        <p:spPr>
          <a:xfrm>
            <a:off x="2094894" y="1576647"/>
            <a:ext cx="1645718" cy="125450"/>
          </a:xfrm>
          <a:prstGeom prst="rect">
            <a:avLst/>
          </a:prstGeom>
          <a:solidFill>
            <a:schemeClr val="accent6"/>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42" name="TextBox 41">
            <a:extLst>
              <a:ext uri="{FF2B5EF4-FFF2-40B4-BE49-F238E27FC236}">
                <a16:creationId xmlns:a16="http://schemas.microsoft.com/office/drawing/2014/main" id="{7F0506DA-ACCA-414F-B9F1-6B21181CFA41}"/>
              </a:ext>
            </a:extLst>
          </p:cNvPr>
          <p:cNvSpPr txBox="1"/>
          <p:nvPr/>
        </p:nvSpPr>
        <p:spPr>
          <a:xfrm>
            <a:off x="2088356" y="1744996"/>
            <a:ext cx="666514" cy="142145"/>
          </a:xfrm>
          <a:prstGeom prst="rect">
            <a:avLst/>
          </a:prstGeom>
          <a:solidFill>
            <a:srgbClr val="C000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43" name="TextBox 42">
            <a:extLst>
              <a:ext uri="{FF2B5EF4-FFF2-40B4-BE49-F238E27FC236}">
                <a16:creationId xmlns:a16="http://schemas.microsoft.com/office/drawing/2014/main" id="{BA1266A5-E6BD-414B-BF9D-F832878730D4}"/>
              </a:ext>
            </a:extLst>
          </p:cNvPr>
          <p:cNvSpPr txBox="1"/>
          <p:nvPr/>
        </p:nvSpPr>
        <p:spPr>
          <a:xfrm>
            <a:off x="2108559" y="1411108"/>
            <a:ext cx="666514" cy="129223"/>
          </a:xfrm>
          <a:prstGeom prst="rect">
            <a:avLst/>
          </a:prstGeom>
          <a:solidFill>
            <a:schemeClr val="accent2"/>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44" name="TextBox 43">
            <a:extLst>
              <a:ext uri="{FF2B5EF4-FFF2-40B4-BE49-F238E27FC236}">
                <a16:creationId xmlns:a16="http://schemas.microsoft.com/office/drawing/2014/main" id="{86B04E1F-6F8F-42E0-A9DB-9417A963DC8F}"/>
              </a:ext>
            </a:extLst>
          </p:cNvPr>
          <p:cNvSpPr txBox="1"/>
          <p:nvPr/>
        </p:nvSpPr>
        <p:spPr>
          <a:xfrm>
            <a:off x="2777034" y="1934033"/>
            <a:ext cx="901913" cy="103167"/>
          </a:xfrm>
          <a:prstGeom prst="rect">
            <a:avLst/>
          </a:prstGeom>
          <a:solidFill>
            <a:schemeClr val="accent4"/>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45" name="TextBox 44">
            <a:extLst>
              <a:ext uri="{FF2B5EF4-FFF2-40B4-BE49-F238E27FC236}">
                <a16:creationId xmlns:a16="http://schemas.microsoft.com/office/drawing/2014/main" id="{CFBBDE80-6731-44D4-A0D6-F9CC79AEBC74}"/>
              </a:ext>
            </a:extLst>
          </p:cNvPr>
          <p:cNvSpPr txBox="1"/>
          <p:nvPr/>
        </p:nvSpPr>
        <p:spPr>
          <a:xfrm>
            <a:off x="3501067" y="2414118"/>
            <a:ext cx="455238" cy="142145"/>
          </a:xfrm>
          <a:prstGeom prst="rect">
            <a:avLst/>
          </a:prstGeom>
          <a:solidFill>
            <a:srgbClr val="C000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46" name="TextBox 45">
            <a:extLst>
              <a:ext uri="{FF2B5EF4-FFF2-40B4-BE49-F238E27FC236}">
                <a16:creationId xmlns:a16="http://schemas.microsoft.com/office/drawing/2014/main" id="{526F1B28-5B28-4F74-AB96-72FFC065DE80}"/>
              </a:ext>
            </a:extLst>
          </p:cNvPr>
          <p:cNvSpPr txBox="1"/>
          <p:nvPr/>
        </p:nvSpPr>
        <p:spPr>
          <a:xfrm>
            <a:off x="3081123" y="2121782"/>
            <a:ext cx="1645635" cy="84336"/>
          </a:xfrm>
          <a:prstGeom prst="rect">
            <a:avLst/>
          </a:prstGeom>
          <a:solidFill>
            <a:schemeClr val="accent2"/>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47" name="TextBox 46">
            <a:extLst>
              <a:ext uri="{FF2B5EF4-FFF2-40B4-BE49-F238E27FC236}">
                <a16:creationId xmlns:a16="http://schemas.microsoft.com/office/drawing/2014/main" id="{3E5FB5F1-450F-47BD-85ED-A65EF187A8EA}"/>
              </a:ext>
            </a:extLst>
          </p:cNvPr>
          <p:cNvSpPr txBox="1"/>
          <p:nvPr/>
        </p:nvSpPr>
        <p:spPr>
          <a:xfrm>
            <a:off x="3144310" y="2272503"/>
            <a:ext cx="1283007" cy="99005"/>
          </a:xfrm>
          <a:prstGeom prst="rect">
            <a:avLst/>
          </a:prstGeom>
          <a:solidFill>
            <a:schemeClr val="accent6"/>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 name="TextBox 2">
            <a:extLst>
              <a:ext uri="{FF2B5EF4-FFF2-40B4-BE49-F238E27FC236}">
                <a16:creationId xmlns:a16="http://schemas.microsoft.com/office/drawing/2014/main" id="{966EB0A8-18A3-4706-9849-5EE9684CACF3}"/>
              </a:ext>
            </a:extLst>
          </p:cNvPr>
          <p:cNvSpPr txBox="1"/>
          <p:nvPr/>
        </p:nvSpPr>
        <p:spPr>
          <a:xfrm>
            <a:off x="4065463" y="1211359"/>
            <a:ext cx="1932403" cy="338554"/>
          </a:xfrm>
          <a:prstGeom prst="rect">
            <a:avLst/>
          </a:prstGeom>
          <a:solidFill>
            <a:schemeClr val="accent1">
              <a:lumMod val="20000"/>
              <a:lumOff val="80000"/>
            </a:schemeClr>
          </a:solidFill>
        </p:spPr>
        <p:txBody>
          <a:bodyPr wrap="square" lIns="0" tIns="0" rIns="0" bIns="0" rtlCol="0">
            <a:spAutoFit/>
          </a:bodyPr>
          <a:lstStyle/>
          <a:p>
            <a:pPr algn="l"/>
            <a:r>
              <a:rPr lang="en-GB" sz="1100"/>
              <a:t>External workshop on ‘minded’ to positions </a:t>
            </a:r>
          </a:p>
        </p:txBody>
      </p:sp>
      <p:sp>
        <p:nvSpPr>
          <p:cNvPr id="51" name="Star: 5 Points 50">
            <a:extLst>
              <a:ext uri="{FF2B5EF4-FFF2-40B4-BE49-F238E27FC236}">
                <a16:creationId xmlns:a16="http://schemas.microsoft.com/office/drawing/2014/main" id="{5130E2EC-6AC0-4700-8215-1B6442919F3D}"/>
              </a:ext>
            </a:extLst>
          </p:cNvPr>
          <p:cNvSpPr/>
          <p:nvPr/>
        </p:nvSpPr>
        <p:spPr>
          <a:xfrm>
            <a:off x="3597008" y="1896692"/>
            <a:ext cx="172052" cy="15610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52" name="TextBox 51">
            <a:extLst>
              <a:ext uri="{FF2B5EF4-FFF2-40B4-BE49-F238E27FC236}">
                <a16:creationId xmlns:a16="http://schemas.microsoft.com/office/drawing/2014/main" id="{FF5F42E7-A873-4C80-8A44-75287A64B325}"/>
              </a:ext>
            </a:extLst>
          </p:cNvPr>
          <p:cNvSpPr txBox="1"/>
          <p:nvPr/>
        </p:nvSpPr>
        <p:spPr>
          <a:xfrm>
            <a:off x="3884142" y="1922943"/>
            <a:ext cx="2112565" cy="169277"/>
          </a:xfrm>
          <a:prstGeom prst="rect">
            <a:avLst/>
          </a:prstGeom>
          <a:solidFill>
            <a:schemeClr val="accent1">
              <a:lumMod val="20000"/>
              <a:lumOff val="80000"/>
            </a:schemeClr>
          </a:solidFill>
        </p:spPr>
        <p:txBody>
          <a:bodyPr wrap="square" lIns="0" tIns="0" rIns="0" bIns="0" rtlCol="0">
            <a:spAutoFit/>
          </a:bodyPr>
          <a:lstStyle/>
          <a:p>
            <a:pPr algn="l"/>
            <a:r>
              <a:rPr lang="en-GB" sz="1100"/>
              <a:t>Raise Grid Code mods  </a:t>
            </a:r>
          </a:p>
        </p:txBody>
      </p:sp>
      <p:sp>
        <p:nvSpPr>
          <p:cNvPr id="56" name="TextBox 55">
            <a:extLst>
              <a:ext uri="{FF2B5EF4-FFF2-40B4-BE49-F238E27FC236}">
                <a16:creationId xmlns:a16="http://schemas.microsoft.com/office/drawing/2014/main" id="{9400EFE7-5187-4FFF-B7CE-AF6CFA2104A6}"/>
              </a:ext>
            </a:extLst>
          </p:cNvPr>
          <p:cNvSpPr txBox="1"/>
          <p:nvPr/>
        </p:nvSpPr>
        <p:spPr>
          <a:xfrm>
            <a:off x="4961966" y="3033691"/>
            <a:ext cx="1143508" cy="98006"/>
          </a:xfrm>
          <a:prstGeom prst="rect">
            <a:avLst/>
          </a:prstGeom>
          <a:solidFill>
            <a:srgbClr val="C000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58" name="TextBox 57">
            <a:extLst>
              <a:ext uri="{FF2B5EF4-FFF2-40B4-BE49-F238E27FC236}">
                <a16:creationId xmlns:a16="http://schemas.microsoft.com/office/drawing/2014/main" id="{A3F17224-7858-4311-9589-F850F589729E}"/>
              </a:ext>
            </a:extLst>
          </p:cNvPr>
          <p:cNvSpPr txBox="1"/>
          <p:nvPr/>
        </p:nvSpPr>
        <p:spPr>
          <a:xfrm>
            <a:off x="4961966" y="2843868"/>
            <a:ext cx="1163564" cy="116615"/>
          </a:xfrm>
          <a:prstGeom prst="rect">
            <a:avLst/>
          </a:prstGeom>
          <a:solidFill>
            <a:schemeClr val="accent6"/>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60" name="TextBox 59">
            <a:extLst>
              <a:ext uri="{FF2B5EF4-FFF2-40B4-BE49-F238E27FC236}">
                <a16:creationId xmlns:a16="http://schemas.microsoft.com/office/drawing/2014/main" id="{A6D7084F-12D9-42C2-AA6A-1E88DF9B624B}"/>
              </a:ext>
            </a:extLst>
          </p:cNvPr>
          <p:cNvSpPr txBox="1"/>
          <p:nvPr/>
        </p:nvSpPr>
        <p:spPr>
          <a:xfrm>
            <a:off x="4932650" y="2129389"/>
            <a:ext cx="1854879" cy="169277"/>
          </a:xfrm>
          <a:prstGeom prst="rect">
            <a:avLst/>
          </a:prstGeom>
          <a:solidFill>
            <a:schemeClr val="accent1">
              <a:lumMod val="20000"/>
              <a:lumOff val="80000"/>
            </a:schemeClr>
          </a:solidFill>
        </p:spPr>
        <p:txBody>
          <a:bodyPr wrap="square" lIns="0" tIns="0" rIns="0" bIns="0" rtlCol="0">
            <a:spAutoFit/>
          </a:bodyPr>
          <a:lstStyle/>
          <a:p>
            <a:pPr algn="l"/>
            <a:r>
              <a:rPr lang="en-GB" sz="1100"/>
              <a:t>Raise CUSC &amp; STC mods </a:t>
            </a:r>
          </a:p>
        </p:txBody>
      </p:sp>
      <p:sp>
        <p:nvSpPr>
          <p:cNvPr id="66" name="TextBox 65">
            <a:extLst>
              <a:ext uri="{FF2B5EF4-FFF2-40B4-BE49-F238E27FC236}">
                <a16:creationId xmlns:a16="http://schemas.microsoft.com/office/drawing/2014/main" id="{14AC78F2-2175-4E2B-9F3D-3C17F1659AE1}"/>
              </a:ext>
            </a:extLst>
          </p:cNvPr>
          <p:cNvSpPr txBox="1"/>
          <p:nvPr/>
        </p:nvSpPr>
        <p:spPr>
          <a:xfrm>
            <a:off x="6109488" y="3666322"/>
            <a:ext cx="3975512" cy="117282"/>
          </a:xfrm>
          <a:prstGeom prst="rect">
            <a:avLst/>
          </a:prstGeom>
          <a:solidFill>
            <a:srgbClr val="C000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67" name="TextBox 66">
            <a:extLst>
              <a:ext uri="{FF2B5EF4-FFF2-40B4-BE49-F238E27FC236}">
                <a16:creationId xmlns:a16="http://schemas.microsoft.com/office/drawing/2014/main" id="{2EE594E9-F188-4687-8E48-0E56CC8C26C1}"/>
              </a:ext>
            </a:extLst>
          </p:cNvPr>
          <p:cNvSpPr txBox="1"/>
          <p:nvPr/>
        </p:nvSpPr>
        <p:spPr>
          <a:xfrm>
            <a:off x="6100656" y="3377837"/>
            <a:ext cx="3946816" cy="104855"/>
          </a:xfrm>
          <a:prstGeom prst="rect">
            <a:avLst/>
          </a:prstGeom>
          <a:solidFill>
            <a:schemeClr val="accent2"/>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68" name="TextBox 67">
            <a:extLst>
              <a:ext uri="{FF2B5EF4-FFF2-40B4-BE49-F238E27FC236}">
                <a16:creationId xmlns:a16="http://schemas.microsoft.com/office/drawing/2014/main" id="{915D61C5-351B-4483-AB4F-B98365BE5418}"/>
              </a:ext>
            </a:extLst>
          </p:cNvPr>
          <p:cNvSpPr txBox="1"/>
          <p:nvPr/>
        </p:nvSpPr>
        <p:spPr>
          <a:xfrm>
            <a:off x="6113497" y="3525905"/>
            <a:ext cx="5013015" cy="93584"/>
          </a:xfrm>
          <a:prstGeom prst="rect">
            <a:avLst/>
          </a:prstGeom>
          <a:solidFill>
            <a:schemeClr val="accent6"/>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73" name="TextBox 72">
            <a:extLst>
              <a:ext uri="{FF2B5EF4-FFF2-40B4-BE49-F238E27FC236}">
                <a16:creationId xmlns:a16="http://schemas.microsoft.com/office/drawing/2014/main" id="{7F3BFAFB-F984-4AAD-80A8-8F65795F72F0}"/>
              </a:ext>
            </a:extLst>
          </p:cNvPr>
          <p:cNvSpPr txBox="1"/>
          <p:nvPr/>
        </p:nvSpPr>
        <p:spPr>
          <a:xfrm>
            <a:off x="5872572" y="4004648"/>
            <a:ext cx="496942" cy="105999"/>
          </a:xfrm>
          <a:prstGeom prst="rect">
            <a:avLst/>
          </a:prstGeom>
          <a:solidFill>
            <a:schemeClr val="accent4"/>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74" name="TextBox 73">
            <a:extLst>
              <a:ext uri="{FF2B5EF4-FFF2-40B4-BE49-F238E27FC236}">
                <a16:creationId xmlns:a16="http://schemas.microsoft.com/office/drawing/2014/main" id="{9430CAA5-2B4D-4C19-918F-5AF347C5D1FB}"/>
              </a:ext>
            </a:extLst>
          </p:cNvPr>
          <p:cNvSpPr txBox="1"/>
          <p:nvPr/>
        </p:nvSpPr>
        <p:spPr>
          <a:xfrm>
            <a:off x="9580807" y="4971781"/>
            <a:ext cx="469589" cy="116599"/>
          </a:xfrm>
          <a:prstGeom prst="rect">
            <a:avLst/>
          </a:prstGeom>
          <a:solidFill>
            <a:srgbClr val="C000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79" name="TextBox 78">
            <a:extLst>
              <a:ext uri="{FF2B5EF4-FFF2-40B4-BE49-F238E27FC236}">
                <a16:creationId xmlns:a16="http://schemas.microsoft.com/office/drawing/2014/main" id="{0130EB38-483E-48BF-A32A-A378F6659042}"/>
              </a:ext>
            </a:extLst>
          </p:cNvPr>
          <p:cNvSpPr txBox="1"/>
          <p:nvPr/>
        </p:nvSpPr>
        <p:spPr>
          <a:xfrm>
            <a:off x="8986158" y="4198955"/>
            <a:ext cx="494435" cy="117475"/>
          </a:xfrm>
          <a:prstGeom prst="rect">
            <a:avLst/>
          </a:prstGeom>
          <a:solidFill>
            <a:schemeClr val="accent6"/>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92" name="TextBox 91">
            <a:extLst>
              <a:ext uri="{FF2B5EF4-FFF2-40B4-BE49-F238E27FC236}">
                <a16:creationId xmlns:a16="http://schemas.microsoft.com/office/drawing/2014/main" id="{05090842-8C19-431B-90A3-56A163B8CF1C}"/>
              </a:ext>
            </a:extLst>
          </p:cNvPr>
          <p:cNvSpPr txBox="1"/>
          <p:nvPr/>
        </p:nvSpPr>
        <p:spPr>
          <a:xfrm>
            <a:off x="6556340" y="176182"/>
            <a:ext cx="386200" cy="165597"/>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a:ln>
                  <a:noFill/>
                </a:ln>
                <a:solidFill>
                  <a:srgbClr val="454545"/>
                </a:solidFill>
                <a:effectLst/>
                <a:uLnTx/>
                <a:uFillTx/>
                <a:latin typeface="Arial" panose="020B0604020202020204"/>
                <a:ea typeface="+mn-ea"/>
                <a:cs typeface="+mn-cs"/>
              </a:rPr>
              <a:t>CUSC</a:t>
            </a:r>
          </a:p>
        </p:txBody>
      </p:sp>
      <p:sp>
        <p:nvSpPr>
          <p:cNvPr id="93" name="Star: 5 Points 92">
            <a:extLst>
              <a:ext uri="{FF2B5EF4-FFF2-40B4-BE49-F238E27FC236}">
                <a16:creationId xmlns:a16="http://schemas.microsoft.com/office/drawing/2014/main" id="{8392CD83-1667-4EF2-A04B-F772F9CB811A}"/>
              </a:ext>
            </a:extLst>
          </p:cNvPr>
          <p:cNvSpPr/>
          <p:nvPr/>
        </p:nvSpPr>
        <p:spPr>
          <a:xfrm>
            <a:off x="4461974" y="2412247"/>
            <a:ext cx="172052" cy="15610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94" name="TextBox 93">
            <a:extLst>
              <a:ext uri="{FF2B5EF4-FFF2-40B4-BE49-F238E27FC236}">
                <a16:creationId xmlns:a16="http://schemas.microsoft.com/office/drawing/2014/main" id="{397CD4A3-F811-4986-AB82-8C98746113FE}"/>
              </a:ext>
            </a:extLst>
          </p:cNvPr>
          <p:cNvSpPr txBox="1"/>
          <p:nvPr/>
        </p:nvSpPr>
        <p:spPr>
          <a:xfrm>
            <a:off x="4691153" y="2376133"/>
            <a:ext cx="1182804" cy="169277"/>
          </a:xfrm>
          <a:prstGeom prst="rect">
            <a:avLst/>
          </a:prstGeom>
          <a:solidFill>
            <a:schemeClr val="accent1">
              <a:lumMod val="20000"/>
              <a:lumOff val="80000"/>
            </a:schemeClr>
          </a:solidFill>
        </p:spPr>
        <p:txBody>
          <a:bodyPr wrap="square" lIns="0" tIns="0" rIns="0" bIns="0" rtlCol="0">
            <a:spAutoFit/>
          </a:bodyPr>
          <a:lstStyle/>
          <a:p>
            <a:pPr algn="l"/>
            <a:r>
              <a:rPr lang="en-GB" sz="1100"/>
              <a:t>Raise SQSS mods </a:t>
            </a:r>
          </a:p>
        </p:txBody>
      </p:sp>
      <p:sp>
        <p:nvSpPr>
          <p:cNvPr id="103" name="Star: 5 Points 102">
            <a:extLst>
              <a:ext uri="{FF2B5EF4-FFF2-40B4-BE49-F238E27FC236}">
                <a16:creationId xmlns:a16="http://schemas.microsoft.com/office/drawing/2014/main" id="{E831EA35-8AF8-4BF5-9CFC-A2309F12B7E8}"/>
              </a:ext>
            </a:extLst>
          </p:cNvPr>
          <p:cNvSpPr/>
          <p:nvPr/>
        </p:nvSpPr>
        <p:spPr>
          <a:xfrm>
            <a:off x="4726759" y="2132719"/>
            <a:ext cx="172052" cy="156102"/>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05" name="TextBox 104">
            <a:extLst>
              <a:ext uri="{FF2B5EF4-FFF2-40B4-BE49-F238E27FC236}">
                <a16:creationId xmlns:a16="http://schemas.microsoft.com/office/drawing/2014/main" id="{2C614882-2BBC-4A6F-AD11-1C6EB1EA8EBC}"/>
              </a:ext>
            </a:extLst>
          </p:cNvPr>
          <p:cNvSpPr txBox="1"/>
          <p:nvPr/>
        </p:nvSpPr>
        <p:spPr>
          <a:xfrm>
            <a:off x="10108846" y="5240838"/>
            <a:ext cx="1020056" cy="114359"/>
          </a:xfrm>
          <a:prstGeom prst="rect">
            <a:avLst/>
          </a:prstGeom>
          <a:solidFill>
            <a:schemeClr val="accent2"/>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62" name="TextBox 61">
            <a:extLst>
              <a:ext uri="{FF2B5EF4-FFF2-40B4-BE49-F238E27FC236}">
                <a16:creationId xmlns:a16="http://schemas.microsoft.com/office/drawing/2014/main" id="{46F90187-1FEE-4824-B12B-F89AC0F7A35B}"/>
              </a:ext>
            </a:extLst>
          </p:cNvPr>
          <p:cNvSpPr txBox="1"/>
          <p:nvPr/>
        </p:nvSpPr>
        <p:spPr>
          <a:xfrm>
            <a:off x="3821931" y="2663466"/>
            <a:ext cx="516389" cy="136627"/>
          </a:xfrm>
          <a:prstGeom prst="rect">
            <a:avLst/>
          </a:prstGeom>
          <a:solidFill>
            <a:schemeClr val="accent4"/>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63" name="TextBox 62">
            <a:extLst>
              <a:ext uri="{FF2B5EF4-FFF2-40B4-BE49-F238E27FC236}">
                <a16:creationId xmlns:a16="http://schemas.microsoft.com/office/drawing/2014/main" id="{03717D08-A6B5-472C-9707-73BE4F5F04CC}"/>
              </a:ext>
            </a:extLst>
          </p:cNvPr>
          <p:cNvSpPr txBox="1"/>
          <p:nvPr/>
        </p:nvSpPr>
        <p:spPr>
          <a:xfrm>
            <a:off x="4943330" y="3033691"/>
            <a:ext cx="1143508" cy="98006"/>
          </a:xfrm>
          <a:prstGeom prst="rect">
            <a:avLst/>
          </a:prstGeom>
          <a:solidFill>
            <a:srgbClr val="C000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64" name="TextBox 63">
            <a:extLst>
              <a:ext uri="{FF2B5EF4-FFF2-40B4-BE49-F238E27FC236}">
                <a16:creationId xmlns:a16="http://schemas.microsoft.com/office/drawing/2014/main" id="{78D3A27D-473B-4498-BB03-93CA47F59A35}"/>
              </a:ext>
            </a:extLst>
          </p:cNvPr>
          <p:cNvSpPr txBox="1"/>
          <p:nvPr/>
        </p:nvSpPr>
        <p:spPr>
          <a:xfrm>
            <a:off x="4943330" y="2843868"/>
            <a:ext cx="1163564" cy="116615"/>
          </a:xfrm>
          <a:prstGeom prst="rect">
            <a:avLst/>
          </a:prstGeom>
          <a:solidFill>
            <a:schemeClr val="accent6"/>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69" name="TextBox 68">
            <a:extLst>
              <a:ext uri="{FF2B5EF4-FFF2-40B4-BE49-F238E27FC236}">
                <a16:creationId xmlns:a16="http://schemas.microsoft.com/office/drawing/2014/main" id="{9CE25967-75B8-455F-99C4-152265DFC43B}"/>
              </a:ext>
            </a:extLst>
          </p:cNvPr>
          <p:cNvSpPr txBox="1"/>
          <p:nvPr/>
        </p:nvSpPr>
        <p:spPr>
          <a:xfrm>
            <a:off x="4385247" y="3226958"/>
            <a:ext cx="4600912" cy="100251"/>
          </a:xfrm>
          <a:prstGeom prst="rect">
            <a:avLst/>
          </a:prstGeom>
          <a:solidFill>
            <a:schemeClr val="accent4"/>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70" name="TextBox 69">
            <a:extLst>
              <a:ext uri="{FF2B5EF4-FFF2-40B4-BE49-F238E27FC236}">
                <a16:creationId xmlns:a16="http://schemas.microsoft.com/office/drawing/2014/main" id="{9DC63B33-0621-444C-9D61-D5AC3ACC4CFD}"/>
              </a:ext>
            </a:extLst>
          </p:cNvPr>
          <p:cNvSpPr txBox="1"/>
          <p:nvPr/>
        </p:nvSpPr>
        <p:spPr>
          <a:xfrm>
            <a:off x="6090852" y="3666322"/>
            <a:ext cx="3975512" cy="117282"/>
          </a:xfrm>
          <a:prstGeom prst="rect">
            <a:avLst/>
          </a:prstGeom>
          <a:solidFill>
            <a:srgbClr val="C000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71" name="TextBox 70">
            <a:extLst>
              <a:ext uri="{FF2B5EF4-FFF2-40B4-BE49-F238E27FC236}">
                <a16:creationId xmlns:a16="http://schemas.microsoft.com/office/drawing/2014/main" id="{83F528E6-0664-48C5-BA1A-711177971A8A}"/>
              </a:ext>
            </a:extLst>
          </p:cNvPr>
          <p:cNvSpPr txBox="1"/>
          <p:nvPr/>
        </p:nvSpPr>
        <p:spPr>
          <a:xfrm>
            <a:off x="6082020" y="3377837"/>
            <a:ext cx="3946816" cy="104855"/>
          </a:xfrm>
          <a:prstGeom prst="rect">
            <a:avLst/>
          </a:prstGeom>
          <a:solidFill>
            <a:schemeClr val="accent2"/>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72" name="TextBox 71">
            <a:extLst>
              <a:ext uri="{FF2B5EF4-FFF2-40B4-BE49-F238E27FC236}">
                <a16:creationId xmlns:a16="http://schemas.microsoft.com/office/drawing/2014/main" id="{797F90CD-2314-4787-91B7-A5F14413E7FB}"/>
              </a:ext>
            </a:extLst>
          </p:cNvPr>
          <p:cNvSpPr txBox="1"/>
          <p:nvPr/>
        </p:nvSpPr>
        <p:spPr>
          <a:xfrm>
            <a:off x="6094861" y="3525905"/>
            <a:ext cx="5013015" cy="93584"/>
          </a:xfrm>
          <a:prstGeom prst="rect">
            <a:avLst/>
          </a:prstGeom>
          <a:solidFill>
            <a:schemeClr val="accent6"/>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81" name="TextBox 80">
            <a:extLst>
              <a:ext uri="{FF2B5EF4-FFF2-40B4-BE49-F238E27FC236}">
                <a16:creationId xmlns:a16="http://schemas.microsoft.com/office/drawing/2014/main" id="{9E9F9BE8-FE72-49B0-93DD-6CB07444B5D9}"/>
              </a:ext>
            </a:extLst>
          </p:cNvPr>
          <p:cNvSpPr txBox="1"/>
          <p:nvPr/>
        </p:nvSpPr>
        <p:spPr>
          <a:xfrm>
            <a:off x="9562175" y="4651712"/>
            <a:ext cx="469589" cy="117475"/>
          </a:xfrm>
          <a:prstGeom prst="rect">
            <a:avLst/>
          </a:prstGeom>
          <a:solidFill>
            <a:schemeClr val="accent2"/>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schemeClr val="accent2"/>
              </a:solidFill>
              <a:effectLst/>
              <a:uLnTx/>
              <a:uFillTx/>
              <a:latin typeface="Arial" panose="020B0604020202020204"/>
              <a:ea typeface="+mn-ea"/>
              <a:cs typeface="+mn-cs"/>
            </a:endParaRPr>
          </a:p>
        </p:txBody>
      </p:sp>
      <p:sp>
        <p:nvSpPr>
          <p:cNvPr id="82" name="TextBox 81">
            <a:extLst>
              <a:ext uri="{FF2B5EF4-FFF2-40B4-BE49-F238E27FC236}">
                <a16:creationId xmlns:a16="http://schemas.microsoft.com/office/drawing/2014/main" id="{DA380889-CEEA-4653-9F72-7A1E690A6435}"/>
              </a:ext>
            </a:extLst>
          </p:cNvPr>
          <p:cNvSpPr txBox="1"/>
          <p:nvPr/>
        </p:nvSpPr>
        <p:spPr>
          <a:xfrm>
            <a:off x="7828202" y="4079851"/>
            <a:ext cx="477607" cy="129223"/>
          </a:xfrm>
          <a:prstGeom prst="rect">
            <a:avLst/>
          </a:prstGeom>
          <a:solidFill>
            <a:schemeClr val="accent2"/>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84" name="TextBox 83">
            <a:extLst>
              <a:ext uri="{FF2B5EF4-FFF2-40B4-BE49-F238E27FC236}">
                <a16:creationId xmlns:a16="http://schemas.microsoft.com/office/drawing/2014/main" id="{EE4A22FE-FFCD-4F05-8920-4391BCF0432D}"/>
              </a:ext>
            </a:extLst>
          </p:cNvPr>
          <p:cNvSpPr txBox="1"/>
          <p:nvPr/>
        </p:nvSpPr>
        <p:spPr>
          <a:xfrm>
            <a:off x="8366055" y="4554288"/>
            <a:ext cx="575907" cy="128259"/>
          </a:xfrm>
          <a:prstGeom prst="rect">
            <a:avLst/>
          </a:prstGeom>
          <a:solidFill>
            <a:schemeClr val="accent4"/>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85" name="TextBox 84">
            <a:extLst>
              <a:ext uri="{FF2B5EF4-FFF2-40B4-BE49-F238E27FC236}">
                <a16:creationId xmlns:a16="http://schemas.microsoft.com/office/drawing/2014/main" id="{88DE9877-E812-498F-88D2-D1090E4C17D5}"/>
              </a:ext>
            </a:extLst>
          </p:cNvPr>
          <p:cNvSpPr txBox="1"/>
          <p:nvPr/>
        </p:nvSpPr>
        <p:spPr>
          <a:xfrm>
            <a:off x="7826868" y="4386255"/>
            <a:ext cx="469589" cy="128259"/>
          </a:xfrm>
          <a:prstGeom prst="rect">
            <a:avLst/>
          </a:prstGeom>
          <a:solidFill>
            <a:srgbClr val="C000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3" name="TextBox 112">
            <a:extLst>
              <a:ext uri="{FF2B5EF4-FFF2-40B4-BE49-F238E27FC236}">
                <a16:creationId xmlns:a16="http://schemas.microsoft.com/office/drawing/2014/main" id="{51B66A8A-6946-44D5-AA47-9135619F47D2}"/>
              </a:ext>
            </a:extLst>
          </p:cNvPr>
          <p:cNvSpPr txBox="1"/>
          <p:nvPr/>
        </p:nvSpPr>
        <p:spPr>
          <a:xfrm>
            <a:off x="4965100" y="2691325"/>
            <a:ext cx="1163564" cy="106014"/>
          </a:xfrm>
          <a:prstGeom prst="rect">
            <a:avLst/>
          </a:prstGeom>
          <a:solidFill>
            <a:schemeClr val="accent2"/>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4" name="TextBox 113">
            <a:extLst>
              <a:ext uri="{FF2B5EF4-FFF2-40B4-BE49-F238E27FC236}">
                <a16:creationId xmlns:a16="http://schemas.microsoft.com/office/drawing/2014/main" id="{C2C4D1A9-B107-4F02-9802-BCBA45AC0EFA}"/>
              </a:ext>
            </a:extLst>
          </p:cNvPr>
          <p:cNvSpPr txBox="1"/>
          <p:nvPr/>
        </p:nvSpPr>
        <p:spPr>
          <a:xfrm>
            <a:off x="10642503" y="4784495"/>
            <a:ext cx="494435" cy="117475"/>
          </a:xfrm>
          <a:prstGeom prst="rect">
            <a:avLst/>
          </a:prstGeom>
          <a:solidFill>
            <a:schemeClr val="accent6"/>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5" name="TextBox 114">
            <a:extLst>
              <a:ext uri="{FF2B5EF4-FFF2-40B4-BE49-F238E27FC236}">
                <a16:creationId xmlns:a16="http://schemas.microsoft.com/office/drawing/2014/main" id="{88A82D25-EC10-400D-9BC6-65D78A83EC96}"/>
              </a:ext>
            </a:extLst>
          </p:cNvPr>
          <p:cNvSpPr txBox="1"/>
          <p:nvPr/>
        </p:nvSpPr>
        <p:spPr>
          <a:xfrm>
            <a:off x="8987676" y="5189183"/>
            <a:ext cx="546636" cy="105999"/>
          </a:xfrm>
          <a:prstGeom prst="rect">
            <a:avLst/>
          </a:prstGeom>
          <a:solidFill>
            <a:schemeClr val="accent4"/>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7" name="TextBox 116">
            <a:extLst>
              <a:ext uri="{FF2B5EF4-FFF2-40B4-BE49-F238E27FC236}">
                <a16:creationId xmlns:a16="http://schemas.microsoft.com/office/drawing/2014/main" id="{5BDC2D05-2027-46E1-9258-FB6B8E635540}"/>
              </a:ext>
            </a:extLst>
          </p:cNvPr>
          <p:cNvSpPr txBox="1"/>
          <p:nvPr/>
        </p:nvSpPr>
        <p:spPr>
          <a:xfrm>
            <a:off x="11157589" y="5363306"/>
            <a:ext cx="1020256" cy="128259"/>
          </a:xfrm>
          <a:prstGeom prst="rect">
            <a:avLst/>
          </a:prstGeom>
          <a:solidFill>
            <a:schemeClr val="accent6"/>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8" name="TextBox 117">
            <a:extLst>
              <a:ext uri="{FF2B5EF4-FFF2-40B4-BE49-F238E27FC236}">
                <a16:creationId xmlns:a16="http://schemas.microsoft.com/office/drawing/2014/main" id="{B1CB4525-134C-4319-B766-6CBD3FB68BF2}"/>
              </a:ext>
            </a:extLst>
          </p:cNvPr>
          <p:cNvSpPr txBox="1"/>
          <p:nvPr/>
        </p:nvSpPr>
        <p:spPr>
          <a:xfrm>
            <a:off x="10102373" y="5497161"/>
            <a:ext cx="1006607" cy="116599"/>
          </a:xfrm>
          <a:prstGeom prst="rect">
            <a:avLst/>
          </a:prstGeom>
          <a:solidFill>
            <a:srgbClr val="C00000"/>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20" name="Title 7">
            <a:extLst>
              <a:ext uri="{FF2B5EF4-FFF2-40B4-BE49-F238E27FC236}">
                <a16:creationId xmlns:a16="http://schemas.microsoft.com/office/drawing/2014/main" id="{0457F261-E648-42BD-94BE-EE9F66FBD318}"/>
              </a:ext>
            </a:extLst>
          </p:cNvPr>
          <p:cNvSpPr txBox="1">
            <a:spLocks/>
          </p:cNvSpPr>
          <p:nvPr/>
        </p:nvSpPr>
        <p:spPr>
          <a:xfrm>
            <a:off x="217304" y="154042"/>
            <a:ext cx="5071674" cy="542868"/>
          </a:xfrm>
          <a:prstGeom prst="rect">
            <a:avLst/>
          </a:prstGeom>
        </p:spPr>
        <p:txBody>
          <a:bodyPr vert="horz" wrap="square" lIns="0" tIns="0" rIns="0" bIns="0" rtlCol="0" anchor="t">
            <a:noAutofit/>
          </a:bodyPr>
          <a:lstStyle>
            <a:lvl1pPr eaLnBrk="1" hangingPunct="1">
              <a:lnSpc>
                <a:spcPct val="80000"/>
              </a:lnSpc>
              <a:defRPr sz="3200" b="1">
                <a:solidFill>
                  <a:schemeClr val="accent1"/>
                </a:solidFill>
                <a:latin typeface="+mj-lt"/>
                <a:ea typeface="+mj-ea"/>
                <a:cs typeface="+mj-cs"/>
              </a:defRPr>
            </a:lvl1pPr>
          </a:lstStyle>
          <a:p>
            <a:pPr defTabSz="914400"/>
            <a:r>
              <a:rPr lang="en-GB" kern="0" dirty="0">
                <a:solidFill>
                  <a:schemeClr val="accent4"/>
                </a:solidFill>
                <a:latin typeface="HelveticaNeueLT Pro 65 Md"/>
              </a:rPr>
              <a:t>POAP for all CATO mods</a:t>
            </a:r>
          </a:p>
        </p:txBody>
      </p:sp>
    </p:spTree>
    <p:extLst>
      <p:ext uri="{BB962C8B-B14F-4D97-AF65-F5344CB8AC3E}">
        <p14:creationId xmlns:p14="http://schemas.microsoft.com/office/powerpoint/2010/main" val="14247542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BE2949-70F1-4A3B-B3AF-B6A47E266139}"/>
              </a:ext>
            </a:extLst>
          </p:cNvPr>
          <p:cNvSpPr>
            <a:spLocks noGrp="1"/>
          </p:cNvSpPr>
          <p:nvPr>
            <p:ph type="body" sz="quarter" idx="10"/>
          </p:nvPr>
        </p:nvSpPr>
        <p:spPr>
          <a:xfrm>
            <a:off x="2717717" y="2354720"/>
            <a:ext cx="6617229" cy="1468967"/>
          </a:xfrm>
        </p:spPr>
        <p:txBody>
          <a:bodyPr/>
          <a:lstStyle/>
          <a:p>
            <a:r>
              <a:rPr lang="en-GB" sz="2500" b="1" dirty="0"/>
              <a:t>Terms of Reference</a:t>
            </a:r>
          </a:p>
        </p:txBody>
      </p:sp>
      <p:sp>
        <p:nvSpPr>
          <p:cNvPr id="7" name="Text Placeholder 1">
            <a:extLst>
              <a:ext uri="{FF2B5EF4-FFF2-40B4-BE49-F238E27FC236}">
                <a16:creationId xmlns:a16="http://schemas.microsoft.com/office/drawing/2014/main" id="{EA0665D2-3E02-44E7-BA17-BDE878441CC1}"/>
              </a:ext>
            </a:extLst>
          </p:cNvPr>
          <p:cNvSpPr txBox="1">
            <a:spLocks/>
          </p:cNvSpPr>
          <p:nvPr/>
        </p:nvSpPr>
        <p:spPr>
          <a:xfrm>
            <a:off x="2717717" y="2797902"/>
            <a:ext cx="7079317" cy="1677988"/>
          </a:xfrm>
          <a:prstGeom prst="rect">
            <a:avLst/>
          </a:prstGeom>
        </p:spPr>
        <p:txBody>
          <a:bodyPr/>
          <a:lstStyle>
            <a:lvl1pPr marL="0" indent="0" algn="l" defTabSz="914377" rtl="0" eaLnBrk="1" latinLnBrk="0" hangingPunct="1">
              <a:lnSpc>
                <a:spcPct val="90000"/>
              </a:lnSpc>
              <a:spcBef>
                <a:spcPts val="1000"/>
              </a:spcBef>
              <a:buFont typeface="Arial" panose="020B0604020202020204" pitchFamily="34" charset="0"/>
              <a:buNone/>
              <a:defRPr sz="16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800" b="0" i="0" kern="1200">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6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1" dirty="0">
                <a:solidFill>
                  <a:srgbClr val="0079C1"/>
                </a:solidFill>
                <a:latin typeface="Arial" panose="020B0604020202020204" pitchFamily="34" charset="0"/>
                <a:cs typeface="Arial" panose="020B0604020202020204" pitchFamily="34" charset="0"/>
              </a:rPr>
              <a:t>Catia Gomes– National Grid ESO Code Administrator</a:t>
            </a:r>
          </a:p>
        </p:txBody>
      </p:sp>
    </p:spTree>
    <p:extLst>
      <p:ext uri="{BB962C8B-B14F-4D97-AF65-F5344CB8AC3E}">
        <p14:creationId xmlns:p14="http://schemas.microsoft.com/office/powerpoint/2010/main" val="14673410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a:ln>
                <a:noFill/>
              </a:ln>
              <a:solidFill>
                <a:srgbClr val="454545"/>
              </a:solidFill>
              <a:effectLst/>
              <a:uLnTx/>
              <a:uFillTx/>
              <a:latin typeface="Arial" panose="020B0604020202020204"/>
              <a:ea typeface="+mn-ea"/>
              <a:cs typeface="+mn-cs"/>
            </a:endParaRPr>
          </a:p>
        </p:txBody>
      </p:sp>
      <p:graphicFrame>
        <p:nvGraphicFramePr>
          <p:cNvPr id="2" name="Table 1">
            <a:extLst>
              <a:ext uri="{FF2B5EF4-FFF2-40B4-BE49-F238E27FC236}">
                <a16:creationId xmlns:a16="http://schemas.microsoft.com/office/drawing/2014/main" id="{87FDE694-5A15-4FD8-B92D-61311ABC88C9}"/>
              </a:ext>
            </a:extLst>
          </p:cNvPr>
          <p:cNvGraphicFramePr>
            <a:graphicFrameLocks noGrp="1"/>
          </p:cNvGraphicFramePr>
          <p:nvPr>
            <p:extLst>
              <p:ext uri="{D42A27DB-BD31-4B8C-83A1-F6EECF244321}">
                <p14:modId xmlns:p14="http://schemas.microsoft.com/office/powerpoint/2010/main" val="1234825927"/>
              </p:ext>
            </p:extLst>
          </p:nvPr>
        </p:nvGraphicFramePr>
        <p:xfrm>
          <a:off x="772801" y="1881131"/>
          <a:ext cx="9111863" cy="3095738"/>
        </p:xfrm>
        <a:graphic>
          <a:graphicData uri="http://schemas.openxmlformats.org/drawingml/2006/table">
            <a:tbl>
              <a:tblPr firstRow="1" firstCol="1" bandRow="1">
                <a:tableStyleId>{00A15C55-8517-42AA-B614-E9B94910E393}</a:tableStyleId>
              </a:tblPr>
              <a:tblGrid>
                <a:gridCol w="9111863">
                  <a:extLst>
                    <a:ext uri="{9D8B030D-6E8A-4147-A177-3AD203B41FA5}">
                      <a16:colId xmlns:a16="http://schemas.microsoft.com/office/drawing/2014/main" val="3673937122"/>
                    </a:ext>
                  </a:extLst>
                </a:gridCol>
              </a:tblGrid>
              <a:tr h="773935">
                <a:tc>
                  <a:txBody>
                    <a:bodyPr/>
                    <a:lstStyle/>
                    <a:p>
                      <a:pPr algn="just">
                        <a:lnSpc>
                          <a:spcPts val="1500"/>
                        </a:lnSpc>
                        <a:spcBef>
                          <a:spcPts val="600"/>
                        </a:spcBef>
                        <a:spcAft>
                          <a:spcPts val="600"/>
                        </a:spcAft>
                      </a:pPr>
                      <a:r>
                        <a:rPr lang="en-NZ" sz="2000" dirty="0">
                          <a:effectLst/>
                        </a:rPr>
                        <a:t>Workgroup Term of Reference</a:t>
                      </a:r>
                      <a:endParaRPr lang="en-GB" sz="2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solidFill>
                      <a:schemeClr val="accent2"/>
                    </a:solidFill>
                  </a:tcPr>
                </a:tc>
                <a:extLst>
                  <a:ext uri="{0D108BD9-81ED-4DB2-BD59-A6C34878D82A}">
                    <a16:rowId xmlns:a16="http://schemas.microsoft.com/office/drawing/2014/main" val="2486598759"/>
                  </a:ext>
                </a:extLst>
              </a:tr>
              <a:tr h="378060">
                <a:tc>
                  <a:txBody>
                    <a:bodyPr/>
                    <a:lstStyle/>
                    <a:p>
                      <a:pPr algn="just">
                        <a:lnSpc>
                          <a:spcPts val="1500"/>
                        </a:lnSpc>
                        <a:spcBef>
                          <a:spcPts val="600"/>
                        </a:spcBef>
                        <a:spcAft>
                          <a:spcPts val="600"/>
                        </a:spcAft>
                      </a:pPr>
                      <a:r>
                        <a:rPr lang="en-NZ" sz="2000">
                          <a:effectLst/>
                        </a:rPr>
                        <a:t>Consider the transmission licencees definition</a:t>
                      </a:r>
                      <a:endParaRPr lang="en-GB" sz="20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785021753"/>
                  </a:ext>
                </a:extLst>
              </a:tr>
              <a:tr h="773935">
                <a:tc>
                  <a:txBody>
                    <a:bodyPr/>
                    <a:lstStyle/>
                    <a:p>
                      <a:pPr>
                        <a:lnSpc>
                          <a:spcPts val="1500"/>
                        </a:lnSpc>
                        <a:spcBef>
                          <a:spcPts val="600"/>
                        </a:spcBef>
                        <a:spcAft>
                          <a:spcPts val="600"/>
                        </a:spcAft>
                      </a:pPr>
                      <a:r>
                        <a:rPr lang="en-NZ" sz="2000" dirty="0">
                          <a:effectLst/>
                        </a:rPr>
                        <a:t>Consider the approach when a CATO is connected to more than one TO</a:t>
                      </a:r>
                      <a:endParaRPr lang="en-GB" sz="2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895384998"/>
                  </a:ext>
                </a:extLst>
              </a:tr>
              <a:tr h="1169808">
                <a:tc>
                  <a:txBody>
                    <a:bodyPr/>
                    <a:lstStyle/>
                    <a:p>
                      <a:pPr>
                        <a:lnSpc>
                          <a:spcPts val="1500"/>
                        </a:lnSpc>
                        <a:spcBef>
                          <a:spcPts val="600"/>
                        </a:spcBef>
                        <a:spcAft>
                          <a:spcPts val="600"/>
                        </a:spcAft>
                      </a:pPr>
                      <a:r>
                        <a:rPr lang="en-NZ" sz="2000" dirty="0">
                          <a:effectLst/>
                        </a:rPr>
                        <a:t>Consider whether resolving this in the definitions is correct or whether the eight instances in the document should be considered</a:t>
                      </a:r>
                      <a:endParaRPr lang="en-GB" sz="2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939519694"/>
                  </a:ext>
                </a:extLst>
              </a:tr>
            </a:tbl>
          </a:graphicData>
        </a:graphic>
      </p:graphicFrame>
    </p:spTree>
    <p:extLst>
      <p:ext uri="{BB962C8B-B14F-4D97-AF65-F5344CB8AC3E}">
        <p14:creationId xmlns:p14="http://schemas.microsoft.com/office/powerpoint/2010/main" val="5189179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962E1F-3E2E-4800-B746-C2585194061B}"/>
              </a:ext>
            </a:extLst>
          </p:cNvPr>
          <p:cNvSpPr>
            <a:spLocks noGrp="1"/>
          </p:cNvSpPr>
          <p:nvPr>
            <p:ph type="body" sz="quarter" idx="10"/>
          </p:nvPr>
        </p:nvSpPr>
        <p:spPr>
          <a:xfrm>
            <a:off x="2054852" y="2742714"/>
            <a:ext cx="7079317" cy="1677988"/>
          </a:xfrm>
        </p:spPr>
        <p:txBody>
          <a:bodyPr lIns="91440" tIns="45720" rIns="91440" bIns="45720" anchor="t"/>
          <a:lstStyle/>
          <a:p>
            <a:r>
              <a:rPr lang="en-GB" sz="2400" b="1" dirty="0">
                <a:solidFill>
                  <a:srgbClr val="0079C1"/>
                </a:solidFill>
                <a:latin typeface="Arial"/>
                <a:cs typeface="Arial"/>
              </a:rPr>
              <a:t>Stephen Baker / Gareth Stanley – NGESO</a:t>
            </a:r>
            <a:endParaRPr lang="en-GB" sz="2400" b="1" dirty="0">
              <a:solidFill>
                <a:srgbClr val="0079C1"/>
              </a:solidFill>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C9BE2949-70F1-4A3B-B3AF-B6A47E266139}"/>
              </a:ext>
            </a:extLst>
          </p:cNvPr>
          <p:cNvSpPr>
            <a:spLocks noGrp="1"/>
          </p:cNvSpPr>
          <p:nvPr>
            <p:ph type="body" sz="quarter" idx="11"/>
          </p:nvPr>
        </p:nvSpPr>
        <p:spPr>
          <a:xfrm>
            <a:off x="2054852" y="2384661"/>
            <a:ext cx="7079318" cy="495700"/>
          </a:xfrm>
        </p:spPr>
        <p:txBody>
          <a:bodyPr/>
          <a:lstStyle/>
          <a:p>
            <a:r>
              <a:rPr lang="en-GB" b="1" dirty="0"/>
              <a:t>Proposer’s Solution:</a:t>
            </a:r>
            <a:endParaRPr lang="en-GB" sz="2800" b="1" dirty="0"/>
          </a:p>
        </p:txBody>
      </p:sp>
    </p:spTree>
    <p:extLst>
      <p:ext uri="{BB962C8B-B14F-4D97-AF65-F5344CB8AC3E}">
        <p14:creationId xmlns:p14="http://schemas.microsoft.com/office/powerpoint/2010/main" val="21847090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dirty="0">
                <a:effectLst>
                  <a:outerShdw blurRad="50800" dist="50800" dir="5400000" algn="ctr" rotWithShape="0">
                    <a:schemeClr val="tx1"/>
                  </a:outerShdw>
                </a:effectLst>
                <a:latin typeface="+mn-lt"/>
              </a:rPr>
              <a:t>WELCOME</a:t>
            </a:r>
          </a:p>
        </p:txBody>
      </p:sp>
    </p:spTree>
    <p:extLst>
      <p:ext uri="{BB962C8B-B14F-4D97-AF65-F5344CB8AC3E}">
        <p14:creationId xmlns:p14="http://schemas.microsoft.com/office/powerpoint/2010/main" val="2704666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1DFC300-BD63-4E8E-9676-DF0C36FF7DC3}"/>
              </a:ext>
            </a:extLst>
          </p:cNvPr>
          <p:cNvSpPr txBox="1"/>
          <p:nvPr/>
        </p:nvSpPr>
        <p:spPr>
          <a:xfrm>
            <a:off x="394471" y="883769"/>
            <a:ext cx="11403057" cy="4678204"/>
          </a:xfrm>
          <a:prstGeom prst="rect">
            <a:avLst/>
          </a:prstGeom>
          <a:noFill/>
        </p:spPr>
        <p:txBody>
          <a:bodyPr wrap="square" lIns="0" tIns="0" rIns="0" bIns="0" rtlCol="0" anchor="t">
            <a:spAutoFit/>
          </a:bodyPr>
          <a:lstStyle/>
          <a:p>
            <a:pPr marL="285750" indent="-285750">
              <a:buFont typeface="Arial"/>
              <a:buChar char="•"/>
            </a:pPr>
            <a:r>
              <a:rPr lang="en-GB" sz="1600" dirty="0">
                <a:ea typeface="+mn-lt"/>
                <a:cs typeface="+mn-lt"/>
              </a:rPr>
              <a:t>The </a:t>
            </a:r>
            <a:r>
              <a:rPr lang="en-GB" sz="1600" b="1" dirty="0">
                <a:ea typeface="+mn-lt"/>
                <a:cs typeface="+mn-lt"/>
              </a:rPr>
              <a:t>Energy Security Bill </a:t>
            </a:r>
            <a:r>
              <a:rPr lang="en-GB" sz="1600" dirty="0">
                <a:ea typeface="+mn-lt"/>
                <a:cs typeface="+mn-lt"/>
              </a:rPr>
              <a:t>was introduced to Parliament on 6 July, which makes provisions to enable competitive tenders in onshore electricity networks.</a:t>
            </a:r>
          </a:p>
          <a:p>
            <a:pPr marL="285750" indent="-285750">
              <a:buFont typeface="Arial"/>
              <a:buChar char="•"/>
            </a:pPr>
            <a:endParaRPr lang="en-GB" sz="1600" dirty="0">
              <a:ea typeface="+mn-lt"/>
              <a:cs typeface="+mn-lt"/>
            </a:endParaRPr>
          </a:p>
          <a:p>
            <a:pPr marL="285750" indent="-285750">
              <a:buFont typeface="Arial"/>
              <a:buChar char="•"/>
            </a:pPr>
            <a:r>
              <a:rPr lang="en-GB" sz="1600" dirty="0">
                <a:ea typeface="+mn-lt"/>
                <a:cs typeface="+mn-lt"/>
              </a:rPr>
              <a:t>BEIS indicate that, through the introduction of competition, consumers could see savings of up to £1 billion on projects tendered over the next ten years</a:t>
            </a:r>
          </a:p>
          <a:p>
            <a:endParaRPr lang="en-GB" sz="1600" dirty="0">
              <a:ea typeface="+mn-lt"/>
              <a:cs typeface="+mn-lt"/>
            </a:endParaRPr>
          </a:p>
          <a:p>
            <a:pPr marL="285750" indent="-285750">
              <a:buFont typeface="Arial"/>
              <a:buChar char="•"/>
            </a:pPr>
            <a:r>
              <a:rPr lang="en-GB" sz="1600" dirty="0">
                <a:ea typeface="+mn-lt"/>
                <a:cs typeface="+mn-lt"/>
              </a:rPr>
              <a:t>This modification aims to introduce the concept of </a:t>
            </a:r>
            <a:r>
              <a:rPr lang="en-GB" sz="1600" b="1" dirty="0">
                <a:ea typeface="+mn-lt"/>
                <a:cs typeface="+mn-lt"/>
              </a:rPr>
              <a:t>Competitively Appointed Transmission Owners (CATOs)</a:t>
            </a:r>
            <a:r>
              <a:rPr lang="en-GB" sz="1600" dirty="0">
                <a:ea typeface="+mn-lt"/>
                <a:cs typeface="+mn-lt"/>
              </a:rPr>
              <a:t> for the purposes </a:t>
            </a:r>
            <a:r>
              <a:rPr lang="en-GB" sz="1600" b="0" i="0" u="none" strike="noStrike" dirty="0">
                <a:effectLst/>
                <a:ea typeface="+mn-lt"/>
                <a:cs typeface="+mn-lt"/>
              </a:rPr>
              <a:t>of </a:t>
            </a:r>
            <a:r>
              <a:rPr lang="en-GB" sz="1600" dirty="0">
                <a:ea typeface="+mn-lt"/>
                <a:cs typeface="+mn-lt"/>
              </a:rPr>
              <a:t>introducing Onshore Network Competition </a:t>
            </a:r>
            <a:r>
              <a:rPr lang="en-GB" sz="1600" b="0" i="0" u="none" strike="noStrike" dirty="0">
                <a:effectLst/>
                <a:ea typeface="+mn-lt"/>
                <a:cs typeface="+mn-lt"/>
              </a:rPr>
              <a:t>for </a:t>
            </a:r>
            <a:r>
              <a:rPr lang="en-GB" sz="1600" dirty="0">
                <a:ea typeface="+mn-lt"/>
                <a:cs typeface="+mn-lt"/>
              </a:rPr>
              <a:t>the design, build and ownership of Onshore Transmission assets. </a:t>
            </a:r>
          </a:p>
          <a:p>
            <a:endParaRPr lang="en-GB" sz="1600" dirty="0">
              <a:ea typeface="+mn-lt"/>
              <a:cs typeface="+mn-lt"/>
            </a:endParaRPr>
          </a:p>
          <a:p>
            <a:pPr marL="285750" indent="-285750">
              <a:buFont typeface="Arial"/>
              <a:buChar char="•"/>
            </a:pPr>
            <a:r>
              <a:rPr lang="en-GB" sz="1600" dirty="0">
                <a:ea typeface="+mn-lt"/>
                <a:cs typeface="+mn-lt"/>
              </a:rPr>
              <a:t>BEIS have indicated a preference for the FSO to run tenders to appoint a preferred bidder.</a:t>
            </a:r>
          </a:p>
          <a:p>
            <a:pPr marL="285750" indent="-285750">
              <a:buFont typeface="Arial"/>
              <a:buChar char="•"/>
            </a:pPr>
            <a:endParaRPr lang="en-GB" sz="1600" dirty="0">
              <a:ea typeface="+mn-lt"/>
              <a:cs typeface="+mn-lt"/>
            </a:endParaRPr>
          </a:p>
          <a:p>
            <a:pPr marL="285750" indent="-285750">
              <a:buFont typeface="Arial"/>
              <a:buChar char="•"/>
            </a:pPr>
            <a:r>
              <a:rPr lang="en-GB" sz="1600" dirty="0">
                <a:ea typeface="+mn-lt"/>
                <a:cs typeface="+mn-lt"/>
              </a:rPr>
              <a:t>CATOs will be appointed following a tender process and will be financed through a long Tender Revenue Stream.</a:t>
            </a:r>
          </a:p>
          <a:p>
            <a:endParaRPr lang="en-GB" sz="1600" dirty="0">
              <a:ea typeface="+mn-lt"/>
              <a:cs typeface="+mn-lt"/>
            </a:endParaRPr>
          </a:p>
          <a:p>
            <a:pPr marL="285750" indent="-285750">
              <a:buFont typeface="Arial"/>
              <a:buChar char="•"/>
            </a:pPr>
            <a:r>
              <a:rPr lang="en-GB" sz="1600" dirty="0">
                <a:ea typeface="+mn-lt"/>
                <a:cs typeface="+mn-lt"/>
              </a:rPr>
              <a:t>To allow </a:t>
            </a:r>
            <a:r>
              <a:rPr lang="en-GB" sz="1600" b="1" dirty="0">
                <a:ea typeface="+mn-lt"/>
                <a:cs typeface="+mn-lt"/>
              </a:rPr>
              <a:t>Onshore Network Competition</a:t>
            </a:r>
            <a:r>
              <a:rPr lang="en-GB" sz="1600" dirty="0">
                <a:ea typeface="+mn-lt"/>
                <a:cs typeface="+mn-lt"/>
              </a:rPr>
              <a:t> to be implemented effectively the competition processes, obligations, technical requirements, charges, and remuneration principles need to be embedded within the relevant codes.</a:t>
            </a:r>
          </a:p>
          <a:p>
            <a:pPr marL="285750" indent="-285750">
              <a:buFont typeface="Arial"/>
              <a:buChar char="•"/>
            </a:pPr>
            <a:endParaRPr lang="en-GB" sz="1600" dirty="0">
              <a:ea typeface="+mn-lt"/>
              <a:cs typeface="+mn-lt"/>
            </a:endParaRPr>
          </a:p>
          <a:p>
            <a:pPr marL="285750" indent="-285750">
              <a:buFont typeface="Arial"/>
              <a:buChar char="•"/>
            </a:pPr>
            <a:r>
              <a:rPr lang="en-GB" sz="1600" dirty="0">
                <a:ea typeface="+mn-lt"/>
                <a:cs typeface="+mn-lt"/>
              </a:rPr>
              <a:t>The proposed modifications will enable both early and late competition and are based upon the assumption that CATOs will be granted a Transmission Licence and will be categorised as Onshore Transmission Licensees.</a:t>
            </a:r>
            <a:endParaRPr lang="en-GB" dirty="0">
              <a:cs typeface="Arial" panose="020B0604020202020204"/>
            </a:endParaRPr>
          </a:p>
          <a:p>
            <a:endParaRPr lang="en-US" sz="1600" dirty="0">
              <a:solidFill>
                <a:srgbClr val="000000"/>
              </a:solidFill>
              <a:latin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3FE70615-DCF7-4174-B71B-EF20F1DFC8CF}"/>
              </a:ext>
            </a:extLst>
          </p:cNvPr>
          <p:cNvSpPr txBox="1">
            <a:spLocks/>
          </p:cNvSpPr>
          <p:nvPr/>
        </p:nvSpPr>
        <p:spPr>
          <a:xfrm>
            <a:off x="177554" y="142349"/>
            <a:ext cx="3906175" cy="728884"/>
          </a:xfrm>
          <a:prstGeom prst="rect">
            <a:avLst/>
          </a:prstGeom>
        </p:spPr>
        <p:txBody>
          <a:bodyPr anchor="t">
            <a:normAutofit/>
          </a:bodyPr>
          <a:lstStyle>
            <a:lvl1pPr algn="l" defTabSz="914377" rtl="0" eaLnBrk="1" latinLnBrk="0" hangingPunct="1">
              <a:lnSpc>
                <a:spcPct val="90000"/>
              </a:lnSpc>
              <a:spcBef>
                <a:spcPct val="0"/>
              </a:spcBef>
              <a:buNone/>
              <a:defRPr sz="4400" b="0" i="0" kern="120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sz="3200" b="1" dirty="0">
                <a:solidFill>
                  <a:schemeClr val="accent4"/>
                </a:solidFill>
                <a:latin typeface="HelveticaNeueLT Pro 65 Md"/>
                <a:cs typeface="Segoe UI Light"/>
              </a:rPr>
              <a:t>Background</a:t>
            </a:r>
          </a:p>
        </p:txBody>
      </p:sp>
    </p:spTree>
    <p:extLst>
      <p:ext uri="{BB962C8B-B14F-4D97-AF65-F5344CB8AC3E}">
        <p14:creationId xmlns:p14="http://schemas.microsoft.com/office/powerpoint/2010/main" val="28454135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908CBC8-B6B7-4F99-BFE3-184F9C408AD7}"/>
              </a:ext>
            </a:extLst>
          </p:cNvPr>
          <p:cNvSpPr>
            <a:spLocks noGrp="1"/>
          </p:cNvSpPr>
          <p:nvPr>
            <p:ph type="title"/>
          </p:nvPr>
        </p:nvSpPr>
        <p:spPr>
          <a:xfrm>
            <a:off x="177554" y="142349"/>
            <a:ext cx="10700675" cy="728884"/>
          </a:xfrm>
          <a:prstGeom prst="rect">
            <a:avLst/>
          </a:prstGeom>
        </p:spPr>
        <p:txBody>
          <a:bodyPr anchor="t">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sz="3200" b="1" dirty="0">
                <a:solidFill>
                  <a:schemeClr val="accent4"/>
                </a:solidFill>
                <a:latin typeface="HelveticaNeueLT Pro 65 Md"/>
                <a:cs typeface="Segoe UI Light"/>
              </a:rPr>
              <a:t>GSR031 'CATO' Modification</a:t>
            </a:r>
            <a:endParaRPr lang="en-US" sz="3200" b="1" dirty="0">
              <a:solidFill>
                <a:schemeClr val="accent4"/>
              </a:solidFill>
              <a:latin typeface="HelveticaNeueLT Pro 65 Md"/>
              <a:cs typeface="Segoe UI Light" panose="020B0502040204020203" pitchFamily="34" charset="0"/>
            </a:endParaRPr>
          </a:p>
        </p:txBody>
      </p:sp>
      <p:sp>
        <p:nvSpPr>
          <p:cNvPr id="5" name="TextBox 4">
            <a:extLst>
              <a:ext uri="{FF2B5EF4-FFF2-40B4-BE49-F238E27FC236}">
                <a16:creationId xmlns:a16="http://schemas.microsoft.com/office/drawing/2014/main" id="{64521D58-556B-4EED-9DDC-F2F2FD4BF4B7}"/>
              </a:ext>
            </a:extLst>
          </p:cNvPr>
          <p:cNvSpPr txBox="1"/>
          <p:nvPr/>
        </p:nvSpPr>
        <p:spPr>
          <a:xfrm>
            <a:off x="394471" y="1089898"/>
            <a:ext cx="11403057" cy="3877985"/>
          </a:xfrm>
          <a:prstGeom prst="rect">
            <a:avLst/>
          </a:prstGeom>
          <a:noFill/>
        </p:spPr>
        <p:txBody>
          <a:bodyPr wrap="square" lIns="0" tIns="0" rIns="0" bIns="0" rtlCol="0" anchor="t">
            <a:spAutoFit/>
          </a:bodyPr>
          <a:lstStyle/>
          <a:p>
            <a:pPr marL="285750" indent="-285750">
              <a:buFont typeface="Arial"/>
              <a:buChar char="•"/>
            </a:pPr>
            <a:r>
              <a:rPr lang="en-GB" b="1" dirty="0">
                <a:ea typeface="+mn-lt"/>
                <a:cs typeface="+mn-lt"/>
              </a:rPr>
              <a:t>The ESO has raised a modification</a:t>
            </a:r>
            <a:r>
              <a:rPr lang="en-GB" dirty="0">
                <a:ea typeface="+mn-lt"/>
                <a:cs typeface="+mn-lt"/>
              </a:rPr>
              <a:t> to cover the requirements to facilitate introduction of Competitively Appointed Transmission Owners</a:t>
            </a:r>
          </a:p>
          <a:p>
            <a:pPr marL="285750" indent="-285750">
              <a:buFont typeface="Arial"/>
              <a:buChar char="•"/>
            </a:pPr>
            <a:endParaRPr lang="en-GB" dirty="0">
              <a:solidFill>
                <a:srgbClr val="454545"/>
              </a:solidFill>
              <a:cs typeface="Arial"/>
            </a:endParaRPr>
          </a:p>
          <a:p>
            <a:pPr marL="285750" indent="-285750">
              <a:buFont typeface="Arial"/>
              <a:buChar char="•"/>
            </a:pPr>
            <a:r>
              <a:rPr lang="en-GB" b="1" dirty="0">
                <a:solidFill>
                  <a:srgbClr val="454545"/>
                </a:solidFill>
                <a:cs typeface="Arial"/>
              </a:rPr>
              <a:t>The legal text changes are to be made in association with changes to other Codes</a:t>
            </a:r>
            <a:r>
              <a:rPr lang="en-GB" dirty="0">
                <a:solidFill>
                  <a:srgbClr val="454545"/>
                </a:solidFill>
                <a:cs typeface="Arial"/>
              </a:rPr>
              <a:t>, including STC, CUSC, Grid Code and BSC</a:t>
            </a:r>
          </a:p>
          <a:p>
            <a:pPr marL="285750" indent="-285750">
              <a:buFont typeface="Arial"/>
              <a:buChar char="•"/>
            </a:pPr>
            <a:endParaRPr lang="en-GB" dirty="0">
              <a:solidFill>
                <a:srgbClr val="454545"/>
              </a:solidFill>
              <a:cs typeface="Arial"/>
            </a:endParaRPr>
          </a:p>
          <a:p>
            <a:pPr marL="285750" indent="-285750">
              <a:buFont typeface="Arial"/>
              <a:buChar char="•"/>
            </a:pPr>
            <a:r>
              <a:rPr lang="en-GB" dirty="0">
                <a:solidFill>
                  <a:srgbClr val="454545"/>
                </a:solidFill>
                <a:cs typeface="Arial"/>
              </a:rPr>
              <a:t>The changes consist mainly of:</a:t>
            </a:r>
          </a:p>
          <a:p>
            <a:pPr marL="285750" indent="-285750">
              <a:buFont typeface="Arial"/>
              <a:buChar char="•"/>
            </a:pPr>
            <a:endParaRPr lang="en-GB" dirty="0">
              <a:solidFill>
                <a:srgbClr val="454545"/>
              </a:solidFill>
              <a:cs typeface="Arial"/>
            </a:endParaRPr>
          </a:p>
          <a:p>
            <a:pPr marL="742950" lvl="1" indent="-285750">
              <a:buFont typeface="Arial"/>
              <a:buChar char="•"/>
            </a:pPr>
            <a:r>
              <a:rPr lang="en-GB" dirty="0">
                <a:solidFill>
                  <a:srgbClr val="454545"/>
                </a:solidFill>
                <a:cs typeface="Arial"/>
              </a:rPr>
              <a:t>Introducing the </a:t>
            </a:r>
            <a:r>
              <a:rPr lang="en-GB" b="1" dirty="0">
                <a:solidFill>
                  <a:srgbClr val="454545"/>
                </a:solidFill>
                <a:cs typeface="Arial"/>
              </a:rPr>
              <a:t>concept of </a:t>
            </a:r>
            <a:r>
              <a:rPr lang="en-GB" b="1" dirty="0">
                <a:cs typeface="Arial"/>
              </a:rPr>
              <a:t>Competitively Appointed Transmission Owner</a:t>
            </a:r>
            <a:r>
              <a:rPr lang="en-GB" dirty="0">
                <a:cs typeface="Arial"/>
              </a:rPr>
              <a:t> into the Glossary &amp; Definitions</a:t>
            </a:r>
          </a:p>
          <a:p>
            <a:pPr marL="742950" lvl="1" indent="-285750">
              <a:buFont typeface="Arial"/>
              <a:buChar char="•"/>
            </a:pPr>
            <a:endParaRPr lang="en-GB" dirty="0">
              <a:cs typeface="Arial"/>
            </a:endParaRPr>
          </a:p>
          <a:p>
            <a:pPr marL="742950" lvl="1" indent="-285750">
              <a:buFont typeface="Arial"/>
              <a:buChar char="•"/>
            </a:pPr>
            <a:r>
              <a:rPr lang="en-GB" dirty="0">
                <a:cs typeface="Arial"/>
              </a:rPr>
              <a:t>Definitions of </a:t>
            </a:r>
            <a:r>
              <a:rPr lang="en-GB" b="1" dirty="0">
                <a:cs typeface="Arial"/>
              </a:rPr>
              <a:t>Safety and Technical Standards</a:t>
            </a:r>
            <a:r>
              <a:rPr lang="en-GB" dirty="0">
                <a:cs typeface="Arial"/>
              </a:rPr>
              <a:t> to include CATOs</a:t>
            </a:r>
          </a:p>
          <a:p>
            <a:pPr marL="742950" lvl="1" indent="-285750">
              <a:buFont typeface="Arial"/>
              <a:buChar char="•"/>
            </a:pPr>
            <a:endParaRPr lang="en-GB" dirty="0">
              <a:cs typeface="Arial"/>
            </a:endParaRPr>
          </a:p>
          <a:p>
            <a:pPr marL="742950" lvl="1" indent="-285750">
              <a:buFont typeface="Arial"/>
              <a:buChar char="•"/>
            </a:pPr>
            <a:r>
              <a:rPr lang="en-GB" dirty="0">
                <a:solidFill>
                  <a:srgbClr val="454545"/>
                </a:solidFill>
                <a:cs typeface="Arial"/>
              </a:rPr>
              <a:t>Add requirements where a CATO connects to an existing TO(s) with distinct standard</a:t>
            </a:r>
          </a:p>
          <a:p>
            <a:pPr marL="742950" lvl="1" indent="-285750">
              <a:buFont typeface="Arial"/>
              <a:buChar char="•"/>
            </a:pPr>
            <a:endParaRPr lang="en-GB" dirty="0">
              <a:solidFill>
                <a:srgbClr val="454545"/>
              </a:solidFill>
              <a:latin typeface="Arial"/>
              <a:cs typeface="Arial"/>
            </a:endParaRPr>
          </a:p>
        </p:txBody>
      </p:sp>
    </p:spTree>
    <p:extLst>
      <p:ext uri="{BB962C8B-B14F-4D97-AF65-F5344CB8AC3E}">
        <p14:creationId xmlns:p14="http://schemas.microsoft.com/office/powerpoint/2010/main" val="19722074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CE07BD7-C3CB-4FE0-96B4-D7946D496134}"/>
              </a:ext>
            </a:extLst>
          </p:cNvPr>
          <p:cNvSpPr txBox="1">
            <a:spLocks/>
          </p:cNvSpPr>
          <p:nvPr/>
        </p:nvSpPr>
        <p:spPr>
          <a:xfrm>
            <a:off x="119524" y="141447"/>
            <a:ext cx="11635681" cy="567744"/>
          </a:xfrm>
          <a:prstGeom prst="rect">
            <a:avLst/>
          </a:prstGeom>
        </p:spPr>
        <p:txBody>
          <a:bodyPr anchor="ctr"/>
          <a:lstStyle>
            <a:lvl1pPr algn="l" defTabSz="914377" rtl="0" eaLnBrk="1" latinLnBrk="0" hangingPunct="1">
              <a:lnSpc>
                <a:spcPct val="90000"/>
              </a:lnSpc>
              <a:spcBef>
                <a:spcPct val="0"/>
              </a:spcBef>
              <a:buNone/>
              <a:defRPr sz="2500" b="0" i="0" kern="1200">
                <a:solidFill>
                  <a:schemeClr val="bg1"/>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sz="3200" b="1" dirty="0">
                <a:solidFill>
                  <a:schemeClr val="accent4"/>
                </a:solidFill>
                <a:latin typeface="HelveticaNeueLT Pro 65 Md"/>
                <a:cs typeface="Segoe UI"/>
              </a:rPr>
              <a:t>Legal Text Changes</a:t>
            </a:r>
            <a:endParaRPr lang="en-US" sz="3200" b="1" dirty="0">
              <a:solidFill>
                <a:schemeClr val="accent4"/>
              </a:solidFill>
              <a:latin typeface="HelveticaNeueLT Pro 65 Md"/>
            </a:endParaRPr>
          </a:p>
        </p:txBody>
      </p:sp>
      <p:sp>
        <p:nvSpPr>
          <p:cNvPr id="7" name="TextBox 6">
            <a:extLst>
              <a:ext uri="{FF2B5EF4-FFF2-40B4-BE49-F238E27FC236}">
                <a16:creationId xmlns:a16="http://schemas.microsoft.com/office/drawing/2014/main" id="{9D68CC41-691E-4499-A4FD-CAF028E5C56F}"/>
              </a:ext>
            </a:extLst>
          </p:cNvPr>
          <p:cNvSpPr txBox="1"/>
          <p:nvPr/>
        </p:nvSpPr>
        <p:spPr>
          <a:xfrm>
            <a:off x="278159" y="1208718"/>
            <a:ext cx="11562508" cy="2862322"/>
          </a:xfrm>
          <a:prstGeom prst="rect">
            <a:avLst/>
          </a:prstGeom>
          <a:noFill/>
        </p:spPr>
        <p:txBody>
          <a:bodyPr wrap="square" lIns="91440" tIns="45720" rIns="91440" bIns="45720" anchor="t">
            <a:spAutoFit/>
          </a:bodyPr>
          <a:lstStyle/>
          <a:p>
            <a:r>
              <a:rPr lang="en-GB" sz="2000" dirty="0">
                <a:cs typeface="Arial"/>
              </a:rPr>
              <a:t>Please note the following points of guidance regarding the legal text changes. </a:t>
            </a:r>
          </a:p>
          <a:p>
            <a:pPr marL="285750" indent="-285750">
              <a:buFont typeface="Arial" panose="020B0604020202020204" pitchFamily="34" charset="0"/>
              <a:buChar char="•"/>
            </a:pPr>
            <a:r>
              <a:rPr lang="en-GB" sz="2000" dirty="0">
                <a:cs typeface="Arial"/>
              </a:rPr>
              <a:t>Please review the legal text for full details. </a:t>
            </a:r>
          </a:p>
          <a:p>
            <a:endParaRPr lang="en-GB" sz="2000" dirty="0">
              <a:cs typeface="Arial"/>
            </a:endParaRPr>
          </a:p>
          <a:p>
            <a:r>
              <a:rPr lang="en-GB" sz="2000" dirty="0">
                <a:cs typeface="Arial"/>
              </a:rPr>
              <a:t>Note that the objective of this modification is to implement minimum changes to the SQSS to facilitate the introduction of CATOs to ensure continued operability of the Grid Code arrangements.</a:t>
            </a:r>
          </a:p>
          <a:p>
            <a:endParaRPr lang="en-GB" sz="2000" dirty="0">
              <a:cs typeface="Arial"/>
            </a:endParaRPr>
          </a:p>
          <a:p>
            <a:r>
              <a:rPr lang="en-GB" sz="2000" dirty="0">
                <a:cs typeface="Arial"/>
              </a:rPr>
              <a:t>The changes listed on the following slides are made based on the principle that CATO will be introduced as a sub-category of Onshore Transmission Licensee.</a:t>
            </a:r>
          </a:p>
          <a:p>
            <a:endParaRPr lang="en-GB" sz="2000" dirty="0">
              <a:cs typeface="Arial"/>
            </a:endParaRPr>
          </a:p>
        </p:txBody>
      </p:sp>
    </p:spTree>
    <p:extLst>
      <p:ext uri="{BB962C8B-B14F-4D97-AF65-F5344CB8AC3E}">
        <p14:creationId xmlns:p14="http://schemas.microsoft.com/office/powerpoint/2010/main" val="877258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CE07BD7-C3CB-4FE0-96B4-D7946D496134}"/>
              </a:ext>
            </a:extLst>
          </p:cNvPr>
          <p:cNvSpPr txBox="1">
            <a:spLocks/>
          </p:cNvSpPr>
          <p:nvPr/>
        </p:nvSpPr>
        <p:spPr>
          <a:xfrm>
            <a:off x="119524" y="141447"/>
            <a:ext cx="11635681" cy="567744"/>
          </a:xfrm>
          <a:prstGeom prst="rect">
            <a:avLst/>
          </a:prstGeom>
        </p:spPr>
        <p:txBody>
          <a:bodyPr anchor="ctr"/>
          <a:lstStyle>
            <a:lvl1pPr algn="l" defTabSz="914377" rtl="0" eaLnBrk="1" latinLnBrk="0" hangingPunct="1">
              <a:lnSpc>
                <a:spcPct val="90000"/>
              </a:lnSpc>
              <a:spcBef>
                <a:spcPct val="0"/>
              </a:spcBef>
              <a:buNone/>
              <a:defRPr sz="2500" b="0" i="0" kern="1200">
                <a:solidFill>
                  <a:schemeClr val="bg1"/>
                </a:solidFill>
                <a:latin typeface="HelveticaNeueLT Pro 55 Roman" panose="020B0604020202020204" pitchFamily="34" charset="77"/>
                <a:ea typeface="Helvetica Neue Condensed" panose="02000503000000020004" pitchFamily="2" charset="0"/>
                <a:cs typeface="Helvetica Neue Condensed" panose="02000503000000020004" pitchFamily="2" charset="0"/>
              </a:defRPr>
            </a:lvl1pPr>
          </a:lstStyle>
          <a:p>
            <a:r>
              <a:rPr lang="en-GB" sz="3200" b="1" dirty="0">
                <a:solidFill>
                  <a:schemeClr val="accent4"/>
                </a:solidFill>
                <a:latin typeface="HelveticaNeueLT Pro 65 Md"/>
                <a:cs typeface="Segoe UI"/>
              </a:rPr>
              <a:t>Legal Text Changes</a:t>
            </a:r>
            <a:endParaRPr lang="en-US" sz="3200" b="1" dirty="0">
              <a:solidFill>
                <a:schemeClr val="accent4"/>
              </a:solidFill>
              <a:latin typeface="HelveticaNeueLT Pro 65 Md"/>
            </a:endParaRPr>
          </a:p>
        </p:txBody>
      </p:sp>
      <p:sp>
        <p:nvSpPr>
          <p:cNvPr id="7" name="TextBox 6">
            <a:extLst>
              <a:ext uri="{FF2B5EF4-FFF2-40B4-BE49-F238E27FC236}">
                <a16:creationId xmlns:a16="http://schemas.microsoft.com/office/drawing/2014/main" id="{9D68CC41-691E-4499-A4FD-CAF028E5C56F}"/>
              </a:ext>
            </a:extLst>
          </p:cNvPr>
          <p:cNvSpPr txBox="1"/>
          <p:nvPr/>
        </p:nvSpPr>
        <p:spPr>
          <a:xfrm>
            <a:off x="278159" y="720446"/>
            <a:ext cx="11562508" cy="5970865"/>
          </a:xfrm>
          <a:prstGeom prst="rect">
            <a:avLst/>
          </a:prstGeom>
          <a:noFill/>
        </p:spPr>
        <p:txBody>
          <a:bodyPr wrap="square" lIns="91440" tIns="45720" rIns="91440" bIns="45720" anchor="t">
            <a:spAutoFit/>
          </a:bodyPr>
          <a:lstStyle/>
          <a:p>
            <a:r>
              <a:rPr lang="en-GB" sz="1600" dirty="0">
                <a:cs typeface="Arial"/>
              </a:rPr>
              <a:t>This was our minded to position, and presented to Panel on the 9</a:t>
            </a:r>
            <a:r>
              <a:rPr lang="en-GB" sz="1600" baseline="30000" dirty="0">
                <a:cs typeface="Arial"/>
              </a:rPr>
              <a:t>th</a:t>
            </a:r>
            <a:r>
              <a:rPr lang="en-GB" sz="1600" dirty="0">
                <a:cs typeface="Arial"/>
              </a:rPr>
              <a:t> November 2022:</a:t>
            </a:r>
          </a:p>
          <a:p>
            <a:endParaRPr lang="en-GB" sz="1600" dirty="0">
              <a:cs typeface="Arial"/>
            </a:endParaRPr>
          </a:p>
          <a:p>
            <a:pPr marL="285750" indent="-285750">
              <a:buFont typeface="Arial" panose="020B0604020202020204" pitchFamily="34" charset="0"/>
              <a:buChar char="•"/>
            </a:pPr>
            <a:r>
              <a:rPr lang="en-GB" sz="1600" b="1" dirty="0">
                <a:cs typeface="Arial"/>
              </a:rPr>
              <a:t>11. Terms and Definitions</a:t>
            </a:r>
          </a:p>
          <a:p>
            <a:pPr marL="742950" lvl="1" indent="-285750">
              <a:buFont typeface="Arial" panose="020B0604020202020204" pitchFamily="34" charset="0"/>
              <a:buChar char="•"/>
            </a:pPr>
            <a:r>
              <a:rPr lang="en-GB" sz="1600" dirty="0">
                <a:solidFill>
                  <a:srgbClr val="FF0000"/>
                </a:solidFill>
                <a:cs typeface="Arial"/>
              </a:rPr>
              <a:t>Introduce “Competitively Appointed Transmission Owner” definition</a:t>
            </a:r>
          </a:p>
          <a:p>
            <a:pPr marL="742950" lvl="1" indent="-285750">
              <a:buFont typeface="Arial" panose="020B0604020202020204" pitchFamily="34" charset="0"/>
              <a:buChar char="•"/>
            </a:pPr>
            <a:r>
              <a:rPr lang="en-GB" sz="1600" dirty="0">
                <a:solidFill>
                  <a:srgbClr val="FF0000"/>
                </a:solidFill>
                <a:cs typeface="Arial"/>
              </a:rPr>
              <a:t>Introduce “Onshore Interface Point”</a:t>
            </a:r>
          </a:p>
          <a:p>
            <a:pPr marL="742950" lvl="1" indent="-285750">
              <a:buFont typeface="Arial" panose="020B0604020202020204" pitchFamily="34" charset="0"/>
              <a:buChar char="•"/>
            </a:pPr>
            <a:r>
              <a:rPr lang="en-GB" sz="1600" dirty="0">
                <a:solidFill>
                  <a:srgbClr val="FF0000"/>
                </a:solidFill>
                <a:cs typeface="Arial"/>
              </a:rPr>
              <a:t>Add CATO to “Onshore Transmission Licensee” definition</a:t>
            </a:r>
          </a:p>
          <a:p>
            <a:pPr marL="742950" lvl="1" indent="-285750">
              <a:buFont typeface="Arial" panose="020B0604020202020204" pitchFamily="34" charset="0"/>
              <a:buChar char="•"/>
            </a:pPr>
            <a:r>
              <a:rPr lang="en-GB" sz="1600" dirty="0">
                <a:solidFill>
                  <a:srgbClr val="FF0000"/>
                </a:solidFill>
                <a:cs typeface="Arial"/>
              </a:rPr>
              <a:t>Add CATO to “Transmission System” definition where it has an Onshore Interface Point</a:t>
            </a:r>
            <a:r>
              <a:rPr lang="en-GB" sz="1600" dirty="0">
                <a:cs typeface="Arial"/>
              </a:rPr>
              <a:t> </a:t>
            </a:r>
          </a:p>
          <a:p>
            <a:endParaRPr lang="en-GB" sz="1600" dirty="0">
              <a:cs typeface="Arial"/>
            </a:endParaRPr>
          </a:p>
          <a:p>
            <a:r>
              <a:rPr lang="en-GB" sz="1600" dirty="0">
                <a:cs typeface="Arial"/>
              </a:rPr>
              <a:t>The below is our intended solution following external and internal ESO consultation:</a:t>
            </a:r>
          </a:p>
          <a:p>
            <a:endParaRPr lang="en-GB" sz="1600" dirty="0">
              <a:cs typeface="Arial"/>
            </a:endParaRPr>
          </a:p>
          <a:p>
            <a:pPr marL="285750" indent="-285750">
              <a:buFont typeface="Arial" panose="020B0604020202020204" pitchFamily="34" charset="0"/>
              <a:buChar char="•"/>
            </a:pPr>
            <a:r>
              <a:rPr lang="en-GB" sz="1600" b="1" dirty="0">
                <a:cs typeface="Arial"/>
              </a:rPr>
              <a:t>11. Terms and Definitions / 1. Introduction</a:t>
            </a:r>
          </a:p>
          <a:p>
            <a:pPr marL="742950" lvl="1" indent="-285750">
              <a:buFont typeface="Arial" panose="020B0604020202020204" pitchFamily="34" charset="0"/>
              <a:buChar char="•"/>
            </a:pPr>
            <a:r>
              <a:rPr lang="en-GB" sz="1600" dirty="0">
                <a:solidFill>
                  <a:srgbClr val="FF0000"/>
                </a:solidFill>
                <a:cs typeface="Arial"/>
              </a:rPr>
              <a:t>Introduce “Competitively Appointed Transmission Owner” definition</a:t>
            </a:r>
          </a:p>
          <a:p>
            <a:pPr marL="742950" lvl="1" indent="-285750">
              <a:buFont typeface="Arial" panose="020B0604020202020204" pitchFamily="34" charset="0"/>
              <a:buChar char="•"/>
            </a:pPr>
            <a:r>
              <a:rPr lang="en-GB" sz="1600" dirty="0">
                <a:solidFill>
                  <a:srgbClr val="FF0000"/>
                </a:solidFill>
                <a:cs typeface="Arial"/>
              </a:rPr>
              <a:t>Add CATO to “Onshore Transmission Licensee” definition</a:t>
            </a:r>
          </a:p>
          <a:p>
            <a:pPr marL="742950" lvl="1" indent="-285750">
              <a:buFont typeface="Arial" panose="020B0604020202020204" pitchFamily="34" charset="0"/>
              <a:buChar char="•"/>
            </a:pPr>
            <a:r>
              <a:rPr lang="en-GB" sz="1600" strike="sngStrike" dirty="0">
                <a:solidFill>
                  <a:srgbClr val="FF0000"/>
                </a:solidFill>
                <a:cs typeface="Arial"/>
              </a:rPr>
              <a:t>Introduce “Onshore Interface Point”</a:t>
            </a:r>
          </a:p>
          <a:p>
            <a:pPr marL="742950" lvl="1" indent="-285750">
              <a:buFont typeface="Arial" panose="020B0604020202020204" pitchFamily="34" charset="0"/>
              <a:buChar char="•"/>
            </a:pPr>
            <a:r>
              <a:rPr lang="en-GB" sz="1600" strike="sngStrike" dirty="0">
                <a:solidFill>
                  <a:srgbClr val="FF0000"/>
                </a:solidFill>
                <a:cs typeface="Arial"/>
              </a:rPr>
              <a:t>Add CATO to “Transmission System” definition where it has an Onshore Interface Point</a:t>
            </a:r>
          </a:p>
          <a:p>
            <a:pPr marL="742950" lvl="1" indent="-285750">
              <a:buFont typeface="Arial" panose="020B0604020202020204" pitchFamily="34" charset="0"/>
              <a:buChar char="•"/>
            </a:pPr>
            <a:r>
              <a:rPr lang="en-GB" sz="1600" dirty="0">
                <a:cs typeface="Arial"/>
              </a:rPr>
              <a:t>We now consider that STC Section D Part 1 2.2.6 resolves the issue where a CATO connects to a TO with distinct standards, as referenced in the SQSS (8 x instances)</a:t>
            </a:r>
          </a:p>
          <a:p>
            <a:pPr marL="742950" lvl="1" indent="-285750">
              <a:buFont typeface="Arial" panose="020B0604020202020204" pitchFamily="34" charset="0"/>
              <a:buChar char="•"/>
            </a:pPr>
            <a:r>
              <a:rPr lang="en-GB" sz="1600" dirty="0">
                <a:cs typeface="Arial"/>
              </a:rPr>
              <a:t>Proposed solution to instances when CATO connects to more than one TO</a:t>
            </a:r>
          </a:p>
          <a:p>
            <a:pPr marL="1200150" lvl="2" indent="-285750">
              <a:buFont typeface="Arial" panose="020B0604020202020204" pitchFamily="34" charset="0"/>
              <a:buChar char="•"/>
            </a:pPr>
            <a:r>
              <a:rPr lang="en-GB" sz="1600" dirty="0">
                <a:cs typeface="Arial"/>
              </a:rPr>
              <a:t>1. Introduction- insert:</a:t>
            </a:r>
          </a:p>
          <a:p>
            <a:pPr lvl="2"/>
            <a:r>
              <a:rPr lang="en-GB" sz="1600" b="1" i="0" dirty="0">
                <a:solidFill>
                  <a:srgbClr val="FF0000"/>
                </a:solidFill>
                <a:effectLst/>
              </a:rPr>
              <a:t>Competitively Appointed Transmission Owners (CATO) Interfaces with more than one TO </a:t>
            </a:r>
          </a:p>
          <a:p>
            <a:pPr lvl="2"/>
            <a:r>
              <a:rPr lang="en-GB" sz="1600" b="0" i="0" dirty="0">
                <a:solidFill>
                  <a:srgbClr val="FF0000"/>
                </a:solidFill>
                <a:effectLst/>
              </a:rPr>
              <a:t>1.24 Where there are different security standards between more  than one TO the appropriate security standards to be adhered to by the CATO shall be the </a:t>
            </a:r>
            <a:r>
              <a:rPr lang="en-GB" sz="1600" i="0" dirty="0">
                <a:solidFill>
                  <a:srgbClr val="FF0000"/>
                </a:solidFill>
                <a:effectLst/>
              </a:rPr>
              <a:t>higher standard* </a:t>
            </a:r>
            <a:r>
              <a:rPr lang="en-GB" sz="1600" b="0" i="0" dirty="0">
                <a:solidFill>
                  <a:srgbClr val="FF0000"/>
                </a:solidFill>
                <a:effectLst/>
              </a:rPr>
              <a:t>as determined within the tender process. </a:t>
            </a:r>
            <a:endParaRPr lang="en-GB" sz="1600" dirty="0">
              <a:solidFill>
                <a:srgbClr val="FF0000"/>
              </a:solidFill>
            </a:endParaRPr>
          </a:p>
          <a:p>
            <a:endParaRPr lang="en-GB" dirty="0">
              <a:cs typeface="Arial"/>
            </a:endParaRPr>
          </a:p>
          <a:p>
            <a:r>
              <a:rPr lang="en-GB" sz="1200" dirty="0">
                <a:solidFill>
                  <a:srgbClr val="FF0000"/>
                </a:solidFill>
                <a:cs typeface="Arial"/>
              </a:rPr>
              <a:t>*</a:t>
            </a:r>
            <a:r>
              <a:rPr lang="en-GB" sz="1200" dirty="0">
                <a:cs typeface="Arial"/>
              </a:rPr>
              <a:t>precise wording to be discussed</a:t>
            </a:r>
          </a:p>
        </p:txBody>
      </p:sp>
    </p:spTree>
    <p:extLst>
      <p:ext uri="{BB962C8B-B14F-4D97-AF65-F5344CB8AC3E}">
        <p14:creationId xmlns:p14="http://schemas.microsoft.com/office/powerpoint/2010/main" val="24927639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24B0A-0C3E-4FC9-A4DB-D712CC38767D}"/>
              </a:ext>
            </a:extLst>
          </p:cNvPr>
          <p:cNvSpPr>
            <a:spLocks noGrp="1"/>
          </p:cNvSpPr>
          <p:nvPr>
            <p:ph type="title"/>
          </p:nvPr>
        </p:nvSpPr>
        <p:spPr>
          <a:xfrm>
            <a:off x="247358" y="285987"/>
            <a:ext cx="10515600" cy="406400"/>
          </a:xfrm>
        </p:spPr>
        <p:txBody>
          <a:bodyPr>
            <a:noAutofit/>
          </a:bodyPr>
          <a:lstStyle/>
          <a:p>
            <a:r>
              <a:rPr lang="en-GB" altLang="en-US" sz="3200" b="1" dirty="0">
                <a:solidFill>
                  <a:schemeClr val="accent4"/>
                </a:solidFill>
                <a:latin typeface="HelveticaNeueLT Pro 65 Md"/>
              </a:rPr>
              <a:t>GSR031 – Asks of </a:t>
            </a:r>
            <a:r>
              <a:rPr lang="en-GB" altLang="en-US" sz="3200" b="1">
                <a:solidFill>
                  <a:schemeClr val="accent4"/>
                </a:solidFill>
                <a:latin typeface="HelveticaNeueLT Pro 65 Md"/>
              </a:rPr>
              <a:t>the Workgroup</a:t>
            </a:r>
            <a:endParaRPr lang="en-GB" altLang="en-US" sz="3200" b="1" dirty="0">
              <a:solidFill>
                <a:schemeClr val="accent4"/>
              </a:solidFill>
              <a:latin typeface="HelveticaNeueLT Pro 65 Md"/>
              <a:cs typeface="Arial"/>
            </a:endParaRPr>
          </a:p>
        </p:txBody>
      </p:sp>
      <p:sp>
        <p:nvSpPr>
          <p:cNvPr id="4" name="TextBox 3">
            <a:extLst>
              <a:ext uri="{FF2B5EF4-FFF2-40B4-BE49-F238E27FC236}">
                <a16:creationId xmlns:a16="http://schemas.microsoft.com/office/drawing/2014/main" id="{7B0D7370-0C48-4415-A897-6B0DA06B0166}"/>
              </a:ext>
            </a:extLst>
          </p:cNvPr>
          <p:cNvSpPr txBox="1"/>
          <p:nvPr/>
        </p:nvSpPr>
        <p:spPr>
          <a:xfrm>
            <a:off x="673347" y="1420097"/>
            <a:ext cx="9663621" cy="2308324"/>
          </a:xfrm>
          <a:prstGeom prst="rect">
            <a:avLst/>
          </a:prstGeom>
        </p:spPr>
        <p:txBody>
          <a:bodyPr wrap="square" lIns="91440" tIns="45720" rIns="91440" bIns="45720" rtlCol="0" anchor="t">
            <a:spAutoFit/>
          </a:bodyPr>
          <a:lstStyle/>
          <a:p>
            <a:pPr marL="342900" indent="-342900">
              <a:buFont typeface="Arial"/>
              <a:buChar char="•"/>
            </a:pPr>
            <a:r>
              <a:rPr lang="en-GB" sz="2400" dirty="0">
                <a:ea typeface="+mn-lt"/>
                <a:cs typeface="+mn-lt"/>
              </a:rPr>
              <a:t>Review merit of proposed modifications and their effectiveness</a:t>
            </a:r>
            <a:endParaRPr lang="en-US" dirty="0"/>
          </a:p>
          <a:p>
            <a:endParaRPr lang="en-GB" sz="2400" dirty="0">
              <a:ea typeface="+mn-lt"/>
              <a:cs typeface="+mn-lt"/>
            </a:endParaRPr>
          </a:p>
          <a:p>
            <a:pPr marL="342900" indent="-342900">
              <a:buFont typeface="Arial"/>
              <a:buChar char="•"/>
            </a:pPr>
            <a:r>
              <a:rPr lang="en-GB" sz="2400" dirty="0">
                <a:ea typeface="+mn-lt"/>
                <a:cs typeface="+mn-lt"/>
              </a:rPr>
              <a:t>Propose SMEs to support development of modifications</a:t>
            </a:r>
            <a:endParaRPr lang="en-GB" sz="2400" dirty="0">
              <a:cs typeface="Calibri"/>
            </a:endParaRPr>
          </a:p>
          <a:p>
            <a:endParaRPr lang="en-GB" sz="2400" dirty="0">
              <a:cs typeface="Calibri"/>
            </a:endParaRPr>
          </a:p>
          <a:p>
            <a:pPr marL="342900" indent="-342900">
              <a:buFont typeface="Arial"/>
              <a:buChar char="•"/>
            </a:pPr>
            <a:r>
              <a:rPr lang="en-GB" sz="2400" dirty="0">
                <a:ea typeface="+mn-lt"/>
                <a:cs typeface="+mn-lt"/>
              </a:rPr>
              <a:t>Consideration of further works required</a:t>
            </a:r>
            <a:endParaRPr lang="en-GB" sz="2400" dirty="0">
              <a:cs typeface="Calibri"/>
            </a:endParaRPr>
          </a:p>
          <a:p>
            <a:pPr algn="l"/>
            <a:endParaRPr lang="en-GB" sz="2400" dirty="0">
              <a:solidFill>
                <a:srgbClr val="454546"/>
              </a:solidFill>
              <a:latin typeface="HelveticaNeueLT Pro 55 Roman" panose="020B0604020202020204" pitchFamily="34" charset="77"/>
              <a:ea typeface="12 pt. Helvetica* 45 Light   02" panose="02000403000000020004" pitchFamily="2" charset="0"/>
            </a:endParaRPr>
          </a:p>
        </p:txBody>
      </p:sp>
    </p:spTree>
    <p:extLst>
      <p:ext uri="{BB962C8B-B14F-4D97-AF65-F5344CB8AC3E}">
        <p14:creationId xmlns:p14="http://schemas.microsoft.com/office/powerpoint/2010/main" val="6757401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4">
            <a:extLst>
              <a:ext uri="{FF2B5EF4-FFF2-40B4-BE49-F238E27FC236}">
                <a16:creationId xmlns:a16="http://schemas.microsoft.com/office/drawing/2014/main" id="{B35CA4FC-09A4-4FFA-8D68-3B3699CF2485}"/>
              </a:ext>
            </a:extLst>
          </p:cNvPr>
          <p:cNvPicPr>
            <a:picLocks noChangeAspect="1"/>
          </p:cNvPicPr>
          <p:nvPr/>
        </p:nvPicPr>
        <p:blipFill>
          <a:blip r:embed="rId3">
            <a:extLst>
              <a:ext uri="{28A0092B-C50C-407E-A947-70E740481C1C}">
                <a14:useLocalDpi xmlns:a14="http://schemas.microsoft.com/office/drawing/2010/main" val="0"/>
              </a:ext>
            </a:extLst>
          </a:blip>
          <a:srcRect t="12062" b="12062"/>
          <a:stretch/>
        </p:blipFill>
        <p:spPr>
          <a:xfrm>
            <a:off x="-15300" y="-17485"/>
            <a:ext cx="12237607" cy="6892969"/>
          </a:xfrm>
          <a:prstGeom prst="rect">
            <a:avLst/>
          </a:prstGeom>
          <a:solidFill>
            <a:schemeClr val="bg1"/>
          </a:solidFill>
        </p:spPr>
      </p:pic>
      <p:sp>
        <p:nvSpPr>
          <p:cNvPr id="15" name="Rectangle 14">
            <a:extLst>
              <a:ext uri="{FF2B5EF4-FFF2-40B4-BE49-F238E27FC236}">
                <a16:creationId xmlns:a16="http://schemas.microsoft.com/office/drawing/2014/main" id="{3E757830-5E4B-41E0-A7EA-BDA3CFB1AE5C}"/>
              </a:ext>
            </a:extLst>
          </p:cNvPr>
          <p:cNvSpPr/>
          <p:nvPr/>
        </p:nvSpPr>
        <p:spPr>
          <a:xfrm flipV="1">
            <a:off x="-3" y="-2681"/>
            <a:ext cx="12192000" cy="2841574"/>
          </a:xfrm>
          <a:prstGeom prst="rect">
            <a:avLst/>
          </a:prstGeom>
          <a:gradFill>
            <a:gsLst>
              <a:gs pos="0">
                <a:schemeClr val="tx1">
                  <a:lumMod val="75000"/>
                  <a:alpha val="0"/>
                </a:schemeClr>
              </a:gs>
              <a:gs pos="86000">
                <a:schemeClr val="tx1">
                  <a:alpha val="79000"/>
                </a:schemeClr>
              </a:gs>
              <a:gs pos="62000">
                <a:schemeClr val="tx1">
                  <a:alpha val="77000"/>
                </a:schemeClr>
              </a:gs>
              <a:gs pos="30000">
                <a:schemeClr val="tx1">
                  <a:alpha val="5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a:ea typeface="+mn-ea"/>
              <a:cs typeface="+mn-cs"/>
            </a:endParaRPr>
          </a:p>
        </p:txBody>
      </p:sp>
      <p:sp>
        <p:nvSpPr>
          <p:cNvPr id="7" name="Rectangle 6">
            <a:extLst>
              <a:ext uri="{FF2B5EF4-FFF2-40B4-BE49-F238E27FC236}">
                <a16:creationId xmlns:a16="http://schemas.microsoft.com/office/drawing/2014/main" id="{CA668873-639E-44B0-88FF-A274EA690AC4}"/>
              </a:ext>
            </a:extLst>
          </p:cNvPr>
          <p:cNvSpPr/>
          <p:nvPr/>
        </p:nvSpPr>
        <p:spPr>
          <a:xfrm flipV="1">
            <a:off x="-3" y="-2683"/>
            <a:ext cx="12192000" cy="45719"/>
          </a:xfrm>
          <a:prstGeom prst="rect">
            <a:avLst/>
          </a:prstGeom>
          <a:gradFill>
            <a:gsLst>
              <a:gs pos="0">
                <a:schemeClr val="tx1">
                  <a:lumMod val="75000"/>
                  <a:alpha val="0"/>
                </a:schemeClr>
              </a:gs>
              <a:gs pos="100000">
                <a:schemeClr val="tx2"/>
              </a:gs>
              <a:gs pos="62000">
                <a:schemeClr val="tx1">
                  <a:alpha val="77000"/>
                </a:schemeClr>
              </a:gs>
              <a:gs pos="30000">
                <a:schemeClr val="tx1">
                  <a:alpha val="5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a:ea typeface="+mn-ea"/>
              <a:cs typeface="+mn-cs"/>
            </a:endParaRPr>
          </a:p>
        </p:txBody>
      </p:sp>
      <p:sp>
        <p:nvSpPr>
          <p:cNvPr id="12" name="Graphic 8">
            <a:extLst>
              <a:ext uri="{FF2B5EF4-FFF2-40B4-BE49-F238E27FC236}">
                <a16:creationId xmlns:a16="http://schemas.microsoft.com/office/drawing/2014/main" id="{D0526304-56C7-4089-A1F1-BB00C7A14FB6}"/>
              </a:ext>
            </a:extLst>
          </p:cNvPr>
          <p:cNvSpPr/>
          <p:nvPr/>
        </p:nvSpPr>
        <p:spPr>
          <a:xfrm>
            <a:off x="-15698" y="6232997"/>
            <a:ext cx="12260164" cy="659972"/>
          </a:xfrm>
          <a:custGeom>
            <a:avLst/>
            <a:gdLst>
              <a:gd name="connsiteX0" fmla="*/ 11820777 w 11820776"/>
              <a:gd name="connsiteY0" fmla="*/ 0 h 612471"/>
              <a:gd name="connsiteX1" fmla="*/ 10094872 w 11820776"/>
              <a:gd name="connsiteY1" fmla="*/ 0 h 612471"/>
              <a:gd name="connsiteX2" fmla="*/ 10056782 w 11820776"/>
              <a:gd name="connsiteY2" fmla="*/ 2097 h 612471"/>
              <a:gd name="connsiteX3" fmla="*/ 10019676 w 11820776"/>
              <a:gd name="connsiteY3" fmla="*/ 8549 h 612471"/>
              <a:gd name="connsiteX4" fmla="*/ 9983391 w 11820776"/>
              <a:gd name="connsiteY4" fmla="*/ 18873 h 612471"/>
              <a:gd name="connsiteX5" fmla="*/ 9948748 w 11820776"/>
              <a:gd name="connsiteY5" fmla="*/ 33229 h 612471"/>
              <a:gd name="connsiteX6" fmla="*/ 9915911 w 11820776"/>
              <a:gd name="connsiteY6" fmla="*/ 51456 h 612471"/>
              <a:gd name="connsiteX7" fmla="*/ 9885045 w 11820776"/>
              <a:gd name="connsiteY7" fmla="*/ 73232 h 612471"/>
              <a:gd name="connsiteX8" fmla="*/ 9856641 w 11820776"/>
              <a:gd name="connsiteY8" fmla="*/ 98557 h 612471"/>
              <a:gd name="connsiteX9" fmla="*/ 9651246 w 11820776"/>
              <a:gd name="connsiteY9" fmla="*/ 306639 h 612471"/>
              <a:gd name="connsiteX10" fmla="*/ 9622842 w 11820776"/>
              <a:gd name="connsiteY10" fmla="*/ 331964 h 612471"/>
              <a:gd name="connsiteX11" fmla="*/ 9591975 w 11820776"/>
              <a:gd name="connsiteY11" fmla="*/ 353740 h 612471"/>
              <a:gd name="connsiteX12" fmla="*/ 9559138 w 11820776"/>
              <a:gd name="connsiteY12" fmla="*/ 371806 h 612471"/>
              <a:gd name="connsiteX13" fmla="*/ 9524496 w 11820776"/>
              <a:gd name="connsiteY13" fmla="*/ 386162 h 612471"/>
              <a:gd name="connsiteX14" fmla="*/ 9488375 w 11820776"/>
              <a:gd name="connsiteY14" fmla="*/ 396646 h 612471"/>
              <a:gd name="connsiteX15" fmla="*/ 9451106 w 11820776"/>
              <a:gd name="connsiteY15" fmla="*/ 402937 h 612471"/>
              <a:gd name="connsiteX16" fmla="*/ 9413015 w 11820776"/>
              <a:gd name="connsiteY16" fmla="*/ 405034 h 612471"/>
              <a:gd name="connsiteX17" fmla="*/ 0 w 11820776"/>
              <a:gd name="connsiteY17" fmla="*/ 405034 h 612471"/>
              <a:gd name="connsiteX18" fmla="*/ 0 w 11820776"/>
              <a:gd name="connsiteY18" fmla="*/ 612471 h 612471"/>
              <a:gd name="connsiteX19" fmla="*/ 11820777 w 11820776"/>
              <a:gd name="connsiteY19" fmla="*/ 612471 h 612471"/>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207818 w 12028595"/>
              <a:gd name="connsiteY17" fmla="*/ 405034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028595 w 12028595"/>
              <a:gd name="connsiteY0" fmla="*/ 0 h 624347"/>
              <a:gd name="connsiteX1" fmla="*/ 10302690 w 12028595"/>
              <a:gd name="connsiteY1" fmla="*/ 0 h 624347"/>
              <a:gd name="connsiteX2" fmla="*/ 10264600 w 12028595"/>
              <a:gd name="connsiteY2" fmla="*/ 2097 h 624347"/>
              <a:gd name="connsiteX3" fmla="*/ 10227494 w 12028595"/>
              <a:gd name="connsiteY3" fmla="*/ 8549 h 624347"/>
              <a:gd name="connsiteX4" fmla="*/ 10191209 w 12028595"/>
              <a:gd name="connsiteY4" fmla="*/ 18873 h 624347"/>
              <a:gd name="connsiteX5" fmla="*/ 10156566 w 12028595"/>
              <a:gd name="connsiteY5" fmla="*/ 33229 h 624347"/>
              <a:gd name="connsiteX6" fmla="*/ 10123729 w 12028595"/>
              <a:gd name="connsiteY6" fmla="*/ 51456 h 624347"/>
              <a:gd name="connsiteX7" fmla="*/ 10092863 w 12028595"/>
              <a:gd name="connsiteY7" fmla="*/ 73232 h 624347"/>
              <a:gd name="connsiteX8" fmla="*/ 10064459 w 12028595"/>
              <a:gd name="connsiteY8" fmla="*/ 98557 h 624347"/>
              <a:gd name="connsiteX9" fmla="*/ 9859064 w 12028595"/>
              <a:gd name="connsiteY9" fmla="*/ 306639 h 624347"/>
              <a:gd name="connsiteX10" fmla="*/ 9830660 w 12028595"/>
              <a:gd name="connsiteY10" fmla="*/ 331964 h 624347"/>
              <a:gd name="connsiteX11" fmla="*/ 9799793 w 12028595"/>
              <a:gd name="connsiteY11" fmla="*/ 353740 h 624347"/>
              <a:gd name="connsiteX12" fmla="*/ 9766956 w 12028595"/>
              <a:gd name="connsiteY12" fmla="*/ 371806 h 624347"/>
              <a:gd name="connsiteX13" fmla="*/ 9732314 w 12028595"/>
              <a:gd name="connsiteY13" fmla="*/ 386162 h 624347"/>
              <a:gd name="connsiteX14" fmla="*/ 9696193 w 12028595"/>
              <a:gd name="connsiteY14" fmla="*/ 396646 h 624347"/>
              <a:gd name="connsiteX15" fmla="*/ 9658924 w 12028595"/>
              <a:gd name="connsiteY15" fmla="*/ 402937 h 624347"/>
              <a:gd name="connsiteX16" fmla="*/ 9620833 w 12028595"/>
              <a:gd name="connsiteY16" fmla="*/ 405034 h 624347"/>
              <a:gd name="connsiteX17" fmla="*/ 0 w 12028595"/>
              <a:gd name="connsiteY17" fmla="*/ 410972 h 624347"/>
              <a:gd name="connsiteX18" fmla="*/ 0 w 12028595"/>
              <a:gd name="connsiteY18" fmla="*/ 624347 h 624347"/>
              <a:gd name="connsiteX19" fmla="*/ 12028595 w 12028595"/>
              <a:gd name="connsiteY19" fmla="*/ 612471 h 624347"/>
              <a:gd name="connsiteX20" fmla="*/ 12028595 w 12028595"/>
              <a:gd name="connsiteY20" fmla="*/ 0 h 624347"/>
              <a:gd name="connsiteX0" fmla="*/ 12248288 w 12248288"/>
              <a:gd name="connsiteY0" fmla="*/ 0 h 624347"/>
              <a:gd name="connsiteX1" fmla="*/ 10302690 w 12248288"/>
              <a:gd name="connsiteY1" fmla="*/ 0 h 624347"/>
              <a:gd name="connsiteX2" fmla="*/ 10264600 w 12248288"/>
              <a:gd name="connsiteY2" fmla="*/ 2097 h 624347"/>
              <a:gd name="connsiteX3" fmla="*/ 10227494 w 12248288"/>
              <a:gd name="connsiteY3" fmla="*/ 8549 h 624347"/>
              <a:gd name="connsiteX4" fmla="*/ 10191209 w 12248288"/>
              <a:gd name="connsiteY4" fmla="*/ 18873 h 624347"/>
              <a:gd name="connsiteX5" fmla="*/ 10156566 w 12248288"/>
              <a:gd name="connsiteY5" fmla="*/ 33229 h 624347"/>
              <a:gd name="connsiteX6" fmla="*/ 10123729 w 12248288"/>
              <a:gd name="connsiteY6" fmla="*/ 51456 h 624347"/>
              <a:gd name="connsiteX7" fmla="*/ 10092863 w 12248288"/>
              <a:gd name="connsiteY7" fmla="*/ 73232 h 624347"/>
              <a:gd name="connsiteX8" fmla="*/ 10064459 w 12248288"/>
              <a:gd name="connsiteY8" fmla="*/ 98557 h 624347"/>
              <a:gd name="connsiteX9" fmla="*/ 9859064 w 12248288"/>
              <a:gd name="connsiteY9" fmla="*/ 306639 h 624347"/>
              <a:gd name="connsiteX10" fmla="*/ 9830660 w 12248288"/>
              <a:gd name="connsiteY10" fmla="*/ 331964 h 624347"/>
              <a:gd name="connsiteX11" fmla="*/ 9799793 w 12248288"/>
              <a:gd name="connsiteY11" fmla="*/ 353740 h 624347"/>
              <a:gd name="connsiteX12" fmla="*/ 9766956 w 12248288"/>
              <a:gd name="connsiteY12" fmla="*/ 371806 h 624347"/>
              <a:gd name="connsiteX13" fmla="*/ 9732314 w 12248288"/>
              <a:gd name="connsiteY13" fmla="*/ 386162 h 624347"/>
              <a:gd name="connsiteX14" fmla="*/ 9696193 w 12248288"/>
              <a:gd name="connsiteY14" fmla="*/ 396646 h 624347"/>
              <a:gd name="connsiteX15" fmla="*/ 9658924 w 12248288"/>
              <a:gd name="connsiteY15" fmla="*/ 402937 h 624347"/>
              <a:gd name="connsiteX16" fmla="*/ 9620833 w 12248288"/>
              <a:gd name="connsiteY16" fmla="*/ 405034 h 624347"/>
              <a:gd name="connsiteX17" fmla="*/ 0 w 12248288"/>
              <a:gd name="connsiteY17" fmla="*/ 410972 h 624347"/>
              <a:gd name="connsiteX18" fmla="*/ 0 w 12248288"/>
              <a:gd name="connsiteY18" fmla="*/ 624347 h 624347"/>
              <a:gd name="connsiteX19" fmla="*/ 12028595 w 12248288"/>
              <a:gd name="connsiteY19" fmla="*/ 612471 h 624347"/>
              <a:gd name="connsiteX20" fmla="*/ 12248288 w 12248288"/>
              <a:gd name="connsiteY20" fmla="*/ 0 h 624347"/>
              <a:gd name="connsiteX0" fmla="*/ 12248288 w 12254226"/>
              <a:gd name="connsiteY0" fmla="*/ 0 h 624347"/>
              <a:gd name="connsiteX1" fmla="*/ 10302690 w 12254226"/>
              <a:gd name="connsiteY1" fmla="*/ 0 h 624347"/>
              <a:gd name="connsiteX2" fmla="*/ 10264600 w 12254226"/>
              <a:gd name="connsiteY2" fmla="*/ 2097 h 624347"/>
              <a:gd name="connsiteX3" fmla="*/ 10227494 w 12254226"/>
              <a:gd name="connsiteY3" fmla="*/ 8549 h 624347"/>
              <a:gd name="connsiteX4" fmla="*/ 10191209 w 12254226"/>
              <a:gd name="connsiteY4" fmla="*/ 18873 h 624347"/>
              <a:gd name="connsiteX5" fmla="*/ 10156566 w 12254226"/>
              <a:gd name="connsiteY5" fmla="*/ 33229 h 624347"/>
              <a:gd name="connsiteX6" fmla="*/ 10123729 w 12254226"/>
              <a:gd name="connsiteY6" fmla="*/ 51456 h 624347"/>
              <a:gd name="connsiteX7" fmla="*/ 10092863 w 12254226"/>
              <a:gd name="connsiteY7" fmla="*/ 73232 h 624347"/>
              <a:gd name="connsiteX8" fmla="*/ 10064459 w 12254226"/>
              <a:gd name="connsiteY8" fmla="*/ 98557 h 624347"/>
              <a:gd name="connsiteX9" fmla="*/ 9859064 w 12254226"/>
              <a:gd name="connsiteY9" fmla="*/ 306639 h 624347"/>
              <a:gd name="connsiteX10" fmla="*/ 9830660 w 12254226"/>
              <a:gd name="connsiteY10" fmla="*/ 331964 h 624347"/>
              <a:gd name="connsiteX11" fmla="*/ 9799793 w 12254226"/>
              <a:gd name="connsiteY11" fmla="*/ 353740 h 624347"/>
              <a:gd name="connsiteX12" fmla="*/ 9766956 w 12254226"/>
              <a:gd name="connsiteY12" fmla="*/ 371806 h 624347"/>
              <a:gd name="connsiteX13" fmla="*/ 9732314 w 12254226"/>
              <a:gd name="connsiteY13" fmla="*/ 386162 h 624347"/>
              <a:gd name="connsiteX14" fmla="*/ 9696193 w 12254226"/>
              <a:gd name="connsiteY14" fmla="*/ 396646 h 624347"/>
              <a:gd name="connsiteX15" fmla="*/ 9658924 w 12254226"/>
              <a:gd name="connsiteY15" fmla="*/ 402937 h 624347"/>
              <a:gd name="connsiteX16" fmla="*/ 9620833 w 12254226"/>
              <a:gd name="connsiteY16" fmla="*/ 405034 h 624347"/>
              <a:gd name="connsiteX17" fmla="*/ 0 w 12254226"/>
              <a:gd name="connsiteY17" fmla="*/ 410972 h 624347"/>
              <a:gd name="connsiteX18" fmla="*/ 0 w 12254226"/>
              <a:gd name="connsiteY18" fmla="*/ 624347 h 624347"/>
              <a:gd name="connsiteX19" fmla="*/ 12254226 w 12254226"/>
              <a:gd name="connsiteY19" fmla="*/ 618409 h 624347"/>
              <a:gd name="connsiteX20" fmla="*/ 12248288 w 12254226"/>
              <a:gd name="connsiteY20" fmla="*/ 0 h 624347"/>
              <a:gd name="connsiteX0" fmla="*/ 12248288 w 12254226"/>
              <a:gd name="connsiteY0" fmla="*/ 0 h 659972"/>
              <a:gd name="connsiteX1" fmla="*/ 10302690 w 12254226"/>
              <a:gd name="connsiteY1" fmla="*/ 0 h 659972"/>
              <a:gd name="connsiteX2" fmla="*/ 10264600 w 12254226"/>
              <a:gd name="connsiteY2" fmla="*/ 2097 h 659972"/>
              <a:gd name="connsiteX3" fmla="*/ 10227494 w 12254226"/>
              <a:gd name="connsiteY3" fmla="*/ 8549 h 659972"/>
              <a:gd name="connsiteX4" fmla="*/ 10191209 w 12254226"/>
              <a:gd name="connsiteY4" fmla="*/ 18873 h 659972"/>
              <a:gd name="connsiteX5" fmla="*/ 10156566 w 12254226"/>
              <a:gd name="connsiteY5" fmla="*/ 33229 h 659972"/>
              <a:gd name="connsiteX6" fmla="*/ 10123729 w 12254226"/>
              <a:gd name="connsiteY6" fmla="*/ 51456 h 659972"/>
              <a:gd name="connsiteX7" fmla="*/ 10092863 w 12254226"/>
              <a:gd name="connsiteY7" fmla="*/ 73232 h 659972"/>
              <a:gd name="connsiteX8" fmla="*/ 10064459 w 12254226"/>
              <a:gd name="connsiteY8" fmla="*/ 98557 h 659972"/>
              <a:gd name="connsiteX9" fmla="*/ 9859064 w 12254226"/>
              <a:gd name="connsiteY9" fmla="*/ 306639 h 659972"/>
              <a:gd name="connsiteX10" fmla="*/ 9830660 w 12254226"/>
              <a:gd name="connsiteY10" fmla="*/ 331964 h 659972"/>
              <a:gd name="connsiteX11" fmla="*/ 9799793 w 12254226"/>
              <a:gd name="connsiteY11" fmla="*/ 353740 h 659972"/>
              <a:gd name="connsiteX12" fmla="*/ 9766956 w 12254226"/>
              <a:gd name="connsiteY12" fmla="*/ 371806 h 659972"/>
              <a:gd name="connsiteX13" fmla="*/ 9732314 w 12254226"/>
              <a:gd name="connsiteY13" fmla="*/ 386162 h 659972"/>
              <a:gd name="connsiteX14" fmla="*/ 9696193 w 12254226"/>
              <a:gd name="connsiteY14" fmla="*/ 396646 h 659972"/>
              <a:gd name="connsiteX15" fmla="*/ 9658924 w 12254226"/>
              <a:gd name="connsiteY15" fmla="*/ 402937 h 659972"/>
              <a:gd name="connsiteX16" fmla="*/ 9620833 w 12254226"/>
              <a:gd name="connsiteY16" fmla="*/ 405034 h 659972"/>
              <a:gd name="connsiteX17" fmla="*/ 0 w 12254226"/>
              <a:gd name="connsiteY17" fmla="*/ 410972 h 659972"/>
              <a:gd name="connsiteX18" fmla="*/ 0 w 12254226"/>
              <a:gd name="connsiteY18" fmla="*/ 624347 h 659972"/>
              <a:gd name="connsiteX19" fmla="*/ 12254226 w 12254226"/>
              <a:gd name="connsiteY19" fmla="*/ 659972 h 659972"/>
              <a:gd name="connsiteX20" fmla="*/ 12248288 w 12254226"/>
              <a:gd name="connsiteY20" fmla="*/ 0 h 659972"/>
              <a:gd name="connsiteX0" fmla="*/ 12254226 w 12260164"/>
              <a:gd name="connsiteY0" fmla="*/ 0 h 659972"/>
              <a:gd name="connsiteX1" fmla="*/ 10308628 w 12260164"/>
              <a:gd name="connsiteY1" fmla="*/ 0 h 659972"/>
              <a:gd name="connsiteX2" fmla="*/ 10270538 w 12260164"/>
              <a:gd name="connsiteY2" fmla="*/ 2097 h 659972"/>
              <a:gd name="connsiteX3" fmla="*/ 10233432 w 12260164"/>
              <a:gd name="connsiteY3" fmla="*/ 8549 h 659972"/>
              <a:gd name="connsiteX4" fmla="*/ 10197147 w 12260164"/>
              <a:gd name="connsiteY4" fmla="*/ 18873 h 659972"/>
              <a:gd name="connsiteX5" fmla="*/ 10162504 w 12260164"/>
              <a:gd name="connsiteY5" fmla="*/ 33229 h 659972"/>
              <a:gd name="connsiteX6" fmla="*/ 10129667 w 12260164"/>
              <a:gd name="connsiteY6" fmla="*/ 51456 h 659972"/>
              <a:gd name="connsiteX7" fmla="*/ 10098801 w 12260164"/>
              <a:gd name="connsiteY7" fmla="*/ 73232 h 659972"/>
              <a:gd name="connsiteX8" fmla="*/ 10070397 w 12260164"/>
              <a:gd name="connsiteY8" fmla="*/ 98557 h 659972"/>
              <a:gd name="connsiteX9" fmla="*/ 9865002 w 12260164"/>
              <a:gd name="connsiteY9" fmla="*/ 306639 h 659972"/>
              <a:gd name="connsiteX10" fmla="*/ 9836598 w 12260164"/>
              <a:gd name="connsiteY10" fmla="*/ 331964 h 659972"/>
              <a:gd name="connsiteX11" fmla="*/ 9805731 w 12260164"/>
              <a:gd name="connsiteY11" fmla="*/ 353740 h 659972"/>
              <a:gd name="connsiteX12" fmla="*/ 9772894 w 12260164"/>
              <a:gd name="connsiteY12" fmla="*/ 371806 h 659972"/>
              <a:gd name="connsiteX13" fmla="*/ 9738252 w 12260164"/>
              <a:gd name="connsiteY13" fmla="*/ 386162 h 659972"/>
              <a:gd name="connsiteX14" fmla="*/ 9702131 w 12260164"/>
              <a:gd name="connsiteY14" fmla="*/ 396646 h 659972"/>
              <a:gd name="connsiteX15" fmla="*/ 9664862 w 12260164"/>
              <a:gd name="connsiteY15" fmla="*/ 402937 h 659972"/>
              <a:gd name="connsiteX16" fmla="*/ 9626771 w 12260164"/>
              <a:gd name="connsiteY16" fmla="*/ 405034 h 659972"/>
              <a:gd name="connsiteX17" fmla="*/ 5938 w 12260164"/>
              <a:gd name="connsiteY17" fmla="*/ 410972 h 659972"/>
              <a:gd name="connsiteX18" fmla="*/ 0 w 12260164"/>
              <a:gd name="connsiteY18" fmla="*/ 654035 h 659972"/>
              <a:gd name="connsiteX19" fmla="*/ 12260164 w 12260164"/>
              <a:gd name="connsiteY19" fmla="*/ 659972 h 659972"/>
              <a:gd name="connsiteX20" fmla="*/ 12254226 w 12260164"/>
              <a:gd name="connsiteY20" fmla="*/ 0 h 65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60164" h="659972">
                <a:moveTo>
                  <a:pt x="12254226" y="0"/>
                </a:moveTo>
                <a:lnTo>
                  <a:pt x="10308628" y="0"/>
                </a:lnTo>
                <a:lnTo>
                  <a:pt x="10270538" y="2097"/>
                </a:lnTo>
                <a:lnTo>
                  <a:pt x="10233432" y="8549"/>
                </a:lnTo>
                <a:lnTo>
                  <a:pt x="10197147" y="18873"/>
                </a:lnTo>
                <a:lnTo>
                  <a:pt x="10162504" y="33229"/>
                </a:lnTo>
                <a:lnTo>
                  <a:pt x="10129667" y="51456"/>
                </a:lnTo>
                <a:lnTo>
                  <a:pt x="10098801" y="73232"/>
                </a:lnTo>
                <a:lnTo>
                  <a:pt x="10070397" y="98557"/>
                </a:lnTo>
                <a:lnTo>
                  <a:pt x="9865002" y="306639"/>
                </a:lnTo>
                <a:lnTo>
                  <a:pt x="9836598" y="331964"/>
                </a:lnTo>
                <a:lnTo>
                  <a:pt x="9805731" y="353740"/>
                </a:lnTo>
                <a:lnTo>
                  <a:pt x="9772894" y="371806"/>
                </a:lnTo>
                <a:lnTo>
                  <a:pt x="9738252" y="386162"/>
                </a:lnTo>
                <a:lnTo>
                  <a:pt x="9702131" y="396646"/>
                </a:lnTo>
                <a:lnTo>
                  <a:pt x="9664862" y="402937"/>
                </a:lnTo>
                <a:lnTo>
                  <a:pt x="9626771" y="405034"/>
                </a:lnTo>
                <a:lnTo>
                  <a:pt x="5938" y="410972"/>
                </a:lnTo>
                <a:lnTo>
                  <a:pt x="0" y="654035"/>
                </a:lnTo>
                <a:lnTo>
                  <a:pt x="12260164" y="659972"/>
                </a:lnTo>
                <a:cubicBezTo>
                  <a:pt x="12258185" y="453836"/>
                  <a:pt x="12256205" y="206136"/>
                  <a:pt x="12254226" y="0"/>
                </a:cubicBezTo>
                <a:close/>
              </a:path>
            </a:pathLst>
          </a:custGeom>
          <a:solidFill>
            <a:srgbClr val="FFFFFF"/>
          </a:solidFill>
          <a:ln w="16417" cap="flat">
            <a:noFill/>
            <a:prstDash val="solid"/>
            <a:miter/>
          </a:ln>
        </p:spPr>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5D8F01A9-ACCF-4E20-9C47-AD290F4AB8CA}"/>
              </a:ext>
            </a:extLst>
          </p:cNvPr>
          <p:cNvPicPr>
            <a:picLocks noChangeAspect="1"/>
          </p:cNvPicPr>
          <p:nvPr/>
        </p:nvPicPr>
        <p:blipFill>
          <a:blip r:embed="rId4"/>
          <a:stretch>
            <a:fillRect/>
          </a:stretch>
        </p:blipFill>
        <p:spPr>
          <a:xfrm>
            <a:off x="9196" y="5574237"/>
            <a:ext cx="12210960" cy="1318732"/>
          </a:xfrm>
          <a:prstGeom prst="rect">
            <a:avLst/>
          </a:prstGeom>
        </p:spPr>
      </p:pic>
      <p:pic>
        <p:nvPicPr>
          <p:cNvPr id="11" name="Picture 10">
            <a:extLst>
              <a:ext uri="{FF2B5EF4-FFF2-40B4-BE49-F238E27FC236}">
                <a16:creationId xmlns:a16="http://schemas.microsoft.com/office/drawing/2014/main" id="{1607E8BC-595C-43A7-90FD-226B302225A3}"/>
              </a:ext>
            </a:extLst>
          </p:cNvPr>
          <p:cNvPicPr>
            <a:picLocks noChangeAspect="1"/>
          </p:cNvPicPr>
          <p:nvPr/>
        </p:nvPicPr>
        <p:blipFill>
          <a:blip r:embed="rId5"/>
          <a:stretch>
            <a:fillRect/>
          </a:stretch>
        </p:blipFill>
        <p:spPr>
          <a:xfrm>
            <a:off x="-18961" y="6238582"/>
            <a:ext cx="12244931" cy="660514"/>
          </a:xfrm>
          <a:prstGeom prst="rect">
            <a:avLst/>
          </a:prstGeom>
        </p:spPr>
      </p:pic>
      <p:pic>
        <p:nvPicPr>
          <p:cNvPr id="14" name="Picture 13">
            <a:extLst>
              <a:ext uri="{FF2B5EF4-FFF2-40B4-BE49-F238E27FC236}">
                <a16:creationId xmlns:a16="http://schemas.microsoft.com/office/drawing/2014/main" id="{8C557F5E-7FBD-4E48-A8FA-908DC6A9EEED}"/>
              </a:ext>
            </a:extLst>
          </p:cNvPr>
          <p:cNvPicPr>
            <a:picLocks noChangeAspect="1"/>
          </p:cNvPicPr>
          <p:nvPr/>
        </p:nvPicPr>
        <p:blipFill>
          <a:blip r:embed="rId6"/>
          <a:srcRect/>
          <a:stretch/>
        </p:blipFill>
        <p:spPr>
          <a:xfrm>
            <a:off x="11423087" y="6426740"/>
            <a:ext cx="404054" cy="157424"/>
          </a:xfrm>
          <a:prstGeom prst="rect">
            <a:avLst/>
          </a:prstGeom>
        </p:spPr>
      </p:pic>
      <p:sp>
        <p:nvSpPr>
          <p:cNvPr id="2" name="Text Placeholder 1">
            <a:extLst>
              <a:ext uri="{FF2B5EF4-FFF2-40B4-BE49-F238E27FC236}">
                <a16:creationId xmlns:a16="http://schemas.microsoft.com/office/drawing/2014/main" id="{017AF6FB-238D-4C29-8E47-3B7928400879}"/>
              </a:ext>
            </a:extLst>
          </p:cNvPr>
          <p:cNvSpPr>
            <a:spLocks noGrp="1"/>
          </p:cNvSpPr>
          <p:nvPr>
            <p:ph type="body" sz="quarter" idx="10"/>
          </p:nvPr>
        </p:nvSpPr>
        <p:spPr>
          <a:xfrm>
            <a:off x="287107" y="243897"/>
            <a:ext cx="6853921" cy="1655763"/>
          </a:xfrm>
        </p:spPr>
        <p:txBody>
          <a:bodyPr lIns="91440" tIns="45720" rIns="91440" bIns="45720" anchor="t"/>
          <a:lstStyle/>
          <a:p>
            <a:r>
              <a:rPr lang="en-GB" sz="4000">
                <a:latin typeface="Helvetica Neue LT Std 65 Medium"/>
              </a:rPr>
              <a:t>Any Questions?</a:t>
            </a:r>
          </a:p>
          <a:p>
            <a:endParaRPr lang="en-GB" sz="3200">
              <a:latin typeface="Helvetica Neue LT Std 65 Medium"/>
            </a:endParaRPr>
          </a:p>
        </p:txBody>
      </p:sp>
    </p:spTree>
    <p:extLst>
      <p:ext uri="{BB962C8B-B14F-4D97-AF65-F5344CB8AC3E}">
        <p14:creationId xmlns:p14="http://schemas.microsoft.com/office/powerpoint/2010/main" val="41668530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962E1F-3E2E-4800-B746-C2585194061B}"/>
              </a:ext>
            </a:extLst>
          </p:cNvPr>
          <p:cNvSpPr>
            <a:spLocks noGrp="1"/>
          </p:cNvSpPr>
          <p:nvPr>
            <p:ph type="body" sz="quarter" idx="10"/>
          </p:nvPr>
        </p:nvSpPr>
        <p:spPr>
          <a:xfrm>
            <a:off x="2787385" y="2748542"/>
            <a:ext cx="7079317" cy="1677988"/>
          </a:xfrm>
        </p:spPr>
        <p:txBody>
          <a:bodyPr/>
          <a:lstStyle/>
          <a:p>
            <a:r>
              <a:rPr lang="en-GB" sz="1800" b="1" dirty="0">
                <a:solidFill>
                  <a:srgbClr val="0079C1"/>
                </a:solidFill>
                <a:latin typeface="Arial" panose="020B0604020202020204" pitchFamily="34" charset="0"/>
                <a:cs typeface="Arial" panose="020B0604020202020204" pitchFamily="34" charset="0"/>
              </a:rPr>
              <a:t>Catia Gomes – National Grid ESO Code Administrator</a:t>
            </a:r>
          </a:p>
        </p:txBody>
      </p:sp>
      <p:sp>
        <p:nvSpPr>
          <p:cNvPr id="3" name="Text Placeholder 2">
            <a:extLst>
              <a:ext uri="{FF2B5EF4-FFF2-40B4-BE49-F238E27FC236}">
                <a16:creationId xmlns:a16="http://schemas.microsoft.com/office/drawing/2014/main" id="{C9BE2949-70F1-4A3B-B3AF-B6A47E266139}"/>
              </a:ext>
            </a:extLst>
          </p:cNvPr>
          <p:cNvSpPr>
            <a:spLocks noGrp="1"/>
          </p:cNvSpPr>
          <p:nvPr>
            <p:ph type="body" sz="quarter" idx="11"/>
          </p:nvPr>
        </p:nvSpPr>
        <p:spPr/>
        <p:txBody>
          <a:bodyPr/>
          <a:lstStyle/>
          <a:p>
            <a:r>
              <a:rPr lang="en-GB" b="1" dirty="0"/>
              <a:t>Next Steps</a:t>
            </a:r>
          </a:p>
        </p:txBody>
      </p:sp>
    </p:spTree>
    <p:extLst>
      <p:ext uri="{BB962C8B-B14F-4D97-AF65-F5344CB8AC3E}">
        <p14:creationId xmlns:p14="http://schemas.microsoft.com/office/powerpoint/2010/main" val="2227445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0"/>
          </p:nvPr>
        </p:nvSpPr>
        <p:spPr>
          <a:xfrm>
            <a:off x="1938198" y="2390452"/>
            <a:ext cx="9021236" cy="773569"/>
          </a:xfrm>
        </p:spPr>
        <p:txBody>
          <a:bodyPr/>
          <a:lstStyle/>
          <a:p>
            <a:pPr>
              <a:spcBef>
                <a:spcPct val="0"/>
              </a:spcBef>
            </a:pPr>
            <a:r>
              <a:rPr lang="en-GB" sz="2500" b="1" dirty="0">
                <a:latin typeface="HelveticaNeueLT Pro 55 Roman" panose="020B0604020202020204" pitchFamily="34" charset="77"/>
              </a:rPr>
              <a:t>Modification Process</a:t>
            </a:r>
          </a:p>
        </p:txBody>
      </p:sp>
      <p:sp>
        <p:nvSpPr>
          <p:cNvPr id="6" name="Text Placeholder 1">
            <a:extLst>
              <a:ext uri="{FF2B5EF4-FFF2-40B4-BE49-F238E27FC236}">
                <a16:creationId xmlns:a16="http://schemas.microsoft.com/office/drawing/2014/main" id="{4C3C9828-54A3-4BC1-A438-A846337C2A04}"/>
              </a:ext>
            </a:extLst>
          </p:cNvPr>
          <p:cNvSpPr txBox="1">
            <a:spLocks/>
          </p:cNvSpPr>
          <p:nvPr/>
        </p:nvSpPr>
        <p:spPr>
          <a:xfrm>
            <a:off x="1938198" y="2777236"/>
            <a:ext cx="7079317" cy="1677988"/>
          </a:xfrm>
          <a:prstGeom prst="rect">
            <a:avLst/>
          </a:prstGeom>
        </p:spPr>
        <p:txBody>
          <a:bodyPr/>
          <a:lstStyle>
            <a:lvl1pPr marL="0" indent="0" algn="l" defTabSz="914377" rtl="0" eaLnBrk="1" latinLnBrk="0" hangingPunct="1">
              <a:lnSpc>
                <a:spcPct val="90000"/>
              </a:lnSpc>
              <a:spcBef>
                <a:spcPts val="1000"/>
              </a:spcBef>
              <a:buFont typeface="Arial" panose="020B0604020202020204" pitchFamily="34" charset="0"/>
              <a:buNone/>
              <a:defRPr sz="16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800" b="0" i="0" kern="1200">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6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1" dirty="0">
                <a:solidFill>
                  <a:srgbClr val="0079C1"/>
                </a:solidFill>
                <a:latin typeface="Arial" panose="020B0604020202020204" pitchFamily="34" charset="0"/>
                <a:cs typeface="Arial" panose="020B0604020202020204" pitchFamily="34" charset="0"/>
              </a:rPr>
              <a:t>Catia Gomes – National Grid ESO Code Administrator</a:t>
            </a:r>
          </a:p>
        </p:txBody>
      </p:sp>
    </p:spTree>
    <p:extLst>
      <p:ext uri="{BB962C8B-B14F-4D97-AF65-F5344CB8AC3E}">
        <p14:creationId xmlns:p14="http://schemas.microsoft.com/office/powerpoint/2010/main" val="926587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3CCC6-E65B-4843-B9B0-BCAB00B183A2}"/>
              </a:ext>
            </a:extLst>
          </p:cNvPr>
          <p:cNvSpPr>
            <a:spLocks noGrp="1"/>
          </p:cNvSpPr>
          <p:nvPr>
            <p:ph type="title"/>
          </p:nvPr>
        </p:nvSpPr>
        <p:spPr>
          <a:xfrm>
            <a:off x="497523" y="780175"/>
            <a:ext cx="6704466" cy="637747"/>
          </a:xfrm>
        </p:spPr>
        <p:txBody>
          <a:bodyPr/>
          <a:lstStyle/>
          <a:p>
            <a:r>
              <a:rPr lang="en-US" dirty="0"/>
              <a:t>Code Modification Process Overview</a:t>
            </a:r>
          </a:p>
        </p:txBody>
      </p:sp>
      <p:grpSp>
        <p:nvGrpSpPr>
          <p:cNvPr id="4" name="Group 3">
            <a:extLst>
              <a:ext uri="{FF2B5EF4-FFF2-40B4-BE49-F238E27FC236}">
                <a16:creationId xmlns:a16="http://schemas.microsoft.com/office/drawing/2014/main" id="{2620A8A9-43BB-4E96-88B1-AC0DB87F97E2}"/>
              </a:ext>
            </a:extLst>
          </p:cNvPr>
          <p:cNvGrpSpPr/>
          <p:nvPr/>
        </p:nvGrpSpPr>
        <p:grpSpPr>
          <a:xfrm>
            <a:off x="108047" y="1980586"/>
            <a:ext cx="11975906" cy="3098656"/>
            <a:chOff x="134203" y="788159"/>
            <a:chExt cx="11975906" cy="3098656"/>
          </a:xfrm>
        </p:grpSpPr>
        <p:sp>
          <p:nvSpPr>
            <p:cNvPr id="5" name="Rectangle 4">
              <a:extLst>
                <a:ext uri="{FF2B5EF4-FFF2-40B4-BE49-F238E27FC236}">
                  <a16:creationId xmlns:a16="http://schemas.microsoft.com/office/drawing/2014/main" id="{93B2B6C3-CFF4-425E-97DB-26302E23F667}"/>
                </a:ext>
              </a:extLst>
            </p:cNvPr>
            <p:cNvSpPr/>
            <p:nvPr/>
          </p:nvSpPr>
          <p:spPr>
            <a:xfrm>
              <a:off x="8231872" y="1936841"/>
              <a:ext cx="1796954" cy="1080447"/>
            </a:xfrm>
            <a:prstGeom prst="rect">
              <a:avLst/>
            </a:prstGeom>
            <a:solidFill>
              <a:srgbClr val="C346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FFFFFF"/>
                  </a:solidFill>
                  <a:effectLst/>
                  <a:uLnTx/>
                  <a:uFillTx/>
                  <a:latin typeface="Arial"/>
                  <a:ea typeface="+mn-ea"/>
                  <a:cs typeface="Calibri"/>
                </a:rPr>
                <a:t>Decision</a:t>
              </a: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Calibri"/>
              </a:endParaRPr>
            </a:p>
          </p:txBody>
        </p:sp>
        <p:sp>
          <p:nvSpPr>
            <p:cNvPr id="6" name="Rectangle 5">
              <a:extLst>
                <a:ext uri="{FF2B5EF4-FFF2-40B4-BE49-F238E27FC236}">
                  <a16:creationId xmlns:a16="http://schemas.microsoft.com/office/drawing/2014/main" id="{656DE708-D886-4674-B970-511715807FD4}"/>
                </a:ext>
              </a:extLst>
            </p:cNvPr>
            <p:cNvSpPr/>
            <p:nvPr/>
          </p:nvSpPr>
          <p:spPr>
            <a:xfrm>
              <a:off x="6218828" y="1936842"/>
              <a:ext cx="1796954" cy="1080447"/>
            </a:xfrm>
            <a:prstGeom prst="rect">
              <a:avLst/>
            </a:prstGeom>
            <a:solidFill>
              <a:srgbClr val="C346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FFFFFF"/>
                  </a:solidFill>
                  <a:effectLst/>
                  <a:uLnTx/>
                  <a:uFillTx/>
                  <a:latin typeface="Arial"/>
                  <a:ea typeface="+mn-ea"/>
                  <a:cs typeface="Calibri"/>
                </a:rPr>
                <a:t>Consult</a:t>
              </a:r>
            </a:p>
          </p:txBody>
        </p:sp>
        <p:sp>
          <p:nvSpPr>
            <p:cNvPr id="7" name="Rectangle 6">
              <a:extLst>
                <a:ext uri="{FF2B5EF4-FFF2-40B4-BE49-F238E27FC236}">
                  <a16:creationId xmlns:a16="http://schemas.microsoft.com/office/drawing/2014/main" id="{5A0879C5-E3D6-4A35-979A-F0D60F7EEA47}"/>
                </a:ext>
              </a:extLst>
            </p:cNvPr>
            <p:cNvSpPr/>
            <p:nvPr/>
          </p:nvSpPr>
          <p:spPr>
            <a:xfrm>
              <a:off x="4194411" y="1948216"/>
              <a:ext cx="1796954" cy="1080447"/>
            </a:xfrm>
            <a:prstGeom prst="rect">
              <a:avLst/>
            </a:prstGeom>
            <a:solidFill>
              <a:srgbClr val="C346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FFFFFF"/>
                  </a:solidFill>
                  <a:effectLst/>
                  <a:uLnTx/>
                  <a:uFillTx/>
                  <a:latin typeface="Arial"/>
                  <a:ea typeface="+mn-ea"/>
                  <a:cs typeface="Calibri"/>
                </a:rPr>
                <a:t>Refine solution</a:t>
              </a:r>
            </a:p>
          </p:txBody>
        </p:sp>
        <p:sp>
          <p:nvSpPr>
            <p:cNvPr id="8" name="Rectangle 7">
              <a:extLst>
                <a:ext uri="{FF2B5EF4-FFF2-40B4-BE49-F238E27FC236}">
                  <a16:creationId xmlns:a16="http://schemas.microsoft.com/office/drawing/2014/main" id="{3EF3CC73-9800-4F5F-B824-7CB10D7B3F43}"/>
                </a:ext>
              </a:extLst>
            </p:cNvPr>
            <p:cNvSpPr/>
            <p:nvPr/>
          </p:nvSpPr>
          <p:spPr>
            <a:xfrm>
              <a:off x="2147247" y="1948217"/>
              <a:ext cx="1796954" cy="1080447"/>
            </a:xfrm>
            <a:prstGeom prst="rect">
              <a:avLst/>
            </a:prstGeom>
            <a:solidFill>
              <a:srgbClr val="C346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FFFFFF"/>
                  </a:solidFill>
                  <a:effectLst/>
                  <a:uLnTx/>
                  <a:uFillTx/>
                  <a:latin typeface="Arial"/>
                  <a:ea typeface="+mn-ea"/>
                  <a:cs typeface="Calibri"/>
                </a:rPr>
                <a:t>Raise a mod</a:t>
              </a:r>
            </a:p>
          </p:txBody>
        </p:sp>
        <p:sp>
          <p:nvSpPr>
            <p:cNvPr id="9" name="Rectangle 8">
              <a:extLst>
                <a:ext uri="{FF2B5EF4-FFF2-40B4-BE49-F238E27FC236}">
                  <a16:creationId xmlns:a16="http://schemas.microsoft.com/office/drawing/2014/main" id="{7AEDA143-6F9C-4163-9374-AD41E87A4BAD}"/>
                </a:ext>
              </a:extLst>
            </p:cNvPr>
            <p:cNvSpPr/>
            <p:nvPr/>
          </p:nvSpPr>
          <p:spPr>
            <a:xfrm>
              <a:off x="134203" y="1936845"/>
              <a:ext cx="1796954" cy="1080447"/>
            </a:xfrm>
            <a:prstGeom prst="rect">
              <a:avLst/>
            </a:prstGeom>
            <a:solidFill>
              <a:srgbClr val="C346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FFFFFF"/>
                  </a:solidFill>
                  <a:effectLst/>
                  <a:uLnTx/>
                  <a:uFillTx/>
                  <a:latin typeface="Arial"/>
                  <a:ea typeface="+mn-ea"/>
                  <a:cs typeface="Calibri"/>
                </a:rPr>
                <a:t>Talk to us</a:t>
              </a:r>
              <a:endParaRPr kumimoji="0" lang="en-GB" sz="2400" b="0" i="0" u="none" strike="noStrike" kern="1200" cap="none" spc="0" normalizeH="0" baseline="0" noProof="0">
                <a:ln>
                  <a:noFill/>
                </a:ln>
                <a:solidFill>
                  <a:srgbClr val="FFFFFF"/>
                </a:solidFill>
                <a:effectLst/>
                <a:uLnTx/>
                <a:uFillTx/>
                <a:latin typeface="Arial"/>
                <a:ea typeface="+mn-ea"/>
                <a:cs typeface="Arial"/>
              </a:endParaRPr>
            </a:p>
          </p:txBody>
        </p:sp>
        <p:sp>
          <p:nvSpPr>
            <p:cNvPr id="10" name="Arrow: Right 9">
              <a:extLst>
                <a:ext uri="{FF2B5EF4-FFF2-40B4-BE49-F238E27FC236}">
                  <a16:creationId xmlns:a16="http://schemas.microsoft.com/office/drawing/2014/main" id="{68D05C74-3551-41E8-B17A-2D755131037C}"/>
                </a:ext>
              </a:extLst>
            </p:cNvPr>
            <p:cNvSpPr/>
            <p:nvPr/>
          </p:nvSpPr>
          <p:spPr>
            <a:xfrm>
              <a:off x="1826070" y="2255823"/>
              <a:ext cx="461598" cy="46326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5FBC1896-2DD9-4554-83A3-542B53D9964D}"/>
                </a:ext>
              </a:extLst>
            </p:cNvPr>
            <p:cNvSpPr txBox="1"/>
            <p:nvPr/>
          </p:nvSpPr>
          <p:spPr>
            <a:xfrm>
              <a:off x="543560" y="3347447"/>
              <a:ext cx="1086665" cy="369332"/>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6"/>
                  </a:solidFill>
                  <a:effectLst/>
                  <a:uLnTx/>
                  <a:uFillTx/>
                  <a:latin typeface="Arial"/>
                  <a:ea typeface="+mn-ea"/>
                  <a:cs typeface="Arial"/>
                </a:rPr>
                <a:t>Forums</a:t>
              </a:r>
              <a:r>
                <a:rPr kumimoji="0" lang="en-GB" sz="1800" b="0" i="0" u="none" strike="noStrike" kern="1200" cap="none" spc="0" normalizeH="0" baseline="0" noProof="0">
                  <a:ln>
                    <a:noFill/>
                  </a:ln>
                  <a:solidFill>
                    <a:srgbClr val="000000"/>
                  </a:solidFill>
                  <a:effectLst/>
                  <a:uLnTx/>
                  <a:uFillTx/>
                  <a:latin typeface="Arial"/>
                  <a:ea typeface="+mn-ea"/>
                  <a:cs typeface="Arial"/>
                </a:rPr>
                <a:t> </a:t>
              </a:r>
            </a:p>
          </p:txBody>
        </p:sp>
        <p:sp>
          <p:nvSpPr>
            <p:cNvPr id="12" name="TextBox 11">
              <a:extLst>
                <a:ext uri="{FF2B5EF4-FFF2-40B4-BE49-F238E27FC236}">
                  <a16:creationId xmlns:a16="http://schemas.microsoft.com/office/drawing/2014/main" id="{A8EB27BF-A331-4731-A030-84464875C064}"/>
                </a:ext>
              </a:extLst>
            </p:cNvPr>
            <p:cNvSpPr txBox="1"/>
            <p:nvPr/>
          </p:nvSpPr>
          <p:spPr>
            <a:xfrm>
              <a:off x="2624380" y="3361123"/>
              <a:ext cx="1800000" cy="369332"/>
            </a:xfrm>
            <a:prstGeom prst="rect">
              <a:avLst/>
            </a:prstGeom>
            <a:no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6"/>
                  </a:solidFill>
                  <a:effectLst/>
                  <a:uLnTx/>
                  <a:uFillTx/>
                  <a:latin typeface="Arial"/>
                  <a:ea typeface="+mn-ea"/>
                  <a:cs typeface="Arial"/>
                </a:rPr>
                <a:t>Panels</a:t>
              </a:r>
            </a:p>
          </p:txBody>
        </p:sp>
        <p:sp>
          <p:nvSpPr>
            <p:cNvPr id="13" name="TextBox 12">
              <a:extLst>
                <a:ext uri="{FF2B5EF4-FFF2-40B4-BE49-F238E27FC236}">
                  <a16:creationId xmlns:a16="http://schemas.microsoft.com/office/drawing/2014/main" id="{4CAF69A7-91AC-45ED-9AB1-64AA37004F4F}"/>
                </a:ext>
              </a:extLst>
            </p:cNvPr>
            <p:cNvSpPr txBox="1"/>
            <p:nvPr/>
          </p:nvSpPr>
          <p:spPr>
            <a:xfrm>
              <a:off x="3947448" y="3240484"/>
              <a:ext cx="4434623" cy="646331"/>
            </a:xfrm>
            <a:prstGeom prst="rect">
              <a:avLst/>
            </a:prstGeom>
            <a:noFill/>
          </p:spPr>
          <p:txBody>
            <a:bodyPr wrap="square" lIns="91440" tIns="45720" rIns="91440" bIns="45720" rtlCol="0" anchor="t">
              <a:spAutoFit/>
            </a:bodyPr>
            <a:lstStyle>
              <a:defPPr>
                <a:defRPr lang="en-US"/>
              </a:defPPr>
              <a:lvl1pPr>
                <a:defRPr>
                  <a:solidFill>
                    <a:srgbClr val="454546"/>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6"/>
                  </a:solidFill>
                  <a:effectLst/>
                  <a:uLnTx/>
                  <a:uFillTx/>
                  <a:latin typeface="Arial"/>
                  <a:ea typeface="+mn-ea"/>
                  <a:cs typeface="Arial"/>
                </a:rPr>
                <a:t>Workgroups</a:t>
              </a:r>
              <a:endParaRPr kumimoji="0" lang="en-US" sz="1800" b="0" i="0" u="none" strike="noStrike" kern="1200" cap="none" spc="0" normalizeH="0" baseline="0" noProof="0">
                <a:ln>
                  <a:noFill/>
                </a:ln>
                <a:solidFill>
                  <a:srgbClr val="454546"/>
                </a:solidFill>
                <a:effectLst/>
                <a:uLnTx/>
                <a:uFillTx/>
                <a:latin typeface="Arial"/>
                <a:ea typeface="+mn-ea"/>
                <a:cs typeface="Arial"/>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6"/>
                  </a:solidFill>
                  <a:effectLst/>
                  <a:uLnTx/>
                  <a:uFillTx/>
                  <a:latin typeface="Arial"/>
                  <a:ea typeface="+mn-ea"/>
                  <a:cs typeface="Arial"/>
                </a:rPr>
                <a:t>(Workgroup Consultations)</a:t>
              </a:r>
              <a:endParaRPr kumimoji="0" lang="en-US" sz="1800" b="0" i="0" u="none" strike="noStrike" kern="1200" cap="none" spc="0" normalizeH="0" baseline="0" noProof="0">
                <a:ln>
                  <a:noFill/>
                </a:ln>
                <a:solidFill>
                  <a:srgbClr val="454546"/>
                </a:solidFill>
                <a:effectLst/>
                <a:uLnTx/>
                <a:uFillTx/>
                <a:latin typeface="Arial"/>
                <a:ea typeface="+mn-ea"/>
                <a:cs typeface="Arial"/>
              </a:endParaRPr>
            </a:p>
          </p:txBody>
        </p:sp>
        <p:sp>
          <p:nvSpPr>
            <p:cNvPr id="14" name="TextBox 13">
              <a:extLst>
                <a:ext uri="{FF2B5EF4-FFF2-40B4-BE49-F238E27FC236}">
                  <a16:creationId xmlns:a16="http://schemas.microsoft.com/office/drawing/2014/main" id="{A521C411-D8AB-4469-BE88-B92AD7E43FF2}"/>
                </a:ext>
              </a:extLst>
            </p:cNvPr>
            <p:cNvSpPr txBox="1"/>
            <p:nvPr/>
          </p:nvSpPr>
          <p:spPr>
            <a:xfrm>
              <a:off x="8360919" y="3361123"/>
              <a:ext cx="2160000" cy="369332"/>
            </a:xfrm>
            <a:prstGeom prst="rect">
              <a:avLst/>
            </a:prstGeom>
            <a:noFill/>
          </p:spPr>
          <p:txBody>
            <a:bodyPr wrap="square" lIns="91440" tIns="45720" rIns="91440" bIns="45720" rtlCol="0" anchor="t">
              <a:spAutoFit/>
            </a:bodyPr>
            <a:lstStyle>
              <a:defPPr>
                <a:defRPr lang="en-US"/>
              </a:defPPr>
              <a:lvl1pPr>
                <a:defRPr>
                  <a:solidFill>
                    <a:srgbClr val="454546"/>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454546"/>
                  </a:solidFill>
                  <a:effectLst/>
                  <a:uLnTx/>
                  <a:uFillTx/>
                  <a:latin typeface="Arial"/>
                  <a:ea typeface="+mn-ea"/>
                  <a:cs typeface="Arial"/>
                </a:rPr>
                <a:t>Ofgem/Panel</a:t>
              </a:r>
            </a:p>
          </p:txBody>
        </p:sp>
        <p:pic>
          <p:nvPicPr>
            <p:cNvPr id="15" name="Graphic 2" descr="Chat">
              <a:extLst>
                <a:ext uri="{FF2B5EF4-FFF2-40B4-BE49-F238E27FC236}">
                  <a16:creationId xmlns:a16="http://schemas.microsoft.com/office/drawing/2014/main" id="{BF3BA4EF-C50C-455C-86D7-D4B1265A9C1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23248" y="913263"/>
              <a:ext cx="914400" cy="914400"/>
            </a:xfrm>
            <a:prstGeom prst="rect">
              <a:avLst/>
            </a:prstGeom>
          </p:spPr>
        </p:pic>
        <p:pic>
          <p:nvPicPr>
            <p:cNvPr id="16" name="Graphic 5" descr="Megaphone1">
              <a:extLst>
                <a:ext uri="{FF2B5EF4-FFF2-40B4-BE49-F238E27FC236}">
                  <a16:creationId xmlns:a16="http://schemas.microsoft.com/office/drawing/2014/main" id="{788D4306-B991-48C4-AFBA-ED3EFA4C439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675427" y="913263"/>
              <a:ext cx="914400" cy="914400"/>
            </a:xfrm>
            <a:prstGeom prst="rect">
              <a:avLst/>
            </a:prstGeom>
          </p:spPr>
        </p:pic>
        <p:pic>
          <p:nvPicPr>
            <p:cNvPr id="17" name="Graphic 8" descr="Meeting">
              <a:extLst>
                <a:ext uri="{FF2B5EF4-FFF2-40B4-BE49-F238E27FC236}">
                  <a16:creationId xmlns:a16="http://schemas.microsoft.com/office/drawing/2014/main" id="{26D291CD-717C-4591-B271-6783FD73760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637964" y="913263"/>
              <a:ext cx="914400" cy="914400"/>
            </a:xfrm>
            <a:prstGeom prst="rect">
              <a:avLst/>
            </a:prstGeom>
          </p:spPr>
        </p:pic>
        <p:pic>
          <p:nvPicPr>
            <p:cNvPr id="18" name="Graphic 9" descr="Document">
              <a:extLst>
                <a:ext uri="{FF2B5EF4-FFF2-40B4-BE49-F238E27FC236}">
                  <a16:creationId xmlns:a16="http://schemas.microsoft.com/office/drawing/2014/main" id="{D998BD49-9541-4D5B-8FA5-88FA3A365A3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677099" y="913263"/>
              <a:ext cx="914400" cy="914400"/>
            </a:xfrm>
            <a:prstGeom prst="rect">
              <a:avLst/>
            </a:prstGeom>
          </p:spPr>
        </p:pic>
        <p:pic>
          <p:nvPicPr>
            <p:cNvPr id="19" name="Graphic 3" descr="Group of people">
              <a:extLst>
                <a:ext uri="{FF2B5EF4-FFF2-40B4-BE49-F238E27FC236}">
                  <a16:creationId xmlns:a16="http://schemas.microsoft.com/office/drawing/2014/main" id="{D3CDDB32-BE54-428A-B755-90F62ECD001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662382" y="788159"/>
              <a:ext cx="914400" cy="914400"/>
            </a:xfrm>
            <a:prstGeom prst="rect">
              <a:avLst/>
            </a:prstGeom>
          </p:spPr>
        </p:pic>
        <p:pic>
          <p:nvPicPr>
            <p:cNvPr id="20" name="Graphic 5" descr="Person with idea">
              <a:extLst>
                <a:ext uri="{FF2B5EF4-FFF2-40B4-BE49-F238E27FC236}">
                  <a16:creationId xmlns:a16="http://schemas.microsoft.com/office/drawing/2014/main" id="{135F7D91-A147-4C7E-A661-CF4EF5C48F1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2590800" y="913263"/>
              <a:ext cx="914400" cy="914400"/>
            </a:xfrm>
            <a:prstGeom prst="rect">
              <a:avLst/>
            </a:prstGeom>
          </p:spPr>
        </p:pic>
        <p:sp>
          <p:nvSpPr>
            <p:cNvPr id="21" name="Arrow: Right 20">
              <a:extLst>
                <a:ext uri="{FF2B5EF4-FFF2-40B4-BE49-F238E27FC236}">
                  <a16:creationId xmlns:a16="http://schemas.microsoft.com/office/drawing/2014/main" id="{62635EEA-EF81-4CA3-A277-D74BA0F55C5B}"/>
                </a:ext>
              </a:extLst>
            </p:cNvPr>
            <p:cNvSpPr/>
            <p:nvPr/>
          </p:nvSpPr>
          <p:spPr>
            <a:xfrm>
              <a:off x="3850487" y="2255822"/>
              <a:ext cx="461598" cy="46326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Arrow: Right 21">
              <a:extLst>
                <a:ext uri="{FF2B5EF4-FFF2-40B4-BE49-F238E27FC236}">
                  <a16:creationId xmlns:a16="http://schemas.microsoft.com/office/drawing/2014/main" id="{FF277E85-551E-422F-9FDF-69ED5C2476B0}"/>
                </a:ext>
              </a:extLst>
            </p:cNvPr>
            <p:cNvSpPr/>
            <p:nvPr/>
          </p:nvSpPr>
          <p:spPr>
            <a:xfrm>
              <a:off x="5863531" y="2244448"/>
              <a:ext cx="461598" cy="46326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Arrow: Right 22">
              <a:extLst>
                <a:ext uri="{FF2B5EF4-FFF2-40B4-BE49-F238E27FC236}">
                  <a16:creationId xmlns:a16="http://schemas.microsoft.com/office/drawing/2014/main" id="{64949571-EC38-4B43-94D4-B7161F3AB0FC}"/>
                </a:ext>
              </a:extLst>
            </p:cNvPr>
            <p:cNvSpPr/>
            <p:nvPr/>
          </p:nvSpPr>
          <p:spPr>
            <a:xfrm>
              <a:off x="7899321" y="2244447"/>
              <a:ext cx="461598" cy="46326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367D1995-1683-401E-98CB-8C3D9EDCC282}"/>
                </a:ext>
              </a:extLst>
            </p:cNvPr>
            <p:cNvSpPr/>
            <p:nvPr/>
          </p:nvSpPr>
          <p:spPr>
            <a:xfrm>
              <a:off x="10313155" y="1936840"/>
              <a:ext cx="1796954" cy="1080447"/>
            </a:xfrm>
            <a:prstGeom prst="rect">
              <a:avLst/>
            </a:prstGeom>
            <a:solidFill>
              <a:srgbClr val="C346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FFFFFF"/>
                  </a:solidFill>
                  <a:effectLst/>
                  <a:uLnTx/>
                  <a:uFillTx/>
                  <a:latin typeface="Arial"/>
                  <a:ea typeface="+mn-ea"/>
                  <a:cs typeface="Calibri"/>
                </a:rPr>
                <a:t>Implement</a:t>
              </a:r>
              <a:endParaRPr kumimoji="0" lang="en-US" sz="24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Arrow: Right 24">
              <a:extLst>
                <a:ext uri="{FF2B5EF4-FFF2-40B4-BE49-F238E27FC236}">
                  <a16:creationId xmlns:a16="http://schemas.microsoft.com/office/drawing/2014/main" id="{58530B10-37B0-4A07-BA25-68DC1BE1D147}"/>
                </a:ext>
              </a:extLst>
            </p:cNvPr>
            <p:cNvSpPr/>
            <p:nvPr/>
          </p:nvSpPr>
          <p:spPr>
            <a:xfrm>
              <a:off x="9923738" y="2244446"/>
              <a:ext cx="461598" cy="46326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3118688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3CCC6-E65B-4843-B9B0-BCAB00B183A2}"/>
              </a:ext>
            </a:extLst>
          </p:cNvPr>
          <p:cNvSpPr>
            <a:spLocks noGrp="1"/>
          </p:cNvSpPr>
          <p:nvPr>
            <p:ph type="title"/>
          </p:nvPr>
        </p:nvSpPr>
        <p:spPr>
          <a:xfrm>
            <a:off x="497523" y="780175"/>
            <a:ext cx="6016488" cy="637747"/>
          </a:xfrm>
        </p:spPr>
        <p:txBody>
          <a:bodyPr/>
          <a:lstStyle/>
          <a:p>
            <a:r>
              <a:rPr lang="en-US" dirty="0"/>
              <a:t>Refine solution</a:t>
            </a:r>
            <a:br>
              <a:rPr lang="en-US" dirty="0"/>
            </a:br>
            <a:r>
              <a:rPr lang="en-US" sz="3200" dirty="0"/>
              <a:t>Workgroups</a:t>
            </a:r>
            <a:endParaRPr lang="en-US" dirty="0"/>
          </a:p>
        </p:txBody>
      </p:sp>
      <p:sp>
        <p:nvSpPr>
          <p:cNvPr id="4" name="TextBox 3">
            <a:extLst>
              <a:ext uri="{FF2B5EF4-FFF2-40B4-BE49-F238E27FC236}">
                <a16:creationId xmlns:a16="http://schemas.microsoft.com/office/drawing/2014/main" id="{0BF961F2-C484-4AB4-8F86-CBBECD79E05B}"/>
              </a:ext>
            </a:extLst>
          </p:cNvPr>
          <p:cNvSpPr txBox="1"/>
          <p:nvPr/>
        </p:nvSpPr>
        <p:spPr>
          <a:xfrm>
            <a:off x="5383228" y="1523574"/>
            <a:ext cx="6311249" cy="4785926"/>
          </a:xfrm>
          <a:prstGeom prst="rect">
            <a:avLst/>
          </a:prstGeom>
        </p:spPr>
        <p:txBody>
          <a:bodyPr wrap="square" lIns="91440" tIns="45720" rIns="91440" bIns="45720" rtlCol="0" anchor="t">
            <a:spAutoFit/>
          </a:bodyPr>
          <a:lstStyle/>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If the proposed solution requires further input from industry in order to develop the solution, a Workgroup will be set up. ​</a:t>
            </a: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endParaRP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The Workgroup will:</a:t>
            </a:r>
          </a:p>
          <a:p>
            <a:pPr marL="1028700" marR="0" lvl="1"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further refine the solution, in their discussions and by holding a </a:t>
            </a:r>
            <a:r>
              <a:rPr kumimoji="0" lang="en-GB" sz="1800" b="1"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Workgroup Consultation</a:t>
            </a:r>
            <a:endParaRPr kumimoji="0" lang="en-GB" sz="1800" b="1" i="0" u="none" strike="noStrike" kern="1200" cap="none" spc="0" normalizeH="0" baseline="0" noProof="0" dirty="0">
              <a:ln>
                <a:noFill/>
              </a:ln>
              <a:solidFill>
                <a:srgbClr val="000000"/>
              </a:solidFill>
              <a:effectLst/>
              <a:uLnTx/>
              <a:uFillTx/>
              <a:latin typeface="Calibri" panose="020F0502020204030204"/>
              <a:ea typeface="Helvetica Neue Light" panose="02000403000000020004" pitchFamily="2" charset="0"/>
              <a:cs typeface="Calibri" panose="020F0502020204030204"/>
            </a:endParaRPr>
          </a:p>
          <a:p>
            <a:pPr marL="1028700" marR="0" lvl="1"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Consider other solutions, and may raise </a:t>
            </a:r>
            <a:r>
              <a:rPr lang="en-GB" b="0" dirty="0">
                <a:solidFill>
                  <a:srgbClr val="000000"/>
                </a:solidFill>
                <a:latin typeface="Helvetica Neue LT Std 45 Light"/>
                <a:ea typeface="Helvetica Neue Light" panose="02000403000000020004" pitchFamily="2" charset="0"/>
              </a:rPr>
              <a:t>a</a:t>
            </a:r>
            <a:r>
              <a:rPr kumimoji="0" lang="en-GB" sz="1800" i="0" u="none" strike="noStrike" kern="1200" cap="none" spc="0" normalizeH="0" baseline="0" noProof="0" dirty="0" err="1">
                <a:ln>
                  <a:noFill/>
                </a:ln>
                <a:solidFill>
                  <a:srgbClr val="000000"/>
                </a:solidFill>
                <a:effectLst/>
                <a:uLnTx/>
                <a:uFillTx/>
                <a:latin typeface="Helvetica Neue LT Std 45 Light"/>
                <a:ea typeface="Helvetica Neue Light" panose="02000403000000020004" pitchFamily="2" charset="0"/>
                <a:cs typeface="+mn-cs"/>
              </a:rPr>
              <a:t>lternative</a:t>
            </a:r>
            <a:r>
              <a:rPr kumimoji="0" lang="en-GB" sz="180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 solutions </a:t>
            </a:r>
            <a:r>
              <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to be considered alongside the Original Modification</a:t>
            </a:r>
          </a:p>
          <a:p>
            <a:pPr marL="1028700" marR="0" lvl="1"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Have a </a:t>
            </a:r>
            <a:r>
              <a:rPr kumimoji="0" lang="en-GB" sz="1800" b="1"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Workgroup Vote</a:t>
            </a:r>
            <a:r>
              <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 so views of the Workgroup members can be expressed in the Workgroup Report which is presented to Panel</a:t>
            </a:r>
            <a:endParaRPr kumimoji="0" lang="en-GB" sz="1800" b="0" i="0" u="none" strike="noStrike" kern="1200" cap="none" spc="0" normalizeH="0" baseline="0" noProof="0" dirty="0">
              <a:ln>
                <a:noFill/>
              </a:ln>
              <a:solidFill>
                <a:srgbClr val="000000"/>
              </a:solidFill>
              <a:effectLst/>
              <a:uLnTx/>
              <a:uFillTx/>
              <a:latin typeface="Calibri" panose="020F0502020204030204"/>
              <a:ea typeface="+mn-ea"/>
              <a:cs typeface="Calibri" panose="020F0502020204030204"/>
            </a:endParaRP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endParaRP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endParaRPr>
          </a:p>
        </p:txBody>
      </p:sp>
      <p:pic>
        <p:nvPicPr>
          <p:cNvPr id="3" name="Picture 2">
            <a:extLst>
              <a:ext uri="{FF2B5EF4-FFF2-40B4-BE49-F238E27FC236}">
                <a16:creationId xmlns:a16="http://schemas.microsoft.com/office/drawing/2014/main" id="{D47AF827-AEE0-4832-B9B5-871D70599F7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6276" y="2052422"/>
            <a:ext cx="4647237" cy="3101468"/>
          </a:xfrm>
          <a:prstGeom prst="rect">
            <a:avLst/>
          </a:prstGeom>
        </p:spPr>
      </p:pic>
      <p:grpSp>
        <p:nvGrpSpPr>
          <p:cNvPr id="5" name="Group 4">
            <a:extLst>
              <a:ext uri="{FF2B5EF4-FFF2-40B4-BE49-F238E27FC236}">
                <a16:creationId xmlns:a16="http://schemas.microsoft.com/office/drawing/2014/main" id="{2E08D862-55AC-4D65-A71B-61AF5C0B1CEA}"/>
              </a:ext>
            </a:extLst>
          </p:cNvPr>
          <p:cNvGrpSpPr/>
          <p:nvPr/>
        </p:nvGrpSpPr>
        <p:grpSpPr>
          <a:xfrm>
            <a:off x="8536808" y="206637"/>
            <a:ext cx="3412053" cy="495069"/>
            <a:chOff x="1378039" y="5337019"/>
            <a:chExt cx="3412053" cy="495069"/>
          </a:xfrm>
        </p:grpSpPr>
        <p:pic>
          <p:nvPicPr>
            <p:cNvPr id="6" name="Graphic 2" descr="Chat">
              <a:extLst>
                <a:ext uri="{FF2B5EF4-FFF2-40B4-BE49-F238E27FC236}">
                  <a16:creationId xmlns:a16="http://schemas.microsoft.com/office/drawing/2014/main" id="{8935FFB1-C739-45BA-9543-AA46739FA3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78039" y="5337019"/>
              <a:ext cx="495069" cy="495069"/>
            </a:xfrm>
            <a:prstGeom prst="rect">
              <a:avLst/>
            </a:prstGeom>
          </p:spPr>
        </p:pic>
        <p:pic>
          <p:nvPicPr>
            <p:cNvPr id="7" name="Graphic 5" descr="Person with idea">
              <a:extLst>
                <a:ext uri="{FF2B5EF4-FFF2-40B4-BE49-F238E27FC236}">
                  <a16:creationId xmlns:a16="http://schemas.microsoft.com/office/drawing/2014/main" id="{DD30C7B0-DA59-4126-9274-85FF03D5DC8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61436" y="5337019"/>
              <a:ext cx="495069" cy="495069"/>
            </a:xfrm>
            <a:prstGeom prst="rect">
              <a:avLst/>
            </a:prstGeom>
          </p:spPr>
        </p:pic>
        <p:pic>
          <p:nvPicPr>
            <p:cNvPr id="8" name="Graphic 7" descr="Meeting">
              <a:extLst>
                <a:ext uri="{FF2B5EF4-FFF2-40B4-BE49-F238E27FC236}">
                  <a16:creationId xmlns:a16="http://schemas.microsoft.com/office/drawing/2014/main" id="{B1A47D3D-5C4A-4B96-9579-113C825C819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44833" y="5337019"/>
              <a:ext cx="495069" cy="495069"/>
            </a:xfrm>
            <a:prstGeom prst="rect">
              <a:avLst/>
            </a:prstGeom>
          </p:spPr>
        </p:pic>
        <p:pic>
          <p:nvPicPr>
            <p:cNvPr id="9" name="Graphic 3" descr="Group of people">
              <a:extLst>
                <a:ext uri="{FF2B5EF4-FFF2-40B4-BE49-F238E27FC236}">
                  <a16:creationId xmlns:a16="http://schemas.microsoft.com/office/drawing/2014/main" id="{0DC08771-C823-4CB5-AF51-BA911CA2F2D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128230" y="5337019"/>
              <a:ext cx="495069" cy="495069"/>
            </a:xfrm>
            <a:prstGeom prst="rect">
              <a:avLst/>
            </a:prstGeom>
          </p:spPr>
        </p:pic>
        <p:pic>
          <p:nvPicPr>
            <p:cNvPr id="10" name="Graphic 5" descr="Megaphone1">
              <a:extLst>
                <a:ext uri="{FF2B5EF4-FFF2-40B4-BE49-F238E27FC236}">
                  <a16:creationId xmlns:a16="http://schemas.microsoft.com/office/drawing/2014/main" id="{2D96F7D5-98F2-4A65-9ACA-2ACADD88D83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711627" y="5337019"/>
              <a:ext cx="495069" cy="495069"/>
            </a:xfrm>
            <a:prstGeom prst="rect">
              <a:avLst/>
            </a:prstGeom>
          </p:spPr>
        </p:pic>
        <p:pic>
          <p:nvPicPr>
            <p:cNvPr id="11" name="Graphic 9" descr="Document">
              <a:extLst>
                <a:ext uri="{FF2B5EF4-FFF2-40B4-BE49-F238E27FC236}">
                  <a16:creationId xmlns:a16="http://schemas.microsoft.com/office/drawing/2014/main" id="{C1EDDA3F-CA8A-4F8F-990B-E53473B8959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295023" y="5337019"/>
              <a:ext cx="495069" cy="495069"/>
            </a:xfrm>
            <a:prstGeom prst="rect">
              <a:avLst/>
            </a:prstGeom>
          </p:spPr>
        </p:pic>
      </p:grpSp>
    </p:spTree>
    <p:extLst>
      <p:ext uri="{BB962C8B-B14F-4D97-AF65-F5344CB8AC3E}">
        <p14:creationId xmlns:p14="http://schemas.microsoft.com/office/powerpoint/2010/main" val="7910351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3CCC6-E65B-4843-B9B0-BCAB00B183A2}"/>
              </a:ext>
            </a:extLst>
          </p:cNvPr>
          <p:cNvSpPr>
            <a:spLocks noGrp="1"/>
          </p:cNvSpPr>
          <p:nvPr>
            <p:ph type="title"/>
          </p:nvPr>
        </p:nvSpPr>
        <p:spPr/>
        <p:txBody>
          <a:bodyPr/>
          <a:lstStyle/>
          <a:p>
            <a:r>
              <a:rPr lang="en-US"/>
              <a:t>Consult</a:t>
            </a:r>
            <a:br>
              <a:rPr lang="en-US"/>
            </a:br>
            <a:r>
              <a:rPr lang="en-US" sz="3200"/>
              <a:t>Code Administrator Consultation</a:t>
            </a:r>
            <a:endParaRPr lang="en-US"/>
          </a:p>
        </p:txBody>
      </p:sp>
      <p:sp>
        <p:nvSpPr>
          <p:cNvPr id="4" name="TextBox 3">
            <a:extLst>
              <a:ext uri="{FF2B5EF4-FFF2-40B4-BE49-F238E27FC236}">
                <a16:creationId xmlns:a16="http://schemas.microsoft.com/office/drawing/2014/main" id="{0BF961F2-C484-4AB4-8F86-CBBECD79E05B}"/>
              </a:ext>
            </a:extLst>
          </p:cNvPr>
          <p:cNvSpPr txBox="1"/>
          <p:nvPr/>
        </p:nvSpPr>
        <p:spPr>
          <a:xfrm>
            <a:off x="659568" y="2216137"/>
            <a:ext cx="5717482" cy="2185214"/>
          </a:xfrm>
          <a:prstGeom prst="rect">
            <a:avLst/>
          </a:prstGeom>
        </p:spPr>
        <p:txBody>
          <a:bodyPr wrap="square" rtlCol="0">
            <a:spAutoFit/>
          </a:bodyPr>
          <a:lstStyle/>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The Code Administrator runs a consultation on the </a:t>
            </a:r>
            <a:r>
              <a:rPr kumimoji="0" lang="en-GB" sz="1800" b="1"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final solution(s)</a:t>
            </a:r>
            <a:r>
              <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 to gather final views from industry before a decision is made on the modification.</a:t>
            </a: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endParaRP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a:ln>
                  <a:noFill/>
                </a:ln>
                <a:solidFill>
                  <a:srgbClr val="000000"/>
                </a:solidFill>
                <a:effectLst/>
                <a:uLnTx/>
                <a:uFillTx/>
                <a:latin typeface="Helvetica Neue LT Std 45 Light"/>
                <a:ea typeface="Helvetica Neue Light" panose="02000403000000020004" pitchFamily="2" charset="0"/>
                <a:cs typeface="+mn-cs"/>
              </a:rPr>
              <a:t>After this, the modification report is voted on by Panel who also give their views on the solution.</a:t>
            </a:r>
          </a:p>
        </p:txBody>
      </p:sp>
      <p:pic>
        <p:nvPicPr>
          <p:cNvPr id="3" name="Picture 2">
            <a:extLst>
              <a:ext uri="{FF2B5EF4-FFF2-40B4-BE49-F238E27FC236}">
                <a16:creationId xmlns:a16="http://schemas.microsoft.com/office/drawing/2014/main" id="{94357866-3F07-4C6D-8097-4699D6E2FB7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5400000">
            <a:off x="7514807" y="1559330"/>
            <a:ext cx="3628854" cy="4536068"/>
          </a:xfrm>
          <a:prstGeom prst="rect">
            <a:avLst/>
          </a:prstGeom>
        </p:spPr>
      </p:pic>
      <p:grpSp>
        <p:nvGrpSpPr>
          <p:cNvPr id="5" name="Group 4">
            <a:extLst>
              <a:ext uri="{FF2B5EF4-FFF2-40B4-BE49-F238E27FC236}">
                <a16:creationId xmlns:a16="http://schemas.microsoft.com/office/drawing/2014/main" id="{EDDA4673-6A75-42E5-AC79-F64E59EB5917}"/>
              </a:ext>
            </a:extLst>
          </p:cNvPr>
          <p:cNvGrpSpPr/>
          <p:nvPr/>
        </p:nvGrpSpPr>
        <p:grpSpPr>
          <a:xfrm>
            <a:off x="8536808" y="206637"/>
            <a:ext cx="3412053" cy="495069"/>
            <a:chOff x="1378039" y="5337019"/>
            <a:chExt cx="3412053" cy="495069"/>
          </a:xfrm>
        </p:grpSpPr>
        <p:pic>
          <p:nvPicPr>
            <p:cNvPr id="6" name="Graphic 2" descr="Chat">
              <a:extLst>
                <a:ext uri="{FF2B5EF4-FFF2-40B4-BE49-F238E27FC236}">
                  <a16:creationId xmlns:a16="http://schemas.microsoft.com/office/drawing/2014/main" id="{AD8A1189-4957-4C72-8224-5FDF2B038DF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78039" y="5337019"/>
              <a:ext cx="495069" cy="495069"/>
            </a:xfrm>
            <a:prstGeom prst="rect">
              <a:avLst/>
            </a:prstGeom>
          </p:spPr>
        </p:pic>
        <p:pic>
          <p:nvPicPr>
            <p:cNvPr id="7" name="Graphic 5" descr="Person with idea">
              <a:extLst>
                <a:ext uri="{FF2B5EF4-FFF2-40B4-BE49-F238E27FC236}">
                  <a16:creationId xmlns:a16="http://schemas.microsoft.com/office/drawing/2014/main" id="{6207F3D0-755D-406B-B91D-711BF727FFB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61436" y="5337019"/>
              <a:ext cx="495069" cy="495069"/>
            </a:xfrm>
            <a:prstGeom prst="rect">
              <a:avLst/>
            </a:prstGeom>
          </p:spPr>
        </p:pic>
        <p:pic>
          <p:nvPicPr>
            <p:cNvPr id="8" name="Graphic 7" descr="Meeting">
              <a:extLst>
                <a:ext uri="{FF2B5EF4-FFF2-40B4-BE49-F238E27FC236}">
                  <a16:creationId xmlns:a16="http://schemas.microsoft.com/office/drawing/2014/main" id="{C3C9F8AC-695A-4AC2-88A0-1ACAE153D50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44833" y="5337019"/>
              <a:ext cx="495069" cy="495069"/>
            </a:xfrm>
            <a:prstGeom prst="rect">
              <a:avLst/>
            </a:prstGeom>
          </p:spPr>
        </p:pic>
        <p:pic>
          <p:nvPicPr>
            <p:cNvPr id="9" name="Graphic 3" descr="Group of people">
              <a:extLst>
                <a:ext uri="{FF2B5EF4-FFF2-40B4-BE49-F238E27FC236}">
                  <a16:creationId xmlns:a16="http://schemas.microsoft.com/office/drawing/2014/main" id="{30063847-5D23-4E0D-A534-44CFF8BAD09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128230" y="5337019"/>
              <a:ext cx="495069" cy="495069"/>
            </a:xfrm>
            <a:prstGeom prst="rect">
              <a:avLst/>
            </a:prstGeom>
          </p:spPr>
        </p:pic>
        <p:pic>
          <p:nvPicPr>
            <p:cNvPr id="10" name="Graphic 5" descr="Megaphone1">
              <a:extLst>
                <a:ext uri="{FF2B5EF4-FFF2-40B4-BE49-F238E27FC236}">
                  <a16:creationId xmlns:a16="http://schemas.microsoft.com/office/drawing/2014/main" id="{4BF9EB88-FEA1-479E-84ED-B188F8C42C0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711627" y="5337019"/>
              <a:ext cx="495069" cy="495069"/>
            </a:xfrm>
            <a:prstGeom prst="rect">
              <a:avLst/>
            </a:prstGeom>
          </p:spPr>
        </p:pic>
        <p:pic>
          <p:nvPicPr>
            <p:cNvPr id="11" name="Graphic 9" descr="Document">
              <a:extLst>
                <a:ext uri="{FF2B5EF4-FFF2-40B4-BE49-F238E27FC236}">
                  <a16:creationId xmlns:a16="http://schemas.microsoft.com/office/drawing/2014/main" id="{93720D20-AFEA-4930-8936-8423505613E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295023" y="5337019"/>
              <a:ext cx="495069" cy="495069"/>
            </a:xfrm>
            <a:prstGeom prst="rect">
              <a:avLst/>
            </a:prstGeom>
          </p:spPr>
        </p:pic>
      </p:grpSp>
    </p:spTree>
    <p:extLst>
      <p:ext uri="{BB962C8B-B14F-4D97-AF65-F5344CB8AC3E}">
        <p14:creationId xmlns:p14="http://schemas.microsoft.com/office/powerpoint/2010/main" val="1576288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3CCC6-E65B-4843-B9B0-BCAB00B183A2}"/>
              </a:ext>
            </a:extLst>
          </p:cNvPr>
          <p:cNvSpPr>
            <a:spLocks noGrp="1"/>
          </p:cNvSpPr>
          <p:nvPr>
            <p:ph type="title"/>
          </p:nvPr>
        </p:nvSpPr>
        <p:spPr/>
        <p:txBody>
          <a:bodyPr/>
          <a:lstStyle/>
          <a:p>
            <a:r>
              <a:rPr lang="en-US"/>
              <a:t>Decision</a:t>
            </a:r>
          </a:p>
        </p:txBody>
      </p:sp>
      <p:sp>
        <p:nvSpPr>
          <p:cNvPr id="4" name="TextBox 3">
            <a:extLst>
              <a:ext uri="{FF2B5EF4-FFF2-40B4-BE49-F238E27FC236}">
                <a16:creationId xmlns:a16="http://schemas.microsoft.com/office/drawing/2014/main" id="{0BF961F2-C484-4AB4-8F86-CBBECD79E05B}"/>
              </a:ext>
            </a:extLst>
          </p:cNvPr>
          <p:cNvSpPr txBox="1"/>
          <p:nvPr/>
        </p:nvSpPr>
        <p:spPr>
          <a:xfrm>
            <a:off x="5828596" y="2628944"/>
            <a:ext cx="5959548" cy="2616101"/>
          </a:xfrm>
          <a:prstGeom prst="rect">
            <a:avLst/>
          </a:prstGeom>
        </p:spPr>
        <p:txBody>
          <a:bodyPr wrap="square" rtlCol="0">
            <a:spAutoFit/>
          </a:bodyPr>
          <a:lstStyle/>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Dependent on the Governance Route that was decided by Panel when the modification was raised</a:t>
            </a: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endParaRP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1"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Standard Governance: </a:t>
            </a:r>
            <a:r>
              <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Ofgem makes the decision on whether or not the modification is implemented </a:t>
            </a:r>
          </a:p>
          <a:p>
            <a:pPr marR="0" lvl="0" algn="l" defTabSz="457200" rtl="0" eaLnBrk="1" fontAlgn="auto" latinLnBrk="0" hangingPunct="1">
              <a:lnSpc>
                <a:spcPct val="100000"/>
              </a:lnSpc>
              <a:spcBef>
                <a:spcPts val="0"/>
              </a:spcBef>
              <a:spcAft>
                <a:spcPts val="600"/>
              </a:spcAft>
              <a:buClrTx/>
              <a:buSzTx/>
              <a:tabLst/>
              <a:defRPr/>
            </a:pPr>
            <a:endPar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endParaRPr>
          </a:p>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endParaRPr>
          </a:p>
        </p:txBody>
      </p:sp>
      <p:pic>
        <p:nvPicPr>
          <p:cNvPr id="1026" name="Picture 2" descr="https://nationalgridplc.sharepoint.com/sites/GRP-EXT-UK-ESOMedia/Shared%20Documents/ESO%20imagery/ESO%20stock%20imagery/Group%20of%20people%20working%20together%20at%20office%20Getty-1132115725.jpg">
            <a:extLst>
              <a:ext uri="{FF2B5EF4-FFF2-40B4-BE49-F238E27FC236}">
                <a16:creationId xmlns:a16="http://schemas.microsoft.com/office/drawing/2014/main" id="{6E09D4E4-F9D3-4064-AFF3-B291EB498C8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2353" y="2037145"/>
            <a:ext cx="4814775" cy="320985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3AE855A7-01B8-4EE9-B603-B93C1A833E0C}"/>
              </a:ext>
            </a:extLst>
          </p:cNvPr>
          <p:cNvGrpSpPr/>
          <p:nvPr/>
        </p:nvGrpSpPr>
        <p:grpSpPr>
          <a:xfrm>
            <a:off x="8536808" y="206637"/>
            <a:ext cx="3412053" cy="495069"/>
            <a:chOff x="1378039" y="5337019"/>
            <a:chExt cx="3412053" cy="495069"/>
          </a:xfrm>
        </p:grpSpPr>
        <p:pic>
          <p:nvPicPr>
            <p:cNvPr id="6" name="Graphic 2" descr="Chat">
              <a:extLst>
                <a:ext uri="{FF2B5EF4-FFF2-40B4-BE49-F238E27FC236}">
                  <a16:creationId xmlns:a16="http://schemas.microsoft.com/office/drawing/2014/main" id="{E5704716-90E7-4215-A8CB-8F85B2849A7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78039" y="5337019"/>
              <a:ext cx="495069" cy="495069"/>
            </a:xfrm>
            <a:prstGeom prst="rect">
              <a:avLst/>
            </a:prstGeom>
          </p:spPr>
        </p:pic>
        <p:pic>
          <p:nvPicPr>
            <p:cNvPr id="7" name="Graphic 5" descr="Person with idea">
              <a:extLst>
                <a:ext uri="{FF2B5EF4-FFF2-40B4-BE49-F238E27FC236}">
                  <a16:creationId xmlns:a16="http://schemas.microsoft.com/office/drawing/2014/main" id="{87AEB33A-EF18-4255-AD24-9666230E778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61436" y="5337019"/>
              <a:ext cx="495069" cy="495069"/>
            </a:xfrm>
            <a:prstGeom prst="rect">
              <a:avLst/>
            </a:prstGeom>
          </p:spPr>
        </p:pic>
        <p:pic>
          <p:nvPicPr>
            <p:cNvPr id="8" name="Graphic 7" descr="Meeting">
              <a:extLst>
                <a:ext uri="{FF2B5EF4-FFF2-40B4-BE49-F238E27FC236}">
                  <a16:creationId xmlns:a16="http://schemas.microsoft.com/office/drawing/2014/main" id="{8D30B1C9-0E60-4271-BA24-FF7A27340B6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44833" y="5337019"/>
              <a:ext cx="495069" cy="495069"/>
            </a:xfrm>
            <a:prstGeom prst="rect">
              <a:avLst/>
            </a:prstGeom>
          </p:spPr>
        </p:pic>
        <p:pic>
          <p:nvPicPr>
            <p:cNvPr id="9" name="Graphic 3" descr="Group of people">
              <a:extLst>
                <a:ext uri="{FF2B5EF4-FFF2-40B4-BE49-F238E27FC236}">
                  <a16:creationId xmlns:a16="http://schemas.microsoft.com/office/drawing/2014/main" id="{C9707904-02ED-422B-9C09-A2A28B84069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128230" y="5337019"/>
              <a:ext cx="495069" cy="495069"/>
            </a:xfrm>
            <a:prstGeom prst="rect">
              <a:avLst/>
            </a:prstGeom>
          </p:spPr>
        </p:pic>
        <p:pic>
          <p:nvPicPr>
            <p:cNvPr id="10" name="Graphic 5" descr="Megaphone1">
              <a:extLst>
                <a:ext uri="{FF2B5EF4-FFF2-40B4-BE49-F238E27FC236}">
                  <a16:creationId xmlns:a16="http://schemas.microsoft.com/office/drawing/2014/main" id="{B128776A-B115-4BE1-8EE5-C99716D3301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711627" y="5337019"/>
              <a:ext cx="495069" cy="495069"/>
            </a:xfrm>
            <a:prstGeom prst="rect">
              <a:avLst/>
            </a:prstGeom>
          </p:spPr>
        </p:pic>
        <p:pic>
          <p:nvPicPr>
            <p:cNvPr id="11" name="Graphic 9" descr="Document">
              <a:extLst>
                <a:ext uri="{FF2B5EF4-FFF2-40B4-BE49-F238E27FC236}">
                  <a16:creationId xmlns:a16="http://schemas.microsoft.com/office/drawing/2014/main" id="{E6F58669-0751-45EA-AB9A-FBFF501F9D9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295023" y="5337019"/>
              <a:ext cx="495069" cy="495069"/>
            </a:xfrm>
            <a:prstGeom prst="rect">
              <a:avLst/>
            </a:prstGeom>
          </p:spPr>
        </p:pic>
      </p:grpSp>
    </p:spTree>
    <p:extLst>
      <p:ext uri="{BB962C8B-B14F-4D97-AF65-F5344CB8AC3E}">
        <p14:creationId xmlns:p14="http://schemas.microsoft.com/office/powerpoint/2010/main" val="122503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3CCC6-E65B-4843-B9B0-BCAB00B183A2}"/>
              </a:ext>
            </a:extLst>
          </p:cNvPr>
          <p:cNvSpPr>
            <a:spLocks noGrp="1"/>
          </p:cNvSpPr>
          <p:nvPr>
            <p:ph type="title"/>
          </p:nvPr>
        </p:nvSpPr>
        <p:spPr/>
        <p:txBody>
          <a:bodyPr/>
          <a:lstStyle/>
          <a:p>
            <a:r>
              <a:rPr lang="en-US"/>
              <a:t>Implement</a:t>
            </a:r>
          </a:p>
        </p:txBody>
      </p:sp>
      <p:sp>
        <p:nvSpPr>
          <p:cNvPr id="4" name="TextBox 3">
            <a:extLst>
              <a:ext uri="{FF2B5EF4-FFF2-40B4-BE49-F238E27FC236}">
                <a16:creationId xmlns:a16="http://schemas.microsoft.com/office/drawing/2014/main" id="{0BF961F2-C484-4AB4-8F86-CBBECD79E05B}"/>
              </a:ext>
            </a:extLst>
          </p:cNvPr>
          <p:cNvSpPr txBox="1"/>
          <p:nvPr/>
        </p:nvSpPr>
        <p:spPr>
          <a:xfrm>
            <a:off x="424915" y="2022400"/>
            <a:ext cx="5622480" cy="923330"/>
          </a:xfrm>
          <a:prstGeom prst="rect">
            <a:avLst/>
          </a:prstGeom>
        </p:spPr>
        <p:txBody>
          <a:bodyPr wrap="square" rtlCol="0">
            <a:spAutoFit/>
          </a:bodyPr>
          <a:lstStyle/>
          <a:p>
            <a:pPr marL="571500" marR="0" lvl="0" indent="-5715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000000"/>
                </a:solidFill>
                <a:effectLst/>
                <a:uLnTx/>
                <a:uFillTx/>
                <a:latin typeface="Helvetica Neue LT Std 45 Light"/>
                <a:ea typeface="Helvetica Neue Light" panose="02000403000000020004" pitchFamily="2" charset="0"/>
                <a:cs typeface="+mn-cs"/>
              </a:rPr>
              <a:t>The Code Administrator implements the final change which was decided by Ofgem on the agreed date.</a:t>
            </a:r>
          </a:p>
        </p:txBody>
      </p:sp>
      <p:pic>
        <p:nvPicPr>
          <p:cNvPr id="5" name="Picture 4">
            <a:extLst>
              <a:ext uri="{FF2B5EF4-FFF2-40B4-BE49-F238E27FC236}">
                <a16:creationId xmlns:a16="http://schemas.microsoft.com/office/drawing/2014/main" id="{A46C4707-0D0D-4E83-8953-D863D71E9CB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88586" y="1609014"/>
            <a:ext cx="5064042" cy="3375698"/>
          </a:xfrm>
          <a:prstGeom prst="rect">
            <a:avLst/>
          </a:prstGeom>
        </p:spPr>
      </p:pic>
      <p:grpSp>
        <p:nvGrpSpPr>
          <p:cNvPr id="6" name="Group 5">
            <a:extLst>
              <a:ext uri="{FF2B5EF4-FFF2-40B4-BE49-F238E27FC236}">
                <a16:creationId xmlns:a16="http://schemas.microsoft.com/office/drawing/2014/main" id="{90321A30-1005-48AD-98DF-72B471D95B55}"/>
              </a:ext>
            </a:extLst>
          </p:cNvPr>
          <p:cNvGrpSpPr/>
          <p:nvPr/>
        </p:nvGrpSpPr>
        <p:grpSpPr>
          <a:xfrm>
            <a:off x="8536808" y="206637"/>
            <a:ext cx="3412053" cy="495069"/>
            <a:chOff x="1378039" y="5337019"/>
            <a:chExt cx="3412053" cy="495069"/>
          </a:xfrm>
        </p:grpSpPr>
        <p:pic>
          <p:nvPicPr>
            <p:cNvPr id="7" name="Graphic 2" descr="Chat">
              <a:extLst>
                <a:ext uri="{FF2B5EF4-FFF2-40B4-BE49-F238E27FC236}">
                  <a16:creationId xmlns:a16="http://schemas.microsoft.com/office/drawing/2014/main" id="{CB58EFEB-6DD2-446D-AC12-F8F5988B2D9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378039" y="5337019"/>
              <a:ext cx="495069" cy="495069"/>
            </a:xfrm>
            <a:prstGeom prst="rect">
              <a:avLst/>
            </a:prstGeom>
          </p:spPr>
        </p:pic>
        <p:pic>
          <p:nvPicPr>
            <p:cNvPr id="8" name="Graphic 5" descr="Person with idea">
              <a:extLst>
                <a:ext uri="{FF2B5EF4-FFF2-40B4-BE49-F238E27FC236}">
                  <a16:creationId xmlns:a16="http://schemas.microsoft.com/office/drawing/2014/main" id="{38125C78-5FA8-4A1C-BC01-FC2A56F4DD2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961436" y="5337019"/>
              <a:ext cx="495069" cy="495069"/>
            </a:xfrm>
            <a:prstGeom prst="rect">
              <a:avLst/>
            </a:prstGeom>
          </p:spPr>
        </p:pic>
        <p:pic>
          <p:nvPicPr>
            <p:cNvPr id="9" name="Graphic 8" descr="Meeting">
              <a:extLst>
                <a:ext uri="{FF2B5EF4-FFF2-40B4-BE49-F238E27FC236}">
                  <a16:creationId xmlns:a16="http://schemas.microsoft.com/office/drawing/2014/main" id="{31CE5A01-940C-4238-B731-CF7D524BDEA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44833" y="5337019"/>
              <a:ext cx="495069" cy="495069"/>
            </a:xfrm>
            <a:prstGeom prst="rect">
              <a:avLst/>
            </a:prstGeom>
          </p:spPr>
        </p:pic>
        <p:pic>
          <p:nvPicPr>
            <p:cNvPr id="10" name="Graphic 3" descr="Group of people">
              <a:extLst>
                <a:ext uri="{FF2B5EF4-FFF2-40B4-BE49-F238E27FC236}">
                  <a16:creationId xmlns:a16="http://schemas.microsoft.com/office/drawing/2014/main" id="{C50D934E-EE0A-4EEE-AA04-0E9805411D6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128230" y="5337019"/>
              <a:ext cx="495069" cy="495069"/>
            </a:xfrm>
            <a:prstGeom prst="rect">
              <a:avLst/>
            </a:prstGeom>
          </p:spPr>
        </p:pic>
        <p:pic>
          <p:nvPicPr>
            <p:cNvPr id="11" name="Graphic 5" descr="Megaphone1">
              <a:extLst>
                <a:ext uri="{FF2B5EF4-FFF2-40B4-BE49-F238E27FC236}">
                  <a16:creationId xmlns:a16="http://schemas.microsoft.com/office/drawing/2014/main" id="{349EEA58-64B6-4E70-91D2-58120407AFB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711627" y="5337019"/>
              <a:ext cx="495069" cy="495069"/>
            </a:xfrm>
            <a:prstGeom prst="rect">
              <a:avLst/>
            </a:prstGeom>
          </p:spPr>
        </p:pic>
        <p:pic>
          <p:nvPicPr>
            <p:cNvPr id="12" name="Graphic 9" descr="Document">
              <a:extLst>
                <a:ext uri="{FF2B5EF4-FFF2-40B4-BE49-F238E27FC236}">
                  <a16:creationId xmlns:a16="http://schemas.microsoft.com/office/drawing/2014/main" id="{FA278138-E04B-4035-90A6-5A7EF997DB4C}"/>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295023" y="5337019"/>
              <a:ext cx="495069" cy="495069"/>
            </a:xfrm>
            <a:prstGeom prst="rect">
              <a:avLst/>
            </a:prstGeom>
          </p:spPr>
        </p:pic>
      </p:grpSp>
    </p:spTree>
    <p:extLst>
      <p:ext uri="{BB962C8B-B14F-4D97-AF65-F5344CB8AC3E}">
        <p14:creationId xmlns:p14="http://schemas.microsoft.com/office/powerpoint/2010/main" val="37373055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BE2949-70F1-4A3B-B3AF-B6A47E266139}"/>
              </a:ext>
            </a:extLst>
          </p:cNvPr>
          <p:cNvSpPr>
            <a:spLocks noGrp="1"/>
          </p:cNvSpPr>
          <p:nvPr>
            <p:ph type="body" sz="quarter" idx="10"/>
          </p:nvPr>
        </p:nvSpPr>
        <p:spPr>
          <a:xfrm>
            <a:off x="2412917" y="2380846"/>
            <a:ext cx="6617229" cy="1468967"/>
          </a:xfrm>
        </p:spPr>
        <p:txBody>
          <a:bodyPr/>
          <a:lstStyle/>
          <a:p>
            <a:r>
              <a:rPr lang="en-GB" sz="2500" b="1" dirty="0">
                <a:latin typeface="HelveticaNeueLT Pro 55 Roman" panose="020B0604020202020204" pitchFamily="34" charset="77"/>
              </a:rPr>
              <a:t>Workgroup Responsibilities</a:t>
            </a:r>
          </a:p>
        </p:txBody>
      </p:sp>
      <p:sp>
        <p:nvSpPr>
          <p:cNvPr id="4" name="Text Placeholder 1">
            <a:extLst>
              <a:ext uri="{FF2B5EF4-FFF2-40B4-BE49-F238E27FC236}">
                <a16:creationId xmlns:a16="http://schemas.microsoft.com/office/drawing/2014/main" id="{9B005218-02F1-4150-92E7-9D14FA6F26E6}"/>
              </a:ext>
            </a:extLst>
          </p:cNvPr>
          <p:cNvSpPr txBox="1">
            <a:spLocks/>
          </p:cNvSpPr>
          <p:nvPr/>
        </p:nvSpPr>
        <p:spPr>
          <a:xfrm>
            <a:off x="2412917" y="2819037"/>
            <a:ext cx="7079317" cy="1677988"/>
          </a:xfrm>
          <a:prstGeom prst="rect">
            <a:avLst/>
          </a:prstGeom>
        </p:spPr>
        <p:txBody>
          <a:bodyPr/>
          <a:lstStyle>
            <a:lvl1pPr marL="0" indent="0" algn="l" defTabSz="914377" rtl="0" eaLnBrk="1" latinLnBrk="0" hangingPunct="1">
              <a:lnSpc>
                <a:spcPct val="90000"/>
              </a:lnSpc>
              <a:spcBef>
                <a:spcPts val="1000"/>
              </a:spcBef>
              <a:buFont typeface="Arial" panose="020B0604020202020204" pitchFamily="34" charset="0"/>
              <a:buNone/>
              <a:defRPr sz="1600" b="0" i="0" kern="1200">
                <a:solidFill>
                  <a:srgbClr val="FFBF22"/>
                </a:solidFill>
                <a:latin typeface="Helvetica Neue LT Std 45 Light" panose="020B0403020202020204" pitchFamily="34" charset="0"/>
                <a:ea typeface="+mn-ea"/>
                <a:cs typeface="+mn-cs"/>
              </a:defRPr>
            </a:lvl1pPr>
            <a:lvl2pPr marL="457189" indent="0" algn="l" defTabSz="914377" rtl="0" eaLnBrk="1" latinLnBrk="0" hangingPunct="1">
              <a:lnSpc>
                <a:spcPct val="90000"/>
              </a:lnSpc>
              <a:spcBef>
                <a:spcPts val="500"/>
              </a:spcBef>
              <a:buFont typeface="Arial" panose="020B0604020202020204" pitchFamily="34" charset="0"/>
              <a:buNone/>
              <a:defRPr sz="1800" b="0" i="0" kern="1200">
                <a:solidFill>
                  <a:srgbClr val="E8BC28"/>
                </a:solidFill>
                <a:latin typeface="Helvetica Neue LT Std 45 Light" panose="020B0403020202020204" pitchFamily="34" charset="0"/>
                <a:ea typeface="+mn-ea"/>
                <a:cs typeface="+mn-cs"/>
              </a:defRPr>
            </a:lvl2pPr>
            <a:lvl3pPr marL="914377" indent="0" algn="l" defTabSz="914377" rtl="0" eaLnBrk="1" latinLnBrk="0" hangingPunct="1">
              <a:lnSpc>
                <a:spcPct val="90000"/>
              </a:lnSpc>
              <a:spcBef>
                <a:spcPts val="500"/>
              </a:spcBef>
              <a:buFont typeface="Arial" panose="020B0604020202020204" pitchFamily="34" charset="0"/>
              <a:buNone/>
              <a:defRPr sz="1600" b="0" i="0" kern="1200">
                <a:solidFill>
                  <a:srgbClr val="E8BC28"/>
                </a:solidFill>
                <a:latin typeface="Helvetica Neue LT Std 45 Light" panose="020B0403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4pPr>
            <a:lvl5pPr marL="1828755" indent="0" algn="l" defTabSz="914377" rtl="0" eaLnBrk="1" latinLnBrk="0" hangingPunct="1">
              <a:lnSpc>
                <a:spcPct val="90000"/>
              </a:lnSpc>
              <a:spcBef>
                <a:spcPts val="500"/>
              </a:spcBef>
              <a:buFont typeface="Arial" panose="020B0604020202020204" pitchFamily="34" charset="0"/>
              <a:buNone/>
              <a:defRPr sz="1400" b="0" i="0" kern="1200">
                <a:solidFill>
                  <a:srgbClr val="E8BC28"/>
                </a:solidFill>
                <a:latin typeface="Helvetica Neue LT Std 45 Light" panose="020B0403020202020204" pitchFamily="34" charset="0"/>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b="1" dirty="0">
                <a:solidFill>
                  <a:srgbClr val="0079C1"/>
                </a:solidFill>
                <a:latin typeface="Arial" panose="020B0604020202020204" pitchFamily="34" charset="0"/>
                <a:cs typeface="Arial" panose="020B0604020202020204" pitchFamily="34" charset="0"/>
              </a:rPr>
              <a:t>Catia Gomes– National Grid ESO Code Administrator</a:t>
            </a:r>
          </a:p>
        </p:txBody>
      </p:sp>
    </p:spTree>
    <p:extLst>
      <p:ext uri="{BB962C8B-B14F-4D97-AF65-F5344CB8AC3E}">
        <p14:creationId xmlns:p14="http://schemas.microsoft.com/office/powerpoint/2010/main" val="2847287295"/>
      </p:ext>
    </p:extLst>
  </p:cSld>
  <p:clrMapOvr>
    <a:masterClrMapping/>
  </p:clrMapOvr>
</p:sld>
</file>

<file path=ppt/theme/theme1.xml><?xml version="1.0" encoding="utf-8"?>
<a:theme xmlns:a="http://schemas.openxmlformats.org/drawingml/2006/main" name="3_Office Theme">
  <a:themeElements>
    <a:clrScheme name="National Grid">
      <a:dk1>
        <a:srgbClr val="000000"/>
      </a:dk1>
      <a:lt1>
        <a:srgbClr val="FFFFFF"/>
      </a:lt1>
      <a:dk2>
        <a:srgbClr val="44546A"/>
      </a:dk2>
      <a:lt2>
        <a:srgbClr val="E7E6E6"/>
      </a:lt2>
      <a:accent1>
        <a:srgbClr val="FFE600"/>
      </a:accent1>
      <a:accent2>
        <a:srgbClr val="ED7D31"/>
      </a:accent2>
      <a:accent3>
        <a:srgbClr val="F26522"/>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square" rtlCol="0">
        <a:spAutoFit/>
      </a:bodyPr>
      <a:lstStyle>
        <a:defPPr algn="l">
          <a:defRPr sz="900" dirty="0" err="1" smtClean="0">
            <a:solidFill>
              <a:srgbClr val="454546"/>
            </a:solidFill>
            <a:latin typeface="HelveticaNeueLT Pro 55 Roman" panose="020B0604020202020204" pitchFamily="34" charset="77"/>
            <a:ea typeface="12 pt. Helvetica* 45 Light   02" panose="02000403000000020004" pitchFamily="2" charset="0"/>
          </a:defRPr>
        </a:defPPr>
      </a:lstStyle>
    </a:txDef>
  </a:objectDefaults>
  <a:extraClrSchemeLst/>
  <a:extLst>
    <a:ext uri="{05A4C25C-085E-4340-85A3-A5531E510DB2}">
      <thm15:themeFamily xmlns:thm15="http://schemas.microsoft.com/office/thememl/2012/main" name="Presentation2" id="{2A7FDE9E-59AD-4253-925B-6B7EFE40AA08}" vid="{70DD0154-3507-4F7E-81E3-85B34929348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Rivalland (ESO), Jessica</DisplayName>
        <AccountId>49</AccountId>
        <AccountType/>
      </UserInfo>
    </SharedWithUsers>
    <TaxCatchAll xmlns="cadce026-d35b-4a62-a2ee-1436bb44fb55" xsi:nil="true"/>
    <lcf76f155ced4ddcb4097134ff3c332f xmlns="fb4c92b7-14ff-49cd-972e-7afaa2d9e48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E5FD39CB6405E4FACDC07A81B4762FB" ma:contentTypeVersion="12" ma:contentTypeDescription="Create a new document." ma:contentTypeScope="" ma:versionID="2c51092bb21753fef359484d740de79c">
  <xsd:schema xmlns:xsd="http://www.w3.org/2001/XMLSchema" xmlns:xs="http://www.w3.org/2001/XMLSchema" xmlns:p="http://schemas.microsoft.com/office/2006/metadata/properties" xmlns:ns2="fb4c92b7-14ff-49cd-972e-7afaa2d9e482" xmlns:ns3="97b6fe81-1556-4112-94ca-31043ca39b71" xmlns:ns4="cadce026-d35b-4a62-a2ee-1436bb44fb55" targetNamespace="http://schemas.microsoft.com/office/2006/metadata/properties" ma:root="true" ma:fieldsID="a81dcd48eddf192caf48c109f69071ac" ns2:_="" ns3:_="" ns4:_="">
    <xsd:import namespace="fb4c92b7-14ff-49cd-972e-7afaa2d9e482"/>
    <xsd:import namespace="97b6fe81-1556-4112-94ca-31043ca39b71"/>
    <xsd:import namespace="cadce026-d35b-4a62-a2ee-1436bb44fb5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4: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b4c92b7-14ff-49cd-972e-7afaa2d9e48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571c05a-9bf0-4b0b-ad97-e13aed49ba31"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adce026-d35b-4a62-a2ee-1436bb44fb55"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2a93f86f-df12-4503-be51-556605c1ee02}" ma:internalName="TaxCatchAll" ma:showField="CatchAllData" ma:web="97b6fe81-1556-4112-94ca-31043ca39b7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B36002-CCFD-4C5D-814A-FF8D96969B7A}">
  <ds:schemaRefs>
    <ds:schemaRef ds:uri="http://schemas.microsoft.com/office/2006/metadata/properties"/>
    <ds:schemaRef ds:uri="cadce026-d35b-4a62-a2ee-1436bb44fb55"/>
    <ds:schemaRef ds:uri="http://purl.org/dc/terms/"/>
    <ds:schemaRef ds:uri="97b6fe81-1556-4112-94ca-31043ca39b71"/>
    <ds:schemaRef ds:uri="http://schemas.microsoft.com/office/2006/documentManagement/types"/>
    <ds:schemaRef ds:uri="http://schemas.microsoft.com/office/infopath/2007/PartnerControls"/>
    <ds:schemaRef ds:uri="296f8304-7f63-4501-8ca1-63068ba277e1"/>
    <ds:schemaRef ds:uri="http://purl.org/dc/elements/1.1/"/>
    <ds:schemaRef ds:uri="http://schemas.openxmlformats.org/package/2006/metadata/core-properties"/>
    <ds:schemaRef ds:uri="http://www.w3.org/XML/1998/namespace"/>
    <ds:schemaRef ds:uri="http://purl.org/dc/dcmitype/"/>
    <ds:schemaRef ds:uri="fb4c92b7-14ff-49cd-972e-7afaa2d9e482"/>
  </ds:schemaRefs>
</ds:datastoreItem>
</file>

<file path=customXml/itemProps2.xml><?xml version="1.0" encoding="utf-8"?>
<ds:datastoreItem xmlns:ds="http://schemas.openxmlformats.org/officeDocument/2006/customXml" ds:itemID="{4526808D-2B4C-4333-ABB4-74F13E7BF81E}">
  <ds:schemaRefs>
    <ds:schemaRef ds:uri="http://schemas.microsoft.com/sharepoint/v3/contenttype/forms"/>
  </ds:schemaRefs>
</ds:datastoreItem>
</file>

<file path=customXml/itemProps3.xml><?xml version="1.0" encoding="utf-8"?>
<ds:datastoreItem xmlns:ds="http://schemas.openxmlformats.org/officeDocument/2006/customXml" ds:itemID="{F28F68B7-298F-4AF2-8092-4E93BE760D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b4c92b7-14ff-49cd-972e-7afaa2d9e482"/>
    <ds:schemaRef ds:uri="97b6fe81-1556-4112-94ca-31043ca39b71"/>
    <ds:schemaRef ds:uri="cadce026-d35b-4a62-a2ee-1436bb44fb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Workgroup 1 Slides</Template>
  <TotalTime>84</TotalTime>
  <Words>1976</Words>
  <Application>Microsoft Office PowerPoint</Application>
  <PresentationFormat>Widescreen</PresentationFormat>
  <Paragraphs>264</Paragraphs>
  <Slides>26</Slides>
  <Notes>9</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26</vt:i4>
      </vt:variant>
    </vt:vector>
  </HeadingPairs>
  <TitlesOfParts>
    <vt:vector size="45" baseType="lpstr">
      <vt:lpstr>Arial</vt:lpstr>
      <vt:lpstr>Calibri</vt:lpstr>
      <vt:lpstr>Calibri Light</vt:lpstr>
      <vt:lpstr>Helvetica Neue LT Std 35 Thin</vt:lpstr>
      <vt:lpstr>Helvetica Neue LT Std 45 Light</vt:lpstr>
      <vt:lpstr>Helvetica Neue LT Std 65 Medium</vt:lpstr>
      <vt:lpstr>Helvetica Neue LT Std 87 Heavy </vt:lpstr>
      <vt:lpstr>HelveticaNeueLT Pro 45 Lt</vt:lpstr>
      <vt:lpstr>HelveticaNeueLT Pro 55 Roman</vt:lpstr>
      <vt:lpstr>HelveticaNeueLT Pro 65 Md</vt:lpstr>
      <vt:lpstr>HelveticaNeueLT Pro 95 Blk</vt:lpstr>
      <vt:lpstr>HelveticaNeueLT Std Cn</vt:lpstr>
      <vt:lpstr>HelveticaNeueLT Std Lt</vt:lpstr>
      <vt:lpstr>HelveticaNeueLT Std Med</vt:lpstr>
      <vt:lpstr>HelveticaNeueLT Std Thin</vt:lpstr>
      <vt:lpstr>HelveticaNeueLTPro-Blk</vt:lpstr>
      <vt:lpstr>HelveticaNeueLTPro-Hv</vt:lpstr>
      <vt:lpstr>HelveticaNeueLTPro-Roman</vt:lpstr>
      <vt:lpstr>3_Office Theme</vt:lpstr>
      <vt:lpstr>Monday 23 January 2023 Online Meeting via Teams</vt:lpstr>
      <vt:lpstr>PowerPoint Presentation</vt:lpstr>
      <vt:lpstr>PowerPoint Presentation</vt:lpstr>
      <vt:lpstr>Code Modification Process Overview</vt:lpstr>
      <vt:lpstr>Refine solution Workgroups</vt:lpstr>
      <vt:lpstr>Consult Code Administrator Consultation</vt:lpstr>
      <vt:lpstr>Decision</vt:lpstr>
      <vt:lpstr>Implement</vt:lpstr>
      <vt:lpstr>PowerPoint Presentation</vt:lpstr>
      <vt:lpstr>Expectations of a Workgroup Member</vt:lpstr>
      <vt:lpstr>PowerPoint Presentation</vt:lpstr>
      <vt:lpstr>Can I vote? and What is the Workgroup Vote?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GSR031 'CATO' Modification</vt:lpstr>
      <vt:lpstr>PowerPoint Presentation</vt:lpstr>
      <vt:lpstr>PowerPoint Presentation</vt:lpstr>
      <vt:lpstr>GSR031 – Asks of the Workgroup</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 of Meeting] Online Meeting via Teams</dc:title>
  <dc:creator>Carvalho Gomes(ESO), Catia Ariana</dc:creator>
  <cp:lastModifiedBy>Carvalho Gomes(ESO), Catia Ariana</cp:lastModifiedBy>
  <cp:revision>1</cp:revision>
  <dcterms:created xsi:type="dcterms:W3CDTF">2023-01-16T12:45:08Z</dcterms:created>
  <dcterms:modified xsi:type="dcterms:W3CDTF">2023-01-16T16:31:42Z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0x0101009F8CA9C19BC094409188BB7813D94336</vt:lpwstr>
  </property>
  <property fmtid="{D5CDD505-2E9C-101B-9397-08002B2CF9AE}" pid="3" name="ComplianceAssetId">
    <vt:lpwstr/>
  </property>
  <property fmtid="{D5CDD505-2E9C-101B-9397-08002B2CF9AE}" pid="4" name="_ExtendedDescription">
    <vt:lpwstr/>
  </property>
  <property fmtid="{D5CDD505-2E9C-101B-9397-08002B2CF9AE}" pid="5" name="TriggerFlowInfo">
    <vt:lpwstr/>
  </property>
  <property fmtid="{D5CDD505-2E9C-101B-9397-08002B2CF9AE}" pid="6" name="MediaServiceImageTags">
    <vt:lpwstr/>
  </property>
</Properties>
</file>