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3.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4.xml" ContentType="application/vnd.openxmlformats-officedocument.theme+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713" r:id="rId5"/>
    <p:sldMasterId id="2147483745" r:id="rId6"/>
    <p:sldMasterId id="2147483806" r:id="rId7"/>
    <p:sldMasterId id="2147483825" r:id="rId8"/>
  </p:sldMasterIdLst>
  <p:notesMasterIdLst>
    <p:notesMasterId r:id="rId21"/>
  </p:notesMasterIdLst>
  <p:handoutMasterIdLst>
    <p:handoutMasterId r:id="rId22"/>
  </p:handoutMasterIdLst>
  <p:sldIdLst>
    <p:sldId id="256" r:id="rId9"/>
    <p:sldId id="5951" r:id="rId10"/>
    <p:sldId id="5952" r:id="rId11"/>
    <p:sldId id="1433" r:id="rId12"/>
    <p:sldId id="5958" r:id="rId13"/>
    <p:sldId id="5954" r:id="rId14"/>
    <p:sldId id="5962" r:id="rId15"/>
    <p:sldId id="5967" r:id="rId16"/>
    <p:sldId id="1434" r:id="rId17"/>
    <p:sldId id="1435" r:id="rId18"/>
    <p:sldId id="5960" r:id="rId19"/>
    <p:sldId id="5965"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59D3194A-17F4-424C-9850-2B99DBE3F409}">
          <p14:sldIdLst>
            <p14:sldId id="256"/>
            <p14:sldId id="5951"/>
            <p14:sldId id="5952"/>
            <p14:sldId id="1433"/>
            <p14:sldId id="5958"/>
            <p14:sldId id="5954"/>
            <p14:sldId id="5962"/>
            <p14:sldId id="5967"/>
            <p14:sldId id="1434"/>
            <p14:sldId id="1435"/>
          </p14:sldIdLst>
        </p14:section>
        <p14:section name="Default Section" id="{596EF679-7707-45C5-BDAE-70772D786CAC}">
          <p14:sldIdLst>
            <p14:sldId id="5960"/>
            <p14:sldId id="596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ullen (ESO), Paul J" initials="M(PJ" lastIdx="1" clrIdx="0">
    <p:extLst>
      <p:ext uri="{19B8F6BF-5375-455C-9EA6-DF929625EA0E}">
        <p15:presenceInfo xmlns:p15="http://schemas.microsoft.com/office/powerpoint/2012/main" userId="S-1-5-21-852109325-4236797708-1392725387-1239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C85412"/>
    <a:srgbClr val="20201E"/>
    <a:srgbClr val="FFBF22"/>
    <a:srgbClr val="0079C1"/>
    <a:srgbClr val="FCF3E7"/>
    <a:srgbClr val="E61E84"/>
    <a:srgbClr val="FFCE2C"/>
    <a:srgbClr val="FF5D00"/>
    <a:srgbClr val="6A2C91"/>
    <a:srgbClr val="E754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B7943EC-62AD-4C03-A434-ABDE6D7DE95F}" v="4" dt="2022-07-25T12:52:48.02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Grid="0">
      <p:cViewPr>
        <p:scale>
          <a:sx n="63" d="100"/>
          <a:sy n="63" d="100"/>
        </p:scale>
        <p:origin x="372" y="132"/>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commentAuthors" Target="commentAuthors.xml"/><Relationship Id="rId28" Type="http://schemas.microsoft.com/office/2016/11/relationships/changesInfo" Target="changesInfos/changesInfo1.xml"/><Relationship Id="rId10" Type="http://schemas.openxmlformats.org/officeDocument/2006/relationships/slide" Target="slides/slide2.xml"/><Relationship Id="rId19" Type="http://schemas.openxmlformats.org/officeDocument/2006/relationships/slide" Target="slides/slide1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n-Okwesa(ESO), Banke" userId="7315efe0-d579-47dc-8bf8-ea28e6ed01dd" providerId="ADAL" clId="{AB7943EC-62AD-4C03-A434-ABDE6D7DE95F}"/>
    <pc:docChg chg="undo custSel addSld delSld modSld modSection">
      <pc:chgData name="John-Okwesa(ESO), Banke" userId="7315efe0-d579-47dc-8bf8-ea28e6ed01dd" providerId="ADAL" clId="{AB7943EC-62AD-4C03-A434-ABDE6D7DE95F}" dt="2022-07-25T12:53:35.191" v="341" actId="20577"/>
      <pc:docMkLst>
        <pc:docMk/>
      </pc:docMkLst>
      <pc:sldChg chg="modSp mod">
        <pc:chgData name="John-Okwesa(ESO), Banke" userId="7315efe0-d579-47dc-8bf8-ea28e6ed01dd" providerId="ADAL" clId="{AB7943EC-62AD-4C03-A434-ABDE6D7DE95F}" dt="2022-07-25T08:05:37.190" v="3" actId="20577"/>
        <pc:sldMkLst>
          <pc:docMk/>
          <pc:sldMk cId="2704666972" sldId="256"/>
        </pc:sldMkLst>
        <pc:spChg chg="mod">
          <ac:chgData name="John-Okwesa(ESO), Banke" userId="7315efe0-d579-47dc-8bf8-ea28e6ed01dd" providerId="ADAL" clId="{AB7943EC-62AD-4C03-A434-ABDE6D7DE95F}" dt="2022-07-25T08:05:37.190" v="3" actId="20577"/>
          <ac:spMkLst>
            <pc:docMk/>
            <pc:sldMk cId="2704666972" sldId="256"/>
            <ac:spMk id="4" creationId="{943CEC6D-3654-4544-8AAC-EFF987C19E6B}"/>
          </ac:spMkLst>
        </pc:spChg>
      </pc:sldChg>
      <pc:sldChg chg="del">
        <pc:chgData name="John-Okwesa(ESO), Banke" userId="7315efe0-d579-47dc-8bf8-ea28e6ed01dd" providerId="ADAL" clId="{AB7943EC-62AD-4C03-A434-ABDE6D7DE95F}" dt="2022-07-25T08:11:13.329" v="90" actId="2696"/>
        <pc:sldMkLst>
          <pc:docMk/>
          <pc:sldMk cId="2227445331" sldId="5944"/>
        </pc:sldMkLst>
      </pc:sldChg>
      <pc:sldChg chg="modSp mod">
        <pc:chgData name="John-Okwesa(ESO), Banke" userId="7315efe0-d579-47dc-8bf8-ea28e6ed01dd" providerId="ADAL" clId="{AB7943EC-62AD-4C03-A434-ABDE6D7DE95F}" dt="2022-07-25T08:10:05.183" v="67" actId="12"/>
        <pc:sldMkLst>
          <pc:docMk/>
          <pc:sldMk cId="3932025815" sldId="5951"/>
        </pc:sldMkLst>
        <pc:graphicFrameChg chg="mod modGraphic">
          <ac:chgData name="John-Okwesa(ESO), Banke" userId="7315efe0-d579-47dc-8bf8-ea28e6ed01dd" providerId="ADAL" clId="{AB7943EC-62AD-4C03-A434-ABDE6D7DE95F}" dt="2022-07-25T08:10:05.183" v="67" actId="12"/>
          <ac:graphicFrameMkLst>
            <pc:docMk/>
            <pc:sldMk cId="3932025815" sldId="5951"/>
            <ac:graphicFrameMk id="5" creationId="{C5314A03-BCFF-46EC-84DD-289ED7B0137E}"/>
          </ac:graphicFrameMkLst>
        </pc:graphicFrameChg>
      </pc:sldChg>
      <pc:sldChg chg="addSp delSp modSp mod">
        <pc:chgData name="John-Okwesa(ESO), Banke" userId="7315efe0-d579-47dc-8bf8-ea28e6ed01dd" providerId="ADAL" clId="{AB7943EC-62AD-4C03-A434-ABDE6D7DE95F}" dt="2022-07-25T08:15:25.606" v="188" actId="20577"/>
        <pc:sldMkLst>
          <pc:docMk/>
          <pc:sldMk cId="4075927981" sldId="5958"/>
        </pc:sldMkLst>
        <pc:spChg chg="mod">
          <ac:chgData name="John-Okwesa(ESO), Banke" userId="7315efe0-d579-47dc-8bf8-ea28e6ed01dd" providerId="ADAL" clId="{AB7943EC-62AD-4C03-A434-ABDE6D7DE95F}" dt="2022-07-25T08:15:25.606" v="188" actId="20577"/>
          <ac:spMkLst>
            <pc:docMk/>
            <pc:sldMk cId="4075927981" sldId="5958"/>
            <ac:spMk id="2" creationId="{84B562CE-4C2E-4539-BC2B-46A5428AD97A}"/>
          </ac:spMkLst>
        </pc:spChg>
        <pc:graphicFrameChg chg="del">
          <ac:chgData name="John-Okwesa(ESO), Banke" userId="7315efe0-d579-47dc-8bf8-ea28e6ed01dd" providerId="ADAL" clId="{AB7943EC-62AD-4C03-A434-ABDE6D7DE95F}" dt="2022-07-25T08:12:09.759" v="91" actId="478"/>
          <ac:graphicFrameMkLst>
            <pc:docMk/>
            <pc:sldMk cId="4075927981" sldId="5958"/>
            <ac:graphicFrameMk id="4" creationId="{D91D9A30-CA4A-4692-B19C-8540C69CE62F}"/>
          </ac:graphicFrameMkLst>
        </pc:graphicFrameChg>
        <pc:graphicFrameChg chg="add mod modGraphic">
          <ac:chgData name="John-Okwesa(ESO), Banke" userId="7315efe0-d579-47dc-8bf8-ea28e6ed01dd" providerId="ADAL" clId="{AB7943EC-62AD-4C03-A434-ABDE6D7DE95F}" dt="2022-07-25T08:15:00.100" v="165" actId="1076"/>
          <ac:graphicFrameMkLst>
            <pc:docMk/>
            <pc:sldMk cId="4075927981" sldId="5958"/>
            <ac:graphicFrameMk id="5" creationId="{2AB87E19-68E4-4A40-AF3D-7B40BB46541D}"/>
          </ac:graphicFrameMkLst>
        </pc:graphicFrameChg>
      </pc:sldChg>
      <pc:sldChg chg="modSp mod">
        <pc:chgData name="John-Okwesa(ESO), Banke" userId="7315efe0-d579-47dc-8bf8-ea28e6ed01dd" providerId="ADAL" clId="{AB7943EC-62AD-4C03-A434-ABDE6D7DE95F}" dt="2022-07-25T08:11:08.963" v="89" actId="20577"/>
        <pc:sldMkLst>
          <pc:docMk/>
          <pc:sldMk cId="4196201802" sldId="5960"/>
        </pc:sldMkLst>
        <pc:spChg chg="mod">
          <ac:chgData name="John-Okwesa(ESO), Banke" userId="7315efe0-d579-47dc-8bf8-ea28e6ed01dd" providerId="ADAL" clId="{AB7943EC-62AD-4C03-A434-ABDE6D7DE95F}" dt="2022-07-25T08:11:08.963" v="89" actId="20577"/>
          <ac:spMkLst>
            <pc:docMk/>
            <pc:sldMk cId="4196201802" sldId="5960"/>
            <ac:spMk id="3" creationId="{B78BAB2B-279B-4219-9141-C8FD4F343F02}"/>
          </ac:spMkLst>
        </pc:spChg>
      </pc:sldChg>
      <pc:sldChg chg="addSp delSp modSp mod">
        <pc:chgData name="John-Okwesa(ESO), Banke" userId="7315efe0-d579-47dc-8bf8-ea28e6ed01dd" providerId="ADAL" clId="{AB7943EC-62AD-4C03-A434-ABDE6D7DE95F}" dt="2022-07-25T08:07:58.577" v="36" actId="14100"/>
        <pc:sldMkLst>
          <pc:docMk/>
          <pc:sldMk cId="3491284932" sldId="5962"/>
        </pc:sldMkLst>
        <pc:picChg chg="del">
          <ac:chgData name="John-Okwesa(ESO), Banke" userId="7315efe0-d579-47dc-8bf8-ea28e6ed01dd" providerId="ADAL" clId="{AB7943EC-62AD-4C03-A434-ABDE6D7DE95F}" dt="2022-07-25T08:07:50.466" v="32" actId="478"/>
          <ac:picMkLst>
            <pc:docMk/>
            <pc:sldMk cId="3491284932" sldId="5962"/>
            <ac:picMk id="3" creationId="{B552C28E-F33A-4407-9E88-782C43B557B4}"/>
          </ac:picMkLst>
        </pc:picChg>
        <pc:picChg chg="add mod">
          <ac:chgData name="John-Okwesa(ESO), Banke" userId="7315efe0-d579-47dc-8bf8-ea28e6ed01dd" providerId="ADAL" clId="{AB7943EC-62AD-4C03-A434-ABDE6D7DE95F}" dt="2022-07-25T08:07:58.577" v="36" actId="14100"/>
          <ac:picMkLst>
            <pc:docMk/>
            <pc:sldMk cId="3491284932" sldId="5962"/>
            <ac:picMk id="4" creationId="{639DF5BD-3D65-4001-800B-2457EDADE41D}"/>
          </ac:picMkLst>
        </pc:picChg>
      </pc:sldChg>
      <pc:sldChg chg="del">
        <pc:chgData name="John-Okwesa(ESO), Banke" userId="7315efe0-d579-47dc-8bf8-ea28e6ed01dd" providerId="ADAL" clId="{AB7943EC-62AD-4C03-A434-ABDE6D7DE95F}" dt="2022-07-25T08:05:51.624" v="4" actId="2696"/>
        <pc:sldMkLst>
          <pc:docMk/>
          <pc:sldMk cId="1503308015" sldId="5963"/>
        </pc:sldMkLst>
      </pc:sldChg>
      <pc:sldChg chg="del">
        <pc:chgData name="John-Okwesa(ESO), Banke" userId="7315efe0-d579-47dc-8bf8-ea28e6ed01dd" providerId="ADAL" clId="{AB7943EC-62AD-4C03-A434-ABDE6D7DE95F}" dt="2022-07-25T08:05:58.662" v="5" actId="2696"/>
        <pc:sldMkLst>
          <pc:docMk/>
          <pc:sldMk cId="1059284739" sldId="5964"/>
        </pc:sldMkLst>
      </pc:sldChg>
      <pc:sldChg chg="addSp modSp add del mod">
        <pc:chgData name="John-Okwesa(ESO), Banke" userId="7315efe0-d579-47dc-8bf8-ea28e6ed01dd" providerId="ADAL" clId="{AB7943EC-62AD-4C03-A434-ABDE6D7DE95F}" dt="2022-07-25T12:53:35.191" v="341" actId="20577"/>
        <pc:sldMkLst>
          <pc:docMk/>
          <pc:sldMk cId="2191831055" sldId="5965"/>
        </pc:sldMkLst>
        <pc:spChg chg="mod">
          <ac:chgData name="John-Okwesa(ESO), Banke" userId="7315efe0-d579-47dc-8bf8-ea28e6ed01dd" providerId="ADAL" clId="{AB7943EC-62AD-4C03-A434-ABDE6D7DE95F}" dt="2022-07-25T12:53:35.191" v="341" actId="20577"/>
          <ac:spMkLst>
            <pc:docMk/>
            <pc:sldMk cId="2191831055" sldId="5965"/>
            <ac:spMk id="2" creationId="{0CDA9072-F464-487A-8933-2350A3A6AE34}"/>
          </ac:spMkLst>
        </pc:spChg>
        <pc:spChg chg="add mod">
          <ac:chgData name="John-Okwesa(ESO), Banke" userId="7315efe0-d579-47dc-8bf8-ea28e6ed01dd" providerId="ADAL" clId="{AB7943EC-62AD-4C03-A434-ABDE6D7DE95F}" dt="2022-07-25T12:52:51.323" v="273" actId="20577"/>
          <ac:spMkLst>
            <pc:docMk/>
            <pc:sldMk cId="2191831055" sldId="5965"/>
            <ac:spMk id="3" creationId="{031B3E8A-3540-4169-A914-64671121F2F4}"/>
          </ac:spMkLst>
        </pc:spChg>
      </pc:sldChg>
      <pc:sldChg chg="modSp mod">
        <pc:chgData name="John-Okwesa(ESO), Banke" userId="7315efe0-d579-47dc-8bf8-ea28e6ed01dd" providerId="ADAL" clId="{AB7943EC-62AD-4C03-A434-ABDE6D7DE95F}" dt="2022-07-25T08:10:54.336" v="76" actId="1076"/>
        <pc:sldMkLst>
          <pc:docMk/>
          <pc:sldMk cId="884394581" sldId="5967"/>
        </pc:sldMkLst>
        <pc:spChg chg="mod">
          <ac:chgData name="John-Okwesa(ESO), Banke" userId="7315efe0-d579-47dc-8bf8-ea28e6ed01dd" providerId="ADAL" clId="{AB7943EC-62AD-4C03-A434-ABDE6D7DE95F}" dt="2022-07-25T08:10:49.516" v="75" actId="1076"/>
          <ac:spMkLst>
            <pc:docMk/>
            <pc:sldMk cId="884394581" sldId="5967"/>
            <ac:spMk id="2" creationId="{3F776FD0-B510-4B4E-8BC9-9280130F5B55}"/>
          </ac:spMkLst>
        </pc:spChg>
        <pc:spChg chg="mod">
          <ac:chgData name="John-Okwesa(ESO), Banke" userId="7315efe0-d579-47dc-8bf8-ea28e6ed01dd" providerId="ADAL" clId="{AB7943EC-62AD-4C03-A434-ABDE6D7DE95F}" dt="2022-07-25T08:10:54.336" v="76" actId="1076"/>
          <ac:spMkLst>
            <pc:docMk/>
            <pc:sldMk cId="884394581" sldId="5967"/>
            <ac:spMk id="3" creationId="{A26092B1-AE61-419C-906A-2F1464EEF5EC}"/>
          </ac:spMkLst>
        </pc:spChg>
      </pc:sldChg>
      <pc:sldChg chg="del">
        <pc:chgData name="John-Okwesa(ESO), Banke" userId="7315efe0-d579-47dc-8bf8-ea28e6ed01dd" providerId="ADAL" clId="{AB7943EC-62AD-4C03-A434-ABDE6D7DE95F}" dt="2022-07-25T08:08:14.735" v="37" actId="2696"/>
        <pc:sldMkLst>
          <pc:docMk/>
          <pc:sldMk cId="2812774094" sldId="5969"/>
        </pc:sldMkLst>
      </pc:sldChg>
      <pc:sldMasterChg chg="addSldLayout delSldLayout">
        <pc:chgData name="John-Okwesa(ESO), Banke" userId="7315efe0-d579-47dc-8bf8-ea28e6ed01dd" providerId="ADAL" clId="{AB7943EC-62AD-4C03-A434-ABDE6D7DE95F}" dt="2022-07-25T12:50:48.409" v="190" actId="2696"/>
        <pc:sldMasterMkLst>
          <pc:docMk/>
          <pc:sldMasterMk cId="1585204217" sldId="2147483660"/>
        </pc:sldMasterMkLst>
        <pc:sldLayoutChg chg="add del">
          <pc:chgData name="John-Okwesa(ESO), Banke" userId="7315efe0-d579-47dc-8bf8-ea28e6ed01dd" providerId="ADAL" clId="{AB7943EC-62AD-4C03-A434-ABDE6D7DE95F}" dt="2022-07-25T12:50:48.409" v="190" actId="2696"/>
          <pc:sldLayoutMkLst>
            <pc:docMk/>
            <pc:sldMasterMk cId="1585204217" sldId="2147483660"/>
            <pc:sldLayoutMk cId="3488232915" sldId="2147483844"/>
          </pc:sldLayoutMkLst>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0A7DA34-E0F4-49E9-ABAE-4BD5664C92C1}"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GB"/>
        </a:p>
      </dgm:t>
    </dgm:pt>
    <dgm:pt modelId="{BA6DE9BE-799B-4BD7-91BC-CF8021DB9B3E}" type="pres">
      <dgm:prSet presAssocID="{C0A7DA34-E0F4-49E9-ABAE-4BD5664C92C1}" presName="Name0" presStyleCnt="0">
        <dgm:presLayoutVars>
          <dgm:dir/>
          <dgm:resizeHandles val="exact"/>
        </dgm:presLayoutVars>
      </dgm:prSet>
      <dgm:spPr/>
    </dgm:pt>
  </dgm:ptLst>
  <dgm:cxnLst>
    <dgm:cxn modelId="{8D86C978-FBA5-486F-9FD4-669BC1B17834}" type="presOf" srcId="{C0A7DA34-E0F4-49E9-ABAE-4BD5664C92C1}" destId="{BA6DE9BE-799B-4BD7-91BC-CF8021DB9B3E}" srcOrd="0"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C5FC15-1CE8-0B43-8B80-417162D2E6F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5396DC26-95A5-8940-A79D-AF0EBC391E9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3A44258-D2F0-FD48-997E-DC1F2F174FC0}" type="datetimeFigureOut">
              <a:rPr lang="en-US" smtClean="0"/>
              <a:t>7/25/2022</a:t>
            </a:fld>
            <a:endParaRPr lang="en-US"/>
          </a:p>
        </p:txBody>
      </p:sp>
      <p:sp>
        <p:nvSpPr>
          <p:cNvPr id="4" name="Footer Placeholder 3">
            <a:extLst>
              <a:ext uri="{FF2B5EF4-FFF2-40B4-BE49-F238E27FC236}">
                <a16:creationId xmlns:a16="http://schemas.microsoft.com/office/drawing/2014/main" id="{5C45D5B0-EF1F-4049-AE11-F12F598628C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9A0E71D-EE13-E446-8DC2-9087618116E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A7C8834-3968-D043-A9C1-2B3E3096FACD}" type="slidenum">
              <a:rPr lang="en-US" smtClean="0"/>
              <a:t>‹#›</a:t>
            </a:fld>
            <a:endParaRPr lang="en-US"/>
          </a:p>
        </p:txBody>
      </p:sp>
    </p:spTree>
    <p:extLst>
      <p:ext uri="{BB962C8B-B14F-4D97-AF65-F5344CB8AC3E}">
        <p14:creationId xmlns:p14="http://schemas.microsoft.com/office/powerpoint/2010/main" val="14931991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2D0886-E6DD-294C-AA3E-B63E30F05A7E}" type="datetimeFigureOut">
              <a:rPr lang="en-US" smtClean="0"/>
              <a:t>7/25/2022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B74334-5195-1F4B-B190-5A416FFA4340}" type="slidenum">
              <a:rPr lang="en-US" smtClean="0"/>
              <a:t>‹#›</a:t>
            </a:fld>
            <a:endParaRPr lang="en-US"/>
          </a:p>
        </p:txBody>
      </p:sp>
    </p:spTree>
    <p:extLst>
      <p:ext uri="{BB962C8B-B14F-4D97-AF65-F5344CB8AC3E}">
        <p14:creationId xmlns:p14="http://schemas.microsoft.com/office/powerpoint/2010/main" val="28130198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7B74334-5195-1F4B-B190-5A416FFA4340}" type="slidenum">
              <a:rPr lang="en-US" smtClean="0"/>
              <a:t>7</a:t>
            </a:fld>
            <a:endParaRPr lang="en-US"/>
          </a:p>
        </p:txBody>
      </p:sp>
    </p:spTree>
    <p:extLst>
      <p:ext uri="{BB962C8B-B14F-4D97-AF65-F5344CB8AC3E}">
        <p14:creationId xmlns:p14="http://schemas.microsoft.com/office/powerpoint/2010/main" val="14298681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7B74334-5195-1F4B-B190-5A416FFA434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939776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2.xml"/><Relationship Id="rId1" Type="http://schemas.openxmlformats.org/officeDocument/2006/relationships/tags" Target="../tags/tag3.xml"/><Relationship Id="rId5" Type="http://schemas.openxmlformats.org/officeDocument/2006/relationships/image" Target="../media/image8.png"/><Relationship Id="rId4" Type="http://schemas.openxmlformats.org/officeDocument/2006/relationships/image" Target="../media/image7.emf"/></Relationships>
</file>

<file path=ppt/slideLayouts/_rels/slideLayout19.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5.xml"/><Relationship Id="rId1" Type="http://schemas.openxmlformats.org/officeDocument/2006/relationships/tags" Target="../tags/tag4.xml"/><Relationship Id="rId5" Type="http://schemas.openxmlformats.org/officeDocument/2006/relationships/image" Target="../media/image7.emf"/><Relationship Id="rId4" Type="http://schemas.openxmlformats.org/officeDocument/2006/relationships/oleObject" Target="../embeddings/oleObject3.bin"/></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image" Target="../media/image7.emf"/><Relationship Id="rId4" Type="http://schemas.openxmlformats.org/officeDocument/2006/relationships/oleObject" Target="../embeddings/oleObject4.bin"/></Relationships>
</file>

<file path=ppt/slideLayouts/_rels/slideLayout21.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9.xml"/><Relationship Id="rId1" Type="http://schemas.openxmlformats.org/officeDocument/2006/relationships/tags" Target="../tags/tag8.xml"/><Relationship Id="rId5" Type="http://schemas.openxmlformats.org/officeDocument/2006/relationships/image" Target="../media/image7.emf"/><Relationship Id="rId4" Type="http://schemas.openxmlformats.org/officeDocument/2006/relationships/oleObject" Target="../embeddings/oleObject5.bin"/></Relationships>
</file>

<file path=ppt/slideLayouts/_rels/slideLayout22.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1.xml"/><Relationship Id="rId1" Type="http://schemas.openxmlformats.org/officeDocument/2006/relationships/tags" Target="../tags/tag10.xml"/><Relationship Id="rId5" Type="http://schemas.openxmlformats.org/officeDocument/2006/relationships/image" Target="../media/image7.emf"/><Relationship Id="rId4" Type="http://schemas.openxmlformats.org/officeDocument/2006/relationships/oleObject" Target="../embeddings/oleObject6.bin"/></Relationships>
</file>

<file path=ppt/slideLayouts/_rels/slideLayout23.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3.xml"/><Relationship Id="rId1" Type="http://schemas.openxmlformats.org/officeDocument/2006/relationships/tags" Target="../tags/tag12.xml"/><Relationship Id="rId5" Type="http://schemas.openxmlformats.org/officeDocument/2006/relationships/image" Target="../media/image7.emf"/><Relationship Id="rId4" Type="http://schemas.openxmlformats.org/officeDocument/2006/relationships/oleObject" Target="../embeddings/oleObject7.bin"/></Relationships>
</file>

<file path=ppt/slideLayouts/_rels/slideLayout24.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5.xml"/><Relationship Id="rId1" Type="http://schemas.openxmlformats.org/officeDocument/2006/relationships/tags" Target="../tags/tag14.xml"/><Relationship Id="rId5" Type="http://schemas.openxmlformats.org/officeDocument/2006/relationships/image" Target="../media/image7.emf"/><Relationship Id="rId4" Type="http://schemas.openxmlformats.org/officeDocument/2006/relationships/oleObject" Target="../embeddings/oleObject8.bin"/></Relationships>
</file>

<file path=ppt/slideLayouts/_rels/slideLayout25.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2.xml"/><Relationship Id="rId1" Type="http://schemas.openxmlformats.org/officeDocument/2006/relationships/tags" Target="../tags/tag16.xml"/><Relationship Id="rId4" Type="http://schemas.openxmlformats.org/officeDocument/2006/relationships/image" Target="../media/image9.emf"/></Relationships>
</file>

<file path=ppt/slideLayouts/_rels/slideLayout26.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2.xml"/><Relationship Id="rId1" Type="http://schemas.openxmlformats.org/officeDocument/2006/relationships/tags" Target="../tags/tag17.xml"/><Relationship Id="rId4" Type="http://schemas.openxmlformats.org/officeDocument/2006/relationships/image" Target="../media/image9.emf"/></Relationships>
</file>

<file path=ppt/slideLayouts/_rels/slideLayout27.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9.xml"/><Relationship Id="rId1" Type="http://schemas.openxmlformats.org/officeDocument/2006/relationships/tags" Target="../tags/tag18.xml"/><Relationship Id="rId5" Type="http://schemas.openxmlformats.org/officeDocument/2006/relationships/image" Target="../media/image7.emf"/><Relationship Id="rId4" Type="http://schemas.openxmlformats.org/officeDocument/2006/relationships/oleObject" Target="../embeddings/oleObject11.bin"/></Relationships>
</file>

<file path=ppt/slideLayouts/_rels/slideLayout28.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1.xml"/><Relationship Id="rId1" Type="http://schemas.openxmlformats.org/officeDocument/2006/relationships/tags" Target="../tags/tag20.xml"/><Relationship Id="rId5" Type="http://schemas.openxmlformats.org/officeDocument/2006/relationships/image" Target="../media/image7.emf"/><Relationship Id="rId4" Type="http://schemas.openxmlformats.org/officeDocument/2006/relationships/oleObject" Target="../embeddings/oleObject12.bin"/></Relationships>
</file>

<file path=ppt/slideLayouts/_rels/slideLayout29.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Master" Target="../slideMasters/slideMaster2.xml"/><Relationship Id="rId1" Type="http://schemas.openxmlformats.org/officeDocument/2006/relationships/tags" Target="../tags/tag22.xml"/><Relationship Id="rId4" Type="http://schemas.openxmlformats.org/officeDocument/2006/relationships/image" Target="../media/image7.emf"/></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5.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6.jpe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7.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9.jpe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4.xml"/><Relationship Id="rId4"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609A1C17-C62E-814B-98D4-9359B30674D1}"/>
              </a:ext>
            </a:extLst>
          </p:cNvPr>
          <p:cNvSpPr>
            <a:spLocks noGrp="1"/>
          </p:cNvSpPr>
          <p:nvPr>
            <p:ph type="body" sz="quarter" idx="10"/>
          </p:nvPr>
        </p:nvSpPr>
        <p:spPr>
          <a:xfrm>
            <a:off x="973797" y="2034234"/>
            <a:ext cx="3645338" cy="1655763"/>
          </a:xfrm>
          <a:prstGeom prst="rect">
            <a:avLst/>
          </a:prstGeom>
        </p:spPr>
        <p:txBody>
          <a:bodyPr/>
          <a:lstStyle>
            <a:lvl1pPr marL="0" indent="0">
              <a:buNone/>
              <a:defRPr sz="3600" b="0" i="0">
                <a:solidFill>
                  <a:schemeClr val="bg1"/>
                </a:solidFill>
                <a:latin typeface="Helvetica Neue LT Std 65 Medium" panose="020B0604020202020204" pitchFamily="34" charset="0"/>
              </a:defRPr>
            </a:lvl1pPr>
            <a:lvl2pPr marL="457189" indent="0">
              <a:buNone/>
              <a:defRPr/>
            </a:lvl2pPr>
          </a:lstStyle>
          <a:p>
            <a:pPr lvl="0"/>
            <a:r>
              <a:rPr lang="en-US"/>
              <a:t>Click to edit Master text styles</a:t>
            </a:r>
          </a:p>
        </p:txBody>
      </p:sp>
    </p:spTree>
    <p:extLst>
      <p:ext uri="{BB962C8B-B14F-4D97-AF65-F5344CB8AC3E}">
        <p14:creationId xmlns:p14="http://schemas.microsoft.com/office/powerpoint/2010/main" val="41659292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abl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pic>
        <p:nvPicPr>
          <p:cNvPr id="11" name="Picture 10">
            <a:extLst>
              <a:ext uri="{FF2B5EF4-FFF2-40B4-BE49-F238E27FC236}">
                <a16:creationId xmlns:a16="http://schemas.microsoft.com/office/drawing/2014/main" id="{14DB0147-8AA3-3045-A01D-480E4B926D6A}"/>
              </a:ext>
            </a:extLst>
          </p:cNvPr>
          <p:cNvPicPr>
            <a:picLocks noChangeAspect="1"/>
          </p:cNvPicPr>
          <p:nvPr/>
        </p:nvPicPr>
        <p:blipFill>
          <a:blip r:embed="rId2"/>
          <a:stretch>
            <a:fillRect/>
          </a:stretch>
        </p:blipFill>
        <p:spPr>
          <a:xfrm>
            <a:off x="0" y="5816600"/>
            <a:ext cx="12192000" cy="1041400"/>
          </a:xfrm>
          <a:prstGeom prst="rect">
            <a:avLst/>
          </a:prstGeom>
        </p:spPr>
      </p:pic>
      <p:sp>
        <p:nvSpPr>
          <p:cNvPr id="3" name="Table Placeholder 2">
            <a:extLst>
              <a:ext uri="{FF2B5EF4-FFF2-40B4-BE49-F238E27FC236}">
                <a16:creationId xmlns:a16="http://schemas.microsoft.com/office/drawing/2014/main" id="{2BDEBFE9-838E-194F-A633-0E7ABCE7BD1D}"/>
              </a:ext>
            </a:extLst>
          </p:cNvPr>
          <p:cNvSpPr>
            <a:spLocks noGrp="1"/>
          </p:cNvSpPr>
          <p:nvPr>
            <p:ph type="tbl" sz="quarter" idx="10"/>
          </p:nvPr>
        </p:nvSpPr>
        <p:spPr>
          <a:xfrm>
            <a:off x="496888" y="1555750"/>
            <a:ext cx="11064875" cy="3983038"/>
          </a:xfrm>
          <a:prstGeom prst="rect">
            <a:avLst/>
          </a:prstGeom>
          <a:noFill/>
        </p:spPr>
        <p:txBody>
          <a:bodyPr/>
          <a:lstStyle/>
          <a:p>
            <a:r>
              <a:rPr lang="en-US"/>
              <a:t>Click icon to add table</a:t>
            </a:r>
          </a:p>
        </p:txBody>
      </p:sp>
    </p:spTree>
    <p:extLst>
      <p:ext uri="{BB962C8B-B14F-4D97-AF65-F5344CB8AC3E}">
        <p14:creationId xmlns:p14="http://schemas.microsoft.com/office/powerpoint/2010/main" val="6947966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_2ColCopy">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2292248"/>
            <a:ext cx="8371840" cy="2954228"/>
          </a:xfrm>
          <a:prstGeom prst="rect">
            <a:avLst/>
          </a:prstGeom>
          <a:ln>
            <a:noFill/>
          </a:ln>
        </p:spPr>
        <p:txBody>
          <a:bodyPr numCol="2"/>
          <a:lstStyle>
            <a:lvl1pPr marL="0" indent="0">
              <a:buNone/>
              <a:defRPr sz="1200" b="0" i="0">
                <a:solidFill>
                  <a:srgbClr val="20201E"/>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pic>
        <p:nvPicPr>
          <p:cNvPr id="4" name="Picture 3">
            <a:extLst>
              <a:ext uri="{FF2B5EF4-FFF2-40B4-BE49-F238E27FC236}">
                <a16:creationId xmlns:a16="http://schemas.microsoft.com/office/drawing/2014/main" id="{1A4F0A92-2974-664A-A5A9-D7D655F91B0C}"/>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37724694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Animation Placeholder">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hasCustomPrompt="1"/>
          </p:nvPr>
        </p:nvSpPr>
        <p:spPr>
          <a:xfrm>
            <a:off x="639066" y="368728"/>
            <a:ext cx="5043199" cy="637747"/>
          </a:xfrm>
          <a:prstGeom prst="rect">
            <a:avLst/>
          </a:prstGeom>
        </p:spPr>
        <p:txBody>
          <a:bodyPr anchor="t"/>
          <a:lstStyle>
            <a:lvl1pPr>
              <a:defRPr sz="20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title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639066" y="1143000"/>
            <a:ext cx="2553170" cy="4400550"/>
          </a:xfrm>
          <a:prstGeom prst="rect">
            <a:avLst/>
          </a:prstGeom>
          <a:ln>
            <a:noFill/>
          </a:ln>
        </p:spPr>
        <p:txBody>
          <a:bodyPr numCol="1"/>
          <a:lstStyle>
            <a:lvl1pPr marL="0" indent="0">
              <a:buNone/>
              <a:defRPr sz="1200" b="0" i="0">
                <a:solidFill>
                  <a:schemeClr val="tx1">
                    <a:lumMod val="65000"/>
                    <a:lumOff val="35000"/>
                  </a:schemeClr>
                </a:solidFill>
                <a:latin typeface="Helvetica Neue Light" pitchFamily="2"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pic>
        <p:nvPicPr>
          <p:cNvPr id="4" name="Picture 3">
            <a:extLst>
              <a:ext uri="{FF2B5EF4-FFF2-40B4-BE49-F238E27FC236}">
                <a16:creationId xmlns:a16="http://schemas.microsoft.com/office/drawing/2014/main" id="{1A4F0A92-2974-664A-A5A9-D7D655F91B0C}"/>
              </a:ext>
            </a:extLst>
          </p:cNvPr>
          <p:cNvPicPr>
            <a:picLocks noChangeAspect="1"/>
          </p:cNvPicPr>
          <p:nvPr/>
        </p:nvPicPr>
        <p:blipFill>
          <a:blip r:embed="rId2"/>
          <a:stretch>
            <a:fillRect/>
          </a:stretch>
        </p:blipFill>
        <p:spPr>
          <a:xfrm>
            <a:off x="0" y="5816600"/>
            <a:ext cx="12192000" cy="1041400"/>
          </a:xfrm>
          <a:prstGeom prst="rect">
            <a:avLst/>
          </a:prstGeom>
        </p:spPr>
      </p:pic>
      <p:sp>
        <p:nvSpPr>
          <p:cNvPr id="8" name="Media Placeholder 7">
            <a:extLst>
              <a:ext uri="{FF2B5EF4-FFF2-40B4-BE49-F238E27FC236}">
                <a16:creationId xmlns:a16="http://schemas.microsoft.com/office/drawing/2014/main" id="{79C68202-A54E-6A4D-B1AC-DE71B357A6EC}"/>
              </a:ext>
            </a:extLst>
          </p:cNvPr>
          <p:cNvSpPr>
            <a:spLocks noGrp="1"/>
          </p:cNvSpPr>
          <p:nvPr>
            <p:ph type="media" sz="quarter" idx="13"/>
          </p:nvPr>
        </p:nvSpPr>
        <p:spPr>
          <a:xfrm>
            <a:off x="3657600" y="1143000"/>
            <a:ext cx="7821613" cy="4400550"/>
          </a:xfrm>
          <a:prstGeom prst="rect">
            <a:avLst/>
          </a:prstGeom>
        </p:spPr>
        <p:txBody>
          <a:bodyPr/>
          <a:lstStyle/>
          <a:p>
            <a:r>
              <a:rPr lang="en-US"/>
              <a:t>Click icon to add media</a:t>
            </a:r>
          </a:p>
        </p:txBody>
      </p:sp>
    </p:spTree>
    <p:extLst>
      <p:ext uri="{BB962C8B-B14F-4D97-AF65-F5344CB8AC3E}">
        <p14:creationId xmlns:p14="http://schemas.microsoft.com/office/powerpoint/2010/main" val="39921671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Animation Placehold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CB0CA34-0058-9047-AA94-D2A25CB49EF4}"/>
              </a:ext>
            </a:extLst>
          </p:cNvPr>
          <p:cNvSpPr>
            <a:spLocks noGrp="1"/>
          </p:cNvSpPr>
          <p:nvPr>
            <p:ph type="pic" sz="quarter" idx="14"/>
          </p:nvPr>
        </p:nvSpPr>
        <p:spPr>
          <a:xfrm>
            <a:off x="3657600" y="1143000"/>
            <a:ext cx="7821613" cy="4400550"/>
          </a:xfrm>
          <a:prstGeom prst="rect">
            <a:avLst/>
          </a:prstGeom>
        </p:spPr>
        <p:txBody>
          <a:bodyPr/>
          <a:lstStyle/>
          <a:p>
            <a:r>
              <a:rPr lang="en-US"/>
              <a:t>Click icon to add picture</a:t>
            </a:r>
          </a:p>
        </p:txBody>
      </p:sp>
      <p:sp>
        <p:nvSpPr>
          <p:cNvPr id="5" name="Title 1">
            <a:extLst>
              <a:ext uri="{FF2B5EF4-FFF2-40B4-BE49-F238E27FC236}">
                <a16:creationId xmlns:a16="http://schemas.microsoft.com/office/drawing/2014/main" id="{A97B6A48-DC40-E440-8A19-26BB129D6623}"/>
              </a:ext>
            </a:extLst>
          </p:cNvPr>
          <p:cNvSpPr>
            <a:spLocks noGrp="1"/>
          </p:cNvSpPr>
          <p:nvPr>
            <p:ph type="title" hasCustomPrompt="1"/>
          </p:nvPr>
        </p:nvSpPr>
        <p:spPr>
          <a:xfrm>
            <a:off x="639066" y="368728"/>
            <a:ext cx="5043199" cy="637747"/>
          </a:xfrm>
          <a:prstGeom prst="rect">
            <a:avLst/>
          </a:prstGeom>
        </p:spPr>
        <p:txBody>
          <a:bodyPr anchor="t"/>
          <a:lstStyle>
            <a:lvl1pPr>
              <a:defRPr sz="20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title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639066" y="1143000"/>
            <a:ext cx="2553170" cy="4400550"/>
          </a:xfrm>
          <a:prstGeom prst="rect">
            <a:avLst/>
          </a:prstGeom>
          <a:ln>
            <a:noFill/>
          </a:ln>
        </p:spPr>
        <p:txBody>
          <a:bodyPr numCol="1"/>
          <a:lstStyle>
            <a:lvl1pPr marL="0" indent="0">
              <a:buNone/>
              <a:defRPr sz="1200" b="0" i="0">
                <a:solidFill>
                  <a:schemeClr val="tx1">
                    <a:lumMod val="65000"/>
                    <a:lumOff val="35000"/>
                  </a:schemeClr>
                </a:solidFill>
                <a:latin typeface="Helvetica Neue Light" pitchFamily="2"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pic>
        <p:nvPicPr>
          <p:cNvPr id="4" name="Picture 3">
            <a:extLst>
              <a:ext uri="{FF2B5EF4-FFF2-40B4-BE49-F238E27FC236}">
                <a16:creationId xmlns:a16="http://schemas.microsoft.com/office/drawing/2014/main" id="{1A4F0A92-2974-664A-A5A9-D7D655F91B0C}"/>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30368605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1_Title_2ColCopy">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2292248"/>
            <a:ext cx="8371840" cy="2954228"/>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pic>
        <p:nvPicPr>
          <p:cNvPr id="4" name="Picture 3">
            <a:extLst>
              <a:ext uri="{FF2B5EF4-FFF2-40B4-BE49-F238E27FC236}">
                <a16:creationId xmlns:a16="http://schemas.microsoft.com/office/drawing/2014/main" id="{3CEFC9FD-4988-3545-94AD-E0B828F13E63}"/>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23745967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YellowBG_4Col_Copy">
    <p:bg>
      <p:bgPr>
        <a:solidFill>
          <a:srgbClr val="FFCE2C"/>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1805585" y="780175"/>
            <a:ext cx="5043199" cy="637747"/>
          </a:xfrm>
          <a:prstGeom prst="rect">
            <a:avLst/>
          </a:prstGeom>
        </p:spPr>
        <p:txBody>
          <a:bodyPr anchor="t"/>
          <a:lstStyle>
            <a:lvl1pPr>
              <a:defRPr sz="44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731520" y="3141703"/>
            <a:ext cx="10769600" cy="424458"/>
          </a:xfrm>
          <a:prstGeom prst="rect">
            <a:avLst/>
          </a:prstGeom>
          <a:ln>
            <a:noFill/>
          </a:ln>
        </p:spPr>
        <p:txBody>
          <a:bodyPr numCol="5" spcCol="180000"/>
          <a:lstStyle>
            <a:lvl1pPr marL="0" indent="0">
              <a:buNone/>
              <a:defRPr sz="1200" b="0" i="0">
                <a:solidFill>
                  <a:schemeClr val="bg1"/>
                </a:solidFill>
                <a:latin typeface="Helvetica Neue LT Std 65 Medium"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sp>
        <p:nvSpPr>
          <p:cNvPr id="9" name="Picture Placeholder 8">
            <a:extLst>
              <a:ext uri="{FF2B5EF4-FFF2-40B4-BE49-F238E27FC236}">
                <a16:creationId xmlns:a16="http://schemas.microsoft.com/office/drawing/2014/main" id="{54BF29C9-0436-134E-A264-725F95AE9671}"/>
              </a:ext>
            </a:extLst>
          </p:cNvPr>
          <p:cNvSpPr>
            <a:spLocks noGrp="1"/>
          </p:cNvSpPr>
          <p:nvPr>
            <p:ph type="pic" sz="quarter" idx="13"/>
          </p:nvPr>
        </p:nvSpPr>
        <p:spPr>
          <a:xfrm>
            <a:off x="497523" y="779780"/>
            <a:ext cx="1147762" cy="1147763"/>
          </a:xfrm>
          <a:prstGeom prst="rect">
            <a:avLst/>
          </a:prstGeom>
        </p:spPr>
        <p:txBody>
          <a:bodyPr/>
          <a:lstStyle/>
          <a:p>
            <a:r>
              <a:rPr lang="en-US"/>
              <a:t>Click icon to add picture</a:t>
            </a:r>
          </a:p>
        </p:txBody>
      </p:sp>
      <p:sp>
        <p:nvSpPr>
          <p:cNvPr id="8" name="Text Placeholder 11">
            <a:extLst>
              <a:ext uri="{FF2B5EF4-FFF2-40B4-BE49-F238E27FC236}">
                <a16:creationId xmlns:a16="http://schemas.microsoft.com/office/drawing/2014/main" id="{A06DA923-E6F8-0C40-AB87-1C790FDFB57B}"/>
              </a:ext>
            </a:extLst>
          </p:cNvPr>
          <p:cNvSpPr>
            <a:spLocks noGrp="1"/>
          </p:cNvSpPr>
          <p:nvPr>
            <p:ph type="body" sz="quarter" idx="14"/>
          </p:nvPr>
        </p:nvSpPr>
        <p:spPr>
          <a:xfrm>
            <a:off x="731520" y="3613316"/>
            <a:ext cx="10769600" cy="1161287"/>
          </a:xfrm>
          <a:prstGeom prst="rect">
            <a:avLst/>
          </a:prstGeom>
          <a:ln>
            <a:noFill/>
          </a:ln>
        </p:spPr>
        <p:txBody>
          <a:bodyPr numCol="5" spcCol="180000"/>
          <a:lstStyle>
            <a:lvl1pPr marL="0" indent="0">
              <a:buNone/>
              <a:defRPr sz="1200" b="0" i="0">
                <a:solidFill>
                  <a:schemeClr val="bg1"/>
                </a:solidFill>
                <a:latin typeface="Helvetica Neue LT Std 55 Roman"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pic>
        <p:nvPicPr>
          <p:cNvPr id="10" name="Picture 9">
            <a:extLst>
              <a:ext uri="{FF2B5EF4-FFF2-40B4-BE49-F238E27FC236}">
                <a16:creationId xmlns:a16="http://schemas.microsoft.com/office/drawing/2014/main" id="{64A1F1FB-7E9F-194E-B5B6-585CAF3C3674}"/>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32158218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ntent-2_column">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015F6C26-F6B7-524C-A2DE-8D5D05800874}"/>
              </a:ext>
            </a:extLst>
          </p:cNvPr>
          <p:cNvSpPr>
            <a:spLocks noGrp="1"/>
          </p:cNvSpPr>
          <p:nvPr>
            <p:ph type="title"/>
          </p:nvPr>
        </p:nvSpPr>
        <p:spPr>
          <a:xfrm>
            <a:off x="627025" y="560117"/>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5" name="Text Placeholder 11">
            <a:extLst>
              <a:ext uri="{FF2B5EF4-FFF2-40B4-BE49-F238E27FC236}">
                <a16:creationId xmlns:a16="http://schemas.microsoft.com/office/drawing/2014/main" id="{96A35149-E325-934F-831D-58E063CAB1F5}"/>
              </a:ext>
            </a:extLst>
          </p:cNvPr>
          <p:cNvSpPr>
            <a:spLocks noGrp="1"/>
          </p:cNvSpPr>
          <p:nvPr>
            <p:ph type="body" sz="quarter" idx="12"/>
          </p:nvPr>
        </p:nvSpPr>
        <p:spPr>
          <a:xfrm>
            <a:off x="627025" y="2123440"/>
            <a:ext cx="6738975" cy="3454400"/>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pic>
        <p:nvPicPr>
          <p:cNvPr id="6" name="Picture 5">
            <a:extLst>
              <a:ext uri="{FF2B5EF4-FFF2-40B4-BE49-F238E27FC236}">
                <a16:creationId xmlns:a16="http://schemas.microsoft.com/office/drawing/2014/main" id="{3D551E60-DCC7-4A4D-A003-7BFB85876EA6}"/>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36189933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On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B733F-036F-486F-8C1F-67849ABBFB1B}"/>
              </a:ext>
            </a:extLst>
          </p:cNvPr>
          <p:cNvSpPr>
            <a:spLocks noGrp="1"/>
          </p:cNvSpPr>
          <p:nvPr>
            <p:ph type="title"/>
          </p:nvPr>
        </p:nvSpPr>
        <p:spPr/>
        <p:txBody>
          <a:bodyPr/>
          <a:lstStyle/>
          <a:p>
            <a:r>
              <a:rPr lang="en-US"/>
              <a:t>Click to edit Master title style</a:t>
            </a:r>
            <a:endParaRPr lang="en-GB" dirty="0"/>
          </a:p>
        </p:txBody>
      </p:sp>
      <p:grpSp>
        <p:nvGrpSpPr>
          <p:cNvPr id="10" name="Guidance note">
            <a:extLst>
              <a:ext uri="{FF2B5EF4-FFF2-40B4-BE49-F238E27FC236}">
                <a16:creationId xmlns:a16="http://schemas.microsoft.com/office/drawing/2014/main" id="{632E5E5C-A081-4838-96EC-2018DFBEF9DF}"/>
              </a:ext>
            </a:extLst>
          </p:cNvPr>
          <p:cNvGrpSpPr/>
          <p:nvPr userDrawn="1"/>
        </p:nvGrpSpPr>
        <p:grpSpPr>
          <a:xfrm>
            <a:off x="12514259" y="-2970"/>
            <a:ext cx="2576459" cy="3511851"/>
            <a:chOff x="10925224" y="286"/>
            <a:chExt cx="2952328" cy="4024464"/>
          </a:xfrm>
        </p:grpSpPr>
        <p:sp>
          <p:nvSpPr>
            <p:cNvPr id="11" name="Guidance note">
              <a:extLst>
                <a:ext uri="{FF2B5EF4-FFF2-40B4-BE49-F238E27FC236}">
                  <a16:creationId xmlns:a16="http://schemas.microsoft.com/office/drawing/2014/main" id="{F2B4E9B4-10AE-4C7E-A99E-957BC1A5812F}"/>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12" name="Group 11">
              <a:extLst>
                <a:ext uri="{FF2B5EF4-FFF2-40B4-BE49-F238E27FC236}">
                  <a16:creationId xmlns:a16="http://schemas.microsoft.com/office/drawing/2014/main" id="{35B4912A-59FA-4C90-8A6A-AA719C24026F}"/>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13" name="Picture 3">
                <a:extLst>
                  <a:ext uri="{FF2B5EF4-FFF2-40B4-BE49-F238E27FC236}">
                    <a16:creationId xmlns:a16="http://schemas.microsoft.com/office/drawing/2014/main" id="{647D2EDA-3121-42A7-B61A-59C5E65D0A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14" name="Rounded Rectangle 20">
                <a:extLst>
                  <a:ext uri="{FF2B5EF4-FFF2-40B4-BE49-F238E27FC236}">
                    <a16:creationId xmlns:a16="http://schemas.microsoft.com/office/drawing/2014/main" id="{3A65E115-1B05-4D6A-8D9B-23B56711CDA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
        <p:nvSpPr>
          <p:cNvPr id="9" name="Text Placeholder 3">
            <a:extLst>
              <a:ext uri="{FF2B5EF4-FFF2-40B4-BE49-F238E27FC236}">
                <a16:creationId xmlns:a16="http://schemas.microsoft.com/office/drawing/2014/main" id="{1704110C-7FA9-42B8-8B3B-DA58E665BDCC}"/>
              </a:ext>
            </a:extLst>
          </p:cNvPr>
          <p:cNvSpPr>
            <a:spLocks noGrp="1"/>
          </p:cNvSpPr>
          <p:nvPr>
            <p:ph type="body" sz="quarter" idx="16"/>
          </p:nvPr>
        </p:nvSpPr>
        <p:spPr>
          <a:xfrm>
            <a:off x="432001" y="1416667"/>
            <a:ext cx="11327399"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488232915"/>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12" name="Object 11" hidden="1"/>
          <p:cNvGraphicFramePr>
            <a:graphicFrameLocks noChangeAspect="1"/>
          </p:cNvGraphicFramePr>
          <p:nvPr userDrawn="1">
            <p:custDataLst>
              <p:tags r:id="rId1"/>
            </p:custDataLst>
          </p:nvPr>
        </p:nvGraphicFramePr>
        <p:xfrm>
          <a:off x="1813" y="1441"/>
          <a:ext cx="1809" cy="1440"/>
        </p:xfrm>
        <a:graphic>
          <a:graphicData uri="http://schemas.openxmlformats.org/presentationml/2006/ole">
            <mc:AlternateContent xmlns:mc="http://schemas.openxmlformats.org/markup-compatibility/2006">
              <mc:Choice xmlns:v="urn:schemas-microsoft-com:vml" Requires="v">
                <p:oleObj name="think-cell Slide" r:id="rId3" imgW="592" imgH="595" progId="TCLayout.ActiveDocument.1">
                  <p:embed/>
                </p:oleObj>
              </mc:Choice>
              <mc:Fallback>
                <p:oleObj name="think-cell Slide" r:id="rId3" imgW="592" imgH="595" progId="TCLayout.ActiveDocument.1">
                  <p:embed/>
                  <p:pic>
                    <p:nvPicPr>
                      <p:cNvPr id="12" name="Object 11" hidden="1"/>
                      <p:cNvPicPr/>
                      <p:nvPr/>
                    </p:nvPicPr>
                    <p:blipFill>
                      <a:blip r:embed="rId4"/>
                      <a:stretch>
                        <a:fillRect/>
                      </a:stretch>
                    </p:blipFill>
                    <p:spPr>
                      <a:xfrm>
                        <a:off x="1813" y="1441"/>
                        <a:ext cx="1809" cy="1440"/>
                      </a:xfrm>
                      <a:prstGeom prst="rect">
                        <a:avLst/>
                      </a:prstGeom>
                    </p:spPr>
                  </p:pic>
                </p:oleObj>
              </mc:Fallback>
            </mc:AlternateContent>
          </a:graphicData>
        </a:graphic>
      </p:graphicFrame>
      <p:sp>
        <p:nvSpPr>
          <p:cNvPr id="2" name="Title 1"/>
          <p:cNvSpPr>
            <a:spLocks noGrp="1"/>
          </p:cNvSpPr>
          <p:nvPr>
            <p:ph type="ctrTitle"/>
          </p:nvPr>
        </p:nvSpPr>
        <p:spPr>
          <a:xfrm>
            <a:off x="577850" y="672000"/>
            <a:ext cx="11038148" cy="2640000"/>
          </a:xfrm>
        </p:spPr>
        <p:txBody>
          <a:bodyPr anchor="t"/>
          <a:lstStyle>
            <a:lvl1pPr algn="l" eaLnBrk="1">
              <a:lnSpc>
                <a:spcPct val="95000"/>
              </a:lnSpc>
              <a:defRPr sz="8533">
                <a:solidFill>
                  <a:schemeClr val="accent1"/>
                </a:solidFill>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p>
        </p:txBody>
      </p:sp>
      <p:sp>
        <p:nvSpPr>
          <p:cNvPr id="3" name="Subtitle 2"/>
          <p:cNvSpPr>
            <a:spLocks noGrp="1"/>
          </p:cNvSpPr>
          <p:nvPr>
            <p:ph type="subTitle" idx="1"/>
          </p:nvPr>
        </p:nvSpPr>
        <p:spPr>
          <a:xfrm>
            <a:off x="575999" y="3377572"/>
            <a:ext cx="11040000" cy="720000"/>
          </a:xfrm>
        </p:spPr>
        <p:txBody>
          <a:bodyPr/>
          <a:lstStyle>
            <a:lvl1pPr marL="0" indent="0" algn="l" eaLnBrk="1">
              <a:lnSpc>
                <a:spcPct val="95000"/>
              </a:lnSpc>
              <a:spcBef>
                <a:spcPts val="0"/>
              </a:spcBef>
              <a:buFont typeface="Arial" panose="020B0604020202020204" pitchFamily="34" charset="0"/>
              <a:buChar char="​"/>
              <a:defRPr sz="2800" b="0" baseline="0">
                <a:solidFill>
                  <a:srgbClr val="8ECDC8"/>
                </a:solidFill>
                <a:latin typeface="Arial" panose="020B0604020202020204" pitchFamily="34" charset="0"/>
                <a:cs typeface="Arial" panose="020B0604020202020204" pitchFamily="34" charset="0"/>
                <a:sym typeface="Arial" panose="020B0604020202020204" pitchFamily="34" charset="0"/>
              </a:defRPr>
            </a:lvl1pPr>
            <a:lvl2pPr marL="0" indent="0" algn="l">
              <a:lnSpc>
                <a:spcPct val="95000"/>
              </a:lnSpc>
              <a:spcBef>
                <a:spcPts val="0"/>
              </a:spcBef>
              <a:buFont typeface="Arial" panose="020B0604020202020204" pitchFamily="34" charset="0"/>
              <a:buChar char="​"/>
              <a:defRPr sz="2000"/>
            </a:lvl2pPr>
            <a:lvl3pPr marL="0" indent="0" algn="l">
              <a:lnSpc>
                <a:spcPct val="95000"/>
              </a:lnSpc>
              <a:spcBef>
                <a:spcPts val="0"/>
              </a:spcBef>
              <a:buFont typeface="Arial" panose="020B0604020202020204" pitchFamily="34" charset="0"/>
              <a:buChar char="​"/>
              <a:defRPr sz="2000"/>
            </a:lvl3pPr>
            <a:lvl4pPr marL="0" indent="0" algn="l">
              <a:lnSpc>
                <a:spcPct val="95000"/>
              </a:lnSpc>
              <a:spcBef>
                <a:spcPts val="0"/>
              </a:spcBef>
              <a:buFont typeface="Arial" panose="020B0604020202020204" pitchFamily="34" charset="0"/>
              <a:buChar char="​"/>
              <a:defRPr sz="2000"/>
            </a:lvl4pPr>
            <a:lvl5pPr marL="0" indent="0" algn="l">
              <a:lnSpc>
                <a:spcPct val="95000"/>
              </a:lnSpc>
              <a:spcBef>
                <a:spcPts val="0"/>
              </a:spcBef>
              <a:buFont typeface="Arial" panose="020B0604020202020204" pitchFamily="34" charset="0"/>
              <a:buChar char="​"/>
              <a:defRPr sz="2000"/>
            </a:lvl5pPr>
            <a:lvl6pPr marL="0" indent="0" algn="l">
              <a:lnSpc>
                <a:spcPct val="95000"/>
              </a:lnSpc>
              <a:spcBef>
                <a:spcPts val="0"/>
              </a:spcBef>
              <a:buFont typeface="Arial" panose="020B0604020202020204" pitchFamily="34" charset="0"/>
              <a:buChar char="​"/>
              <a:defRPr sz="2000"/>
            </a:lvl6pPr>
            <a:lvl7pPr marL="0" indent="0" algn="l">
              <a:lnSpc>
                <a:spcPct val="95000"/>
              </a:lnSpc>
              <a:spcBef>
                <a:spcPts val="0"/>
              </a:spcBef>
              <a:buFont typeface="Arial" panose="020B0604020202020204" pitchFamily="34" charset="0"/>
              <a:buChar char="​"/>
              <a:defRPr sz="2000"/>
            </a:lvl7pPr>
            <a:lvl8pPr marL="0" indent="0" algn="l">
              <a:lnSpc>
                <a:spcPct val="95000"/>
              </a:lnSpc>
              <a:spcBef>
                <a:spcPts val="0"/>
              </a:spcBef>
              <a:buFont typeface="Arial" panose="020B0604020202020204" pitchFamily="34" charset="0"/>
              <a:buChar char="​"/>
              <a:defRPr sz="2000"/>
            </a:lvl8pPr>
            <a:lvl9pPr marL="0" indent="0" algn="l">
              <a:lnSpc>
                <a:spcPct val="95000"/>
              </a:lnSpc>
              <a:spcBef>
                <a:spcPts val="0"/>
              </a:spcBef>
              <a:buFont typeface="Arial" panose="020B0604020202020204" pitchFamily="34" charset="0"/>
              <a:buChar char="​"/>
              <a:defRPr sz="2000"/>
            </a:lvl9pPr>
          </a:lstStyle>
          <a:p>
            <a:r>
              <a:rPr lang="en-GB"/>
              <a:t>Click to edit Master subtitle style</a:t>
            </a:r>
          </a:p>
        </p:txBody>
      </p:sp>
      <p:sp>
        <p:nvSpPr>
          <p:cNvPr id="4" name="Date_DateCustomA"/>
          <p:cNvSpPr>
            <a:spLocks noGrp="1"/>
          </p:cNvSpPr>
          <p:nvPr>
            <p:ph type="dt" sz="half" idx="10"/>
          </p:nvPr>
        </p:nvSpPr>
        <p:spPr>
          <a:xfrm>
            <a:off x="7506076" y="6117126"/>
            <a:ext cx="4105123" cy="261268"/>
          </a:xfrm>
          <a:prstGeom prst="rect">
            <a:avLst/>
          </a:prstGeom>
        </p:spPr>
        <p:txBody>
          <a:bodyPr lIns="0" tIns="0" rIns="0" bIns="0" anchor="t" anchorCtr="0"/>
          <a:lstStyle>
            <a:lvl1pPr algn="r" eaLnBrk="1">
              <a:lnSpc>
                <a:spcPct val="95000"/>
              </a:lnSpc>
              <a:defRPr sz="2000">
                <a:solidFill>
                  <a:schemeClr val="accent1"/>
                </a:solidFill>
                <a:latin typeface="Arial" panose="020B0604020202020204" pitchFamily="34" charset="0"/>
                <a:cs typeface="Arial" panose="020B0604020202020204" pitchFamily="34" charset="0"/>
                <a:sym typeface="Arial" panose="020B0604020202020204" pitchFamily="34" charset="0"/>
              </a:defRPr>
            </a:lvl1pPr>
          </a:lstStyle>
          <a:p>
            <a:endParaRPr lang="en-GB"/>
          </a:p>
        </p:txBody>
      </p:sp>
      <p:sp>
        <p:nvSpPr>
          <p:cNvPr id="6" name="Slide Number Placeholder 5" hidden="1"/>
          <p:cNvSpPr>
            <a:spLocks noGrp="1"/>
          </p:cNvSpPr>
          <p:nvPr>
            <p:ph type="sldNum" sz="quarter" idx="12"/>
          </p:nvPr>
        </p:nvSpPr>
        <p:spPr>
          <a:xfrm>
            <a:off x="0" y="6912000"/>
            <a:ext cx="0" cy="0"/>
          </a:xfrm>
        </p:spPr>
        <p:txBody>
          <a:bodyPr/>
          <a:lstStyle>
            <a:lvl1pPr>
              <a:defRPr>
                <a:noFill/>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a:p>
        </p:txBody>
      </p:sp>
      <p:sp>
        <p:nvSpPr>
          <p:cNvPr id="18" name="Text Placeholder 17"/>
          <p:cNvSpPr>
            <a:spLocks noGrp="1"/>
          </p:cNvSpPr>
          <p:nvPr>
            <p:ph type="body" sz="quarter" idx="16" hasCustomPrompt="1"/>
          </p:nvPr>
        </p:nvSpPr>
        <p:spPr>
          <a:xfrm>
            <a:off x="7506076" y="5549281"/>
            <a:ext cx="4105123" cy="547508"/>
          </a:xfrm>
        </p:spPr>
        <p:txBody>
          <a:bodyPr anchor="b" anchorCtr="0"/>
          <a:lstStyle>
            <a:lvl1pPr algn="r">
              <a:lnSpc>
                <a:spcPct val="95000"/>
              </a:lnSpc>
              <a:spcBef>
                <a:spcPts val="0"/>
              </a:spcBef>
              <a:defRPr sz="2000" b="1" baseline="0">
                <a:solidFill>
                  <a:schemeClr val="accent1"/>
                </a:solidFill>
                <a:latin typeface="Arial" panose="020B0604020202020204" pitchFamily="34" charset="0"/>
                <a:cs typeface="Arial" panose="020B0604020202020204" pitchFamily="34" charset="0"/>
                <a:sym typeface="Arial" panose="020B0604020202020204" pitchFamily="34" charset="0"/>
              </a:defRPr>
            </a:lvl1pPr>
            <a:lvl2pPr marL="0" indent="0" algn="r">
              <a:spcBef>
                <a:spcPts val="0"/>
              </a:spcBef>
              <a:buFont typeface="Arial" panose="020B0604020202020204" pitchFamily="34" charset="0"/>
              <a:buChar char="​"/>
              <a:defRPr sz="1361" b="1">
                <a:solidFill>
                  <a:schemeClr val="bg1"/>
                </a:solidFill>
              </a:defRPr>
            </a:lvl2pPr>
            <a:lvl3pPr marL="0" indent="0" algn="r">
              <a:spcBef>
                <a:spcPts val="0"/>
              </a:spcBef>
              <a:buFont typeface="Arial" panose="020B0604020202020204" pitchFamily="34" charset="0"/>
              <a:buChar char="​"/>
              <a:defRPr sz="1361" b="1">
                <a:solidFill>
                  <a:schemeClr val="bg1"/>
                </a:solidFill>
              </a:defRPr>
            </a:lvl3pPr>
            <a:lvl4pPr marL="0" indent="0" algn="r">
              <a:spcBef>
                <a:spcPts val="0"/>
              </a:spcBef>
              <a:buFont typeface="Arial" panose="020B0604020202020204" pitchFamily="34" charset="0"/>
              <a:buChar char="​"/>
              <a:defRPr sz="1361" b="1">
                <a:solidFill>
                  <a:schemeClr val="bg1"/>
                </a:solidFill>
              </a:defRPr>
            </a:lvl4pPr>
            <a:lvl5pPr marL="0" indent="0" algn="r">
              <a:spcBef>
                <a:spcPts val="0"/>
              </a:spcBef>
              <a:buFont typeface="Arial" panose="020B0604020202020204" pitchFamily="34" charset="0"/>
              <a:buChar char="​"/>
              <a:defRPr sz="1361" b="1">
                <a:solidFill>
                  <a:schemeClr val="bg1"/>
                </a:solidFill>
              </a:defRPr>
            </a:lvl5pPr>
            <a:lvl6pPr marL="259226" indent="-259226" algn="r">
              <a:spcBef>
                <a:spcPts val="0"/>
              </a:spcBef>
              <a:buFont typeface="Arial" panose="020B0604020202020204" pitchFamily="34" charset="0"/>
              <a:buChar char="​"/>
              <a:defRPr sz="1361" b="1">
                <a:solidFill>
                  <a:schemeClr val="bg1"/>
                </a:solidFill>
              </a:defRPr>
            </a:lvl6pPr>
            <a:lvl7pPr marL="259226" indent="-259226" algn="r">
              <a:spcBef>
                <a:spcPts val="0"/>
              </a:spcBef>
              <a:buFont typeface="Arial" panose="020B0604020202020204" pitchFamily="34" charset="0"/>
              <a:buChar char="​"/>
              <a:defRPr sz="1361" b="1">
                <a:solidFill>
                  <a:schemeClr val="bg1"/>
                </a:solidFill>
              </a:defRPr>
            </a:lvl7pPr>
            <a:lvl8pPr marL="259226" indent="-259226" algn="r">
              <a:spcBef>
                <a:spcPts val="0"/>
              </a:spcBef>
              <a:buFont typeface="Arial" panose="020B0604020202020204" pitchFamily="34" charset="0"/>
              <a:buChar char="​"/>
              <a:defRPr sz="1361" b="1">
                <a:solidFill>
                  <a:schemeClr val="bg1"/>
                </a:solidFill>
              </a:defRPr>
            </a:lvl8pPr>
            <a:lvl9pPr marL="259226" indent="-259226" algn="r">
              <a:spcBef>
                <a:spcPts val="0"/>
              </a:spcBef>
              <a:buFont typeface="Arial" panose="020B0604020202020204" pitchFamily="34" charset="0"/>
              <a:buChar char="​"/>
              <a:defRPr sz="1361" b="1">
                <a:solidFill>
                  <a:schemeClr val="bg1"/>
                </a:solidFill>
              </a:defRPr>
            </a:lvl9pPr>
          </a:lstStyle>
          <a:p>
            <a:pPr lvl="0"/>
            <a:r>
              <a:rPr lang="en-GB"/>
              <a:t>Click to add subject or name</a:t>
            </a:r>
          </a:p>
        </p:txBody>
      </p:sp>
      <p:pic>
        <p:nvPicPr>
          <p:cNvPr id="10" name="Picture 9">
            <a:extLst>
              <a:ext uri="{FF2B5EF4-FFF2-40B4-BE49-F238E27FC236}">
                <a16:creationId xmlns:a16="http://schemas.microsoft.com/office/drawing/2014/main" id="{47F7F038-7832-44C4-B0E6-304EE856BCE2}"/>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a:stretch/>
        </p:blipFill>
        <p:spPr>
          <a:xfrm>
            <a:off x="575999" y="5759193"/>
            <a:ext cx="2262541" cy="619200"/>
          </a:xfrm>
          <a:prstGeom prst="rect">
            <a:avLst/>
          </a:prstGeom>
        </p:spPr>
      </p:pic>
    </p:spTree>
    <p:extLst>
      <p:ext uri="{BB962C8B-B14F-4D97-AF65-F5344CB8AC3E}">
        <p14:creationId xmlns:p14="http://schemas.microsoft.com/office/powerpoint/2010/main" val="757342982"/>
      </p:ext>
    </p:extLst>
  </p:cSld>
  <p:clrMapOvr>
    <a:masterClrMapping/>
  </p:clrMapOvr>
  <p:extLst>
    <p:ext uri="{DCECCB84-F9BA-43D5-87BE-67443E8EF086}">
      <p15:sldGuideLst xmlns:p15="http://schemas.microsoft.com/office/powerpoint/2012/main">
        <p15:guide id="6" pos="271">
          <p15:clr>
            <a:srgbClr val="FBAE40"/>
          </p15:clr>
        </p15:guide>
        <p15:guide id="7" pos="5488">
          <p15:clr>
            <a:srgbClr val="FBAE40"/>
          </p15:clr>
        </p15:guide>
        <p15:guide id="8" orient="horz" pos="317">
          <p15:clr>
            <a:srgbClr val="FBAE40"/>
          </p15:clr>
        </p15:guide>
        <p15:guide id="9" orient="horz" pos="1594">
          <p15:clr>
            <a:srgbClr val="FBAE40"/>
          </p15:clr>
        </p15:guide>
        <p15:guide id="10" orient="horz" pos="1567">
          <p15:clr>
            <a:srgbClr val="FBAE40"/>
          </p15:clr>
        </p15:guide>
        <p15:guide id="11" orient="horz" pos="1937">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C3A6BD60-3B12-41E3-A8F6-42FFDE972E63}"/>
              </a:ext>
            </a:extLst>
          </p:cNvPr>
          <p:cNvGraphicFramePr>
            <a:graphicFrameLocks noChangeAspect="1"/>
          </p:cNvGraphicFramePr>
          <p:nvPr userDrawn="1">
            <p:custDataLst>
              <p:tags r:id="rId1"/>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name="think-cell Slide" r:id="rId4" imgW="592" imgH="595" progId="TCLayout.ActiveDocument.1">
                  <p:embed/>
                </p:oleObj>
              </mc:Choice>
              <mc:Fallback>
                <p:oleObj name="think-cell Slide" r:id="rId4" imgW="592" imgH="595" progId="TCLayout.ActiveDocument.1">
                  <p:embed/>
                  <p:pic>
                    <p:nvPicPr>
                      <p:cNvPr id="4" name="Object 3" hidden="1">
                        <a:extLst>
                          <a:ext uri="{FF2B5EF4-FFF2-40B4-BE49-F238E27FC236}">
                            <a16:creationId xmlns:a16="http://schemas.microsoft.com/office/drawing/2014/main" id="{C3A6BD60-3B12-41E3-A8F6-42FFDE972E63}"/>
                          </a:ext>
                        </a:extLst>
                      </p:cNvPr>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EC546819-4A05-4387-BAA1-94FF54672D6D}"/>
              </a:ext>
            </a:extLst>
          </p:cNvPr>
          <p:cNvSpPr/>
          <p:nvPr userDrawn="1">
            <p:custDataLst>
              <p:tags r:id="rId2"/>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a:latin typeface="Arial" panose="020B0604020202020204" pitchFamily="34" charset="0"/>
              <a:ea typeface="+mj-ea"/>
              <a:cs typeface="Arial" panose="020B0604020202020204" pitchFamily="34" charset="0"/>
              <a:sym typeface="Arial" panose="020B0604020202020204" pitchFamily="34" charset="0"/>
            </a:endParaRPr>
          </a:p>
        </p:txBody>
      </p:sp>
      <p:sp>
        <p:nvSpPr>
          <p:cNvPr id="7" name="Grå baggrund"/>
          <p:cNvSpPr/>
          <p:nvPr userDrawn="1"/>
        </p:nvSpPr>
        <p:spPr>
          <a:xfrm>
            <a:off x="1" y="1110392"/>
            <a:ext cx="12192000"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pPr>
            <a:endParaRPr lang="en-GB" sz="1733" noProof="0">
              <a:latin typeface="Arial" panose="020B0604020202020204" pitchFamily="34" charset="0"/>
              <a:cs typeface="Arial" panose="020B0604020202020204" pitchFamily="34" charset="0"/>
              <a:sym typeface="Arial" panose="020B0604020202020204" pitchFamily="34" charset="0"/>
            </a:endParaRPr>
          </a:p>
        </p:txBody>
      </p:sp>
      <p:sp>
        <p:nvSpPr>
          <p:cNvPr id="3" name="Content Placeholder 2"/>
          <p:cNvSpPr>
            <a:spLocks noGrp="1"/>
          </p:cNvSpPr>
          <p:nvPr>
            <p:ph idx="1" hasCustomPrompt="1"/>
          </p:nvPr>
        </p:nvSpPr>
        <p:spPr>
          <a:xfrm>
            <a:off x="577851" y="1371008"/>
            <a:ext cx="11038416" cy="4560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0" name="Text Placeholder 14"/>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a:t>Click to add source or notes</a:t>
            </a:r>
          </a:p>
        </p:txBody>
      </p:sp>
      <p:sp>
        <p:nvSpPr>
          <p:cNvPr id="8" name="Date Placeholder 7">
            <a:extLst>
              <a:ext uri="{FF2B5EF4-FFF2-40B4-BE49-F238E27FC236}">
                <a16:creationId xmlns:a16="http://schemas.microsoft.com/office/drawing/2014/main" id="{6D87ED0A-A3D8-4F4A-A196-7595A36A4E0F}"/>
              </a:ext>
            </a:extLst>
          </p:cNvPr>
          <p:cNvSpPr>
            <a:spLocks noGrp="1"/>
          </p:cNvSpPr>
          <p:nvPr>
            <p:ph type="dt" sz="half" idx="27"/>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9" name="Footer Placeholder 8">
            <a:extLst>
              <a:ext uri="{FF2B5EF4-FFF2-40B4-BE49-F238E27FC236}">
                <a16:creationId xmlns:a16="http://schemas.microsoft.com/office/drawing/2014/main" id="{0875E95C-C4E6-4CD0-A7E2-46D6189AEBAB}"/>
              </a:ext>
            </a:extLst>
          </p:cNvPr>
          <p:cNvSpPr>
            <a:spLocks noGrp="1"/>
          </p:cNvSpPr>
          <p:nvPr>
            <p:ph type="ftr" sz="quarter" idx="28"/>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11" name="Slide Number Placeholder 10">
            <a:extLst>
              <a:ext uri="{FF2B5EF4-FFF2-40B4-BE49-F238E27FC236}">
                <a16:creationId xmlns:a16="http://schemas.microsoft.com/office/drawing/2014/main" id="{451F2DE0-1373-44A0-9FD9-F5984DD85E87}"/>
              </a:ext>
            </a:extLst>
          </p:cNvPr>
          <p:cNvSpPr>
            <a:spLocks noGrp="1"/>
          </p:cNvSpPr>
          <p:nvPr>
            <p:ph type="sldNum" sz="quarter" idx="29"/>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a:p>
        </p:txBody>
      </p:sp>
      <p:sp>
        <p:nvSpPr>
          <p:cNvPr id="13" name="Title 12">
            <a:extLst>
              <a:ext uri="{FF2B5EF4-FFF2-40B4-BE49-F238E27FC236}">
                <a16:creationId xmlns:a16="http://schemas.microsoft.com/office/drawing/2014/main" id="{8D7B5B42-7771-478B-B707-451694DA946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p>
        </p:txBody>
      </p:sp>
    </p:spTree>
    <p:extLst>
      <p:ext uri="{BB962C8B-B14F-4D97-AF65-F5344CB8AC3E}">
        <p14:creationId xmlns:p14="http://schemas.microsoft.com/office/powerpoint/2010/main" val="2839191814"/>
      </p:ext>
    </p:extLst>
  </p:cSld>
  <p:clrMapOvr>
    <a:masterClrMapping/>
  </p:clrMapOvr>
  <p:extLst>
    <p:ext uri="{DCECCB84-F9BA-43D5-87BE-67443E8EF086}">
      <p15:sldGuideLst xmlns:p15="http://schemas.microsoft.com/office/powerpoint/2012/main">
        <p15:guide id="1" orient="horz" pos="647">
          <p15:clr>
            <a:srgbClr val="FBAE40"/>
          </p15:clr>
        </p15:guide>
        <p15:guide id="2" pos="2880">
          <p15:clr>
            <a:srgbClr val="FBAE40"/>
          </p15:clr>
        </p15:guide>
        <p15:guide id="3" orient="horz" pos="522">
          <p15:clr>
            <a:srgbClr val="FBAE40"/>
          </p15:clr>
        </p15:guide>
        <p15:guide id="4" orient="horz" pos="158">
          <p15:clr>
            <a:srgbClr val="FBAE40"/>
          </p15:clr>
        </p15:guide>
        <p15:guide id="5" orient="horz" pos="2803">
          <p15:clr>
            <a:srgbClr val="FBAE40"/>
          </p15:clr>
        </p15:guide>
        <p15:guide id="6" pos="272">
          <p15:clr>
            <a:srgbClr val="FBAE40"/>
          </p15:clr>
        </p15:guide>
        <p15:guide id="7" pos="5488">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INTRO">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11FBAF8-F67E-8C4F-93C7-5212A8CCAF34}"/>
              </a:ext>
            </a:extLst>
          </p:cNvPr>
          <p:cNvSpPr/>
          <p:nvPr/>
        </p:nvSpPr>
        <p:spPr>
          <a:xfrm>
            <a:off x="1593130" y="1777993"/>
            <a:ext cx="7286919" cy="33313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EAF27D59-4236-2040-B62F-72DA9623B435}"/>
              </a:ext>
            </a:extLst>
          </p:cNvPr>
          <p:cNvSpPr txBox="1">
            <a:spLocks/>
          </p:cNvSpPr>
          <p:nvPr/>
        </p:nvSpPr>
        <p:spPr>
          <a:xfrm>
            <a:off x="1593130" y="3116599"/>
            <a:ext cx="7286919" cy="1992729"/>
          </a:xfrm>
          <a:prstGeom prst="rect">
            <a:avLst/>
          </a:prstGeom>
        </p:spPr>
        <p:txBody>
          <a:bodyPr anchor="t"/>
          <a:lstStyle>
            <a:lvl1pPr algn="l" defTabSz="914377" rtl="0" eaLnBrk="1" latinLnBrk="0" hangingPunct="1">
              <a:lnSpc>
                <a:spcPct val="90000"/>
              </a:lnSpc>
              <a:spcBef>
                <a:spcPct val="0"/>
              </a:spcBef>
              <a:buNone/>
              <a:defRPr sz="4800" b="0" i="0" kern="1200">
                <a:solidFill>
                  <a:srgbClr val="E8BC28"/>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endParaRPr lang="en-US" sz="3600"/>
          </a:p>
        </p:txBody>
      </p:sp>
      <p:sp>
        <p:nvSpPr>
          <p:cNvPr id="16" name="Text Placeholder 15">
            <a:extLst>
              <a:ext uri="{FF2B5EF4-FFF2-40B4-BE49-F238E27FC236}">
                <a16:creationId xmlns:a16="http://schemas.microsoft.com/office/drawing/2014/main" id="{247F625A-C423-F940-95B5-018982D204D5}"/>
              </a:ext>
            </a:extLst>
          </p:cNvPr>
          <p:cNvSpPr>
            <a:spLocks noGrp="1"/>
          </p:cNvSpPr>
          <p:nvPr>
            <p:ph type="body" sz="quarter" idx="10"/>
          </p:nvPr>
        </p:nvSpPr>
        <p:spPr>
          <a:xfrm>
            <a:off x="1697037" y="3289300"/>
            <a:ext cx="7079317" cy="1677988"/>
          </a:xfrm>
          <a:prstGeom prst="rect">
            <a:avLst/>
          </a:prstGeom>
        </p:spPr>
        <p:txBody>
          <a:bodyPr/>
          <a:lstStyle>
            <a:lvl1pPr marL="0" indent="0">
              <a:buNone/>
              <a:defRPr sz="1600" b="0" i="0">
                <a:solidFill>
                  <a:srgbClr val="FFBF22"/>
                </a:solidFill>
                <a:latin typeface="Helvetica Neue LT Std 45 Light" panose="020B0403020202020204" pitchFamily="34" charset="0"/>
              </a:defRPr>
            </a:lvl1pPr>
            <a:lvl2pPr marL="457189" indent="0">
              <a:buNone/>
              <a:defRPr sz="1800" b="0" i="0">
                <a:solidFill>
                  <a:srgbClr val="E8BC28"/>
                </a:solidFill>
                <a:latin typeface="Helvetica Neue LT Std 45 Light" panose="020B0403020202020204" pitchFamily="34" charset="0"/>
              </a:defRPr>
            </a:lvl2pPr>
            <a:lvl3pPr marL="914377" indent="0">
              <a:buNone/>
              <a:defRPr sz="1600" b="0" i="0">
                <a:solidFill>
                  <a:srgbClr val="E8BC28"/>
                </a:solidFill>
                <a:latin typeface="Helvetica Neue LT Std 45 Light" panose="020B0403020202020204" pitchFamily="34" charset="0"/>
              </a:defRPr>
            </a:lvl3pPr>
            <a:lvl4pPr marL="1371566" indent="0">
              <a:buNone/>
              <a:defRPr sz="1400" b="0" i="0">
                <a:solidFill>
                  <a:srgbClr val="E8BC28"/>
                </a:solidFill>
                <a:latin typeface="Helvetica Neue LT Std 45 Light" panose="020B0403020202020204" pitchFamily="34" charset="0"/>
              </a:defRPr>
            </a:lvl4pPr>
            <a:lvl5pPr marL="1828755" indent="0">
              <a:buNone/>
              <a:defRPr sz="1400" b="0" i="0">
                <a:solidFill>
                  <a:srgbClr val="E8BC28"/>
                </a:solidFill>
                <a:latin typeface="Helvetica Neue LT Std 45 Light" panose="020B0403020202020204" pitchFamily="34" charset="0"/>
              </a:defRPr>
            </a:lvl5pPr>
          </a:lstStyle>
          <a:p>
            <a:pPr lvl="0"/>
            <a:r>
              <a:rPr lang="en-US"/>
              <a:t>Click to edit Master text styles</a:t>
            </a:r>
          </a:p>
        </p:txBody>
      </p:sp>
      <p:sp>
        <p:nvSpPr>
          <p:cNvPr id="19" name="Text Placeholder 18">
            <a:extLst>
              <a:ext uri="{FF2B5EF4-FFF2-40B4-BE49-F238E27FC236}">
                <a16:creationId xmlns:a16="http://schemas.microsoft.com/office/drawing/2014/main" id="{1DCE5CB2-23E7-944B-A874-B6ADE8A53EF1}"/>
              </a:ext>
            </a:extLst>
          </p:cNvPr>
          <p:cNvSpPr>
            <a:spLocks noGrp="1"/>
          </p:cNvSpPr>
          <p:nvPr>
            <p:ph type="body" sz="quarter" idx="11"/>
          </p:nvPr>
        </p:nvSpPr>
        <p:spPr>
          <a:xfrm>
            <a:off x="1697037" y="1885223"/>
            <a:ext cx="7079318" cy="1227137"/>
          </a:xfrm>
          <a:prstGeom prst="rect">
            <a:avLst/>
          </a:prstGeom>
        </p:spPr>
        <p:txBody>
          <a:bodyPr/>
          <a:lstStyle>
            <a:lvl1pPr marL="0" indent="0">
              <a:buNone/>
              <a:defRPr sz="4800" b="0" i="0">
                <a:solidFill>
                  <a:srgbClr val="FFBF22"/>
                </a:solidFill>
                <a:latin typeface="Helvetica Neue LT Std 65 Medium" panose="020B0604020202020204" pitchFamily="34" charset="0"/>
              </a:defRPr>
            </a:lvl1pPr>
          </a:lstStyle>
          <a:p>
            <a:pPr lvl="0"/>
            <a:r>
              <a:rPr lang="en-US"/>
              <a:t>Click to edit Master text styles</a:t>
            </a:r>
          </a:p>
        </p:txBody>
      </p:sp>
      <p:grpSp>
        <p:nvGrpSpPr>
          <p:cNvPr id="2" name="Group 1">
            <a:extLst>
              <a:ext uri="{FF2B5EF4-FFF2-40B4-BE49-F238E27FC236}">
                <a16:creationId xmlns:a16="http://schemas.microsoft.com/office/drawing/2014/main" id="{131008A5-1E2A-D74A-A5EA-31B620D704E1}"/>
              </a:ext>
            </a:extLst>
          </p:cNvPr>
          <p:cNvGrpSpPr/>
          <p:nvPr userDrawn="1"/>
        </p:nvGrpSpPr>
        <p:grpSpPr>
          <a:xfrm>
            <a:off x="0" y="0"/>
            <a:ext cx="12192000" cy="6858000"/>
            <a:chOff x="0" y="0"/>
            <a:chExt cx="12192000" cy="6858000"/>
          </a:xfrm>
        </p:grpSpPr>
        <p:pic>
          <p:nvPicPr>
            <p:cNvPr id="7" name="Picture 6" descr="A close up of a cable&#10;&#10;Description automatically generated">
              <a:extLst>
                <a:ext uri="{FF2B5EF4-FFF2-40B4-BE49-F238E27FC236}">
                  <a16:creationId xmlns:a16="http://schemas.microsoft.com/office/drawing/2014/main" id="{5404E37C-C7FD-044A-9344-97CB07453AF2}"/>
                </a:ext>
              </a:extLst>
            </p:cNvPr>
            <p:cNvPicPr>
              <a:picLocks noChangeAspect="1"/>
            </p:cNvPicPr>
            <p:nvPr/>
          </p:nvPicPr>
          <p:blipFill>
            <a:blip r:embed="rId2">
              <a:extLst>
                <a:ext uri="{BEBA8EAE-BF5A-486C-A8C5-ECC9F3942E4B}">
                  <a14:imgProps xmlns:a14="http://schemas.microsoft.com/office/drawing/2010/main">
                    <a14:imgLayer r:embed="rId3">
                      <a14:imgEffect>
                        <a14:saturation sat="400000"/>
                      </a14:imgEffect>
                      <a14:imgEffect>
                        <a14:brightnessContrast contrast="20000"/>
                      </a14:imgEffect>
                    </a14:imgLayer>
                  </a14:imgProps>
                </a:ext>
              </a:extLst>
            </a:blip>
            <a:stretch>
              <a:fillRect/>
            </a:stretch>
          </p:blipFill>
          <p:spPr>
            <a:xfrm>
              <a:off x="0" y="0"/>
              <a:ext cx="12192000" cy="6858000"/>
            </a:xfrm>
            <a:prstGeom prst="rect">
              <a:avLst/>
            </a:prstGeom>
          </p:spPr>
        </p:pic>
        <p:pic>
          <p:nvPicPr>
            <p:cNvPr id="8" name="Picture 7">
              <a:extLst>
                <a:ext uri="{FF2B5EF4-FFF2-40B4-BE49-F238E27FC236}">
                  <a16:creationId xmlns:a16="http://schemas.microsoft.com/office/drawing/2014/main" id="{FDCDE178-F199-F04B-AF12-FB14043FCC5F}"/>
                </a:ext>
              </a:extLst>
            </p:cNvPr>
            <p:cNvPicPr>
              <a:picLocks noChangeAspect="1"/>
            </p:cNvPicPr>
            <p:nvPr userDrawn="1"/>
          </p:nvPicPr>
          <p:blipFill>
            <a:blip r:embed="rId4"/>
            <a:stretch>
              <a:fillRect/>
            </a:stretch>
          </p:blipFill>
          <p:spPr>
            <a:xfrm>
              <a:off x="0" y="5816600"/>
              <a:ext cx="12192000" cy="1041400"/>
            </a:xfrm>
            <a:prstGeom prst="rect">
              <a:avLst/>
            </a:prstGeom>
          </p:spPr>
        </p:pic>
      </p:grpSp>
    </p:spTree>
    <p:extLst>
      <p:ext uri="{BB962C8B-B14F-4D97-AF65-F5344CB8AC3E}">
        <p14:creationId xmlns:p14="http://schemas.microsoft.com/office/powerpoint/2010/main" val="4683380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C3A6BD60-3B12-41E3-A8F6-42FFDE972E63}"/>
              </a:ext>
            </a:extLst>
          </p:cNvPr>
          <p:cNvGraphicFramePr>
            <a:graphicFrameLocks noChangeAspect="1"/>
          </p:cNvGraphicFramePr>
          <p:nvPr userDrawn="1">
            <p:custDataLst>
              <p:tags r:id="rId1"/>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name="think-cell Slide" r:id="rId4" imgW="592" imgH="595" progId="TCLayout.ActiveDocument.1">
                  <p:embed/>
                </p:oleObj>
              </mc:Choice>
              <mc:Fallback>
                <p:oleObj name="think-cell Slide" r:id="rId4" imgW="592" imgH="595" progId="TCLayout.ActiveDocument.1">
                  <p:embed/>
                  <p:pic>
                    <p:nvPicPr>
                      <p:cNvPr id="4" name="Object 3" hidden="1">
                        <a:extLst>
                          <a:ext uri="{FF2B5EF4-FFF2-40B4-BE49-F238E27FC236}">
                            <a16:creationId xmlns:a16="http://schemas.microsoft.com/office/drawing/2014/main" id="{C3A6BD60-3B12-41E3-A8F6-42FFDE972E63}"/>
                          </a:ext>
                        </a:extLst>
                      </p:cNvPr>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EC546819-4A05-4387-BAA1-94FF54672D6D}"/>
              </a:ext>
            </a:extLst>
          </p:cNvPr>
          <p:cNvSpPr/>
          <p:nvPr userDrawn="1">
            <p:custDataLst>
              <p:tags r:id="rId2"/>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a:latin typeface="Arial" panose="020B0604020202020204" pitchFamily="34" charset="0"/>
              <a:ea typeface="+mj-ea"/>
              <a:cs typeface="Arial" panose="020B0604020202020204" pitchFamily="34" charset="0"/>
              <a:sym typeface="Arial" panose="020B0604020202020204" pitchFamily="34" charset="0"/>
            </a:endParaRPr>
          </a:p>
        </p:txBody>
      </p:sp>
      <p:sp>
        <p:nvSpPr>
          <p:cNvPr id="3" name="Content Placeholder 2"/>
          <p:cNvSpPr>
            <a:spLocks noGrp="1"/>
          </p:cNvSpPr>
          <p:nvPr>
            <p:ph idx="1" hasCustomPrompt="1"/>
          </p:nvPr>
        </p:nvSpPr>
        <p:spPr>
          <a:xfrm>
            <a:off x="577851" y="1371008"/>
            <a:ext cx="11038416" cy="4560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0" name="Text Placeholder 14"/>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a:t>Click to add source or notes</a:t>
            </a:r>
          </a:p>
        </p:txBody>
      </p:sp>
      <p:sp>
        <p:nvSpPr>
          <p:cNvPr id="8" name="Date Placeholder 7">
            <a:extLst>
              <a:ext uri="{FF2B5EF4-FFF2-40B4-BE49-F238E27FC236}">
                <a16:creationId xmlns:a16="http://schemas.microsoft.com/office/drawing/2014/main" id="{6D87ED0A-A3D8-4F4A-A196-7595A36A4E0F}"/>
              </a:ext>
            </a:extLst>
          </p:cNvPr>
          <p:cNvSpPr>
            <a:spLocks noGrp="1"/>
          </p:cNvSpPr>
          <p:nvPr>
            <p:ph type="dt" sz="half" idx="27"/>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9" name="Footer Placeholder 8">
            <a:extLst>
              <a:ext uri="{FF2B5EF4-FFF2-40B4-BE49-F238E27FC236}">
                <a16:creationId xmlns:a16="http://schemas.microsoft.com/office/drawing/2014/main" id="{0875E95C-C4E6-4CD0-A7E2-46D6189AEBAB}"/>
              </a:ext>
            </a:extLst>
          </p:cNvPr>
          <p:cNvSpPr>
            <a:spLocks noGrp="1"/>
          </p:cNvSpPr>
          <p:nvPr>
            <p:ph type="ftr" sz="quarter" idx="28"/>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11" name="Slide Number Placeholder 10">
            <a:extLst>
              <a:ext uri="{FF2B5EF4-FFF2-40B4-BE49-F238E27FC236}">
                <a16:creationId xmlns:a16="http://schemas.microsoft.com/office/drawing/2014/main" id="{451F2DE0-1373-44A0-9FD9-F5984DD85E87}"/>
              </a:ext>
            </a:extLst>
          </p:cNvPr>
          <p:cNvSpPr>
            <a:spLocks noGrp="1"/>
          </p:cNvSpPr>
          <p:nvPr>
            <p:ph type="sldNum" sz="quarter" idx="29"/>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a:p>
        </p:txBody>
      </p:sp>
      <p:sp>
        <p:nvSpPr>
          <p:cNvPr id="13" name="Title 12">
            <a:extLst>
              <a:ext uri="{FF2B5EF4-FFF2-40B4-BE49-F238E27FC236}">
                <a16:creationId xmlns:a16="http://schemas.microsoft.com/office/drawing/2014/main" id="{8D7B5B42-7771-478B-B707-451694DA946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p>
        </p:txBody>
      </p:sp>
    </p:spTree>
    <p:extLst>
      <p:ext uri="{BB962C8B-B14F-4D97-AF65-F5344CB8AC3E}">
        <p14:creationId xmlns:p14="http://schemas.microsoft.com/office/powerpoint/2010/main" val="1941684802"/>
      </p:ext>
    </p:extLst>
  </p:cSld>
  <p:clrMapOvr>
    <a:masterClrMapping/>
  </p:clrMapOvr>
  <p:extLst>
    <p:ext uri="{DCECCB84-F9BA-43D5-87BE-67443E8EF086}">
      <p15:sldGuideLst xmlns:p15="http://schemas.microsoft.com/office/powerpoint/2012/main">
        <p15:guide id="1" orient="horz" pos="647">
          <p15:clr>
            <a:srgbClr val="FBAE40"/>
          </p15:clr>
        </p15:guide>
        <p15:guide id="2" pos="2880">
          <p15:clr>
            <a:srgbClr val="FBAE40"/>
          </p15:clr>
        </p15:guide>
        <p15:guide id="3" orient="horz" pos="522">
          <p15:clr>
            <a:srgbClr val="FBAE40"/>
          </p15:clr>
        </p15:guide>
        <p15:guide id="4" orient="horz" pos="158">
          <p15:clr>
            <a:srgbClr val="FBAE40"/>
          </p15:clr>
        </p15:guide>
        <p15:guide id="5" orient="horz" pos="2803">
          <p15:clr>
            <a:srgbClr val="FBAE40"/>
          </p15:clr>
        </p15:guide>
        <p15:guide id="6" pos="272">
          <p15:clr>
            <a:srgbClr val="FBAE40"/>
          </p15:clr>
        </p15:guide>
        <p15:guide id="7" pos="5488">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2103534F-97C6-4428-9220-5F8A71DCBE21}"/>
              </a:ext>
            </a:extLst>
          </p:cNvPr>
          <p:cNvGraphicFramePr>
            <a:graphicFrameLocks noChangeAspect="1"/>
          </p:cNvGraphicFramePr>
          <p:nvPr userDrawn="1">
            <p:custDataLst>
              <p:tags r:id="rId1"/>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name="think-cell Slide" r:id="rId4" imgW="592" imgH="595" progId="TCLayout.ActiveDocument.1">
                  <p:embed/>
                </p:oleObj>
              </mc:Choice>
              <mc:Fallback>
                <p:oleObj name="think-cell Slide" r:id="rId4" imgW="592" imgH="595" progId="TCLayout.ActiveDocument.1">
                  <p:embed/>
                  <p:pic>
                    <p:nvPicPr>
                      <p:cNvPr id="3" name="Object 2" hidden="1">
                        <a:extLst>
                          <a:ext uri="{FF2B5EF4-FFF2-40B4-BE49-F238E27FC236}">
                            <a16:creationId xmlns:a16="http://schemas.microsoft.com/office/drawing/2014/main" id="{2103534F-97C6-4428-9220-5F8A71DCBE21}"/>
                          </a:ext>
                        </a:extLst>
                      </p:cNvPr>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2EDD3C24-6568-43F3-B4B3-B244D34B6DFC}"/>
              </a:ext>
            </a:extLst>
          </p:cNvPr>
          <p:cNvSpPr/>
          <p:nvPr userDrawn="1">
            <p:custDataLst>
              <p:tags r:id="rId2"/>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a:latin typeface="Arial" panose="020B0604020202020204" pitchFamily="34" charset="0"/>
              <a:ea typeface="+mj-ea"/>
              <a:cs typeface="Arial" panose="020B0604020202020204" pitchFamily="34" charset="0"/>
              <a:sym typeface="Arial" panose="020B0604020202020204" pitchFamily="34" charset="0"/>
            </a:endParaRPr>
          </a:p>
        </p:txBody>
      </p:sp>
      <p:sp>
        <p:nvSpPr>
          <p:cNvPr id="12" name="Grå baggrund 1"/>
          <p:cNvSpPr/>
          <p:nvPr userDrawn="1"/>
        </p:nvSpPr>
        <p:spPr>
          <a:xfrm>
            <a:off x="1"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a:latin typeface="Arial" panose="020B0604020202020204" pitchFamily="34" charset="0"/>
              <a:cs typeface="Arial" panose="020B0604020202020204" pitchFamily="34" charset="0"/>
              <a:sym typeface="Arial" panose="020B0604020202020204" pitchFamily="34" charset="0"/>
            </a:endParaRPr>
          </a:p>
        </p:txBody>
      </p:sp>
      <p:sp>
        <p:nvSpPr>
          <p:cNvPr id="13" name="Grå baggrund 3"/>
          <p:cNvSpPr/>
          <p:nvPr userDrawn="1"/>
        </p:nvSpPr>
        <p:spPr>
          <a:xfrm>
            <a:off x="6157685"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a:latin typeface="Arial" panose="020B0604020202020204" pitchFamily="34" charset="0"/>
              <a:cs typeface="Arial" panose="020B0604020202020204" pitchFamily="34" charset="0"/>
              <a:sym typeface="Arial" panose="020B0604020202020204" pitchFamily="34" charset="0"/>
            </a:endParaRPr>
          </a:p>
        </p:txBody>
      </p:sp>
      <p:sp>
        <p:nvSpPr>
          <p:cNvPr id="14" name="Content Placeholder 2"/>
          <p:cNvSpPr>
            <a:spLocks noGrp="1"/>
          </p:cNvSpPr>
          <p:nvPr>
            <p:ph idx="1" hasCustomPrompt="1"/>
          </p:nvPr>
        </p:nvSpPr>
        <p:spPr>
          <a:xfrm>
            <a:off x="57599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5" name="Content Placeholder 2"/>
          <p:cNvSpPr>
            <a:spLocks noGrp="1"/>
          </p:cNvSpPr>
          <p:nvPr>
            <p:ph idx="29" hasCustomPrompt="1"/>
          </p:nvPr>
        </p:nvSpPr>
        <p:spPr>
          <a:xfrm>
            <a:off x="6429581"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9" name="Text Placeholder 14">
            <a:extLst>
              <a:ext uri="{FF2B5EF4-FFF2-40B4-BE49-F238E27FC236}">
                <a16:creationId xmlns:a16="http://schemas.microsoft.com/office/drawing/2014/main" id="{9F714630-8AA7-4D22-97B5-AFB4270C37B7}"/>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a:t>Click to add source or notes</a:t>
            </a:r>
          </a:p>
        </p:txBody>
      </p:sp>
      <p:sp>
        <p:nvSpPr>
          <p:cNvPr id="6" name="Date Placeholder 5">
            <a:extLst>
              <a:ext uri="{FF2B5EF4-FFF2-40B4-BE49-F238E27FC236}">
                <a16:creationId xmlns:a16="http://schemas.microsoft.com/office/drawing/2014/main" id="{80C3D4E1-B541-409C-BF48-DBCCB98DC3DA}"/>
              </a:ext>
            </a:extLst>
          </p:cNvPr>
          <p:cNvSpPr>
            <a:spLocks noGrp="1"/>
          </p:cNvSpPr>
          <p:nvPr>
            <p:ph type="dt" sz="half" idx="30"/>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7" name="Footer Placeholder 6">
            <a:extLst>
              <a:ext uri="{FF2B5EF4-FFF2-40B4-BE49-F238E27FC236}">
                <a16:creationId xmlns:a16="http://schemas.microsoft.com/office/drawing/2014/main" id="{7BDD9F34-6784-45C2-81E2-98EE4E74DD2A}"/>
              </a:ext>
            </a:extLst>
          </p:cNvPr>
          <p:cNvSpPr>
            <a:spLocks noGrp="1"/>
          </p:cNvSpPr>
          <p:nvPr>
            <p:ph type="ftr" sz="quarter" idx="31"/>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8" name="Slide Number Placeholder 7">
            <a:extLst>
              <a:ext uri="{FF2B5EF4-FFF2-40B4-BE49-F238E27FC236}">
                <a16:creationId xmlns:a16="http://schemas.microsoft.com/office/drawing/2014/main" id="{0BF032FD-2BC7-48E4-8FA2-9CF16107E191}"/>
              </a:ext>
            </a:extLst>
          </p:cNvPr>
          <p:cNvSpPr>
            <a:spLocks noGrp="1"/>
          </p:cNvSpPr>
          <p:nvPr>
            <p:ph type="sldNum" sz="quarter" idx="32"/>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a:p>
        </p:txBody>
      </p:sp>
      <p:sp>
        <p:nvSpPr>
          <p:cNvPr id="16" name="Title 15">
            <a:extLst>
              <a:ext uri="{FF2B5EF4-FFF2-40B4-BE49-F238E27FC236}">
                <a16:creationId xmlns:a16="http://schemas.microsoft.com/office/drawing/2014/main" id="{3AF2ECDF-1B89-4873-8C29-702E24E546FE}"/>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p>
        </p:txBody>
      </p:sp>
    </p:spTree>
    <p:extLst>
      <p:ext uri="{BB962C8B-B14F-4D97-AF65-F5344CB8AC3E}">
        <p14:creationId xmlns:p14="http://schemas.microsoft.com/office/powerpoint/2010/main" val="114513852"/>
      </p:ext>
    </p:extLst>
  </p:cSld>
  <p:clrMapOvr>
    <a:masterClrMapping/>
  </p:clrMapOvr>
  <p:extLst>
    <p:ext uri="{DCECCB84-F9BA-43D5-87BE-67443E8EF086}">
      <p15:sldGuideLst xmlns:p15="http://schemas.microsoft.com/office/powerpoint/2012/main">
        <p15:guide id="1" orient="horz" pos="153">
          <p15:clr>
            <a:srgbClr val="FBAE40"/>
          </p15:clr>
        </p15:guide>
        <p15:guide id="2" pos="272">
          <p15:clr>
            <a:srgbClr val="FBAE40"/>
          </p15:clr>
        </p15:guide>
        <p15:guide id="3" pos="5488">
          <p15:clr>
            <a:srgbClr val="FBAE40"/>
          </p15:clr>
        </p15:guide>
        <p15:guide id="4" orient="horz" pos="519">
          <p15:clr>
            <a:srgbClr val="FBAE40"/>
          </p15:clr>
        </p15:guide>
        <p15:guide id="5" orient="horz" pos="647">
          <p15:clr>
            <a:srgbClr val="FBAE40"/>
          </p15:clr>
        </p15:guide>
        <p15:guide id="6" orient="horz" pos="2747">
          <p15:clr>
            <a:srgbClr val="FBAE40"/>
          </p15:clr>
        </p15:guide>
        <p15:guide id="7" pos="2721">
          <p15:clr>
            <a:srgbClr val="FBAE40"/>
          </p15:clr>
        </p15:guide>
        <p15:guide id="8" pos="3039">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wo Content (Colour)">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E4713022-B176-4C51-8927-634F93DA557E}"/>
              </a:ext>
            </a:extLst>
          </p:cNvPr>
          <p:cNvGraphicFramePr>
            <a:graphicFrameLocks noChangeAspect="1"/>
          </p:cNvGraphicFramePr>
          <p:nvPr userDrawn="1">
            <p:custDataLst>
              <p:tags r:id="rId1"/>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name="think-cell Slide" r:id="rId4" imgW="592" imgH="595" progId="TCLayout.ActiveDocument.1">
                  <p:embed/>
                </p:oleObj>
              </mc:Choice>
              <mc:Fallback>
                <p:oleObj name="think-cell Slide" r:id="rId4" imgW="592" imgH="595" progId="TCLayout.ActiveDocument.1">
                  <p:embed/>
                  <p:pic>
                    <p:nvPicPr>
                      <p:cNvPr id="3" name="Object 2" hidden="1">
                        <a:extLst>
                          <a:ext uri="{FF2B5EF4-FFF2-40B4-BE49-F238E27FC236}">
                            <a16:creationId xmlns:a16="http://schemas.microsoft.com/office/drawing/2014/main" id="{E4713022-B176-4C51-8927-634F93DA557E}"/>
                          </a:ext>
                        </a:extLst>
                      </p:cNvPr>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F62BA3EA-BA52-48A5-A9E4-4B0B6BE8FBAB}"/>
              </a:ext>
            </a:extLst>
          </p:cNvPr>
          <p:cNvSpPr/>
          <p:nvPr userDrawn="1">
            <p:custDataLst>
              <p:tags r:id="rId2"/>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a:latin typeface="Arial" panose="020B0604020202020204" pitchFamily="34" charset="0"/>
              <a:ea typeface="+mj-ea"/>
              <a:cs typeface="Arial" panose="020B0604020202020204" pitchFamily="34" charset="0"/>
              <a:sym typeface="Arial" panose="020B0604020202020204" pitchFamily="34" charset="0"/>
            </a:endParaRPr>
          </a:p>
        </p:txBody>
      </p:sp>
      <p:sp>
        <p:nvSpPr>
          <p:cNvPr id="12" name="Grå baggrund 1"/>
          <p:cNvSpPr/>
          <p:nvPr userDrawn="1"/>
        </p:nvSpPr>
        <p:spPr>
          <a:xfrm>
            <a:off x="1" y="1110392"/>
            <a:ext cx="6034529" cy="4964099"/>
          </a:xfrm>
          <a:prstGeom prst="rect">
            <a:avLst/>
          </a:prstGeom>
          <a:solidFill>
            <a:srgbClr val="644C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a:latin typeface="Arial" panose="020B0604020202020204" pitchFamily="34" charset="0"/>
              <a:cs typeface="Arial" panose="020B0604020202020204" pitchFamily="34" charset="0"/>
              <a:sym typeface="Arial" panose="020B0604020202020204" pitchFamily="34" charset="0"/>
            </a:endParaRPr>
          </a:p>
        </p:txBody>
      </p:sp>
      <p:sp>
        <p:nvSpPr>
          <p:cNvPr id="13" name="Grå baggrund 3"/>
          <p:cNvSpPr/>
          <p:nvPr userDrawn="1"/>
        </p:nvSpPr>
        <p:spPr>
          <a:xfrm>
            <a:off x="6157685"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a:latin typeface="Arial" panose="020B0604020202020204" pitchFamily="34" charset="0"/>
              <a:cs typeface="Arial" panose="020B0604020202020204" pitchFamily="34" charset="0"/>
              <a:sym typeface="Arial" panose="020B0604020202020204" pitchFamily="34" charset="0"/>
            </a:endParaRPr>
          </a:p>
        </p:txBody>
      </p:sp>
      <p:sp>
        <p:nvSpPr>
          <p:cNvPr id="14" name="Content Placeholder 2"/>
          <p:cNvSpPr>
            <a:spLocks noGrp="1"/>
          </p:cNvSpPr>
          <p:nvPr>
            <p:ph idx="1" hasCustomPrompt="1"/>
          </p:nvPr>
        </p:nvSpPr>
        <p:spPr>
          <a:xfrm>
            <a:off x="57599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bg1"/>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5" name="Content Placeholder 2"/>
          <p:cNvSpPr>
            <a:spLocks noGrp="1"/>
          </p:cNvSpPr>
          <p:nvPr>
            <p:ph idx="29" hasCustomPrompt="1"/>
          </p:nvPr>
        </p:nvSpPr>
        <p:spPr>
          <a:xfrm>
            <a:off x="642957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9" name="Text Placeholder 14">
            <a:extLst>
              <a:ext uri="{FF2B5EF4-FFF2-40B4-BE49-F238E27FC236}">
                <a16:creationId xmlns:a16="http://schemas.microsoft.com/office/drawing/2014/main" id="{19C0DBCC-4AE4-4A9B-B6AC-41D01FB442A1}"/>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a:t>Click to add source or notes</a:t>
            </a:r>
          </a:p>
        </p:txBody>
      </p:sp>
      <p:sp>
        <p:nvSpPr>
          <p:cNvPr id="6" name="Date Placeholder 5">
            <a:extLst>
              <a:ext uri="{FF2B5EF4-FFF2-40B4-BE49-F238E27FC236}">
                <a16:creationId xmlns:a16="http://schemas.microsoft.com/office/drawing/2014/main" id="{113DD5A5-D967-4803-8CBA-38F4E9006EDD}"/>
              </a:ext>
            </a:extLst>
          </p:cNvPr>
          <p:cNvSpPr>
            <a:spLocks noGrp="1"/>
          </p:cNvSpPr>
          <p:nvPr>
            <p:ph type="dt" sz="half" idx="30"/>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7" name="Footer Placeholder 6">
            <a:extLst>
              <a:ext uri="{FF2B5EF4-FFF2-40B4-BE49-F238E27FC236}">
                <a16:creationId xmlns:a16="http://schemas.microsoft.com/office/drawing/2014/main" id="{DBDB7F10-1CB8-47D5-93F6-C24B91BAF18D}"/>
              </a:ext>
            </a:extLst>
          </p:cNvPr>
          <p:cNvSpPr>
            <a:spLocks noGrp="1"/>
          </p:cNvSpPr>
          <p:nvPr>
            <p:ph type="ftr" sz="quarter" idx="31"/>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8" name="Slide Number Placeholder 7">
            <a:extLst>
              <a:ext uri="{FF2B5EF4-FFF2-40B4-BE49-F238E27FC236}">
                <a16:creationId xmlns:a16="http://schemas.microsoft.com/office/drawing/2014/main" id="{984DB9A7-08F6-4B36-9159-5E51888606E0}"/>
              </a:ext>
            </a:extLst>
          </p:cNvPr>
          <p:cNvSpPr>
            <a:spLocks noGrp="1"/>
          </p:cNvSpPr>
          <p:nvPr>
            <p:ph type="sldNum" sz="quarter" idx="32"/>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a:p>
        </p:txBody>
      </p:sp>
      <p:sp>
        <p:nvSpPr>
          <p:cNvPr id="10" name="Title 9">
            <a:extLst>
              <a:ext uri="{FF2B5EF4-FFF2-40B4-BE49-F238E27FC236}">
                <a16:creationId xmlns:a16="http://schemas.microsoft.com/office/drawing/2014/main" id="{205C9A02-46F5-4F1E-BC34-1CE77859B61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p>
        </p:txBody>
      </p:sp>
    </p:spTree>
    <p:extLst>
      <p:ext uri="{BB962C8B-B14F-4D97-AF65-F5344CB8AC3E}">
        <p14:creationId xmlns:p14="http://schemas.microsoft.com/office/powerpoint/2010/main" val="4233939306"/>
      </p:ext>
    </p:extLst>
  </p:cSld>
  <p:clrMapOvr>
    <a:masterClrMapping/>
  </p:clrMapOvr>
  <p:extLst>
    <p:ext uri="{DCECCB84-F9BA-43D5-87BE-67443E8EF086}">
      <p15:sldGuideLst xmlns:p15="http://schemas.microsoft.com/office/powerpoint/2012/main">
        <p15:guide id="1" orient="horz" pos="158">
          <p15:clr>
            <a:srgbClr val="FBAE40"/>
          </p15:clr>
        </p15:guide>
        <p15:guide id="2" pos="272">
          <p15:clr>
            <a:srgbClr val="FBAE40"/>
          </p15:clr>
        </p15:guide>
        <p15:guide id="3" orient="horz" pos="522">
          <p15:clr>
            <a:srgbClr val="FBAE40"/>
          </p15:clr>
        </p15:guide>
        <p15:guide id="4" orient="horz" pos="647">
          <p15:clr>
            <a:srgbClr val="FBAE40"/>
          </p15:clr>
        </p15:guide>
        <p15:guide id="5" orient="horz" pos="2736">
          <p15:clr>
            <a:srgbClr val="FBAE40"/>
          </p15:clr>
        </p15:guide>
        <p15:guide id="6" pos="2721">
          <p15:clr>
            <a:srgbClr val="FBAE40"/>
          </p15:clr>
        </p15:guide>
        <p15:guide id="7" pos="3039">
          <p15:clr>
            <a:srgbClr val="FBAE40"/>
          </p15:clr>
        </p15:guide>
        <p15:guide id="8" pos="5488">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wo Content (Colour)">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E4713022-B176-4C51-8927-634F93DA557E}"/>
              </a:ext>
            </a:extLst>
          </p:cNvPr>
          <p:cNvGraphicFramePr>
            <a:graphicFrameLocks noChangeAspect="1"/>
          </p:cNvGraphicFramePr>
          <p:nvPr userDrawn="1">
            <p:custDataLst>
              <p:tags r:id="rId1"/>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name="think-cell Slide" r:id="rId4" imgW="592" imgH="595" progId="TCLayout.ActiveDocument.1">
                  <p:embed/>
                </p:oleObj>
              </mc:Choice>
              <mc:Fallback>
                <p:oleObj name="think-cell Slide" r:id="rId4" imgW="592" imgH="595" progId="TCLayout.ActiveDocument.1">
                  <p:embed/>
                  <p:pic>
                    <p:nvPicPr>
                      <p:cNvPr id="3" name="Object 2" hidden="1">
                        <a:extLst>
                          <a:ext uri="{FF2B5EF4-FFF2-40B4-BE49-F238E27FC236}">
                            <a16:creationId xmlns:a16="http://schemas.microsoft.com/office/drawing/2014/main" id="{E4713022-B176-4C51-8927-634F93DA557E}"/>
                          </a:ext>
                        </a:extLst>
                      </p:cNvPr>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F62BA3EA-BA52-48A5-A9E4-4B0B6BE8FBAB}"/>
              </a:ext>
            </a:extLst>
          </p:cNvPr>
          <p:cNvSpPr/>
          <p:nvPr userDrawn="1">
            <p:custDataLst>
              <p:tags r:id="rId2"/>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a:latin typeface="Arial" panose="020B0604020202020204" pitchFamily="34" charset="0"/>
              <a:ea typeface="+mj-ea"/>
              <a:cs typeface="Arial" panose="020B0604020202020204" pitchFamily="34" charset="0"/>
              <a:sym typeface="Arial" panose="020B0604020202020204" pitchFamily="34" charset="0"/>
            </a:endParaRPr>
          </a:p>
        </p:txBody>
      </p:sp>
      <p:sp>
        <p:nvSpPr>
          <p:cNvPr id="12" name="Grå baggrund 1"/>
          <p:cNvSpPr/>
          <p:nvPr userDrawn="1"/>
        </p:nvSpPr>
        <p:spPr>
          <a:xfrm>
            <a:off x="1" y="1110392"/>
            <a:ext cx="6034529" cy="49640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a:latin typeface="Arial" panose="020B0604020202020204" pitchFamily="34" charset="0"/>
              <a:cs typeface="Arial" panose="020B0604020202020204" pitchFamily="34" charset="0"/>
              <a:sym typeface="Arial" panose="020B0604020202020204" pitchFamily="34" charset="0"/>
            </a:endParaRPr>
          </a:p>
        </p:txBody>
      </p:sp>
      <p:sp>
        <p:nvSpPr>
          <p:cNvPr id="13" name="Grå baggrund 3"/>
          <p:cNvSpPr/>
          <p:nvPr userDrawn="1"/>
        </p:nvSpPr>
        <p:spPr>
          <a:xfrm>
            <a:off x="6157685"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a:latin typeface="Arial" panose="020B0604020202020204" pitchFamily="34" charset="0"/>
              <a:cs typeface="Arial" panose="020B0604020202020204" pitchFamily="34" charset="0"/>
              <a:sym typeface="Arial" panose="020B0604020202020204" pitchFamily="34" charset="0"/>
            </a:endParaRPr>
          </a:p>
        </p:txBody>
      </p:sp>
      <p:sp>
        <p:nvSpPr>
          <p:cNvPr id="14" name="Content Placeholder 2"/>
          <p:cNvSpPr>
            <a:spLocks noGrp="1"/>
          </p:cNvSpPr>
          <p:nvPr>
            <p:ph idx="1" hasCustomPrompt="1"/>
          </p:nvPr>
        </p:nvSpPr>
        <p:spPr>
          <a:xfrm>
            <a:off x="57599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bg1"/>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5" name="Content Placeholder 2"/>
          <p:cNvSpPr>
            <a:spLocks noGrp="1"/>
          </p:cNvSpPr>
          <p:nvPr>
            <p:ph idx="29" hasCustomPrompt="1"/>
          </p:nvPr>
        </p:nvSpPr>
        <p:spPr>
          <a:xfrm>
            <a:off x="642957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9" name="Text Placeholder 14">
            <a:extLst>
              <a:ext uri="{FF2B5EF4-FFF2-40B4-BE49-F238E27FC236}">
                <a16:creationId xmlns:a16="http://schemas.microsoft.com/office/drawing/2014/main" id="{19C0DBCC-4AE4-4A9B-B6AC-41D01FB442A1}"/>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a:t>Click to add source or notes</a:t>
            </a:r>
          </a:p>
        </p:txBody>
      </p:sp>
      <p:sp>
        <p:nvSpPr>
          <p:cNvPr id="6" name="Date Placeholder 5">
            <a:extLst>
              <a:ext uri="{FF2B5EF4-FFF2-40B4-BE49-F238E27FC236}">
                <a16:creationId xmlns:a16="http://schemas.microsoft.com/office/drawing/2014/main" id="{113DD5A5-D967-4803-8CBA-38F4E9006EDD}"/>
              </a:ext>
            </a:extLst>
          </p:cNvPr>
          <p:cNvSpPr>
            <a:spLocks noGrp="1"/>
          </p:cNvSpPr>
          <p:nvPr>
            <p:ph type="dt" sz="half" idx="30"/>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7" name="Footer Placeholder 6">
            <a:extLst>
              <a:ext uri="{FF2B5EF4-FFF2-40B4-BE49-F238E27FC236}">
                <a16:creationId xmlns:a16="http://schemas.microsoft.com/office/drawing/2014/main" id="{DBDB7F10-1CB8-47D5-93F6-C24B91BAF18D}"/>
              </a:ext>
            </a:extLst>
          </p:cNvPr>
          <p:cNvSpPr>
            <a:spLocks noGrp="1"/>
          </p:cNvSpPr>
          <p:nvPr>
            <p:ph type="ftr" sz="quarter" idx="31"/>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8" name="Slide Number Placeholder 7">
            <a:extLst>
              <a:ext uri="{FF2B5EF4-FFF2-40B4-BE49-F238E27FC236}">
                <a16:creationId xmlns:a16="http://schemas.microsoft.com/office/drawing/2014/main" id="{984DB9A7-08F6-4B36-9159-5E51888606E0}"/>
              </a:ext>
            </a:extLst>
          </p:cNvPr>
          <p:cNvSpPr>
            <a:spLocks noGrp="1"/>
          </p:cNvSpPr>
          <p:nvPr>
            <p:ph type="sldNum" sz="quarter" idx="32"/>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a:p>
        </p:txBody>
      </p:sp>
      <p:sp>
        <p:nvSpPr>
          <p:cNvPr id="10" name="Title 9">
            <a:extLst>
              <a:ext uri="{FF2B5EF4-FFF2-40B4-BE49-F238E27FC236}">
                <a16:creationId xmlns:a16="http://schemas.microsoft.com/office/drawing/2014/main" id="{205C9A02-46F5-4F1E-BC34-1CE77859B61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p>
        </p:txBody>
      </p:sp>
    </p:spTree>
    <p:extLst>
      <p:ext uri="{BB962C8B-B14F-4D97-AF65-F5344CB8AC3E}">
        <p14:creationId xmlns:p14="http://schemas.microsoft.com/office/powerpoint/2010/main" val="163675639"/>
      </p:ext>
    </p:extLst>
  </p:cSld>
  <p:clrMapOvr>
    <a:masterClrMapping/>
  </p:clrMapOvr>
  <p:extLst>
    <p:ext uri="{DCECCB84-F9BA-43D5-87BE-67443E8EF086}">
      <p15:sldGuideLst xmlns:p15="http://schemas.microsoft.com/office/powerpoint/2012/main">
        <p15:guide id="1" orient="horz" pos="158">
          <p15:clr>
            <a:srgbClr val="FBAE40"/>
          </p15:clr>
        </p15:guide>
        <p15:guide id="2" pos="272">
          <p15:clr>
            <a:srgbClr val="FBAE40"/>
          </p15:clr>
        </p15:guide>
        <p15:guide id="3" orient="horz" pos="522">
          <p15:clr>
            <a:srgbClr val="FBAE40"/>
          </p15:clr>
        </p15:guide>
        <p15:guide id="4" orient="horz" pos="647">
          <p15:clr>
            <a:srgbClr val="FBAE40"/>
          </p15:clr>
        </p15:guide>
        <p15:guide id="5" orient="horz" pos="2736">
          <p15:clr>
            <a:srgbClr val="FBAE40"/>
          </p15:clr>
        </p15:guide>
        <p15:guide id="6" pos="2721">
          <p15:clr>
            <a:srgbClr val="FBAE40"/>
          </p15:clr>
        </p15:guide>
        <p15:guide id="7" pos="3039">
          <p15:clr>
            <a:srgbClr val="FBAE40"/>
          </p15:clr>
        </p15:guide>
        <p15:guide id="8" pos="5488">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wo Content (Picture righ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BAAB6DF2-F633-4A65-A920-342873356B74}"/>
              </a:ext>
            </a:extLst>
          </p:cNvPr>
          <p:cNvGraphicFramePr>
            <a:graphicFrameLocks noChangeAspect="1"/>
          </p:cNvGraphicFramePr>
          <p:nvPr userDrawn="1">
            <p:custDataLst>
              <p:tags r:id="rId1"/>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name="think-cell Slide" r:id="rId4" imgW="592" imgH="595" progId="TCLayout.ActiveDocument.1">
                  <p:embed/>
                </p:oleObj>
              </mc:Choice>
              <mc:Fallback>
                <p:oleObj name="think-cell Slide" r:id="rId4" imgW="592" imgH="595" progId="TCLayout.ActiveDocument.1">
                  <p:embed/>
                  <p:pic>
                    <p:nvPicPr>
                      <p:cNvPr id="4" name="Object 3" hidden="1">
                        <a:extLst>
                          <a:ext uri="{FF2B5EF4-FFF2-40B4-BE49-F238E27FC236}">
                            <a16:creationId xmlns:a16="http://schemas.microsoft.com/office/drawing/2014/main" id="{BAAB6DF2-F633-4A65-A920-342873356B74}"/>
                          </a:ext>
                        </a:extLst>
                      </p:cNvPr>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7A305F4C-4618-43E2-B4AC-545BA76D18CE}"/>
              </a:ext>
            </a:extLst>
          </p:cNvPr>
          <p:cNvSpPr/>
          <p:nvPr userDrawn="1">
            <p:custDataLst>
              <p:tags r:id="rId2"/>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a:latin typeface="Arial" panose="020B0604020202020204" pitchFamily="34" charset="0"/>
              <a:ea typeface="+mj-ea"/>
              <a:cs typeface="Arial" panose="020B0604020202020204" pitchFamily="34" charset="0"/>
              <a:sym typeface="Arial" panose="020B0604020202020204" pitchFamily="34" charset="0"/>
            </a:endParaRPr>
          </a:p>
        </p:txBody>
      </p:sp>
      <p:sp>
        <p:nvSpPr>
          <p:cNvPr id="12" name="Grå baggrund 1"/>
          <p:cNvSpPr/>
          <p:nvPr userDrawn="1"/>
        </p:nvSpPr>
        <p:spPr>
          <a:xfrm>
            <a:off x="1" y="1110392"/>
            <a:ext cx="6034529" cy="4964099"/>
          </a:xfrm>
          <a:prstGeom prst="rect">
            <a:avLst/>
          </a:prstGeom>
          <a:solidFill>
            <a:srgbClr val="F5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a:latin typeface="Arial" panose="020B0604020202020204" pitchFamily="34" charset="0"/>
              <a:cs typeface="Arial" panose="020B0604020202020204" pitchFamily="34" charset="0"/>
              <a:sym typeface="Arial" panose="020B0604020202020204" pitchFamily="34" charset="0"/>
            </a:endParaRPr>
          </a:p>
        </p:txBody>
      </p:sp>
      <p:sp>
        <p:nvSpPr>
          <p:cNvPr id="14" name="Content Placeholder 2"/>
          <p:cNvSpPr>
            <a:spLocks noGrp="1"/>
          </p:cNvSpPr>
          <p:nvPr>
            <p:ph idx="1" hasCustomPrompt="1"/>
          </p:nvPr>
        </p:nvSpPr>
        <p:spPr>
          <a:xfrm>
            <a:off x="57599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9" name="Text Placeholder 14">
            <a:extLst>
              <a:ext uri="{FF2B5EF4-FFF2-40B4-BE49-F238E27FC236}">
                <a16:creationId xmlns:a16="http://schemas.microsoft.com/office/drawing/2014/main" id="{19C0DBCC-4AE4-4A9B-B6AC-41D01FB442A1}"/>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a:t>Click to add source or notes</a:t>
            </a:r>
          </a:p>
        </p:txBody>
      </p:sp>
      <p:sp>
        <p:nvSpPr>
          <p:cNvPr id="6" name="Date Placeholder 5">
            <a:extLst>
              <a:ext uri="{FF2B5EF4-FFF2-40B4-BE49-F238E27FC236}">
                <a16:creationId xmlns:a16="http://schemas.microsoft.com/office/drawing/2014/main" id="{113DD5A5-D967-4803-8CBA-38F4E9006EDD}"/>
              </a:ext>
            </a:extLst>
          </p:cNvPr>
          <p:cNvSpPr>
            <a:spLocks noGrp="1"/>
          </p:cNvSpPr>
          <p:nvPr>
            <p:ph type="dt" sz="half" idx="30"/>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7" name="Footer Placeholder 6">
            <a:extLst>
              <a:ext uri="{FF2B5EF4-FFF2-40B4-BE49-F238E27FC236}">
                <a16:creationId xmlns:a16="http://schemas.microsoft.com/office/drawing/2014/main" id="{DBDB7F10-1CB8-47D5-93F6-C24B91BAF18D}"/>
              </a:ext>
            </a:extLst>
          </p:cNvPr>
          <p:cNvSpPr>
            <a:spLocks noGrp="1"/>
          </p:cNvSpPr>
          <p:nvPr>
            <p:ph type="ftr" sz="quarter" idx="31"/>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8" name="Slide Number Placeholder 7">
            <a:extLst>
              <a:ext uri="{FF2B5EF4-FFF2-40B4-BE49-F238E27FC236}">
                <a16:creationId xmlns:a16="http://schemas.microsoft.com/office/drawing/2014/main" id="{984DB9A7-08F6-4B36-9159-5E51888606E0}"/>
              </a:ext>
            </a:extLst>
          </p:cNvPr>
          <p:cNvSpPr>
            <a:spLocks noGrp="1"/>
          </p:cNvSpPr>
          <p:nvPr>
            <p:ph type="sldNum" sz="quarter" idx="32"/>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a:p>
        </p:txBody>
      </p:sp>
      <p:sp>
        <p:nvSpPr>
          <p:cNvPr id="10" name="Title 9">
            <a:extLst>
              <a:ext uri="{FF2B5EF4-FFF2-40B4-BE49-F238E27FC236}">
                <a16:creationId xmlns:a16="http://schemas.microsoft.com/office/drawing/2014/main" id="{205C9A02-46F5-4F1E-BC34-1CE77859B61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p>
        </p:txBody>
      </p:sp>
      <p:sp>
        <p:nvSpPr>
          <p:cNvPr id="3" name="Picture Placeholder 2">
            <a:extLst>
              <a:ext uri="{FF2B5EF4-FFF2-40B4-BE49-F238E27FC236}">
                <a16:creationId xmlns:a16="http://schemas.microsoft.com/office/drawing/2014/main" id="{D45C5449-5351-4BC4-A062-46B47AB9E0AC}"/>
              </a:ext>
            </a:extLst>
          </p:cNvPr>
          <p:cNvSpPr>
            <a:spLocks noGrp="1"/>
          </p:cNvSpPr>
          <p:nvPr>
            <p:ph type="pic" sz="quarter" idx="33"/>
          </p:nvPr>
        </p:nvSpPr>
        <p:spPr>
          <a:xfrm>
            <a:off x="6153150" y="1104901"/>
            <a:ext cx="6038849" cy="4976284"/>
          </a:xfrm>
        </p:spPr>
        <p:txBody>
          <a:bodyPr anchor="ctr" anchorCtr="0"/>
          <a:lstStyle>
            <a:lvl1pPr algn="ctr">
              <a:defRPr sz="1200">
                <a:latin typeface="+mn-lt"/>
              </a:defRPr>
            </a:lvl1pPr>
          </a:lstStyle>
          <a:p>
            <a:r>
              <a:rPr lang="en-GB"/>
              <a:t>Click icon to add picture</a:t>
            </a:r>
          </a:p>
        </p:txBody>
      </p:sp>
    </p:spTree>
    <p:extLst>
      <p:ext uri="{BB962C8B-B14F-4D97-AF65-F5344CB8AC3E}">
        <p14:creationId xmlns:p14="http://schemas.microsoft.com/office/powerpoint/2010/main" val="4136525956"/>
      </p:ext>
    </p:extLst>
  </p:cSld>
  <p:clrMapOvr>
    <a:masterClrMapping/>
  </p:clrMapOvr>
  <p:extLst>
    <p:ext uri="{DCECCB84-F9BA-43D5-87BE-67443E8EF086}">
      <p15:sldGuideLst xmlns:p15="http://schemas.microsoft.com/office/powerpoint/2012/main">
        <p15:guide id="1" orient="horz" pos="158">
          <p15:clr>
            <a:srgbClr val="FBAE40"/>
          </p15:clr>
        </p15:guide>
        <p15:guide id="2" pos="272">
          <p15:clr>
            <a:srgbClr val="FBAE40"/>
          </p15:clr>
        </p15:guide>
        <p15:guide id="3" orient="horz" pos="522">
          <p15:clr>
            <a:srgbClr val="FBAE40"/>
          </p15:clr>
        </p15:guide>
        <p15:guide id="4" orient="horz" pos="647">
          <p15:clr>
            <a:srgbClr val="FBAE40"/>
          </p15:clr>
        </p15:guide>
        <p15:guide id="5" orient="horz" pos="2736">
          <p15:clr>
            <a:srgbClr val="FBAE40"/>
          </p15:clr>
        </p15:guide>
        <p15:guide id="6" pos="2721">
          <p15:clr>
            <a:srgbClr val="FBAE40"/>
          </p15:clr>
        </p15:guide>
        <p15:guide id="7" pos="2907">
          <p15:clr>
            <a:srgbClr val="FBAE40"/>
          </p15:clr>
        </p15:guide>
        <p15:guide id="8" pos="5488">
          <p15:clr>
            <a:srgbClr val="FBAE40"/>
          </p15:clr>
        </p15:guide>
        <p15:guide id="9" orient="horz" pos="287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Three Content">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4CAC8B30-2E43-45A0-9668-9127BE8E1172}"/>
              </a:ext>
            </a:extLst>
          </p:cNvPr>
          <p:cNvGraphicFramePr>
            <a:graphicFrameLocks noChangeAspect="1"/>
          </p:cNvGraphicFramePr>
          <p:nvPr userDrawn="1">
            <p:custDataLst>
              <p:tags r:id="rId1"/>
            </p:custDataLst>
          </p:nvPr>
        </p:nvGraphicFramePr>
        <p:xfrm>
          <a:off x="2118" y="2118"/>
          <a:ext cx="2116" cy="2116"/>
        </p:xfrm>
        <a:graphic>
          <a:graphicData uri="http://schemas.openxmlformats.org/presentationml/2006/ole">
            <mc:AlternateContent xmlns:mc="http://schemas.openxmlformats.org/markup-compatibility/2006">
              <mc:Choice xmlns:v="urn:schemas-microsoft-com:vml" Requires="v">
                <p:oleObj name="think-cell Slide" r:id="rId3" imgW="338" imgH="338" progId="TCLayout.ActiveDocument.1">
                  <p:embed/>
                </p:oleObj>
              </mc:Choice>
              <mc:Fallback>
                <p:oleObj name="think-cell Slide" r:id="rId3" imgW="338" imgH="338" progId="TCLayout.ActiveDocument.1">
                  <p:embed/>
                  <p:pic>
                    <p:nvPicPr>
                      <p:cNvPr id="3" name="Object 2" hidden="1">
                        <a:extLst>
                          <a:ext uri="{FF2B5EF4-FFF2-40B4-BE49-F238E27FC236}">
                            <a16:creationId xmlns:a16="http://schemas.microsoft.com/office/drawing/2014/main" id="{4CAC8B30-2E43-45A0-9668-9127BE8E1172}"/>
                          </a:ext>
                        </a:extLst>
                      </p:cNvPr>
                      <p:cNvPicPr/>
                      <p:nvPr/>
                    </p:nvPicPr>
                    <p:blipFill>
                      <a:blip r:embed="rId4"/>
                      <a:stretch>
                        <a:fillRect/>
                      </a:stretch>
                    </p:blipFill>
                    <p:spPr>
                      <a:xfrm>
                        <a:off x="2118" y="2118"/>
                        <a:ext cx="2116" cy="2116"/>
                      </a:xfrm>
                      <a:prstGeom prst="rect">
                        <a:avLst/>
                      </a:prstGeom>
                    </p:spPr>
                  </p:pic>
                </p:oleObj>
              </mc:Fallback>
            </mc:AlternateContent>
          </a:graphicData>
        </a:graphic>
      </p:graphicFrame>
      <p:sp>
        <p:nvSpPr>
          <p:cNvPr id="10" name="Grå baggrund 1">
            <a:extLst>
              <a:ext uri="{FF2B5EF4-FFF2-40B4-BE49-F238E27FC236}">
                <a16:creationId xmlns:a16="http://schemas.microsoft.com/office/drawing/2014/main" id="{01B2B125-6B35-454E-8035-48AC7433FD8F}"/>
              </a:ext>
            </a:extLst>
          </p:cNvPr>
          <p:cNvSpPr/>
          <p:nvPr userDrawn="1"/>
        </p:nvSpPr>
        <p:spPr>
          <a:xfrm>
            <a:off x="1" y="1110390"/>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a:latin typeface="Arial" panose="020B0604020202020204" pitchFamily="34" charset="0"/>
              <a:cs typeface="Arial" panose="020B0604020202020204" pitchFamily="34" charset="0"/>
              <a:sym typeface="Arial" panose="020B0604020202020204" pitchFamily="34" charset="0"/>
            </a:endParaRPr>
          </a:p>
        </p:txBody>
      </p:sp>
      <p:sp>
        <p:nvSpPr>
          <p:cNvPr id="14" name="Grå baggrund 2">
            <a:extLst>
              <a:ext uri="{FF2B5EF4-FFF2-40B4-BE49-F238E27FC236}">
                <a16:creationId xmlns:a16="http://schemas.microsoft.com/office/drawing/2014/main" id="{39ED60BB-9E72-4727-8CDB-2A8DF2911BB2}"/>
              </a:ext>
            </a:extLst>
          </p:cNvPr>
          <p:cNvSpPr/>
          <p:nvPr userDrawn="1"/>
        </p:nvSpPr>
        <p:spPr>
          <a:xfrm>
            <a:off x="1" y="3641428"/>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a:latin typeface="Arial" panose="020B0604020202020204" pitchFamily="34" charset="0"/>
              <a:cs typeface="Arial" panose="020B0604020202020204" pitchFamily="34" charset="0"/>
              <a:sym typeface="Arial" panose="020B0604020202020204" pitchFamily="34" charset="0"/>
            </a:endParaRPr>
          </a:p>
        </p:txBody>
      </p:sp>
      <p:sp>
        <p:nvSpPr>
          <p:cNvPr id="13" name="Grå baggrund 3"/>
          <p:cNvSpPr/>
          <p:nvPr userDrawn="1"/>
        </p:nvSpPr>
        <p:spPr>
          <a:xfrm>
            <a:off x="6157685"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a:latin typeface="Arial" panose="020B0604020202020204" pitchFamily="34" charset="0"/>
              <a:cs typeface="Arial" panose="020B0604020202020204" pitchFamily="34" charset="0"/>
              <a:sym typeface="Arial" panose="020B0604020202020204" pitchFamily="34" charset="0"/>
            </a:endParaRPr>
          </a:p>
        </p:txBody>
      </p:sp>
      <p:sp>
        <p:nvSpPr>
          <p:cNvPr id="2" name="Title 1"/>
          <p:cNvSpPr>
            <a:spLocks noGrp="1"/>
          </p:cNvSpPr>
          <p:nvPr>
            <p:ph type="title"/>
          </p:nvPr>
        </p:nvSpPr>
        <p:spPr/>
        <p:txBody>
          <a:bodyPr/>
          <a:lstStyle>
            <a:lvl1pPr eaLnBrk="1">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p>
        </p:txBody>
      </p:sp>
      <p:sp>
        <p:nvSpPr>
          <p:cNvPr id="11" name="Content Placeholder 2">
            <a:extLst>
              <a:ext uri="{FF2B5EF4-FFF2-40B4-BE49-F238E27FC236}">
                <a16:creationId xmlns:a16="http://schemas.microsoft.com/office/drawing/2014/main" id="{F620C479-51CF-4825-94BD-069C67AE9DC8}"/>
              </a:ext>
            </a:extLst>
          </p:cNvPr>
          <p:cNvSpPr>
            <a:spLocks noGrp="1"/>
          </p:cNvSpPr>
          <p:nvPr>
            <p:ph idx="29" hasCustomPrompt="1"/>
          </p:nvPr>
        </p:nvSpPr>
        <p:spPr>
          <a:xfrm>
            <a:off x="6435067" y="1371025"/>
            <a:ext cx="5184000" cy="4442867"/>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000"/>
              </a:spcBef>
              <a:defRPr sz="1733">
                <a:solidFill>
                  <a:schemeClr val="tx2"/>
                </a:solidFill>
                <a:latin typeface="Orsted Sans Office" panose="00000500000000000000" pitchFamily="2" charset="0"/>
              </a:defRPr>
            </a:lvl2pPr>
            <a:lvl3pPr>
              <a:lnSpc>
                <a:spcPct val="95000"/>
              </a:lnSpc>
              <a:spcBef>
                <a:spcPts val="2000"/>
              </a:spcBef>
              <a:defRPr sz="1733">
                <a:solidFill>
                  <a:schemeClr val="tx2"/>
                </a:solidFill>
                <a:latin typeface="Orsted Sans Office" panose="00000500000000000000" pitchFamily="2" charset="0"/>
              </a:defRPr>
            </a:lvl3pPr>
            <a:lvl4pPr>
              <a:lnSpc>
                <a:spcPct val="95000"/>
              </a:lnSpc>
              <a:spcBef>
                <a:spcPts val="2000"/>
              </a:spcBef>
              <a:defRPr sz="1733">
                <a:solidFill>
                  <a:schemeClr val="tx2"/>
                </a:solidFill>
                <a:latin typeface="Orsted Sans Office" panose="00000500000000000000" pitchFamily="2" charset="0"/>
              </a:defRPr>
            </a:lvl4pPr>
            <a:lvl5pPr>
              <a:lnSpc>
                <a:spcPct val="95000"/>
              </a:lnSpc>
              <a:spcBef>
                <a:spcPts val="2000"/>
              </a:spcBef>
              <a:defRPr sz="1733">
                <a:solidFill>
                  <a:schemeClr val="tx2"/>
                </a:solidFill>
                <a:latin typeface="Orsted Sans Office" panose="00000500000000000000" pitchFamily="2" charset="0"/>
              </a:defRPr>
            </a:lvl5pPr>
          </a:lstStyle>
          <a:p>
            <a:pPr lvl="0"/>
            <a:r>
              <a:rPr lang="en-GB"/>
              <a:t>Click to add text </a:t>
            </a:r>
            <a:endParaRPr lang="en-GB" noProof="0"/>
          </a:p>
        </p:txBody>
      </p:sp>
      <p:sp>
        <p:nvSpPr>
          <p:cNvPr id="16" name="Content Placeholder 2">
            <a:extLst>
              <a:ext uri="{FF2B5EF4-FFF2-40B4-BE49-F238E27FC236}">
                <a16:creationId xmlns:a16="http://schemas.microsoft.com/office/drawing/2014/main" id="{F8A859BB-4097-4B5C-9389-6FAEBA760E81}"/>
              </a:ext>
            </a:extLst>
          </p:cNvPr>
          <p:cNvSpPr>
            <a:spLocks noGrp="1"/>
          </p:cNvSpPr>
          <p:nvPr>
            <p:ph idx="1" hasCustomPrompt="1"/>
          </p:nvPr>
        </p:nvSpPr>
        <p:spPr>
          <a:xfrm>
            <a:off x="573881" y="1371025"/>
            <a:ext cx="5184000" cy="1920323"/>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733">
                <a:solidFill>
                  <a:schemeClr val="tx2"/>
                </a:solidFill>
                <a:latin typeface="Orsted Sans Office" panose="00000500000000000000" pitchFamily="2" charset="0"/>
              </a:defRPr>
            </a:lvl2pPr>
            <a:lvl3pPr>
              <a:lnSpc>
                <a:spcPct val="95000"/>
              </a:lnSpc>
              <a:spcBef>
                <a:spcPts val="800"/>
              </a:spcBef>
              <a:defRPr sz="1733">
                <a:solidFill>
                  <a:schemeClr val="tx2"/>
                </a:solidFill>
                <a:latin typeface="Orsted Sans Office" panose="00000500000000000000" pitchFamily="2" charset="0"/>
              </a:defRPr>
            </a:lvl3pPr>
            <a:lvl4pPr>
              <a:lnSpc>
                <a:spcPct val="95000"/>
              </a:lnSpc>
              <a:spcBef>
                <a:spcPts val="800"/>
              </a:spcBef>
              <a:defRPr sz="1733">
                <a:solidFill>
                  <a:schemeClr val="tx2"/>
                </a:solidFill>
                <a:latin typeface="Orsted Sans Office" panose="00000500000000000000" pitchFamily="2" charset="0"/>
              </a:defRPr>
            </a:lvl4pPr>
            <a:lvl5pPr>
              <a:lnSpc>
                <a:spcPct val="95000"/>
              </a:lnSpc>
              <a:spcBef>
                <a:spcPts val="800"/>
              </a:spcBef>
              <a:defRPr sz="1733">
                <a:solidFill>
                  <a:schemeClr val="tx2"/>
                </a:solidFill>
                <a:latin typeface="Orsted Sans Office" panose="00000500000000000000" pitchFamily="2" charset="0"/>
              </a:defRPr>
            </a:lvl5pPr>
          </a:lstStyle>
          <a:p>
            <a:pPr lvl="0"/>
            <a:r>
              <a:rPr lang="en-GB"/>
              <a:t>Click to add text </a:t>
            </a:r>
            <a:endParaRPr lang="en-GB" noProof="0"/>
          </a:p>
        </p:txBody>
      </p:sp>
      <p:sp>
        <p:nvSpPr>
          <p:cNvPr id="17" name="Content Placeholder 2">
            <a:extLst>
              <a:ext uri="{FF2B5EF4-FFF2-40B4-BE49-F238E27FC236}">
                <a16:creationId xmlns:a16="http://schemas.microsoft.com/office/drawing/2014/main" id="{418D3D8A-091D-4BFB-A5DB-F4E694271B33}"/>
              </a:ext>
            </a:extLst>
          </p:cNvPr>
          <p:cNvSpPr>
            <a:spLocks noGrp="1"/>
          </p:cNvSpPr>
          <p:nvPr>
            <p:ph idx="31" hasCustomPrompt="1"/>
          </p:nvPr>
        </p:nvSpPr>
        <p:spPr>
          <a:xfrm>
            <a:off x="575999" y="3893569"/>
            <a:ext cx="5184000" cy="1920323"/>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733">
                <a:solidFill>
                  <a:schemeClr val="tx2"/>
                </a:solidFill>
                <a:latin typeface="Orsted Sans Office" panose="00000500000000000000" pitchFamily="2" charset="0"/>
              </a:defRPr>
            </a:lvl2pPr>
            <a:lvl3pPr>
              <a:lnSpc>
                <a:spcPct val="95000"/>
              </a:lnSpc>
              <a:spcBef>
                <a:spcPts val="800"/>
              </a:spcBef>
              <a:defRPr sz="1733">
                <a:solidFill>
                  <a:schemeClr val="tx2"/>
                </a:solidFill>
                <a:latin typeface="Orsted Sans Office" panose="00000500000000000000" pitchFamily="2" charset="0"/>
              </a:defRPr>
            </a:lvl3pPr>
            <a:lvl4pPr>
              <a:lnSpc>
                <a:spcPct val="95000"/>
              </a:lnSpc>
              <a:spcBef>
                <a:spcPts val="800"/>
              </a:spcBef>
              <a:defRPr sz="1733">
                <a:solidFill>
                  <a:schemeClr val="tx2"/>
                </a:solidFill>
                <a:latin typeface="Orsted Sans Office" panose="00000500000000000000" pitchFamily="2" charset="0"/>
              </a:defRPr>
            </a:lvl4pPr>
            <a:lvl5pPr>
              <a:lnSpc>
                <a:spcPct val="95000"/>
              </a:lnSpc>
              <a:spcBef>
                <a:spcPts val="800"/>
              </a:spcBef>
              <a:defRPr sz="1733">
                <a:solidFill>
                  <a:schemeClr val="tx2"/>
                </a:solidFill>
                <a:latin typeface="Orsted Sans Office" panose="00000500000000000000" pitchFamily="2" charset="0"/>
              </a:defRPr>
            </a:lvl5pPr>
          </a:lstStyle>
          <a:p>
            <a:pPr lvl="0"/>
            <a:r>
              <a:rPr lang="en-GB"/>
              <a:t>Click to add text </a:t>
            </a:r>
            <a:endParaRPr lang="en-GB" noProof="0"/>
          </a:p>
        </p:txBody>
      </p:sp>
      <p:sp>
        <p:nvSpPr>
          <p:cNvPr id="12" name="Text Placeholder 14">
            <a:extLst>
              <a:ext uri="{FF2B5EF4-FFF2-40B4-BE49-F238E27FC236}">
                <a16:creationId xmlns:a16="http://schemas.microsoft.com/office/drawing/2014/main" id="{0567A9AF-7741-4EE2-9D70-D2F0624DC480}"/>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a:t>Click to add source or notes</a:t>
            </a:r>
          </a:p>
        </p:txBody>
      </p:sp>
      <p:sp>
        <p:nvSpPr>
          <p:cNvPr id="7" name="Date Placeholder 6">
            <a:extLst>
              <a:ext uri="{FF2B5EF4-FFF2-40B4-BE49-F238E27FC236}">
                <a16:creationId xmlns:a16="http://schemas.microsoft.com/office/drawing/2014/main" id="{D39F695E-0D3E-4FDD-B9E8-D543EDF56706}"/>
              </a:ext>
            </a:extLst>
          </p:cNvPr>
          <p:cNvSpPr>
            <a:spLocks noGrp="1"/>
          </p:cNvSpPr>
          <p:nvPr>
            <p:ph type="dt" sz="half" idx="32"/>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8" name="Footer Placeholder 7">
            <a:extLst>
              <a:ext uri="{FF2B5EF4-FFF2-40B4-BE49-F238E27FC236}">
                <a16:creationId xmlns:a16="http://schemas.microsoft.com/office/drawing/2014/main" id="{412467ED-AEE3-4363-ACE4-3CEA2F8BFF1D}"/>
              </a:ext>
            </a:extLst>
          </p:cNvPr>
          <p:cNvSpPr>
            <a:spLocks noGrp="1"/>
          </p:cNvSpPr>
          <p:nvPr>
            <p:ph type="ftr" sz="quarter" idx="33"/>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9" name="Slide Number Placeholder 8">
            <a:extLst>
              <a:ext uri="{FF2B5EF4-FFF2-40B4-BE49-F238E27FC236}">
                <a16:creationId xmlns:a16="http://schemas.microsoft.com/office/drawing/2014/main" id="{8D494535-49FD-4CA1-8126-68102801E2BC}"/>
              </a:ext>
            </a:extLst>
          </p:cNvPr>
          <p:cNvSpPr>
            <a:spLocks noGrp="1"/>
          </p:cNvSpPr>
          <p:nvPr>
            <p:ph type="sldNum" sz="quarter" idx="34"/>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a:p>
        </p:txBody>
      </p:sp>
    </p:spTree>
    <p:extLst>
      <p:ext uri="{BB962C8B-B14F-4D97-AF65-F5344CB8AC3E}">
        <p14:creationId xmlns:p14="http://schemas.microsoft.com/office/powerpoint/2010/main" val="1677716770"/>
      </p:ext>
    </p:extLst>
  </p:cSld>
  <p:clrMapOvr>
    <a:masterClrMapping/>
  </p:clrMapOvr>
  <p:extLst>
    <p:ext uri="{DCECCB84-F9BA-43D5-87BE-67443E8EF086}">
      <p15:sldGuideLst xmlns:p15="http://schemas.microsoft.com/office/powerpoint/2012/main">
        <p15:guide id="1" orient="horz" pos="157">
          <p15:clr>
            <a:srgbClr val="FBAE40"/>
          </p15:clr>
        </p15:guide>
        <p15:guide id="2" pos="272">
          <p15:clr>
            <a:srgbClr val="FBAE40"/>
          </p15:clr>
        </p15:guide>
        <p15:guide id="3" pos="5489">
          <p15:clr>
            <a:srgbClr val="FBAE40"/>
          </p15:clr>
        </p15:guide>
        <p15:guide id="4" orient="horz" pos="522">
          <p15:clr>
            <a:srgbClr val="FBAE40"/>
          </p15:clr>
        </p15:guide>
        <p15:guide id="5" orient="horz" pos="647">
          <p15:clr>
            <a:srgbClr val="FBAE40"/>
          </p15:clr>
        </p15:guide>
        <p15:guide id="6" orient="horz" pos="1555">
          <p15:clr>
            <a:srgbClr val="FBAE40"/>
          </p15:clr>
        </p15:guide>
        <p15:guide id="7" orient="horz" pos="2747">
          <p15:clr>
            <a:srgbClr val="FBAE40"/>
          </p15:clr>
        </p15:guide>
        <p15:guide id="8" orient="horz" pos="1839">
          <p15:clr>
            <a:srgbClr val="FBAE40"/>
          </p15:clr>
        </p15:guide>
        <p15:guide id="9" pos="2721">
          <p15:clr>
            <a:srgbClr val="FBAE40"/>
          </p15:clr>
        </p15:guide>
        <p15:guide id="10" pos="3039">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Three Content">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91CE1261-4BC7-47C2-8877-843B910A6BF6}"/>
              </a:ext>
            </a:extLst>
          </p:cNvPr>
          <p:cNvGraphicFramePr>
            <a:graphicFrameLocks noChangeAspect="1"/>
          </p:cNvGraphicFramePr>
          <p:nvPr userDrawn="1">
            <p:custDataLst>
              <p:tags r:id="rId1"/>
            </p:custDataLst>
          </p:nvPr>
        </p:nvGraphicFramePr>
        <p:xfrm>
          <a:off x="2118" y="2118"/>
          <a:ext cx="2116" cy="2116"/>
        </p:xfrm>
        <a:graphic>
          <a:graphicData uri="http://schemas.openxmlformats.org/presentationml/2006/ole">
            <mc:AlternateContent xmlns:mc="http://schemas.openxmlformats.org/markup-compatibility/2006">
              <mc:Choice xmlns:v="urn:schemas-microsoft-com:vml" Requires="v">
                <p:oleObj name="think-cell Slide" r:id="rId3" imgW="338" imgH="338" progId="TCLayout.ActiveDocument.1">
                  <p:embed/>
                </p:oleObj>
              </mc:Choice>
              <mc:Fallback>
                <p:oleObj name="think-cell Slide" r:id="rId3" imgW="338" imgH="338" progId="TCLayout.ActiveDocument.1">
                  <p:embed/>
                  <p:pic>
                    <p:nvPicPr>
                      <p:cNvPr id="3" name="Object 2" hidden="1">
                        <a:extLst>
                          <a:ext uri="{FF2B5EF4-FFF2-40B4-BE49-F238E27FC236}">
                            <a16:creationId xmlns:a16="http://schemas.microsoft.com/office/drawing/2014/main" id="{91CE1261-4BC7-47C2-8877-843B910A6BF6}"/>
                          </a:ext>
                        </a:extLst>
                      </p:cNvPr>
                      <p:cNvPicPr/>
                      <p:nvPr/>
                    </p:nvPicPr>
                    <p:blipFill>
                      <a:blip r:embed="rId4"/>
                      <a:stretch>
                        <a:fillRect/>
                      </a:stretch>
                    </p:blipFill>
                    <p:spPr>
                      <a:xfrm>
                        <a:off x="2118" y="2118"/>
                        <a:ext cx="2116" cy="2116"/>
                      </a:xfrm>
                      <a:prstGeom prst="rect">
                        <a:avLst/>
                      </a:prstGeom>
                    </p:spPr>
                  </p:pic>
                </p:oleObj>
              </mc:Fallback>
            </mc:AlternateContent>
          </a:graphicData>
        </a:graphic>
      </p:graphicFrame>
      <p:sp>
        <p:nvSpPr>
          <p:cNvPr id="11" name="Grå baggrund 3">
            <a:extLst>
              <a:ext uri="{FF2B5EF4-FFF2-40B4-BE49-F238E27FC236}">
                <a16:creationId xmlns:a16="http://schemas.microsoft.com/office/drawing/2014/main" id="{8FFB5C05-F3FA-418B-B7EB-104AB9586026}"/>
              </a:ext>
            </a:extLst>
          </p:cNvPr>
          <p:cNvSpPr/>
          <p:nvPr userDrawn="1"/>
        </p:nvSpPr>
        <p:spPr>
          <a:xfrm>
            <a:off x="6157685" y="1110390"/>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a:latin typeface="Arial" panose="020B0604020202020204" pitchFamily="34" charset="0"/>
              <a:cs typeface="Arial" panose="020B0604020202020204" pitchFamily="34" charset="0"/>
              <a:sym typeface="Arial" panose="020B0604020202020204" pitchFamily="34" charset="0"/>
            </a:endParaRPr>
          </a:p>
        </p:txBody>
      </p:sp>
      <p:sp>
        <p:nvSpPr>
          <p:cNvPr id="15" name="Grå baggrund 4">
            <a:extLst>
              <a:ext uri="{FF2B5EF4-FFF2-40B4-BE49-F238E27FC236}">
                <a16:creationId xmlns:a16="http://schemas.microsoft.com/office/drawing/2014/main" id="{78993520-EB69-4830-94B5-D53B7E70DCD1}"/>
              </a:ext>
            </a:extLst>
          </p:cNvPr>
          <p:cNvSpPr/>
          <p:nvPr userDrawn="1"/>
        </p:nvSpPr>
        <p:spPr>
          <a:xfrm>
            <a:off x="6157685" y="3641428"/>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a:latin typeface="Arial" panose="020B0604020202020204" pitchFamily="34" charset="0"/>
              <a:cs typeface="Arial" panose="020B0604020202020204" pitchFamily="34" charset="0"/>
              <a:sym typeface="Arial" panose="020B0604020202020204" pitchFamily="34" charset="0"/>
            </a:endParaRPr>
          </a:p>
        </p:txBody>
      </p:sp>
      <p:sp>
        <p:nvSpPr>
          <p:cNvPr id="12" name="Grå baggrund 1"/>
          <p:cNvSpPr/>
          <p:nvPr userDrawn="1"/>
        </p:nvSpPr>
        <p:spPr>
          <a:xfrm>
            <a:off x="1"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a:latin typeface="Arial" panose="020B0604020202020204" pitchFamily="34" charset="0"/>
              <a:cs typeface="Arial" panose="020B0604020202020204" pitchFamily="34" charset="0"/>
              <a:sym typeface="Arial" panose="020B0604020202020204" pitchFamily="34" charset="0"/>
            </a:endParaRPr>
          </a:p>
        </p:txBody>
      </p:sp>
      <p:sp>
        <p:nvSpPr>
          <p:cNvPr id="2" name="Title 1"/>
          <p:cNvSpPr>
            <a:spLocks noGrp="1"/>
          </p:cNvSpPr>
          <p:nvPr>
            <p:ph type="title"/>
          </p:nvPr>
        </p:nvSpPr>
        <p:spPr/>
        <p:txBody>
          <a:bodyPr/>
          <a:lstStyle>
            <a:lvl1pPr eaLnBrk="1">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p>
        </p:txBody>
      </p:sp>
      <p:sp>
        <p:nvSpPr>
          <p:cNvPr id="14" name="Content Placeholder 2"/>
          <p:cNvSpPr>
            <a:spLocks noGrp="1"/>
          </p:cNvSpPr>
          <p:nvPr>
            <p:ph idx="1" hasCustomPrompt="1"/>
          </p:nvPr>
        </p:nvSpPr>
        <p:spPr>
          <a:xfrm>
            <a:off x="57599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000"/>
              </a:spcBef>
              <a:defRPr sz="1733">
                <a:solidFill>
                  <a:schemeClr val="tx2"/>
                </a:solidFill>
                <a:latin typeface="Orsted Sans Office" panose="00000500000000000000" pitchFamily="2" charset="0"/>
              </a:defRPr>
            </a:lvl2pPr>
            <a:lvl3pPr>
              <a:lnSpc>
                <a:spcPct val="95000"/>
              </a:lnSpc>
              <a:spcBef>
                <a:spcPts val="2000"/>
              </a:spcBef>
              <a:defRPr sz="1733">
                <a:solidFill>
                  <a:schemeClr val="tx2"/>
                </a:solidFill>
                <a:latin typeface="Orsted Sans Office" panose="00000500000000000000" pitchFamily="2" charset="0"/>
              </a:defRPr>
            </a:lvl3pPr>
            <a:lvl4pPr>
              <a:lnSpc>
                <a:spcPct val="95000"/>
              </a:lnSpc>
              <a:spcBef>
                <a:spcPts val="2000"/>
              </a:spcBef>
              <a:defRPr sz="1733">
                <a:solidFill>
                  <a:schemeClr val="tx2"/>
                </a:solidFill>
                <a:latin typeface="Orsted Sans Office" panose="00000500000000000000" pitchFamily="2" charset="0"/>
              </a:defRPr>
            </a:lvl4pPr>
            <a:lvl5pPr>
              <a:lnSpc>
                <a:spcPct val="95000"/>
              </a:lnSpc>
              <a:spcBef>
                <a:spcPts val="2000"/>
              </a:spcBef>
              <a:defRPr sz="1733">
                <a:solidFill>
                  <a:schemeClr val="tx2"/>
                </a:solidFill>
                <a:latin typeface="Orsted Sans Office" panose="00000500000000000000" pitchFamily="2" charset="0"/>
              </a:defRPr>
            </a:lvl5pPr>
          </a:lstStyle>
          <a:p>
            <a:pPr lvl="0"/>
            <a:r>
              <a:rPr lang="en-GB"/>
              <a:t>Click to add text </a:t>
            </a:r>
            <a:endParaRPr lang="en-GB" noProof="0"/>
          </a:p>
        </p:txBody>
      </p:sp>
      <p:sp>
        <p:nvSpPr>
          <p:cNvPr id="9" name="Content Placeholder 2">
            <a:extLst>
              <a:ext uri="{FF2B5EF4-FFF2-40B4-BE49-F238E27FC236}">
                <a16:creationId xmlns:a16="http://schemas.microsoft.com/office/drawing/2014/main" id="{A57738C9-DA24-4CF0-8DAD-EA13572AF5D6}"/>
              </a:ext>
            </a:extLst>
          </p:cNvPr>
          <p:cNvSpPr>
            <a:spLocks noGrp="1"/>
          </p:cNvSpPr>
          <p:nvPr>
            <p:ph idx="32" hasCustomPrompt="1"/>
          </p:nvPr>
        </p:nvSpPr>
        <p:spPr>
          <a:xfrm>
            <a:off x="6433895" y="3866703"/>
            <a:ext cx="5184000" cy="1920323"/>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733">
                <a:solidFill>
                  <a:schemeClr val="tx2"/>
                </a:solidFill>
                <a:latin typeface="Orsted Sans Office" panose="00000500000000000000" pitchFamily="2" charset="0"/>
              </a:defRPr>
            </a:lvl2pPr>
            <a:lvl3pPr>
              <a:lnSpc>
                <a:spcPct val="95000"/>
              </a:lnSpc>
              <a:spcBef>
                <a:spcPts val="800"/>
              </a:spcBef>
              <a:defRPr sz="1733">
                <a:solidFill>
                  <a:schemeClr val="tx2"/>
                </a:solidFill>
                <a:latin typeface="Orsted Sans Office" panose="00000500000000000000" pitchFamily="2" charset="0"/>
              </a:defRPr>
            </a:lvl3pPr>
            <a:lvl4pPr>
              <a:lnSpc>
                <a:spcPct val="95000"/>
              </a:lnSpc>
              <a:spcBef>
                <a:spcPts val="800"/>
              </a:spcBef>
              <a:defRPr sz="1733">
                <a:solidFill>
                  <a:schemeClr val="tx2"/>
                </a:solidFill>
                <a:latin typeface="Orsted Sans Office" panose="00000500000000000000" pitchFamily="2" charset="0"/>
              </a:defRPr>
            </a:lvl4pPr>
            <a:lvl5pPr>
              <a:lnSpc>
                <a:spcPct val="95000"/>
              </a:lnSpc>
              <a:spcBef>
                <a:spcPts val="800"/>
              </a:spcBef>
              <a:defRPr sz="1733">
                <a:solidFill>
                  <a:schemeClr val="tx2"/>
                </a:solidFill>
                <a:latin typeface="Orsted Sans Office" panose="00000500000000000000" pitchFamily="2" charset="0"/>
              </a:defRPr>
            </a:lvl5pPr>
          </a:lstStyle>
          <a:p>
            <a:pPr lvl="0"/>
            <a:r>
              <a:rPr lang="en-GB"/>
              <a:t>Click to add text </a:t>
            </a:r>
            <a:endParaRPr lang="en-GB" noProof="0"/>
          </a:p>
        </p:txBody>
      </p:sp>
      <p:sp>
        <p:nvSpPr>
          <p:cNvPr id="10" name="Content Placeholder 2">
            <a:extLst>
              <a:ext uri="{FF2B5EF4-FFF2-40B4-BE49-F238E27FC236}">
                <a16:creationId xmlns:a16="http://schemas.microsoft.com/office/drawing/2014/main" id="{34BB4B54-94C1-4B8F-955D-4A138B4885B3}"/>
              </a:ext>
            </a:extLst>
          </p:cNvPr>
          <p:cNvSpPr>
            <a:spLocks noGrp="1"/>
          </p:cNvSpPr>
          <p:nvPr>
            <p:ph idx="33" hasCustomPrompt="1"/>
          </p:nvPr>
        </p:nvSpPr>
        <p:spPr>
          <a:xfrm>
            <a:off x="6433895" y="1371025"/>
            <a:ext cx="5184000" cy="1920323"/>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733">
                <a:solidFill>
                  <a:schemeClr val="tx2"/>
                </a:solidFill>
                <a:latin typeface="Orsted Sans Office" panose="00000500000000000000" pitchFamily="2" charset="0"/>
              </a:defRPr>
            </a:lvl2pPr>
            <a:lvl3pPr>
              <a:lnSpc>
                <a:spcPct val="95000"/>
              </a:lnSpc>
              <a:spcBef>
                <a:spcPts val="800"/>
              </a:spcBef>
              <a:defRPr sz="1733">
                <a:solidFill>
                  <a:schemeClr val="tx2"/>
                </a:solidFill>
                <a:latin typeface="Orsted Sans Office" panose="00000500000000000000" pitchFamily="2" charset="0"/>
              </a:defRPr>
            </a:lvl3pPr>
            <a:lvl4pPr>
              <a:lnSpc>
                <a:spcPct val="95000"/>
              </a:lnSpc>
              <a:spcBef>
                <a:spcPts val="800"/>
              </a:spcBef>
              <a:defRPr sz="1733">
                <a:solidFill>
                  <a:schemeClr val="tx2"/>
                </a:solidFill>
                <a:latin typeface="Orsted Sans Office" panose="00000500000000000000" pitchFamily="2" charset="0"/>
              </a:defRPr>
            </a:lvl4pPr>
            <a:lvl5pPr>
              <a:lnSpc>
                <a:spcPct val="95000"/>
              </a:lnSpc>
              <a:spcBef>
                <a:spcPts val="800"/>
              </a:spcBef>
              <a:defRPr sz="1733">
                <a:solidFill>
                  <a:schemeClr val="tx2"/>
                </a:solidFill>
                <a:latin typeface="Orsted Sans Office" panose="00000500000000000000" pitchFamily="2" charset="0"/>
              </a:defRPr>
            </a:lvl5pPr>
          </a:lstStyle>
          <a:p>
            <a:pPr lvl="0"/>
            <a:r>
              <a:rPr lang="en-GB"/>
              <a:t>Click to add text </a:t>
            </a:r>
            <a:endParaRPr lang="en-GB" noProof="0"/>
          </a:p>
        </p:txBody>
      </p:sp>
      <p:sp>
        <p:nvSpPr>
          <p:cNvPr id="13" name="Text Placeholder 14">
            <a:extLst>
              <a:ext uri="{FF2B5EF4-FFF2-40B4-BE49-F238E27FC236}">
                <a16:creationId xmlns:a16="http://schemas.microsoft.com/office/drawing/2014/main" id="{32334051-2DCD-4BF5-8E3B-66EFA5476E02}"/>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a:t>Click to add source or notes</a:t>
            </a:r>
          </a:p>
        </p:txBody>
      </p:sp>
      <p:sp>
        <p:nvSpPr>
          <p:cNvPr id="7" name="Date Placeholder 6">
            <a:extLst>
              <a:ext uri="{FF2B5EF4-FFF2-40B4-BE49-F238E27FC236}">
                <a16:creationId xmlns:a16="http://schemas.microsoft.com/office/drawing/2014/main" id="{25B9EBBF-7DC2-4775-93C3-5633EE2D8A78}"/>
              </a:ext>
            </a:extLst>
          </p:cNvPr>
          <p:cNvSpPr>
            <a:spLocks noGrp="1"/>
          </p:cNvSpPr>
          <p:nvPr>
            <p:ph type="dt" sz="half" idx="34"/>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8" name="Footer Placeholder 7">
            <a:extLst>
              <a:ext uri="{FF2B5EF4-FFF2-40B4-BE49-F238E27FC236}">
                <a16:creationId xmlns:a16="http://schemas.microsoft.com/office/drawing/2014/main" id="{EDA77958-D1EC-4B20-B77D-1687DE4961AC}"/>
              </a:ext>
            </a:extLst>
          </p:cNvPr>
          <p:cNvSpPr>
            <a:spLocks noGrp="1"/>
          </p:cNvSpPr>
          <p:nvPr>
            <p:ph type="ftr" sz="quarter" idx="35"/>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16" name="Slide Number Placeholder 15">
            <a:extLst>
              <a:ext uri="{FF2B5EF4-FFF2-40B4-BE49-F238E27FC236}">
                <a16:creationId xmlns:a16="http://schemas.microsoft.com/office/drawing/2014/main" id="{85EB232F-6CFF-4FB5-A0AA-03B7A38444A8}"/>
              </a:ext>
            </a:extLst>
          </p:cNvPr>
          <p:cNvSpPr>
            <a:spLocks noGrp="1"/>
          </p:cNvSpPr>
          <p:nvPr>
            <p:ph type="sldNum" sz="quarter" idx="36"/>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a:p>
        </p:txBody>
      </p:sp>
    </p:spTree>
    <p:extLst>
      <p:ext uri="{BB962C8B-B14F-4D97-AF65-F5344CB8AC3E}">
        <p14:creationId xmlns:p14="http://schemas.microsoft.com/office/powerpoint/2010/main" val="1385818598"/>
      </p:ext>
    </p:extLst>
  </p:cSld>
  <p:clrMapOvr>
    <a:masterClrMapping/>
  </p:clrMapOvr>
  <p:extLst>
    <p:ext uri="{DCECCB84-F9BA-43D5-87BE-67443E8EF086}">
      <p15:sldGuideLst xmlns:p15="http://schemas.microsoft.com/office/powerpoint/2012/main">
        <p15:guide id="1" orient="horz" pos="153">
          <p15:clr>
            <a:srgbClr val="FBAE40"/>
          </p15:clr>
        </p15:guide>
        <p15:guide id="2" pos="272">
          <p15:clr>
            <a:srgbClr val="FBAE40"/>
          </p15:clr>
        </p15:guide>
        <p15:guide id="3" pos="2721">
          <p15:clr>
            <a:srgbClr val="FBAE40"/>
          </p15:clr>
        </p15:guide>
        <p15:guide id="4" pos="3039">
          <p15:clr>
            <a:srgbClr val="FBAE40"/>
          </p15:clr>
        </p15:guide>
        <p15:guide id="5" pos="5489">
          <p15:clr>
            <a:srgbClr val="FBAE40"/>
          </p15:clr>
        </p15:guide>
        <p15:guide id="6" orient="horz" pos="523">
          <p15:clr>
            <a:srgbClr val="FBAE40"/>
          </p15:clr>
        </p15:guide>
        <p15:guide id="7" orient="horz" pos="647">
          <p15:clr>
            <a:srgbClr val="FBAE40"/>
          </p15:clr>
        </p15:guide>
        <p15:guide id="8" orient="horz" pos="1555">
          <p15:clr>
            <a:srgbClr val="FBAE40"/>
          </p15:clr>
        </p15:guide>
        <p15:guide id="9" orient="horz" pos="1826">
          <p15:clr>
            <a:srgbClr val="FBAE40"/>
          </p15:clr>
        </p15:guide>
        <p15:guide id="10" orient="horz" pos="2754">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Four Content">
    <p:spTree>
      <p:nvGrpSpPr>
        <p:cNvPr id="1" name=""/>
        <p:cNvGrpSpPr/>
        <p:nvPr/>
      </p:nvGrpSpPr>
      <p:grpSpPr>
        <a:xfrm>
          <a:off x="0" y="0"/>
          <a:ext cx="0" cy="0"/>
          <a:chOff x="0" y="0"/>
          <a:chExt cx="0" cy="0"/>
        </a:xfrm>
      </p:grpSpPr>
      <p:graphicFrame>
        <p:nvGraphicFramePr>
          <p:cNvPr id="6" name="Object 5" hidden="1"/>
          <p:cNvGraphicFramePr>
            <a:graphicFrameLocks noChangeAspect="1"/>
          </p:cNvGraphicFramePr>
          <p:nvPr userDrawn="1">
            <p:custDataLst>
              <p:tags r:id="rId1"/>
            </p:custDataLst>
          </p:nvPr>
        </p:nvGraphicFramePr>
        <p:xfrm>
          <a:off x="1813" y="1441"/>
          <a:ext cx="1809" cy="1440"/>
        </p:xfrm>
        <a:graphic>
          <a:graphicData uri="http://schemas.openxmlformats.org/presentationml/2006/ole">
            <mc:AlternateContent xmlns:mc="http://schemas.openxmlformats.org/markup-compatibility/2006">
              <mc:Choice xmlns:v="urn:schemas-microsoft-com:vml" Requires="v">
                <p:oleObj name="think-cell Slide" r:id="rId4" imgW="592" imgH="595" progId="TCLayout.ActiveDocument.1">
                  <p:embed/>
                </p:oleObj>
              </mc:Choice>
              <mc:Fallback>
                <p:oleObj name="think-cell Slide" r:id="rId4" imgW="592" imgH="595" progId="TCLayout.ActiveDocument.1">
                  <p:embed/>
                  <p:pic>
                    <p:nvPicPr>
                      <p:cNvPr id="6" name="Object 5" hidden="1"/>
                      <p:cNvPicPr/>
                      <p:nvPr/>
                    </p:nvPicPr>
                    <p:blipFill>
                      <a:blip r:embed="rId5"/>
                      <a:stretch>
                        <a:fillRect/>
                      </a:stretch>
                    </p:blipFill>
                    <p:spPr>
                      <a:xfrm>
                        <a:off x="1813" y="1441"/>
                        <a:ext cx="1809" cy="1440"/>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4D75BC44-A83C-48EC-BEA8-6C3656C38304}"/>
              </a:ext>
            </a:extLst>
          </p:cNvPr>
          <p:cNvSpPr/>
          <p:nvPr userDrawn="1">
            <p:custDataLst>
              <p:tags r:id="rId2"/>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a:latin typeface="Arial" panose="020B0604020202020204" pitchFamily="34" charset="0"/>
              <a:ea typeface="+mj-ea"/>
              <a:cs typeface="Arial" panose="020B0604020202020204" pitchFamily="34" charset="0"/>
              <a:sym typeface="Arial" panose="020B0604020202020204" pitchFamily="34" charset="0"/>
            </a:endParaRPr>
          </a:p>
        </p:txBody>
      </p:sp>
      <p:sp>
        <p:nvSpPr>
          <p:cNvPr id="12" name="Grå baggrund 1"/>
          <p:cNvSpPr/>
          <p:nvPr userDrawn="1"/>
        </p:nvSpPr>
        <p:spPr>
          <a:xfrm>
            <a:off x="1" y="1110390"/>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a:latin typeface="Arial" panose="020B0604020202020204" pitchFamily="34" charset="0"/>
              <a:cs typeface="Arial" panose="020B0604020202020204" pitchFamily="34" charset="0"/>
              <a:sym typeface="Arial" panose="020B0604020202020204" pitchFamily="34" charset="0"/>
            </a:endParaRPr>
          </a:p>
        </p:txBody>
      </p:sp>
      <p:sp>
        <p:nvSpPr>
          <p:cNvPr id="8" name="Grå baggrund 2"/>
          <p:cNvSpPr/>
          <p:nvPr userDrawn="1"/>
        </p:nvSpPr>
        <p:spPr>
          <a:xfrm>
            <a:off x="1" y="3641428"/>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a:latin typeface="Arial" panose="020B0604020202020204" pitchFamily="34" charset="0"/>
              <a:cs typeface="Arial" panose="020B0604020202020204" pitchFamily="34" charset="0"/>
              <a:sym typeface="Arial" panose="020B0604020202020204" pitchFamily="34" charset="0"/>
            </a:endParaRPr>
          </a:p>
        </p:txBody>
      </p:sp>
      <p:sp>
        <p:nvSpPr>
          <p:cNvPr id="13" name="Grå baggrund 3"/>
          <p:cNvSpPr/>
          <p:nvPr userDrawn="1"/>
        </p:nvSpPr>
        <p:spPr>
          <a:xfrm>
            <a:off x="6157685" y="1110390"/>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a:latin typeface="Arial" panose="020B0604020202020204" pitchFamily="34" charset="0"/>
              <a:cs typeface="Arial" panose="020B0604020202020204" pitchFamily="34" charset="0"/>
              <a:sym typeface="Arial" panose="020B0604020202020204" pitchFamily="34" charset="0"/>
            </a:endParaRPr>
          </a:p>
        </p:txBody>
      </p:sp>
      <p:sp>
        <p:nvSpPr>
          <p:cNvPr id="9" name="Grå baggrund 4"/>
          <p:cNvSpPr/>
          <p:nvPr userDrawn="1"/>
        </p:nvSpPr>
        <p:spPr>
          <a:xfrm>
            <a:off x="6157685" y="3641428"/>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a:latin typeface="Arial" panose="020B0604020202020204" pitchFamily="34" charset="0"/>
              <a:cs typeface="Arial" panose="020B0604020202020204" pitchFamily="34" charset="0"/>
              <a:sym typeface="Arial" panose="020B0604020202020204" pitchFamily="34" charset="0"/>
            </a:endParaRPr>
          </a:p>
        </p:txBody>
      </p:sp>
      <p:sp>
        <p:nvSpPr>
          <p:cNvPr id="16" name="Content Placeholder 2"/>
          <p:cNvSpPr>
            <a:spLocks noGrp="1"/>
          </p:cNvSpPr>
          <p:nvPr>
            <p:ph idx="1" hasCustomPrompt="1"/>
          </p:nvPr>
        </p:nvSpPr>
        <p:spPr>
          <a:xfrm>
            <a:off x="575999" y="1371025"/>
            <a:ext cx="5183452" cy="1920323"/>
          </a:xfrm>
        </p:spPr>
        <p:txBody>
          <a:bodyPr/>
          <a:lstStyle>
            <a:lvl1pPr marL="287993" indent="-287993">
              <a:lnSpc>
                <a:spcPct val="95000"/>
              </a:lnSpc>
              <a:spcBef>
                <a:spcPts val="800"/>
              </a:spcBef>
              <a:buFont typeface="Arial" panose="020B0604020202020204" pitchFamily="34" charset="0"/>
              <a:buChar char="–"/>
              <a:defRPr sz="13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9" name="Content Placeholder 2"/>
          <p:cNvSpPr>
            <a:spLocks noGrp="1"/>
          </p:cNvSpPr>
          <p:nvPr>
            <p:ph idx="31" hasCustomPrompt="1"/>
          </p:nvPr>
        </p:nvSpPr>
        <p:spPr>
          <a:xfrm>
            <a:off x="575999" y="3894171"/>
            <a:ext cx="5183452" cy="1920323"/>
          </a:xfrm>
        </p:spPr>
        <p:txBody>
          <a:bodyPr/>
          <a:lstStyle>
            <a:lvl1pPr marL="287993" indent="-287993">
              <a:lnSpc>
                <a:spcPct val="95000"/>
              </a:lnSpc>
              <a:spcBef>
                <a:spcPts val="800"/>
              </a:spcBef>
              <a:buFont typeface="Arial" panose="020B0604020202020204" pitchFamily="34" charset="0"/>
              <a:buChar char="–"/>
              <a:defRPr sz="13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1" name="Content Placeholder 2"/>
          <p:cNvSpPr>
            <a:spLocks noGrp="1"/>
          </p:cNvSpPr>
          <p:nvPr>
            <p:ph idx="32" hasCustomPrompt="1"/>
          </p:nvPr>
        </p:nvSpPr>
        <p:spPr>
          <a:xfrm>
            <a:off x="6432550" y="3894171"/>
            <a:ext cx="5181029" cy="1920323"/>
          </a:xfrm>
        </p:spPr>
        <p:txBody>
          <a:bodyPr/>
          <a:lstStyle>
            <a:lvl1pPr marL="287993" indent="-287993">
              <a:lnSpc>
                <a:spcPct val="95000"/>
              </a:lnSpc>
              <a:spcBef>
                <a:spcPts val="800"/>
              </a:spcBef>
              <a:buFont typeface="Arial" panose="020B0604020202020204" pitchFamily="34" charset="0"/>
              <a:buChar char="–"/>
              <a:defRPr sz="13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23" name="Content Placeholder 2"/>
          <p:cNvSpPr>
            <a:spLocks noGrp="1"/>
          </p:cNvSpPr>
          <p:nvPr>
            <p:ph idx="33" hasCustomPrompt="1"/>
          </p:nvPr>
        </p:nvSpPr>
        <p:spPr>
          <a:xfrm>
            <a:off x="6432550" y="1371025"/>
            <a:ext cx="5181028" cy="1920323"/>
          </a:xfrm>
        </p:spPr>
        <p:txBody>
          <a:bodyPr/>
          <a:lstStyle>
            <a:lvl1pPr marL="287993" indent="-287993">
              <a:lnSpc>
                <a:spcPct val="95000"/>
              </a:lnSpc>
              <a:spcBef>
                <a:spcPts val="800"/>
              </a:spcBef>
              <a:buFont typeface="Arial" panose="020B0604020202020204" pitchFamily="34" charset="0"/>
              <a:buChar char="–"/>
              <a:defRPr sz="13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a:t>Click to add text </a:t>
            </a:r>
            <a:endParaRPr lang="en-GB" noProof="0"/>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14" name="Text Placeholder 14">
            <a:extLst>
              <a:ext uri="{FF2B5EF4-FFF2-40B4-BE49-F238E27FC236}">
                <a16:creationId xmlns:a16="http://schemas.microsoft.com/office/drawing/2014/main" id="{DBB1C826-8422-4628-93A8-315ECBAB1362}"/>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a:t>Click to add source or notes</a:t>
            </a:r>
          </a:p>
        </p:txBody>
      </p:sp>
      <p:sp>
        <p:nvSpPr>
          <p:cNvPr id="7" name="Date Placeholder 6">
            <a:extLst>
              <a:ext uri="{FF2B5EF4-FFF2-40B4-BE49-F238E27FC236}">
                <a16:creationId xmlns:a16="http://schemas.microsoft.com/office/drawing/2014/main" id="{933B0E5D-0517-4B25-9FCC-D7B9FC98149A}"/>
              </a:ext>
            </a:extLst>
          </p:cNvPr>
          <p:cNvSpPr>
            <a:spLocks noGrp="1"/>
          </p:cNvSpPr>
          <p:nvPr>
            <p:ph type="dt" sz="half" idx="34"/>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10" name="Footer Placeholder 9">
            <a:extLst>
              <a:ext uri="{FF2B5EF4-FFF2-40B4-BE49-F238E27FC236}">
                <a16:creationId xmlns:a16="http://schemas.microsoft.com/office/drawing/2014/main" id="{349165C3-E25F-41B6-BC7F-347083ABD968}"/>
              </a:ext>
            </a:extLst>
          </p:cNvPr>
          <p:cNvSpPr>
            <a:spLocks noGrp="1"/>
          </p:cNvSpPr>
          <p:nvPr>
            <p:ph type="ftr" sz="quarter" idx="35"/>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11" name="Slide Number Placeholder 10">
            <a:extLst>
              <a:ext uri="{FF2B5EF4-FFF2-40B4-BE49-F238E27FC236}">
                <a16:creationId xmlns:a16="http://schemas.microsoft.com/office/drawing/2014/main" id="{BDE8F254-B60D-4782-823F-CC065B311C0A}"/>
              </a:ext>
            </a:extLst>
          </p:cNvPr>
          <p:cNvSpPr>
            <a:spLocks noGrp="1"/>
          </p:cNvSpPr>
          <p:nvPr>
            <p:ph type="sldNum" sz="quarter" idx="36"/>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a:p>
        </p:txBody>
      </p:sp>
      <p:sp>
        <p:nvSpPr>
          <p:cNvPr id="17" name="Title 16">
            <a:extLst>
              <a:ext uri="{FF2B5EF4-FFF2-40B4-BE49-F238E27FC236}">
                <a16:creationId xmlns:a16="http://schemas.microsoft.com/office/drawing/2014/main" id="{B6D4C96D-A5C6-462E-A726-3A3CDB7C1BF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p>
        </p:txBody>
      </p:sp>
    </p:spTree>
    <p:extLst>
      <p:ext uri="{BB962C8B-B14F-4D97-AF65-F5344CB8AC3E}">
        <p14:creationId xmlns:p14="http://schemas.microsoft.com/office/powerpoint/2010/main" val="1831040761"/>
      </p:ext>
    </p:extLst>
  </p:cSld>
  <p:clrMapOvr>
    <a:masterClrMapping/>
  </p:clrMapOvr>
  <p:extLst>
    <p:ext uri="{DCECCB84-F9BA-43D5-87BE-67443E8EF086}">
      <p15:sldGuideLst xmlns:p15="http://schemas.microsoft.com/office/powerpoint/2012/main">
        <p15:guide id="1" orient="horz" pos="157">
          <p15:clr>
            <a:srgbClr val="FBAE40"/>
          </p15:clr>
        </p15:guide>
        <p15:guide id="2" pos="2721">
          <p15:clr>
            <a:srgbClr val="FBAE40"/>
          </p15:clr>
        </p15:guide>
        <p15:guide id="3" pos="272">
          <p15:clr>
            <a:srgbClr val="FBAE40"/>
          </p15:clr>
        </p15:guide>
        <p15:guide id="4" pos="3039">
          <p15:clr>
            <a:srgbClr val="FBAE40"/>
          </p15:clr>
        </p15:guide>
        <p15:guide id="5" pos="5489">
          <p15:clr>
            <a:srgbClr val="FBAE40"/>
          </p15:clr>
        </p15:guide>
        <p15:guide id="6" orient="horz" pos="522">
          <p15:clr>
            <a:srgbClr val="FBAE40"/>
          </p15:clr>
        </p15:guide>
        <p15:guide id="7" orient="horz" pos="647">
          <p15:clr>
            <a:srgbClr val="FBAE40"/>
          </p15:clr>
        </p15:guide>
        <p15:guide id="8" orient="horz" pos="1556">
          <p15:clr>
            <a:srgbClr val="FBAE40"/>
          </p15:clr>
        </p15:guide>
        <p15:guide id="9" orient="horz" pos="1839">
          <p15:clr>
            <a:srgbClr val="FBAE40"/>
          </p15:clr>
        </p15:guide>
        <p15:guide id="10" orient="horz" pos="2754">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Headin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DAD556C6-991D-4FD9-9393-739D0F8A60D2}"/>
              </a:ext>
            </a:extLst>
          </p:cNvPr>
          <p:cNvGraphicFramePr>
            <a:graphicFrameLocks noChangeAspect="1"/>
          </p:cNvGraphicFramePr>
          <p:nvPr userDrawn="1">
            <p:custDataLst>
              <p:tags r:id="rId1"/>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name="think-cell Slide" r:id="rId4" imgW="592" imgH="595" progId="TCLayout.ActiveDocument.1">
                  <p:embed/>
                </p:oleObj>
              </mc:Choice>
              <mc:Fallback>
                <p:oleObj name="think-cell Slide" r:id="rId4" imgW="592" imgH="595" progId="TCLayout.ActiveDocument.1">
                  <p:embed/>
                  <p:pic>
                    <p:nvPicPr>
                      <p:cNvPr id="3" name="Object 2" hidden="1">
                        <a:extLst>
                          <a:ext uri="{FF2B5EF4-FFF2-40B4-BE49-F238E27FC236}">
                            <a16:creationId xmlns:a16="http://schemas.microsoft.com/office/drawing/2014/main" id="{DAD556C6-991D-4FD9-9393-739D0F8A60D2}"/>
                          </a:ext>
                        </a:extLst>
                      </p:cNvPr>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E6CD2737-B5B2-4E56-A269-0F225682A465}"/>
              </a:ext>
            </a:extLst>
          </p:cNvPr>
          <p:cNvSpPr/>
          <p:nvPr userDrawn="1">
            <p:custDataLst>
              <p:tags r:id="rId2"/>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a:latin typeface="Arial" panose="020B0604020202020204" pitchFamily="34" charset="0"/>
              <a:ea typeface="+mj-ea"/>
              <a:cs typeface="Arial" panose="020B0604020202020204" pitchFamily="34" charset="0"/>
              <a:sym typeface="Arial" panose="020B0604020202020204" pitchFamily="34" charset="0"/>
            </a:endParaRPr>
          </a:p>
        </p:txBody>
      </p:sp>
      <p:sp>
        <p:nvSpPr>
          <p:cNvPr id="7" name="Text Placeholder 14">
            <a:extLst>
              <a:ext uri="{FF2B5EF4-FFF2-40B4-BE49-F238E27FC236}">
                <a16:creationId xmlns:a16="http://schemas.microsoft.com/office/drawing/2014/main" id="{49757780-C244-418D-A0DD-15ED296FE331}"/>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a:t>Click to add source or notes</a:t>
            </a:r>
          </a:p>
        </p:txBody>
      </p:sp>
      <p:sp>
        <p:nvSpPr>
          <p:cNvPr id="6" name="Date Placeholder 5">
            <a:extLst>
              <a:ext uri="{FF2B5EF4-FFF2-40B4-BE49-F238E27FC236}">
                <a16:creationId xmlns:a16="http://schemas.microsoft.com/office/drawing/2014/main" id="{0EB9224E-8240-41A4-8463-E8525C11C280}"/>
              </a:ext>
            </a:extLst>
          </p:cNvPr>
          <p:cNvSpPr>
            <a:spLocks noGrp="1"/>
          </p:cNvSpPr>
          <p:nvPr>
            <p:ph type="dt" sz="half" idx="27"/>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8" name="Footer Placeholder 7">
            <a:extLst>
              <a:ext uri="{FF2B5EF4-FFF2-40B4-BE49-F238E27FC236}">
                <a16:creationId xmlns:a16="http://schemas.microsoft.com/office/drawing/2014/main" id="{F68843D8-4A5E-4D36-85EC-8E0B3ADB246A}"/>
              </a:ext>
            </a:extLst>
          </p:cNvPr>
          <p:cNvSpPr>
            <a:spLocks noGrp="1"/>
          </p:cNvSpPr>
          <p:nvPr>
            <p:ph type="ftr" sz="quarter" idx="28"/>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9" name="Slide Number Placeholder 8">
            <a:extLst>
              <a:ext uri="{FF2B5EF4-FFF2-40B4-BE49-F238E27FC236}">
                <a16:creationId xmlns:a16="http://schemas.microsoft.com/office/drawing/2014/main" id="{CE7AC4BD-9E46-441A-8377-B511306FE68D}"/>
              </a:ext>
            </a:extLst>
          </p:cNvPr>
          <p:cNvSpPr>
            <a:spLocks noGrp="1"/>
          </p:cNvSpPr>
          <p:nvPr>
            <p:ph type="sldNum" sz="quarter" idx="29"/>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a:p>
        </p:txBody>
      </p:sp>
      <p:sp>
        <p:nvSpPr>
          <p:cNvPr id="10" name="Title 9">
            <a:extLst>
              <a:ext uri="{FF2B5EF4-FFF2-40B4-BE49-F238E27FC236}">
                <a16:creationId xmlns:a16="http://schemas.microsoft.com/office/drawing/2014/main" id="{4E76D947-08D5-4897-BC99-FA8B3E3B5C0A}"/>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p>
        </p:txBody>
      </p:sp>
    </p:spTree>
    <p:extLst>
      <p:ext uri="{BB962C8B-B14F-4D97-AF65-F5344CB8AC3E}">
        <p14:creationId xmlns:p14="http://schemas.microsoft.com/office/powerpoint/2010/main" val="733269389"/>
      </p:ext>
    </p:extLst>
  </p:cSld>
  <p:clrMapOvr>
    <a:masterClrMapping/>
  </p:clrMapOvr>
  <p:extLst>
    <p:ext uri="{DCECCB84-F9BA-43D5-87BE-67443E8EF086}">
      <p15:sldGuideLst xmlns:p15="http://schemas.microsoft.com/office/powerpoint/2012/main">
        <p15:guide id="1" orient="horz" pos="523">
          <p15:clr>
            <a:srgbClr val="FBAE40"/>
          </p15:clr>
        </p15:guide>
        <p15:guide id="2" pos="272">
          <p15:clr>
            <a:srgbClr val="FBAE40"/>
          </p15:clr>
        </p15:guide>
        <p15:guide id="3" pos="5488">
          <p15:clr>
            <a:srgbClr val="FBAE40"/>
          </p15:clr>
        </p15:guide>
        <p15:guide id="4" orient="horz" pos="157">
          <p15:clr>
            <a:srgbClr val="FBAE40"/>
          </p15:clr>
        </p15:guide>
        <p15:guide id="5" orient="horz" pos="2754">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3A55FFAC-2B80-4C30-87FF-D26CF823E90B}"/>
              </a:ext>
            </a:extLst>
          </p:cNvPr>
          <p:cNvGraphicFramePr>
            <a:graphicFrameLocks noChangeAspect="1"/>
          </p:cNvGraphicFramePr>
          <p:nvPr userDrawn="1">
            <p:custDataLst>
              <p:tags r:id="rId1"/>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name="think-cell Slide" r:id="rId3" imgW="592" imgH="595" progId="TCLayout.ActiveDocument.1">
                  <p:embed/>
                </p:oleObj>
              </mc:Choice>
              <mc:Fallback>
                <p:oleObj name="think-cell Slide" r:id="rId3" imgW="592" imgH="595" progId="TCLayout.ActiveDocument.1">
                  <p:embed/>
                  <p:pic>
                    <p:nvPicPr>
                      <p:cNvPr id="2" name="Object 1" hidden="1">
                        <a:extLst>
                          <a:ext uri="{FF2B5EF4-FFF2-40B4-BE49-F238E27FC236}">
                            <a16:creationId xmlns:a16="http://schemas.microsoft.com/office/drawing/2014/main" id="{3A55FFAC-2B80-4C30-87FF-D26CF823E90B}"/>
                          </a:ext>
                        </a:extLst>
                      </p:cNvPr>
                      <p:cNvPicPr/>
                      <p:nvPr/>
                    </p:nvPicPr>
                    <p:blipFill>
                      <a:blip r:embed="rId4"/>
                      <a:stretch>
                        <a:fillRect/>
                      </a:stretch>
                    </p:blipFill>
                    <p:spPr>
                      <a:xfrm>
                        <a:off x="2118" y="2118"/>
                        <a:ext cx="2117" cy="2117"/>
                      </a:xfrm>
                      <a:prstGeom prst="rect">
                        <a:avLst/>
                      </a:prstGeom>
                    </p:spPr>
                  </p:pic>
                </p:oleObj>
              </mc:Fallback>
            </mc:AlternateContent>
          </a:graphicData>
        </a:graphic>
      </p:graphicFrame>
      <p:sp>
        <p:nvSpPr>
          <p:cNvPr id="5" name="Text Placeholder 14">
            <a:extLst>
              <a:ext uri="{FF2B5EF4-FFF2-40B4-BE49-F238E27FC236}">
                <a16:creationId xmlns:a16="http://schemas.microsoft.com/office/drawing/2014/main" id="{E3FB5418-216C-4728-B3CC-740A652F46F0}"/>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a:t>Click to add source or notes</a:t>
            </a:r>
          </a:p>
        </p:txBody>
      </p:sp>
      <p:sp>
        <p:nvSpPr>
          <p:cNvPr id="6" name="Date Placeholder 5">
            <a:extLst>
              <a:ext uri="{FF2B5EF4-FFF2-40B4-BE49-F238E27FC236}">
                <a16:creationId xmlns:a16="http://schemas.microsoft.com/office/drawing/2014/main" id="{8167CA36-0CF7-457F-AD35-0DBF8E3E5CE6}"/>
              </a:ext>
            </a:extLst>
          </p:cNvPr>
          <p:cNvSpPr>
            <a:spLocks noGrp="1"/>
          </p:cNvSpPr>
          <p:nvPr>
            <p:ph type="dt" sz="half" idx="27"/>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7" name="Footer Placeholder 6">
            <a:extLst>
              <a:ext uri="{FF2B5EF4-FFF2-40B4-BE49-F238E27FC236}">
                <a16:creationId xmlns:a16="http://schemas.microsoft.com/office/drawing/2014/main" id="{4BDA414A-DE28-4361-92F3-1B3D83E25A91}"/>
              </a:ext>
            </a:extLst>
          </p:cNvPr>
          <p:cNvSpPr>
            <a:spLocks noGrp="1"/>
          </p:cNvSpPr>
          <p:nvPr>
            <p:ph type="ftr" sz="quarter" idx="28"/>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8" name="Slide Number Placeholder 7">
            <a:extLst>
              <a:ext uri="{FF2B5EF4-FFF2-40B4-BE49-F238E27FC236}">
                <a16:creationId xmlns:a16="http://schemas.microsoft.com/office/drawing/2014/main" id="{90414FBA-DB0C-42EF-BD64-F06FD3927723}"/>
              </a:ext>
            </a:extLst>
          </p:cNvPr>
          <p:cNvSpPr>
            <a:spLocks noGrp="1"/>
          </p:cNvSpPr>
          <p:nvPr>
            <p:ph type="sldNum" sz="quarter" idx="29"/>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a:p>
        </p:txBody>
      </p:sp>
    </p:spTree>
    <p:extLst>
      <p:ext uri="{BB962C8B-B14F-4D97-AF65-F5344CB8AC3E}">
        <p14:creationId xmlns:p14="http://schemas.microsoft.com/office/powerpoint/2010/main" val="158956936"/>
      </p:ext>
    </p:extLst>
  </p:cSld>
  <p:clrMapOvr>
    <a:masterClrMapping/>
  </p:clrMapOvr>
  <p:extLst>
    <p:ext uri="{DCECCB84-F9BA-43D5-87BE-67443E8EF086}">
      <p15:sldGuideLst xmlns:p15="http://schemas.microsoft.com/office/powerpoint/2012/main">
        <p15:guide id="1" pos="272">
          <p15:clr>
            <a:srgbClr val="FBAE40"/>
          </p15:clr>
        </p15:guide>
        <p15:guide id="2" pos="5488">
          <p15:clr>
            <a:srgbClr val="FBAE40"/>
          </p15:clr>
        </p15:guide>
        <p15:guide id="3" orient="horz" pos="146">
          <p15:clr>
            <a:srgbClr val="FBAE40"/>
          </p15:clr>
        </p15:guide>
        <p15:guide id="4" orient="horz" pos="531">
          <p15:clr>
            <a:srgbClr val="FBAE40"/>
          </p15:clr>
        </p15:guide>
        <p15:guide id="5" orient="horz" pos="645">
          <p15:clr>
            <a:srgbClr val="FBAE40"/>
          </p15:clr>
        </p15:guide>
        <p15:guide id="6" orient="horz" pos="275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Picture_BG 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5F127328-5914-8746-9676-46AEF2593FFE}"/>
              </a:ext>
            </a:extLst>
          </p:cNvPr>
          <p:cNvSpPr>
            <a:spLocks noGrp="1"/>
          </p:cNvSpPr>
          <p:nvPr>
            <p:ph type="pic" sz="quarter" idx="10"/>
          </p:nvPr>
        </p:nvSpPr>
        <p:spPr>
          <a:xfrm>
            <a:off x="0" y="0"/>
            <a:ext cx="12192000" cy="6858000"/>
          </a:xfrm>
          <a:prstGeom prst="rect">
            <a:avLst/>
          </a:prstGeom>
        </p:spPr>
        <p:txBody>
          <a:bodyPr/>
          <a:lstStyle/>
          <a:p>
            <a:r>
              <a:rPr lang="en-US"/>
              <a:t>Click icon to add picture</a:t>
            </a:r>
          </a:p>
        </p:txBody>
      </p:sp>
      <p:sp>
        <p:nvSpPr>
          <p:cNvPr id="5" name="Title 1">
            <a:extLst>
              <a:ext uri="{FF2B5EF4-FFF2-40B4-BE49-F238E27FC236}">
                <a16:creationId xmlns:a16="http://schemas.microsoft.com/office/drawing/2014/main" id="{D545E6C8-F8C7-574A-9C5C-305FA222624F}"/>
              </a:ext>
            </a:extLst>
          </p:cNvPr>
          <p:cNvSpPr>
            <a:spLocks noGrp="1"/>
          </p:cNvSpPr>
          <p:nvPr>
            <p:ph type="title"/>
          </p:nvPr>
        </p:nvSpPr>
        <p:spPr>
          <a:xfrm>
            <a:off x="527568" y="2688964"/>
            <a:ext cx="4856568" cy="1480071"/>
          </a:xfrm>
          <a:prstGeom prst="rect">
            <a:avLst/>
          </a:prstGeom>
        </p:spPr>
        <p:txBody>
          <a:bodyPr anchor="b"/>
          <a:lstStyle>
            <a:lvl1pPr>
              <a:defRPr sz="48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pic>
        <p:nvPicPr>
          <p:cNvPr id="6" name="Picture 5">
            <a:extLst>
              <a:ext uri="{FF2B5EF4-FFF2-40B4-BE49-F238E27FC236}">
                <a16:creationId xmlns:a16="http://schemas.microsoft.com/office/drawing/2014/main" id="{6DB78912-ED94-0848-975B-CD0C55ECCFF5}"/>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415390229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62847" y="1414222"/>
            <a:ext cx="11266309" cy="161411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5D2633F-9E37-4580-B197-799DECA1053C}" type="slidenum">
              <a:rPr lang="en-US" altLang="en-US"/>
              <a:pPr>
                <a:defRPr/>
              </a:pPr>
              <a:t>‹#›</a:t>
            </a:fld>
            <a:endParaRPr lang="en-US" altLang="en-US"/>
          </a:p>
        </p:txBody>
      </p:sp>
      <p:pic>
        <p:nvPicPr>
          <p:cNvPr id="7" name="Picture 6">
            <a:extLst>
              <a:ext uri="{FF2B5EF4-FFF2-40B4-BE49-F238E27FC236}">
                <a16:creationId xmlns:a16="http://schemas.microsoft.com/office/drawing/2014/main" id="{F83ADA77-B896-2D48-9696-76496C616AFA}"/>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125969910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Placeholder 4">
            <a:extLst>
              <a:ext uri="{FF2B5EF4-FFF2-40B4-BE49-F238E27FC236}">
                <a16:creationId xmlns:a16="http://schemas.microsoft.com/office/drawing/2014/main" id="{90C2C620-7572-4B4B-9EC2-35F91289E79C}"/>
              </a:ext>
            </a:extLst>
          </p:cNvPr>
          <p:cNvPicPr>
            <a:picLocks noChangeAspect="1"/>
          </p:cNvPicPr>
          <p:nvPr userDrawn="1"/>
        </p:nvPicPr>
        <p:blipFill>
          <a:blip r:embed="rId2"/>
          <a:srcRect/>
          <a:stretch/>
        </p:blipFill>
        <p:spPr>
          <a:xfrm>
            <a:off x="0" y="0"/>
            <a:ext cx="12192000" cy="6858000"/>
          </a:xfrm>
          <a:prstGeom prst="rect">
            <a:avLst/>
          </a:prstGeom>
        </p:spPr>
      </p:pic>
      <p:sp>
        <p:nvSpPr>
          <p:cNvPr id="14" name="Text Placeholder 13">
            <a:extLst>
              <a:ext uri="{FF2B5EF4-FFF2-40B4-BE49-F238E27FC236}">
                <a16:creationId xmlns:a16="http://schemas.microsoft.com/office/drawing/2014/main" id="{609A1C17-C62E-814B-98D4-9359B30674D1}"/>
              </a:ext>
            </a:extLst>
          </p:cNvPr>
          <p:cNvSpPr>
            <a:spLocks noGrp="1"/>
          </p:cNvSpPr>
          <p:nvPr>
            <p:ph type="body" sz="quarter" idx="10"/>
          </p:nvPr>
        </p:nvSpPr>
        <p:spPr>
          <a:xfrm>
            <a:off x="973797" y="2034234"/>
            <a:ext cx="3645338" cy="1655763"/>
          </a:xfrm>
          <a:prstGeom prst="rect">
            <a:avLst/>
          </a:prstGeom>
        </p:spPr>
        <p:txBody>
          <a:bodyPr/>
          <a:lstStyle>
            <a:lvl1pPr marL="0" indent="0">
              <a:buNone/>
              <a:defRPr sz="3600" b="0" i="0">
                <a:solidFill>
                  <a:schemeClr val="bg1"/>
                </a:solidFill>
                <a:latin typeface="Helvetica Neue LT Std 65 Medium" panose="020B0604020202020204" pitchFamily="34" charset="0"/>
              </a:defRPr>
            </a:lvl1pPr>
            <a:lvl2pPr marL="457189" indent="0">
              <a:buNone/>
              <a:defRPr/>
            </a:lvl2pPr>
          </a:lstStyle>
          <a:p>
            <a:pPr lvl="0"/>
            <a:r>
              <a:rPr lang="en-GB"/>
              <a:t>Click to edit Master text styles</a:t>
            </a:r>
          </a:p>
        </p:txBody>
      </p:sp>
      <p:pic>
        <p:nvPicPr>
          <p:cNvPr id="6" name="Picture 5">
            <a:extLst>
              <a:ext uri="{FF2B5EF4-FFF2-40B4-BE49-F238E27FC236}">
                <a16:creationId xmlns:a16="http://schemas.microsoft.com/office/drawing/2014/main" id="{E7AA0B1D-EF40-6A47-9A35-39D47E157AEA}"/>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90458722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INTRO">
    <p:spTree>
      <p:nvGrpSpPr>
        <p:cNvPr id="1" name=""/>
        <p:cNvGrpSpPr/>
        <p:nvPr/>
      </p:nvGrpSpPr>
      <p:grpSpPr>
        <a:xfrm>
          <a:off x="0" y="0"/>
          <a:ext cx="0" cy="0"/>
          <a:chOff x="0" y="0"/>
          <a:chExt cx="0" cy="0"/>
        </a:xfrm>
      </p:grpSpPr>
      <p:pic>
        <p:nvPicPr>
          <p:cNvPr id="7" name="Picture 6" descr="A close up of a cable&#10;&#10;Description automatically generated">
            <a:extLst>
              <a:ext uri="{FF2B5EF4-FFF2-40B4-BE49-F238E27FC236}">
                <a16:creationId xmlns:a16="http://schemas.microsoft.com/office/drawing/2014/main" id="{5404E37C-C7FD-044A-9344-97CB07453AF2}"/>
              </a:ext>
            </a:extLst>
          </p:cNvPr>
          <p:cNvPicPr>
            <a:picLocks noChangeAspect="1"/>
          </p:cNvPicPr>
          <p:nvPr userDrawn="1"/>
        </p:nvPicPr>
        <p:blipFill>
          <a:blip r:embed="rId2" cstate="email">
            <a:extLst>
              <a:ext uri="{BEBA8EAE-BF5A-486C-A8C5-ECC9F3942E4B}">
                <a14:imgProps xmlns:a14="http://schemas.microsoft.com/office/drawing/2010/main">
                  <a14:imgLayer r:embed="rId3">
                    <a14:imgEffect>
                      <a14:saturation sat="400000"/>
                    </a14:imgEffect>
                    <a14:imgEffect>
                      <a14:brightnessContrast contrast="20000"/>
                    </a14:imgEffect>
                  </a14:imgLayer>
                </a14:imgProps>
              </a:ex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3" name="Rectangle 12">
            <a:extLst>
              <a:ext uri="{FF2B5EF4-FFF2-40B4-BE49-F238E27FC236}">
                <a16:creationId xmlns:a16="http://schemas.microsoft.com/office/drawing/2014/main" id="{E11FBAF8-F67E-8C4F-93C7-5212A8CCAF34}"/>
              </a:ext>
            </a:extLst>
          </p:cNvPr>
          <p:cNvSpPr/>
          <p:nvPr userDrawn="1"/>
        </p:nvSpPr>
        <p:spPr>
          <a:xfrm>
            <a:off x="1593130" y="1777993"/>
            <a:ext cx="7286919" cy="33313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EAF27D59-4236-2040-B62F-72DA9623B435}"/>
              </a:ext>
            </a:extLst>
          </p:cNvPr>
          <p:cNvSpPr txBox="1">
            <a:spLocks/>
          </p:cNvSpPr>
          <p:nvPr userDrawn="1"/>
        </p:nvSpPr>
        <p:spPr>
          <a:xfrm>
            <a:off x="1593130" y="3116599"/>
            <a:ext cx="7286919" cy="1992729"/>
          </a:xfrm>
          <a:prstGeom prst="rect">
            <a:avLst/>
          </a:prstGeom>
        </p:spPr>
        <p:txBody>
          <a:bodyPr anchor="t"/>
          <a:lstStyle>
            <a:lvl1pPr algn="l" defTabSz="914377" rtl="0" eaLnBrk="1" latinLnBrk="0" hangingPunct="1">
              <a:lnSpc>
                <a:spcPct val="90000"/>
              </a:lnSpc>
              <a:spcBef>
                <a:spcPct val="0"/>
              </a:spcBef>
              <a:buNone/>
              <a:defRPr sz="4800" b="0" i="0" kern="1200">
                <a:solidFill>
                  <a:srgbClr val="E8BC28"/>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endParaRPr lang="en-US" sz="3600"/>
          </a:p>
        </p:txBody>
      </p:sp>
      <p:sp>
        <p:nvSpPr>
          <p:cNvPr id="16" name="Text Placeholder 15">
            <a:extLst>
              <a:ext uri="{FF2B5EF4-FFF2-40B4-BE49-F238E27FC236}">
                <a16:creationId xmlns:a16="http://schemas.microsoft.com/office/drawing/2014/main" id="{247F625A-C423-F940-95B5-018982D204D5}"/>
              </a:ext>
            </a:extLst>
          </p:cNvPr>
          <p:cNvSpPr>
            <a:spLocks noGrp="1"/>
          </p:cNvSpPr>
          <p:nvPr>
            <p:ph type="body" sz="quarter" idx="10"/>
          </p:nvPr>
        </p:nvSpPr>
        <p:spPr>
          <a:xfrm>
            <a:off x="1697037" y="3289300"/>
            <a:ext cx="7079317" cy="1677988"/>
          </a:xfrm>
          <a:prstGeom prst="rect">
            <a:avLst/>
          </a:prstGeom>
        </p:spPr>
        <p:txBody>
          <a:bodyPr/>
          <a:lstStyle>
            <a:lvl1pPr marL="0" indent="0">
              <a:buNone/>
              <a:defRPr sz="1600" b="0" i="0">
                <a:solidFill>
                  <a:srgbClr val="FFBF22"/>
                </a:solidFill>
                <a:latin typeface="Helvetica Neue LT Std 45 Light" panose="020B0403020202020204" pitchFamily="34" charset="0"/>
              </a:defRPr>
            </a:lvl1pPr>
            <a:lvl2pPr marL="457189" indent="0">
              <a:buNone/>
              <a:defRPr sz="1800" b="0" i="0">
                <a:solidFill>
                  <a:srgbClr val="E8BC28"/>
                </a:solidFill>
                <a:latin typeface="Helvetica Neue LT Std 45 Light" panose="020B0403020202020204" pitchFamily="34" charset="0"/>
              </a:defRPr>
            </a:lvl2pPr>
            <a:lvl3pPr marL="914377" indent="0">
              <a:buNone/>
              <a:defRPr sz="1600" b="0" i="0">
                <a:solidFill>
                  <a:srgbClr val="E8BC28"/>
                </a:solidFill>
                <a:latin typeface="Helvetica Neue LT Std 45 Light" panose="020B0403020202020204" pitchFamily="34" charset="0"/>
              </a:defRPr>
            </a:lvl3pPr>
            <a:lvl4pPr marL="1371566" indent="0">
              <a:buNone/>
              <a:defRPr sz="1400" b="0" i="0">
                <a:solidFill>
                  <a:srgbClr val="E8BC28"/>
                </a:solidFill>
                <a:latin typeface="Helvetica Neue LT Std 45 Light" panose="020B0403020202020204" pitchFamily="34" charset="0"/>
              </a:defRPr>
            </a:lvl4pPr>
            <a:lvl5pPr marL="1828755" indent="0">
              <a:buNone/>
              <a:defRPr sz="1400" b="0" i="0">
                <a:solidFill>
                  <a:srgbClr val="E8BC28"/>
                </a:solidFill>
                <a:latin typeface="Helvetica Neue LT Std 45 Light" panose="020B0403020202020204" pitchFamily="34" charset="0"/>
              </a:defRPr>
            </a:lvl5pPr>
          </a:lstStyle>
          <a:p>
            <a:pPr lvl="0"/>
            <a:r>
              <a:rPr lang="en-GB"/>
              <a:t>Click to edit Master text styles</a:t>
            </a:r>
          </a:p>
        </p:txBody>
      </p:sp>
      <p:sp>
        <p:nvSpPr>
          <p:cNvPr id="19" name="Text Placeholder 18">
            <a:extLst>
              <a:ext uri="{FF2B5EF4-FFF2-40B4-BE49-F238E27FC236}">
                <a16:creationId xmlns:a16="http://schemas.microsoft.com/office/drawing/2014/main" id="{1DCE5CB2-23E7-944B-A874-B6ADE8A53EF1}"/>
              </a:ext>
            </a:extLst>
          </p:cNvPr>
          <p:cNvSpPr>
            <a:spLocks noGrp="1"/>
          </p:cNvSpPr>
          <p:nvPr>
            <p:ph type="body" sz="quarter" idx="11"/>
          </p:nvPr>
        </p:nvSpPr>
        <p:spPr>
          <a:xfrm>
            <a:off x="1697037" y="1885223"/>
            <a:ext cx="7079318" cy="1227137"/>
          </a:xfrm>
          <a:prstGeom prst="rect">
            <a:avLst/>
          </a:prstGeom>
        </p:spPr>
        <p:txBody>
          <a:bodyPr/>
          <a:lstStyle>
            <a:lvl1pPr marL="0" indent="0">
              <a:buNone/>
              <a:defRPr sz="4800" b="0" i="0">
                <a:solidFill>
                  <a:srgbClr val="FFBF22"/>
                </a:solidFill>
                <a:latin typeface="Helvetica Neue LT Std 65 Medium" panose="020B0604020202020204" pitchFamily="34" charset="0"/>
              </a:defRPr>
            </a:lvl1pPr>
          </a:lstStyle>
          <a:p>
            <a:pPr lvl="0"/>
            <a:r>
              <a:rPr lang="en-GB"/>
              <a:t>Click to edit Master text styles</a:t>
            </a:r>
          </a:p>
        </p:txBody>
      </p:sp>
    </p:spTree>
    <p:extLst>
      <p:ext uri="{BB962C8B-B14F-4D97-AF65-F5344CB8AC3E}">
        <p14:creationId xmlns:p14="http://schemas.microsoft.com/office/powerpoint/2010/main" val="64026154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Picture_BG 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5F127328-5914-8746-9676-46AEF2593FFE}"/>
              </a:ext>
            </a:extLst>
          </p:cNvPr>
          <p:cNvSpPr>
            <a:spLocks noGrp="1"/>
          </p:cNvSpPr>
          <p:nvPr>
            <p:ph type="pic" sz="quarter" idx="10"/>
          </p:nvPr>
        </p:nvSpPr>
        <p:spPr>
          <a:xfrm>
            <a:off x="0" y="0"/>
            <a:ext cx="12192000" cy="6858000"/>
          </a:xfrm>
          <a:prstGeom prst="rect">
            <a:avLst/>
          </a:prstGeom>
        </p:spPr>
        <p:txBody>
          <a:bodyPr/>
          <a:lstStyle/>
          <a:p>
            <a:endParaRPr lang="en-US"/>
          </a:p>
        </p:txBody>
      </p:sp>
      <p:sp>
        <p:nvSpPr>
          <p:cNvPr id="5" name="Title 1">
            <a:extLst>
              <a:ext uri="{FF2B5EF4-FFF2-40B4-BE49-F238E27FC236}">
                <a16:creationId xmlns:a16="http://schemas.microsoft.com/office/drawing/2014/main" id="{D545E6C8-F8C7-574A-9C5C-305FA222624F}"/>
              </a:ext>
            </a:extLst>
          </p:cNvPr>
          <p:cNvSpPr>
            <a:spLocks noGrp="1"/>
          </p:cNvSpPr>
          <p:nvPr>
            <p:ph type="title"/>
          </p:nvPr>
        </p:nvSpPr>
        <p:spPr>
          <a:xfrm>
            <a:off x="527568" y="2688964"/>
            <a:ext cx="4856568" cy="1480071"/>
          </a:xfrm>
          <a:prstGeom prst="rect">
            <a:avLst/>
          </a:prstGeom>
        </p:spPr>
        <p:txBody>
          <a:bodyPr anchor="b"/>
          <a:lstStyle>
            <a:lvl1pPr>
              <a:defRPr sz="48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Tree>
    <p:extLst>
      <p:ext uri="{BB962C8B-B14F-4D97-AF65-F5344CB8AC3E}">
        <p14:creationId xmlns:p14="http://schemas.microsoft.com/office/powerpoint/2010/main" val="5802387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ntent + Space">
    <p:spTree>
      <p:nvGrpSpPr>
        <p:cNvPr id="1" name=""/>
        <p:cNvGrpSpPr/>
        <p:nvPr/>
      </p:nvGrpSpPr>
      <p:grpSpPr>
        <a:xfrm>
          <a:off x="0" y="0"/>
          <a:ext cx="0" cy="0"/>
          <a:chOff x="0" y="0"/>
          <a:chExt cx="0" cy="0"/>
        </a:xfrm>
      </p:grpSpPr>
      <p:pic>
        <p:nvPicPr>
          <p:cNvPr id="3" name="Picture 2" descr="A close up of a logo&#10;&#10;Description automatically generated">
            <a:extLst>
              <a:ext uri="{FF2B5EF4-FFF2-40B4-BE49-F238E27FC236}">
                <a16:creationId xmlns:a16="http://schemas.microsoft.com/office/drawing/2014/main" id="{C521267E-3022-A74A-971C-6C1E2121DF83}"/>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0" name="Title 1">
            <a:extLst>
              <a:ext uri="{FF2B5EF4-FFF2-40B4-BE49-F238E27FC236}">
                <a16:creationId xmlns:a16="http://schemas.microsoft.com/office/drawing/2014/main" id="{8E21D48B-0AA6-6545-8696-0290965D519C}"/>
              </a:ext>
            </a:extLst>
          </p:cNvPr>
          <p:cNvSpPr>
            <a:spLocks noGrp="1"/>
          </p:cNvSpPr>
          <p:nvPr>
            <p:ph type="title"/>
          </p:nvPr>
        </p:nvSpPr>
        <p:spPr>
          <a:xfrm>
            <a:off x="517629" y="1623373"/>
            <a:ext cx="3139971" cy="2166730"/>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12" name="Text Placeholder 11">
            <a:extLst>
              <a:ext uri="{FF2B5EF4-FFF2-40B4-BE49-F238E27FC236}">
                <a16:creationId xmlns:a16="http://schemas.microsoft.com/office/drawing/2014/main" id="{84AD00B6-DB3F-A94F-80AB-5497BFEDCD39}"/>
              </a:ext>
            </a:extLst>
          </p:cNvPr>
          <p:cNvSpPr>
            <a:spLocks noGrp="1"/>
          </p:cNvSpPr>
          <p:nvPr>
            <p:ph type="body" sz="quarter" idx="10" hasCustomPrompt="1"/>
          </p:nvPr>
        </p:nvSpPr>
        <p:spPr>
          <a:xfrm>
            <a:off x="3657600" y="1623373"/>
            <a:ext cx="3148908" cy="2932112"/>
          </a:xfrm>
          <a:prstGeom prst="rect">
            <a:avLst/>
          </a:prstGeom>
          <a:ln>
            <a:noFill/>
          </a:ln>
        </p:spPr>
        <p:txBody>
          <a:bodyPr/>
          <a:lstStyle>
            <a:lvl1pPr marL="0" indent="0">
              <a:buNone/>
              <a:defRPr sz="14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chemeClr val="tx1">
                    <a:lumMod val="65000"/>
                    <a:lumOff val="35000"/>
                  </a:schemeClr>
                </a:solidFill>
                <a:latin typeface="Helvetica Neue LT Std 45 Light" panose="020B0403020202020204" pitchFamily="34" charset="0"/>
              </a:defRPr>
            </a:lvl2pPr>
            <a:lvl3pPr marL="914377" indent="0">
              <a:buFont typeface="Arial" panose="020B0604020202020204" pitchFamily="34" charset="0"/>
              <a:buNone/>
              <a:defRPr sz="1400" b="0" i="0">
                <a:solidFill>
                  <a:schemeClr val="tx1">
                    <a:lumMod val="65000"/>
                    <a:lumOff val="35000"/>
                  </a:schemeClr>
                </a:solidFill>
                <a:latin typeface="Helvetica Neue LT Std 45 Light" panose="020B0403020202020204" pitchFamily="34" charset="0"/>
              </a:defRPr>
            </a:lvl3pPr>
            <a:lvl4pPr marL="1371566" indent="0">
              <a:buFont typeface="Arial" panose="020B0604020202020204" pitchFamily="34" charset="0"/>
              <a:buNone/>
              <a:defRPr sz="1400" b="0" i="0">
                <a:solidFill>
                  <a:schemeClr val="tx1">
                    <a:lumMod val="65000"/>
                    <a:lumOff val="35000"/>
                  </a:schemeClr>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GB"/>
              <a:t>Second level</a:t>
            </a:r>
          </a:p>
          <a:p>
            <a:pPr lvl="1"/>
            <a:r>
              <a:rPr lang="en-GB"/>
              <a:t>Third level</a:t>
            </a:r>
          </a:p>
          <a:p>
            <a:pPr lvl="2"/>
            <a:r>
              <a:rPr lang="en-GB"/>
              <a:t>Fourth level</a:t>
            </a:r>
          </a:p>
          <a:p>
            <a:pPr lvl="3"/>
            <a:r>
              <a:rPr lang="en-GB"/>
              <a:t>Fifth level</a:t>
            </a:r>
            <a:endParaRPr lang="en-US"/>
          </a:p>
        </p:txBody>
      </p:sp>
      <p:pic>
        <p:nvPicPr>
          <p:cNvPr id="5" name="Picture 4">
            <a:extLst>
              <a:ext uri="{FF2B5EF4-FFF2-40B4-BE49-F238E27FC236}">
                <a16:creationId xmlns:a16="http://schemas.microsoft.com/office/drawing/2014/main" id="{D692D929-61E5-2249-9856-646EEDD981CC}"/>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145819427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8699B13-3C3C-E843-9056-43C49BFD6686}"/>
              </a:ext>
            </a:extLst>
          </p:cNvPr>
          <p:cNvSpPr>
            <a:spLocks noGrp="1"/>
          </p:cNvSpPr>
          <p:nvPr>
            <p:ph type="title"/>
          </p:nvPr>
        </p:nvSpPr>
        <p:spPr>
          <a:xfrm>
            <a:off x="517629" y="487300"/>
            <a:ext cx="4735091" cy="1369209"/>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pic>
        <p:nvPicPr>
          <p:cNvPr id="17" name="Picture 16" descr="A picture containing indoor, shelf, sitting, book&#10;&#10;Description automatically generated">
            <a:extLst>
              <a:ext uri="{FF2B5EF4-FFF2-40B4-BE49-F238E27FC236}">
                <a16:creationId xmlns:a16="http://schemas.microsoft.com/office/drawing/2014/main" id="{A6DFB6EE-17A2-A541-BF74-02235A207D07}"/>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3429000"/>
            <a:ext cx="12192000" cy="2306782"/>
          </a:xfrm>
          <a:prstGeom prst="rect">
            <a:avLst/>
          </a:prstGeom>
        </p:spPr>
      </p:pic>
      <p:pic>
        <p:nvPicPr>
          <p:cNvPr id="6" name="Picture 5">
            <a:extLst>
              <a:ext uri="{FF2B5EF4-FFF2-40B4-BE49-F238E27FC236}">
                <a16:creationId xmlns:a16="http://schemas.microsoft.com/office/drawing/2014/main" id="{70EDFE59-AE3F-D944-82B6-B50946DF4B2A}"/>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104348399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Employees">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9885BEA-7C33-EC4C-9B83-76A1B77EB0FB}"/>
              </a:ext>
            </a:extLst>
          </p:cNvPr>
          <p:cNvSpPr>
            <a:spLocks noGrp="1"/>
          </p:cNvSpPr>
          <p:nvPr>
            <p:ph type="title"/>
          </p:nvPr>
        </p:nvSpPr>
        <p:spPr>
          <a:xfrm>
            <a:off x="517629" y="487300"/>
            <a:ext cx="4629406" cy="1369209"/>
          </a:xfrm>
          <a:prstGeom prst="rect">
            <a:avLst/>
          </a:prstGeom>
        </p:spPr>
        <p:txBody>
          <a:bodyPr lIns="0"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11" name="Text Placeholder 10">
            <a:extLst>
              <a:ext uri="{FF2B5EF4-FFF2-40B4-BE49-F238E27FC236}">
                <a16:creationId xmlns:a16="http://schemas.microsoft.com/office/drawing/2014/main" id="{8D9B2882-406D-0A4D-BF70-0A3D2EB58AEE}"/>
              </a:ext>
            </a:extLst>
          </p:cNvPr>
          <p:cNvSpPr>
            <a:spLocks noGrp="1"/>
          </p:cNvSpPr>
          <p:nvPr>
            <p:ph type="body" sz="quarter" idx="11" hasCustomPrompt="1"/>
          </p:nvPr>
        </p:nvSpPr>
        <p:spPr>
          <a:xfrm>
            <a:off x="8469127" y="1238522"/>
            <a:ext cx="2036041" cy="258700"/>
          </a:xfrm>
          <a:prstGeom prst="rect">
            <a:avLst/>
          </a:prstGeom>
        </p:spPr>
        <p:txBody>
          <a:bodyPr lIns="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13" name="Text Placeholder 12">
            <a:extLst>
              <a:ext uri="{FF2B5EF4-FFF2-40B4-BE49-F238E27FC236}">
                <a16:creationId xmlns:a16="http://schemas.microsoft.com/office/drawing/2014/main" id="{98B15EC4-7827-AD44-9BF2-5FF8608DDB43}"/>
              </a:ext>
            </a:extLst>
          </p:cNvPr>
          <p:cNvSpPr>
            <a:spLocks noGrp="1"/>
          </p:cNvSpPr>
          <p:nvPr>
            <p:ph type="body" sz="quarter" idx="12" hasCustomPrompt="1"/>
          </p:nvPr>
        </p:nvSpPr>
        <p:spPr>
          <a:xfrm>
            <a:off x="8469127" y="1411982"/>
            <a:ext cx="2036763" cy="258700"/>
          </a:xfrm>
          <a:prstGeom prst="rect">
            <a:avLst/>
          </a:prstGeom>
        </p:spPr>
        <p:txBody>
          <a:bodyPr lIns="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14" name="Text Placeholder 10">
            <a:extLst>
              <a:ext uri="{FF2B5EF4-FFF2-40B4-BE49-F238E27FC236}">
                <a16:creationId xmlns:a16="http://schemas.microsoft.com/office/drawing/2014/main" id="{25FD1F12-AD2C-7341-8AFB-CDB935BA9898}"/>
              </a:ext>
            </a:extLst>
          </p:cNvPr>
          <p:cNvSpPr>
            <a:spLocks noGrp="1"/>
          </p:cNvSpPr>
          <p:nvPr>
            <p:ph type="body" sz="quarter" idx="13" hasCustomPrompt="1"/>
          </p:nvPr>
        </p:nvSpPr>
        <p:spPr>
          <a:xfrm>
            <a:off x="7922724"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15" name="Text Placeholder 12">
            <a:extLst>
              <a:ext uri="{FF2B5EF4-FFF2-40B4-BE49-F238E27FC236}">
                <a16:creationId xmlns:a16="http://schemas.microsoft.com/office/drawing/2014/main" id="{DEAA0E9D-C17D-9848-AED5-206761E20B8A}"/>
              </a:ext>
            </a:extLst>
          </p:cNvPr>
          <p:cNvSpPr>
            <a:spLocks noGrp="1"/>
          </p:cNvSpPr>
          <p:nvPr>
            <p:ph type="body" sz="quarter" idx="14" hasCustomPrompt="1"/>
          </p:nvPr>
        </p:nvSpPr>
        <p:spPr>
          <a:xfrm>
            <a:off x="7922633"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16" name="Text Placeholder 10">
            <a:extLst>
              <a:ext uri="{FF2B5EF4-FFF2-40B4-BE49-F238E27FC236}">
                <a16:creationId xmlns:a16="http://schemas.microsoft.com/office/drawing/2014/main" id="{026F6D38-3BF3-A84D-85B0-AF87285D1F22}"/>
              </a:ext>
            </a:extLst>
          </p:cNvPr>
          <p:cNvSpPr>
            <a:spLocks noGrp="1"/>
          </p:cNvSpPr>
          <p:nvPr>
            <p:ph type="body" sz="quarter" idx="15" hasCustomPrompt="1"/>
          </p:nvPr>
        </p:nvSpPr>
        <p:spPr>
          <a:xfrm>
            <a:off x="6087954"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17" name="Text Placeholder 12">
            <a:extLst>
              <a:ext uri="{FF2B5EF4-FFF2-40B4-BE49-F238E27FC236}">
                <a16:creationId xmlns:a16="http://schemas.microsoft.com/office/drawing/2014/main" id="{DD7A5CEC-EC14-9F40-AF5A-DE0DD70F29B7}"/>
              </a:ext>
            </a:extLst>
          </p:cNvPr>
          <p:cNvSpPr>
            <a:spLocks noGrp="1"/>
          </p:cNvSpPr>
          <p:nvPr>
            <p:ph type="body" sz="quarter" idx="16" hasCustomPrompt="1"/>
          </p:nvPr>
        </p:nvSpPr>
        <p:spPr>
          <a:xfrm>
            <a:off x="6087863"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18" name="Text Placeholder 10">
            <a:extLst>
              <a:ext uri="{FF2B5EF4-FFF2-40B4-BE49-F238E27FC236}">
                <a16:creationId xmlns:a16="http://schemas.microsoft.com/office/drawing/2014/main" id="{8C37767A-9381-684B-AFF3-4BC41ACA71ED}"/>
              </a:ext>
            </a:extLst>
          </p:cNvPr>
          <p:cNvSpPr>
            <a:spLocks noGrp="1"/>
          </p:cNvSpPr>
          <p:nvPr>
            <p:ph type="body" sz="quarter" idx="17" hasCustomPrompt="1"/>
          </p:nvPr>
        </p:nvSpPr>
        <p:spPr>
          <a:xfrm>
            <a:off x="4191055"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19" name="Text Placeholder 12">
            <a:extLst>
              <a:ext uri="{FF2B5EF4-FFF2-40B4-BE49-F238E27FC236}">
                <a16:creationId xmlns:a16="http://schemas.microsoft.com/office/drawing/2014/main" id="{30568923-57EA-3244-993A-D090E73CAC81}"/>
              </a:ext>
            </a:extLst>
          </p:cNvPr>
          <p:cNvSpPr>
            <a:spLocks noGrp="1"/>
          </p:cNvSpPr>
          <p:nvPr>
            <p:ph type="body" sz="quarter" idx="18" hasCustomPrompt="1"/>
          </p:nvPr>
        </p:nvSpPr>
        <p:spPr>
          <a:xfrm>
            <a:off x="4190964"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20" name="Text Placeholder 10">
            <a:extLst>
              <a:ext uri="{FF2B5EF4-FFF2-40B4-BE49-F238E27FC236}">
                <a16:creationId xmlns:a16="http://schemas.microsoft.com/office/drawing/2014/main" id="{52684357-8BAC-7C47-887A-37917745E901}"/>
              </a:ext>
            </a:extLst>
          </p:cNvPr>
          <p:cNvSpPr>
            <a:spLocks noGrp="1"/>
          </p:cNvSpPr>
          <p:nvPr>
            <p:ph type="body" sz="quarter" idx="19" hasCustomPrompt="1"/>
          </p:nvPr>
        </p:nvSpPr>
        <p:spPr>
          <a:xfrm>
            <a:off x="2361375"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1" name="Text Placeholder 12">
            <a:extLst>
              <a:ext uri="{FF2B5EF4-FFF2-40B4-BE49-F238E27FC236}">
                <a16:creationId xmlns:a16="http://schemas.microsoft.com/office/drawing/2014/main" id="{FE757602-E883-0C46-83AF-8B1CEC8D9CED}"/>
              </a:ext>
            </a:extLst>
          </p:cNvPr>
          <p:cNvSpPr>
            <a:spLocks noGrp="1"/>
          </p:cNvSpPr>
          <p:nvPr>
            <p:ph type="body" sz="quarter" idx="20" hasCustomPrompt="1"/>
          </p:nvPr>
        </p:nvSpPr>
        <p:spPr>
          <a:xfrm>
            <a:off x="2361284"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22" name="Text Placeholder 10">
            <a:extLst>
              <a:ext uri="{FF2B5EF4-FFF2-40B4-BE49-F238E27FC236}">
                <a16:creationId xmlns:a16="http://schemas.microsoft.com/office/drawing/2014/main" id="{E80E63D6-51AF-9342-84DD-2F397CF5E026}"/>
              </a:ext>
            </a:extLst>
          </p:cNvPr>
          <p:cNvSpPr>
            <a:spLocks noGrp="1"/>
          </p:cNvSpPr>
          <p:nvPr>
            <p:ph type="body" sz="quarter" idx="21" hasCustomPrompt="1"/>
          </p:nvPr>
        </p:nvSpPr>
        <p:spPr>
          <a:xfrm>
            <a:off x="517720"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3" name="Text Placeholder 12">
            <a:extLst>
              <a:ext uri="{FF2B5EF4-FFF2-40B4-BE49-F238E27FC236}">
                <a16:creationId xmlns:a16="http://schemas.microsoft.com/office/drawing/2014/main" id="{800E494D-C690-A141-A71E-A48CBF0A61D1}"/>
              </a:ext>
            </a:extLst>
          </p:cNvPr>
          <p:cNvSpPr>
            <a:spLocks noGrp="1"/>
          </p:cNvSpPr>
          <p:nvPr>
            <p:ph type="body" sz="quarter" idx="22" hasCustomPrompt="1"/>
          </p:nvPr>
        </p:nvSpPr>
        <p:spPr>
          <a:xfrm>
            <a:off x="517629"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24" name="Text Placeholder 10">
            <a:extLst>
              <a:ext uri="{FF2B5EF4-FFF2-40B4-BE49-F238E27FC236}">
                <a16:creationId xmlns:a16="http://schemas.microsoft.com/office/drawing/2014/main" id="{A23863FE-952A-244D-90F7-688D9A0DDD22}"/>
              </a:ext>
            </a:extLst>
          </p:cNvPr>
          <p:cNvSpPr>
            <a:spLocks noGrp="1"/>
          </p:cNvSpPr>
          <p:nvPr>
            <p:ph type="body" sz="quarter" idx="23" hasCustomPrompt="1"/>
          </p:nvPr>
        </p:nvSpPr>
        <p:spPr>
          <a:xfrm>
            <a:off x="7922724"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5" name="Text Placeholder 12">
            <a:extLst>
              <a:ext uri="{FF2B5EF4-FFF2-40B4-BE49-F238E27FC236}">
                <a16:creationId xmlns:a16="http://schemas.microsoft.com/office/drawing/2014/main" id="{A60A29BA-89A0-BA4C-A5D2-BF6E7D66D826}"/>
              </a:ext>
            </a:extLst>
          </p:cNvPr>
          <p:cNvSpPr>
            <a:spLocks noGrp="1"/>
          </p:cNvSpPr>
          <p:nvPr>
            <p:ph type="body" sz="quarter" idx="24" hasCustomPrompt="1"/>
          </p:nvPr>
        </p:nvSpPr>
        <p:spPr>
          <a:xfrm>
            <a:off x="7922633"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26" name="Text Placeholder 10">
            <a:extLst>
              <a:ext uri="{FF2B5EF4-FFF2-40B4-BE49-F238E27FC236}">
                <a16:creationId xmlns:a16="http://schemas.microsoft.com/office/drawing/2014/main" id="{89898E1A-7B68-F04E-8DF9-7DF4AC3F2022}"/>
              </a:ext>
            </a:extLst>
          </p:cNvPr>
          <p:cNvSpPr>
            <a:spLocks noGrp="1"/>
          </p:cNvSpPr>
          <p:nvPr>
            <p:ph type="body" sz="quarter" idx="25" hasCustomPrompt="1"/>
          </p:nvPr>
        </p:nvSpPr>
        <p:spPr>
          <a:xfrm>
            <a:off x="6087954"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7" name="Text Placeholder 12">
            <a:extLst>
              <a:ext uri="{FF2B5EF4-FFF2-40B4-BE49-F238E27FC236}">
                <a16:creationId xmlns:a16="http://schemas.microsoft.com/office/drawing/2014/main" id="{FE65C65B-35EF-AF42-937E-CB58BD9F5DC3}"/>
              </a:ext>
            </a:extLst>
          </p:cNvPr>
          <p:cNvSpPr>
            <a:spLocks noGrp="1"/>
          </p:cNvSpPr>
          <p:nvPr>
            <p:ph type="body" sz="quarter" idx="26" hasCustomPrompt="1"/>
          </p:nvPr>
        </p:nvSpPr>
        <p:spPr>
          <a:xfrm>
            <a:off x="6087863"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28" name="Text Placeholder 10">
            <a:extLst>
              <a:ext uri="{FF2B5EF4-FFF2-40B4-BE49-F238E27FC236}">
                <a16:creationId xmlns:a16="http://schemas.microsoft.com/office/drawing/2014/main" id="{E8818411-28B7-E348-8FC0-16EA9B5CD6E8}"/>
              </a:ext>
            </a:extLst>
          </p:cNvPr>
          <p:cNvSpPr>
            <a:spLocks noGrp="1"/>
          </p:cNvSpPr>
          <p:nvPr>
            <p:ph type="body" sz="quarter" idx="27" hasCustomPrompt="1"/>
          </p:nvPr>
        </p:nvSpPr>
        <p:spPr>
          <a:xfrm>
            <a:off x="4191055"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9" name="Text Placeholder 12">
            <a:extLst>
              <a:ext uri="{FF2B5EF4-FFF2-40B4-BE49-F238E27FC236}">
                <a16:creationId xmlns:a16="http://schemas.microsoft.com/office/drawing/2014/main" id="{1D298B64-DB9D-7D4F-85F5-13A6775E23B2}"/>
              </a:ext>
            </a:extLst>
          </p:cNvPr>
          <p:cNvSpPr>
            <a:spLocks noGrp="1"/>
          </p:cNvSpPr>
          <p:nvPr>
            <p:ph type="body" sz="quarter" idx="28" hasCustomPrompt="1"/>
          </p:nvPr>
        </p:nvSpPr>
        <p:spPr>
          <a:xfrm>
            <a:off x="4190964"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30" name="Text Placeholder 10">
            <a:extLst>
              <a:ext uri="{FF2B5EF4-FFF2-40B4-BE49-F238E27FC236}">
                <a16:creationId xmlns:a16="http://schemas.microsoft.com/office/drawing/2014/main" id="{CA7EE175-F504-A241-BB9E-4B63D9421241}"/>
              </a:ext>
            </a:extLst>
          </p:cNvPr>
          <p:cNvSpPr>
            <a:spLocks noGrp="1"/>
          </p:cNvSpPr>
          <p:nvPr>
            <p:ph type="body" sz="quarter" idx="29" hasCustomPrompt="1"/>
          </p:nvPr>
        </p:nvSpPr>
        <p:spPr>
          <a:xfrm>
            <a:off x="2361375"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31" name="Text Placeholder 12">
            <a:extLst>
              <a:ext uri="{FF2B5EF4-FFF2-40B4-BE49-F238E27FC236}">
                <a16:creationId xmlns:a16="http://schemas.microsoft.com/office/drawing/2014/main" id="{33A5E4BB-C47B-5146-8E48-1E9A4ED09F28}"/>
              </a:ext>
            </a:extLst>
          </p:cNvPr>
          <p:cNvSpPr>
            <a:spLocks noGrp="1"/>
          </p:cNvSpPr>
          <p:nvPr>
            <p:ph type="body" sz="quarter" idx="30" hasCustomPrompt="1"/>
          </p:nvPr>
        </p:nvSpPr>
        <p:spPr>
          <a:xfrm>
            <a:off x="2361284"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32" name="Text Placeholder 10">
            <a:extLst>
              <a:ext uri="{FF2B5EF4-FFF2-40B4-BE49-F238E27FC236}">
                <a16:creationId xmlns:a16="http://schemas.microsoft.com/office/drawing/2014/main" id="{CDFCD2CC-774B-7C45-B5EF-4845C476F627}"/>
              </a:ext>
            </a:extLst>
          </p:cNvPr>
          <p:cNvSpPr>
            <a:spLocks noGrp="1"/>
          </p:cNvSpPr>
          <p:nvPr>
            <p:ph type="body" sz="quarter" idx="31" hasCustomPrompt="1"/>
          </p:nvPr>
        </p:nvSpPr>
        <p:spPr>
          <a:xfrm>
            <a:off x="517720"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33" name="Text Placeholder 12">
            <a:extLst>
              <a:ext uri="{FF2B5EF4-FFF2-40B4-BE49-F238E27FC236}">
                <a16:creationId xmlns:a16="http://schemas.microsoft.com/office/drawing/2014/main" id="{54099D0C-11DE-564E-87CD-3D7CA122E369}"/>
              </a:ext>
            </a:extLst>
          </p:cNvPr>
          <p:cNvSpPr>
            <a:spLocks noGrp="1"/>
          </p:cNvSpPr>
          <p:nvPr>
            <p:ph type="body" sz="quarter" idx="32" hasCustomPrompt="1"/>
          </p:nvPr>
        </p:nvSpPr>
        <p:spPr>
          <a:xfrm>
            <a:off x="517629"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3" name="Picture Placeholder 2">
            <a:extLst>
              <a:ext uri="{FF2B5EF4-FFF2-40B4-BE49-F238E27FC236}">
                <a16:creationId xmlns:a16="http://schemas.microsoft.com/office/drawing/2014/main" id="{98E5176D-C25B-0B4F-9953-18721D7311C3}"/>
              </a:ext>
            </a:extLst>
          </p:cNvPr>
          <p:cNvSpPr>
            <a:spLocks noGrp="1"/>
          </p:cNvSpPr>
          <p:nvPr>
            <p:ph type="pic" sz="quarter" idx="33"/>
          </p:nvPr>
        </p:nvSpPr>
        <p:spPr>
          <a:xfrm>
            <a:off x="518540" y="2012178"/>
            <a:ext cx="1643869" cy="1058862"/>
          </a:xfrm>
          <a:prstGeom prst="rect">
            <a:avLst/>
          </a:prstGeom>
          <a:noFill/>
        </p:spPr>
        <p:txBody>
          <a:bodyPr/>
          <a:lstStyle/>
          <a:p>
            <a:endParaRPr lang="en-US"/>
          </a:p>
        </p:txBody>
      </p:sp>
      <p:sp>
        <p:nvSpPr>
          <p:cNvPr id="34" name="Picture Placeholder 2">
            <a:extLst>
              <a:ext uri="{FF2B5EF4-FFF2-40B4-BE49-F238E27FC236}">
                <a16:creationId xmlns:a16="http://schemas.microsoft.com/office/drawing/2014/main" id="{3034D6EA-24FA-B44E-B175-A69466B69136}"/>
              </a:ext>
            </a:extLst>
          </p:cNvPr>
          <p:cNvSpPr>
            <a:spLocks noGrp="1"/>
          </p:cNvSpPr>
          <p:nvPr>
            <p:ph type="pic" sz="quarter" idx="34"/>
          </p:nvPr>
        </p:nvSpPr>
        <p:spPr>
          <a:xfrm>
            <a:off x="2361401" y="2012178"/>
            <a:ext cx="1643869" cy="1058862"/>
          </a:xfrm>
          <a:prstGeom prst="rect">
            <a:avLst/>
          </a:prstGeom>
        </p:spPr>
        <p:txBody>
          <a:bodyPr/>
          <a:lstStyle/>
          <a:p>
            <a:endParaRPr lang="en-US"/>
          </a:p>
        </p:txBody>
      </p:sp>
      <p:sp>
        <p:nvSpPr>
          <p:cNvPr id="35" name="Picture Placeholder 2">
            <a:extLst>
              <a:ext uri="{FF2B5EF4-FFF2-40B4-BE49-F238E27FC236}">
                <a16:creationId xmlns:a16="http://schemas.microsoft.com/office/drawing/2014/main" id="{F6C71354-D9C6-0944-A6F7-99F3174B5B91}"/>
              </a:ext>
            </a:extLst>
          </p:cNvPr>
          <p:cNvSpPr>
            <a:spLocks noGrp="1"/>
          </p:cNvSpPr>
          <p:nvPr>
            <p:ph type="pic" sz="quarter" idx="35"/>
          </p:nvPr>
        </p:nvSpPr>
        <p:spPr>
          <a:xfrm>
            <a:off x="4197453" y="2012178"/>
            <a:ext cx="1643869" cy="1058862"/>
          </a:xfrm>
          <a:prstGeom prst="rect">
            <a:avLst/>
          </a:prstGeom>
        </p:spPr>
        <p:txBody>
          <a:bodyPr/>
          <a:lstStyle/>
          <a:p>
            <a:endParaRPr lang="en-US"/>
          </a:p>
        </p:txBody>
      </p:sp>
      <p:sp>
        <p:nvSpPr>
          <p:cNvPr id="36" name="Picture Placeholder 2">
            <a:extLst>
              <a:ext uri="{FF2B5EF4-FFF2-40B4-BE49-F238E27FC236}">
                <a16:creationId xmlns:a16="http://schemas.microsoft.com/office/drawing/2014/main" id="{44E7A985-A721-C642-8A01-B43F591F76EE}"/>
              </a:ext>
            </a:extLst>
          </p:cNvPr>
          <p:cNvSpPr>
            <a:spLocks noGrp="1"/>
          </p:cNvSpPr>
          <p:nvPr>
            <p:ph type="pic" sz="quarter" idx="36"/>
          </p:nvPr>
        </p:nvSpPr>
        <p:spPr>
          <a:xfrm>
            <a:off x="6085092" y="2012178"/>
            <a:ext cx="1643869" cy="1058862"/>
          </a:xfrm>
          <a:prstGeom prst="rect">
            <a:avLst/>
          </a:prstGeom>
        </p:spPr>
        <p:txBody>
          <a:bodyPr/>
          <a:lstStyle/>
          <a:p>
            <a:endParaRPr lang="en-US"/>
          </a:p>
        </p:txBody>
      </p:sp>
      <p:sp>
        <p:nvSpPr>
          <p:cNvPr id="37" name="Picture Placeholder 2">
            <a:extLst>
              <a:ext uri="{FF2B5EF4-FFF2-40B4-BE49-F238E27FC236}">
                <a16:creationId xmlns:a16="http://schemas.microsoft.com/office/drawing/2014/main" id="{5FA04993-DD2D-FE4F-9418-231283FBC620}"/>
              </a:ext>
            </a:extLst>
          </p:cNvPr>
          <p:cNvSpPr>
            <a:spLocks noGrp="1"/>
          </p:cNvSpPr>
          <p:nvPr>
            <p:ph type="pic" sz="quarter" idx="37"/>
          </p:nvPr>
        </p:nvSpPr>
        <p:spPr>
          <a:xfrm>
            <a:off x="7927464" y="2012178"/>
            <a:ext cx="1643869" cy="1058862"/>
          </a:xfrm>
          <a:prstGeom prst="rect">
            <a:avLst/>
          </a:prstGeom>
        </p:spPr>
        <p:txBody>
          <a:bodyPr/>
          <a:lstStyle/>
          <a:p>
            <a:endParaRPr lang="en-US"/>
          </a:p>
        </p:txBody>
      </p:sp>
      <p:sp>
        <p:nvSpPr>
          <p:cNvPr id="38" name="Picture Placeholder 2">
            <a:extLst>
              <a:ext uri="{FF2B5EF4-FFF2-40B4-BE49-F238E27FC236}">
                <a16:creationId xmlns:a16="http://schemas.microsoft.com/office/drawing/2014/main" id="{F831207F-DC8C-AA47-AFC2-667CF2F429E4}"/>
              </a:ext>
            </a:extLst>
          </p:cNvPr>
          <p:cNvSpPr>
            <a:spLocks noGrp="1"/>
          </p:cNvSpPr>
          <p:nvPr>
            <p:ph type="pic" sz="quarter" idx="38"/>
          </p:nvPr>
        </p:nvSpPr>
        <p:spPr>
          <a:xfrm>
            <a:off x="518540" y="3942630"/>
            <a:ext cx="1643869" cy="1058862"/>
          </a:xfrm>
          <a:prstGeom prst="rect">
            <a:avLst/>
          </a:prstGeom>
        </p:spPr>
        <p:txBody>
          <a:bodyPr/>
          <a:lstStyle/>
          <a:p>
            <a:endParaRPr lang="en-US"/>
          </a:p>
        </p:txBody>
      </p:sp>
      <p:sp>
        <p:nvSpPr>
          <p:cNvPr id="39" name="Picture Placeholder 2">
            <a:extLst>
              <a:ext uri="{FF2B5EF4-FFF2-40B4-BE49-F238E27FC236}">
                <a16:creationId xmlns:a16="http://schemas.microsoft.com/office/drawing/2014/main" id="{A2F6536A-9693-E841-AD61-8C359448084F}"/>
              </a:ext>
            </a:extLst>
          </p:cNvPr>
          <p:cNvSpPr>
            <a:spLocks noGrp="1"/>
          </p:cNvSpPr>
          <p:nvPr>
            <p:ph type="pic" sz="quarter" idx="39"/>
          </p:nvPr>
        </p:nvSpPr>
        <p:spPr>
          <a:xfrm>
            <a:off x="2361401" y="3942630"/>
            <a:ext cx="1643869" cy="1058862"/>
          </a:xfrm>
          <a:prstGeom prst="rect">
            <a:avLst/>
          </a:prstGeom>
        </p:spPr>
        <p:txBody>
          <a:bodyPr/>
          <a:lstStyle/>
          <a:p>
            <a:endParaRPr lang="en-US"/>
          </a:p>
        </p:txBody>
      </p:sp>
      <p:sp>
        <p:nvSpPr>
          <p:cNvPr id="40" name="Picture Placeholder 2">
            <a:extLst>
              <a:ext uri="{FF2B5EF4-FFF2-40B4-BE49-F238E27FC236}">
                <a16:creationId xmlns:a16="http://schemas.microsoft.com/office/drawing/2014/main" id="{28EFB759-7961-0F4B-9DA2-9B07D82B3B79}"/>
              </a:ext>
            </a:extLst>
          </p:cNvPr>
          <p:cNvSpPr>
            <a:spLocks noGrp="1"/>
          </p:cNvSpPr>
          <p:nvPr>
            <p:ph type="pic" sz="quarter" idx="40"/>
          </p:nvPr>
        </p:nvSpPr>
        <p:spPr>
          <a:xfrm>
            <a:off x="4197453" y="3942630"/>
            <a:ext cx="1643869" cy="1058862"/>
          </a:xfrm>
          <a:prstGeom prst="rect">
            <a:avLst/>
          </a:prstGeom>
        </p:spPr>
        <p:txBody>
          <a:bodyPr/>
          <a:lstStyle/>
          <a:p>
            <a:endParaRPr lang="en-US"/>
          </a:p>
        </p:txBody>
      </p:sp>
      <p:sp>
        <p:nvSpPr>
          <p:cNvPr id="41" name="Picture Placeholder 2">
            <a:extLst>
              <a:ext uri="{FF2B5EF4-FFF2-40B4-BE49-F238E27FC236}">
                <a16:creationId xmlns:a16="http://schemas.microsoft.com/office/drawing/2014/main" id="{F10325A2-6AE5-2B40-BA16-62A41FF09948}"/>
              </a:ext>
            </a:extLst>
          </p:cNvPr>
          <p:cNvSpPr>
            <a:spLocks noGrp="1"/>
          </p:cNvSpPr>
          <p:nvPr>
            <p:ph type="pic" sz="quarter" idx="41"/>
          </p:nvPr>
        </p:nvSpPr>
        <p:spPr>
          <a:xfrm>
            <a:off x="6085092" y="3942630"/>
            <a:ext cx="1643869" cy="1058862"/>
          </a:xfrm>
          <a:prstGeom prst="rect">
            <a:avLst/>
          </a:prstGeom>
        </p:spPr>
        <p:txBody>
          <a:bodyPr/>
          <a:lstStyle/>
          <a:p>
            <a:endParaRPr lang="en-US"/>
          </a:p>
        </p:txBody>
      </p:sp>
      <p:sp>
        <p:nvSpPr>
          <p:cNvPr id="42" name="Picture Placeholder 2">
            <a:extLst>
              <a:ext uri="{FF2B5EF4-FFF2-40B4-BE49-F238E27FC236}">
                <a16:creationId xmlns:a16="http://schemas.microsoft.com/office/drawing/2014/main" id="{48548331-C398-0441-8680-2BC2E34EA6B7}"/>
              </a:ext>
            </a:extLst>
          </p:cNvPr>
          <p:cNvSpPr>
            <a:spLocks noGrp="1"/>
          </p:cNvSpPr>
          <p:nvPr>
            <p:ph type="pic" sz="quarter" idx="42"/>
          </p:nvPr>
        </p:nvSpPr>
        <p:spPr>
          <a:xfrm>
            <a:off x="7927464" y="3942630"/>
            <a:ext cx="1643869" cy="1058862"/>
          </a:xfrm>
          <a:prstGeom prst="rect">
            <a:avLst/>
          </a:prstGeom>
        </p:spPr>
        <p:txBody>
          <a:bodyPr/>
          <a:lstStyle/>
          <a:p>
            <a:endParaRPr lang="en-US"/>
          </a:p>
        </p:txBody>
      </p:sp>
      <p:sp>
        <p:nvSpPr>
          <p:cNvPr id="43" name="Picture Placeholder 2">
            <a:extLst>
              <a:ext uri="{FF2B5EF4-FFF2-40B4-BE49-F238E27FC236}">
                <a16:creationId xmlns:a16="http://schemas.microsoft.com/office/drawing/2014/main" id="{DD52C364-564D-1C4F-82AA-CD456091DD55}"/>
              </a:ext>
            </a:extLst>
          </p:cNvPr>
          <p:cNvSpPr>
            <a:spLocks noGrp="1"/>
          </p:cNvSpPr>
          <p:nvPr>
            <p:ph type="pic" sz="quarter" idx="43"/>
          </p:nvPr>
        </p:nvSpPr>
        <p:spPr>
          <a:xfrm>
            <a:off x="6632170" y="611157"/>
            <a:ext cx="1643869" cy="1058862"/>
          </a:xfrm>
          <a:prstGeom prst="rect">
            <a:avLst/>
          </a:prstGeom>
        </p:spPr>
        <p:txBody>
          <a:bodyPr/>
          <a:lstStyle/>
          <a:p>
            <a:endParaRPr lang="en-US"/>
          </a:p>
        </p:txBody>
      </p:sp>
      <p:sp>
        <p:nvSpPr>
          <p:cNvPr id="44" name="Text Placeholder 10">
            <a:extLst>
              <a:ext uri="{FF2B5EF4-FFF2-40B4-BE49-F238E27FC236}">
                <a16:creationId xmlns:a16="http://schemas.microsoft.com/office/drawing/2014/main" id="{34A5EC81-F5AA-BD4F-AD20-F610E3D2A6A9}"/>
              </a:ext>
            </a:extLst>
          </p:cNvPr>
          <p:cNvSpPr>
            <a:spLocks noGrp="1"/>
          </p:cNvSpPr>
          <p:nvPr>
            <p:ph type="body" sz="quarter" idx="44" hasCustomPrompt="1"/>
          </p:nvPr>
        </p:nvSpPr>
        <p:spPr>
          <a:xfrm>
            <a:off x="9759476"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45" name="Text Placeholder 12">
            <a:extLst>
              <a:ext uri="{FF2B5EF4-FFF2-40B4-BE49-F238E27FC236}">
                <a16:creationId xmlns:a16="http://schemas.microsoft.com/office/drawing/2014/main" id="{F8D452BD-BCAB-8E4B-8F90-5D25276410E3}"/>
              </a:ext>
            </a:extLst>
          </p:cNvPr>
          <p:cNvSpPr>
            <a:spLocks noGrp="1"/>
          </p:cNvSpPr>
          <p:nvPr>
            <p:ph type="body" sz="quarter" idx="45" hasCustomPrompt="1"/>
          </p:nvPr>
        </p:nvSpPr>
        <p:spPr>
          <a:xfrm>
            <a:off x="9759385"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46" name="Text Placeholder 10">
            <a:extLst>
              <a:ext uri="{FF2B5EF4-FFF2-40B4-BE49-F238E27FC236}">
                <a16:creationId xmlns:a16="http://schemas.microsoft.com/office/drawing/2014/main" id="{3C461A69-4097-4449-90FF-4E186AE70D69}"/>
              </a:ext>
            </a:extLst>
          </p:cNvPr>
          <p:cNvSpPr>
            <a:spLocks noGrp="1"/>
          </p:cNvSpPr>
          <p:nvPr>
            <p:ph type="body" sz="quarter" idx="46" hasCustomPrompt="1"/>
          </p:nvPr>
        </p:nvSpPr>
        <p:spPr>
          <a:xfrm>
            <a:off x="9759476"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47" name="Text Placeholder 12">
            <a:extLst>
              <a:ext uri="{FF2B5EF4-FFF2-40B4-BE49-F238E27FC236}">
                <a16:creationId xmlns:a16="http://schemas.microsoft.com/office/drawing/2014/main" id="{8CF0C9D9-5593-DE4A-8CDE-70AC8BAEB3F3}"/>
              </a:ext>
            </a:extLst>
          </p:cNvPr>
          <p:cNvSpPr>
            <a:spLocks noGrp="1"/>
          </p:cNvSpPr>
          <p:nvPr>
            <p:ph type="body" sz="quarter" idx="47" hasCustomPrompt="1"/>
          </p:nvPr>
        </p:nvSpPr>
        <p:spPr>
          <a:xfrm>
            <a:off x="9759385"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48" name="Picture Placeholder 2">
            <a:extLst>
              <a:ext uri="{FF2B5EF4-FFF2-40B4-BE49-F238E27FC236}">
                <a16:creationId xmlns:a16="http://schemas.microsoft.com/office/drawing/2014/main" id="{130CC36B-383B-694A-B2BC-DC26B0643A4B}"/>
              </a:ext>
            </a:extLst>
          </p:cNvPr>
          <p:cNvSpPr>
            <a:spLocks noGrp="1"/>
          </p:cNvSpPr>
          <p:nvPr>
            <p:ph type="pic" sz="quarter" idx="48"/>
          </p:nvPr>
        </p:nvSpPr>
        <p:spPr>
          <a:xfrm>
            <a:off x="9764216" y="2012178"/>
            <a:ext cx="1643869" cy="1058862"/>
          </a:xfrm>
          <a:prstGeom prst="rect">
            <a:avLst/>
          </a:prstGeom>
        </p:spPr>
        <p:txBody>
          <a:bodyPr/>
          <a:lstStyle/>
          <a:p>
            <a:endParaRPr lang="en-US"/>
          </a:p>
        </p:txBody>
      </p:sp>
      <p:sp>
        <p:nvSpPr>
          <p:cNvPr id="49" name="Picture Placeholder 2">
            <a:extLst>
              <a:ext uri="{FF2B5EF4-FFF2-40B4-BE49-F238E27FC236}">
                <a16:creationId xmlns:a16="http://schemas.microsoft.com/office/drawing/2014/main" id="{426D85E2-E3EC-D747-8E19-BC2E5FD68A65}"/>
              </a:ext>
            </a:extLst>
          </p:cNvPr>
          <p:cNvSpPr>
            <a:spLocks noGrp="1"/>
          </p:cNvSpPr>
          <p:nvPr>
            <p:ph type="pic" sz="quarter" idx="49"/>
          </p:nvPr>
        </p:nvSpPr>
        <p:spPr>
          <a:xfrm>
            <a:off x="9764216" y="3942630"/>
            <a:ext cx="1643869" cy="1058862"/>
          </a:xfrm>
          <a:prstGeom prst="rect">
            <a:avLst/>
          </a:prstGeom>
        </p:spPr>
        <p:txBody>
          <a:bodyPr/>
          <a:lstStyle/>
          <a:p>
            <a:endParaRPr lang="en-US"/>
          </a:p>
        </p:txBody>
      </p:sp>
      <p:pic>
        <p:nvPicPr>
          <p:cNvPr id="51" name="Picture 50">
            <a:extLst>
              <a:ext uri="{FF2B5EF4-FFF2-40B4-BE49-F238E27FC236}">
                <a16:creationId xmlns:a16="http://schemas.microsoft.com/office/drawing/2014/main" id="{557146A8-C6A5-974F-A80C-0D6180B310CD}"/>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98584947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itle_Copy_Bullets">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1BE0F4E-7F52-BF43-AF16-31579F5CC45F}"/>
              </a:ext>
            </a:extLst>
          </p:cNvPr>
          <p:cNvSpPr>
            <a:spLocks noGrp="1"/>
          </p:cNvSpPr>
          <p:nvPr>
            <p:ph type="pic" sz="quarter" idx="10"/>
          </p:nvPr>
        </p:nvSpPr>
        <p:spPr>
          <a:xfrm>
            <a:off x="0" y="0"/>
            <a:ext cx="12192000" cy="6858000"/>
          </a:xfrm>
          <a:prstGeom prst="rect">
            <a:avLst/>
          </a:prstGeom>
        </p:spPr>
        <p:txBody>
          <a:bodyPr/>
          <a:lstStyle/>
          <a:p>
            <a:endParaRPr lang="en-US"/>
          </a:p>
        </p:txBody>
      </p:sp>
      <p:sp>
        <p:nvSpPr>
          <p:cNvPr id="8" name="Title 1">
            <a:extLst>
              <a:ext uri="{FF2B5EF4-FFF2-40B4-BE49-F238E27FC236}">
                <a16:creationId xmlns:a16="http://schemas.microsoft.com/office/drawing/2014/main" id="{5273F311-619C-EE41-937C-5749C9503E0D}"/>
              </a:ext>
            </a:extLst>
          </p:cNvPr>
          <p:cNvSpPr>
            <a:spLocks noGrp="1"/>
          </p:cNvSpPr>
          <p:nvPr>
            <p:ph type="title"/>
          </p:nvPr>
        </p:nvSpPr>
        <p:spPr>
          <a:xfrm>
            <a:off x="627025" y="560117"/>
            <a:ext cx="5043199" cy="1289948"/>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9" name="Text Placeholder 11">
            <a:extLst>
              <a:ext uri="{FF2B5EF4-FFF2-40B4-BE49-F238E27FC236}">
                <a16:creationId xmlns:a16="http://schemas.microsoft.com/office/drawing/2014/main" id="{40614858-C7E0-384B-835C-E29EEB6B5850}"/>
              </a:ext>
            </a:extLst>
          </p:cNvPr>
          <p:cNvSpPr>
            <a:spLocks noGrp="1"/>
          </p:cNvSpPr>
          <p:nvPr>
            <p:ph type="body" sz="quarter" idx="11"/>
          </p:nvPr>
        </p:nvSpPr>
        <p:spPr>
          <a:xfrm>
            <a:off x="627024" y="2410182"/>
            <a:ext cx="5043199" cy="2024936"/>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10" name="Text Placeholder 11">
            <a:extLst>
              <a:ext uri="{FF2B5EF4-FFF2-40B4-BE49-F238E27FC236}">
                <a16:creationId xmlns:a16="http://schemas.microsoft.com/office/drawing/2014/main" id="{09C47B6E-226B-D145-B819-97EEF7D88F7A}"/>
              </a:ext>
            </a:extLst>
          </p:cNvPr>
          <p:cNvSpPr>
            <a:spLocks noGrp="1"/>
          </p:cNvSpPr>
          <p:nvPr>
            <p:ph type="body" sz="quarter" idx="12"/>
          </p:nvPr>
        </p:nvSpPr>
        <p:spPr>
          <a:xfrm>
            <a:off x="627024" y="4595737"/>
            <a:ext cx="5043199" cy="228034"/>
          </a:xfrm>
          <a:prstGeom prst="rect">
            <a:avLst/>
          </a:prstGeom>
          <a:ln>
            <a:noFill/>
          </a:ln>
        </p:spPr>
        <p:txBody>
          <a:bodyPr/>
          <a:lstStyle>
            <a:lvl1pPr marL="0" indent="0">
              <a:buNone/>
              <a:defRPr sz="1200" b="1" i="1">
                <a:solidFill>
                  <a:srgbClr val="E75400"/>
                </a:solidFill>
                <a:latin typeface="Helvetica Neue LT Std 97 Black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12" name="Text Placeholder 11">
            <a:extLst>
              <a:ext uri="{FF2B5EF4-FFF2-40B4-BE49-F238E27FC236}">
                <a16:creationId xmlns:a16="http://schemas.microsoft.com/office/drawing/2014/main" id="{60F38ADB-7D45-C04A-9FF2-6847299BBE4E}"/>
              </a:ext>
            </a:extLst>
          </p:cNvPr>
          <p:cNvSpPr>
            <a:spLocks noGrp="1"/>
          </p:cNvSpPr>
          <p:nvPr>
            <p:ph type="body" sz="quarter" idx="13"/>
          </p:nvPr>
        </p:nvSpPr>
        <p:spPr>
          <a:xfrm>
            <a:off x="627023" y="4978510"/>
            <a:ext cx="5043199" cy="867691"/>
          </a:xfrm>
          <a:prstGeom prst="rect">
            <a:avLst/>
          </a:prstGeom>
          <a:ln>
            <a:noFill/>
          </a:ln>
        </p:spPr>
        <p:txBody>
          <a:bodyPr numCol="2"/>
          <a:lstStyle>
            <a:lvl1pPr marL="285750" indent="-2857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20201E"/>
                </a:solidFill>
                <a:latin typeface="Helvetica Neue LT Std 45 Light" panose="020B0403020202020204" pitchFamily="34" charset="0"/>
              </a:defRPr>
            </a:lvl3pPr>
            <a:lvl4pPr marL="1371566" indent="0">
              <a:buFont typeface="Arial" panose="020B0604020202020204" pitchFamily="34" charset="0"/>
              <a:buNone/>
              <a:defRPr sz="1400" b="0" i="0">
                <a:solidFill>
                  <a:srgbClr val="20201E"/>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13" name="Picture 12">
            <a:extLst>
              <a:ext uri="{FF2B5EF4-FFF2-40B4-BE49-F238E27FC236}">
                <a16:creationId xmlns:a16="http://schemas.microsoft.com/office/drawing/2014/main" id="{51C126A1-39C9-0641-91C2-B4B94AB26ECC}"/>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96721814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Large Text _ Bullet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18ED66F-0EB9-EB4F-A569-6553307991A4}"/>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5" name="Title 1">
            <a:extLst>
              <a:ext uri="{FF2B5EF4-FFF2-40B4-BE49-F238E27FC236}">
                <a16:creationId xmlns:a16="http://schemas.microsoft.com/office/drawing/2014/main" id="{50B05D63-EF16-2143-86ED-6E9D01BA1583}"/>
              </a:ext>
            </a:extLst>
          </p:cNvPr>
          <p:cNvSpPr>
            <a:spLocks noGrp="1"/>
          </p:cNvSpPr>
          <p:nvPr>
            <p:ph type="title" hasCustomPrompt="1"/>
          </p:nvPr>
        </p:nvSpPr>
        <p:spPr>
          <a:xfrm>
            <a:off x="-423332" y="1029439"/>
            <a:ext cx="5466532" cy="4822721"/>
          </a:xfrm>
          <a:prstGeom prst="rect">
            <a:avLst/>
          </a:prstGeom>
        </p:spPr>
        <p:txBody>
          <a:bodyPr anchor="t"/>
          <a:lstStyle>
            <a:lvl1pPr algn="r">
              <a:defRPr sz="88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a:t>
            </a:r>
            <a:endParaRPr lang="en-US"/>
          </a:p>
        </p:txBody>
      </p:sp>
      <p:sp>
        <p:nvSpPr>
          <p:cNvPr id="6" name="Text Placeholder 11">
            <a:extLst>
              <a:ext uri="{FF2B5EF4-FFF2-40B4-BE49-F238E27FC236}">
                <a16:creationId xmlns:a16="http://schemas.microsoft.com/office/drawing/2014/main" id="{7CB0A175-8000-8045-8A36-936A38EAF87E}"/>
              </a:ext>
            </a:extLst>
          </p:cNvPr>
          <p:cNvSpPr>
            <a:spLocks noGrp="1"/>
          </p:cNvSpPr>
          <p:nvPr>
            <p:ph type="body" sz="quarter" idx="12"/>
          </p:nvPr>
        </p:nvSpPr>
        <p:spPr>
          <a:xfrm>
            <a:off x="7603067" y="1363133"/>
            <a:ext cx="4199466" cy="4131734"/>
          </a:xfrm>
          <a:prstGeom prst="rect">
            <a:avLst/>
          </a:prstGeom>
          <a:ln>
            <a:noFill/>
          </a:ln>
        </p:spPr>
        <p:txBody>
          <a:bodyPr anchor="ctr"/>
          <a:lstStyle>
            <a:lvl1pPr marL="171450" indent="-171450">
              <a:buFont typeface="Arial" panose="020B0604020202020204" pitchFamily="34" charset="0"/>
              <a:buChar char="•"/>
              <a:defRPr sz="2000" b="0" i="0">
                <a:solidFill>
                  <a:schemeClr val="bg1"/>
                </a:solidFill>
                <a:latin typeface="Helvetica Neue LT Std 65 Medium"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Tree>
    <p:extLst>
      <p:ext uri="{BB962C8B-B14F-4D97-AF65-F5344CB8AC3E}">
        <p14:creationId xmlns:p14="http://schemas.microsoft.com/office/powerpoint/2010/main" val="88479806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Large Text _ Bullet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18ED66F-0EB9-EB4F-A569-6553307991A4}"/>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203438"/>
            <a:ext cx="12192000" cy="6858000"/>
          </a:xfrm>
          <a:prstGeom prst="rect">
            <a:avLst/>
          </a:prstGeom>
        </p:spPr>
      </p:pic>
      <p:sp>
        <p:nvSpPr>
          <p:cNvPr id="5" name="Title 1">
            <a:extLst>
              <a:ext uri="{FF2B5EF4-FFF2-40B4-BE49-F238E27FC236}">
                <a16:creationId xmlns:a16="http://schemas.microsoft.com/office/drawing/2014/main" id="{50B05D63-EF16-2143-86ED-6E9D01BA1583}"/>
              </a:ext>
            </a:extLst>
          </p:cNvPr>
          <p:cNvSpPr>
            <a:spLocks noGrp="1"/>
          </p:cNvSpPr>
          <p:nvPr>
            <p:ph type="title" hasCustomPrompt="1"/>
          </p:nvPr>
        </p:nvSpPr>
        <p:spPr>
          <a:xfrm>
            <a:off x="-423332" y="714006"/>
            <a:ext cx="5466532" cy="4822721"/>
          </a:xfrm>
          <a:prstGeom prst="rect">
            <a:avLst/>
          </a:prstGeom>
        </p:spPr>
        <p:txBody>
          <a:bodyPr anchor="t"/>
          <a:lstStyle>
            <a:lvl1pPr algn="r">
              <a:defRPr sz="88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a:t>
            </a:r>
            <a:endParaRPr lang="en-US"/>
          </a:p>
        </p:txBody>
      </p:sp>
      <p:sp>
        <p:nvSpPr>
          <p:cNvPr id="6" name="Text Placeholder 11">
            <a:extLst>
              <a:ext uri="{FF2B5EF4-FFF2-40B4-BE49-F238E27FC236}">
                <a16:creationId xmlns:a16="http://schemas.microsoft.com/office/drawing/2014/main" id="{7CB0A175-8000-8045-8A36-936A38EAF87E}"/>
              </a:ext>
            </a:extLst>
          </p:cNvPr>
          <p:cNvSpPr>
            <a:spLocks noGrp="1"/>
          </p:cNvSpPr>
          <p:nvPr>
            <p:ph type="body" sz="quarter" idx="12"/>
          </p:nvPr>
        </p:nvSpPr>
        <p:spPr>
          <a:xfrm>
            <a:off x="7603067" y="1047700"/>
            <a:ext cx="4199466" cy="4131734"/>
          </a:xfrm>
          <a:prstGeom prst="rect">
            <a:avLst/>
          </a:prstGeom>
          <a:ln>
            <a:noFill/>
          </a:ln>
        </p:spPr>
        <p:txBody>
          <a:bodyPr anchor="ctr"/>
          <a:lstStyle>
            <a:lvl1pPr marL="171450" indent="-171450">
              <a:buFont typeface="Arial" panose="020B0604020202020204" pitchFamily="34" charset="0"/>
              <a:buChar char="•"/>
              <a:defRPr sz="2000" b="0" i="0">
                <a:solidFill>
                  <a:schemeClr val="bg1"/>
                </a:solidFill>
                <a:latin typeface="Helvetica Neue LT Std 65 Medium"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7" name="Picture 6">
            <a:extLst>
              <a:ext uri="{FF2B5EF4-FFF2-40B4-BE49-F238E27FC236}">
                <a16:creationId xmlns:a16="http://schemas.microsoft.com/office/drawing/2014/main" id="{E578A5C3-04DF-D048-947C-652A68DDAA73}"/>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1604658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 Space">
    <p:spTree>
      <p:nvGrpSpPr>
        <p:cNvPr id="1" name=""/>
        <p:cNvGrpSpPr/>
        <p:nvPr/>
      </p:nvGrpSpPr>
      <p:grpSpPr>
        <a:xfrm>
          <a:off x="0" y="0"/>
          <a:ext cx="0" cy="0"/>
          <a:chOff x="0" y="0"/>
          <a:chExt cx="0" cy="0"/>
        </a:xfrm>
      </p:grpSpPr>
      <p:pic>
        <p:nvPicPr>
          <p:cNvPr id="3" name="Picture 2" descr="A close up of a logo&#10;&#10;Description automatically generated">
            <a:extLst>
              <a:ext uri="{FF2B5EF4-FFF2-40B4-BE49-F238E27FC236}">
                <a16:creationId xmlns:a16="http://schemas.microsoft.com/office/drawing/2014/main" id="{C521267E-3022-A74A-971C-6C1E2121DF83}"/>
              </a:ext>
            </a:extLst>
          </p:cNvPr>
          <p:cNvPicPr>
            <a:picLocks noChangeAspect="1"/>
          </p:cNvPicPr>
          <p:nvPr/>
        </p:nvPicPr>
        <p:blipFill>
          <a:blip r:embed="rId2"/>
          <a:stretch>
            <a:fillRect/>
          </a:stretch>
        </p:blipFill>
        <p:spPr>
          <a:xfrm>
            <a:off x="0" y="0"/>
            <a:ext cx="12192000" cy="6858000"/>
          </a:xfrm>
          <a:prstGeom prst="rect">
            <a:avLst/>
          </a:prstGeom>
        </p:spPr>
      </p:pic>
      <p:sp>
        <p:nvSpPr>
          <p:cNvPr id="10" name="Title 1">
            <a:extLst>
              <a:ext uri="{FF2B5EF4-FFF2-40B4-BE49-F238E27FC236}">
                <a16:creationId xmlns:a16="http://schemas.microsoft.com/office/drawing/2014/main" id="{8E21D48B-0AA6-6545-8696-0290965D519C}"/>
              </a:ext>
            </a:extLst>
          </p:cNvPr>
          <p:cNvSpPr>
            <a:spLocks noGrp="1"/>
          </p:cNvSpPr>
          <p:nvPr>
            <p:ph type="title"/>
          </p:nvPr>
        </p:nvSpPr>
        <p:spPr>
          <a:xfrm>
            <a:off x="517629" y="1623373"/>
            <a:ext cx="3139971" cy="2166730"/>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12" name="Text Placeholder 11">
            <a:extLst>
              <a:ext uri="{FF2B5EF4-FFF2-40B4-BE49-F238E27FC236}">
                <a16:creationId xmlns:a16="http://schemas.microsoft.com/office/drawing/2014/main" id="{84AD00B6-DB3F-A94F-80AB-5497BFEDCD39}"/>
              </a:ext>
            </a:extLst>
          </p:cNvPr>
          <p:cNvSpPr>
            <a:spLocks noGrp="1"/>
          </p:cNvSpPr>
          <p:nvPr>
            <p:ph type="body" sz="quarter" idx="10" hasCustomPrompt="1"/>
          </p:nvPr>
        </p:nvSpPr>
        <p:spPr>
          <a:xfrm>
            <a:off x="3657600" y="1623373"/>
            <a:ext cx="3148908" cy="2932112"/>
          </a:xfrm>
          <a:prstGeom prst="rect">
            <a:avLst/>
          </a:prstGeom>
          <a:ln>
            <a:noFill/>
          </a:ln>
        </p:spPr>
        <p:txBody>
          <a:bodyPr/>
          <a:lstStyle>
            <a:lvl1pPr marL="0" indent="0">
              <a:buNone/>
              <a:defRPr sz="14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chemeClr val="tx1">
                    <a:lumMod val="65000"/>
                    <a:lumOff val="35000"/>
                  </a:schemeClr>
                </a:solidFill>
                <a:latin typeface="Helvetica Neue LT Std 45 Light" panose="020B0403020202020204" pitchFamily="34" charset="0"/>
              </a:defRPr>
            </a:lvl2pPr>
            <a:lvl3pPr marL="914377" indent="0">
              <a:buFont typeface="Arial" panose="020B0604020202020204" pitchFamily="34" charset="0"/>
              <a:buNone/>
              <a:defRPr sz="1400" b="0" i="0">
                <a:solidFill>
                  <a:schemeClr val="tx1">
                    <a:lumMod val="65000"/>
                    <a:lumOff val="35000"/>
                  </a:schemeClr>
                </a:solidFill>
                <a:latin typeface="Helvetica Neue LT Std 45 Light" panose="020B0403020202020204" pitchFamily="34" charset="0"/>
              </a:defRPr>
            </a:lvl3pPr>
            <a:lvl4pPr marL="1371566" indent="0">
              <a:buFont typeface="Arial" panose="020B0604020202020204" pitchFamily="34" charset="0"/>
              <a:buNone/>
              <a:defRPr sz="1400" b="0" i="0">
                <a:solidFill>
                  <a:schemeClr val="tx1">
                    <a:lumMod val="65000"/>
                    <a:lumOff val="35000"/>
                  </a:schemeClr>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GB"/>
              <a:t>Second level</a:t>
            </a:r>
          </a:p>
          <a:p>
            <a:pPr lvl="1"/>
            <a:r>
              <a:rPr lang="en-GB"/>
              <a:t>Third level</a:t>
            </a:r>
          </a:p>
          <a:p>
            <a:pPr lvl="2"/>
            <a:r>
              <a:rPr lang="en-GB"/>
              <a:t>Fourth level</a:t>
            </a:r>
          </a:p>
          <a:p>
            <a:pPr lvl="3"/>
            <a:r>
              <a:rPr lang="en-GB"/>
              <a:t>Fifth level</a:t>
            </a:r>
            <a:endParaRPr lang="en-US"/>
          </a:p>
        </p:txBody>
      </p:sp>
      <p:pic>
        <p:nvPicPr>
          <p:cNvPr id="5" name="Picture 4">
            <a:extLst>
              <a:ext uri="{FF2B5EF4-FFF2-40B4-BE49-F238E27FC236}">
                <a16:creationId xmlns:a16="http://schemas.microsoft.com/office/drawing/2014/main" id="{D692D929-61E5-2249-9856-646EEDD981CC}"/>
              </a:ext>
            </a:extLst>
          </p:cNvPr>
          <p:cNvPicPr>
            <a:picLocks noChangeAspect="1"/>
          </p:cNvPicPr>
          <p:nvPr userDrawn="1"/>
        </p:nvPicPr>
        <p:blipFill>
          <a:blip r:embed="rId3"/>
          <a:stretch>
            <a:fillRect/>
          </a:stretch>
        </p:blipFill>
        <p:spPr>
          <a:xfrm>
            <a:off x="0" y="5816600"/>
            <a:ext cx="12192000" cy="1041400"/>
          </a:xfrm>
          <a:prstGeom prst="rect">
            <a:avLst/>
          </a:prstGeom>
        </p:spPr>
      </p:pic>
    </p:spTree>
    <p:extLst>
      <p:ext uri="{BB962C8B-B14F-4D97-AF65-F5344CB8AC3E}">
        <p14:creationId xmlns:p14="http://schemas.microsoft.com/office/powerpoint/2010/main" val="33070813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Our Mission">
    <p:spTree>
      <p:nvGrpSpPr>
        <p:cNvPr id="1" name=""/>
        <p:cNvGrpSpPr/>
        <p:nvPr/>
      </p:nvGrpSpPr>
      <p:grpSpPr>
        <a:xfrm>
          <a:off x="0" y="0"/>
          <a:ext cx="0" cy="0"/>
          <a:chOff x="0" y="0"/>
          <a:chExt cx="0" cy="0"/>
        </a:xfrm>
      </p:grpSpPr>
      <p:pic>
        <p:nvPicPr>
          <p:cNvPr id="4" name="Picture 3" descr="A picture containing food&#10;&#10;Description automatically generated">
            <a:extLst>
              <a:ext uri="{FF2B5EF4-FFF2-40B4-BE49-F238E27FC236}">
                <a16:creationId xmlns:a16="http://schemas.microsoft.com/office/drawing/2014/main" id="{8881344E-252E-1646-BC72-BAFC365E04B5}"/>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5" name="Title 1">
            <a:extLst>
              <a:ext uri="{FF2B5EF4-FFF2-40B4-BE49-F238E27FC236}">
                <a16:creationId xmlns:a16="http://schemas.microsoft.com/office/drawing/2014/main" id="{603C7099-7BDF-EF49-AD35-BAF172AFBFE7}"/>
              </a:ext>
            </a:extLst>
          </p:cNvPr>
          <p:cNvSpPr>
            <a:spLocks noGrp="1"/>
          </p:cNvSpPr>
          <p:nvPr>
            <p:ph type="title"/>
          </p:nvPr>
        </p:nvSpPr>
        <p:spPr>
          <a:xfrm>
            <a:off x="3910848" y="4353172"/>
            <a:ext cx="4419336" cy="1480071"/>
          </a:xfrm>
          <a:prstGeom prst="rect">
            <a:avLst/>
          </a:prstGeom>
        </p:spPr>
        <p:txBody>
          <a:bodyPr anchor="t"/>
          <a:lstStyle>
            <a:lvl1pPr algn="ctr">
              <a:defRPr sz="1600" b="0" i="0">
                <a:solidFill>
                  <a:schemeClr val="bg1"/>
                </a:solidFill>
                <a:latin typeface="Helvetica Neue LT Std 55 Roman"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pic>
        <p:nvPicPr>
          <p:cNvPr id="6" name="Picture 5">
            <a:extLst>
              <a:ext uri="{FF2B5EF4-FFF2-40B4-BE49-F238E27FC236}">
                <a16:creationId xmlns:a16="http://schemas.microsoft.com/office/drawing/2014/main" id="{41AC7A00-DB93-444C-B44B-5D4749E8226A}"/>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78228584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uccess 2020">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265DB93-84BA-6F4E-867A-6C9DDF392ED2}"/>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14088"/>
            <a:ext cx="12192000" cy="6843912"/>
          </a:xfrm>
          <a:prstGeom prst="rect">
            <a:avLst/>
          </a:prstGeom>
        </p:spPr>
      </p:pic>
      <p:sp>
        <p:nvSpPr>
          <p:cNvPr id="3" name="Title 1">
            <a:extLst>
              <a:ext uri="{FF2B5EF4-FFF2-40B4-BE49-F238E27FC236}">
                <a16:creationId xmlns:a16="http://schemas.microsoft.com/office/drawing/2014/main" id="{D55661EB-4104-4747-B2EB-2D0E05A2DD4D}"/>
              </a:ext>
            </a:extLst>
          </p:cNvPr>
          <p:cNvSpPr>
            <a:spLocks noGrp="1"/>
          </p:cNvSpPr>
          <p:nvPr>
            <p:ph type="title"/>
          </p:nvPr>
        </p:nvSpPr>
        <p:spPr>
          <a:xfrm>
            <a:off x="627025" y="560117"/>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a:t>
            </a:r>
            <a:endParaRPr lang="en-US"/>
          </a:p>
        </p:txBody>
      </p:sp>
      <p:sp>
        <p:nvSpPr>
          <p:cNvPr id="8" name="Text Placeholder 11">
            <a:extLst>
              <a:ext uri="{FF2B5EF4-FFF2-40B4-BE49-F238E27FC236}">
                <a16:creationId xmlns:a16="http://schemas.microsoft.com/office/drawing/2014/main" id="{4CCEDE6E-3C12-1C43-A880-0B6F1300F28C}"/>
              </a:ext>
            </a:extLst>
          </p:cNvPr>
          <p:cNvSpPr>
            <a:spLocks noGrp="1"/>
          </p:cNvSpPr>
          <p:nvPr>
            <p:ph type="body" sz="quarter" idx="11"/>
          </p:nvPr>
        </p:nvSpPr>
        <p:spPr>
          <a:xfrm>
            <a:off x="968440" y="4873751"/>
            <a:ext cx="2180184" cy="966931"/>
          </a:xfrm>
          <a:prstGeom prst="rect">
            <a:avLst/>
          </a:prstGeom>
          <a:ln>
            <a:noFill/>
          </a:ln>
        </p:spPr>
        <p:txBody>
          <a:bodyPr/>
          <a:lstStyle>
            <a:lvl1pPr marL="0" indent="0" algn="ctr">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13" name="Text Placeholder 12">
            <a:extLst>
              <a:ext uri="{FF2B5EF4-FFF2-40B4-BE49-F238E27FC236}">
                <a16:creationId xmlns:a16="http://schemas.microsoft.com/office/drawing/2014/main" id="{CE6029B3-1496-8845-A0B4-692DF4171963}"/>
              </a:ext>
            </a:extLst>
          </p:cNvPr>
          <p:cNvSpPr>
            <a:spLocks noGrp="1"/>
          </p:cNvSpPr>
          <p:nvPr>
            <p:ph type="body" sz="quarter" idx="15"/>
          </p:nvPr>
        </p:nvSpPr>
        <p:spPr>
          <a:xfrm>
            <a:off x="1573212" y="1198563"/>
            <a:ext cx="3968051" cy="620712"/>
          </a:xfrm>
          <a:prstGeom prst="rect">
            <a:avLst/>
          </a:prstGeom>
        </p:spPr>
        <p:txBody>
          <a:bodyPr/>
          <a:lstStyle>
            <a:lvl1pPr marL="0" indent="0">
              <a:buNone/>
              <a:defRPr sz="2200" b="0" i="0">
                <a:solidFill>
                  <a:srgbClr val="FFBF22"/>
                </a:solidFill>
                <a:latin typeface="Helvetica Neue LT Std 65 Medium" panose="020B0604020202020204" pitchFamily="34" charset="0"/>
              </a:defRPr>
            </a:lvl1pPr>
            <a:lvl2pPr marL="457189" indent="0">
              <a:buNone/>
              <a:defRPr b="0" i="0">
                <a:solidFill>
                  <a:srgbClr val="E8BC28"/>
                </a:solidFill>
                <a:latin typeface="Helvetica Neue LT Std 65 Medium" panose="020B0604020202020204" pitchFamily="34" charset="0"/>
              </a:defRPr>
            </a:lvl2pPr>
            <a:lvl3pPr marL="914377" indent="0">
              <a:buNone/>
              <a:defRPr b="0" i="0">
                <a:solidFill>
                  <a:srgbClr val="E8BC28"/>
                </a:solidFill>
                <a:latin typeface="Helvetica Neue LT Std 65 Medium" panose="020B0604020202020204" pitchFamily="34" charset="0"/>
              </a:defRPr>
            </a:lvl3pPr>
            <a:lvl4pPr marL="1371566" indent="0">
              <a:buNone/>
              <a:defRPr b="0" i="0">
                <a:solidFill>
                  <a:srgbClr val="E8BC28"/>
                </a:solidFill>
                <a:latin typeface="Helvetica Neue LT Std 65 Medium" panose="020B0604020202020204" pitchFamily="34" charset="0"/>
              </a:defRPr>
            </a:lvl4pPr>
            <a:lvl5pPr marL="1828755" indent="0">
              <a:buNone/>
              <a:defRPr b="0" i="0">
                <a:solidFill>
                  <a:srgbClr val="E8BC28"/>
                </a:solidFill>
                <a:latin typeface="Helvetica Neue LT Std 65 Medium" panose="020B0604020202020204" pitchFamily="34" charset="0"/>
              </a:defRPr>
            </a:lvl5pPr>
          </a:lstStyle>
          <a:p>
            <a:pPr lvl="0"/>
            <a:r>
              <a:rPr lang="en-GB"/>
              <a:t>Click to edit Master</a:t>
            </a:r>
            <a:endParaRPr lang="en-US"/>
          </a:p>
        </p:txBody>
      </p:sp>
      <p:sp>
        <p:nvSpPr>
          <p:cNvPr id="14" name="Text Placeholder 11">
            <a:extLst>
              <a:ext uri="{FF2B5EF4-FFF2-40B4-BE49-F238E27FC236}">
                <a16:creationId xmlns:a16="http://schemas.microsoft.com/office/drawing/2014/main" id="{89013AE0-A7CE-7547-8EEA-81CCF43E43E2}"/>
              </a:ext>
            </a:extLst>
          </p:cNvPr>
          <p:cNvSpPr>
            <a:spLocks noGrp="1"/>
          </p:cNvSpPr>
          <p:nvPr>
            <p:ph type="body" sz="quarter" idx="16"/>
          </p:nvPr>
        </p:nvSpPr>
        <p:spPr>
          <a:xfrm>
            <a:off x="6427195" y="4873751"/>
            <a:ext cx="2180184" cy="966931"/>
          </a:xfrm>
          <a:prstGeom prst="rect">
            <a:avLst/>
          </a:prstGeom>
          <a:ln>
            <a:noFill/>
          </a:ln>
        </p:spPr>
        <p:txBody>
          <a:bodyPr/>
          <a:lstStyle>
            <a:lvl1pPr marL="0" indent="0" algn="ctr">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15" name="Text Placeholder 11">
            <a:extLst>
              <a:ext uri="{FF2B5EF4-FFF2-40B4-BE49-F238E27FC236}">
                <a16:creationId xmlns:a16="http://schemas.microsoft.com/office/drawing/2014/main" id="{9CD27893-F0D0-1A45-9332-495EA803DFB0}"/>
              </a:ext>
            </a:extLst>
          </p:cNvPr>
          <p:cNvSpPr>
            <a:spLocks noGrp="1"/>
          </p:cNvSpPr>
          <p:nvPr>
            <p:ph type="body" sz="quarter" idx="17"/>
          </p:nvPr>
        </p:nvSpPr>
        <p:spPr>
          <a:xfrm>
            <a:off x="3732860" y="4873750"/>
            <a:ext cx="2180184" cy="966931"/>
          </a:xfrm>
          <a:prstGeom prst="rect">
            <a:avLst/>
          </a:prstGeom>
          <a:ln>
            <a:noFill/>
          </a:ln>
        </p:spPr>
        <p:txBody>
          <a:bodyPr/>
          <a:lstStyle>
            <a:lvl1pPr marL="0" indent="0" algn="ctr">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16" name="Text Placeholder 11">
            <a:extLst>
              <a:ext uri="{FF2B5EF4-FFF2-40B4-BE49-F238E27FC236}">
                <a16:creationId xmlns:a16="http://schemas.microsoft.com/office/drawing/2014/main" id="{993E37F8-8A43-B148-B157-E7E2E1E6C38C}"/>
              </a:ext>
            </a:extLst>
          </p:cNvPr>
          <p:cNvSpPr>
            <a:spLocks noGrp="1"/>
          </p:cNvSpPr>
          <p:nvPr>
            <p:ph type="body" sz="quarter" idx="18"/>
          </p:nvPr>
        </p:nvSpPr>
        <p:spPr>
          <a:xfrm>
            <a:off x="9173817" y="4873751"/>
            <a:ext cx="2180184" cy="966931"/>
          </a:xfrm>
          <a:prstGeom prst="rect">
            <a:avLst/>
          </a:prstGeom>
          <a:ln>
            <a:noFill/>
          </a:ln>
        </p:spPr>
        <p:txBody>
          <a:bodyPr/>
          <a:lstStyle>
            <a:lvl1pPr marL="0" indent="0" algn="ctr">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11" name="Picture 10">
            <a:extLst>
              <a:ext uri="{FF2B5EF4-FFF2-40B4-BE49-F238E27FC236}">
                <a16:creationId xmlns:a16="http://schemas.microsoft.com/office/drawing/2014/main" id="{07269F8E-8F8B-4449-8532-8C5C5BA8ABD2}"/>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422045447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pic>
        <p:nvPicPr>
          <p:cNvPr id="4" name="Picture 3" descr="A picture containing table&#10;&#10;Description automatically generated">
            <a:extLst>
              <a:ext uri="{FF2B5EF4-FFF2-40B4-BE49-F238E27FC236}">
                <a16:creationId xmlns:a16="http://schemas.microsoft.com/office/drawing/2014/main" id="{1234C049-7FBE-5B46-833A-66DEB25DA9CF}"/>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4" name="Text Placeholder 11">
            <a:extLst>
              <a:ext uri="{FF2B5EF4-FFF2-40B4-BE49-F238E27FC236}">
                <a16:creationId xmlns:a16="http://schemas.microsoft.com/office/drawing/2014/main" id="{E7F5ABC0-2EBF-7E4B-8636-DA45497EE8B7}"/>
              </a:ext>
            </a:extLst>
          </p:cNvPr>
          <p:cNvSpPr>
            <a:spLocks noGrp="1"/>
          </p:cNvSpPr>
          <p:nvPr>
            <p:ph type="body" sz="quarter" idx="11"/>
          </p:nvPr>
        </p:nvSpPr>
        <p:spPr>
          <a:xfrm>
            <a:off x="627025" y="1439107"/>
            <a:ext cx="4754880" cy="1288051"/>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15" name="Title 1">
            <a:extLst>
              <a:ext uri="{FF2B5EF4-FFF2-40B4-BE49-F238E27FC236}">
                <a16:creationId xmlns:a16="http://schemas.microsoft.com/office/drawing/2014/main" id="{4F259E3B-5DA7-3643-B801-D0107A195AB3}"/>
              </a:ext>
            </a:extLst>
          </p:cNvPr>
          <p:cNvSpPr>
            <a:spLocks noGrp="1"/>
          </p:cNvSpPr>
          <p:nvPr>
            <p:ph type="title"/>
          </p:nvPr>
        </p:nvSpPr>
        <p:spPr>
          <a:xfrm>
            <a:off x="627025" y="560117"/>
            <a:ext cx="8292386"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pic>
        <p:nvPicPr>
          <p:cNvPr id="7" name="Picture 6">
            <a:extLst>
              <a:ext uri="{FF2B5EF4-FFF2-40B4-BE49-F238E27FC236}">
                <a16:creationId xmlns:a16="http://schemas.microsoft.com/office/drawing/2014/main" id="{F4342FF0-A2BC-4140-9E7B-8727884F9D1D}"/>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40933789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Icon_3Col_Layout">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1805585"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3190240" y="2298492"/>
            <a:ext cx="4754880" cy="637747"/>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3190240" y="3141702"/>
            <a:ext cx="8371840" cy="2111018"/>
          </a:xfrm>
          <a:prstGeom prst="rect">
            <a:avLst/>
          </a:prstGeom>
          <a:ln>
            <a:noFill/>
          </a:ln>
        </p:spPr>
        <p:txBody>
          <a:bodyPr numCol="3"/>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9" name="Picture Placeholder 8">
            <a:extLst>
              <a:ext uri="{FF2B5EF4-FFF2-40B4-BE49-F238E27FC236}">
                <a16:creationId xmlns:a16="http://schemas.microsoft.com/office/drawing/2014/main" id="{54BF29C9-0436-134E-A264-725F95AE9671}"/>
              </a:ext>
            </a:extLst>
          </p:cNvPr>
          <p:cNvSpPr>
            <a:spLocks noGrp="1"/>
          </p:cNvSpPr>
          <p:nvPr>
            <p:ph type="pic" sz="quarter" idx="13"/>
          </p:nvPr>
        </p:nvSpPr>
        <p:spPr>
          <a:xfrm>
            <a:off x="497523" y="779780"/>
            <a:ext cx="1147762" cy="1147763"/>
          </a:xfrm>
          <a:prstGeom prst="rect">
            <a:avLst/>
          </a:prstGeom>
        </p:spPr>
        <p:txBody>
          <a:bodyPr/>
          <a:lstStyle/>
          <a:p>
            <a:endParaRPr lang="en-US"/>
          </a:p>
        </p:txBody>
      </p:sp>
      <p:pic>
        <p:nvPicPr>
          <p:cNvPr id="11" name="Picture 10">
            <a:extLst>
              <a:ext uri="{FF2B5EF4-FFF2-40B4-BE49-F238E27FC236}">
                <a16:creationId xmlns:a16="http://schemas.microsoft.com/office/drawing/2014/main" id="{D056BF34-B32E-6243-A274-74B4622666DB}"/>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166262606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_Intro_Copy">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97522" y="1725843"/>
            <a:ext cx="11066292" cy="609600"/>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2" y="780175"/>
            <a:ext cx="11066291" cy="735955"/>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97521" y="2495543"/>
            <a:ext cx="11066293" cy="3582282"/>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9" name="Picture 8">
            <a:extLst>
              <a:ext uri="{FF2B5EF4-FFF2-40B4-BE49-F238E27FC236}">
                <a16:creationId xmlns:a16="http://schemas.microsoft.com/office/drawing/2014/main" id="{9E0884E4-790D-0849-8A73-02723BA090E4}"/>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243069276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_Title_Intro_Copy">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97523" y="1863594"/>
            <a:ext cx="4754880" cy="637747"/>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11043989" cy="903659"/>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97523" y="3291081"/>
            <a:ext cx="8371840" cy="2050789"/>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Tree>
    <p:extLst>
      <p:ext uri="{BB962C8B-B14F-4D97-AF65-F5344CB8AC3E}">
        <p14:creationId xmlns:p14="http://schemas.microsoft.com/office/powerpoint/2010/main" val="221587556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_Intro_Copyx3">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592143"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592143"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4446513"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9" name="Text Placeholder 11">
            <a:extLst>
              <a:ext uri="{FF2B5EF4-FFF2-40B4-BE49-F238E27FC236}">
                <a16:creationId xmlns:a16="http://schemas.microsoft.com/office/drawing/2014/main" id="{E16F508C-C8C7-E649-9929-A87F4FD3E22F}"/>
              </a:ext>
            </a:extLst>
          </p:cNvPr>
          <p:cNvSpPr>
            <a:spLocks noGrp="1"/>
          </p:cNvSpPr>
          <p:nvPr>
            <p:ph type="body" sz="quarter" idx="14"/>
          </p:nvPr>
        </p:nvSpPr>
        <p:spPr>
          <a:xfrm>
            <a:off x="8300882"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434938"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13" name="Text Placeholder 11">
            <a:extLst>
              <a:ext uri="{FF2B5EF4-FFF2-40B4-BE49-F238E27FC236}">
                <a16:creationId xmlns:a16="http://schemas.microsoft.com/office/drawing/2014/main" id="{DE8310A5-8F15-B846-BB45-B7B8D709FBE8}"/>
              </a:ext>
            </a:extLst>
          </p:cNvPr>
          <p:cNvSpPr>
            <a:spLocks noGrp="1"/>
          </p:cNvSpPr>
          <p:nvPr>
            <p:ph type="body" sz="quarter" idx="16"/>
          </p:nvPr>
        </p:nvSpPr>
        <p:spPr>
          <a:xfrm>
            <a:off x="8300882"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14" name="Picture 13">
            <a:extLst>
              <a:ext uri="{FF2B5EF4-FFF2-40B4-BE49-F238E27FC236}">
                <a16:creationId xmlns:a16="http://schemas.microsoft.com/office/drawing/2014/main" id="{02A2B536-236F-3243-8EA5-4436DB5B365B}"/>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113370300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ntro_Bullet_Pictur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509098" y="3758494"/>
            <a:ext cx="4743305" cy="1762631"/>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97523" y="3175722"/>
            <a:ext cx="2764515"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14" name="Picture Placeholder 8">
            <a:extLst>
              <a:ext uri="{FF2B5EF4-FFF2-40B4-BE49-F238E27FC236}">
                <a16:creationId xmlns:a16="http://schemas.microsoft.com/office/drawing/2014/main" id="{DD16F5DD-B45A-ED4E-8E7E-33263E4BB0FD}"/>
              </a:ext>
            </a:extLst>
          </p:cNvPr>
          <p:cNvSpPr>
            <a:spLocks noGrp="1"/>
          </p:cNvSpPr>
          <p:nvPr>
            <p:ph type="pic" sz="quarter" idx="16"/>
          </p:nvPr>
        </p:nvSpPr>
        <p:spPr>
          <a:xfrm>
            <a:off x="6287075" y="780175"/>
            <a:ext cx="5395827" cy="4740950"/>
          </a:xfrm>
          <a:prstGeom prst="rect">
            <a:avLst/>
          </a:prstGeom>
        </p:spPr>
        <p:txBody>
          <a:bodyPr/>
          <a:lstStyle/>
          <a:p>
            <a:endParaRPr lang="en-US"/>
          </a:p>
        </p:txBody>
      </p:sp>
      <p:sp>
        <p:nvSpPr>
          <p:cNvPr id="16" name="Text Placeholder 11">
            <a:extLst>
              <a:ext uri="{FF2B5EF4-FFF2-40B4-BE49-F238E27FC236}">
                <a16:creationId xmlns:a16="http://schemas.microsoft.com/office/drawing/2014/main" id="{F13ADBC8-7EAF-6F47-94A8-57843CEAD9D0}"/>
              </a:ext>
            </a:extLst>
          </p:cNvPr>
          <p:cNvSpPr>
            <a:spLocks noGrp="1"/>
          </p:cNvSpPr>
          <p:nvPr>
            <p:ph type="body" sz="quarter" idx="17"/>
          </p:nvPr>
        </p:nvSpPr>
        <p:spPr>
          <a:xfrm>
            <a:off x="497523" y="2298492"/>
            <a:ext cx="5043198" cy="637747"/>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9" name="Picture 8">
            <a:extLst>
              <a:ext uri="{FF2B5EF4-FFF2-40B4-BE49-F238E27FC236}">
                <a16:creationId xmlns:a16="http://schemas.microsoft.com/office/drawing/2014/main" id="{CEF1F2AE-F16D-334D-BE92-FE5B4774467D}"/>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77889676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endParaRPr lang="en-US"/>
          </a:p>
        </p:txBody>
      </p:sp>
      <p:sp>
        <p:nvSpPr>
          <p:cNvPr id="3" name="Table Placeholder 2">
            <a:extLst>
              <a:ext uri="{FF2B5EF4-FFF2-40B4-BE49-F238E27FC236}">
                <a16:creationId xmlns:a16="http://schemas.microsoft.com/office/drawing/2014/main" id="{2BDEBFE9-838E-194F-A633-0E7ABCE7BD1D}"/>
              </a:ext>
            </a:extLst>
          </p:cNvPr>
          <p:cNvSpPr>
            <a:spLocks noGrp="1"/>
          </p:cNvSpPr>
          <p:nvPr>
            <p:ph type="tbl" sz="quarter" idx="10"/>
          </p:nvPr>
        </p:nvSpPr>
        <p:spPr>
          <a:xfrm>
            <a:off x="496888" y="1555750"/>
            <a:ext cx="11064875" cy="3983038"/>
          </a:xfrm>
          <a:prstGeom prst="rect">
            <a:avLst/>
          </a:prstGeom>
          <a:noFill/>
        </p:spPr>
        <p:txBody>
          <a:bodyPr/>
          <a:lstStyle/>
          <a:p>
            <a:endParaRPr lang="en-US"/>
          </a:p>
        </p:txBody>
      </p:sp>
      <p:pic>
        <p:nvPicPr>
          <p:cNvPr id="5" name="Picture 4">
            <a:extLst>
              <a:ext uri="{FF2B5EF4-FFF2-40B4-BE49-F238E27FC236}">
                <a16:creationId xmlns:a16="http://schemas.microsoft.com/office/drawing/2014/main" id="{66C6C745-44D8-1B43-841E-546B305709C2}"/>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97866407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_SmartArt - Timelin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endParaRPr lang="en-US"/>
          </a:p>
        </p:txBody>
      </p:sp>
      <p:pic>
        <p:nvPicPr>
          <p:cNvPr id="5" name="Picture 4">
            <a:extLst>
              <a:ext uri="{FF2B5EF4-FFF2-40B4-BE49-F238E27FC236}">
                <a16:creationId xmlns:a16="http://schemas.microsoft.com/office/drawing/2014/main" id="{66C6C745-44D8-1B43-841E-546B305709C2}"/>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
        <p:nvSpPr>
          <p:cNvPr id="4" name="SmartArt Placeholder 3">
            <a:extLst>
              <a:ext uri="{FF2B5EF4-FFF2-40B4-BE49-F238E27FC236}">
                <a16:creationId xmlns:a16="http://schemas.microsoft.com/office/drawing/2014/main" id="{38D9C6C5-DE52-D147-ACCA-7392BF61B517}"/>
              </a:ext>
            </a:extLst>
          </p:cNvPr>
          <p:cNvSpPr>
            <a:spLocks noGrp="1"/>
          </p:cNvSpPr>
          <p:nvPr>
            <p:ph type="dgm" sz="quarter" idx="11"/>
          </p:nvPr>
        </p:nvSpPr>
        <p:spPr>
          <a:xfrm>
            <a:off x="497523" y="1437480"/>
            <a:ext cx="11064875" cy="4440805"/>
          </a:xfrm>
          <a:prstGeom prst="rect">
            <a:avLst/>
          </a:prstGeom>
        </p:spPr>
        <p:txBody>
          <a:bodyPr/>
          <a:lstStyle/>
          <a:p>
            <a:endParaRPr lang="en-GB"/>
          </a:p>
        </p:txBody>
      </p:sp>
    </p:spTree>
    <p:extLst>
      <p:ext uri="{BB962C8B-B14F-4D97-AF65-F5344CB8AC3E}">
        <p14:creationId xmlns:p14="http://schemas.microsoft.com/office/powerpoint/2010/main" val="35361010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8699B13-3C3C-E843-9056-43C49BFD6686}"/>
              </a:ext>
            </a:extLst>
          </p:cNvPr>
          <p:cNvSpPr>
            <a:spLocks noGrp="1"/>
          </p:cNvSpPr>
          <p:nvPr>
            <p:ph type="title"/>
          </p:nvPr>
        </p:nvSpPr>
        <p:spPr>
          <a:xfrm>
            <a:off x="517629" y="487300"/>
            <a:ext cx="4735091" cy="1369209"/>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pic>
        <p:nvPicPr>
          <p:cNvPr id="17" name="Picture 16" descr="A picture containing indoor, shelf, sitting, book&#10;&#10;Description automatically generated">
            <a:extLst>
              <a:ext uri="{FF2B5EF4-FFF2-40B4-BE49-F238E27FC236}">
                <a16:creationId xmlns:a16="http://schemas.microsoft.com/office/drawing/2014/main" id="{A6DFB6EE-17A2-A541-BF74-02235A207D07}"/>
              </a:ext>
            </a:extLst>
          </p:cNvPr>
          <p:cNvPicPr>
            <a:picLocks noChangeAspect="1"/>
          </p:cNvPicPr>
          <p:nvPr/>
        </p:nvPicPr>
        <p:blipFill rotWithShape="1">
          <a:blip r:embed="rId2"/>
          <a:srcRect t="50000" b="16364"/>
          <a:stretch/>
        </p:blipFill>
        <p:spPr>
          <a:xfrm>
            <a:off x="0" y="3429000"/>
            <a:ext cx="12192000" cy="2306782"/>
          </a:xfrm>
          <a:prstGeom prst="rect">
            <a:avLst/>
          </a:prstGeom>
        </p:spPr>
      </p:pic>
      <p:pic>
        <p:nvPicPr>
          <p:cNvPr id="5" name="Picture 4">
            <a:extLst>
              <a:ext uri="{FF2B5EF4-FFF2-40B4-BE49-F238E27FC236}">
                <a16:creationId xmlns:a16="http://schemas.microsoft.com/office/drawing/2014/main" id="{D9903181-6847-FE45-9CA1-F3DB5B1861D8}"/>
              </a:ext>
            </a:extLst>
          </p:cNvPr>
          <p:cNvPicPr>
            <a:picLocks noChangeAspect="1"/>
          </p:cNvPicPr>
          <p:nvPr/>
        </p:nvPicPr>
        <p:blipFill>
          <a:blip r:embed="rId3"/>
          <a:stretch>
            <a:fillRect/>
          </a:stretch>
        </p:blipFill>
        <p:spPr>
          <a:xfrm>
            <a:off x="0" y="5816600"/>
            <a:ext cx="12192000" cy="1041400"/>
          </a:xfrm>
          <a:prstGeom prst="rect">
            <a:avLst/>
          </a:prstGeom>
        </p:spPr>
      </p:pic>
    </p:spTree>
    <p:extLst>
      <p:ext uri="{BB962C8B-B14F-4D97-AF65-F5344CB8AC3E}">
        <p14:creationId xmlns:p14="http://schemas.microsoft.com/office/powerpoint/2010/main" val="267030830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_2ColCopy">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497523" y="780175"/>
            <a:ext cx="11099745"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2" y="1572322"/>
            <a:ext cx="11099745" cy="3674154"/>
          </a:xfrm>
          <a:prstGeom prst="rect">
            <a:avLst/>
          </a:prstGeom>
          <a:ln>
            <a:noFill/>
          </a:ln>
        </p:spPr>
        <p:txBody>
          <a:bodyPr numCol="2"/>
          <a:lstStyle>
            <a:lvl1pPr marL="0" indent="0">
              <a:buNone/>
              <a:defRPr sz="1200" b="0" i="0">
                <a:solidFill>
                  <a:srgbClr val="20201E"/>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6" name="Picture 5">
            <a:extLst>
              <a:ext uri="{FF2B5EF4-FFF2-40B4-BE49-F238E27FC236}">
                <a16:creationId xmlns:a16="http://schemas.microsoft.com/office/drawing/2014/main" id="{071BAFEB-D91F-3A4F-A0E0-FE66512EF0CA}"/>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290012977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Animation Placeholder">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hasCustomPrompt="1"/>
          </p:nvPr>
        </p:nvSpPr>
        <p:spPr>
          <a:xfrm>
            <a:off x="639066" y="368728"/>
            <a:ext cx="5043199" cy="637747"/>
          </a:xfrm>
          <a:prstGeom prst="rect">
            <a:avLst/>
          </a:prstGeom>
        </p:spPr>
        <p:txBody>
          <a:bodyPr anchor="t"/>
          <a:lstStyle>
            <a:lvl1pPr>
              <a:defRPr sz="20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title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639066" y="1143000"/>
            <a:ext cx="2553170" cy="4400550"/>
          </a:xfrm>
          <a:prstGeom prst="rect">
            <a:avLst/>
          </a:prstGeom>
          <a:ln>
            <a:noFill/>
          </a:ln>
        </p:spPr>
        <p:txBody>
          <a:bodyPr numCol="1"/>
          <a:lstStyle>
            <a:lvl1pPr marL="0" indent="0">
              <a:buNone/>
              <a:defRPr sz="1200" b="0" i="0">
                <a:solidFill>
                  <a:schemeClr val="tx1">
                    <a:lumMod val="65000"/>
                    <a:lumOff val="35000"/>
                  </a:schemeClr>
                </a:solidFill>
                <a:latin typeface="Helvetica Neue Light" pitchFamily="2"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8" name="Media Placeholder 7">
            <a:extLst>
              <a:ext uri="{FF2B5EF4-FFF2-40B4-BE49-F238E27FC236}">
                <a16:creationId xmlns:a16="http://schemas.microsoft.com/office/drawing/2014/main" id="{79C68202-A54E-6A4D-B1AC-DE71B357A6EC}"/>
              </a:ext>
            </a:extLst>
          </p:cNvPr>
          <p:cNvSpPr>
            <a:spLocks noGrp="1"/>
          </p:cNvSpPr>
          <p:nvPr>
            <p:ph type="media" sz="quarter" idx="13"/>
          </p:nvPr>
        </p:nvSpPr>
        <p:spPr>
          <a:xfrm>
            <a:off x="3657600" y="1143000"/>
            <a:ext cx="7821613" cy="4400550"/>
          </a:xfrm>
          <a:prstGeom prst="rect">
            <a:avLst/>
          </a:prstGeom>
        </p:spPr>
        <p:txBody>
          <a:bodyPr/>
          <a:lstStyle/>
          <a:p>
            <a:endParaRPr lang="en-US"/>
          </a:p>
        </p:txBody>
      </p:sp>
      <p:pic>
        <p:nvPicPr>
          <p:cNvPr id="6" name="Picture 5">
            <a:extLst>
              <a:ext uri="{FF2B5EF4-FFF2-40B4-BE49-F238E27FC236}">
                <a16:creationId xmlns:a16="http://schemas.microsoft.com/office/drawing/2014/main" id="{719EF13E-F668-A44D-9AA6-5C56CA0C4E75}"/>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90170366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_Animation Placehold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CB0CA34-0058-9047-AA94-D2A25CB49EF4}"/>
              </a:ext>
            </a:extLst>
          </p:cNvPr>
          <p:cNvSpPr>
            <a:spLocks noGrp="1"/>
          </p:cNvSpPr>
          <p:nvPr>
            <p:ph type="pic" sz="quarter" idx="14"/>
          </p:nvPr>
        </p:nvSpPr>
        <p:spPr>
          <a:xfrm>
            <a:off x="3657600" y="1143000"/>
            <a:ext cx="7821613" cy="4400550"/>
          </a:xfrm>
          <a:prstGeom prst="rect">
            <a:avLst/>
          </a:prstGeom>
        </p:spPr>
        <p:txBody>
          <a:bodyPr/>
          <a:lstStyle/>
          <a:p>
            <a:endParaRPr lang="en-US"/>
          </a:p>
        </p:txBody>
      </p:sp>
      <p:sp>
        <p:nvSpPr>
          <p:cNvPr id="5" name="Title 1">
            <a:extLst>
              <a:ext uri="{FF2B5EF4-FFF2-40B4-BE49-F238E27FC236}">
                <a16:creationId xmlns:a16="http://schemas.microsoft.com/office/drawing/2014/main" id="{A97B6A48-DC40-E440-8A19-26BB129D6623}"/>
              </a:ext>
            </a:extLst>
          </p:cNvPr>
          <p:cNvSpPr>
            <a:spLocks noGrp="1"/>
          </p:cNvSpPr>
          <p:nvPr>
            <p:ph type="title" hasCustomPrompt="1"/>
          </p:nvPr>
        </p:nvSpPr>
        <p:spPr>
          <a:xfrm>
            <a:off x="639066" y="368728"/>
            <a:ext cx="5043199" cy="637747"/>
          </a:xfrm>
          <a:prstGeom prst="rect">
            <a:avLst/>
          </a:prstGeom>
        </p:spPr>
        <p:txBody>
          <a:bodyPr anchor="t"/>
          <a:lstStyle>
            <a:lvl1pPr>
              <a:defRPr sz="20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title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639066" y="1143000"/>
            <a:ext cx="2553170" cy="4400550"/>
          </a:xfrm>
          <a:prstGeom prst="rect">
            <a:avLst/>
          </a:prstGeom>
          <a:ln>
            <a:noFill/>
          </a:ln>
        </p:spPr>
        <p:txBody>
          <a:bodyPr numCol="1"/>
          <a:lstStyle>
            <a:lvl1pPr marL="0" indent="0">
              <a:buNone/>
              <a:defRPr sz="1200" b="0" i="0">
                <a:solidFill>
                  <a:schemeClr val="tx1">
                    <a:lumMod val="65000"/>
                    <a:lumOff val="35000"/>
                  </a:schemeClr>
                </a:solidFill>
                <a:latin typeface="Helvetica Neue Light" pitchFamily="2"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6" name="Picture 5">
            <a:extLst>
              <a:ext uri="{FF2B5EF4-FFF2-40B4-BE49-F238E27FC236}">
                <a16:creationId xmlns:a16="http://schemas.microsoft.com/office/drawing/2014/main" id="{F978B2CD-D59C-5F4F-997D-1D4C2E1CF0FD}"/>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74802304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_Title_2ColCopy">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2292248"/>
            <a:ext cx="8371840" cy="2954228"/>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Tree>
    <p:extLst>
      <p:ext uri="{BB962C8B-B14F-4D97-AF65-F5344CB8AC3E}">
        <p14:creationId xmlns:p14="http://schemas.microsoft.com/office/powerpoint/2010/main" val="395676813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YellowBG_4Col_Copy">
    <p:bg>
      <p:bgPr>
        <a:solidFill>
          <a:srgbClr val="FFCE2C"/>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1805585" y="780175"/>
            <a:ext cx="5043199" cy="637747"/>
          </a:xfrm>
          <a:prstGeom prst="rect">
            <a:avLst/>
          </a:prstGeom>
        </p:spPr>
        <p:txBody>
          <a:bodyPr anchor="t"/>
          <a:lstStyle>
            <a:lvl1pPr>
              <a:defRPr sz="44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731520" y="3141703"/>
            <a:ext cx="10769600" cy="424458"/>
          </a:xfrm>
          <a:prstGeom prst="rect">
            <a:avLst/>
          </a:prstGeom>
          <a:ln>
            <a:noFill/>
          </a:ln>
        </p:spPr>
        <p:txBody>
          <a:bodyPr numCol="5" spcCol="180000"/>
          <a:lstStyle>
            <a:lvl1pPr marL="0" indent="0">
              <a:buNone/>
              <a:defRPr sz="1200" b="0" i="0">
                <a:solidFill>
                  <a:schemeClr val="bg1"/>
                </a:solidFill>
                <a:latin typeface="Helvetica Neue LT Std 65 Medium"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9" name="Picture Placeholder 8">
            <a:extLst>
              <a:ext uri="{FF2B5EF4-FFF2-40B4-BE49-F238E27FC236}">
                <a16:creationId xmlns:a16="http://schemas.microsoft.com/office/drawing/2014/main" id="{54BF29C9-0436-134E-A264-725F95AE9671}"/>
              </a:ext>
            </a:extLst>
          </p:cNvPr>
          <p:cNvSpPr>
            <a:spLocks noGrp="1"/>
          </p:cNvSpPr>
          <p:nvPr>
            <p:ph type="pic" sz="quarter" idx="13"/>
          </p:nvPr>
        </p:nvSpPr>
        <p:spPr>
          <a:xfrm>
            <a:off x="497523" y="779780"/>
            <a:ext cx="1147762" cy="1147763"/>
          </a:xfrm>
          <a:prstGeom prst="rect">
            <a:avLst/>
          </a:prstGeom>
        </p:spPr>
        <p:txBody>
          <a:bodyPr/>
          <a:lstStyle/>
          <a:p>
            <a:endParaRPr lang="en-US"/>
          </a:p>
        </p:txBody>
      </p:sp>
      <p:sp>
        <p:nvSpPr>
          <p:cNvPr id="8" name="Text Placeholder 11">
            <a:extLst>
              <a:ext uri="{FF2B5EF4-FFF2-40B4-BE49-F238E27FC236}">
                <a16:creationId xmlns:a16="http://schemas.microsoft.com/office/drawing/2014/main" id="{A06DA923-E6F8-0C40-AB87-1C790FDFB57B}"/>
              </a:ext>
            </a:extLst>
          </p:cNvPr>
          <p:cNvSpPr>
            <a:spLocks noGrp="1"/>
          </p:cNvSpPr>
          <p:nvPr>
            <p:ph type="body" sz="quarter" idx="14"/>
          </p:nvPr>
        </p:nvSpPr>
        <p:spPr>
          <a:xfrm>
            <a:off x="731520" y="3613316"/>
            <a:ext cx="10769600" cy="1161287"/>
          </a:xfrm>
          <a:prstGeom prst="rect">
            <a:avLst/>
          </a:prstGeom>
          <a:ln>
            <a:noFill/>
          </a:ln>
        </p:spPr>
        <p:txBody>
          <a:bodyPr numCol="5" spcCol="180000"/>
          <a:lstStyle>
            <a:lvl1pPr marL="0" indent="0">
              <a:buNone/>
              <a:defRPr sz="1200" b="0" i="0">
                <a:solidFill>
                  <a:schemeClr val="bg1"/>
                </a:solidFill>
                <a:latin typeface="Helvetica Neue LT Std 55 Roman"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12" name="Picture 11">
            <a:extLst>
              <a:ext uri="{FF2B5EF4-FFF2-40B4-BE49-F238E27FC236}">
                <a16:creationId xmlns:a16="http://schemas.microsoft.com/office/drawing/2014/main" id="{8DC90A15-43F4-434E-B610-95865C3630C7}"/>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28613141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ontent-2_column">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015F6C26-F6B7-524C-A2DE-8D5D05800874}"/>
              </a:ext>
            </a:extLst>
          </p:cNvPr>
          <p:cNvSpPr>
            <a:spLocks noGrp="1"/>
          </p:cNvSpPr>
          <p:nvPr>
            <p:ph type="title"/>
          </p:nvPr>
        </p:nvSpPr>
        <p:spPr>
          <a:xfrm>
            <a:off x="627025" y="560117"/>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5" name="Text Placeholder 11">
            <a:extLst>
              <a:ext uri="{FF2B5EF4-FFF2-40B4-BE49-F238E27FC236}">
                <a16:creationId xmlns:a16="http://schemas.microsoft.com/office/drawing/2014/main" id="{96A35149-E325-934F-831D-58E063CAB1F5}"/>
              </a:ext>
            </a:extLst>
          </p:cNvPr>
          <p:cNvSpPr>
            <a:spLocks noGrp="1"/>
          </p:cNvSpPr>
          <p:nvPr>
            <p:ph type="body" sz="quarter" idx="12"/>
          </p:nvPr>
        </p:nvSpPr>
        <p:spPr>
          <a:xfrm>
            <a:off x="627025" y="2123440"/>
            <a:ext cx="6738975" cy="3454400"/>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7" name="Picture 6">
            <a:extLst>
              <a:ext uri="{FF2B5EF4-FFF2-40B4-BE49-F238E27FC236}">
                <a16:creationId xmlns:a16="http://schemas.microsoft.com/office/drawing/2014/main" id="{A7A25618-713B-ED41-9861-A24288A5C9CC}"/>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1587799237"/>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object 6">
            <a:extLst>
              <a:ext uri="{FF2B5EF4-FFF2-40B4-BE49-F238E27FC236}">
                <a16:creationId xmlns:a16="http://schemas.microsoft.com/office/drawing/2014/main" id="{F74AEC0D-EADD-DE4F-AD46-CFF19F8A58D2}"/>
              </a:ext>
            </a:extLst>
          </p:cNvPr>
          <p:cNvSpPr/>
          <p:nvPr userDrawn="1"/>
        </p:nvSpPr>
        <p:spPr>
          <a:xfrm>
            <a:off x="6168836" y="4962021"/>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0079C1"/>
          </a:solidFill>
        </p:spPr>
        <p:txBody>
          <a:bodyPr wrap="square" lIns="0" tIns="0" rIns="0" bIns="0" rtlCol="0"/>
          <a:lstStyle/>
          <a:p>
            <a:pPr defTabSz="368686"/>
            <a:endParaRPr sz="1452">
              <a:solidFill>
                <a:srgbClr val="0079C1"/>
              </a:solidFill>
              <a:latin typeface="Calibri" panose="020F0502020204030204"/>
            </a:endParaRPr>
          </a:p>
        </p:txBody>
      </p:sp>
      <p:sp>
        <p:nvSpPr>
          <p:cNvPr id="4" name="object 7">
            <a:extLst>
              <a:ext uri="{FF2B5EF4-FFF2-40B4-BE49-F238E27FC236}">
                <a16:creationId xmlns:a16="http://schemas.microsoft.com/office/drawing/2014/main" id="{24BA2B66-2CA1-364E-9811-5B7B8DAC180B}"/>
              </a:ext>
            </a:extLst>
          </p:cNvPr>
          <p:cNvSpPr txBox="1"/>
          <p:nvPr userDrawn="1"/>
        </p:nvSpPr>
        <p:spPr>
          <a:xfrm>
            <a:off x="6274715" y="5012580"/>
            <a:ext cx="947812"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FFFFFF"/>
                </a:solidFill>
                <a:latin typeface="HelveticaNeueLTPro-Blk"/>
                <a:cs typeface="HelveticaNeueLTPro-Blk"/>
              </a:rPr>
              <a:t>PANTONE </a:t>
            </a:r>
            <a:r>
              <a:rPr sz="806" b="1" spc="4">
                <a:solidFill>
                  <a:srgbClr val="FFFFFF"/>
                </a:solidFill>
                <a:latin typeface="HelveticaNeueLTPro-Blk"/>
                <a:cs typeface="HelveticaNeueLTPro-Blk"/>
              </a:rPr>
              <a:t>300  </a:t>
            </a:r>
            <a:r>
              <a:rPr sz="806" b="1" spc="-28">
                <a:solidFill>
                  <a:srgbClr val="FFFFFF"/>
                </a:solidFill>
                <a:latin typeface="HelveticaNeueLTPro-Blk"/>
                <a:cs typeface="HelveticaNeueLTPro-Blk"/>
              </a:rPr>
              <a:t>C</a:t>
            </a:r>
            <a:r>
              <a:rPr sz="806" b="1" spc="-36">
                <a:solidFill>
                  <a:srgbClr val="FFFFFF"/>
                </a:solidFill>
                <a:latin typeface="HelveticaNeueLTPro-Blk"/>
                <a:cs typeface="HelveticaNeueLTPro-Blk"/>
              </a:rPr>
              <a:t>1</a:t>
            </a:r>
            <a:r>
              <a:rPr sz="806" b="1" spc="8">
                <a:solidFill>
                  <a:srgbClr val="FFFFFF"/>
                </a:solidFill>
                <a:latin typeface="HelveticaNeueLTPro-Blk"/>
                <a:cs typeface="HelveticaNeueLTPro-Blk"/>
              </a:rPr>
              <a:t>0</a:t>
            </a:r>
            <a:r>
              <a:rPr sz="806" b="1" spc="-20">
                <a:solidFill>
                  <a:srgbClr val="FFFFFF"/>
                </a:solidFill>
                <a:latin typeface="HelveticaNeueLTPro-Blk"/>
                <a:cs typeface="HelveticaNeueLTPro-Blk"/>
              </a:rPr>
              <a:t>0</a:t>
            </a:r>
            <a:r>
              <a:rPr sz="806" b="1" spc="8">
                <a:solidFill>
                  <a:srgbClr val="FFFFFF"/>
                </a:solidFill>
                <a:latin typeface="HelveticaNeueLTPro-Blk"/>
                <a:cs typeface="HelveticaNeueLTPro-Blk"/>
              </a:rPr>
              <a:t>/</a:t>
            </a:r>
            <a:r>
              <a:rPr sz="806" b="1" spc="4">
                <a:solidFill>
                  <a:srgbClr val="FFFFFF"/>
                </a:solidFill>
                <a:latin typeface="HelveticaNeueLTPro-Blk"/>
                <a:cs typeface="HelveticaNeueLTPro-Blk"/>
              </a:rPr>
              <a:t>M</a:t>
            </a:r>
            <a:r>
              <a:rPr sz="806" b="1" spc="8">
                <a:solidFill>
                  <a:srgbClr val="FFFFFF"/>
                </a:solidFill>
                <a:latin typeface="HelveticaNeueLTPro-Blk"/>
                <a:cs typeface="HelveticaNeueLTPro-Blk"/>
              </a:rPr>
              <a:t>4</a:t>
            </a:r>
            <a:r>
              <a:rPr sz="806" b="1" spc="4">
                <a:solidFill>
                  <a:srgbClr val="FFFFFF"/>
                </a:solidFill>
                <a:latin typeface="HelveticaNeueLTPro-Blk"/>
                <a:cs typeface="HelveticaNeueLTPro-Blk"/>
              </a:rPr>
              <a:t>4</a:t>
            </a:r>
            <a:r>
              <a:rPr sz="806" b="1" spc="44">
                <a:solidFill>
                  <a:srgbClr val="FFFFFF"/>
                </a:solidFill>
                <a:latin typeface="HelveticaNeueLTPro-Blk"/>
                <a:cs typeface="HelveticaNeueLTPro-Blk"/>
              </a:rPr>
              <a:t>/</a:t>
            </a:r>
            <a:r>
              <a:rPr sz="806" b="1" spc="-20">
                <a:solidFill>
                  <a:srgbClr val="FFFFFF"/>
                </a:solidFill>
                <a:latin typeface="HelveticaNeueLTPro-Blk"/>
                <a:cs typeface="HelveticaNeueLTPro-Blk"/>
              </a:rPr>
              <a:t>Y0</a:t>
            </a:r>
            <a:r>
              <a:rPr sz="806" b="1" spc="8">
                <a:solidFill>
                  <a:srgbClr val="FFFFFF"/>
                </a:solidFill>
                <a:latin typeface="HelveticaNeueLTPro-Blk"/>
                <a:cs typeface="HelveticaNeueLTPro-Blk"/>
              </a:rPr>
              <a:t>/</a:t>
            </a:r>
            <a:r>
              <a:rPr sz="806" b="1" spc="-24">
                <a:solidFill>
                  <a:srgbClr val="FFFFFF"/>
                </a:solidFill>
                <a:latin typeface="HelveticaNeueLTPro-Blk"/>
                <a:cs typeface="HelveticaNeueLTPro-Blk"/>
              </a:rPr>
              <a:t>K</a:t>
            </a:r>
            <a:r>
              <a:rPr sz="806" b="1">
                <a:solidFill>
                  <a:srgbClr val="FFFFFF"/>
                </a:solidFill>
                <a:latin typeface="HelveticaNeueLTPro-Blk"/>
                <a:cs typeface="HelveticaNeueLTPro-Blk"/>
              </a:rPr>
              <a:t>0  </a:t>
            </a:r>
            <a:r>
              <a:rPr sz="806" b="1" spc="-20">
                <a:solidFill>
                  <a:srgbClr val="FFFFFF"/>
                </a:solidFill>
                <a:latin typeface="HelveticaNeueLTPro-Blk"/>
                <a:cs typeface="HelveticaNeueLTPro-Blk"/>
              </a:rPr>
              <a:t>R0/G121/B193</a:t>
            </a:r>
            <a:endParaRPr sz="806">
              <a:solidFill>
                <a:prstClr val="black"/>
              </a:solidFill>
              <a:latin typeface="HelveticaNeueLTPro-Blk"/>
              <a:cs typeface="HelveticaNeueLTPro-Blk"/>
            </a:endParaRPr>
          </a:p>
        </p:txBody>
      </p:sp>
      <p:sp>
        <p:nvSpPr>
          <p:cNvPr id="5" name="object 8">
            <a:extLst>
              <a:ext uri="{FF2B5EF4-FFF2-40B4-BE49-F238E27FC236}">
                <a16:creationId xmlns:a16="http://schemas.microsoft.com/office/drawing/2014/main" id="{831F543C-499B-744B-A87D-57D5B1E0767A}"/>
              </a:ext>
            </a:extLst>
          </p:cNvPr>
          <p:cNvSpPr/>
          <p:nvPr userDrawn="1"/>
        </p:nvSpPr>
        <p:spPr>
          <a:xfrm>
            <a:off x="8968399" y="2147082"/>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5BCBF5"/>
          </a:solidFill>
        </p:spPr>
        <p:txBody>
          <a:bodyPr wrap="square" lIns="0" tIns="0" rIns="0" bIns="0" rtlCol="0"/>
          <a:lstStyle/>
          <a:p>
            <a:pPr defTabSz="368686"/>
            <a:endParaRPr sz="1452">
              <a:solidFill>
                <a:srgbClr val="5BCBF5"/>
              </a:solidFill>
              <a:latin typeface="Calibri" panose="020F0502020204030204"/>
            </a:endParaRPr>
          </a:p>
        </p:txBody>
      </p:sp>
      <p:sp>
        <p:nvSpPr>
          <p:cNvPr id="6" name="object 9">
            <a:extLst>
              <a:ext uri="{FF2B5EF4-FFF2-40B4-BE49-F238E27FC236}">
                <a16:creationId xmlns:a16="http://schemas.microsoft.com/office/drawing/2014/main" id="{4DFA57B9-DE2B-6D44-A190-E8E6A11BF5C3}"/>
              </a:ext>
            </a:extLst>
          </p:cNvPr>
          <p:cNvSpPr txBox="1"/>
          <p:nvPr userDrawn="1"/>
        </p:nvSpPr>
        <p:spPr>
          <a:xfrm>
            <a:off x="9074278" y="2223666"/>
            <a:ext cx="885341"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FFFFFF"/>
                </a:solidFill>
                <a:latin typeface="HelveticaNeueLTPro-Blk"/>
                <a:cs typeface="HelveticaNeueLTPro-Blk"/>
              </a:rPr>
              <a:t>PANTONE </a:t>
            </a:r>
            <a:r>
              <a:rPr sz="806" b="1" spc="-4">
                <a:solidFill>
                  <a:srgbClr val="FFFFFF"/>
                </a:solidFill>
                <a:latin typeface="HelveticaNeueLTPro-Blk"/>
                <a:cs typeface="HelveticaNeueLTPro-Blk"/>
              </a:rPr>
              <a:t>297  C55/M0/Y0/K0  </a:t>
            </a:r>
            <a:r>
              <a:rPr sz="806" b="1" spc="12">
                <a:solidFill>
                  <a:srgbClr val="FFFFFF"/>
                </a:solidFill>
                <a:latin typeface="HelveticaNeueLTPro-Blk"/>
                <a:cs typeface="HelveticaNeueLTPro-Blk"/>
              </a:rPr>
              <a:t>R</a:t>
            </a:r>
            <a:r>
              <a:rPr sz="806" b="1" spc="-28">
                <a:solidFill>
                  <a:srgbClr val="FFFFFF"/>
                </a:solidFill>
                <a:latin typeface="HelveticaNeueLTPro-Blk"/>
                <a:cs typeface="HelveticaNeueLTPro-Blk"/>
              </a:rPr>
              <a:t>9</a:t>
            </a:r>
            <a:r>
              <a:rPr sz="806" b="1" spc="-40">
                <a:solidFill>
                  <a:srgbClr val="FFFFFF"/>
                </a:solidFill>
                <a:latin typeface="HelveticaNeueLTPro-Blk"/>
                <a:cs typeface="HelveticaNeueLTPro-Blk"/>
              </a:rPr>
              <a:t>1</a:t>
            </a:r>
            <a:r>
              <a:rPr sz="806" b="1" spc="-20">
                <a:solidFill>
                  <a:srgbClr val="FFFFFF"/>
                </a:solidFill>
                <a:latin typeface="HelveticaNeueLTPro-Blk"/>
                <a:cs typeface="HelveticaNeueLTPro-Blk"/>
              </a:rPr>
              <a:t>/</a:t>
            </a:r>
            <a:r>
              <a:rPr sz="806" b="1" spc="8">
                <a:solidFill>
                  <a:srgbClr val="FFFFFF"/>
                </a:solidFill>
                <a:latin typeface="HelveticaNeueLTPro-Blk"/>
                <a:cs typeface="HelveticaNeueLTPro-Blk"/>
              </a:rPr>
              <a:t>G2</a:t>
            </a:r>
            <a:r>
              <a:rPr sz="806" b="1" spc="4">
                <a:solidFill>
                  <a:srgbClr val="FFFFFF"/>
                </a:solidFill>
                <a:latin typeface="HelveticaNeueLTPro-Blk"/>
                <a:cs typeface="HelveticaNeueLTPro-Blk"/>
              </a:rPr>
              <a:t>0</a:t>
            </a:r>
            <a:r>
              <a:rPr sz="806" b="1" spc="-4">
                <a:solidFill>
                  <a:srgbClr val="FFFFFF"/>
                </a:solidFill>
                <a:latin typeface="HelveticaNeueLTPro-Blk"/>
                <a:cs typeface="HelveticaNeueLTPro-Blk"/>
              </a:rPr>
              <a:t>3</a:t>
            </a:r>
            <a:r>
              <a:rPr sz="806" b="1" spc="8">
                <a:solidFill>
                  <a:srgbClr val="FFFFFF"/>
                </a:solidFill>
                <a:latin typeface="HelveticaNeueLTPro-Blk"/>
                <a:cs typeface="HelveticaNeueLTPro-Blk"/>
              </a:rPr>
              <a:t>/</a:t>
            </a:r>
            <a:r>
              <a:rPr sz="806" b="1">
                <a:solidFill>
                  <a:srgbClr val="FFFFFF"/>
                </a:solidFill>
                <a:latin typeface="HelveticaNeueLTPro-Blk"/>
                <a:cs typeface="HelveticaNeueLTPro-Blk"/>
              </a:rPr>
              <a:t>B</a:t>
            </a:r>
            <a:r>
              <a:rPr sz="806" b="1" spc="8">
                <a:solidFill>
                  <a:srgbClr val="FFFFFF"/>
                </a:solidFill>
                <a:latin typeface="HelveticaNeueLTPro-Blk"/>
                <a:cs typeface="HelveticaNeueLTPro-Blk"/>
              </a:rPr>
              <a:t>2</a:t>
            </a:r>
            <a:r>
              <a:rPr sz="806" b="1" spc="16">
                <a:solidFill>
                  <a:srgbClr val="FFFFFF"/>
                </a:solidFill>
                <a:latin typeface="HelveticaNeueLTPro-Blk"/>
                <a:cs typeface="HelveticaNeueLTPro-Blk"/>
              </a:rPr>
              <a:t>4</a:t>
            </a:r>
            <a:r>
              <a:rPr sz="806" b="1">
                <a:solidFill>
                  <a:srgbClr val="FFFFFF"/>
                </a:solidFill>
                <a:latin typeface="HelveticaNeueLTPro-Blk"/>
                <a:cs typeface="HelveticaNeueLTPro-Blk"/>
              </a:rPr>
              <a:t>5</a:t>
            </a:r>
            <a:endParaRPr sz="806">
              <a:solidFill>
                <a:prstClr val="black"/>
              </a:solidFill>
              <a:latin typeface="HelveticaNeueLTPro-Blk"/>
              <a:cs typeface="HelveticaNeueLTPro-Blk"/>
            </a:endParaRPr>
          </a:p>
        </p:txBody>
      </p:sp>
      <p:sp>
        <p:nvSpPr>
          <p:cNvPr id="7" name="object 10">
            <a:extLst>
              <a:ext uri="{FF2B5EF4-FFF2-40B4-BE49-F238E27FC236}">
                <a16:creationId xmlns:a16="http://schemas.microsoft.com/office/drawing/2014/main" id="{9401C43E-DFF6-454A-BDF9-568D026B2F28}"/>
              </a:ext>
            </a:extLst>
          </p:cNvPr>
          <p:cNvSpPr/>
          <p:nvPr userDrawn="1"/>
        </p:nvSpPr>
        <p:spPr>
          <a:xfrm>
            <a:off x="8968399" y="3042335"/>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C2CD23"/>
          </a:solidFill>
        </p:spPr>
        <p:txBody>
          <a:bodyPr wrap="square" lIns="0" tIns="0" rIns="0" bIns="0" rtlCol="0"/>
          <a:lstStyle/>
          <a:p>
            <a:pPr defTabSz="368686"/>
            <a:endParaRPr sz="1452">
              <a:solidFill>
                <a:srgbClr val="C2CD23"/>
              </a:solidFill>
              <a:latin typeface="Calibri" panose="020F0502020204030204"/>
            </a:endParaRPr>
          </a:p>
        </p:txBody>
      </p:sp>
      <p:sp>
        <p:nvSpPr>
          <p:cNvPr id="8" name="object 11">
            <a:extLst>
              <a:ext uri="{FF2B5EF4-FFF2-40B4-BE49-F238E27FC236}">
                <a16:creationId xmlns:a16="http://schemas.microsoft.com/office/drawing/2014/main" id="{275BEDB3-E27B-794E-82D5-BF3FF313762E}"/>
              </a:ext>
            </a:extLst>
          </p:cNvPr>
          <p:cNvSpPr txBox="1"/>
          <p:nvPr userDrawn="1"/>
        </p:nvSpPr>
        <p:spPr>
          <a:xfrm>
            <a:off x="9074278" y="3118919"/>
            <a:ext cx="954980"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FFFFFF"/>
                </a:solidFill>
                <a:latin typeface="HelveticaNeueLTPro-Blk"/>
                <a:cs typeface="HelveticaNeueLTPro-Blk"/>
              </a:rPr>
              <a:t>PANTONE </a:t>
            </a:r>
            <a:r>
              <a:rPr sz="806" b="1" spc="4">
                <a:solidFill>
                  <a:srgbClr val="FFFFFF"/>
                </a:solidFill>
                <a:latin typeface="HelveticaNeueLTPro-Blk"/>
                <a:cs typeface="HelveticaNeueLTPro-Blk"/>
              </a:rPr>
              <a:t>390  </a:t>
            </a:r>
            <a:r>
              <a:rPr sz="806" b="1">
                <a:solidFill>
                  <a:srgbClr val="FFFFFF"/>
                </a:solidFill>
                <a:latin typeface="HelveticaNeueLTPro-Blk"/>
                <a:cs typeface="HelveticaNeueLTPro-Blk"/>
              </a:rPr>
              <a:t>C</a:t>
            </a:r>
            <a:r>
              <a:rPr sz="806" b="1" spc="12">
                <a:solidFill>
                  <a:srgbClr val="FFFFFF"/>
                </a:solidFill>
                <a:latin typeface="HelveticaNeueLTPro-Blk"/>
                <a:cs typeface="HelveticaNeueLTPro-Blk"/>
              </a:rPr>
              <a:t>2</a:t>
            </a:r>
            <a:r>
              <a:rPr sz="806" b="1" spc="20">
                <a:solidFill>
                  <a:srgbClr val="FFFFFF"/>
                </a:solidFill>
                <a:latin typeface="HelveticaNeueLTPro-Blk"/>
                <a:cs typeface="HelveticaNeueLTPro-Blk"/>
              </a:rPr>
              <a:t>2</a:t>
            </a:r>
            <a:r>
              <a:rPr sz="806" b="1" spc="8">
                <a:solidFill>
                  <a:srgbClr val="FFFFFF"/>
                </a:solidFill>
                <a:latin typeface="HelveticaNeueLTPro-Blk"/>
                <a:cs typeface="HelveticaNeueLTPro-Blk"/>
              </a:rPr>
              <a:t>/</a:t>
            </a:r>
            <a:r>
              <a:rPr sz="806" b="1" spc="12">
                <a:solidFill>
                  <a:srgbClr val="FFFFFF"/>
                </a:solidFill>
                <a:latin typeface="HelveticaNeueLTPro-Blk"/>
                <a:cs typeface="HelveticaNeueLTPro-Blk"/>
              </a:rPr>
              <a:t>M</a:t>
            </a:r>
            <a:r>
              <a:rPr sz="806" b="1" spc="-20">
                <a:solidFill>
                  <a:srgbClr val="FFFFFF"/>
                </a:solidFill>
                <a:latin typeface="HelveticaNeueLTPro-Blk"/>
                <a:cs typeface="HelveticaNeueLTPro-Blk"/>
              </a:rPr>
              <a:t>0</a:t>
            </a:r>
            <a:r>
              <a:rPr sz="806" b="1" spc="44">
                <a:solidFill>
                  <a:srgbClr val="FFFFFF"/>
                </a:solidFill>
                <a:latin typeface="HelveticaNeueLTPro-Blk"/>
                <a:cs typeface="HelveticaNeueLTPro-Blk"/>
              </a:rPr>
              <a:t>/</a:t>
            </a:r>
            <a:r>
              <a:rPr sz="806" b="1" spc="-36">
                <a:solidFill>
                  <a:srgbClr val="FFFFFF"/>
                </a:solidFill>
                <a:latin typeface="HelveticaNeueLTPro-Blk"/>
                <a:cs typeface="HelveticaNeueLTPro-Blk"/>
              </a:rPr>
              <a:t>Y1</a:t>
            </a:r>
            <a:r>
              <a:rPr sz="806" b="1" spc="8">
                <a:solidFill>
                  <a:srgbClr val="FFFFFF"/>
                </a:solidFill>
                <a:latin typeface="HelveticaNeueLTPro-Blk"/>
                <a:cs typeface="HelveticaNeueLTPro-Blk"/>
              </a:rPr>
              <a:t>0</a:t>
            </a:r>
            <a:r>
              <a:rPr sz="806" b="1" spc="-20">
                <a:solidFill>
                  <a:srgbClr val="FFFFFF"/>
                </a:solidFill>
                <a:latin typeface="HelveticaNeueLTPro-Blk"/>
                <a:cs typeface="HelveticaNeueLTPro-Blk"/>
              </a:rPr>
              <a:t>0</a:t>
            </a:r>
            <a:r>
              <a:rPr sz="806" b="1" spc="8">
                <a:solidFill>
                  <a:srgbClr val="FFFFFF"/>
                </a:solidFill>
                <a:latin typeface="HelveticaNeueLTPro-Blk"/>
                <a:cs typeface="HelveticaNeueLTPro-Blk"/>
              </a:rPr>
              <a:t>/</a:t>
            </a:r>
            <a:r>
              <a:rPr sz="806" b="1" spc="-4">
                <a:solidFill>
                  <a:srgbClr val="FFFFFF"/>
                </a:solidFill>
                <a:latin typeface="HelveticaNeueLTPro-Blk"/>
                <a:cs typeface="HelveticaNeueLTPro-Blk"/>
              </a:rPr>
              <a:t>K</a:t>
            </a:r>
            <a:r>
              <a:rPr sz="806" b="1">
                <a:solidFill>
                  <a:srgbClr val="FFFFFF"/>
                </a:solidFill>
                <a:latin typeface="HelveticaNeueLTPro-Blk"/>
                <a:cs typeface="HelveticaNeueLTPro-Blk"/>
              </a:rPr>
              <a:t>8  </a:t>
            </a:r>
            <a:r>
              <a:rPr sz="806" b="1" spc="-4">
                <a:solidFill>
                  <a:srgbClr val="FFFFFF"/>
                </a:solidFill>
                <a:latin typeface="HelveticaNeueLTPro-Blk"/>
                <a:cs typeface="HelveticaNeueLTPro-Blk"/>
              </a:rPr>
              <a:t>R194/G205/B35</a:t>
            </a:r>
            <a:endParaRPr sz="806">
              <a:solidFill>
                <a:prstClr val="black"/>
              </a:solidFill>
              <a:latin typeface="HelveticaNeueLTPro-Blk"/>
              <a:cs typeface="HelveticaNeueLTPro-Blk"/>
            </a:endParaRPr>
          </a:p>
        </p:txBody>
      </p:sp>
      <p:sp>
        <p:nvSpPr>
          <p:cNvPr id="9" name="object 12">
            <a:extLst>
              <a:ext uri="{FF2B5EF4-FFF2-40B4-BE49-F238E27FC236}">
                <a16:creationId xmlns:a16="http://schemas.microsoft.com/office/drawing/2014/main" id="{55755B21-7CF9-3A4D-BCF8-CD464741CC86}"/>
              </a:ext>
            </a:extLst>
          </p:cNvPr>
          <p:cNvSpPr/>
          <p:nvPr userDrawn="1"/>
        </p:nvSpPr>
        <p:spPr>
          <a:xfrm>
            <a:off x="8968399" y="3954466"/>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6A2C91"/>
          </a:solidFill>
        </p:spPr>
        <p:txBody>
          <a:bodyPr wrap="square" lIns="0" tIns="0" rIns="0" bIns="0" rtlCol="0"/>
          <a:lstStyle/>
          <a:p>
            <a:pPr defTabSz="368686"/>
            <a:endParaRPr sz="1452">
              <a:solidFill>
                <a:srgbClr val="6A2C91"/>
              </a:solidFill>
              <a:latin typeface="Calibri" panose="020F0502020204030204"/>
            </a:endParaRPr>
          </a:p>
        </p:txBody>
      </p:sp>
      <p:sp>
        <p:nvSpPr>
          <p:cNvPr id="10" name="object 13">
            <a:extLst>
              <a:ext uri="{FF2B5EF4-FFF2-40B4-BE49-F238E27FC236}">
                <a16:creationId xmlns:a16="http://schemas.microsoft.com/office/drawing/2014/main" id="{DF4D1B1C-4C72-3A45-AAF0-F0752AD88B2D}"/>
              </a:ext>
            </a:extLst>
          </p:cNvPr>
          <p:cNvSpPr txBox="1"/>
          <p:nvPr userDrawn="1"/>
        </p:nvSpPr>
        <p:spPr>
          <a:xfrm>
            <a:off x="9074277" y="4031050"/>
            <a:ext cx="941155"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FFFFFF"/>
                </a:solidFill>
                <a:latin typeface="HelveticaNeueLTPro-Blk"/>
                <a:cs typeface="HelveticaNeueLTPro-Blk"/>
              </a:rPr>
              <a:t>PANTONE </a:t>
            </a:r>
            <a:r>
              <a:rPr sz="806" b="1" spc="-4">
                <a:solidFill>
                  <a:srgbClr val="FFFFFF"/>
                </a:solidFill>
                <a:latin typeface="HelveticaNeueLTPro-Blk"/>
                <a:cs typeface="HelveticaNeueLTPro-Blk"/>
              </a:rPr>
              <a:t>527  </a:t>
            </a:r>
            <a:r>
              <a:rPr sz="806" b="1" spc="-12">
                <a:solidFill>
                  <a:srgbClr val="FFFFFF"/>
                </a:solidFill>
                <a:latin typeface="HelveticaNeueLTPro-Blk"/>
                <a:cs typeface="HelveticaNeueLTPro-Blk"/>
              </a:rPr>
              <a:t>C</a:t>
            </a:r>
            <a:r>
              <a:rPr sz="806" b="1" spc="-16">
                <a:solidFill>
                  <a:srgbClr val="FFFFFF"/>
                </a:solidFill>
                <a:latin typeface="HelveticaNeueLTPro-Blk"/>
                <a:cs typeface="HelveticaNeueLTPro-Blk"/>
              </a:rPr>
              <a:t>7</a:t>
            </a:r>
            <a:r>
              <a:rPr sz="806" b="1" spc="-4">
                <a:solidFill>
                  <a:srgbClr val="FFFFFF"/>
                </a:solidFill>
                <a:latin typeface="HelveticaNeueLTPro-Blk"/>
                <a:cs typeface="HelveticaNeueLTPro-Blk"/>
              </a:rPr>
              <a:t>3</a:t>
            </a:r>
            <a:r>
              <a:rPr sz="806" b="1" spc="8">
                <a:solidFill>
                  <a:srgbClr val="FFFFFF"/>
                </a:solidFill>
                <a:latin typeface="HelveticaNeueLTPro-Blk"/>
                <a:cs typeface="HelveticaNeueLTPro-Blk"/>
              </a:rPr>
              <a:t>/</a:t>
            </a:r>
            <a:r>
              <a:rPr sz="806" b="1" spc="-32">
                <a:solidFill>
                  <a:srgbClr val="FFFFFF"/>
                </a:solidFill>
                <a:latin typeface="HelveticaNeueLTPro-Blk"/>
                <a:cs typeface="HelveticaNeueLTPro-Blk"/>
              </a:rPr>
              <a:t>M</a:t>
            </a:r>
            <a:r>
              <a:rPr sz="806" b="1" spc="-36">
                <a:solidFill>
                  <a:srgbClr val="FFFFFF"/>
                </a:solidFill>
                <a:latin typeface="HelveticaNeueLTPro-Blk"/>
                <a:cs typeface="HelveticaNeueLTPro-Blk"/>
              </a:rPr>
              <a:t>1</a:t>
            </a:r>
            <a:r>
              <a:rPr sz="806" b="1" spc="8">
                <a:solidFill>
                  <a:srgbClr val="FFFFFF"/>
                </a:solidFill>
                <a:latin typeface="HelveticaNeueLTPro-Blk"/>
                <a:cs typeface="HelveticaNeueLTPro-Blk"/>
              </a:rPr>
              <a:t>0</a:t>
            </a:r>
            <a:r>
              <a:rPr sz="806" b="1" spc="-20">
                <a:solidFill>
                  <a:srgbClr val="FFFFFF"/>
                </a:solidFill>
                <a:latin typeface="HelveticaNeueLTPro-Blk"/>
                <a:cs typeface="HelveticaNeueLTPro-Blk"/>
              </a:rPr>
              <a:t>0</a:t>
            </a:r>
            <a:r>
              <a:rPr sz="806" b="1" spc="44">
                <a:solidFill>
                  <a:srgbClr val="FFFFFF"/>
                </a:solidFill>
                <a:latin typeface="HelveticaNeueLTPro-Blk"/>
                <a:cs typeface="HelveticaNeueLTPro-Blk"/>
              </a:rPr>
              <a:t>/</a:t>
            </a:r>
            <a:r>
              <a:rPr sz="806" b="1" spc="-20">
                <a:solidFill>
                  <a:srgbClr val="FFFFFF"/>
                </a:solidFill>
                <a:latin typeface="HelveticaNeueLTPro-Blk"/>
                <a:cs typeface="HelveticaNeueLTPro-Blk"/>
              </a:rPr>
              <a:t>Y0</a:t>
            </a:r>
            <a:r>
              <a:rPr sz="806" b="1" spc="8">
                <a:solidFill>
                  <a:srgbClr val="FFFFFF"/>
                </a:solidFill>
                <a:latin typeface="HelveticaNeueLTPro-Blk"/>
                <a:cs typeface="HelveticaNeueLTPro-Blk"/>
              </a:rPr>
              <a:t>/</a:t>
            </a:r>
            <a:r>
              <a:rPr sz="806" b="1" spc="-24">
                <a:solidFill>
                  <a:srgbClr val="FFFFFF"/>
                </a:solidFill>
                <a:latin typeface="HelveticaNeueLTPro-Blk"/>
                <a:cs typeface="HelveticaNeueLTPro-Blk"/>
              </a:rPr>
              <a:t>K</a:t>
            </a:r>
            <a:r>
              <a:rPr sz="806" b="1">
                <a:solidFill>
                  <a:srgbClr val="FFFFFF"/>
                </a:solidFill>
                <a:latin typeface="HelveticaNeueLTPro-Blk"/>
                <a:cs typeface="HelveticaNeueLTPro-Blk"/>
              </a:rPr>
              <a:t>0  </a:t>
            </a:r>
            <a:r>
              <a:rPr sz="806" b="1" spc="-12">
                <a:solidFill>
                  <a:srgbClr val="FFFFFF"/>
                </a:solidFill>
                <a:latin typeface="HelveticaNeueLTPro-Blk"/>
                <a:cs typeface="HelveticaNeueLTPro-Blk"/>
              </a:rPr>
              <a:t>R106/G44/B145</a:t>
            </a:r>
            <a:endParaRPr sz="806">
              <a:solidFill>
                <a:prstClr val="black"/>
              </a:solidFill>
              <a:latin typeface="HelveticaNeueLTPro-Blk"/>
              <a:cs typeface="HelveticaNeueLTPro-Blk"/>
            </a:endParaRPr>
          </a:p>
        </p:txBody>
      </p:sp>
      <p:sp>
        <p:nvSpPr>
          <p:cNvPr id="11" name="object 14">
            <a:extLst>
              <a:ext uri="{FF2B5EF4-FFF2-40B4-BE49-F238E27FC236}">
                <a16:creationId xmlns:a16="http://schemas.microsoft.com/office/drawing/2014/main" id="{066B0DD8-7104-6F47-81C6-F16C668E5FB2}"/>
              </a:ext>
            </a:extLst>
          </p:cNvPr>
          <p:cNvSpPr/>
          <p:nvPr userDrawn="1"/>
        </p:nvSpPr>
        <p:spPr>
          <a:xfrm>
            <a:off x="8968399" y="4935996"/>
            <a:ext cx="2643733" cy="799827"/>
          </a:xfrm>
          <a:custGeom>
            <a:avLst/>
            <a:gdLst/>
            <a:ahLst/>
            <a:cxnLst/>
            <a:rect l="l" t="t" r="r" b="b"/>
            <a:pathLst>
              <a:path w="3278505"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454546"/>
          </a:solidFill>
        </p:spPr>
        <p:txBody>
          <a:bodyPr wrap="square" lIns="0" tIns="0" rIns="0" bIns="0" rtlCol="0"/>
          <a:lstStyle/>
          <a:p>
            <a:pPr defTabSz="368686"/>
            <a:endParaRPr sz="1452">
              <a:solidFill>
                <a:srgbClr val="454546"/>
              </a:solidFill>
              <a:latin typeface="Calibri" panose="020F0502020204030204"/>
            </a:endParaRPr>
          </a:p>
        </p:txBody>
      </p:sp>
      <p:sp>
        <p:nvSpPr>
          <p:cNvPr id="12" name="object 15">
            <a:extLst>
              <a:ext uri="{FF2B5EF4-FFF2-40B4-BE49-F238E27FC236}">
                <a16:creationId xmlns:a16="http://schemas.microsoft.com/office/drawing/2014/main" id="{2CB91BC2-4E5C-104F-89D0-8746DC661FD6}"/>
              </a:ext>
            </a:extLst>
          </p:cNvPr>
          <p:cNvSpPr txBox="1"/>
          <p:nvPr userDrawn="1"/>
        </p:nvSpPr>
        <p:spPr>
          <a:xfrm>
            <a:off x="9074277" y="5012580"/>
            <a:ext cx="1025132"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FFFFFF"/>
                </a:solidFill>
                <a:latin typeface="HelveticaNeueLTPro-Blk"/>
                <a:cs typeface="HelveticaNeueLTPro-Blk"/>
              </a:rPr>
              <a:t>PANTONE </a:t>
            </a:r>
            <a:r>
              <a:rPr sz="806" b="1" spc="4">
                <a:solidFill>
                  <a:srgbClr val="FFFFFF"/>
                </a:solidFill>
                <a:latin typeface="HelveticaNeueLTPro-Blk"/>
                <a:cs typeface="HelveticaNeueLTPro-Blk"/>
              </a:rPr>
              <a:t>425  </a:t>
            </a:r>
            <a:r>
              <a:rPr sz="806" b="1" spc="-4">
                <a:solidFill>
                  <a:srgbClr val="FFFFFF"/>
                </a:solidFill>
                <a:latin typeface="HelveticaNeueLTPro-Blk"/>
                <a:cs typeface="HelveticaNeueLTPro-Blk"/>
              </a:rPr>
              <a:t>C67/M60/Y58/K43  </a:t>
            </a:r>
            <a:r>
              <a:rPr sz="806" b="1" spc="-8">
                <a:solidFill>
                  <a:srgbClr val="FFFFFF"/>
                </a:solidFill>
                <a:latin typeface="HelveticaNeueLTPro-Blk"/>
                <a:cs typeface="HelveticaNeueLTPro-Blk"/>
              </a:rPr>
              <a:t>R69/G69/B70</a:t>
            </a:r>
            <a:endParaRPr sz="806">
              <a:solidFill>
                <a:prstClr val="black"/>
              </a:solidFill>
              <a:latin typeface="HelveticaNeueLTPro-Blk"/>
              <a:cs typeface="HelveticaNeueLTPro-Blk"/>
            </a:endParaRPr>
          </a:p>
        </p:txBody>
      </p:sp>
      <p:sp>
        <p:nvSpPr>
          <p:cNvPr id="13" name="object 16">
            <a:extLst>
              <a:ext uri="{FF2B5EF4-FFF2-40B4-BE49-F238E27FC236}">
                <a16:creationId xmlns:a16="http://schemas.microsoft.com/office/drawing/2014/main" id="{3389566B-8668-B543-B8C2-A6C3E321DB7F}"/>
              </a:ext>
            </a:extLst>
          </p:cNvPr>
          <p:cNvSpPr/>
          <p:nvPr userDrawn="1"/>
        </p:nvSpPr>
        <p:spPr>
          <a:xfrm>
            <a:off x="6163393" y="3050863"/>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FBF22"/>
          </a:solidFill>
        </p:spPr>
        <p:txBody>
          <a:bodyPr wrap="square" lIns="0" tIns="0" rIns="0" bIns="0" rtlCol="0"/>
          <a:lstStyle/>
          <a:p>
            <a:pPr defTabSz="368686"/>
            <a:endParaRPr sz="1452">
              <a:solidFill>
                <a:prstClr val="black"/>
              </a:solidFill>
              <a:latin typeface="Calibri" panose="020F0502020204030204"/>
            </a:endParaRPr>
          </a:p>
        </p:txBody>
      </p:sp>
      <p:sp>
        <p:nvSpPr>
          <p:cNvPr id="14" name="object 17">
            <a:extLst>
              <a:ext uri="{FF2B5EF4-FFF2-40B4-BE49-F238E27FC236}">
                <a16:creationId xmlns:a16="http://schemas.microsoft.com/office/drawing/2014/main" id="{67D5F6A2-CDE4-6D4F-870A-4298B994B815}"/>
              </a:ext>
            </a:extLst>
          </p:cNvPr>
          <p:cNvSpPr txBox="1"/>
          <p:nvPr userDrawn="1"/>
        </p:nvSpPr>
        <p:spPr>
          <a:xfrm>
            <a:off x="6269273" y="3127447"/>
            <a:ext cx="889437"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FFFFFF"/>
                </a:solidFill>
                <a:latin typeface="HelveticaNeueLTPro-Blk"/>
                <a:cs typeface="HelveticaNeueLTPro-Blk"/>
              </a:rPr>
              <a:t>PANTONE </a:t>
            </a:r>
            <a:r>
              <a:rPr sz="806" b="1" spc="-12">
                <a:solidFill>
                  <a:srgbClr val="FFFFFF"/>
                </a:solidFill>
                <a:latin typeface="HelveticaNeueLTPro-Blk"/>
                <a:cs typeface="HelveticaNeueLTPro-Blk"/>
              </a:rPr>
              <a:t>7408  </a:t>
            </a:r>
            <a:r>
              <a:rPr sz="806" b="1" spc="4">
                <a:solidFill>
                  <a:srgbClr val="FFFFFF"/>
                </a:solidFill>
                <a:latin typeface="HelveticaNeueLTPro-Blk"/>
                <a:cs typeface="HelveticaNeueLTPro-Blk"/>
              </a:rPr>
              <a:t>C</a:t>
            </a:r>
            <a:r>
              <a:rPr sz="806" b="1" spc="-20">
                <a:solidFill>
                  <a:srgbClr val="FFFFFF"/>
                </a:solidFill>
                <a:latin typeface="HelveticaNeueLTPro-Blk"/>
                <a:cs typeface="HelveticaNeueLTPro-Blk"/>
              </a:rPr>
              <a:t>0</a:t>
            </a:r>
            <a:r>
              <a:rPr sz="806" b="1" spc="8">
                <a:solidFill>
                  <a:srgbClr val="FFFFFF"/>
                </a:solidFill>
                <a:latin typeface="HelveticaNeueLTPro-Blk"/>
                <a:cs typeface="HelveticaNeueLTPro-Blk"/>
              </a:rPr>
              <a:t>/</a:t>
            </a:r>
            <a:r>
              <a:rPr sz="806" b="1" spc="12">
                <a:solidFill>
                  <a:srgbClr val="FFFFFF"/>
                </a:solidFill>
                <a:latin typeface="HelveticaNeueLTPro-Blk"/>
                <a:cs typeface="HelveticaNeueLTPro-Blk"/>
              </a:rPr>
              <a:t>M2</a:t>
            </a:r>
            <a:r>
              <a:rPr sz="806" b="1" spc="-12">
                <a:solidFill>
                  <a:srgbClr val="FFFFFF"/>
                </a:solidFill>
                <a:latin typeface="HelveticaNeueLTPro-Blk"/>
                <a:cs typeface="HelveticaNeueLTPro-Blk"/>
              </a:rPr>
              <a:t>5</a:t>
            </a:r>
            <a:r>
              <a:rPr sz="806" b="1" spc="44">
                <a:solidFill>
                  <a:srgbClr val="FFFFFF"/>
                </a:solidFill>
                <a:latin typeface="HelveticaNeueLTPro-Blk"/>
                <a:cs typeface="HelveticaNeueLTPro-Blk"/>
              </a:rPr>
              <a:t>/</a:t>
            </a:r>
            <a:r>
              <a:rPr sz="806" b="1" spc="-12">
                <a:solidFill>
                  <a:srgbClr val="FFFFFF"/>
                </a:solidFill>
                <a:latin typeface="HelveticaNeueLTPro-Blk"/>
                <a:cs typeface="HelveticaNeueLTPro-Blk"/>
              </a:rPr>
              <a:t>Y</a:t>
            </a:r>
            <a:r>
              <a:rPr sz="806" b="1" spc="4">
                <a:solidFill>
                  <a:srgbClr val="FFFFFF"/>
                </a:solidFill>
                <a:latin typeface="HelveticaNeueLTPro-Blk"/>
                <a:cs typeface="HelveticaNeueLTPro-Blk"/>
              </a:rPr>
              <a:t>9</a:t>
            </a:r>
            <a:r>
              <a:rPr sz="806" b="1" spc="-12">
                <a:solidFill>
                  <a:srgbClr val="FFFFFF"/>
                </a:solidFill>
                <a:latin typeface="HelveticaNeueLTPro-Blk"/>
                <a:cs typeface="HelveticaNeueLTPro-Blk"/>
              </a:rPr>
              <a:t>5</a:t>
            </a:r>
            <a:r>
              <a:rPr sz="806" b="1" spc="8">
                <a:solidFill>
                  <a:srgbClr val="FFFFFF"/>
                </a:solidFill>
                <a:latin typeface="HelveticaNeueLTPro-Blk"/>
                <a:cs typeface="HelveticaNeueLTPro-Blk"/>
              </a:rPr>
              <a:t>/</a:t>
            </a:r>
            <a:r>
              <a:rPr sz="806" b="1" spc="-24">
                <a:solidFill>
                  <a:srgbClr val="FFFFFF"/>
                </a:solidFill>
                <a:latin typeface="HelveticaNeueLTPro-Blk"/>
                <a:cs typeface="HelveticaNeueLTPro-Blk"/>
              </a:rPr>
              <a:t>K</a:t>
            </a:r>
            <a:r>
              <a:rPr sz="806" b="1">
                <a:solidFill>
                  <a:srgbClr val="FFFFFF"/>
                </a:solidFill>
                <a:latin typeface="HelveticaNeueLTPro-Blk"/>
                <a:cs typeface="HelveticaNeueLTPro-Blk"/>
              </a:rPr>
              <a:t>0  </a:t>
            </a:r>
            <a:r>
              <a:rPr sz="806" b="1" spc="-12">
                <a:solidFill>
                  <a:srgbClr val="FFFFFF"/>
                </a:solidFill>
                <a:latin typeface="HelveticaNeueLTPro-Blk"/>
                <a:cs typeface="HelveticaNeueLTPro-Blk"/>
              </a:rPr>
              <a:t>R255/G191/B34</a:t>
            </a:r>
            <a:endParaRPr sz="806">
              <a:solidFill>
                <a:prstClr val="black"/>
              </a:solidFill>
              <a:latin typeface="HelveticaNeueLTPro-Blk"/>
              <a:cs typeface="HelveticaNeueLTPro-Blk"/>
            </a:endParaRPr>
          </a:p>
        </p:txBody>
      </p:sp>
      <p:sp>
        <p:nvSpPr>
          <p:cNvPr id="15" name="object 18">
            <a:extLst>
              <a:ext uri="{FF2B5EF4-FFF2-40B4-BE49-F238E27FC236}">
                <a16:creationId xmlns:a16="http://schemas.microsoft.com/office/drawing/2014/main" id="{94062D12-7027-7540-B2D0-91D1F654F299}"/>
              </a:ext>
            </a:extLst>
          </p:cNvPr>
          <p:cNvSpPr/>
          <p:nvPr userDrawn="1"/>
        </p:nvSpPr>
        <p:spPr>
          <a:xfrm>
            <a:off x="6168836" y="3950454"/>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26522"/>
          </a:solidFill>
        </p:spPr>
        <p:txBody>
          <a:bodyPr wrap="square" lIns="0" tIns="0" rIns="0" bIns="0" rtlCol="0"/>
          <a:lstStyle/>
          <a:p>
            <a:pPr defTabSz="368686"/>
            <a:endParaRPr sz="1452">
              <a:solidFill>
                <a:srgbClr val="F26522"/>
              </a:solidFill>
              <a:latin typeface="Calibri" panose="020F0502020204030204"/>
            </a:endParaRPr>
          </a:p>
        </p:txBody>
      </p:sp>
      <p:sp>
        <p:nvSpPr>
          <p:cNvPr id="16" name="object 19">
            <a:extLst>
              <a:ext uri="{FF2B5EF4-FFF2-40B4-BE49-F238E27FC236}">
                <a16:creationId xmlns:a16="http://schemas.microsoft.com/office/drawing/2014/main" id="{7E4B378D-CF56-5E41-9003-17C347983F94}"/>
              </a:ext>
            </a:extLst>
          </p:cNvPr>
          <p:cNvSpPr txBox="1"/>
          <p:nvPr userDrawn="1"/>
        </p:nvSpPr>
        <p:spPr>
          <a:xfrm>
            <a:off x="6274714" y="4027039"/>
            <a:ext cx="1053807" cy="369414"/>
          </a:xfrm>
          <a:prstGeom prst="rect">
            <a:avLst/>
          </a:prstGeom>
        </p:spPr>
        <p:txBody>
          <a:bodyPr vert="horz" wrap="square" lIns="0" tIns="10241" rIns="0" bIns="0" rtlCol="0">
            <a:spAutoFit/>
          </a:bodyPr>
          <a:lstStyle/>
          <a:p>
            <a:pPr marL="10241" defTabSz="368686">
              <a:lnSpc>
                <a:spcPts val="927"/>
              </a:lnSpc>
              <a:spcBef>
                <a:spcPts val="81"/>
              </a:spcBef>
            </a:pPr>
            <a:r>
              <a:rPr sz="806" b="1">
                <a:solidFill>
                  <a:srgbClr val="FFFFFF"/>
                </a:solidFill>
                <a:latin typeface="HelveticaNeueLTPro-Blk"/>
                <a:cs typeface="HelveticaNeueLTPro-Blk"/>
              </a:rPr>
              <a:t>PANTONE</a:t>
            </a:r>
            <a:r>
              <a:rPr sz="806" b="1" spc="-8">
                <a:solidFill>
                  <a:srgbClr val="FFFFFF"/>
                </a:solidFill>
                <a:latin typeface="HelveticaNeueLTPro-Blk"/>
                <a:cs typeface="HelveticaNeueLTPro-Blk"/>
              </a:rPr>
              <a:t> </a:t>
            </a:r>
            <a:r>
              <a:rPr sz="806" b="1" spc="-16">
                <a:solidFill>
                  <a:srgbClr val="FFFFFF"/>
                </a:solidFill>
                <a:latin typeface="HelveticaNeueLTPro-Blk"/>
                <a:cs typeface="HelveticaNeueLTPro-Blk"/>
              </a:rPr>
              <a:t>166</a:t>
            </a:r>
            <a:endParaRPr sz="806">
              <a:solidFill>
                <a:prstClr val="black"/>
              </a:solidFill>
              <a:latin typeface="HelveticaNeueLTPro-Blk"/>
              <a:cs typeface="HelveticaNeueLTPro-Blk"/>
            </a:endParaRPr>
          </a:p>
          <a:p>
            <a:pPr marL="10241" marR="4097" defTabSz="368686">
              <a:lnSpc>
                <a:spcPts val="887"/>
              </a:lnSpc>
              <a:spcBef>
                <a:spcPts val="56"/>
              </a:spcBef>
            </a:pPr>
            <a:r>
              <a:rPr sz="806" b="1" spc="4">
                <a:solidFill>
                  <a:srgbClr val="FFFFFF"/>
                </a:solidFill>
                <a:latin typeface="HelveticaNeueLTPro-Blk"/>
                <a:cs typeface="HelveticaNeueLTPro-Blk"/>
              </a:rPr>
              <a:t>C:0 </a:t>
            </a:r>
            <a:r>
              <a:rPr sz="806" b="1" spc="-8">
                <a:solidFill>
                  <a:srgbClr val="FFFFFF"/>
                </a:solidFill>
                <a:latin typeface="HelveticaNeueLTPro-Blk"/>
                <a:cs typeface="HelveticaNeueLTPro-Blk"/>
              </a:rPr>
              <a:t>M:75 </a:t>
            </a:r>
            <a:r>
              <a:rPr sz="806" b="1" spc="-20">
                <a:solidFill>
                  <a:srgbClr val="FFFFFF"/>
                </a:solidFill>
                <a:latin typeface="HelveticaNeueLTPro-Blk"/>
                <a:cs typeface="HelveticaNeueLTPro-Blk"/>
              </a:rPr>
              <a:t>Y:100</a:t>
            </a:r>
            <a:r>
              <a:rPr sz="806" b="1" spc="-48">
                <a:solidFill>
                  <a:srgbClr val="FFFFFF"/>
                </a:solidFill>
                <a:latin typeface="HelveticaNeueLTPro-Blk"/>
                <a:cs typeface="HelveticaNeueLTPro-Blk"/>
              </a:rPr>
              <a:t> </a:t>
            </a:r>
            <a:r>
              <a:rPr sz="806" b="1" spc="4">
                <a:solidFill>
                  <a:srgbClr val="FFFFFF"/>
                </a:solidFill>
                <a:latin typeface="HelveticaNeueLTPro-Blk"/>
                <a:cs typeface="HelveticaNeueLTPro-Blk"/>
              </a:rPr>
              <a:t>K:0  R:242 </a:t>
            </a:r>
            <a:r>
              <a:rPr sz="806" b="1" spc="-20">
                <a:solidFill>
                  <a:srgbClr val="FFFFFF"/>
                </a:solidFill>
                <a:latin typeface="HelveticaNeueLTPro-Blk"/>
                <a:cs typeface="HelveticaNeueLTPro-Blk"/>
              </a:rPr>
              <a:t>G:101</a:t>
            </a:r>
            <a:r>
              <a:rPr sz="806" b="1" spc="-28">
                <a:solidFill>
                  <a:srgbClr val="FFFFFF"/>
                </a:solidFill>
                <a:latin typeface="HelveticaNeueLTPro-Blk"/>
                <a:cs typeface="HelveticaNeueLTPro-Blk"/>
              </a:rPr>
              <a:t> </a:t>
            </a:r>
            <a:r>
              <a:rPr sz="806" b="1" spc="4">
                <a:solidFill>
                  <a:srgbClr val="FFFFFF"/>
                </a:solidFill>
                <a:latin typeface="HelveticaNeueLTPro-Blk"/>
                <a:cs typeface="HelveticaNeueLTPro-Blk"/>
              </a:rPr>
              <a:t>B:34</a:t>
            </a:r>
            <a:endParaRPr sz="806">
              <a:solidFill>
                <a:prstClr val="black"/>
              </a:solidFill>
              <a:latin typeface="HelveticaNeueLTPro-Blk"/>
              <a:cs typeface="HelveticaNeueLTPro-Blk"/>
            </a:endParaRPr>
          </a:p>
        </p:txBody>
      </p:sp>
      <p:sp>
        <p:nvSpPr>
          <p:cNvPr id="17" name="object 20">
            <a:extLst>
              <a:ext uri="{FF2B5EF4-FFF2-40B4-BE49-F238E27FC236}">
                <a16:creationId xmlns:a16="http://schemas.microsoft.com/office/drawing/2014/main" id="{A84E9A33-66B1-8D43-AAFE-E75634F30D0B}"/>
              </a:ext>
            </a:extLst>
          </p:cNvPr>
          <p:cNvSpPr/>
          <p:nvPr userDrawn="1"/>
        </p:nvSpPr>
        <p:spPr>
          <a:xfrm>
            <a:off x="6168836" y="2147082"/>
            <a:ext cx="2643733" cy="799827"/>
          </a:xfrm>
          <a:custGeom>
            <a:avLst/>
            <a:gdLst/>
            <a:ahLst/>
            <a:cxnLst/>
            <a:rect l="l" t="t" r="r" b="b"/>
            <a:pathLst>
              <a:path w="3278504" h="991870">
                <a:moveTo>
                  <a:pt x="3278251" y="0"/>
                </a:moveTo>
                <a:lnTo>
                  <a:pt x="0" y="0"/>
                </a:lnTo>
                <a:lnTo>
                  <a:pt x="0" y="991704"/>
                </a:lnTo>
                <a:lnTo>
                  <a:pt x="1759381" y="991704"/>
                </a:lnTo>
                <a:lnTo>
                  <a:pt x="1809072" y="988883"/>
                </a:lnTo>
                <a:lnTo>
                  <a:pt x="1857740" y="980540"/>
                </a:lnTo>
                <a:lnTo>
                  <a:pt x="1904950" y="966856"/>
                </a:lnTo>
                <a:lnTo>
                  <a:pt x="1950268" y="948010"/>
                </a:lnTo>
                <a:lnTo>
                  <a:pt x="1993260" y="924185"/>
                </a:lnTo>
                <a:lnTo>
                  <a:pt x="2033493" y="895560"/>
                </a:lnTo>
                <a:lnTo>
                  <a:pt x="2070531" y="862317"/>
                </a:lnTo>
                <a:lnTo>
                  <a:pt x="2379459" y="551700"/>
                </a:lnTo>
                <a:lnTo>
                  <a:pt x="2416501" y="518457"/>
                </a:lnTo>
                <a:lnTo>
                  <a:pt x="2456736" y="489834"/>
                </a:lnTo>
                <a:lnTo>
                  <a:pt x="2499728" y="466012"/>
                </a:lnTo>
                <a:lnTo>
                  <a:pt x="2545045" y="447169"/>
                </a:lnTo>
                <a:lnTo>
                  <a:pt x="2592253" y="433487"/>
                </a:lnTo>
                <a:lnTo>
                  <a:pt x="2640919" y="425146"/>
                </a:lnTo>
                <a:lnTo>
                  <a:pt x="2690609" y="422325"/>
                </a:lnTo>
                <a:lnTo>
                  <a:pt x="3278251" y="422325"/>
                </a:lnTo>
                <a:lnTo>
                  <a:pt x="3278251" y="0"/>
                </a:lnTo>
                <a:close/>
              </a:path>
            </a:pathLst>
          </a:custGeom>
          <a:solidFill>
            <a:srgbClr val="FFE600"/>
          </a:solidFill>
          <a:ln>
            <a:noFill/>
          </a:ln>
        </p:spPr>
        <p:txBody>
          <a:bodyPr wrap="square" lIns="0" tIns="0" rIns="0" bIns="0" rtlCol="0"/>
          <a:lstStyle/>
          <a:p>
            <a:pPr defTabSz="368686"/>
            <a:endParaRPr sz="1452">
              <a:solidFill>
                <a:srgbClr val="FFBF22"/>
              </a:solidFill>
              <a:latin typeface="Calibri" panose="020F0502020204030204"/>
            </a:endParaRPr>
          </a:p>
        </p:txBody>
      </p:sp>
      <p:sp>
        <p:nvSpPr>
          <p:cNvPr id="18" name="object 21">
            <a:extLst>
              <a:ext uri="{FF2B5EF4-FFF2-40B4-BE49-F238E27FC236}">
                <a16:creationId xmlns:a16="http://schemas.microsoft.com/office/drawing/2014/main" id="{2EDC15B3-02D3-E144-849D-495D1E925D32}"/>
              </a:ext>
            </a:extLst>
          </p:cNvPr>
          <p:cNvSpPr txBox="1"/>
          <p:nvPr userDrawn="1"/>
        </p:nvSpPr>
        <p:spPr>
          <a:xfrm>
            <a:off x="6274714" y="2223666"/>
            <a:ext cx="991848" cy="368999"/>
          </a:xfrm>
          <a:prstGeom prst="rect">
            <a:avLst/>
          </a:prstGeom>
        </p:spPr>
        <p:txBody>
          <a:bodyPr vert="horz" wrap="square" lIns="0" tIns="22530" rIns="0" bIns="0" rtlCol="0">
            <a:spAutoFit/>
          </a:bodyPr>
          <a:lstStyle/>
          <a:p>
            <a:pPr marL="10241" marR="4097" defTabSz="368686">
              <a:lnSpc>
                <a:spcPts val="887"/>
              </a:lnSpc>
              <a:spcBef>
                <a:spcPts val="177"/>
              </a:spcBef>
            </a:pPr>
            <a:r>
              <a:rPr sz="806" b="1">
                <a:solidFill>
                  <a:srgbClr val="6D6E71"/>
                </a:solidFill>
                <a:latin typeface="HelveticaNeueLTPro-Blk"/>
                <a:cs typeface="HelveticaNeueLTPro-Blk"/>
              </a:rPr>
              <a:t>PANTONE </a:t>
            </a:r>
            <a:r>
              <a:rPr sz="806" b="1" spc="-12">
                <a:solidFill>
                  <a:srgbClr val="6D6E71"/>
                </a:solidFill>
                <a:latin typeface="HelveticaNeueLTPro-Blk"/>
                <a:cs typeface="HelveticaNeueLTPro-Blk"/>
              </a:rPr>
              <a:t>108  </a:t>
            </a:r>
            <a:r>
              <a:rPr sz="806" b="1" spc="4">
                <a:solidFill>
                  <a:srgbClr val="6D6E71"/>
                </a:solidFill>
                <a:latin typeface="HelveticaNeueLTPro-Blk"/>
                <a:cs typeface="HelveticaNeueLTPro-Blk"/>
              </a:rPr>
              <a:t>C:0 </a:t>
            </a:r>
            <a:r>
              <a:rPr sz="806" b="1" spc="8">
                <a:solidFill>
                  <a:srgbClr val="6D6E71"/>
                </a:solidFill>
                <a:latin typeface="HelveticaNeueLTPro-Blk"/>
                <a:cs typeface="HelveticaNeueLTPro-Blk"/>
              </a:rPr>
              <a:t>M:0 </a:t>
            </a:r>
            <a:r>
              <a:rPr sz="806" b="1" spc="-20">
                <a:solidFill>
                  <a:srgbClr val="6D6E71"/>
                </a:solidFill>
                <a:latin typeface="HelveticaNeueLTPro-Blk"/>
                <a:cs typeface="HelveticaNeueLTPro-Blk"/>
              </a:rPr>
              <a:t>Y:100</a:t>
            </a:r>
            <a:r>
              <a:rPr sz="806" b="1" spc="-69">
                <a:solidFill>
                  <a:srgbClr val="6D6E71"/>
                </a:solidFill>
                <a:latin typeface="HelveticaNeueLTPro-Blk"/>
                <a:cs typeface="HelveticaNeueLTPro-Blk"/>
              </a:rPr>
              <a:t> </a:t>
            </a:r>
            <a:r>
              <a:rPr sz="806" b="1" spc="4">
                <a:solidFill>
                  <a:srgbClr val="6D6E71"/>
                </a:solidFill>
                <a:latin typeface="HelveticaNeueLTPro-Blk"/>
                <a:cs typeface="HelveticaNeueLTPro-Blk"/>
              </a:rPr>
              <a:t>K:0  </a:t>
            </a:r>
            <a:r>
              <a:rPr sz="806" b="1" spc="8">
                <a:solidFill>
                  <a:srgbClr val="6D6E71"/>
                </a:solidFill>
                <a:latin typeface="HelveticaNeueLTPro-Blk"/>
                <a:cs typeface="HelveticaNeueLTPro-Blk"/>
              </a:rPr>
              <a:t>R:255 </a:t>
            </a:r>
            <a:r>
              <a:rPr sz="806" b="1" spc="4">
                <a:solidFill>
                  <a:srgbClr val="6D6E71"/>
                </a:solidFill>
                <a:latin typeface="HelveticaNeueLTPro-Blk"/>
                <a:cs typeface="HelveticaNeueLTPro-Blk"/>
              </a:rPr>
              <a:t>G:230</a:t>
            </a:r>
            <a:r>
              <a:rPr sz="806" b="1" spc="-40">
                <a:solidFill>
                  <a:srgbClr val="6D6E71"/>
                </a:solidFill>
                <a:latin typeface="HelveticaNeueLTPro-Blk"/>
                <a:cs typeface="HelveticaNeueLTPro-Blk"/>
              </a:rPr>
              <a:t> </a:t>
            </a:r>
            <a:r>
              <a:rPr sz="806" b="1" spc="8">
                <a:solidFill>
                  <a:srgbClr val="6D6E71"/>
                </a:solidFill>
                <a:latin typeface="HelveticaNeueLTPro-Blk"/>
                <a:cs typeface="HelveticaNeueLTPro-Blk"/>
              </a:rPr>
              <a:t>B:0</a:t>
            </a:r>
            <a:endParaRPr sz="806">
              <a:solidFill>
                <a:prstClr val="black"/>
              </a:solidFill>
              <a:latin typeface="HelveticaNeueLTPro-Blk"/>
              <a:cs typeface="HelveticaNeueLTPro-Blk"/>
            </a:endParaRPr>
          </a:p>
        </p:txBody>
      </p:sp>
      <p:sp>
        <p:nvSpPr>
          <p:cNvPr id="19" name="object 2">
            <a:extLst>
              <a:ext uri="{FF2B5EF4-FFF2-40B4-BE49-F238E27FC236}">
                <a16:creationId xmlns:a16="http://schemas.microsoft.com/office/drawing/2014/main" id="{D65B0A28-BEED-464F-B891-E16761BDB641}"/>
              </a:ext>
            </a:extLst>
          </p:cNvPr>
          <p:cNvSpPr txBox="1"/>
          <p:nvPr userDrawn="1"/>
        </p:nvSpPr>
        <p:spPr>
          <a:xfrm>
            <a:off x="6159910" y="285729"/>
            <a:ext cx="5443296" cy="1513253"/>
          </a:xfrm>
          <a:prstGeom prst="rect">
            <a:avLst/>
          </a:prstGeom>
        </p:spPr>
        <p:txBody>
          <a:bodyPr vert="horz" wrap="square" lIns="0" tIns="10241" rIns="0" bIns="0" rtlCol="0">
            <a:spAutoFit/>
          </a:bodyPr>
          <a:lstStyle/>
          <a:p>
            <a:pPr marL="10241" defTabSz="737372">
              <a:spcBef>
                <a:spcPts val="81"/>
              </a:spcBef>
            </a:pPr>
            <a:r>
              <a:rPr sz="968" b="1">
                <a:solidFill>
                  <a:srgbClr val="FFBF22"/>
                </a:solidFill>
                <a:latin typeface="HelveticaNeueLTPro-Hv"/>
                <a:cs typeface="HelveticaNeueLTPro-Hv"/>
              </a:rPr>
              <a:t>Primary</a:t>
            </a:r>
            <a:endParaRPr sz="968">
              <a:solidFill>
                <a:srgbClr val="FFBF22"/>
              </a:solidFill>
              <a:latin typeface="HelveticaNeueLTPro-Hv"/>
              <a:cs typeface="HelveticaNeueLTPro-Hv"/>
            </a:endParaRPr>
          </a:p>
          <a:p>
            <a:pPr marL="10241" marR="4097" defTabSz="737372">
              <a:lnSpc>
                <a:spcPct val="125000"/>
              </a:lnSpc>
              <a:spcAft>
                <a:spcPts val="484"/>
              </a:spcAft>
            </a:pPr>
            <a:r>
              <a:rPr sz="806" spc="-4">
                <a:solidFill>
                  <a:srgbClr val="6D6E71"/>
                </a:solidFill>
                <a:latin typeface="HelveticaNeueLTPro-Roman"/>
                <a:cs typeface="HelveticaNeueLTPro-Roman"/>
              </a:rPr>
              <a:t>This </a:t>
            </a:r>
            <a:r>
              <a:rPr sz="806" spc="-8">
                <a:solidFill>
                  <a:srgbClr val="6D6E71"/>
                </a:solidFill>
                <a:latin typeface="HelveticaNeueLTPro-Roman"/>
                <a:cs typeface="HelveticaNeueLTPro-Roman"/>
              </a:rPr>
              <a:t>palette </a:t>
            </a:r>
            <a:r>
              <a:rPr sz="806" spc="-4">
                <a:solidFill>
                  <a:srgbClr val="6D6E71"/>
                </a:solidFill>
                <a:latin typeface="HelveticaNeueLTPro-Roman"/>
                <a:cs typeface="HelveticaNeueLTPro-Roman"/>
              </a:rPr>
              <a:t>consists </a:t>
            </a:r>
            <a:r>
              <a:rPr sz="806" spc="-8">
                <a:solidFill>
                  <a:srgbClr val="6D6E71"/>
                </a:solidFill>
                <a:latin typeface="HelveticaNeueLTPro-Roman"/>
                <a:cs typeface="HelveticaNeueLTPro-Roman"/>
              </a:rPr>
              <a:t>of </a:t>
            </a:r>
            <a:r>
              <a:rPr sz="806" spc="-12">
                <a:solidFill>
                  <a:srgbClr val="6D6E71"/>
                </a:solidFill>
                <a:latin typeface="HelveticaNeueLTPro-Roman"/>
                <a:cs typeface="HelveticaNeueLTPro-Roman"/>
              </a:rPr>
              <a:t>yellows </a:t>
            </a:r>
            <a:r>
              <a:rPr sz="806" spc="-4">
                <a:solidFill>
                  <a:srgbClr val="6D6E71"/>
                </a:solidFill>
                <a:latin typeface="HelveticaNeueLTPro-Roman"/>
                <a:cs typeface="HelveticaNeueLTPro-Roman"/>
              </a:rPr>
              <a:t>and oranges, which </a:t>
            </a:r>
            <a:r>
              <a:rPr sz="806" spc="-12">
                <a:solidFill>
                  <a:srgbClr val="6D6E71"/>
                </a:solidFill>
                <a:latin typeface="HelveticaNeueLTPro-Roman"/>
                <a:cs typeface="HelveticaNeueLTPro-Roman"/>
              </a:rPr>
              <a:t>radiate </a:t>
            </a:r>
            <a:r>
              <a:rPr sz="806" spc="-8">
                <a:solidFill>
                  <a:srgbClr val="6D6E71"/>
                </a:solidFill>
                <a:latin typeface="HelveticaNeueLTPro-Roman"/>
                <a:cs typeface="HelveticaNeueLTPro-Roman"/>
              </a:rPr>
              <a:t>ambition, </a:t>
            </a:r>
            <a:r>
              <a:rPr sz="806" spc="-12">
                <a:solidFill>
                  <a:srgbClr val="6D6E71"/>
                </a:solidFill>
                <a:latin typeface="HelveticaNeueLTPro-Roman"/>
                <a:cs typeface="HelveticaNeueLTPro-Roman"/>
              </a:rPr>
              <a:t>energy, </a:t>
            </a:r>
            <a:r>
              <a:rPr sz="806" spc="-8">
                <a:solidFill>
                  <a:srgbClr val="6D6E71"/>
                </a:solidFill>
                <a:latin typeface="HelveticaNeueLTPro-Roman"/>
                <a:cs typeface="HelveticaNeueLTPro-Roman"/>
              </a:rPr>
              <a:t>warmth, </a:t>
            </a:r>
            <a:r>
              <a:rPr sz="806" spc="-4">
                <a:solidFill>
                  <a:srgbClr val="6D6E71"/>
                </a:solidFill>
                <a:latin typeface="HelveticaNeueLTPro-Roman"/>
                <a:cs typeface="HelveticaNeueLTPro-Roman"/>
              </a:rPr>
              <a:t>passion and </a:t>
            </a:r>
            <a:r>
              <a:rPr sz="806" spc="-12">
                <a:solidFill>
                  <a:srgbClr val="6D6E71"/>
                </a:solidFill>
                <a:latin typeface="HelveticaNeueLTPro-Roman"/>
                <a:cs typeface="HelveticaNeueLTPro-Roman"/>
              </a:rPr>
              <a:t>originality. </a:t>
            </a:r>
            <a:br>
              <a:rPr lang="en-GB" sz="806" spc="-12">
                <a:solidFill>
                  <a:srgbClr val="6D6E71"/>
                </a:solidFill>
                <a:latin typeface="HelveticaNeueLTPro-Roman"/>
                <a:cs typeface="HelveticaNeueLTPro-Roman"/>
              </a:rPr>
            </a:br>
            <a:r>
              <a:rPr sz="806" spc="-32">
                <a:solidFill>
                  <a:srgbClr val="6D6E71"/>
                </a:solidFill>
                <a:latin typeface="HelveticaNeueLTPro-Roman"/>
                <a:cs typeface="HelveticaNeueLTPro-Roman"/>
              </a:rPr>
              <a:t>You </a:t>
            </a:r>
            <a:r>
              <a:rPr sz="806">
                <a:solidFill>
                  <a:srgbClr val="6D6E71"/>
                </a:solidFill>
                <a:latin typeface="HelveticaNeueLTPro-Roman"/>
                <a:cs typeface="HelveticaNeueLTPro-Roman"/>
              </a:rPr>
              <a:t>can </a:t>
            </a:r>
            <a:r>
              <a:rPr sz="806" spc="-4">
                <a:solidFill>
                  <a:srgbClr val="6D6E71"/>
                </a:solidFill>
                <a:latin typeface="HelveticaNeueLTPro-Roman"/>
                <a:cs typeface="HelveticaNeueLTPro-Roman"/>
              </a:rPr>
              <a:t>use </a:t>
            </a:r>
            <a:r>
              <a:rPr sz="806">
                <a:solidFill>
                  <a:srgbClr val="6D6E71"/>
                </a:solidFill>
                <a:latin typeface="HelveticaNeueLTPro-Roman"/>
                <a:cs typeface="HelveticaNeueLTPro-Roman"/>
              </a:rPr>
              <a:t>a </a:t>
            </a:r>
            <a:r>
              <a:rPr sz="806" spc="-8">
                <a:solidFill>
                  <a:srgbClr val="6D6E71"/>
                </a:solidFill>
                <a:latin typeface="HelveticaNeueLTPro-Roman"/>
                <a:cs typeface="HelveticaNeueLTPro-Roman"/>
              </a:rPr>
              <a:t>gradient of </a:t>
            </a:r>
            <a:r>
              <a:rPr sz="806" spc="-4">
                <a:solidFill>
                  <a:srgbClr val="6D6E71"/>
                </a:solidFill>
                <a:latin typeface="HelveticaNeueLTPro-Roman"/>
                <a:cs typeface="HelveticaNeueLTPro-Roman"/>
              </a:rPr>
              <a:t>these colours </a:t>
            </a:r>
            <a:r>
              <a:rPr sz="806">
                <a:solidFill>
                  <a:srgbClr val="6D6E71"/>
                </a:solidFill>
                <a:latin typeface="HelveticaNeueLTPro-Roman"/>
                <a:cs typeface="HelveticaNeueLTPro-Roman"/>
              </a:rPr>
              <a:t>as a</a:t>
            </a:r>
            <a:r>
              <a:rPr sz="806" spc="20">
                <a:solidFill>
                  <a:srgbClr val="6D6E71"/>
                </a:solidFill>
                <a:latin typeface="HelveticaNeueLTPro-Roman"/>
                <a:cs typeface="HelveticaNeueLTPro-Roman"/>
              </a:rPr>
              <a:t> </a:t>
            </a:r>
            <a:r>
              <a:rPr sz="806" spc="-8">
                <a:solidFill>
                  <a:srgbClr val="6D6E71"/>
                </a:solidFill>
                <a:latin typeface="HelveticaNeueLTPro-Roman"/>
                <a:cs typeface="HelveticaNeueLTPro-Roman"/>
              </a:rPr>
              <a:t>background.</a:t>
            </a:r>
            <a:endParaRPr lang="en-GB" sz="806" spc="-8">
              <a:solidFill>
                <a:srgbClr val="6D6E71"/>
              </a:solidFill>
              <a:latin typeface="HelveticaNeueLTPro-Roman"/>
              <a:cs typeface="HelveticaNeueLTPro-Roman"/>
            </a:endParaRPr>
          </a:p>
          <a:p>
            <a:pPr marL="10241" defTabSz="737372"/>
            <a:r>
              <a:rPr lang="en-GB" sz="968" b="1">
                <a:solidFill>
                  <a:srgbClr val="FFBF22"/>
                </a:solidFill>
                <a:latin typeface="HelveticaNeueLTPro-Hv"/>
                <a:cs typeface="HelveticaNeueLTPro-Hv"/>
              </a:rPr>
              <a:t>Complementary</a:t>
            </a:r>
            <a:endParaRPr lang="en-GB" sz="968">
              <a:solidFill>
                <a:srgbClr val="FFBF22"/>
              </a:solidFill>
              <a:latin typeface="HelveticaNeueLTPro-Hv"/>
              <a:cs typeface="HelveticaNeueLTPro-Hv"/>
            </a:endParaRPr>
          </a:p>
          <a:p>
            <a:pPr marL="10241" marR="4097" defTabSz="737372">
              <a:lnSpc>
                <a:spcPct val="125000"/>
              </a:lnSpc>
              <a:spcAft>
                <a:spcPts val="484"/>
              </a:spcAft>
            </a:pPr>
            <a:r>
              <a:rPr lang="en-GB" sz="806" spc="-8">
                <a:solidFill>
                  <a:srgbClr val="6D6E71"/>
                </a:solidFill>
                <a:latin typeface="HelveticaNeueLTPro-Roman"/>
                <a:cs typeface="HelveticaNeueLTPro-Roman"/>
              </a:rPr>
              <a:t>Consisting of </a:t>
            </a:r>
            <a:r>
              <a:rPr lang="en-GB" sz="806">
                <a:solidFill>
                  <a:srgbClr val="6D6E71"/>
                </a:solidFill>
                <a:latin typeface="HelveticaNeueLTPro-Roman"/>
                <a:cs typeface="HelveticaNeueLTPro-Roman"/>
              </a:rPr>
              <a:t>a secondary </a:t>
            </a:r>
            <a:r>
              <a:rPr lang="en-GB" sz="806" spc="-4">
                <a:solidFill>
                  <a:srgbClr val="6D6E71"/>
                </a:solidFill>
                <a:latin typeface="HelveticaNeueLTPro-Roman"/>
                <a:cs typeface="HelveticaNeueLTPro-Roman"/>
              </a:rPr>
              <a:t>and </a:t>
            </a:r>
            <a:r>
              <a:rPr lang="en-GB" sz="806">
                <a:solidFill>
                  <a:srgbClr val="6D6E71"/>
                </a:solidFill>
                <a:latin typeface="HelveticaNeueLTPro-Roman"/>
                <a:cs typeface="HelveticaNeueLTPro-Roman"/>
              </a:rPr>
              <a:t>tertiary </a:t>
            </a:r>
            <a:r>
              <a:rPr lang="en-GB" sz="806" spc="-8">
                <a:solidFill>
                  <a:srgbClr val="6D6E71"/>
                </a:solidFill>
                <a:latin typeface="HelveticaNeueLTPro-Roman"/>
                <a:cs typeface="HelveticaNeueLTPro-Roman"/>
              </a:rPr>
              <a:t>palette. </a:t>
            </a:r>
            <a:r>
              <a:rPr lang="en-GB" sz="806" spc="-4">
                <a:solidFill>
                  <a:srgbClr val="6D6E71"/>
                </a:solidFill>
                <a:latin typeface="HelveticaNeueLTPro-Roman"/>
                <a:cs typeface="HelveticaNeueLTPro-Roman"/>
              </a:rPr>
              <a:t>This </a:t>
            </a:r>
            <a:r>
              <a:rPr lang="en-GB" sz="806" spc="-8">
                <a:solidFill>
                  <a:srgbClr val="6D6E71"/>
                </a:solidFill>
                <a:latin typeface="HelveticaNeueLTPro-Roman"/>
                <a:cs typeface="HelveticaNeueLTPro-Roman"/>
              </a:rPr>
              <a:t>palette </a:t>
            </a:r>
            <a:r>
              <a:rPr lang="en-GB" sz="806" spc="-4">
                <a:solidFill>
                  <a:srgbClr val="6D6E71"/>
                </a:solidFill>
                <a:latin typeface="HelveticaNeueLTPro-Roman"/>
                <a:cs typeface="HelveticaNeueLTPro-Roman"/>
              </a:rPr>
              <a:t>is  designed </a:t>
            </a:r>
            <a:r>
              <a:rPr lang="en-GB" sz="806" spc="-12">
                <a:solidFill>
                  <a:srgbClr val="6D6E71"/>
                </a:solidFill>
                <a:latin typeface="HelveticaNeueLTPro-Roman"/>
                <a:cs typeface="HelveticaNeueLTPro-Roman"/>
              </a:rPr>
              <a:t>to </a:t>
            </a:r>
            <a:r>
              <a:rPr lang="en-GB" sz="806">
                <a:solidFill>
                  <a:srgbClr val="6D6E71"/>
                </a:solidFill>
                <a:latin typeface="HelveticaNeueLTPro-Roman"/>
                <a:cs typeface="HelveticaNeueLTPro-Roman"/>
              </a:rPr>
              <a:t>support </a:t>
            </a:r>
            <a:r>
              <a:rPr lang="en-GB" sz="806" spc="-8">
                <a:solidFill>
                  <a:srgbClr val="6D6E71"/>
                </a:solidFill>
                <a:latin typeface="HelveticaNeueLTPro-Roman"/>
                <a:cs typeface="HelveticaNeueLTPro-Roman"/>
              </a:rPr>
              <a:t>the </a:t>
            </a:r>
            <a:r>
              <a:rPr lang="en-GB" sz="806">
                <a:solidFill>
                  <a:srgbClr val="6D6E71"/>
                </a:solidFill>
                <a:latin typeface="HelveticaNeueLTPro-Roman"/>
                <a:cs typeface="HelveticaNeueLTPro-Roman"/>
              </a:rPr>
              <a:t>primary </a:t>
            </a:r>
            <a:r>
              <a:rPr lang="en-GB" sz="806" spc="-4">
                <a:solidFill>
                  <a:srgbClr val="6D6E71"/>
                </a:solidFill>
                <a:latin typeface="HelveticaNeueLTPro-Roman"/>
                <a:cs typeface="HelveticaNeueLTPro-Roman"/>
              </a:rPr>
              <a:t>colours. Ideal if </a:t>
            </a:r>
            <a:r>
              <a:rPr lang="en-GB" sz="806" spc="-8">
                <a:solidFill>
                  <a:srgbClr val="6D6E71"/>
                </a:solidFill>
                <a:latin typeface="HelveticaNeueLTPro-Roman"/>
                <a:cs typeface="HelveticaNeueLTPro-Roman"/>
              </a:rPr>
              <a:t>communication </a:t>
            </a:r>
            <a:r>
              <a:rPr lang="en-GB" sz="806">
                <a:solidFill>
                  <a:srgbClr val="6D6E71"/>
                </a:solidFill>
                <a:latin typeface="HelveticaNeueLTPro-Roman"/>
                <a:cs typeface="HelveticaNeueLTPro-Roman"/>
              </a:rPr>
              <a:t>needs further </a:t>
            </a:r>
            <a:r>
              <a:rPr lang="en-GB" sz="806" spc="-4">
                <a:solidFill>
                  <a:srgbClr val="6D6E71"/>
                </a:solidFill>
                <a:latin typeface="HelveticaNeueLTPro-Roman"/>
                <a:cs typeface="HelveticaNeueLTPro-Roman"/>
              </a:rPr>
              <a:t>stand out. </a:t>
            </a:r>
            <a:r>
              <a:rPr lang="en-GB" sz="806">
                <a:solidFill>
                  <a:srgbClr val="6D6E71"/>
                </a:solidFill>
                <a:latin typeface="HelveticaNeueLTPro-Roman"/>
                <a:cs typeface="HelveticaNeueLTPro-Roman"/>
              </a:rPr>
              <a:t>These </a:t>
            </a:r>
            <a:r>
              <a:rPr lang="en-GB" sz="806" spc="-4">
                <a:solidFill>
                  <a:srgbClr val="6D6E71"/>
                </a:solidFill>
                <a:latin typeface="HelveticaNeueLTPro-Roman"/>
                <a:cs typeface="HelveticaNeueLTPro-Roman"/>
              </a:rPr>
              <a:t>colours are also designed </a:t>
            </a:r>
            <a:r>
              <a:rPr lang="en-GB" sz="806" spc="-8">
                <a:solidFill>
                  <a:srgbClr val="6D6E71"/>
                </a:solidFill>
                <a:latin typeface="HelveticaNeueLTPro-Roman"/>
                <a:cs typeface="HelveticaNeueLTPro-Roman"/>
              </a:rPr>
              <a:t>with </a:t>
            </a:r>
            <a:r>
              <a:rPr lang="en-GB" sz="806">
                <a:solidFill>
                  <a:srgbClr val="6D6E71"/>
                </a:solidFill>
                <a:latin typeface="HelveticaNeueLTPro-Roman"/>
                <a:cs typeface="HelveticaNeueLTPro-Roman"/>
              </a:rPr>
              <a:t>charts </a:t>
            </a:r>
            <a:r>
              <a:rPr lang="en-GB" sz="806" spc="-4">
                <a:solidFill>
                  <a:srgbClr val="6D6E71"/>
                </a:solidFill>
                <a:latin typeface="HelveticaNeueLTPro-Roman"/>
                <a:cs typeface="HelveticaNeueLTPro-Roman"/>
              </a:rPr>
              <a:t>and colour </a:t>
            </a:r>
            <a:r>
              <a:rPr lang="en-GB" sz="806" spc="-8">
                <a:solidFill>
                  <a:srgbClr val="6D6E71"/>
                </a:solidFill>
                <a:latin typeface="HelveticaNeueLTPro-Roman"/>
                <a:cs typeface="HelveticaNeueLTPro-Roman"/>
              </a:rPr>
              <a:t>coordinating </a:t>
            </a:r>
            <a:r>
              <a:rPr lang="en-GB" sz="806" spc="-4">
                <a:solidFill>
                  <a:srgbClr val="6D6E71"/>
                </a:solidFill>
                <a:latin typeface="HelveticaNeueLTPro-Roman"/>
                <a:cs typeface="HelveticaNeueLTPro-Roman"/>
              </a:rPr>
              <a:t>in</a:t>
            </a:r>
            <a:r>
              <a:rPr lang="en-GB" sz="806" spc="8">
                <a:solidFill>
                  <a:srgbClr val="6D6E71"/>
                </a:solidFill>
                <a:latin typeface="HelveticaNeueLTPro-Roman"/>
                <a:cs typeface="HelveticaNeueLTPro-Roman"/>
              </a:rPr>
              <a:t> </a:t>
            </a:r>
            <a:r>
              <a:rPr lang="en-GB" sz="806" spc="-8">
                <a:solidFill>
                  <a:srgbClr val="6D6E71"/>
                </a:solidFill>
                <a:latin typeface="HelveticaNeueLTPro-Roman"/>
                <a:cs typeface="HelveticaNeueLTPro-Roman"/>
              </a:rPr>
              <a:t>mind.</a:t>
            </a:r>
          </a:p>
          <a:p>
            <a:pPr marL="10241" defTabSz="737372">
              <a:spcBef>
                <a:spcPts val="81"/>
              </a:spcBef>
            </a:pPr>
            <a:r>
              <a:rPr lang="en-GB" sz="968" b="1" spc="-4">
                <a:solidFill>
                  <a:srgbClr val="FFBF22"/>
                </a:solidFill>
                <a:latin typeface="HelveticaNeueLTPro-Hv"/>
                <a:cs typeface="HelveticaNeueLTPro-Hv"/>
              </a:rPr>
              <a:t>Note</a:t>
            </a:r>
            <a:endParaRPr lang="en-GB" sz="968">
              <a:solidFill>
                <a:srgbClr val="FFBF22"/>
              </a:solidFill>
              <a:latin typeface="HelveticaNeueLTPro-Hv"/>
              <a:cs typeface="HelveticaNeueLTPro-Hv"/>
            </a:endParaRPr>
          </a:p>
          <a:p>
            <a:pPr marL="10241" marR="4097" defTabSz="737372">
              <a:lnSpc>
                <a:spcPct val="125000"/>
              </a:lnSpc>
            </a:pPr>
            <a:r>
              <a:rPr lang="en-GB" sz="806" spc="-4">
                <a:solidFill>
                  <a:srgbClr val="6D6E71"/>
                </a:solidFill>
                <a:latin typeface="HelveticaNeueLTPro-Roman"/>
                <a:cs typeface="HelveticaNeueLTPro-Roman"/>
              </a:rPr>
              <a:t>When using </a:t>
            </a:r>
            <a:r>
              <a:rPr lang="en-GB" sz="806" spc="-8">
                <a:solidFill>
                  <a:srgbClr val="6D6E71"/>
                </a:solidFill>
                <a:latin typeface="HelveticaNeueLTPro-Roman"/>
                <a:cs typeface="HelveticaNeueLTPro-Roman"/>
              </a:rPr>
              <a:t>the </a:t>
            </a:r>
            <a:r>
              <a:rPr lang="en-GB" sz="806" spc="-4">
                <a:solidFill>
                  <a:srgbClr val="6D6E71"/>
                </a:solidFill>
                <a:latin typeface="HelveticaNeueLTPro-Roman"/>
                <a:cs typeface="HelveticaNeueLTPro-Roman"/>
              </a:rPr>
              <a:t>colour </a:t>
            </a:r>
            <a:r>
              <a:rPr lang="en-GB" sz="806" spc="-8">
                <a:solidFill>
                  <a:srgbClr val="6D6E71"/>
                </a:solidFill>
                <a:latin typeface="HelveticaNeueLTPro-Roman"/>
                <a:cs typeface="HelveticaNeueLTPro-Roman"/>
              </a:rPr>
              <a:t>palette, refer </a:t>
            </a:r>
            <a:r>
              <a:rPr lang="en-GB" sz="806" spc="-12">
                <a:solidFill>
                  <a:srgbClr val="6D6E71"/>
                </a:solidFill>
                <a:latin typeface="HelveticaNeueLTPro-Roman"/>
                <a:cs typeface="HelveticaNeueLTPro-Roman"/>
              </a:rPr>
              <a:t>to </a:t>
            </a:r>
            <a:r>
              <a:rPr lang="en-GB" sz="806" spc="-8">
                <a:solidFill>
                  <a:srgbClr val="6D6E71"/>
                </a:solidFill>
                <a:latin typeface="HelveticaNeueLTPro-Roman"/>
                <a:cs typeface="HelveticaNeueLTPro-Roman"/>
              </a:rPr>
              <a:t>the templates provided  </a:t>
            </a:r>
            <a:r>
              <a:rPr lang="en-GB" sz="806" spc="-4">
                <a:solidFill>
                  <a:srgbClr val="6D6E71"/>
                </a:solidFill>
                <a:latin typeface="HelveticaNeueLTPro-Roman"/>
                <a:cs typeface="HelveticaNeueLTPro-Roman"/>
              </a:rPr>
              <a:t>and </a:t>
            </a:r>
            <a:r>
              <a:rPr lang="en-GB" sz="806">
                <a:solidFill>
                  <a:srgbClr val="6D6E71"/>
                </a:solidFill>
                <a:latin typeface="HelveticaNeueLTPro-Roman"/>
                <a:cs typeface="HelveticaNeueLTPro-Roman"/>
              </a:rPr>
              <a:t>be </a:t>
            </a:r>
            <a:r>
              <a:rPr lang="en-GB" sz="806" spc="-8">
                <a:solidFill>
                  <a:srgbClr val="6D6E71"/>
                </a:solidFill>
                <a:latin typeface="HelveticaNeueLTPro-Roman"/>
                <a:cs typeface="HelveticaNeueLTPro-Roman"/>
              </a:rPr>
              <a:t>mindful of </a:t>
            </a:r>
            <a:r>
              <a:rPr lang="en-GB" sz="806" spc="-4">
                <a:solidFill>
                  <a:srgbClr val="6D6E71"/>
                </a:solidFill>
                <a:latin typeface="HelveticaNeueLTPro-Roman"/>
                <a:cs typeface="HelveticaNeueLTPro-Roman"/>
              </a:rPr>
              <a:t>using </a:t>
            </a:r>
            <a:r>
              <a:rPr lang="en-GB" sz="806" spc="-8">
                <a:solidFill>
                  <a:srgbClr val="6D6E71"/>
                </a:solidFill>
                <a:latin typeface="HelveticaNeueLTPro-Roman"/>
                <a:cs typeface="HelveticaNeueLTPro-Roman"/>
              </a:rPr>
              <a:t>too many </a:t>
            </a:r>
            <a:r>
              <a:rPr lang="en-GB" sz="806" spc="-4">
                <a:solidFill>
                  <a:srgbClr val="6D6E71"/>
                </a:solidFill>
                <a:latin typeface="HelveticaNeueLTPro-Roman"/>
                <a:cs typeface="HelveticaNeueLTPro-Roman"/>
              </a:rPr>
              <a:t>colours on one </a:t>
            </a:r>
            <a:br>
              <a:rPr lang="en-GB" sz="806" spc="-4">
                <a:solidFill>
                  <a:srgbClr val="6D6E71"/>
                </a:solidFill>
                <a:latin typeface="HelveticaNeueLTPro-Roman"/>
                <a:cs typeface="HelveticaNeueLTPro-Roman"/>
              </a:rPr>
            </a:br>
            <a:r>
              <a:rPr lang="en-GB" sz="806" spc="-4">
                <a:solidFill>
                  <a:srgbClr val="6D6E71"/>
                </a:solidFill>
                <a:latin typeface="HelveticaNeueLTPro-Roman"/>
                <a:cs typeface="HelveticaNeueLTPro-Roman"/>
              </a:rPr>
              <a:t>piece </a:t>
            </a:r>
            <a:r>
              <a:rPr lang="en-GB" sz="806" spc="-8">
                <a:solidFill>
                  <a:srgbClr val="6D6E71"/>
                </a:solidFill>
                <a:latin typeface="HelveticaNeueLTPro-Roman"/>
                <a:cs typeface="HelveticaNeueLTPro-Roman"/>
              </a:rPr>
              <a:t>of communication. </a:t>
            </a:r>
            <a:r>
              <a:rPr lang="en-GB" sz="806" spc="-12">
                <a:solidFill>
                  <a:srgbClr val="6D6E71"/>
                </a:solidFill>
                <a:latin typeface="HelveticaNeueLTPro-Roman"/>
                <a:cs typeface="HelveticaNeueLTPro-Roman"/>
              </a:rPr>
              <a:t>Make </a:t>
            </a:r>
            <a:r>
              <a:rPr lang="en-GB" sz="806" spc="-4">
                <a:solidFill>
                  <a:srgbClr val="6D6E71"/>
                </a:solidFill>
                <a:latin typeface="HelveticaNeueLTPro-Roman"/>
                <a:cs typeface="HelveticaNeueLTPro-Roman"/>
              </a:rPr>
              <a:t>sure </a:t>
            </a:r>
            <a:r>
              <a:rPr lang="en-GB" sz="806" spc="-8">
                <a:solidFill>
                  <a:srgbClr val="6D6E71"/>
                </a:solidFill>
                <a:latin typeface="HelveticaNeueLTPro-Roman"/>
                <a:cs typeface="HelveticaNeueLTPro-Roman"/>
              </a:rPr>
              <a:t>the copy </a:t>
            </a:r>
            <a:r>
              <a:rPr lang="en-GB" sz="806" spc="-4">
                <a:solidFill>
                  <a:srgbClr val="6D6E71"/>
                </a:solidFill>
                <a:latin typeface="HelveticaNeueLTPro-Roman"/>
                <a:cs typeface="HelveticaNeueLTPro-Roman"/>
              </a:rPr>
              <a:t>and </a:t>
            </a:r>
            <a:r>
              <a:rPr lang="en-GB" sz="806">
                <a:solidFill>
                  <a:srgbClr val="6D6E71"/>
                </a:solidFill>
                <a:latin typeface="HelveticaNeueLTPro-Roman"/>
                <a:cs typeface="HelveticaNeueLTPro-Roman"/>
              </a:rPr>
              <a:t>imagery </a:t>
            </a:r>
            <a:r>
              <a:rPr lang="en-GB" sz="806" spc="-4">
                <a:solidFill>
                  <a:srgbClr val="6D6E71"/>
                </a:solidFill>
                <a:latin typeface="HelveticaNeueLTPro-Roman"/>
                <a:cs typeface="HelveticaNeueLTPro-Roman"/>
              </a:rPr>
              <a:t>are </a:t>
            </a:r>
            <a:r>
              <a:rPr lang="en-GB" sz="806" spc="-8">
                <a:solidFill>
                  <a:srgbClr val="6D6E71"/>
                </a:solidFill>
                <a:latin typeface="HelveticaNeueLTPro-Roman"/>
                <a:cs typeface="HelveticaNeueLTPro-Roman"/>
              </a:rPr>
              <a:t>legible </a:t>
            </a:r>
            <a:r>
              <a:rPr lang="en-GB" sz="806" spc="-4">
                <a:solidFill>
                  <a:srgbClr val="6D6E71"/>
                </a:solidFill>
                <a:latin typeface="HelveticaNeueLTPro-Roman"/>
                <a:cs typeface="HelveticaNeueLTPro-Roman"/>
              </a:rPr>
              <a:t>and </a:t>
            </a:r>
            <a:r>
              <a:rPr lang="en-GB" sz="806" spc="-8">
                <a:solidFill>
                  <a:srgbClr val="6D6E71"/>
                </a:solidFill>
                <a:latin typeface="HelveticaNeueLTPro-Roman"/>
                <a:cs typeface="HelveticaNeueLTPro-Roman"/>
              </a:rPr>
              <a:t>that </a:t>
            </a:r>
            <a:r>
              <a:rPr lang="en-GB" sz="806" spc="-4">
                <a:solidFill>
                  <a:srgbClr val="6D6E71"/>
                </a:solidFill>
                <a:latin typeface="HelveticaNeueLTPro-Roman"/>
                <a:cs typeface="HelveticaNeueLTPro-Roman"/>
              </a:rPr>
              <a:t>colours are used</a:t>
            </a:r>
            <a:r>
              <a:rPr lang="en-GB" sz="806" spc="16">
                <a:solidFill>
                  <a:srgbClr val="6D6E71"/>
                </a:solidFill>
                <a:latin typeface="HelveticaNeueLTPro-Roman"/>
                <a:cs typeface="HelveticaNeueLTPro-Roman"/>
              </a:rPr>
              <a:t> </a:t>
            </a:r>
            <a:r>
              <a:rPr lang="en-GB" sz="806" spc="-12">
                <a:solidFill>
                  <a:srgbClr val="6D6E71"/>
                </a:solidFill>
                <a:latin typeface="HelveticaNeueLTPro-Roman"/>
                <a:cs typeface="HelveticaNeueLTPro-Roman"/>
              </a:rPr>
              <a:t>sparingly.</a:t>
            </a:r>
            <a:endParaRPr lang="en-GB" sz="806">
              <a:solidFill>
                <a:prstClr val="black"/>
              </a:solidFill>
              <a:latin typeface="HelveticaNeueLTPro-Roman"/>
              <a:cs typeface="HelveticaNeueLTPro-Roman"/>
            </a:endParaRPr>
          </a:p>
        </p:txBody>
      </p:sp>
      <p:sp>
        <p:nvSpPr>
          <p:cNvPr id="20" name="Rectangle 19">
            <a:extLst>
              <a:ext uri="{FF2B5EF4-FFF2-40B4-BE49-F238E27FC236}">
                <a16:creationId xmlns:a16="http://schemas.microsoft.com/office/drawing/2014/main" id="{1A785225-9A48-D846-BA65-07C0DF0D6E51}"/>
              </a:ext>
            </a:extLst>
          </p:cNvPr>
          <p:cNvSpPr/>
          <p:nvPr userDrawn="1"/>
        </p:nvSpPr>
        <p:spPr>
          <a:xfrm>
            <a:off x="6096000" y="1980046"/>
            <a:ext cx="579646" cy="216341"/>
          </a:xfrm>
          <a:prstGeom prst="rect">
            <a:avLst/>
          </a:prstGeom>
        </p:spPr>
        <p:txBody>
          <a:bodyPr wrap="none">
            <a:spAutoFit/>
          </a:bodyPr>
          <a:lstStyle/>
          <a:p>
            <a:pPr marL="10241" defTabSz="737372">
              <a:spcBef>
                <a:spcPts val="81"/>
              </a:spcBef>
            </a:pPr>
            <a:r>
              <a:rPr lang="en-GB" sz="806" b="1">
                <a:solidFill>
                  <a:srgbClr val="FFBF22"/>
                </a:solidFill>
                <a:latin typeface="HelveticaNeueLTPro-Hv"/>
                <a:cs typeface="HelveticaNeueLTPro-Hv"/>
              </a:rPr>
              <a:t>Primary</a:t>
            </a:r>
            <a:endParaRPr lang="en-GB" sz="806">
              <a:solidFill>
                <a:srgbClr val="FFBF22"/>
              </a:solidFill>
              <a:latin typeface="HelveticaNeueLTPro-Hv"/>
              <a:cs typeface="HelveticaNeueLTPro-Hv"/>
            </a:endParaRPr>
          </a:p>
        </p:txBody>
      </p:sp>
      <p:sp>
        <p:nvSpPr>
          <p:cNvPr id="21" name="Rectangle 20">
            <a:extLst>
              <a:ext uri="{FF2B5EF4-FFF2-40B4-BE49-F238E27FC236}">
                <a16:creationId xmlns:a16="http://schemas.microsoft.com/office/drawing/2014/main" id="{2D20D11B-5369-8A4D-B36F-6DC0DC12C1CF}"/>
              </a:ext>
            </a:extLst>
          </p:cNvPr>
          <p:cNvSpPr/>
          <p:nvPr userDrawn="1"/>
        </p:nvSpPr>
        <p:spPr>
          <a:xfrm>
            <a:off x="6105333" y="4801764"/>
            <a:ext cx="973985" cy="216341"/>
          </a:xfrm>
          <a:prstGeom prst="rect">
            <a:avLst/>
          </a:prstGeom>
        </p:spPr>
        <p:txBody>
          <a:bodyPr wrap="none">
            <a:spAutoFit/>
          </a:bodyPr>
          <a:lstStyle/>
          <a:p>
            <a:pPr marL="10241" defTabSz="737372">
              <a:spcBef>
                <a:spcPts val="81"/>
              </a:spcBef>
            </a:pPr>
            <a:r>
              <a:rPr lang="en-GB" sz="806" b="1">
                <a:solidFill>
                  <a:srgbClr val="FFBF22"/>
                </a:solidFill>
                <a:latin typeface="HelveticaNeueLTPro-Hv"/>
                <a:cs typeface="HelveticaNeueLTPro-Hv"/>
              </a:rPr>
              <a:t>Complementary</a:t>
            </a:r>
            <a:endParaRPr lang="en-GB" sz="806">
              <a:solidFill>
                <a:srgbClr val="FFBF22"/>
              </a:solidFill>
              <a:latin typeface="HelveticaNeueLTPro-Hv"/>
              <a:cs typeface="HelveticaNeueLTPro-Hv"/>
            </a:endParaRPr>
          </a:p>
        </p:txBody>
      </p:sp>
      <p:sp>
        <p:nvSpPr>
          <p:cNvPr id="22" name="Rectangle 21">
            <a:extLst>
              <a:ext uri="{FF2B5EF4-FFF2-40B4-BE49-F238E27FC236}">
                <a16:creationId xmlns:a16="http://schemas.microsoft.com/office/drawing/2014/main" id="{80EBBE67-735C-BC45-9397-22C2FACEDCE8}"/>
              </a:ext>
            </a:extLst>
          </p:cNvPr>
          <p:cNvSpPr/>
          <p:nvPr userDrawn="1"/>
        </p:nvSpPr>
        <p:spPr>
          <a:xfrm>
            <a:off x="8885405" y="1974306"/>
            <a:ext cx="973985" cy="216341"/>
          </a:xfrm>
          <a:prstGeom prst="rect">
            <a:avLst/>
          </a:prstGeom>
        </p:spPr>
        <p:txBody>
          <a:bodyPr wrap="none">
            <a:spAutoFit/>
          </a:bodyPr>
          <a:lstStyle/>
          <a:p>
            <a:pPr marL="10241" defTabSz="737372">
              <a:spcBef>
                <a:spcPts val="81"/>
              </a:spcBef>
            </a:pPr>
            <a:r>
              <a:rPr lang="en-GB" sz="806" b="1">
                <a:solidFill>
                  <a:srgbClr val="FFBF22"/>
                </a:solidFill>
                <a:latin typeface="HelveticaNeueLTPro-Hv"/>
                <a:cs typeface="HelveticaNeueLTPro-Hv"/>
              </a:rPr>
              <a:t>Complementary</a:t>
            </a:r>
            <a:endParaRPr lang="en-GB" sz="806">
              <a:solidFill>
                <a:srgbClr val="FFBF22"/>
              </a:solidFill>
              <a:latin typeface="HelveticaNeueLTPro-Hv"/>
              <a:cs typeface="HelveticaNeueLTPro-Hv"/>
            </a:endParaRPr>
          </a:p>
        </p:txBody>
      </p:sp>
      <p:sp>
        <p:nvSpPr>
          <p:cNvPr id="23" name="Title 2">
            <a:extLst>
              <a:ext uri="{FF2B5EF4-FFF2-40B4-BE49-F238E27FC236}">
                <a16:creationId xmlns:a16="http://schemas.microsoft.com/office/drawing/2014/main" id="{705249DA-C75A-454C-80D2-291C9ADA6187}"/>
              </a:ext>
            </a:extLst>
          </p:cNvPr>
          <p:cNvSpPr txBox="1">
            <a:spLocks/>
          </p:cNvSpPr>
          <p:nvPr userDrawn="1"/>
        </p:nvSpPr>
        <p:spPr>
          <a:xfrm>
            <a:off x="505619" y="1096912"/>
            <a:ext cx="3961895" cy="824764"/>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pPr defTabSz="737354"/>
            <a:r>
              <a:rPr lang="en-GB" sz="3548">
                <a:latin typeface="Helvetica Neue LT Pro 55 Roman" panose="020B0604020202020204" pitchFamily="34" charset="77"/>
              </a:rPr>
              <a:t>Title Slide Header</a:t>
            </a:r>
          </a:p>
          <a:p>
            <a:pPr defTabSz="737354"/>
            <a:r>
              <a:rPr lang="en-US" sz="1129">
                <a:solidFill>
                  <a:prstClr val="black">
                    <a:lumMod val="65000"/>
                    <a:lumOff val="35000"/>
                  </a:prstClr>
                </a:solidFill>
                <a:latin typeface="Helvetica Neue LT Pro 55 Roman" panose="020B0604020202020204" pitchFamily="34" charset="77"/>
              </a:rPr>
              <a:t>Helvetica Neue Lt Pro – 44pt</a:t>
            </a:r>
          </a:p>
        </p:txBody>
      </p:sp>
      <p:sp>
        <p:nvSpPr>
          <p:cNvPr id="24" name="Text Placeholder 3">
            <a:extLst>
              <a:ext uri="{FF2B5EF4-FFF2-40B4-BE49-F238E27FC236}">
                <a16:creationId xmlns:a16="http://schemas.microsoft.com/office/drawing/2014/main" id="{897AA2E2-E1CF-3541-A4BF-B5E6E7D34363}"/>
              </a:ext>
            </a:extLst>
          </p:cNvPr>
          <p:cNvSpPr txBox="1">
            <a:spLocks/>
          </p:cNvSpPr>
          <p:nvPr userDrawn="1"/>
        </p:nvSpPr>
        <p:spPr>
          <a:xfrm>
            <a:off x="505620" y="2199132"/>
            <a:ext cx="4399855" cy="1827906"/>
          </a:xfrm>
          <a:prstGeom prst="rect">
            <a:avLst/>
          </a:prstGeom>
          <a:ln>
            <a:noFill/>
          </a:ln>
        </p:spPr>
        <p:txBody>
          <a:bodyPr/>
          <a:lstStyle>
            <a:lvl1pPr marL="0" indent="0" algn="l" defTabSz="914377" rtl="0" eaLnBrk="1" latinLnBrk="0" hangingPunct="1">
              <a:lnSpc>
                <a:spcPct val="90000"/>
              </a:lnSpc>
              <a:spcBef>
                <a:spcPts val="1000"/>
              </a:spcBef>
              <a:buFont typeface="Arial" panose="020B0604020202020204" pitchFamily="34" charset="0"/>
              <a:buNone/>
              <a:defRPr sz="1400" b="0" i="0" kern="1200">
                <a:solidFill>
                  <a:srgbClr val="FFBF22"/>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400" b="0" i="0" kern="1200">
                <a:ln>
                  <a:noFill/>
                </a:ln>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800" b="0" i="0" kern="1200">
                <a:solidFill>
                  <a:schemeClr val="tx1"/>
                </a:solidFill>
                <a:latin typeface="Helvetica Neue LT Std 35 Thin"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737354">
              <a:spcBef>
                <a:spcPts val="806"/>
              </a:spcBef>
              <a:defRPr/>
            </a:pPr>
            <a:r>
              <a:rPr lang="en-GB" sz="1290">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Lorem ipsum </a:t>
            </a:r>
            <a:r>
              <a:rPr lang="en-GB" sz="1290" err="1">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dolor</a:t>
            </a:r>
            <a:r>
              <a:rPr lang="en-GB" sz="1290">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 sit </a:t>
            </a:r>
            <a:r>
              <a:rPr lang="en-GB" sz="1290" err="1">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amet</a:t>
            </a:r>
            <a:r>
              <a:rPr lang="en-GB" sz="1290">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 </a:t>
            </a:r>
            <a:r>
              <a:rPr lang="en-GB" sz="1290" err="1">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consectetuer</a:t>
            </a:r>
            <a:r>
              <a:rPr lang="en-GB" sz="1290">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 </a:t>
            </a:r>
            <a:r>
              <a:rPr lang="en-GB" sz="1290" err="1">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adipiscing</a:t>
            </a:r>
            <a:r>
              <a:rPr lang="en-GB" sz="1290">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 elit. Maecenas porttitor congue massa. Fusce posuere, magna sed pulvinar ultricies, purus lectus malesuada libero, sit amet commodo magna eros quis </a:t>
            </a:r>
            <a:r>
              <a:rPr lang="en-GB" sz="1290" err="1">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urna</a:t>
            </a:r>
            <a:r>
              <a:rPr lang="en-GB" sz="1290">
                <a:solidFill>
                  <a:srgbClr val="000000">
                    <a:lumMod val="65000"/>
                    <a:lumOff val="35000"/>
                  </a:srgbClr>
                </a:solidFill>
                <a:latin typeface="Helvetica Neue LT Pro 65 Medium" panose="020B0604020202020204" pitchFamily="34" charset="77"/>
                <a:ea typeface="Helvetica Neue Medium" panose="02000503000000020004" pitchFamily="2" charset="0"/>
                <a:cs typeface="Helvetica Neue Medium" panose="02000503000000020004" pitchFamily="2" charset="0"/>
              </a:rPr>
              <a:t>.</a:t>
            </a:r>
          </a:p>
          <a:p>
            <a:pPr defTabSz="737354">
              <a:spcBef>
                <a:spcPts val="806"/>
              </a:spcBef>
              <a:defRPr/>
            </a:pPr>
            <a:r>
              <a:rPr lang="en-GB" sz="1290">
                <a:solidFill>
                  <a:srgbClr val="000000">
                    <a:lumMod val="65000"/>
                    <a:lumOff val="35000"/>
                  </a:srgbClr>
                </a:solidFill>
                <a:latin typeface="Helvetica Neue LT Pro 55 Roman" panose="020B0604020202020204" pitchFamily="34" charset="77"/>
              </a:rPr>
              <a:t>Lorem ipsum dolor sit amet, consectetuer adipiscing elit. Maecenas porttitor congue massa. Fusce posuere, magna sed pulvinar ultricies, purus lectus malesuada libero, sit amet commodo magna eros quis </a:t>
            </a:r>
            <a:r>
              <a:rPr lang="en-GB" sz="1290" err="1">
                <a:solidFill>
                  <a:srgbClr val="000000">
                    <a:lumMod val="65000"/>
                    <a:lumOff val="35000"/>
                  </a:srgbClr>
                </a:solidFill>
                <a:latin typeface="Helvetica Neue LT Pro 55 Roman" panose="020B0604020202020204" pitchFamily="34" charset="77"/>
              </a:rPr>
              <a:t>urna</a:t>
            </a:r>
            <a:r>
              <a:rPr lang="en-GB" sz="1290">
                <a:solidFill>
                  <a:srgbClr val="000000">
                    <a:lumMod val="65000"/>
                    <a:lumOff val="35000"/>
                  </a:srgbClr>
                </a:solidFill>
                <a:latin typeface="Helvetica Neue LT Pro 55 Roman" panose="020B0604020202020204" pitchFamily="34" charset="77"/>
              </a:rPr>
              <a:t>.</a:t>
            </a:r>
          </a:p>
          <a:p>
            <a:pPr defTabSz="737354">
              <a:spcBef>
                <a:spcPts val="806"/>
              </a:spcBef>
              <a:defRPr/>
            </a:pPr>
            <a:r>
              <a:rPr lang="en-GB" sz="1290">
                <a:latin typeface="Helvetica Neue LT Pro 55 Roman" panose="020B0604020202020204" pitchFamily="34" charset="77"/>
              </a:rPr>
              <a:t>Intro copy – Helvetica Neue LT Pro – 16pt </a:t>
            </a:r>
          </a:p>
          <a:p>
            <a:pPr defTabSz="737354">
              <a:spcBef>
                <a:spcPts val="806"/>
              </a:spcBef>
              <a:defRPr/>
            </a:pPr>
            <a:endParaRPr lang="en-GB" sz="1290">
              <a:solidFill>
                <a:srgbClr val="000000">
                  <a:lumMod val="65000"/>
                  <a:lumOff val="35000"/>
                </a:srgbClr>
              </a:solidFill>
              <a:latin typeface="Helvetica Neue LT Pro 55 Roman" panose="020B0604020202020204" pitchFamily="34" charset="77"/>
            </a:endParaRPr>
          </a:p>
        </p:txBody>
      </p:sp>
      <p:sp>
        <p:nvSpPr>
          <p:cNvPr id="25" name="Text Placeholder 4">
            <a:extLst>
              <a:ext uri="{FF2B5EF4-FFF2-40B4-BE49-F238E27FC236}">
                <a16:creationId xmlns:a16="http://schemas.microsoft.com/office/drawing/2014/main" id="{8E220FFE-5FDA-3849-836D-ACB2EF7024F9}"/>
              </a:ext>
            </a:extLst>
          </p:cNvPr>
          <p:cNvSpPr txBox="1">
            <a:spLocks/>
          </p:cNvSpPr>
          <p:nvPr userDrawn="1"/>
        </p:nvSpPr>
        <p:spPr>
          <a:xfrm>
            <a:off x="505620" y="4392704"/>
            <a:ext cx="4179168" cy="216972"/>
          </a:xfrm>
          <a:prstGeom prst="rect">
            <a:avLst/>
          </a:prstGeom>
          <a:ln>
            <a:noFill/>
          </a:ln>
        </p:spPr>
        <p:txBody>
          <a:bodyPr/>
          <a:lstStyle>
            <a:lvl1pPr marL="0" indent="0" algn="l" defTabSz="914377" rtl="0" eaLnBrk="1" latinLnBrk="0" hangingPunct="1">
              <a:lnSpc>
                <a:spcPct val="90000"/>
              </a:lnSpc>
              <a:spcBef>
                <a:spcPts val="1000"/>
              </a:spcBef>
              <a:buFont typeface="Arial" panose="020B0604020202020204" pitchFamily="34" charset="0"/>
              <a:buNone/>
              <a:defRPr sz="1200" b="1" i="1" kern="1200">
                <a:solidFill>
                  <a:srgbClr val="E75400"/>
                </a:solidFill>
                <a:latin typeface="Helvetica Neue LT Std 97 Black " panose="020B0604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400" b="0" i="0" kern="1200">
                <a:ln>
                  <a:noFill/>
                </a:ln>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800" b="0" i="0" kern="1200">
                <a:solidFill>
                  <a:schemeClr val="tx1"/>
                </a:solidFill>
                <a:latin typeface="Helvetica Neue LT Std 35 Thin"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defTabSz="737354">
              <a:spcBef>
                <a:spcPts val="806"/>
              </a:spcBef>
            </a:pPr>
            <a:r>
              <a:rPr lang="en-GB" sz="1290" b="0" i="0">
                <a:solidFill>
                  <a:srgbClr val="F26522"/>
                </a:solidFill>
                <a:latin typeface="Helvetica Neue LT Pro 55 Roman" panose="020B0604020202020204" pitchFamily="34" charset="77"/>
              </a:rPr>
              <a:t>Sub Header Copy Here – Helvetica Neue Lt Pro – 16pt</a:t>
            </a:r>
          </a:p>
          <a:p>
            <a:pPr defTabSz="737354">
              <a:spcBef>
                <a:spcPts val="806"/>
              </a:spcBef>
            </a:pPr>
            <a:endParaRPr lang="en-US" sz="1290" b="0" i="0">
              <a:latin typeface="Helvetica Neue LT Std 65 Medium" panose="020B0604020202020204" pitchFamily="34" charset="0"/>
            </a:endParaRPr>
          </a:p>
        </p:txBody>
      </p:sp>
      <p:sp>
        <p:nvSpPr>
          <p:cNvPr id="26" name="Text Placeholder 5">
            <a:extLst>
              <a:ext uri="{FF2B5EF4-FFF2-40B4-BE49-F238E27FC236}">
                <a16:creationId xmlns:a16="http://schemas.microsoft.com/office/drawing/2014/main" id="{7E28C139-CAD0-5C49-9F98-ED8F66B34D0B}"/>
              </a:ext>
            </a:extLst>
          </p:cNvPr>
          <p:cNvSpPr txBox="1">
            <a:spLocks/>
          </p:cNvSpPr>
          <p:nvPr userDrawn="1"/>
        </p:nvSpPr>
        <p:spPr>
          <a:xfrm>
            <a:off x="505619" y="4787365"/>
            <a:ext cx="4256373" cy="948457"/>
          </a:xfrm>
          <a:prstGeom prst="rect">
            <a:avLst/>
          </a:prstGeom>
          <a:ln>
            <a:noFill/>
          </a:ln>
        </p:spPr>
        <p:txBody>
          <a:bodyPr numCol="2"/>
          <a:lstStyle>
            <a:lvl1pPr marL="285750" indent="-285750" algn="l" defTabSz="914377" rtl="0" eaLnBrk="1" latinLnBrk="0" hangingPunct="1">
              <a:lnSpc>
                <a:spcPct val="90000"/>
              </a:lnSpc>
              <a:spcBef>
                <a:spcPts val="1000"/>
              </a:spcBef>
              <a:buFont typeface="Arial" panose="020B0604020202020204" pitchFamily="34" charset="0"/>
              <a:buChar char="•"/>
              <a:defRPr sz="1200" b="0" i="0" kern="1200">
                <a:solidFill>
                  <a:schemeClr val="tx1">
                    <a:lumMod val="65000"/>
                    <a:lumOff val="35000"/>
                  </a:schemeClr>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400" b="0" i="0" kern="1200">
                <a:ln>
                  <a:noFill/>
                </a:ln>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400" b="0" i="0" kern="1200">
                <a:solidFill>
                  <a:srgbClr val="20201E"/>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20201E"/>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800" b="0" i="0" kern="1200">
                <a:solidFill>
                  <a:schemeClr val="tx1"/>
                </a:solidFill>
                <a:latin typeface="Helvetica Neue LT Std 35 Thin"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30429" indent="-230429" defTabSz="737354">
              <a:spcBef>
                <a:spcPts val="806"/>
              </a:spcBef>
            </a:pPr>
            <a:r>
              <a:rPr lang="en-US" sz="887">
                <a:solidFill>
                  <a:prstClr val="black">
                    <a:lumMod val="65000"/>
                    <a:lumOff val="35000"/>
                  </a:prstClr>
                </a:solidFill>
                <a:latin typeface="Helvetica Neue LT Pro 45 Light" panose="020B0403020202020204" pitchFamily="34" charset="77"/>
              </a:rPr>
              <a:t>Ab </a:t>
            </a:r>
            <a:r>
              <a:rPr lang="en-US" sz="887" err="1">
                <a:solidFill>
                  <a:prstClr val="black">
                    <a:lumMod val="65000"/>
                    <a:lumOff val="35000"/>
                  </a:prstClr>
                </a:solidFill>
                <a:latin typeface="Helvetica Neue LT Pro 45 Light" panose="020B0403020202020204" pitchFamily="34" charset="77"/>
              </a:rPr>
              <a:t>inis</a:t>
            </a:r>
            <a:r>
              <a:rPr lang="en-US" sz="887">
                <a:solidFill>
                  <a:prstClr val="black">
                    <a:lumMod val="65000"/>
                    <a:lumOff val="35000"/>
                  </a:prstClr>
                </a:solidFill>
                <a:latin typeface="Helvetica Neue LT Pro 45 Light" panose="020B0403020202020204" pitchFamily="34" charset="77"/>
              </a:rPr>
              <a:t> </a:t>
            </a:r>
            <a:r>
              <a:rPr lang="en-US" sz="887" err="1">
                <a:solidFill>
                  <a:prstClr val="black">
                    <a:lumMod val="65000"/>
                    <a:lumOff val="35000"/>
                  </a:prstClr>
                </a:solidFill>
                <a:latin typeface="Helvetica Neue LT Pro 45 Light" panose="020B0403020202020204" pitchFamily="34" charset="77"/>
              </a:rPr>
              <a:t>est</a:t>
            </a:r>
            <a:r>
              <a:rPr lang="en-US" sz="887">
                <a:solidFill>
                  <a:prstClr val="black">
                    <a:lumMod val="65000"/>
                    <a:lumOff val="35000"/>
                  </a:prstClr>
                </a:solidFill>
                <a:latin typeface="Helvetica Neue LT Pro 45 Light" panose="020B0403020202020204" pitchFamily="34" charset="77"/>
              </a:rPr>
              <a:t> </a:t>
            </a:r>
            <a:r>
              <a:rPr lang="en-US" sz="887" err="1">
                <a:solidFill>
                  <a:prstClr val="black">
                    <a:lumMod val="65000"/>
                    <a:lumOff val="35000"/>
                  </a:prstClr>
                </a:solidFill>
                <a:latin typeface="Helvetica Neue LT Pro 45 Light" panose="020B0403020202020204" pitchFamily="34" charset="77"/>
              </a:rPr>
              <a:t>aut</a:t>
            </a:r>
            <a:r>
              <a:rPr lang="en-US" sz="887">
                <a:solidFill>
                  <a:prstClr val="black">
                    <a:lumMod val="65000"/>
                    <a:lumOff val="35000"/>
                  </a:prstClr>
                </a:solidFill>
                <a:latin typeface="Helvetica Neue LT Pro 45 Light" panose="020B0403020202020204" pitchFamily="34" charset="77"/>
              </a:rPr>
              <a:t> </a:t>
            </a:r>
            <a:r>
              <a:rPr lang="en-US" sz="887" err="1">
                <a:solidFill>
                  <a:prstClr val="black">
                    <a:lumMod val="65000"/>
                    <a:lumOff val="35000"/>
                  </a:prstClr>
                </a:solidFill>
                <a:latin typeface="Helvetica Neue LT Pro 45 Light" panose="020B0403020202020204" pitchFamily="34" charset="77"/>
              </a:rPr>
              <a:t>voloriae</a:t>
            </a:r>
            <a:r>
              <a:rPr lang="en-US" sz="887">
                <a:solidFill>
                  <a:prstClr val="black">
                    <a:lumMod val="65000"/>
                    <a:lumOff val="35000"/>
                  </a:prstClr>
                </a:solidFill>
                <a:latin typeface="Helvetica Neue LT Pro 45 Light" panose="020B0403020202020204" pitchFamily="34" charset="77"/>
              </a:rPr>
              <a:t>. </a:t>
            </a:r>
            <a:r>
              <a:rPr lang="en-US" sz="887" err="1">
                <a:solidFill>
                  <a:prstClr val="black">
                    <a:lumMod val="65000"/>
                    <a:lumOff val="35000"/>
                  </a:prstClr>
                </a:solidFill>
                <a:latin typeface="Helvetica Neue LT Pro 45 Light" panose="020B0403020202020204" pitchFamily="34" charset="77"/>
              </a:rPr>
              <a:t>Genesseria</a:t>
            </a:r>
            <a:r>
              <a:rPr lang="en-US" sz="887">
                <a:solidFill>
                  <a:prstClr val="black">
                    <a:lumMod val="65000"/>
                    <a:lumOff val="35000"/>
                  </a:prstClr>
                </a:solidFill>
                <a:latin typeface="Helvetica Neue LT Pro 45 Light" panose="020B0403020202020204" pitchFamily="34" charset="77"/>
              </a:rPr>
              <a:t> </a:t>
            </a:r>
            <a:r>
              <a:rPr lang="en-US" sz="887" err="1">
                <a:solidFill>
                  <a:prstClr val="black">
                    <a:lumMod val="65000"/>
                    <a:lumOff val="35000"/>
                  </a:prstClr>
                </a:solidFill>
                <a:latin typeface="Helvetica Neue LT Pro 45 Light" panose="020B0403020202020204" pitchFamily="34" charset="77"/>
              </a:rPr>
              <a:t>ipicatur</a:t>
            </a:r>
            <a:r>
              <a:rPr lang="en-US" sz="887">
                <a:solidFill>
                  <a:prstClr val="black">
                    <a:lumMod val="65000"/>
                    <a:lumOff val="35000"/>
                  </a:prstClr>
                </a:solidFill>
                <a:latin typeface="Helvetica Neue LT Pro 45 Light" panose="020B0403020202020204" pitchFamily="34" charset="77"/>
              </a:rPr>
              <a:t> ad </a:t>
            </a:r>
            <a:r>
              <a:rPr lang="en-US" sz="887" err="1">
                <a:solidFill>
                  <a:prstClr val="black">
                    <a:lumMod val="65000"/>
                    <a:lumOff val="35000"/>
                  </a:prstClr>
                </a:solidFill>
                <a:latin typeface="Helvetica Neue LT Pro 45 Light" panose="020B0403020202020204" pitchFamily="34" charset="77"/>
              </a:rPr>
              <a:t>quia</a:t>
            </a:r>
            <a:r>
              <a:rPr lang="en-US" sz="887">
                <a:solidFill>
                  <a:prstClr val="black">
                    <a:lumMod val="65000"/>
                    <a:lumOff val="35000"/>
                  </a:prstClr>
                </a:solidFill>
                <a:latin typeface="Helvetica Neue LT Pro 45 Light" panose="020B0403020202020204" pitchFamily="34" charset="77"/>
              </a:rPr>
              <a:t> </a:t>
            </a:r>
            <a:r>
              <a:rPr lang="en-US" sz="887" err="1">
                <a:solidFill>
                  <a:prstClr val="black">
                    <a:lumMod val="65000"/>
                    <a:lumOff val="35000"/>
                  </a:prstClr>
                </a:solidFill>
                <a:latin typeface="Helvetica Neue LT Pro 45 Light" panose="020B0403020202020204" pitchFamily="34" charset="77"/>
              </a:rPr>
              <a:t>dit</a:t>
            </a:r>
            <a:r>
              <a:rPr lang="en-US" sz="887">
                <a:solidFill>
                  <a:prstClr val="black">
                    <a:lumMod val="65000"/>
                    <a:lumOff val="35000"/>
                  </a:prstClr>
                </a:solidFill>
                <a:latin typeface="Helvetica Neue LT Pro 45 Light" panose="020B0403020202020204" pitchFamily="34" charset="77"/>
              </a:rPr>
              <a:t> </a:t>
            </a:r>
            <a:r>
              <a:rPr lang="en-US" sz="887" err="1">
                <a:solidFill>
                  <a:prstClr val="black">
                    <a:lumMod val="65000"/>
                    <a:lumOff val="35000"/>
                  </a:prstClr>
                </a:solidFill>
                <a:latin typeface="Helvetica Neue LT Pro 45 Light" panose="020B0403020202020204" pitchFamily="34" charset="77"/>
              </a:rPr>
              <a:t>eatur</a:t>
            </a:r>
            <a:r>
              <a:rPr lang="en-US" sz="887">
                <a:solidFill>
                  <a:prstClr val="black">
                    <a:lumMod val="65000"/>
                    <a:lumOff val="35000"/>
                  </a:prstClr>
                </a:solidFill>
                <a:latin typeface="Helvetica Neue LT Pro 45 Light" panose="020B0403020202020204" pitchFamily="34" charset="77"/>
              </a:rPr>
              <a:t> </a:t>
            </a:r>
            <a:r>
              <a:rPr lang="en-US" sz="887" err="1">
                <a:solidFill>
                  <a:prstClr val="black">
                    <a:lumMod val="65000"/>
                    <a:lumOff val="35000"/>
                  </a:prstClr>
                </a:solidFill>
                <a:latin typeface="Helvetica Neue LT Pro 45 Light" panose="020B0403020202020204" pitchFamily="34" charset="77"/>
              </a:rPr>
              <a:t>repudae</a:t>
            </a:r>
            <a:r>
              <a:rPr lang="en-US" sz="887">
                <a:solidFill>
                  <a:prstClr val="black">
                    <a:lumMod val="65000"/>
                    <a:lumOff val="35000"/>
                  </a:prstClr>
                </a:solidFill>
                <a:latin typeface="Helvetica Neue LT Pro 45 Light" panose="020B0403020202020204" pitchFamily="34" charset="77"/>
              </a:rPr>
              <a:t> </a:t>
            </a:r>
            <a:r>
              <a:rPr lang="en-US" sz="887" err="1">
                <a:solidFill>
                  <a:prstClr val="black">
                    <a:lumMod val="65000"/>
                    <a:lumOff val="35000"/>
                  </a:prstClr>
                </a:solidFill>
                <a:latin typeface="Helvetica Neue LT Pro 45 Light" panose="020B0403020202020204" pitchFamily="34" charset="77"/>
              </a:rPr>
              <a:t>doluptat</a:t>
            </a:r>
            <a:br>
              <a:rPr lang="en-GB" sz="887">
                <a:solidFill>
                  <a:srgbClr val="000000">
                    <a:lumMod val="65000"/>
                    <a:lumOff val="35000"/>
                  </a:srgbClr>
                </a:solidFill>
                <a:latin typeface="Helvetica Neue LT Pro 45 Light" panose="020B0403020202020204" pitchFamily="34" charset="77"/>
              </a:rPr>
            </a:br>
            <a:br>
              <a:rPr lang="en-GB" sz="887">
                <a:solidFill>
                  <a:srgbClr val="000000">
                    <a:lumMod val="65000"/>
                    <a:lumOff val="35000"/>
                  </a:srgbClr>
                </a:solidFill>
                <a:latin typeface="Helvetica Neue LT Pro 45 Light" panose="020B0403020202020204" pitchFamily="34" charset="77"/>
              </a:rPr>
            </a:br>
            <a:r>
              <a:rPr lang="en-US" sz="887">
                <a:solidFill>
                  <a:prstClr val="black">
                    <a:lumMod val="65000"/>
                    <a:lumOff val="35000"/>
                  </a:prstClr>
                </a:solidFill>
                <a:latin typeface="Helvetica Neue LT Pro 45 Light" panose="020B0403020202020204" pitchFamily="34" charset="77"/>
              </a:rPr>
              <a:t>Quid </a:t>
            </a:r>
            <a:r>
              <a:rPr lang="en-US" sz="887" err="1">
                <a:solidFill>
                  <a:prstClr val="black">
                    <a:lumMod val="65000"/>
                    <a:lumOff val="35000"/>
                  </a:prstClr>
                </a:solidFill>
                <a:latin typeface="Helvetica Neue LT Pro 45 Light" panose="020B0403020202020204" pitchFamily="34" charset="77"/>
              </a:rPr>
              <a:t>est</a:t>
            </a:r>
            <a:r>
              <a:rPr lang="en-US" sz="887">
                <a:solidFill>
                  <a:prstClr val="black">
                    <a:lumMod val="65000"/>
                    <a:lumOff val="35000"/>
                  </a:prstClr>
                </a:solidFill>
                <a:latin typeface="Helvetica Neue LT Pro 45 Light" panose="020B0403020202020204" pitchFamily="34" charset="77"/>
              </a:rPr>
              <a:t>, </a:t>
            </a:r>
            <a:r>
              <a:rPr lang="en-US" sz="887" err="1">
                <a:solidFill>
                  <a:prstClr val="black">
                    <a:lumMod val="65000"/>
                    <a:lumOff val="35000"/>
                  </a:prstClr>
                </a:solidFill>
                <a:latin typeface="Helvetica Neue LT Pro 45 Light" panose="020B0403020202020204" pitchFamily="34" charset="77"/>
              </a:rPr>
              <a:t>sunti</a:t>
            </a:r>
            <a:r>
              <a:rPr lang="en-US" sz="887">
                <a:solidFill>
                  <a:prstClr val="black">
                    <a:lumMod val="65000"/>
                    <a:lumOff val="35000"/>
                  </a:prstClr>
                </a:solidFill>
                <a:latin typeface="Helvetica Neue LT Pro 45 Light" panose="020B0403020202020204" pitchFamily="34" charset="77"/>
              </a:rPr>
              <a:t> </a:t>
            </a:r>
            <a:r>
              <a:rPr lang="en-US" sz="887" err="1">
                <a:solidFill>
                  <a:prstClr val="black">
                    <a:lumMod val="65000"/>
                    <a:lumOff val="35000"/>
                  </a:prstClr>
                </a:solidFill>
                <a:latin typeface="Helvetica Neue LT Pro 45 Light" panose="020B0403020202020204" pitchFamily="34" charset="77"/>
              </a:rPr>
              <a:t>officiist</a:t>
            </a:r>
            <a:r>
              <a:rPr lang="en-US" sz="887">
                <a:solidFill>
                  <a:prstClr val="black">
                    <a:lumMod val="65000"/>
                    <a:lumOff val="35000"/>
                  </a:prstClr>
                </a:solidFill>
                <a:latin typeface="Helvetica Neue LT Pro 45 Light" panose="020B0403020202020204" pitchFamily="34" charset="77"/>
              </a:rPr>
              <a:t>, to </a:t>
            </a:r>
            <a:r>
              <a:rPr lang="en-US" sz="887" err="1">
                <a:solidFill>
                  <a:prstClr val="black">
                    <a:lumMod val="65000"/>
                    <a:lumOff val="35000"/>
                  </a:prstClr>
                </a:solidFill>
                <a:latin typeface="Helvetica Neue LT Pro 45 Light" panose="020B0403020202020204" pitchFamily="34" charset="77"/>
              </a:rPr>
              <a:t>volut</a:t>
            </a:r>
            <a:r>
              <a:rPr lang="en-US" sz="887">
                <a:solidFill>
                  <a:prstClr val="black">
                    <a:lumMod val="65000"/>
                    <a:lumOff val="35000"/>
                  </a:prstClr>
                </a:solidFill>
                <a:latin typeface="Helvetica Neue LT Pro 45 Light" panose="020B0403020202020204" pitchFamily="34" charset="77"/>
              </a:rPr>
              <a:t> </a:t>
            </a:r>
            <a:br>
              <a:rPr lang="en-US" sz="887">
                <a:solidFill>
                  <a:prstClr val="black">
                    <a:lumMod val="65000"/>
                    <a:lumOff val="35000"/>
                  </a:prstClr>
                </a:solidFill>
                <a:latin typeface="Helvetica Neue LT Pro 45 Light" panose="020B0403020202020204" pitchFamily="34" charset="77"/>
              </a:rPr>
            </a:br>
            <a:r>
              <a:rPr lang="en-US" sz="887" err="1">
                <a:solidFill>
                  <a:prstClr val="black">
                    <a:lumMod val="65000"/>
                    <a:lumOff val="35000"/>
                  </a:prstClr>
                </a:solidFill>
                <a:latin typeface="Helvetica Neue LT Pro 45 Light" panose="020B0403020202020204" pitchFamily="34" charset="77"/>
              </a:rPr>
              <a:t>aut</a:t>
            </a:r>
            <a:r>
              <a:rPr lang="en-US" sz="887">
                <a:solidFill>
                  <a:prstClr val="black">
                    <a:lumMod val="65000"/>
                    <a:lumOff val="35000"/>
                  </a:prstClr>
                </a:solidFill>
                <a:latin typeface="Helvetica Neue LT Pro 45 Light" panose="020B0403020202020204" pitchFamily="34" charset="77"/>
              </a:rPr>
              <a:t> et qui </a:t>
            </a:r>
          </a:p>
          <a:p>
            <a:pPr marL="230429" indent="-230429" defTabSz="737354">
              <a:spcBef>
                <a:spcPts val="806"/>
              </a:spcBef>
            </a:pPr>
            <a:r>
              <a:rPr lang="en-US" sz="887">
                <a:solidFill>
                  <a:prstClr val="black">
                    <a:lumMod val="65000"/>
                    <a:lumOff val="35000"/>
                  </a:prstClr>
                </a:solidFill>
                <a:latin typeface="Helvetica Neue LT Pro 45 Light" panose="020B0403020202020204" pitchFamily="34" charset="77"/>
              </a:rPr>
              <a:t>Quid </a:t>
            </a:r>
            <a:r>
              <a:rPr lang="en-US" sz="887" err="1">
                <a:solidFill>
                  <a:prstClr val="black">
                    <a:lumMod val="65000"/>
                    <a:lumOff val="35000"/>
                  </a:prstClr>
                </a:solidFill>
                <a:latin typeface="Helvetica Neue LT Pro 45 Light" panose="020B0403020202020204" pitchFamily="34" charset="77"/>
              </a:rPr>
              <a:t>est</a:t>
            </a:r>
            <a:r>
              <a:rPr lang="en-US" sz="887">
                <a:solidFill>
                  <a:prstClr val="black">
                    <a:lumMod val="65000"/>
                    <a:lumOff val="35000"/>
                  </a:prstClr>
                </a:solidFill>
                <a:latin typeface="Helvetica Neue LT Pro 45 Light" panose="020B0403020202020204" pitchFamily="34" charset="77"/>
              </a:rPr>
              <a:t>, </a:t>
            </a:r>
            <a:r>
              <a:rPr lang="en-US" sz="887" err="1">
                <a:solidFill>
                  <a:prstClr val="black">
                    <a:lumMod val="65000"/>
                    <a:lumOff val="35000"/>
                  </a:prstClr>
                </a:solidFill>
                <a:latin typeface="Helvetica Neue LT Pro 45 Light" panose="020B0403020202020204" pitchFamily="34" charset="77"/>
              </a:rPr>
              <a:t>sunti</a:t>
            </a:r>
            <a:r>
              <a:rPr lang="en-US" sz="887">
                <a:solidFill>
                  <a:prstClr val="black">
                    <a:lumMod val="65000"/>
                    <a:lumOff val="35000"/>
                  </a:prstClr>
                </a:solidFill>
                <a:latin typeface="Helvetica Neue LT Pro 45 Light" panose="020B0403020202020204" pitchFamily="34" charset="77"/>
              </a:rPr>
              <a:t> </a:t>
            </a:r>
            <a:r>
              <a:rPr lang="en-US" sz="887" err="1">
                <a:solidFill>
                  <a:prstClr val="black">
                    <a:lumMod val="65000"/>
                    <a:lumOff val="35000"/>
                  </a:prstClr>
                </a:solidFill>
                <a:latin typeface="Helvetica Neue LT Pro 45 Light" panose="020B0403020202020204" pitchFamily="34" charset="77"/>
              </a:rPr>
              <a:t>officiist</a:t>
            </a:r>
            <a:r>
              <a:rPr lang="en-US" sz="887">
                <a:solidFill>
                  <a:prstClr val="black">
                    <a:lumMod val="65000"/>
                    <a:lumOff val="35000"/>
                  </a:prstClr>
                </a:solidFill>
                <a:latin typeface="Helvetica Neue LT Pro 45 Light" panose="020B0403020202020204" pitchFamily="34" charset="77"/>
              </a:rPr>
              <a:t>, to </a:t>
            </a:r>
            <a:r>
              <a:rPr lang="en-US" sz="887" err="1">
                <a:solidFill>
                  <a:prstClr val="black">
                    <a:lumMod val="65000"/>
                    <a:lumOff val="35000"/>
                  </a:prstClr>
                </a:solidFill>
                <a:latin typeface="Helvetica Neue LT Pro 45 Light" panose="020B0403020202020204" pitchFamily="34" charset="77"/>
              </a:rPr>
              <a:t>volut</a:t>
            </a:r>
            <a:r>
              <a:rPr lang="en-US" sz="887">
                <a:solidFill>
                  <a:prstClr val="black">
                    <a:lumMod val="65000"/>
                    <a:lumOff val="35000"/>
                  </a:prstClr>
                </a:solidFill>
                <a:latin typeface="Helvetica Neue LT Pro 45 Light" panose="020B0403020202020204" pitchFamily="34" charset="77"/>
              </a:rPr>
              <a:t> </a:t>
            </a:r>
            <a:r>
              <a:rPr lang="en-US" sz="887" err="1">
                <a:solidFill>
                  <a:prstClr val="black">
                    <a:lumMod val="65000"/>
                    <a:lumOff val="35000"/>
                  </a:prstClr>
                </a:solidFill>
                <a:latin typeface="Helvetica Neue LT Pro 45 Light" panose="020B0403020202020204" pitchFamily="34" charset="77"/>
              </a:rPr>
              <a:t>aut</a:t>
            </a:r>
            <a:r>
              <a:rPr lang="en-US" sz="887">
                <a:solidFill>
                  <a:prstClr val="black">
                    <a:lumMod val="65000"/>
                    <a:lumOff val="35000"/>
                  </a:prstClr>
                </a:solidFill>
                <a:latin typeface="Helvetica Neue LT Pro 45 Light" panose="020B0403020202020204" pitchFamily="34" charset="77"/>
              </a:rPr>
              <a:t> et qui </a:t>
            </a:r>
            <a:r>
              <a:rPr lang="en-US" sz="887" err="1">
                <a:solidFill>
                  <a:prstClr val="black">
                    <a:lumMod val="65000"/>
                    <a:lumOff val="35000"/>
                  </a:prstClr>
                </a:solidFill>
                <a:latin typeface="Helvetica Neue LT Pro 45 Light" panose="020B0403020202020204" pitchFamily="34" charset="77"/>
              </a:rPr>
              <a:t>dolupta</a:t>
            </a:r>
            <a:r>
              <a:rPr lang="en-US" sz="887">
                <a:solidFill>
                  <a:prstClr val="black">
                    <a:lumMod val="65000"/>
                    <a:lumOff val="35000"/>
                  </a:prstClr>
                </a:solidFill>
                <a:latin typeface="Helvetica Neue LT Pro 45 Light" panose="020B0403020202020204" pitchFamily="34" charset="77"/>
              </a:rPr>
              <a:t> </a:t>
            </a:r>
            <a:r>
              <a:rPr lang="en-US" sz="887" err="1">
                <a:solidFill>
                  <a:prstClr val="black">
                    <a:lumMod val="65000"/>
                    <a:lumOff val="35000"/>
                  </a:prstClr>
                </a:solidFill>
                <a:latin typeface="Helvetica Neue LT Pro 45 Light" panose="020B0403020202020204" pitchFamily="34" charset="77"/>
              </a:rPr>
              <a:t>cus</a:t>
            </a:r>
            <a:r>
              <a:rPr lang="en-US" sz="887">
                <a:solidFill>
                  <a:prstClr val="black">
                    <a:lumMod val="65000"/>
                    <a:lumOff val="35000"/>
                  </a:prstClr>
                </a:solidFill>
                <a:latin typeface="Helvetica Neue LT Pro 45 Light" panose="020B0403020202020204" pitchFamily="34" charset="77"/>
              </a:rPr>
              <a:t> </a:t>
            </a:r>
            <a:r>
              <a:rPr lang="en-US" sz="887" err="1">
                <a:solidFill>
                  <a:prstClr val="black">
                    <a:lumMod val="65000"/>
                    <a:lumOff val="35000"/>
                  </a:prstClr>
                </a:solidFill>
                <a:latin typeface="Helvetica Neue LT Pro 45 Light" panose="020B0403020202020204" pitchFamily="34" charset="77"/>
              </a:rPr>
              <a:t>velecti</a:t>
            </a:r>
            <a:r>
              <a:rPr lang="en-US" sz="887">
                <a:solidFill>
                  <a:prstClr val="black">
                    <a:lumMod val="65000"/>
                    <a:lumOff val="35000"/>
                  </a:prstClr>
                </a:solidFill>
                <a:latin typeface="Helvetica Neue LT Pro 45 Light" panose="020B0403020202020204" pitchFamily="34" charset="77"/>
              </a:rPr>
              <a:t> </a:t>
            </a:r>
            <a:r>
              <a:rPr lang="en-US" sz="887" err="1">
                <a:solidFill>
                  <a:prstClr val="black">
                    <a:lumMod val="65000"/>
                    <a:lumOff val="35000"/>
                  </a:prstClr>
                </a:solidFill>
                <a:latin typeface="Helvetica Neue LT Pro 45 Light" panose="020B0403020202020204" pitchFamily="34" charset="77"/>
              </a:rPr>
              <a:t>berios</a:t>
            </a:r>
            <a:r>
              <a:rPr lang="en-US" sz="887">
                <a:solidFill>
                  <a:prstClr val="black">
                    <a:lumMod val="65000"/>
                    <a:lumOff val="35000"/>
                  </a:prstClr>
                </a:solidFill>
                <a:latin typeface="Helvetica Neue LT Pro 45 Light" panose="020B0403020202020204" pitchFamily="34" charset="77"/>
              </a:rPr>
              <a:t> se </a:t>
            </a:r>
            <a:r>
              <a:rPr lang="en-US" sz="887" err="1">
                <a:solidFill>
                  <a:prstClr val="black">
                    <a:lumMod val="65000"/>
                    <a:lumOff val="35000"/>
                  </a:prstClr>
                </a:solidFill>
                <a:latin typeface="Helvetica Neue LT Pro 45 Light" panose="020B0403020202020204" pitchFamily="34" charset="77"/>
              </a:rPr>
              <a:t>laborporitio</a:t>
            </a:r>
            <a:endParaRPr lang="en-US" sz="887">
              <a:solidFill>
                <a:prstClr val="black">
                  <a:lumMod val="65000"/>
                  <a:lumOff val="35000"/>
                </a:prstClr>
              </a:solidFill>
              <a:latin typeface="Helvetica Neue LT Pro 45 Light" panose="020B0403020202020204" pitchFamily="34" charset="77"/>
            </a:endParaRPr>
          </a:p>
          <a:p>
            <a:pPr marL="230429" indent="-230429" defTabSz="737354">
              <a:spcBef>
                <a:spcPts val="806"/>
              </a:spcBef>
            </a:pPr>
            <a:r>
              <a:rPr lang="en-US" sz="1129">
                <a:solidFill>
                  <a:srgbClr val="000000">
                    <a:lumMod val="65000"/>
                    <a:lumOff val="35000"/>
                  </a:srgbClr>
                </a:solidFill>
                <a:latin typeface="Helvetica Neue LT Pro 45 Light" panose="020B0403020202020204" pitchFamily="34" charset="77"/>
              </a:rPr>
              <a:t>Body Copy – </a:t>
            </a:r>
            <a:br>
              <a:rPr lang="en-US" sz="1129">
                <a:solidFill>
                  <a:srgbClr val="000000">
                    <a:lumMod val="65000"/>
                    <a:lumOff val="35000"/>
                  </a:srgbClr>
                </a:solidFill>
                <a:latin typeface="Helvetica Neue LT Pro 45 Light" panose="020B0403020202020204" pitchFamily="34" charset="77"/>
              </a:rPr>
            </a:br>
            <a:r>
              <a:rPr lang="en-US" sz="1129" err="1">
                <a:solidFill>
                  <a:srgbClr val="000000">
                    <a:lumMod val="65000"/>
                    <a:lumOff val="35000"/>
                  </a:srgbClr>
                </a:solidFill>
                <a:latin typeface="Helvetica Neue LT Pro 45 Light" panose="020B0403020202020204" pitchFamily="34" charset="77"/>
              </a:rPr>
              <a:t>Hevetica</a:t>
            </a:r>
            <a:r>
              <a:rPr lang="en-US" sz="1129">
                <a:solidFill>
                  <a:srgbClr val="000000">
                    <a:lumMod val="65000"/>
                    <a:lumOff val="35000"/>
                  </a:srgbClr>
                </a:solidFill>
                <a:latin typeface="Helvetica Neue LT Pro 45 Light" panose="020B0403020202020204" pitchFamily="34" charset="77"/>
              </a:rPr>
              <a:t> Neue Lt Pro – 14pt</a:t>
            </a:r>
          </a:p>
        </p:txBody>
      </p:sp>
      <p:sp>
        <p:nvSpPr>
          <p:cNvPr id="27" name="Title 1">
            <a:extLst>
              <a:ext uri="{FF2B5EF4-FFF2-40B4-BE49-F238E27FC236}">
                <a16:creationId xmlns:a16="http://schemas.microsoft.com/office/drawing/2014/main" id="{D4A9DA12-082B-A34C-8468-11587E48967B}"/>
              </a:ext>
            </a:extLst>
          </p:cNvPr>
          <p:cNvSpPr txBox="1">
            <a:spLocks/>
          </p:cNvSpPr>
          <p:nvPr userDrawn="1"/>
        </p:nvSpPr>
        <p:spPr>
          <a:xfrm>
            <a:off x="464341" y="282971"/>
            <a:ext cx="3914022" cy="390715"/>
          </a:xfrm>
          <a:prstGeom prst="rect">
            <a:avLst/>
          </a:prstGeom>
        </p:spPr>
        <p:txBody>
          <a:bodyPr/>
          <a:lstStyle>
            <a:lvl1pPr algn="l" defTabSz="914377" rtl="0" eaLnBrk="1" latinLnBrk="0" hangingPunct="1">
              <a:lnSpc>
                <a:spcPct val="90000"/>
              </a:lnSpc>
              <a:spcBef>
                <a:spcPct val="0"/>
              </a:spcBef>
              <a:buNone/>
              <a:defRPr sz="4400" kern="1200">
                <a:solidFill>
                  <a:schemeClr val="tx1"/>
                </a:solidFill>
                <a:latin typeface="+mj-lt"/>
                <a:ea typeface="+mj-ea"/>
                <a:cs typeface="+mj-cs"/>
              </a:defRPr>
            </a:lvl1pPr>
          </a:lstStyle>
          <a:p>
            <a:pPr defTabSz="737354"/>
            <a:r>
              <a:rPr lang="en-US" sz="1613">
                <a:solidFill>
                  <a:prstClr val="black">
                    <a:lumMod val="65000"/>
                    <a:lumOff val="35000"/>
                  </a:prstClr>
                </a:solidFill>
                <a:latin typeface="Helvetica Neue LT Std 65 Medium" panose="020B0604020202020204" pitchFamily="34" charset="0"/>
              </a:rPr>
              <a:t>PowerPoint Template Guide</a:t>
            </a:r>
          </a:p>
        </p:txBody>
      </p:sp>
    </p:spTree>
    <p:extLst>
      <p:ext uri="{BB962C8B-B14F-4D97-AF65-F5344CB8AC3E}">
        <p14:creationId xmlns:p14="http://schemas.microsoft.com/office/powerpoint/2010/main" val="1267215779"/>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7" name="Picture Placeholder 4">
            <a:extLst>
              <a:ext uri="{FF2B5EF4-FFF2-40B4-BE49-F238E27FC236}">
                <a16:creationId xmlns:a16="http://schemas.microsoft.com/office/drawing/2014/main" id="{FFACF0BA-FCB8-2D4A-9836-FD816C771AFC}"/>
              </a:ext>
            </a:extLst>
          </p:cNvPr>
          <p:cNvPicPr>
            <a:picLocks noChangeAspect="1"/>
          </p:cNvPicPr>
          <p:nvPr userDrawn="1"/>
        </p:nvPicPr>
        <p:blipFill>
          <a:blip r:embed="rId2"/>
          <a:srcRect/>
          <a:stretch/>
        </p:blipFill>
        <p:spPr>
          <a:xfrm>
            <a:off x="0" y="3363"/>
            <a:ext cx="12192000" cy="6858000"/>
          </a:xfrm>
          <a:prstGeom prst="rect">
            <a:avLst/>
          </a:prstGeom>
        </p:spPr>
      </p:pic>
      <p:pic>
        <p:nvPicPr>
          <p:cNvPr id="4" name="Picture 3">
            <a:extLst>
              <a:ext uri="{FF2B5EF4-FFF2-40B4-BE49-F238E27FC236}">
                <a16:creationId xmlns:a16="http://schemas.microsoft.com/office/drawing/2014/main" id="{D31E50F2-9DE1-2E46-9E9D-F3A789C485F7}"/>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0" y="6248400"/>
            <a:ext cx="12192000" cy="609600"/>
          </a:xfrm>
          <a:prstGeom prst="rect">
            <a:avLst/>
          </a:prstGeom>
        </p:spPr>
      </p:pic>
    </p:spTree>
    <p:extLst>
      <p:ext uri="{BB962C8B-B14F-4D97-AF65-F5344CB8AC3E}">
        <p14:creationId xmlns:p14="http://schemas.microsoft.com/office/powerpoint/2010/main" val="390589034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609A1C17-C62E-814B-98D4-9359B30674D1}"/>
              </a:ext>
            </a:extLst>
          </p:cNvPr>
          <p:cNvSpPr>
            <a:spLocks noGrp="1"/>
          </p:cNvSpPr>
          <p:nvPr>
            <p:ph type="body" sz="quarter" idx="10"/>
          </p:nvPr>
        </p:nvSpPr>
        <p:spPr>
          <a:xfrm>
            <a:off x="973797" y="2034234"/>
            <a:ext cx="3645338" cy="1655763"/>
          </a:xfrm>
          <a:prstGeom prst="rect">
            <a:avLst/>
          </a:prstGeom>
        </p:spPr>
        <p:txBody>
          <a:bodyPr/>
          <a:lstStyle>
            <a:lvl1pPr marL="0" indent="0">
              <a:buNone/>
              <a:defRPr sz="3600" b="0" i="0">
                <a:solidFill>
                  <a:schemeClr val="bg1"/>
                </a:solidFill>
                <a:latin typeface="Helvetica Neue LT Std 65 Medium" panose="020B0604020202020204" pitchFamily="34" charset="0"/>
              </a:defRPr>
            </a:lvl1pPr>
            <a:lvl2pPr marL="457189" indent="0">
              <a:buNone/>
              <a:defRPr/>
            </a:lvl2pPr>
          </a:lstStyle>
          <a:p>
            <a:pPr lvl="0"/>
            <a:r>
              <a:rPr lang="en-GB"/>
              <a:t>Click to edit Master text styles</a:t>
            </a:r>
          </a:p>
        </p:txBody>
      </p:sp>
    </p:spTree>
    <p:extLst>
      <p:ext uri="{BB962C8B-B14F-4D97-AF65-F5344CB8AC3E}">
        <p14:creationId xmlns:p14="http://schemas.microsoft.com/office/powerpoint/2010/main" val="136760874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INTRO">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11FBAF8-F67E-8C4F-93C7-5212A8CCAF34}"/>
              </a:ext>
            </a:extLst>
          </p:cNvPr>
          <p:cNvSpPr/>
          <p:nvPr/>
        </p:nvSpPr>
        <p:spPr>
          <a:xfrm>
            <a:off x="1593130" y="1777993"/>
            <a:ext cx="7286919" cy="33313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itle 1">
            <a:extLst>
              <a:ext uri="{FF2B5EF4-FFF2-40B4-BE49-F238E27FC236}">
                <a16:creationId xmlns:a16="http://schemas.microsoft.com/office/drawing/2014/main" id="{EAF27D59-4236-2040-B62F-72DA9623B435}"/>
              </a:ext>
            </a:extLst>
          </p:cNvPr>
          <p:cNvSpPr txBox="1">
            <a:spLocks/>
          </p:cNvSpPr>
          <p:nvPr/>
        </p:nvSpPr>
        <p:spPr>
          <a:xfrm>
            <a:off x="1593130" y="3116599"/>
            <a:ext cx="7286919" cy="1992729"/>
          </a:xfrm>
          <a:prstGeom prst="rect">
            <a:avLst/>
          </a:prstGeom>
        </p:spPr>
        <p:txBody>
          <a:bodyPr anchor="t"/>
          <a:lstStyle>
            <a:lvl1pPr algn="l" defTabSz="914377" rtl="0" eaLnBrk="1" latinLnBrk="0" hangingPunct="1">
              <a:lnSpc>
                <a:spcPct val="90000"/>
              </a:lnSpc>
              <a:spcBef>
                <a:spcPct val="0"/>
              </a:spcBef>
              <a:buNone/>
              <a:defRPr sz="4800" b="0" i="0" kern="1200">
                <a:solidFill>
                  <a:srgbClr val="E8BC28"/>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endParaRPr lang="en-US" sz="3600"/>
          </a:p>
        </p:txBody>
      </p:sp>
      <p:sp>
        <p:nvSpPr>
          <p:cNvPr id="16" name="Text Placeholder 15">
            <a:extLst>
              <a:ext uri="{FF2B5EF4-FFF2-40B4-BE49-F238E27FC236}">
                <a16:creationId xmlns:a16="http://schemas.microsoft.com/office/drawing/2014/main" id="{247F625A-C423-F940-95B5-018982D204D5}"/>
              </a:ext>
            </a:extLst>
          </p:cNvPr>
          <p:cNvSpPr>
            <a:spLocks noGrp="1"/>
          </p:cNvSpPr>
          <p:nvPr>
            <p:ph type="body" sz="quarter" idx="10"/>
          </p:nvPr>
        </p:nvSpPr>
        <p:spPr>
          <a:xfrm>
            <a:off x="1697037" y="3289300"/>
            <a:ext cx="7079317" cy="1677988"/>
          </a:xfrm>
          <a:prstGeom prst="rect">
            <a:avLst/>
          </a:prstGeom>
        </p:spPr>
        <p:txBody>
          <a:bodyPr/>
          <a:lstStyle>
            <a:lvl1pPr marL="0" indent="0">
              <a:buNone/>
              <a:defRPr sz="1600" b="0" i="0">
                <a:solidFill>
                  <a:srgbClr val="FFBF22"/>
                </a:solidFill>
                <a:latin typeface="Helvetica Neue LT Std 45 Light" panose="020B0403020202020204" pitchFamily="34" charset="0"/>
              </a:defRPr>
            </a:lvl1pPr>
            <a:lvl2pPr marL="457189" indent="0">
              <a:buNone/>
              <a:defRPr sz="1800" b="0" i="0">
                <a:solidFill>
                  <a:srgbClr val="E8BC28"/>
                </a:solidFill>
                <a:latin typeface="Helvetica Neue LT Std 45 Light" panose="020B0403020202020204" pitchFamily="34" charset="0"/>
              </a:defRPr>
            </a:lvl2pPr>
            <a:lvl3pPr marL="914377" indent="0">
              <a:buNone/>
              <a:defRPr sz="1600" b="0" i="0">
                <a:solidFill>
                  <a:srgbClr val="E8BC28"/>
                </a:solidFill>
                <a:latin typeface="Helvetica Neue LT Std 45 Light" panose="020B0403020202020204" pitchFamily="34" charset="0"/>
              </a:defRPr>
            </a:lvl3pPr>
            <a:lvl4pPr marL="1371566" indent="0">
              <a:buNone/>
              <a:defRPr sz="1400" b="0" i="0">
                <a:solidFill>
                  <a:srgbClr val="E8BC28"/>
                </a:solidFill>
                <a:latin typeface="Helvetica Neue LT Std 45 Light" panose="020B0403020202020204" pitchFamily="34" charset="0"/>
              </a:defRPr>
            </a:lvl4pPr>
            <a:lvl5pPr marL="1828755" indent="0">
              <a:buNone/>
              <a:defRPr sz="1400" b="0" i="0">
                <a:solidFill>
                  <a:srgbClr val="E8BC28"/>
                </a:solidFill>
                <a:latin typeface="Helvetica Neue LT Std 45 Light" panose="020B0403020202020204" pitchFamily="34" charset="0"/>
              </a:defRPr>
            </a:lvl5pPr>
          </a:lstStyle>
          <a:p>
            <a:pPr lvl="0"/>
            <a:r>
              <a:rPr lang="en-GB"/>
              <a:t>Click to edit Master text styles</a:t>
            </a:r>
          </a:p>
        </p:txBody>
      </p:sp>
      <p:sp>
        <p:nvSpPr>
          <p:cNvPr id="19" name="Text Placeholder 18">
            <a:extLst>
              <a:ext uri="{FF2B5EF4-FFF2-40B4-BE49-F238E27FC236}">
                <a16:creationId xmlns:a16="http://schemas.microsoft.com/office/drawing/2014/main" id="{1DCE5CB2-23E7-944B-A874-B6ADE8A53EF1}"/>
              </a:ext>
            </a:extLst>
          </p:cNvPr>
          <p:cNvSpPr>
            <a:spLocks noGrp="1"/>
          </p:cNvSpPr>
          <p:nvPr>
            <p:ph type="body" sz="quarter" idx="11"/>
          </p:nvPr>
        </p:nvSpPr>
        <p:spPr>
          <a:xfrm>
            <a:off x="1697037" y="1885223"/>
            <a:ext cx="7079318" cy="1227137"/>
          </a:xfrm>
          <a:prstGeom prst="rect">
            <a:avLst/>
          </a:prstGeom>
        </p:spPr>
        <p:txBody>
          <a:bodyPr/>
          <a:lstStyle>
            <a:lvl1pPr marL="0" indent="0">
              <a:buNone/>
              <a:defRPr sz="4800" b="0" i="0">
                <a:solidFill>
                  <a:srgbClr val="FFBF22"/>
                </a:solidFill>
                <a:latin typeface="Helvetica Neue LT Std 65 Medium" panose="020B0604020202020204" pitchFamily="34" charset="0"/>
              </a:defRPr>
            </a:lvl1pPr>
          </a:lstStyle>
          <a:p>
            <a:pPr lvl="0"/>
            <a:r>
              <a:rPr lang="en-GB"/>
              <a:t>Click to edit Master text styles</a:t>
            </a:r>
          </a:p>
        </p:txBody>
      </p:sp>
      <p:grpSp>
        <p:nvGrpSpPr>
          <p:cNvPr id="2" name="Group 1">
            <a:extLst>
              <a:ext uri="{FF2B5EF4-FFF2-40B4-BE49-F238E27FC236}">
                <a16:creationId xmlns:a16="http://schemas.microsoft.com/office/drawing/2014/main" id="{131008A5-1E2A-D74A-A5EA-31B620D704E1}"/>
              </a:ext>
            </a:extLst>
          </p:cNvPr>
          <p:cNvGrpSpPr/>
          <p:nvPr userDrawn="1"/>
        </p:nvGrpSpPr>
        <p:grpSpPr>
          <a:xfrm>
            <a:off x="0" y="0"/>
            <a:ext cx="12192000" cy="6858000"/>
            <a:chOff x="0" y="0"/>
            <a:chExt cx="12192000" cy="6858000"/>
          </a:xfrm>
        </p:grpSpPr>
        <p:pic>
          <p:nvPicPr>
            <p:cNvPr id="7" name="Picture 6" descr="A close up of a cable&#10;&#10;Description automatically generated">
              <a:extLst>
                <a:ext uri="{FF2B5EF4-FFF2-40B4-BE49-F238E27FC236}">
                  <a16:creationId xmlns:a16="http://schemas.microsoft.com/office/drawing/2014/main" id="{5404E37C-C7FD-044A-9344-97CB07453AF2}"/>
                </a:ext>
              </a:extLst>
            </p:cNvPr>
            <p:cNvPicPr>
              <a:picLocks noChangeAspect="1"/>
            </p:cNvPicPr>
            <p:nvPr/>
          </p:nvPicPr>
          <p:blipFill>
            <a:blip r:embed="rId2">
              <a:extLst>
                <a:ext uri="{BEBA8EAE-BF5A-486C-A8C5-ECC9F3942E4B}">
                  <a14:imgProps xmlns:a14="http://schemas.microsoft.com/office/drawing/2010/main">
                    <a14:imgLayer r:embed="rId3">
                      <a14:imgEffect>
                        <a14:saturation sat="400000"/>
                      </a14:imgEffect>
                      <a14:imgEffect>
                        <a14:brightnessContrast contrast="20000"/>
                      </a14:imgEffect>
                    </a14:imgLayer>
                  </a14:imgProps>
                </a:ext>
              </a:extLst>
            </a:blip>
            <a:stretch>
              <a:fillRect/>
            </a:stretch>
          </p:blipFill>
          <p:spPr>
            <a:xfrm>
              <a:off x="0" y="0"/>
              <a:ext cx="12192000" cy="6858000"/>
            </a:xfrm>
            <a:prstGeom prst="rect">
              <a:avLst/>
            </a:prstGeom>
          </p:spPr>
        </p:pic>
        <p:pic>
          <p:nvPicPr>
            <p:cNvPr id="8" name="Picture 7">
              <a:extLst>
                <a:ext uri="{FF2B5EF4-FFF2-40B4-BE49-F238E27FC236}">
                  <a16:creationId xmlns:a16="http://schemas.microsoft.com/office/drawing/2014/main" id="{FDCDE178-F199-F04B-AF12-FB14043FCC5F}"/>
                </a:ext>
              </a:extLst>
            </p:cNvPr>
            <p:cNvPicPr>
              <a:picLocks noChangeAspect="1"/>
            </p:cNvPicPr>
            <p:nvPr userDrawn="1"/>
          </p:nvPicPr>
          <p:blipFill>
            <a:blip r:embed="rId4"/>
            <a:stretch>
              <a:fillRect/>
            </a:stretch>
          </p:blipFill>
          <p:spPr>
            <a:xfrm>
              <a:off x="0" y="5816600"/>
              <a:ext cx="12192000" cy="1041400"/>
            </a:xfrm>
            <a:prstGeom prst="rect">
              <a:avLst/>
            </a:prstGeom>
          </p:spPr>
        </p:pic>
      </p:grpSp>
    </p:spTree>
    <p:extLst>
      <p:ext uri="{BB962C8B-B14F-4D97-AF65-F5344CB8AC3E}">
        <p14:creationId xmlns:p14="http://schemas.microsoft.com/office/powerpoint/2010/main" val="25626748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Employees">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9885BEA-7C33-EC4C-9B83-76A1B77EB0FB}"/>
              </a:ext>
            </a:extLst>
          </p:cNvPr>
          <p:cNvSpPr>
            <a:spLocks noGrp="1"/>
          </p:cNvSpPr>
          <p:nvPr>
            <p:ph type="title"/>
          </p:nvPr>
        </p:nvSpPr>
        <p:spPr>
          <a:xfrm>
            <a:off x="517629" y="487300"/>
            <a:ext cx="4629406" cy="1369209"/>
          </a:xfrm>
          <a:prstGeom prst="rect">
            <a:avLst/>
          </a:prstGeom>
        </p:spPr>
        <p:txBody>
          <a:bodyPr lIns="0"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11" name="Text Placeholder 10">
            <a:extLst>
              <a:ext uri="{FF2B5EF4-FFF2-40B4-BE49-F238E27FC236}">
                <a16:creationId xmlns:a16="http://schemas.microsoft.com/office/drawing/2014/main" id="{8D9B2882-406D-0A4D-BF70-0A3D2EB58AEE}"/>
              </a:ext>
            </a:extLst>
          </p:cNvPr>
          <p:cNvSpPr>
            <a:spLocks noGrp="1"/>
          </p:cNvSpPr>
          <p:nvPr>
            <p:ph type="body" sz="quarter" idx="11" hasCustomPrompt="1"/>
          </p:nvPr>
        </p:nvSpPr>
        <p:spPr>
          <a:xfrm>
            <a:off x="8469127" y="1238522"/>
            <a:ext cx="2036041" cy="258700"/>
          </a:xfrm>
          <a:prstGeom prst="rect">
            <a:avLst/>
          </a:prstGeom>
        </p:spPr>
        <p:txBody>
          <a:bodyPr lIns="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13" name="Text Placeholder 12">
            <a:extLst>
              <a:ext uri="{FF2B5EF4-FFF2-40B4-BE49-F238E27FC236}">
                <a16:creationId xmlns:a16="http://schemas.microsoft.com/office/drawing/2014/main" id="{98B15EC4-7827-AD44-9BF2-5FF8608DDB43}"/>
              </a:ext>
            </a:extLst>
          </p:cNvPr>
          <p:cNvSpPr>
            <a:spLocks noGrp="1"/>
          </p:cNvSpPr>
          <p:nvPr>
            <p:ph type="body" sz="quarter" idx="12" hasCustomPrompt="1"/>
          </p:nvPr>
        </p:nvSpPr>
        <p:spPr>
          <a:xfrm>
            <a:off x="8469127" y="1411982"/>
            <a:ext cx="2036763" cy="258700"/>
          </a:xfrm>
          <a:prstGeom prst="rect">
            <a:avLst/>
          </a:prstGeom>
        </p:spPr>
        <p:txBody>
          <a:bodyPr lIns="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14" name="Text Placeholder 10">
            <a:extLst>
              <a:ext uri="{FF2B5EF4-FFF2-40B4-BE49-F238E27FC236}">
                <a16:creationId xmlns:a16="http://schemas.microsoft.com/office/drawing/2014/main" id="{25FD1F12-AD2C-7341-8AFB-CDB935BA9898}"/>
              </a:ext>
            </a:extLst>
          </p:cNvPr>
          <p:cNvSpPr>
            <a:spLocks noGrp="1"/>
          </p:cNvSpPr>
          <p:nvPr>
            <p:ph type="body" sz="quarter" idx="13" hasCustomPrompt="1"/>
          </p:nvPr>
        </p:nvSpPr>
        <p:spPr>
          <a:xfrm>
            <a:off x="7922724"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15" name="Text Placeholder 12">
            <a:extLst>
              <a:ext uri="{FF2B5EF4-FFF2-40B4-BE49-F238E27FC236}">
                <a16:creationId xmlns:a16="http://schemas.microsoft.com/office/drawing/2014/main" id="{DEAA0E9D-C17D-9848-AED5-206761E20B8A}"/>
              </a:ext>
            </a:extLst>
          </p:cNvPr>
          <p:cNvSpPr>
            <a:spLocks noGrp="1"/>
          </p:cNvSpPr>
          <p:nvPr>
            <p:ph type="body" sz="quarter" idx="14" hasCustomPrompt="1"/>
          </p:nvPr>
        </p:nvSpPr>
        <p:spPr>
          <a:xfrm>
            <a:off x="7922633"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16" name="Text Placeholder 10">
            <a:extLst>
              <a:ext uri="{FF2B5EF4-FFF2-40B4-BE49-F238E27FC236}">
                <a16:creationId xmlns:a16="http://schemas.microsoft.com/office/drawing/2014/main" id="{026F6D38-3BF3-A84D-85B0-AF87285D1F22}"/>
              </a:ext>
            </a:extLst>
          </p:cNvPr>
          <p:cNvSpPr>
            <a:spLocks noGrp="1"/>
          </p:cNvSpPr>
          <p:nvPr>
            <p:ph type="body" sz="quarter" idx="15" hasCustomPrompt="1"/>
          </p:nvPr>
        </p:nvSpPr>
        <p:spPr>
          <a:xfrm>
            <a:off x="6087954"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17" name="Text Placeholder 12">
            <a:extLst>
              <a:ext uri="{FF2B5EF4-FFF2-40B4-BE49-F238E27FC236}">
                <a16:creationId xmlns:a16="http://schemas.microsoft.com/office/drawing/2014/main" id="{DD7A5CEC-EC14-9F40-AF5A-DE0DD70F29B7}"/>
              </a:ext>
            </a:extLst>
          </p:cNvPr>
          <p:cNvSpPr>
            <a:spLocks noGrp="1"/>
          </p:cNvSpPr>
          <p:nvPr>
            <p:ph type="body" sz="quarter" idx="16" hasCustomPrompt="1"/>
          </p:nvPr>
        </p:nvSpPr>
        <p:spPr>
          <a:xfrm>
            <a:off x="6087863"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18" name="Text Placeholder 10">
            <a:extLst>
              <a:ext uri="{FF2B5EF4-FFF2-40B4-BE49-F238E27FC236}">
                <a16:creationId xmlns:a16="http://schemas.microsoft.com/office/drawing/2014/main" id="{8C37767A-9381-684B-AFF3-4BC41ACA71ED}"/>
              </a:ext>
            </a:extLst>
          </p:cNvPr>
          <p:cNvSpPr>
            <a:spLocks noGrp="1"/>
          </p:cNvSpPr>
          <p:nvPr>
            <p:ph type="body" sz="quarter" idx="17" hasCustomPrompt="1"/>
          </p:nvPr>
        </p:nvSpPr>
        <p:spPr>
          <a:xfrm>
            <a:off x="4191055"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19" name="Text Placeholder 12">
            <a:extLst>
              <a:ext uri="{FF2B5EF4-FFF2-40B4-BE49-F238E27FC236}">
                <a16:creationId xmlns:a16="http://schemas.microsoft.com/office/drawing/2014/main" id="{30568923-57EA-3244-993A-D090E73CAC81}"/>
              </a:ext>
            </a:extLst>
          </p:cNvPr>
          <p:cNvSpPr>
            <a:spLocks noGrp="1"/>
          </p:cNvSpPr>
          <p:nvPr>
            <p:ph type="body" sz="quarter" idx="18" hasCustomPrompt="1"/>
          </p:nvPr>
        </p:nvSpPr>
        <p:spPr>
          <a:xfrm>
            <a:off x="4190964"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20" name="Text Placeholder 10">
            <a:extLst>
              <a:ext uri="{FF2B5EF4-FFF2-40B4-BE49-F238E27FC236}">
                <a16:creationId xmlns:a16="http://schemas.microsoft.com/office/drawing/2014/main" id="{52684357-8BAC-7C47-887A-37917745E901}"/>
              </a:ext>
            </a:extLst>
          </p:cNvPr>
          <p:cNvSpPr>
            <a:spLocks noGrp="1"/>
          </p:cNvSpPr>
          <p:nvPr>
            <p:ph type="body" sz="quarter" idx="19" hasCustomPrompt="1"/>
          </p:nvPr>
        </p:nvSpPr>
        <p:spPr>
          <a:xfrm>
            <a:off x="2361375"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1" name="Text Placeholder 12">
            <a:extLst>
              <a:ext uri="{FF2B5EF4-FFF2-40B4-BE49-F238E27FC236}">
                <a16:creationId xmlns:a16="http://schemas.microsoft.com/office/drawing/2014/main" id="{FE757602-E883-0C46-83AF-8B1CEC8D9CED}"/>
              </a:ext>
            </a:extLst>
          </p:cNvPr>
          <p:cNvSpPr>
            <a:spLocks noGrp="1"/>
          </p:cNvSpPr>
          <p:nvPr>
            <p:ph type="body" sz="quarter" idx="20" hasCustomPrompt="1"/>
          </p:nvPr>
        </p:nvSpPr>
        <p:spPr>
          <a:xfrm>
            <a:off x="2361284"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22" name="Text Placeholder 10">
            <a:extLst>
              <a:ext uri="{FF2B5EF4-FFF2-40B4-BE49-F238E27FC236}">
                <a16:creationId xmlns:a16="http://schemas.microsoft.com/office/drawing/2014/main" id="{E80E63D6-51AF-9342-84DD-2F397CF5E026}"/>
              </a:ext>
            </a:extLst>
          </p:cNvPr>
          <p:cNvSpPr>
            <a:spLocks noGrp="1"/>
          </p:cNvSpPr>
          <p:nvPr>
            <p:ph type="body" sz="quarter" idx="21" hasCustomPrompt="1"/>
          </p:nvPr>
        </p:nvSpPr>
        <p:spPr>
          <a:xfrm>
            <a:off x="517720"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3" name="Text Placeholder 12">
            <a:extLst>
              <a:ext uri="{FF2B5EF4-FFF2-40B4-BE49-F238E27FC236}">
                <a16:creationId xmlns:a16="http://schemas.microsoft.com/office/drawing/2014/main" id="{800E494D-C690-A141-A71E-A48CBF0A61D1}"/>
              </a:ext>
            </a:extLst>
          </p:cNvPr>
          <p:cNvSpPr>
            <a:spLocks noGrp="1"/>
          </p:cNvSpPr>
          <p:nvPr>
            <p:ph type="body" sz="quarter" idx="22" hasCustomPrompt="1"/>
          </p:nvPr>
        </p:nvSpPr>
        <p:spPr>
          <a:xfrm>
            <a:off x="517629"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24" name="Text Placeholder 10">
            <a:extLst>
              <a:ext uri="{FF2B5EF4-FFF2-40B4-BE49-F238E27FC236}">
                <a16:creationId xmlns:a16="http://schemas.microsoft.com/office/drawing/2014/main" id="{A23863FE-952A-244D-90F7-688D9A0DDD22}"/>
              </a:ext>
            </a:extLst>
          </p:cNvPr>
          <p:cNvSpPr>
            <a:spLocks noGrp="1"/>
          </p:cNvSpPr>
          <p:nvPr>
            <p:ph type="body" sz="quarter" idx="23" hasCustomPrompt="1"/>
          </p:nvPr>
        </p:nvSpPr>
        <p:spPr>
          <a:xfrm>
            <a:off x="7922724"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5" name="Text Placeholder 12">
            <a:extLst>
              <a:ext uri="{FF2B5EF4-FFF2-40B4-BE49-F238E27FC236}">
                <a16:creationId xmlns:a16="http://schemas.microsoft.com/office/drawing/2014/main" id="{A60A29BA-89A0-BA4C-A5D2-BF6E7D66D826}"/>
              </a:ext>
            </a:extLst>
          </p:cNvPr>
          <p:cNvSpPr>
            <a:spLocks noGrp="1"/>
          </p:cNvSpPr>
          <p:nvPr>
            <p:ph type="body" sz="quarter" idx="24" hasCustomPrompt="1"/>
          </p:nvPr>
        </p:nvSpPr>
        <p:spPr>
          <a:xfrm>
            <a:off x="7922633"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26" name="Text Placeholder 10">
            <a:extLst>
              <a:ext uri="{FF2B5EF4-FFF2-40B4-BE49-F238E27FC236}">
                <a16:creationId xmlns:a16="http://schemas.microsoft.com/office/drawing/2014/main" id="{89898E1A-7B68-F04E-8DF9-7DF4AC3F2022}"/>
              </a:ext>
            </a:extLst>
          </p:cNvPr>
          <p:cNvSpPr>
            <a:spLocks noGrp="1"/>
          </p:cNvSpPr>
          <p:nvPr>
            <p:ph type="body" sz="quarter" idx="25" hasCustomPrompt="1"/>
          </p:nvPr>
        </p:nvSpPr>
        <p:spPr>
          <a:xfrm>
            <a:off x="6087954"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7" name="Text Placeholder 12">
            <a:extLst>
              <a:ext uri="{FF2B5EF4-FFF2-40B4-BE49-F238E27FC236}">
                <a16:creationId xmlns:a16="http://schemas.microsoft.com/office/drawing/2014/main" id="{FE65C65B-35EF-AF42-937E-CB58BD9F5DC3}"/>
              </a:ext>
            </a:extLst>
          </p:cNvPr>
          <p:cNvSpPr>
            <a:spLocks noGrp="1"/>
          </p:cNvSpPr>
          <p:nvPr>
            <p:ph type="body" sz="quarter" idx="26" hasCustomPrompt="1"/>
          </p:nvPr>
        </p:nvSpPr>
        <p:spPr>
          <a:xfrm>
            <a:off x="6087863"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28" name="Text Placeholder 10">
            <a:extLst>
              <a:ext uri="{FF2B5EF4-FFF2-40B4-BE49-F238E27FC236}">
                <a16:creationId xmlns:a16="http://schemas.microsoft.com/office/drawing/2014/main" id="{E8818411-28B7-E348-8FC0-16EA9B5CD6E8}"/>
              </a:ext>
            </a:extLst>
          </p:cNvPr>
          <p:cNvSpPr>
            <a:spLocks noGrp="1"/>
          </p:cNvSpPr>
          <p:nvPr>
            <p:ph type="body" sz="quarter" idx="27" hasCustomPrompt="1"/>
          </p:nvPr>
        </p:nvSpPr>
        <p:spPr>
          <a:xfrm>
            <a:off x="4191055"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9" name="Text Placeholder 12">
            <a:extLst>
              <a:ext uri="{FF2B5EF4-FFF2-40B4-BE49-F238E27FC236}">
                <a16:creationId xmlns:a16="http://schemas.microsoft.com/office/drawing/2014/main" id="{1D298B64-DB9D-7D4F-85F5-13A6775E23B2}"/>
              </a:ext>
            </a:extLst>
          </p:cNvPr>
          <p:cNvSpPr>
            <a:spLocks noGrp="1"/>
          </p:cNvSpPr>
          <p:nvPr>
            <p:ph type="body" sz="quarter" idx="28" hasCustomPrompt="1"/>
          </p:nvPr>
        </p:nvSpPr>
        <p:spPr>
          <a:xfrm>
            <a:off x="4190964"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30" name="Text Placeholder 10">
            <a:extLst>
              <a:ext uri="{FF2B5EF4-FFF2-40B4-BE49-F238E27FC236}">
                <a16:creationId xmlns:a16="http://schemas.microsoft.com/office/drawing/2014/main" id="{CA7EE175-F504-A241-BB9E-4B63D9421241}"/>
              </a:ext>
            </a:extLst>
          </p:cNvPr>
          <p:cNvSpPr>
            <a:spLocks noGrp="1"/>
          </p:cNvSpPr>
          <p:nvPr>
            <p:ph type="body" sz="quarter" idx="29" hasCustomPrompt="1"/>
          </p:nvPr>
        </p:nvSpPr>
        <p:spPr>
          <a:xfrm>
            <a:off x="2361375"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31" name="Text Placeholder 12">
            <a:extLst>
              <a:ext uri="{FF2B5EF4-FFF2-40B4-BE49-F238E27FC236}">
                <a16:creationId xmlns:a16="http://schemas.microsoft.com/office/drawing/2014/main" id="{33A5E4BB-C47B-5146-8E48-1E9A4ED09F28}"/>
              </a:ext>
            </a:extLst>
          </p:cNvPr>
          <p:cNvSpPr>
            <a:spLocks noGrp="1"/>
          </p:cNvSpPr>
          <p:nvPr>
            <p:ph type="body" sz="quarter" idx="30" hasCustomPrompt="1"/>
          </p:nvPr>
        </p:nvSpPr>
        <p:spPr>
          <a:xfrm>
            <a:off x="2361284"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32" name="Text Placeholder 10">
            <a:extLst>
              <a:ext uri="{FF2B5EF4-FFF2-40B4-BE49-F238E27FC236}">
                <a16:creationId xmlns:a16="http://schemas.microsoft.com/office/drawing/2014/main" id="{CDFCD2CC-774B-7C45-B5EF-4845C476F627}"/>
              </a:ext>
            </a:extLst>
          </p:cNvPr>
          <p:cNvSpPr>
            <a:spLocks noGrp="1"/>
          </p:cNvSpPr>
          <p:nvPr>
            <p:ph type="body" sz="quarter" idx="31" hasCustomPrompt="1"/>
          </p:nvPr>
        </p:nvSpPr>
        <p:spPr>
          <a:xfrm>
            <a:off x="517720"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33" name="Text Placeholder 12">
            <a:extLst>
              <a:ext uri="{FF2B5EF4-FFF2-40B4-BE49-F238E27FC236}">
                <a16:creationId xmlns:a16="http://schemas.microsoft.com/office/drawing/2014/main" id="{54099D0C-11DE-564E-87CD-3D7CA122E369}"/>
              </a:ext>
            </a:extLst>
          </p:cNvPr>
          <p:cNvSpPr>
            <a:spLocks noGrp="1"/>
          </p:cNvSpPr>
          <p:nvPr>
            <p:ph type="body" sz="quarter" idx="32" hasCustomPrompt="1"/>
          </p:nvPr>
        </p:nvSpPr>
        <p:spPr>
          <a:xfrm>
            <a:off x="517629"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3" name="Picture Placeholder 2">
            <a:extLst>
              <a:ext uri="{FF2B5EF4-FFF2-40B4-BE49-F238E27FC236}">
                <a16:creationId xmlns:a16="http://schemas.microsoft.com/office/drawing/2014/main" id="{98E5176D-C25B-0B4F-9953-18721D7311C3}"/>
              </a:ext>
            </a:extLst>
          </p:cNvPr>
          <p:cNvSpPr>
            <a:spLocks noGrp="1"/>
          </p:cNvSpPr>
          <p:nvPr>
            <p:ph type="pic" sz="quarter" idx="33"/>
          </p:nvPr>
        </p:nvSpPr>
        <p:spPr>
          <a:xfrm>
            <a:off x="518540" y="2012178"/>
            <a:ext cx="1643869" cy="1058862"/>
          </a:xfrm>
          <a:prstGeom prst="rect">
            <a:avLst/>
          </a:prstGeom>
          <a:noFill/>
        </p:spPr>
        <p:txBody>
          <a:bodyPr/>
          <a:lstStyle/>
          <a:p>
            <a:r>
              <a:rPr lang="en-US"/>
              <a:t>Click icon to add picture</a:t>
            </a:r>
          </a:p>
        </p:txBody>
      </p:sp>
      <p:sp>
        <p:nvSpPr>
          <p:cNvPr id="34" name="Picture Placeholder 2">
            <a:extLst>
              <a:ext uri="{FF2B5EF4-FFF2-40B4-BE49-F238E27FC236}">
                <a16:creationId xmlns:a16="http://schemas.microsoft.com/office/drawing/2014/main" id="{3034D6EA-24FA-B44E-B175-A69466B69136}"/>
              </a:ext>
            </a:extLst>
          </p:cNvPr>
          <p:cNvSpPr>
            <a:spLocks noGrp="1"/>
          </p:cNvSpPr>
          <p:nvPr>
            <p:ph type="pic" sz="quarter" idx="34"/>
          </p:nvPr>
        </p:nvSpPr>
        <p:spPr>
          <a:xfrm>
            <a:off x="2361401" y="2012178"/>
            <a:ext cx="1643869" cy="1058862"/>
          </a:xfrm>
          <a:prstGeom prst="rect">
            <a:avLst/>
          </a:prstGeom>
        </p:spPr>
        <p:txBody>
          <a:bodyPr/>
          <a:lstStyle/>
          <a:p>
            <a:r>
              <a:rPr lang="en-US"/>
              <a:t>Click icon to add picture</a:t>
            </a:r>
          </a:p>
        </p:txBody>
      </p:sp>
      <p:sp>
        <p:nvSpPr>
          <p:cNvPr id="35" name="Picture Placeholder 2">
            <a:extLst>
              <a:ext uri="{FF2B5EF4-FFF2-40B4-BE49-F238E27FC236}">
                <a16:creationId xmlns:a16="http://schemas.microsoft.com/office/drawing/2014/main" id="{F6C71354-D9C6-0944-A6F7-99F3174B5B91}"/>
              </a:ext>
            </a:extLst>
          </p:cNvPr>
          <p:cNvSpPr>
            <a:spLocks noGrp="1"/>
          </p:cNvSpPr>
          <p:nvPr>
            <p:ph type="pic" sz="quarter" idx="35"/>
          </p:nvPr>
        </p:nvSpPr>
        <p:spPr>
          <a:xfrm>
            <a:off x="4197453" y="2012178"/>
            <a:ext cx="1643869" cy="1058862"/>
          </a:xfrm>
          <a:prstGeom prst="rect">
            <a:avLst/>
          </a:prstGeom>
        </p:spPr>
        <p:txBody>
          <a:bodyPr/>
          <a:lstStyle/>
          <a:p>
            <a:r>
              <a:rPr lang="en-US"/>
              <a:t>Click icon to add picture</a:t>
            </a:r>
          </a:p>
        </p:txBody>
      </p:sp>
      <p:sp>
        <p:nvSpPr>
          <p:cNvPr id="36" name="Picture Placeholder 2">
            <a:extLst>
              <a:ext uri="{FF2B5EF4-FFF2-40B4-BE49-F238E27FC236}">
                <a16:creationId xmlns:a16="http://schemas.microsoft.com/office/drawing/2014/main" id="{44E7A985-A721-C642-8A01-B43F591F76EE}"/>
              </a:ext>
            </a:extLst>
          </p:cNvPr>
          <p:cNvSpPr>
            <a:spLocks noGrp="1"/>
          </p:cNvSpPr>
          <p:nvPr>
            <p:ph type="pic" sz="quarter" idx="36"/>
          </p:nvPr>
        </p:nvSpPr>
        <p:spPr>
          <a:xfrm>
            <a:off x="6085092" y="2012178"/>
            <a:ext cx="1643869" cy="1058862"/>
          </a:xfrm>
          <a:prstGeom prst="rect">
            <a:avLst/>
          </a:prstGeom>
        </p:spPr>
        <p:txBody>
          <a:bodyPr/>
          <a:lstStyle/>
          <a:p>
            <a:r>
              <a:rPr lang="en-US"/>
              <a:t>Click icon to add picture</a:t>
            </a:r>
          </a:p>
        </p:txBody>
      </p:sp>
      <p:sp>
        <p:nvSpPr>
          <p:cNvPr id="37" name="Picture Placeholder 2">
            <a:extLst>
              <a:ext uri="{FF2B5EF4-FFF2-40B4-BE49-F238E27FC236}">
                <a16:creationId xmlns:a16="http://schemas.microsoft.com/office/drawing/2014/main" id="{5FA04993-DD2D-FE4F-9418-231283FBC620}"/>
              </a:ext>
            </a:extLst>
          </p:cNvPr>
          <p:cNvSpPr>
            <a:spLocks noGrp="1"/>
          </p:cNvSpPr>
          <p:nvPr>
            <p:ph type="pic" sz="quarter" idx="37"/>
          </p:nvPr>
        </p:nvSpPr>
        <p:spPr>
          <a:xfrm>
            <a:off x="7927464" y="2012178"/>
            <a:ext cx="1643869" cy="1058862"/>
          </a:xfrm>
          <a:prstGeom prst="rect">
            <a:avLst/>
          </a:prstGeom>
        </p:spPr>
        <p:txBody>
          <a:bodyPr/>
          <a:lstStyle/>
          <a:p>
            <a:r>
              <a:rPr lang="en-US"/>
              <a:t>Click icon to add picture</a:t>
            </a:r>
          </a:p>
        </p:txBody>
      </p:sp>
      <p:sp>
        <p:nvSpPr>
          <p:cNvPr id="38" name="Picture Placeholder 2">
            <a:extLst>
              <a:ext uri="{FF2B5EF4-FFF2-40B4-BE49-F238E27FC236}">
                <a16:creationId xmlns:a16="http://schemas.microsoft.com/office/drawing/2014/main" id="{F831207F-DC8C-AA47-AFC2-667CF2F429E4}"/>
              </a:ext>
            </a:extLst>
          </p:cNvPr>
          <p:cNvSpPr>
            <a:spLocks noGrp="1"/>
          </p:cNvSpPr>
          <p:nvPr>
            <p:ph type="pic" sz="quarter" idx="38"/>
          </p:nvPr>
        </p:nvSpPr>
        <p:spPr>
          <a:xfrm>
            <a:off x="518540" y="3942630"/>
            <a:ext cx="1643869" cy="1058862"/>
          </a:xfrm>
          <a:prstGeom prst="rect">
            <a:avLst/>
          </a:prstGeom>
        </p:spPr>
        <p:txBody>
          <a:bodyPr/>
          <a:lstStyle/>
          <a:p>
            <a:r>
              <a:rPr lang="en-US"/>
              <a:t>Click icon to add picture</a:t>
            </a:r>
          </a:p>
        </p:txBody>
      </p:sp>
      <p:sp>
        <p:nvSpPr>
          <p:cNvPr id="39" name="Picture Placeholder 2">
            <a:extLst>
              <a:ext uri="{FF2B5EF4-FFF2-40B4-BE49-F238E27FC236}">
                <a16:creationId xmlns:a16="http://schemas.microsoft.com/office/drawing/2014/main" id="{A2F6536A-9693-E841-AD61-8C359448084F}"/>
              </a:ext>
            </a:extLst>
          </p:cNvPr>
          <p:cNvSpPr>
            <a:spLocks noGrp="1"/>
          </p:cNvSpPr>
          <p:nvPr>
            <p:ph type="pic" sz="quarter" idx="39"/>
          </p:nvPr>
        </p:nvSpPr>
        <p:spPr>
          <a:xfrm>
            <a:off x="2361401" y="3942630"/>
            <a:ext cx="1643869" cy="1058862"/>
          </a:xfrm>
          <a:prstGeom prst="rect">
            <a:avLst/>
          </a:prstGeom>
        </p:spPr>
        <p:txBody>
          <a:bodyPr/>
          <a:lstStyle/>
          <a:p>
            <a:r>
              <a:rPr lang="en-US"/>
              <a:t>Click icon to add picture</a:t>
            </a:r>
          </a:p>
        </p:txBody>
      </p:sp>
      <p:sp>
        <p:nvSpPr>
          <p:cNvPr id="40" name="Picture Placeholder 2">
            <a:extLst>
              <a:ext uri="{FF2B5EF4-FFF2-40B4-BE49-F238E27FC236}">
                <a16:creationId xmlns:a16="http://schemas.microsoft.com/office/drawing/2014/main" id="{28EFB759-7961-0F4B-9DA2-9B07D82B3B79}"/>
              </a:ext>
            </a:extLst>
          </p:cNvPr>
          <p:cNvSpPr>
            <a:spLocks noGrp="1"/>
          </p:cNvSpPr>
          <p:nvPr>
            <p:ph type="pic" sz="quarter" idx="40"/>
          </p:nvPr>
        </p:nvSpPr>
        <p:spPr>
          <a:xfrm>
            <a:off x="4197453" y="3942630"/>
            <a:ext cx="1643869" cy="1058862"/>
          </a:xfrm>
          <a:prstGeom prst="rect">
            <a:avLst/>
          </a:prstGeom>
        </p:spPr>
        <p:txBody>
          <a:bodyPr/>
          <a:lstStyle/>
          <a:p>
            <a:r>
              <a:rPr lang="en-US"/>
              <a:t>Click icon to add picture</a:t>
            </a:r>
          </a:p>
        </p:txBody>
      </p:sp>
      <p:sp>
        <p:nvSpPr>
          <p:cNvPr id="41" name="Picture Placeholder 2">
            <a:extLst>
              <a:ext uri="{FF2B5EF4-FFF2-40B4-BE49-F238E27FC236}">
                <a16:creationId xmlns:a16="http://schemas.microsoft.com/office/drawing/2014/main" id="{F10325A2-6AE5-2B40-BA16-62A41FF09948}"/>
              </a:ext>
            </a:extLst>
          </p:cNvPr>
          <p:cNvSpPr>
            <a:spLocks noGrp="1"/>
          </p:cNvSpPr>
          <p:nvPr>
            <p:ph type="pic" sz="quarter" idx="41"/>
          </p:nvPr>
        </p:nvSpPr>
        <p:spPr>
          <a:xfrm>
            <a:off x="6085092" y="3942630"/>
            <a:ext cx="1643869" cy="1058862"/>
          </a:xfrm>
          <a:prstGeom prst="rect">
            <a:avLst/>
          </a:prstGeom>
        </p:spPr>
        <p:txBody>
          <a:bodyPr/>
          <a:lstStyle/>
          <a:p>
            <a:r>
              <a:rPr lang="en-US"/>
              <a:t>Click icon to add picture</a:t>
            </a:r>
          </a:p>
        </p:txBody>
      </p:sp>
      <p:sp>
        <p:nvSpPr>
          <p:cNvPr id="42" name="Picture Placeholder 2">
            <a:extLst>
              <a:ext uri="{FF2B5EF4-FFF2-40B4-BE49-F238E27FC236}">
                <a16:creationId xmlns:a16="http://schemas.microsoft.com/office/drawing/2014/main" id="{48548331-C398-0441-8680-2BC2E34EA6B7}"/>
              </a:ext>
            </a:extLst>
          </p:cNvPr>
          <p:cNvSpPr>
            <a:spLocks noGrp="1"/>
          </p:cNvSpPr>
          <p:nvPr>
            <p:ph type="pic" sz="quarter" idx="42"/>
          </p:nvPr>
        </p:nvSpPr>
        <p:spPr>
          <a:xfrm>
            <a:off x="7927464" y="3942630"/>
            <a:ext cx="1643869" cy="1058862"/>
          </a:xfrm>
          <a:prstGeom prst="rect">
            <a:avLst/>
          </a:prstGeom>
        </p:spPr>
        <p:txBody>
          <a:bodyPr/>
          <a:lstStyle/>
          <a:p>
            <a:r>
              <a:rPr lang="en-US"/>
              <a:t>Click icon to add picture</a:t>
            </a:r>
          </a:p>
        </p:txBody>
      </p:sp>
      <p:sp>
        <p:nvSpPr>
          <p:cNvPr id="43" name="Picture Placeholder 2">
            <a:extLst>
              <a:ext uri="{FF2B5EF4-FFF2-40B4-BE49-F238E27FC236}">
                <a16:creationId xmlns:a16="http://schemas.microsoft.com/office/drawing/2014/main" id="{DD52C364-564D-1C4F-82AA-CD456091DD55}"/>
              </a:ext>
            </a:extLst>
          </p:cNvPr>
          <p:cNvSpPr>
            <a:spLocks noGrp="1"/>
          </p:cNvSpPr>
          <p:nvPr>
            <p:ph type="pic" sz="quarter" idx="43"/>
          </p:nvPr>
        </p:nvSpPr>
        <p:spPr>
          <a:xfrm>
            <a:off x="6632170" y="611157"/>
            <a:ext cx="1643869" cy="1058862"/>
          </a:xfrm>
          <a:prstGeom prst="rect">
            <a:avLst/>
          </a:prstGeom>
        </p:spPr>
        <p:txBody>
          <a:bodyPr/>
          <a:lstStyle/>
          <a:p>
            <a:r>
              <a:rPr lang="en-US"/>
              <a:t>Click icon to add picture</a:t>
            </a:r>
          </a:p>
        </p:txBody>
      </p:sp>
      <p:sp>
        <p:nvSpPr>
          <p:cNvPr id="44" name="Text Placeholder 10">
            <a:extLst>
              <a:ext uri="{FF2B5EF4-FFF2-40B4-BE49-F238E27FC236}">
                <a16:creationId xmlns:a16="http://schemas.microsoft.com/office/drawing/2014/main" id="{34A5EC81-F5AA-BD4F-AD20-F610E3D2A6A9}"/>
              </a:ext>
            </a:extLst>
          </p:cNvPr>
          <p:cNvSpPr>
            <a:spLocks noGrp="1"/>
          </p:cNvSpPr>
          <p:nvPr>
            <p:ph type="body" sz="quarter" idx="44" hasCustomPrompt="1"/>
          </p:nvPr>
        </p:nvSpPr>
        <p:spPr>
          <a:xfrm>
            <a:off x="9759476"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45" name="Text Placeholder 12">
            <a:extLst>
              <a:ext uri="{FF2B5EF4-FFF2-40B4-BE49-F238E27FC236}">
                <a16:creationId xmlns:a16="http://schemas.microsoft.com/office/drawing/2014/main" id="{F8D452BD-BCAB-8E4B-8F90-5D25276410E3}"/>
              </a:ext>
            </a:extLst>
          </p:cNvPr>
          <p:cNvSpPr>
            <a:spLocks noGrp="1"/>
          </p:cNvSpPr>
          <p:nvPr>
            <p:ph type="body" sz="quarter" idx="45" hasCustomPrompt="1"/>
          </p:nvPr>
        </p:nvSpPr>
        <p:spPr>
          <a:xfrm>
            <a:off x="9759385"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46" name="Text Placeholder 10">
            <a:extLst>
              <a:ext uri="{FF2B5EF4-FFF2-40B4-BE49-F238E27FC236}">
                <a16:creationId xmlns:a16="http://schemas.microsoft.com/office/drawing/2014/main" id="{3C461A69-4097-4449-90FF-4E186AE70D69}"/>
              </a:ext>
            </a:extLst>
          </p:cNvPr>
          <p:cNvSpPr>
            <a:spLocks noGrp="1"/>
          </p:cNvSpPr>
          <p:nvPr>
            <p:ph type="body" sz="quarter" idx="46" hasCustomPrompt="1"/>
          </p:nvPr>
        </p:nvSpPr>
        <p:spPr>
          <a:xfrm>
            <a:off x="9759476"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47" name="Text Placeholder 12">
            <a:extLst>
              <a:ext uri="{FF2B5EF4-FFF2-40B4-BE49-F238E27FC236}">
                <a16:creationId xmlns:a16="http://schemas.microsoft.com/office/drawing/2014/main" id="{8CF0C9D9-5593-DE4A-8CDE-70AC8BAEB3F3}"/>
              </a:ext>
            </a:extLst>
          </p:cNvPr>
          <p:cNvSpPr>
            <a:spLocks noGrp="1"/>
          </p:cNvSpPr>
          <p:nvPr>
            <p:ph type="body" sz="quarter" idx="47" hasCustomPrompt="1"/>
          </p:nvPr>
        </p:nvSpPr>
        <p:spPr>
          <a:xfrm>
            <a:off x="9759385"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48" name="Picture Placeholder 2">
            <a:extLst>
              <a:ext uri="{FF2B5EF4-FFF2-40B4-BE49-F238E27FC236}">
                <a16:creationId xmlns:a16="http://schemas.microsoft.com/office/drawing/2014/main" id="{130CC36B-383B-694A-B2BC-DC26B0643A4B}"/>
              </a:ext>
            </a:extLst>
          </p:cNvPr>
          <p:cNvSpPr>
            <a:spLocks noGrp="1"/>
          </p:cNvSpPr>
          <p:nvPr>
            <p:ph type="pic" sz="quarter" idx="48"/>
          </p:nvPr>
        </p:nvSpPr>
        <p:spPr>
          <a:xfrm>
            <a:off x="9764216" y="2012178"/>
            <a:ext cx="1643869" cy="1058862"/>
          </a:xfrm>
          <a:prstGeom prst="rect">
            <a:avLst/>
          </a:prstGeom>
        </p:spPr>
        <p:txBody>
          <a:bodyPr/>
          <a:lstStyle/>
          <a:p>
            <a:r>
              <a:rPr lang="en-US"/>
              <a:t>Click icon to add picture</a:t>
            </a:r>
          </a:p>
        </p:txBody>
      </p:sp>
      <p:sp>
        <p:nvSpPr>
          <p:cNvPr id="49" name="Picture Placeholder 2">
            <a:extLst>
              <a:ext uri="{FF2B5EF4-FFF2-40B4-BE49-F238E27FC236}">
                <a16:creationId xmlns:a16="http://schemas.microsoft.com/office/drawing/2014/main" id="{426D85E2-E3EC-D747-8E19-BC2E5FD68A65}"/>
              </a:ext>
            </a:extLst>
          </p:cNvPr>
          <p:cNvSpPr>
            <a:spLocks noGrp="1"/>
          </p:cNvSpPr>
          <p:nvPr>
            <p:ph type="pic" sz="quarter" idx="49"/>
          </p:nvPr>
        </p:nvSpPr>
        <p:spPr>
          <a:xfrm>
            <a:off x="9764216" y="3942630"/>
            <a:ext cx="1643869" cy="1058862"/>
          </a:xfrm>
          <a:prstGeom prst="rect">
            <a:avLst/>
          </a:prstGeom>
        </p:spPr>
        <p:txBody>
          <a:bodyPr/>
          <a:lstStyle/>
          <a:p>
            <a:r>
              <a:rPr lang="en-US"/>
              <a:t>Click icon to add picture</a:t>
            </a:r>
          </a:p>
        </p:txBody>
      </p:sp>
      <p:pic>
        <p:nvPicPr>
          <p:cNvPr id="50" name="Picture 49">
            <a:extLst>
              <a:ext uri="{FF2B5EF4-FFF2-40B4-BE49-F238E27FC236}">
                <a16:creationId xmlns:a16="http://schemas.microsoft.com/office/drawing/2014/main" id="{4FAF91A6-FFE3-3C47-BB4D-3B6CAF6F3511}"/>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240835520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Picture_BG 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5F127328-5914-8746-9676-46AEF2593FFE}"/>
              </a:ext>
            </a:extLst>
          </p:cNvPr>
          <p:cNvSpPr>
            <a:spLocks noGrp="1"/>
          </p:cNvSpPr>
          <p:nvPr>
            <p:ph type="pic" sz="quarter" idx="10"/>
          </p:nvPr>
        </p:nvSpPr>
        <p:spPr>
          <a:xfrm>
            <a:off x="0" y="0"/>
            <a:ext cx="12192000" cy="6858000"/>
          </a:xfrm>
          <a:prstGeom prst="rect">
            <a:avLst/>
          </a:prstGeom>
        </p:spPr>
        <p:txBody>
          <a:bodyPr/>
          <a:lstStyle/>
          <a:p>
            <a:endParaRPr lang="en-US"/>
          </a:p>
        </p:txBody>
      </p:sp>
      <p:sp>
        <p:nvSpPr>
          <p:cNvPr id="5" name="Title 1">
            <a:extLst>
              <a:ext uri="{FF2B5EF4-FFF2-40B4-BE49-F238E27FC236}">
                <a16:creationId xmlns:a16="http://schemas.microsoft.com/office/drawing/2014/main" id="{D545E6C8-F8C7-574A-9C5C-305FA222624F}"/>
              </a:ext>
            </a:extLst>
          </p:cNvPr>
          <p:cNvSpPr>
            <a:spLocks noGrp="1"/>
          </p:cNvSpPr>
          <p:nvPr>
            <p:ph type="title"/>
          </p:nvPr>
        </p:nvSpPr>
        <p:spPr>
          <a:xfrm>
            <a:off x="527568" y="2688964"/>
            <a:ext cx="4856568" cy="1480071"/>
          </a:xfrm>
          <a:prstGeom prst="rect">
            <a:avLst/>
          </a:prstGeom>
        </p:spPr>
        <p:txBody>
          <a:bodyPr anchor="b"/>
          <a:lstStyle>
            <a:lvl1pPr>
              <a:defRPr sz="48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pic>
        <p:nvPicPr>
          <p:cNvPr id="6" name="Picture 5">
            <a:extLst>
              <a:ext uri="{FF2B5EF4-FFF2-40B4-BE49-F238E27FC236}">
                <a16:creationId xmlns:a16="http://schemas.microsoft.com/office/drawing/2014/main" id="{6DB78912-ED94-0848-975B-CD0C55ECCFF5}"/>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281735369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Content + Space">
    <p:spTree>
      <p:nvGrpSpPr>
        <p:cNvPr id="1" name=""/>
        <p:cNvGrpSpPr/>
        <p:nvPr/>
      </p:nvGrpSpPr>
      <p:grpSpPr>
        <a:xfrm>
          <a:off x="0" y="0"/>
          <a:ext cx="0" cy="0"/>
          <a:chOff x="0" y="0"/>
          <a:chExt cx="0" cy="0"/>
        </a:xfrm>
      </p:grpSpPr>
      <p:pic>
        <p:nvPicPr>
          <p:cNvPr id="3" name="Picture 2" descr="A close up of a logo&#10;&#10;Description automatically generated">
            <a:extLst>
              <a:ext uri="{FF2B5EF4-FFF2-40B4-BE49-F238E27FC236}">
                <a16:creationId xmlns:a16="http://schemas.microsoft.com/office/drawing/2014/main" id="{C521267E-3022-A74A-971C-6C1E2121DF83}"/>
              </a:ext>
            </a:extLst>
          </p:cNvPr>
          <p:cNvPicPr>
            <a:picLocks noChangeAspect="1"/>
          </p:cNvPicPr>
          <p:nvPr/>
        </p:nvPicPr>
        <p:blipFill>
          <a:blip r:embed="rId2"/>
          <a:stretch>
            <a:fillRect/>
          </a:stretch>
        </p:blipFill>
        <p:spPr>
          <a:xfrm>
            <a:off x="0" y="0"/>
            <a:ext cx="12192000" cy="6858000"/>
          </a:xfrm>
          <a:prstGeom prst="rect">
            <a:avLst/>
          </a:prstGeom>
        </p:spPr>
      </p:pic>
      <p:sp>
        <p:nvSpPr>
          <p:cNvPr id="10" name="Title 1">
            <a:extLst>
              <a:ext uri="{FF2B5EF4-FFF2-40B4-BE49-F238E27FC236}">
                <a16:creationId xmlns:a16="http://schemas.microsoft.com/office/drawing/2014/main" id="{8E21D48B-0AA6-6545-8696-0290965D519C}"/>
              </a:ext>
            </a:extLst>
          </p:cNvPr>
          <p:cNvSpPr>
            <a:spLocks noGrp="1"/>
          </p:cNvSpPr>
          <p:nvPr>
            <p:ph type="title"/>
          </p:nvPr>
        </p:nvSpPr>
        <p:spPr>
          <a:xfrm>
            <a:off x="517629" y="1623373"/>
            <a:ext cx="3139971" cy="2166730"/>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12" name="Text Placeholder 11">
            <a:extLst>
              <a:ext uri="{FF2B5EF4-FFF2-40B4-BE49-F238E27FC236}">
                <a16:creationId xmlns:a16="http://schemas.microsoft.com/office/drawing/2014/main" id="{84AD00B6-DB3F-A94F-80AB-5497BFEDCD39}"/>
              </a:ext>
            </a:extLst>
          </p:cNvPr>
          <p:cNvSpPr>
            <a:spLocks noGrp="1"/>
          </p:cNvSpPr>
          <p:nvPr>
            <p:ph type="body" sz="quarter" idx="10" hasCustomPrompt="1"/>
          </p:nvPr>
        </p:nvSpPr>
        <p:spPr>
          <a:xfrm>
            <a:off x="3657600" y="1623373"/>
            <a:ext cx="3148908" cy="2932112"/>
          </a:xfrm>
          <a:prstGeom prst="rect">
            <a:avLst/>
          </a:prstGeom>
          <a:ln>
            <a:noFill/>
          </a:ln>
        </p:spPr>
        <p:txBody>
          <a:bodyPr/>
          <a:lstStyle>
            <a:lvl1pPr marL="0" indent="0">
              <a:buNone/>
              <a:defRPr sz="14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chemeClr val="tx1">
                    <a:lumMod val="65000"/>
                    <a:lumOff val="35000"/>
                  </a:schemeClr>
                </a:solidFill>
                <a:latin typeface="Helvetica Neue LT Std 45 Light" panose="020B0403020202020204" pitchFamily="34" charset="0"/>
              </a:defRPr>
            </a:lvl2pPr>
            <a:lvl3pPr marL="914377" indent="0">
              <a:buFont typeface="Arial" panose="020B0604020202020204" pitchFamily="34" charset="0"/>
              <a:buNone/>
              <a:defRPr sz="1400" b="0" i="0">
                <a:solidFill>
                  <a:schemeClr val="tx1">
                    <a:lumMod val="65000"/>
                    <a:lumOff val="35000"/>
                  </a:schemeClr>
                </a:solidFill>
                <a:latin typeface="Helvetica Neue LT Std 45 Light" panose="020B0403020202020204" pitchFamily="34" charset="0"/>
              </a:defRPr>
            </a:lvl3pPr>
            <a:lvl4pPr marL="1371566" indent="0">
              <a:buFont typeface="Arial" panose="020B0604020202020204" pitchFamily="34" charset="0"/>
              <a:buNone/>
              <a:defRPr sz="1400" b="0" i="0">
                <a:solidFill>
                  <a:schemeClr val="tx1">
                    <a:lumMod val="65000"/>
                    <a:lumOff val="35000"/>
                  </a:schemeClr>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GB"/>
              <a:t>Second level</a:t>
            </a:r>
          </a:p>
          <a:p>
            <a:pPr lvl="1"/>
            <a:r>
              <a:rPr lang="en-GB"/>
              <a:t>Third level</a:t>
            </a:r>
          </a:p>
          <a:p>
            <a:pPr lvl="2"/>
            <a:r>
              <a:rPr lang="en-GB"/>
              <a:t>Fourth level</a:t>
            </a:r>
          </a:p>
          <a:p>
            <a:pPr lvl="3"/>
            <a:r>
              <a:rPr lang="en-GB"/>
              <a:t>Fifth level</a:t>
            </a:r>
            <a:endParaRPr lang="en-US"/>
          </a:p>
        </p:txBody>
      </p:sp>
      <p:pic>
        <p:nvPicPr>
          <p:cNvPr id="5" name="Picture 4">
            <a:extLst>
              <a:ext uri="{FF2B5EF4-FFF2-40B4-BE49-F238E27FC236}">
                <a16:creationId xmlns:a16="http://schemas.microsoft.com/office/drawing/2014/main" id="{D692D929-61E5-2249-9856-646EEDD981CC}"/>
              </a:ext>
            </a:extLst>
          </p:cNvPr>
          <p:cNvPicPr>
            <a:picLocks noChangeAspect="1"/>
          </p:cNvPicPr>
          <p:nvPr userDrawn="1"/>
        </p:nvPicPr>
        <p:blipFill>
          <a:blip r:embed="rId3"/>
          <a:stretch>
            <a:fillRect/>
          </a:stretch>
        </p:blipFill>
        <p:spPr>
          <a:xfrm>
            <a:off x="0" y="5816600"/>
            <a:ext cx="12192000" cy="1041400"/>
          </a:xfrm>
          <a:prstGeom prst="rect">
            <a:avLst/>
          </a:prstGeom>
        </p:spPr>
      </p:pic>
    </p:spTree>
    <p:extLst>
      <p:ext uri="{BB962C8B-B14F-4D97-AF65-F5344CB8AC3E}">
        <p14:creationId xmlns:p14="http://schemas.microsoft.com/office/powerpoint/2010/main" val="387499217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8699B13-3C3C-E843-9056-43C49BFD6686}"/>
              </a:ext>
            </a:extLst>
          </p:cNvPr>
          <p:cNvSpPr>
            <a:spLocks noGrp="1"/>
          </p:cNvSpPr>
          <p:nvPr>
            <p:ph type="title"/>
          </p:nvPr>
        </p:nvSpPr>
        <p:spPr>
          <a:xfrm>
            <a:off x="517629" y="487300"/>
            <a:ext cx="4735091" cy="1369209"/>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pic>
        <p:nvPicPr>
          <p:cNvPr id="17" name="Picture 16" descr="A picture containing indoor, shelf, sitting, book&#10;&#10;Description automatically generated">
            <a:extLst>
              <a:ext uri="{FF2B5EF4-FFF2-40B4-BE49-F238E27FC236}">
                <a16:creationId xmlns:a16="http://schemas.microsoft.com/office/drawing/2014/main" id="{A6DFB6EE-17A2-A541-BF74-02235A207D07}"/>
              </a:ext>
            </a:extLst>
          </p:cNvPr>
          <p:cNvPicPr>
            <a:picLocks noChangeAspect="1"/>
          </p:cNvPicPr>
          <p:nvPr/>
        </p:nvPicPr>
        <p:blipFill rotWithShape="1">
          <a:blip r:embed="rId2"/>
          <a:srcRect t="50000" b="16364"/>
          <a:stretch/>
        </p:blipFill>
        <p:spPr>
          <a:xfrm>
            <a:off x="0" y="3429000"/>
            <a:ext cx="12192000" cy="2306782"/>
          </a:xfrm>
          <a:prstGeom prst="rect">
            <a:avLst/>
          </a:prstGeom>
        </p:spPr>
      </p:pic>
      <p:pic>
        <p:nvPicPr>
          <p:cNvPr id="5" name="Picture 4">
            <a:extLst>
              <a:ext uri="{FF2B5EF4-FFF2-40B4-BE49-F238E27FC236}">
                <a16:creationId xmlns:a16="http://schemas.microsoft.com/office/drawing/2014/main" id="{D9903181-6847-FE45-9CA1-F3DB5B1861D8}"/>
              </a:ext>
            </a:extLst>
          </p:cNvPr>
          <p:cNvPicPr>
            <a:picLocks noChangeAspect="1"/>
          </p:cNvPicPr>
          <p:nvPr/>
        </p:nvPicPr>
        <p:blipFill>
          <a:blip r:embed="rId3"/>
          <a:stretch>
            <a:fillRect/>
          </a:stretch>
        </p:blipFill>
        <p:spPr>
          <a:xfrm>
            <a:off x="0" y="5816600"/>
            <a:ext cx="12192000" cy="1041400"/>
          </a:xfrm>
          <a:prstGeom prst="rect">
            <a:avLst/>
          </a:prstGeom>
        </p:spPr>
      </p:pic>
    </p:spTree>
    <p:extLst>
      <p:ext uri="{BB962C8B-B14F-4D97-AF65-F5344CB8AC3E}">
        <p14:creationId xmlns:p14="http://schemas.microsoft.com/office/powerpoint/2010/main" val="410731020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Employees">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9885BEA-7C33-EC4C-9B83-76A1B77EB0FB}"/>
              </a:ext>
            </a:extLst>
          </p:cNvPr>
          <p:cNvSpPr>
            <a:spLocks noGrp="1"/>
          </p:cNvSpPr>
          <p:nvPr>
            <p:ph type="title"/>
          </p:nvPr>
        </p:nvSpPr>
        <p:spPr>
          <a:xfrm>
            <a:off x="517629" y="487300"/>
            <a:ext cx="4629406" cy="1369209"/>
          </a:xfrm>
          <a:prstGeom prst="rect">
            <a:avLst/>
          </a:prstGeom>
        </p:spPr>
        <p:txBody>
          <a:bodyPr lIns="0"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11" name="Text Placeholder 10">
            <a:extLst>
              <a:ext uri="{FF2B5EF4-FFF2-40B4-BE49-F238E27FC236}">
                <a16:creationId xmlns:a16="http://schemas.microsoft.com/office/drawing/2014/main" id="{8D9B2882-406D-0A4D-BF70-0A3D2EB58AEE}"/>
              </a:ext>
            </a:extLst>
          </p:cNvPr>
          <p:cNvSpPr>
            <a:spLocks noGrp="1"/>
          </p:cNvSpPr>
          <p:nvPr>
            <p:ph type="body" sz="quarter" idx="11" hasCustomPrompt="1"/>
          </p:nvPr>
        </p:nvSpPr>
        <p:spPr>
          <a:xfrm>
            <a:off x="8469127" y="1238522"/>
            <a:ext cx="2036041" cy="258700"/>
          </a:xfrm>
          <a:prstGeom prst="rect">
            <a:avLst/>
          </a:prstGeom>
        </p:spPr>
        <p:txBody>
          <a:bodyPr lIns="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13" name="Text Placeholder 12">
            <a:extLst>
              <a:ext uri="{FF2B5EF4-FFF2-40B4-BE49-F238E27FC236}">
                <a16:creationId xmlns:a16="http://schemas.microsoft.com/office/drawing/2014/main" id="{98B15EC4-7827-AD44-9BF2-5FF8608DDB43}"/>
              </a:ext>
            </a:extLst>
          </p:cNvPr>
          <p:cNvSpPr>
            <a:spLocks noGrp="1"/>
          </p:cNvSpPr>
          <p:nvPr>
            <p:ph type="body" sz="quarter" idx="12" hasCustomPrompt="1"/>
          </p:nvPr>
        </p:nvSpPr>
        <p:spPr>
          <a:xfrm>
            <a:off x="8469127" y="1411982"/>
            <a:ext cx="2036763" cy="258700"/>
          </a:xfrm>
          <a:prstGeom prst="rect">
            <a:avLst/>
          </a:prstGeom>
        </p:spPr>
        <p:txBody>
          <a:bodyPr lIns="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14" name="Text Placeholder 10">
            <a:extLst>
              <a:ext uri="{FF2B5EF4-FFF2-40B4-BE49-F238E27FC236}">
                <a16:creationId xmlns:a16="http://schemas.microsoft.com/office/drawing/2014/main" id="{25FD1F12-AD2C-7341-8AFB-CDB935BA9898}"/>
              </a:ext>
            </a:extLst>
          </p:cNvPr>
          <p:cNvSpPr>
            <a:spLocks noGrp="1"/>
          </p:cNvSpPr>
          <p:nvPr>
            <p:ph type="body" sz="quarter" idx="13" hasCustomPrompt="1"/>
          </p:nvPr>
        </p:nvSpPr>
        <p:spPr>
          <a:xfrm>
            <a:off x="7922724"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15" name="Text Placeholder 12">
            <a:extLst>
              <a:ext uri="{FF2B5EF4-FFF2-40B4-BE49-F238E27FC236}">
                <a16:creationId xmlns:a16="http://schemas.microsoft.com/office/drawing/2014/main" id="{DEAA0E9D-C17D-9848-AED5-206761E20B8A}"/>
              </a:ext>
            </a:extLst>
          </p:cNvPr>
          <p:cNvSpPr>
            <a:spLocks noGrp="1"/>
          </p:cNvSpPr>
          <p:nvPr>
            <p:ph type="body" sz="quarter" idx="14" hasCustomPrompt="1"/>
          </p:nvPr>
        </p:nvSpPr>
        <p:spPr>
          <a:xfrm>
            <a:off x="7922633"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16" name="Text Placeholder 10">
            <a:extLst>
              <a:ext uri="{FF2B5EF4-FFF2-40B4-BE49-F238E27FC236}">
                <a16:creationId xmlns:a16="http://schemas.microsoft.com/office/drawing/2014/main" id="{026F6D38-3BF3-A84D-85B0-AF87285D1F22}"/>
              </a:ext>
            </a:extLst>
          </p:cNvPr>
          <p:cNvSpPr>
            <a:spLocks noGrp="1"/>
          </p:cNvSpPr>
          <p:nvPr>
            <p:ph type="body" sz="quarter" idx="15" hasCustomPrompt="1"/>
          </p:nvPr>
        </p:nvSpPr>
        <p:spPr>
          <a:xfrm>
            <a:off x="6087954"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17" name="Text Placeholder 12">
            <a:extLst>
              <a:ext uri="{FF2B5EF4-FFF2-40B4-BE49-F238E27FC236}">
                <a16:creationId xmlns:a16="http://schemas.microsoft.com/office/drawing/2014/main" id="{DD7A5CEC-EC14-9F40-AF5A-DE0DD70F29B7}"/>
              </a:ext>
            </a:extLst>
          </p:cNvPr>
          <p:cNvSpPr>
            <a:spLocks noGrp="1"/>
          </p:cNvSpPr>
          <p:nvPr>
            <p:ph type="body" sz="quarter" idx="16" hasCustomPrompt="1"/>
          </p:nvPr>
        </p:nvSpPr>
        <p:spPr>
          <a:xfrm>
            <a:off x="6087863"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18" name="Text Placeholder 10">
            <a:extLst>
              <a:ext uri="{FF2B5EF4-FFF2-40B4-BE49-F238E27FC236}">
                <a16:creationId xmlns:a16="http://schemas.microsoft.com/office/drawing/2014/main" id="{8C37767A-9381-684B-AFF3-4BC41ACA71ED}"/>
              </a:ext>
            </a:extLst>
          </p:cNvPr>
          <p:cNvSpPr>
            <a:spLocks noGrp="1"/>
          </p:cNvSpPr>
          <p:nvPr>
            <p:ph type="body" sz="quarter" idx="17" hasCustomPrompt="1"/>
          </p:nvPr>
        </p:nvSpPr>
        <p:spPr>
          <a:xfrm>
            <a:off x="4191055"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19" name="Text Placeholder 12">
            <a:extLst>
              <a:ext uri="{FF2B5EF4-FFF2-40B4-BE49-F238E27FC236}">
                <a16:creationId xmlns:a16="http://schemas.microsoft.com/office/drawing/2014/main" id="{30568923-57EA-3244-993A-D090E73CAC81}"/>
              </a:ext>
            </a:extLst>
          </p:cNvPr>
          <p:cNvSpPr>
            <a:spLocks noGrp="1"/>
          </p:cNvSpPr>
          <p:nvPr>
            <p:ph type="body" sz="quarter" idx="18" hasCustomPrompt="1"/>
          </p:nvPr>
        </p:nvSpPr>
        <p:spPr>
          <a:xfrm>
            <a:off x="4190964"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20" name="Text Placeholder 10">
            <a:extLst>
              <a:ext uri="{FF2B5EF4-FFF2-40B4-BE49-F238E27FC236}">
                <a16:creationId xmlns:a16="http://schemas.microsoft.com/office/drawing/2014/main" id="{52684357-8BAC-7C47-887A-37917745E901}"/>
              </a:ext>
            </a:extLst>
          </p:cNvPr>
          <p:cNvSpPr>
            <a:spLocks noGrp="1"/>
          </p:cNvSpPr>
          <p:nvPr>
            <p:ph type="body" sz="quarter" idx="19" hasCustomPrompt="1"/>
          </p:nvPr>
        </p:nvSpPr>
        <p:spPr>
          <a:xfrm>
            <a:off x="2361375"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1" name="Text Placeholder 12">
            <a:extLst>
              <a:ext uri="{FF2B5EF4-FFF2-40B4-BE49-F238E27FC236}">
                <a16:creationId xmlns:a16="http://schemas.microsoft.com/office/drawing/2014/main" id="{FE757602-E883-0C46-83AF-8B1CEC8D9CED}"/>
              </a:ext>
            </a:extLst>
          </p:cNvPr>
          <p:cNvSpPr>
            <a:spLocks noGrp="1"/>
          </p:cNvSpPr>
          <p:nvPr>
            <p:ph type="body" sz="quarter" idx="20" hasCustomPrompt="1"/>
          </p:nvPr>
        </p:nvSpPr>
        <p:spPr>
          <a:xfrm>
            <a:off x="2361284"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22" name="Text Placeholder 10">
            <a:extLst>
              <a:ext uri="{FF2B5EF4-FFF2-40B4-BE49-F238E27FC236}">
                <a16:creationId xmlns:a16="http://schemas.microsoft.com/office/drawing/2014/main" id="{E80E63D6-51AF-9342-84DD-2F397CF5E026}"/>
              </a:ext>
            </a:extLst>
          </p:cNvPr>
          <p:cNvSpPr>
            <a:spLocks noGrp="1"/>
          </p:cNvSpPr>
          <p:nvPr>
            <p:ph type="body" sz="quarter" idx="21" hasCustomPrompt="1"/>
          </p:nvPr>
        </p:nvSpPr>
        <p:spPr>
          <a:xfrm>
            <a:off x="517720"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3" name="Text Placeholder 12">
            <a:extLst>
              <a:ext uri="{FF2B5EF4-FFF2-40B4-BE49-F238E27FC236}">
                <a16:creationId xmlns:a16="http://schemas.microsoft.com/office/drawing/2014/main" id="{800E494D-C690-A141-A71E-A48CBF0A61D1}"/>
              </a:ext>
            </a:extLst>
          </p:cNvPr>
          <p:cNvSpPr>
            <a:spLocks noGrp="1"/>
          </p:cNvSpPr>
          <p:nvPr>
            <p:ph type="body" sz="quarter" idx="22" hasCustomPrompt="1"/>
          </p:nvPr>
        </p:nvSpPr>
        <p:spPr>
          <a:xfrm>
            <a:off x="517629"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24" name="Text Placeholder 10">
            <a:extLst>
              <a:ext uri="{FF2B5EF4-FFF2-40B4-BE49-F238E27FC236}">
                <a16:creationId xmlns:a16="http://schemas.microsoft.com/office/drawing/2014/main" id="{A23863FE-952A-244D-90F7-688D9A0DDD22}"/>
              </a:ext>
            </a:extLst>
          </p:cNvPr>
          <p:cNvSpPr>
            <a:spLocks noGrp="1"/>
          </p:cNvSpPr>
          <p:nvPr>
            <p:ph type="body" sz="quarter" idx="23" hasCustomPrompt="1"/>
          </p:nvPr>
        </p:nvSpPr>
        <p:spPr>
          <a:xfrm>
            <a:off x="7922724"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5" name="Text Placeholder 12">
            <a:extLst>
              <a:ext uri="{FF2B5EF4-FFF2-40B4-BE49-F238E27FC236}">
                <a16:creationId xmlns:a16="http://schemas.microsoft.com/office/drawing/2014/main" id="{A60A29BA-89A0-BA4C-A5D2-BF6E7D66D826}"/>
              </a:ext>
            </a:extLst>
          </p:cNvPr>
          <p:cNvSpPr>
            <a:spLocks noGrp="1"/>
          </p:cNvSpPr>
          <p:nvPr>
            <p:ph type="body" sz="quarter" idx="24" hasCustomPrompt="1"/>
          </p:nvPr>
        </p:nvSpPr>
        <p:spPr>
          <a:xfrm>
            <a:off x="7922633"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26" name="Text Placeholder 10">
            <a:extLst>
              <a:ext uri="{FF2B5EF4-FFF2-40B4-BE49-F238E27FC236}">
                <a16:creationId xmlns:a16="http://schemas.microsoft.com/office/drawing/2014/main" id="{89898E1A-7B68-F04E-8DF9-7DF4AC3F2022}"/>
              </a:ext>
            </a:extLst>
          </p:cNvPr>
          <p:cNvSpPr>
            <a:spLocks noGrp="1"/>
          </p:cNvSpPr>
          <p:nvPr>
            <p:ph type="body" sz="quarter" idx="25" hasCustomPrompt="1"/>
          </p:nvPr>
        </p:nvSpPr>
        <p:spPr>
          <a:xfrm>
            <a:off x="6087954"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7" name="Text Placeholder 12">
            <a:extLst>
              <a:ext uri="{FF2B5EF4-FFF2-40B4-BE49-F238E27FC236}">
                <a16:creationId xmlns:a16="http://schemas.microsoft.com/office/drawing/2014/main" id="{FE65C65B-35EF-AF42-937E-CB58BD9F5DC3}"/>
              </a:ext>
            </a:extLst>
          </p:cNvPr>
          <p:cNvSpPr>
            <a:spLocks noGrp="1"/>
          </p:cNvSpPr>
          <p:nvPr>
            <p:ph type="body" sz="quarter" idx="26" hasCustomPrompt="1"/>
          </p:nvPr>
        </p:nvSpPr>
        <p:spPr>
          <a:xfrm>
            <a:off x="6087863"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28" name="Text Placeholder 10">
            <a:extLst>
              <a:ext uri="{FF2B5EF4-FFF2-40B4-BE49-F238E27FC236}">
                <a16:creationId xmlns:a16="http://schemas.microsoft.com/office/drawing/2014/main" id="{E8818411-28B7-E348-8FC0-16EA9B5CD6E8}"/>
              </a:ext>
            </a:extLst>
          </p:cNvPr>
          <p:cNvSpPr>
            <a:spLocks noGrp="1"/>
          </p:cNvSpPr>
          <p:nvPr>
            <p:ph type="body" sz="quarter" idx="27" hasCustomPrompt="1"/>
          </p:nvPr>
        </p:nvSpPr>
        <p:spPr>
          <a:xfrm>
            <a:off x="4191055"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29" name="Text Placeholder 12">
            <a:extLst>
              <a:ext uri="{FF2B5EF4-FFF2-40B4-BE49-F238E27FC236}">
                <a16:creationId xmlns:a16="http://schemas.microsoft.com/office/drawing/2014/main" id="{1D298B64-DB9D-7D4F-85F5-13A6775E23B2}"/>
              </a:ext>
            </a:extLst>
          </p:cNvPr>
          <p:cNvSpPr>
            <a:spLocks noGrp="1"/>
          </p:cNvSpPr>
          <p:nvPr>
            <p:ph type="body" sz="quarter" idx="28" hasCustomPrompt="1"/>
          </p:nvPr>
        </p:nvSpPr>
        <p:spPr>
          <a:xfrm>
            <a:off x="4190964"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30" name="Text Placeholder 10">
            <a:extLst>
              <a:ext uri="{FF2B5EF4-FFF2-40B4-BE49-F238E27FC236}">
                <a16:creationId xmlns:a16="http://schemas.microsoft.com/office/drawing/2014/main" id="{CA7EE175-F504-A241-BB9E-4B63D9421241}"/>
              </a:ext>
            </a:extLst>
          </p:cNvPr>
          <p:cNvSpPr>
            <a:spLocks noGrp="1"/>
          </p:cNvSpPr>
          <p:nvPr>
            <p:ph type="body" sz="quarter" idx="29" hasCustomPrompt="1"/>
          </p:nvPr>
        </p:nvSpPr>
        <p:spPr>
          <a:xfrm>
            <a:off x="2361375"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31" name="Text Placeholder 12">
            <a:extLst>
              <a:ext uri="{FF2B5EF4-FFF2-40B4-BE49-F238E27FC236}">
                <a16:creationId xmlns:a16="http://schemas.microsoft.com/office/drawing/2014/main" id="{33A5E4BB-C47B-5146-8E48-1E9A4ED09F28}"/>
              </a:ext>
            </a:extLst>
          </p:cNvPr>
          <p:cNvSpPr>
            <a:spLocks noGrp="1"/>
          </p:cNvSpPr>
          <p:nvPr>
            <p:ph type="body" sz="quarter" idx="30" hasCustomPrompt="1"/>
          </p:nvPr>
        </p:nvSpPr>
        <p:spPr>
          <a:xfrm>
            <a:off x="2361284"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32" name="Text Placeholder 10">
            <a:extLst>
              <a:ext uri="{FF2B5EF4-FFF2-40B4-BE49-F238E27FC236}">
                <a16:creationId xmlns:a16="http://schemas.microsoft.com/office/drawing/2014/main" id="{CDFCD2CC-774B-7C45-B5EF-4845C476F627}"/>
              </a:ext>
            </a:extLst>
          </p:cNvPr>
          <p:cNvSpPr>
            <a:spLocks noGrp="1"/>
          </p:cNvSpPr>
          <p:nvPr>
            <p:ph type="body" sz="quarter" idx="31" hasCustomPrompt="1"/>
          </p:nvPr>
        </p:nvSpPr>
        <p:spPr>
          <a:xfrm>
            <a:off x="517720"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33" name="Text Placeholder 12">
            <a:extLst>
              <a:ext uri="{FF2B5EF4-FFF2-40B4-BE49-F238E27FC236}">
                <a16:creationId xmlns:a16="http://schemas.microsoft.com/office/drawing/2014/main" id="{54099D0C-11DE-564E-87CD-3D7CA122E369}"/>
              </a:ext>
            </a:extLst>
          </p:cNvPr>
          <p:cNvSpPr>
            <a:spLocks noGrp="1"/>
          </p:cNvSpPr>
          <p:nvPr>
            <p:ph type="body" sz="quarter" idx="32" hasCustomPrompt="1"/>
          </p:nvPr>
        </p:nvSpPr>
        <p:spPr>
          <a:xfrm>
            <a:off x="517629"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3" name="Picture Placeholder 2">
            <a:extLst>
              <a:ext uri="{FF2B5EF4-FFF2-40B4-BE49-F238E27FC236}">
                <a16:creationId xmlns:a16="http://schemas.microsoft.com/office/drawing/2014/main" id="{98E5176D-C25B-0B4F-9953-18721D7311C3}"/>
              </a:ext>
            </a:extLst>
          </p:cNvPr>
          <p:cNvSpPr>
            <a:spLocks noGrp="1"/>
          </p:cNvSpPr>
          <p:nvPr>
            <p:ph type="pic" sz="quarter" idx="33"/>
          </p:nvPr>
        </p:nvSpPr>
        <p:spPr>
          <a:xfrm>
            <a:off x="518540" y="2012178"/>
            <a:ext cx="1643869" cy="1058862"/>
          </a:xfrm>
          <a:prstGeom prst="rect">
            <a:avLst/>
          </a:prstGeom>
          <a:noFill/>
        </p:spPr>
        <p:txBody>
          <a:bodyPr/>
          <a:lstStyle/>
          <a:p>
            <a:endParaRPr lang="en-US"/>
          </a:p>
        </p:txBody>
      </p:sp>
      <p:sp>
        <p:nvSpPr>
          <p:cNvPr id="34" name="Picture Placeholder 2">
            <a:extLst>
              <a:ext uri="{FF2B5EF4-FFF2-40B4-BE49-F238E27FC236}">
                <a16:creationId xmlns:a16="http://schemas.microsoft.com/office/drawing/2014/main" id="{3034D6EA-24FA-B44E-B175-A69466B69136}"/>
              </a:ext>
            </a:extLst>
          </p:cNvPr>
          <p:cNvSpPr>
            <a:spLocks noGrp="1"/>
          </p:cNvSpPr>
          <p:nvPr>
            <p:ph type="pic" sz="quarter" idx="34"/>
          </p:nvPr>
        </p:nvSpPr>
        <p:spPr>
          <a:xfrm>
            <a:off x="2361401" y="2012178"/>
            <a:ext cx="1643869" cy="1058862"/>
          </a:xfrm>
          <a:prstGeom prst="rect">
            <a:avLst/>
          </a:prstGeom>
        </p:spPr>
        <p:txBody>
          <a:bodyPr/>
          <a:lstStyle/>
          <a:p>
            <a:endParaRPr lang="en-US"/>
          </a:p>
        </p:txBody>
      </p:sp>
      <p:sp>
        <p:nvSpPr>
          <p:cNvPr id="35" name="Picture Placeholder 2">
            <a:extLst>
              <a:ext uri="{FF2B5EF4-FFF2-40B4-BE49-F238E27FC236}">
                <a16:creationId xmlns:a16="http://schemas.microsoft.com/office/drawing/2014/main" id="{F6C71354-D9C6-0944-A6F7-99F3174B5B91}"/>
              </a:ext>
            </a:extLst>
          </p:cNvPr>
          <p:cNvSpPr>
            <a:spLocks noGrp="1"/>
          </p:cNvSpPr>
          <p:nvPr>
            <p:ph type="pic" sz="quarter" idx="35"/>
          </p:nvPr>
        </p:nvSpPr>
        <p:spPr>
          <a:xfrm>
            <a:off x="4197453" y="2012178"/>
            <a:ext cx="1643869" cy="1058862"/>
          </a:xfrm>
          <a:prstGeom prst="rect">
            <a:avLst/>
          </a:prstGeom>
        </p:spPr>
        <p:txBody>
          <a:bodyPr/>
          <a:lstStyle/>
          <a:p>
            <a:endParaRPr lang="en-US"/>
          </a:p>
        </p:txBody>
      </p:sp>
      <p:sp>
        <p:nvSpPr>
          <p:cNvPr id="36" name="Picture Placeholder 2">
            <a:extLst>
              <a:ext uri="{FF2B5EF4-FFF2-40B4-BE49-F238E27FC236}">
                <a16:creationId xmlns:a16="http://schemas.microsoft.com/office/drawing/2014/main" id="{44E7A985-A721-C642-8A01-B43F591F76EE}"/>
              </a:ext>
            </a:extLst>
          </p:cNvPr>
          <p:cNvSpPr>
            <a:spLocks noGrp="1"/>
          </p:cNvSpPr>
          <p:nvPr>
            <p:ph type="pic" sz="quarter" idx="36"/>
          </p:nvPr>
        </p:nvSpPr>
        <p:spPr>
          <a:xfrm>
            <a:off x="6085092" y="2012178"/>
            <a:ext cx="1643869" cy="1058862"/>
          </a:xfrm>
          <a:prstGeom prst="rect">
            <a:avLst/>
          </a:prstGeom>
        </p:spPr>
        <p:txBody>
          <a:bodyPr/>
          <a:lstStyle/>
          <a:p>
            <a:endParaRPr lang="en-US"/>
          </a:p>
        </p:txBody>
      </p:sp>
      <p:sp>
        <p:nvSpPr>
          <p:cNvPr id="37" name="Picture Placeholder 2">
            <a:extLst>
              <a:ext uri="{FF2B5EF4-FFF2-40B4-BE49-F238E27FC236}">
                <a16:creationId xmlns:a16="http://schemas.microsoft.com/office/drawing/2014/main" id="{5FA04993-DD2D-FE4F-9418-231283FBC620}"/>
              </a:ext>
            </a:extLst>
          </p:cNvPr>
          <p:cNvSpPr>
            <a:spLocks noGrp="1"/>
          </p:cNvSpPr>
          <p:nvPr>
            <p:ph type="pic" sz="quarter" idx="37"/>
          </p:nvPr>
        </p:nvSpPr>
        <p:spPr>
          <a:xfrm>
            <a:off x="7927464" y="2012178"/>
            <a:ext cx="1643869" cy="1058862"/>
          </a:xfrm>
          <a:prstGeom prst="rect">
            <a:avLst/>
          </a:prstGeom>
        </p:spPr>
        <p:txBody>
          <a:bodyPr/>
          <a:lstStyle/>
          <a:p>
            <a:endParaRPr lang="en-US"/>
          </a:p>
        </p:txBody>
      </p:sp>
      <p:sp>
        <p:nvSpPr>
          <p:cNvPr id="38" name="Picture Placeholder 2">
            <a:extLst>
              <a:ext uri="{FF2B5EF4-FFF2-40B4-BE49-F238E27FC236}">
                <a16:creationId xmlns:a16="http://schemas.microsoft.com/office/drawing/2014/main" id="{F831207F-DC8C-AA47-AFC2-667CF2F429E4}"/>
              </a:ext>
            </a:extLst>
          </p:cNvPr>
          <p:cNvSpPr>
            <a:spLocks noGrp="1"/>
          </p:cNvSpPr>
          <p:nvPr>
            <p:ph type="pic" sz="quarter" idx="38"/>
          </p:nvPr>
        </p:nvSpPr>
        <p:spPr>
          <a:xfrm>
            <a:off x="518540" y="3942630"/>
            <a:ext cx="1643869" cy="1058862"/>
          </a:xfrm>
          <a:prstGeom prst="rect">
            <a:avLst/>
          </a:prstGeom>
        </p:spPr>
        <p:txBody>
          <a:bodyPr/>
          <a:lstStyle/>
          <a:p>
            <a:endParaRPr lang="en-US"/>
          </a:p>
        </p:txBody>
      </p:sp>
      <p:sp>
        <p:nvSpPr>
          <p:cNvPr id="39" name="Picture Placeholder 2">
            <a:extLst>
              <a:ext uri="{FF2B5EF4-FFF2-40B4-BE49-F238E27FC236}">
                <a16:creationId xmlns:a16="http://schemas.microsoft.com/office/drawing/2014/main" id="{A2F6536A-9693-E841-AD61-8C359448084F}"/>
              </a:ext>
            </a:extLst>
          </p:cNvPr>
          <p:cNvSpPr>
            <a:spLocks noGrp="1"/>
          </p:cNvSpPr>
          <p:nvPr>
            <p:ph type="pic" sz="quarter" idx="39"/>
          </p:nvPr>
        </p:nvSpPr>
        <p:spPr>
          <a:xfrm>
            <a:off x="2361401" y="3942630"/>
            <a:ext cx="1643869" cy="1058862"/>
          </a:xfrm>
          <a:prstGeom prst="rect">
            <a:avLst/>
          </a:prstGeom>
        </p:spPr>
        <p:txBody>
          <a:bodyPr/>
          <a:lstStyle/>
          <a:p>
            <a:endParaRPr lang="en-US"/>
          </a:p>
        </p:txBody>
      </p:sp>
      <p:sp>
        <p:nvSpPr>
          <p:cNvPr id="40" name="Picture Placeholder 2">
            <a:extLst>
              <a:ext uri="{FF2B5EF4-FFF2-40B4-BE49-F238E27FC236}">
                <a16:creationId xmlns:a16="http://schemas.microsoft.com/office/drawing/2014/main" id="{28EFB759-7961-0F4B-9DA2-9B07D82B3B79}"/>
              </a:ext>
            </a:extLst>
          </p:cNvPr>
          <p:cNvSpPr>
            <a:spLocks noGrp="1"/>
          </p:cNvSpPr>
          <p:nvPr>
            <p:ph type="pic" sz="quarter" idx="40"/>
          </p:nvPr>
        </p:nvSpPr>
        <p:spPr>
          <a:xfrm>
            <a:off x="4197453" y="3942630"/>
            <a:ext cx="1643869" cy="1058862"/>
          </a:xfrm>
          <a:prstGeom prst="rect">
            <a:avLst/>
          </a:prstGeom>
        </p:spPr>
        <p:txBody>
          <a:bodyPr/>
          <a:lstStyle/>
          <a:p>
            <a:endParaRPr lang="en-US"/>
          </a:p>
        </p:txBody>
      </p:sp>
      <p:sp>
        <p:nvSpPr>
          <p:cNvPr id="41" name="Picture Placeholder 2">
            <a:extLst>
              <a:ext uri="{FF2B5EF4-FFF2-40B4-BE49-F238E27FC236}">
                <a16:creationId xmlns:a16="http://schemas.microsoft.com/office/drawing/2014/main" id="{F10325A2-6AE5-2B40-BA16-62A41FF09948}"/>
              </a:ext>
            </a:extLst>
          </p:cNvPr>
          <p:cNvSpPr>
            <a:spLocks noGrp="1"/>
          </p:cNvSpPr>
          <p:nvPr>
            <p:ph type="pic" sz="quarter" idx="41"/>
          </p:nvPr>
        </p:nvSpPr>
        <p:spPr>
          <a:xfrm>
            <a:off x="6085092" y="3942630"/>
            <a:ext cx="1643869" cy="1058862"/>
          </a:xfrm>
          <a:prstGeom prst="rect">
            <a:avLst/>
          </a:prstGeom>
        </p:spPr>
        <p:txBody>
          <a:bodyPr/>
          <a:lstStyle/>
          <a:p>
            <a:endParaRPr lang="en-US"/>
          </a:p>
        </p:txBody>
      </p:sp>
      <p:sp>
        <p:nvSpPr>
          <p:cNvPr id="42" name="Picture Placeholder 2">
            <a:extLst>
              <a:ext uri="{FF2B5EF4-FFF2-40B4-BE49-F238E27FC236}">
                <a16:creationId xmlns:a16="http://schemas.microsoft.com/office/drawing/2014/main" id="{48548331-C398-0441-8680-2BC2E34EA6B7}"/>
              </a:ext>
            </a:extLst>
          </p:cNvPr>
          <p:cNvSpPr>
            <a:spLocks noGrp="1"/>
          </p:cNvSpPr>
          <p:nvPr>
            <p:ph type="pic" sz="quarter" idx="42"/>
          </p:nvPr>
        </p:nvSpPr>
        <p:spPr>
          <a:xfrm>
            <a:off x="7927464" y="3942630"/>
            <a:ext cx="1643869" cy="1058862"/>
          </a:xfrm>
          <a:prstGeom prst="rect">
            <a:avLst/>
          </a:prstGeom>
        </p:spPr>
        <p:txBody>
          <a:bodyPr/>
          <a:lstStyle/>
          <a:p>
            <a:endParaRPr lang="en-US"/>
          </a:p>
        </p:txBody>
      </p:sp>
      <p:sp>
        <p:nvSpPr>
          <p:cNvPr id="43" name="Picture Placeholder 2">
            <a:extLst>
              <a:ext uri="{FF2B5EF4-FFF2-40B4-BE49-F238E27FC236}">
                <a16:creationId xmlns:a16="http://schemas.microsoft.com/office/drawing/2014/main" id="{DD52C364-564D-1C4F-82AA-CD456091DD55}"/>
              </a:ext>
            </a:extLst>
          </p:cNvPr>
          <p:cNvSpPr>
            <a:spLocks noGrp="1"/>
          </p:cNvSpPr>
          <p:nvPr>
            <p:ph type="pic" sz="quarter" idx="43"/>
          </p:nvPr>
        </p:nvSpPr>
        <p:spPr>
          <a:xfrm>
            <a:off x="6632170" y="611157"/>
            <a:ext cx="1643869" cy="1058862"/>
          </a:xfrm>
          <a:prstGeom prst="rect">
            <a:avLst/>
          </a:prstGeom>
        </p:spPr>
        <p:txBody>
          <a:bodyPr/>
          <a:lstStyle/>
          <a:p>
            <a:endParaRPr lang="en-US"/>
          </a:p>
        </p:txBody>
      </p:sp>
      <p:sp>
        <p:nvSpPr>
          <p:cNvPr id="44" name="Text Placeholder 10">
            <a:extLst>
              <a:ext uri="{FF2B5EF4-FFF2-40B4-BE49-F238E27FC236}">
                <a16:creationId xmlns:a16="http://schemas.microsoft.com/office/drawing/2014/main" id="{34A5EC81-F5AA-BD4F-AD20-F610E3D2A6A9}"/>
              </a:ext>
            </a:extLst>
          </p:cNvPr>
          <p:cNvSpPr>
            <a:spLocks noGrp="1"/>
          </p:cNvSpPr>
          <p:nvPr>
            <p:ph type="body" sz="quarter" idx="44" hasCustomPrompt="1"/>
          </p:nvPr>
        </p:nvSpPr>
        <p:spPr>
          <a:xfrm>
            <a:off x="9759476"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45" name="Text Placeholder 12">
            <a:extLst>
              <a:ext uri="{FF2B5EF4-FFF2-40B4-BE49-F238E27FC236}">
                <a16:creationId xmlns:a16="http://schemas.microsoft.com/office/drawing/2014/main" id="{F8D452BD-BCAB-8E4B-8F90-5D25276410E3}"/>
              </a:ext>
            </a:extLst>
          </p:cNvPr>
          <p:cNvSpPr>
            <a:spLocks noGrp="1"/>
          </p:cNvSpPr>
          <p:nvPr>
            <p:ph type="body" sz="quarter" idx="45" hasCustomPrompt="1"/>
          </p:nvPr>
        </p:nvSpPr>
        <p:spPr>
          <a:xfrm>
            <a:off x="9759385"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46" name="Text Placeholder 10">
            <a:extLst>
              <a:ext uri="{FF2B5EF4-FFF2-40B4-BE49-F238E27FC236}">
                <a16:creationId xmlns:a16="http://schemas.microsoft.com/office/drawing/2014/main" id="{3C461A69-4097-4449-90FF-4E186AE70D69}"/>
              </a:ext>
            </a:extLst>
          </p:cNvPr>
          <p:cNvSpPr>
            <a:spLocks noGrp="1"/>
          </p:cNvSpPr>
          <p:nvPr>
            <p:ph type="body" sz="quarter" idx="46" hasCustomPrompt="1"/>
          </p:nvPr>
        </p:nvSpPr>
        <p:spPr>
          <a:xfrm>
            <a:off x="9759476"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a:t>Name Surname</a:t>
            </a:r>
          </a:p>
        </p:txBody>
      </p:sp>
      <p:sp>
        <p:nvSpPr>
          <p:cNvPr id="47" name="Text Placeholder 12">
            <a:extLst>
              <a:ext uri="{FF2B5EF4-FFF2-40B4-BE49-F238E27FC236}">
                <a16:creationId xmlns:a16="http://schemas.microsoft.com/office/drawing/2014/main" id="{8CF0C9D9-5593-DE4A-8CDE-70AC8BAEB3F3}"/>
              </a:ext>
            </a:extLst>
          </p:cNvPr>
          <p:cNvSpPr>
            <a:spLocks noGrp="1"/>
          </p:cNvSpPr>
          <p:nvPr>
            <p:ph type="body" sz="quarter" idx="47" hasCustomPrompt="1"/>
          </p:nvPr>
        </p:nvSpPr>
        <p:spPr>
          <a:xfrm>
            <a:off x="9759385"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a:t>Job title</a:t>
            </a:r>
            <a:endParaRPr lang="en-US"/>
          </a:p>
        </p:txBody>
      </p:sp>
      <p:sp>
        <p:nvSpPr>
          <p:cNvPr id="48" name="Picture Placeholder 2">
            <a:extLst>
              <a:ext uri="{FF2B5EF4-FFF2-40B4-BE49-F238E27FC236}">
                <a16:creationId xmlns:a16="http://schemas.microsoft.com/office/drawing/2014/main" id="{130CC36B-383B-694A-B2BC-DC26B0643A4B}"/>
              </a:ext>
            </a:extLst>
          </p:cNvPr>
          <p:cNvSpPr>
            <a:spLocks noGrp="1"/>
          </p:cNvSpPr>
          <p:nvPr>
            <p:ph type="pic" sz="quarter" idx="48"/>
          </p:nvPr>
        </p:nvSpPr>
        <p:spPr>
          <a:xfrm>
            <a:off x="9764216" y="2012178"/>
            <a:ext cx="1643869" cy="1058862"/>
          </a:xfrm>
          <a:prstGeom prst="rect">
            <a:avLst/>
          </a:prstGeom>
        </p:spPr>
        <p:txBody>
          <a:bodyPr/>
          <a:lstStyle/>
          <a:p>
            <a:endParaRPr lang="en-US"/>
          </a:p>
        </p:txBody>
      </p:sp>
      <p:sp>
        <p:nvSpPr>
          <p:cNvPr id="49" name="Picture Placeholder 2">
            <a:extLst>
              <a:ext uri="{FF2B5EF4-FFF2-40B4-BE49-F238E27FC236}">
                <a16:creationId xmlns:a16="http://schemas.microsoft.com/office/drawing/2014/main" id="{426D85E2-E3EC-D747-8E19-BC2E5FD68A65}"/>
              </a:ext>
            </a:extLst>
          </p:cNvPr>
          <p:cNvSpPr>
            <a:spLocks noGrp="1"/>
          </p:cNvSpPr>
          <p:nvPr>
            <p:ph type="pic" sz="quarter" idx="49"/>
          </p:nvPr>
        </p:nvSpPr>
        <p:spPr>
          <a:xfrm>
            <a:off x="9764216" y="3942630"/>
            <a:ext cx="1643869" cy="1058862"/>
          </a:xfrm>
          <a:prstGeom prst="rect">
            <a:avLst/>
          </a:prstGeom>
        </p:spPr>
        <p:txBody>
          <a:bodyPr/>
          <a:lstStyle/>
          <a:p>
            <a:endParaRPr lang="en-US"/>
          </a:p>
        </p:txBody>
      </p:sp>
      <p:pic>
        <p:nvPicPr>
          <p:cNvPr id="50" name="Picture 49">
            <a:extLst>
              <a:ext uri="{FF2B5EF4-FFF2-40B4-BE49-F238E27FC236}">
                <a16:creationId xmlns:a16="http://schemas.microsoft.com/office/drawing/2014/main" id="{4FAF91A6-FFE3-3C47-BB4D-3B6CAF6F3511}"/>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315025464"/>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Title_Copy_Bullets">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1BE0F4E-7F52-BF43-AF16-31579F5CC45F}"/>
              </a:ext>
            </a:extLst>
          </p:cNvPr>
          <p:cNvSpPr>
            <a:spLocks noGrp="1"/>
          </p:cNvSpPr>
          <p:nvPr>
            <p:ph type="pic" sz="quarter" idx="10"/>
          </p:nvPr>
        </p:nvSpPr>
        <p:spPr>
          <a:xfrm>
            <a:off x="0" y="0"/>
            <a:ext cx="12192000" cy="6858000"/>
          </a:xfrm>
          <a:prstGeom prst="rect">
            <a:avLst/>
          </a:prstGeom>
        </p:spPr>
        <p:txBody>
          <a:bodyPr/>
          <a:lstStyle/>
          <a:p>
            <a:endParaRPr lang="en-US"/>
          </a:p>
        </p:txBody>
      </p:sp>
      <p:sp>
        <p:nvSpPr>
          <p:cNvPr id="8" name="Title 1">
            <a:extLst>
              <a:ext uri="{FF2B5EF4-FFF2-40B4-BE49-F238E27FC236}">
                <a16:creationId xmlns:a16="http://schemas.microsoft.com/office/drawing/2014/main" id="{5273F311-619C-EE41-937C-5749C9503E0D}"/>
              </a:ext>
            </a:extLst>
          </p:cNvPr>
          <p:cNvSpPr>
            <a:spLocks noGrp="1"/>
          </p:cNvSpPr>
          <p:nvPr>
            <p:ph type="title"/>
          </p:nvPr>
        </p:nvSpPr>
        <p:spPr>
          <a:xfrm>
            <a:off x="627025" y="560117"/>
            <a:ext cx="5043199" cy="1289948"/>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9" name="Text Placeholder 11">
            <a:extLst>
              <a:ext uri="{FF2B5EF4-FFF2-40B4-BE49-F238E27FC236}">
                <a16:creationId xmlns:a16="http://schemas.microsoft.com/office/drawing/2014/main" id="{40614858-C7E0-384B-835C-E29EEB6B5850}"/>
              </a:ext>
            </a:extLst>
          </p:cNvPr>
          <p:cNvSpPr>
            <a:spLocks noGrp="1"/>
          </p:cNvSpPr>
          <p:nvPr>
            <p:ph type="body" sz="quarter" idx="11"/>
          </p:nvPr>
        </p:nvSpPr>
        <p:spPr>
          <a:xfrm>
            <a:off x="627024" y="2410182"/>
            <a:ext cx="5043199" cy="2024936"/>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10" name="Text Placeholder 11">
            <a:extLst>
              <a:ext uri="{FF2B5EF4-FFF2-40B4-BE49-F238E27FC236}">
                <a16:creationId xmlns:a16="http://schemas.microsoft.com/office/drawing/2014/main" id="{09C47B6E-226B-D145-B819-97EEF7D88F7A}"/>
              </a:ext>
            </a:extLst>
          </p:cNvPr>
          <p:cNvSpPr>
            <a:spLocks noGrp="1"/>
          </p:cNvSpPr>
          <p:nvPr>
            <p:ph type="body" sz="quarter" idx="12"/>
          </p:nvPr>
        </p:nvSpPr>
        <p:spPr>
          <a:xfrm>
            <a:off x="627024" y="4595737"/>
            <a:ext cx="5043199" cy="228034"/>
          </a:xfrm>
          <a:prstGeom prst="rect">
            <a:avLst/>
          </a:prstGeom>
          <a:ln>
            <a:noFill/>
          </a:ln>
        </p:spPr>
        <p:txBody>
          <a:bodyPr/>
          <a:lstStyle>
            <a:lvl1pPr marL="0" indent="0">
              <a:buNone/>
              <a:defRPr sz="1200" b="1" i="1">
                <a:solidFill>
                  <a:srgbClr val="E75400"/>
                </a:solidFill>
                <a:latin typeface="Helvetica Neue LT Std 97 Black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12" name="Text Placeholder 11">
            <a:extLst>
              <a:ext uri="{FF2B5EF4-FFF2-40B4-BE49-F238E27FC236}">
                <a16:creationId xmlns:a16="http://schemas.microsoft.com/office/drawing/2014/main" id="{60F38ADB-7D45-C04A-9FF2-6847299BBE4E}"/>
              </a:ext>
            </a:extLst>
          </p:cNvPr>
          <p:cNvSpPr>
            <a:spLocks noGrp="1"/>
          </p:cNvSpPr>
          <p:nvPr>
            <p:ph type="body" sz="quarter" idx="13"/>
          </p:nvPr>
        </p:nvSpPr>
        <p:spPr>
          <a:xfrm>
            <a:off x="627023" y="4978510"/>
            <a:ext cx="5043199" cy="867691"/>
          </a:xfrm>
          <a:prstGeom prst="rect">
            <a:avLst/>
          </a:prstGeom>
          <a:ln>
            <a:noFill/>
          </a:ln>
        </p:spPr>
        <p:txBody>
          <a:bodyPr numCol="2"/>
          <a:lstStyle>
            <a:lvl1pPr marL="285750" indent="-2857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20201E"/>
                </a:solidFill>
                <a:latin typeface="Helvetica Neue LT Std 45 Light" panose="020B0403020202020204" pitchFamily="34" charset="0"/>
              </a:defRPr>
            </a:lvl3pPr>
            <a:lvl4pPr marL="1371566" indent="0">
              <a:buFont typeface="Arial" panose="020B0604020202020204" pitchFamily="34" charset="0"/>
              <a:buNone/>
              <a:defRPr sz="1400" b="0" i="0">
                <a:solidFill>
                  <a:srgbClr val="20201E"/>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11" name="Picture 10">
            <a:extLst>
              <a:ext uri="{FF2B5EF4-FFF2-40B4-BE49-F238E27FC236}">
                <a16:creationId xmlns:a16="http://schemas.microsoft.com/office/drawing/2014/main" id="{06368F39-CE94-4F4E-BC80-9950DABBFD3A}"/>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124160317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1_Title_Intro_Copy">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97523" y="2298492"/>
            <a:ext cx="4754880" cy="637747"/>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97523" y="3291081"/>
            <a:ext cx="8371840" cy="2050789"/>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5" name="Picture 4">
            <a:extLst>
              <a:ext uri="{FF2B5EF4-FFF2-40B4-BE49-F238E27FC236}">
                <a16:creationId xmlns:a16="http://schemas.microsoft.com/office/drawing/2014/main" id="{D3E91914-15F0-C444-9769-0EC96228BFAC}"/>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346794438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Title_Intro_Copyx3">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592143"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592143"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11" name="Picture 10">
            <a:extLst>
              <a:ext uri="{FF2B5EF4-FFF2-40B4-BE49-F238E27FC236}">
                <a16:creationId xmlns:a16="http://schemas.microsoft.com/office/drawing/2014/main" id="{14DB0147-8AA3-3045-A01D-480E4B926D6A}"/>
              </a:ext>
            </a:extLst>
          </p:cNvPr>
          <p:cNvPicPr>
            <a:picLocks noChangeAspect="1"/>
          </p:cNvPicPr>
          <p:nvPr/>
        </p:nvPicPr>
        <p:blipFill>
          <a:blip r:embed="rId2"/>
          <a:stretch>
            <a:fillRect/>
          </a:stretch>
        </p:blipFill>
        <p:spPr>
          <a:xfrm>
            <a:off x="0" y="5816600"/>
            <a:ext cx="12192000" cy="1041400"/>
          </a:xfrm>
          <a:prstGeom prst="rect">
            <a:avLst/>
          </a:prstGeom>
        </p:spPr>
      </p:pic>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4446513"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9" name="Text Placeholder 11">
            <a:extLst>
              <a:ext uri="{FF2B5EF4-FFF2-40B4-BE49-F238E27FC236}">
                <a16:creationId xmlns:a16="http://schemas.microsoft.com/office/drawing/2014/main" id="{E16F508C-C8C7-E649-9929-A87F4FD3E22F}"/>
              </a:ext>
            </a:extLst>
          </p:cNvPr>
          <p:cNvSpPr>
            <a:spLocks noGrp="1"/>
          </p:cNvSpPr>
          <p:nvPr>
            <p:ph type="body" sz="quarter" idx="14"/>
          </p:nvPr>
        </p:nvSpPr>
        <p:spPr>
          <a:xfrm>
            <a:off x="8300882"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434938"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13" name="Text Placeholder 11">
            <a:extLst>
              <a:ext uri="{FF2B5EF4-FFF2-40B4-BE49-F238E27FC236}">
                <a16:creationId xmlns:a16="http://schemas.microsoft.com/office/drawing/2014/main" id="{DE8310A5-8F15-B846-BB45-B7B8D709FBE8}"/>
              </a:ext>
            </a:extLst>
          </p:cNvPr>
          <p:cNvSpPr>
            <a:spLocks noGrp="1"/>
          </p:cNvSpPr>
          <p:nvPr>
            <p:ph type="body" sz="quarter" idx="16"/>
          </p:nvPr>
        </p:nvSpPr>
        <p:spPr>
          <a:xfrm>
            <a:off x="8300882"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Tree>
    <p:extLst>
      <p:ext uri="{BB962C8B-B14F-4D97-AF65-F5344CB8AC3E}">
        <p14:creationId xmlns:p14="http://schemas.microsoft.com/office/powerpoint/2010/main" val="347999857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Tabl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endParaRPr lang="en-US"/>
          </a:p>
        </p:txBody>
      </p:sp>
      <p:pic>
        <p:nvPicPr>
          <p:cNvPr id="11" name="Picture 10">
            <a:extLst>
              <a:ext uri="{FF2B5EF4-FFF2-40B4-BE49-F238E27FC236}">
                <a16:creationId xmlns:a16="http://schemas.microsoft.com/office/drawing/2014/main" id="{14DB0147-8AA3-3045-A01D-480E4B926D6A}"/>
              </a:ext>
            </a:extLst>
          </p:cNvPr>
          <p:cNvPicPr>
            <a:picLocks noChangeAspect="1"/>
          </p:cNvPicPr>
          <p:nvPr/>
        </p:nvPicPr>
        <p:blipFill>
          <a:blip r:embed="rId2"/>
          <a:stretch>
            <a:fillRect/>
          </a:stretch>
        </p:blipFill>
        <p:spPr>
          <a:xfrm>
            <a:off x="0" y="5816600"/>
            <a:ext cx="12192000" cy="1041400"/>
          </a:xfrm>
          <a:prstGeom prst="rect">
            <a:avLst/>
          </a:prstGeom>
        </p:spPr>
      </p:pic>
      <p:sp>
        <p:nvSpPr>
          <p:cNvPr id="3" name="Table Placeholder 2">
            <a:extLst>
              <a:ext uri="{FF2B5EF4-FFF2-40B4-BE49-F238E27FC236}">
                <a16:creationId xmlns:a16="http://schemas.microsoft.com/office/drawing/2014/main" id="{2BDEBFE9-838E-194F-A633-0E7ABCE7BD1D}"/>
              </a:ext>
            </a:extLst>
          </p:cNvPr>
          <p:cNvSpPr>
            <a:spLocks noGrp="1"/>
          </p:cNvSpPr>
          <p:nvPr>
            <p:ph type="tbl" sz="quarter" idx="10"/>
          </p:nvPr>
        </p:nvSpPr>
        <p:spPr>
          <a:xfrm>
            <a:off x="496888" y="1555750"/>
            <a:ext cx="11064875" cy="3983038"/>
          </a:xfrm>
          <a:prstGeom prst="rect">
            <a:avLst/>
          </a:prstGeom>
          <a:noFill/>
        </p:spPr>
        <p:txBody>
          <a:bodyPr/>
          <a:lstStyle/>
          <a:p>
            <a:endParaRPr lang="en-US"/>
          </a:p>
        </p:txBody>
      </p:sp>
    </p:spTree>
    <p:extLst>
      <p:ext uri="{BB962C8B-B14F-4D97-AF65-F5344CB8AC3E}">
        <p14:creationId xmlns:p14="http://schemas.microsoft.com/office/powerpoint/2010/main" val="176845510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Title_2ColCopy">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2292248"/>
            <a:ext cx="8371840" cy="2954228"/>
          </a:xfrm>
          <a:prstGeom prst="rect">
            <a:avLst/>
          </a:prstGeom>
          <a:ln>
            <a:noFill/>
          </a:ln>
        </p:spPr>
        <p:txBody>
          <a:bodyPr numCol="2"/>
          <a:lstStyle>
            <a:lvl1pPr marL="0" indent="0">
              <a:buNone/>
              <a:defRPr sz="1200" b="0" i="0">
                <a:solidFill>
                  <a:srgbClr val="20201E"/>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4" name="Picture 3">
            <a:extLst>
              <a:ext uri="{FF2B5EF4-FFF2-40B4-BE49-F238E27FC236}">
                <a16:creationId xmlns:a16="http://schemas.microsoft.com/office/drawing/2014/main" id="{1A4F0A92-2974-664A-A5A9-D7D655F91B0C}"/>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148971323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Animation Placeholder">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hasCustomPrompt="1"/>
          </p:nvPr>
        </p:nvSpPr>
        <p:spPr>
          <a:xfrm>
            <a:off x="639066" y="368728"/>
            <a:ext cx="5043199" cy="637747"/>
          </a:xfrm>
          <a:prstGeom prst="rect">
            <a:avLst/>
          </a:prstGeom>
        </p:spPr>
        <p:txBody>
          <a:bodyPr anchor="t"/>
          <a:lstStyle>
            <a:lvl1pPr>
              <a:defRPr sz="20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title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639066" y="1143000"/>
            <a:ext cx="2553170" cy="4400550"/>
          </a:xfrm>
          <a:prstGeom prst="rect">
            <a:avLst/>
          </a:prstGeom>
          <a:ln>
            <a:noFill/>
          </a:ln>
        </p:spPr>
        <p:txBody>
          <a:bodyPr numCol="1"/>
          <a:lstStyle>
            <a:lvl1pPr marL="0" indent="0">
              <a:buNone/>
              <a:defRPr sz="1200" b="0" i="0">
                <a:solidFill>
                  <a:schemeClr val="tx1">
                    <a:lumMod val="65000"/>
                    <a:lumOff val="35000"/>
                  </a:schemeClr>
                </a:solidFill>
                <a:latin typeface="Helvetica Neue Light" pitchFamily="2"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4" name="Picture 3">
            <a:extLst>
              <a:ext uri="{FF2B5EF4-FFF2-40B4-BE49-F238E27FC236}">
                <a16:creationId xmlns:a16="http://schemas.microsoft.com/office/drawing/2014/main" id="{1A4F0A92-2974-664A-A5A9-D7D655F91B0C}"/>
              </a:ext>
            </a:extLst>
          </p:cNvPr>
          <p:cNvPicPr>
            <a:picLocks noChangeAspect="1"/>
          </p:cNvPicPr>
          <p:nvPr/>
        </p:nvPicPr>
        <p:blipFill>
          <a:blip r:embed="rId2"/>
          <a:stretch>
            <a:fillRect/>
          </a:stretch>
        </p:blipFill>
        <p:spPr>
          <a:xfrm>
            <a:off x="0" y="5816600"/>
            <a:ext cx="12192000" cy="1041400"/>
          </a:xfrm>
          <a:prstGeom prst="rect">
            <a:avLst/>
          </a:prstGeom>
        </p:spPr>
      </p:pic>
      <p:sp>
        <p:nvSpPr>
          <p:cNvPr id="8" name="Media Placeholder 7">
            <a:extLst>
              <a:ext uri="{FF2B5EF4-FFF2-40B4-BE49-F238E27FC236}">
                <a16:creationId xmlns:a16="http://schemas.microsoft.com/office/drawing/2014/main" id="{79C68202-A54E-6A4D-B1AC-DE71B357A6EC}"/>
              </a:ext>
            </a:extLst>
          </p:cNvPr>
          <p:cNvSpPr>
            <a:spLocks noGrp="1"/>
          </p:cNvSpPr>
          <p:nvPr>
            <p:ph type="media" sz="quarter" idx="13"/>
          </p:nvPr>
        </p:nvSpPr>
        <p:spPr>
          <a:xfrm>
            <a:off x="3657600" y="1143000"/>
            <a:ext cx="7821613" cy="4400550"/>
          </a:xfrm>
          <a:prstGeom prst="rect">
            <a:avLst/>
          </a:prstGeom>
        </p:spPr>
        <p:txBody>
          <a:bodyPr/>
          <a:lstStyle/>
          <a:p>
            <a:endParaRPr lang="en-US"/>
          </a:p>
        </p:txBody>
      </p:sp>
    </p:spTree>
    <p:extLst>
      <p:ext uri="{BB962C8B-B14F-4D97-AF65-F5344CB8AC3E}">
        <p14:creationId xmlns:p14="http://schemas.microsoft.com/office/powerpoint/2010/main" val="41105895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_Copy_Bullets">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1BE0F4E-7F52-BF43-AF16-31579F5CC45F}"/>
              </a:ext>
            </a:extLst>
          </p:cNvPr>
          <p:cNvSpPr>
            <a:spLocks noGrp="1"/>
          </p:cNvSpPr>
          <p:nvPr>
            <p:ph type="pic" sz="quarter" idx="10"/>
          </p:nvPr>
        </p:nvSpPr>
        <p:spPr>
          <a:xfrm>
            <a:off x="0" y="0"/>
            <a:ext cx="12192000" cy="6858000"/>
          </a:xfrm>
          <a:prstGeom prst="rect">
            <a:avLst/>
          </a:prstGeom>
        </p:spPr>
        <p:txBody>
          <a:bodyPr/>
          <a:lstStyle/>
          <a:p>
            <a:r>
              <a:rPr lang="en-US"/>
              <a:t>Click icon to add picture</a:t>
            </a:r>
          </a:p>
        </p:txBody>
      </p:sp>
      <p:sp>
        <p:nvSpPr>
          <p:cNvPr id="8" name="Title 1">
            <a:extLst>
              <a:ext uri="{FF2B5EF4-FFF2-40B4-BE49-F238E27FC236}">
                <a16:creationId xmlns:a16="http://schemas.microsoft.com/office/drawing/2014/main" id="{5273F311-619C-EE41-937C-5749C9503E0D}"/>
              </a:ext>
            </a:extLst>
          </p:cNvPr>
          <p:cNvSpPr>
            <a:spLocks noGrp="1"/>
          </p:cNvSpPr>
          <p:nvPr>
            <p:ph type="title"/>
          </p:nvPr>
        </p:nvSpPr>
        <p:spPr>
          <a:xfrm>
            <a:off x="627025" y="560117"/>
            <a:ext cx="5043199" cy="1289948"/>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9" name="Text Placeholder 11">
            <a:extLst>
              <a:ext uri="{FF2B5EF4-FFF2-40B4-BE49-F238E27FC236}">
                <a16:creationId xmlns:a16="http://schemas.microsoft.com/office/drawing/2014/main" id="{40614858-C7E0-384B-835C-E29EEB6B5850}"/>
              </a:ext>
            </a:extLst>
          </p:cNvPr>
          <p:cNvSpPr>
            <a:spLocks noGrp="1"/>
          </p:cNvSpPr>
          <p:nvPr>
            <p:ph type="body" sz="quarter" idx="11"/>
          </p:nvPr>
        </p:nvSpPr>
        <p:spPr>
          <a:xfrm>
            <a:off x="627024" y="2410182"/>
            <a:ext cx="5043199" cy="2024936"/>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sp>
        <p:nvSpPr>
          <p:cNvPr id="10" name="Text Placeholder 11">
            <a:extLst>
              <a:ext uri="{FF2B5EF4-FFF2-40B4-BE49-F238E27FC236}">
                <a16:creationId xmlns:a16="http://schemas.microsoft.com/office/drawing/2014/main" id="{09C47B6E-226B-D145-B819-97EEF7D88F7A}"/>
              </a:ext>
            </a:extLst>
          </p:cNvPr>
          <p:cNvSpPr>
            <a:spLocks noGrp="1"/>
          </p:cNvSpPr>
          <p:nvPr>
            <p:ph type="body" sz="quarter" idx="12"/>
          </p:nvPr>
        </p:nvSpPr>
        <p:spPr>
          <a:xfrm>
            <a:off x="627024" y="4595737"/>
            <a:ext cx="5043199" cy="228034"/>
          </a:xfrm>
          <a:prstGeom prst="rect">
            <a:avLst/>
          </a:prstGeom>
          <a:ln>
            <a:noFill/>
          </a:ln>
        </p:spPr>
        <p:txBody>
          <a:bodyPr/>
          <a:lstStyle>
            <a:lvl1pPr marL="0" indent="0">
              <a:buNone/>
              <a:defRPr sz="1200" b="1" i="1">
                <a:solidFill>
                  <a:srgbClr val="E75400"/>
                </a:solidFill>
                <a:latin typeface="Helvetica Neue LT Std 97 Black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sp>
        <p:nvSpPr>
          <p:cNvPr id="12" name="Text Placeholder 11">
            <a:extLst>
              <a:ext uri="{FF2B5EF4-FFF2-40B4-BE49-F238E27FC236}">
                <a16:creationId xmlns:a16="http://schemas.microsoft.com/office/drawing/2014/main" id="{60F38ADB-7D45-C04A-9FF2-6847299BBE4E}"/>
              </a:ext>
            </a:extLst>
          </p:cNvPr>
          <p:cNvSpPr>
            <a:spLocks noGrp="1"/>
          </p:cNvSpPr>
          <p:nvPr>
            <p:ph type="body" sz="quarter" idx="13"/>
          </p:nvPr>
        </p:nvSpPr>
        <p:spPr>
          <a:xfrm>
            <a:off x="627023" y="4978510"/>
            <a:ext cx="5043199" cy="867691"/>
          </a:xfrm>
          <a:prstGeom prst="rect">
            <a:avLst/>
          </a:prstGeom>
          <a:ln>
            <a:noFill/>
          </a:ln>
        </p:spPr>
        <p:txBody>
          <a:bodyPr numCol="2"/>
          <a:lstStyle>
            <a:lvl1pPr marL="285750" indent="-2857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20201E"/>
                </a:solidFill>
                <a:latin typeface="Helvetica Neue LT Std 45 Light" panose="020B0403020202020204" pitchFamily="34" charset="0"/>
              </a:defRPr>
            </a:lvl3pPr>
            <a:lvl4pPr marL="1371566" indent="0">
              <a:buFont typeface="Arial" panose="020B0604020202020204" pitchFamily="34" charset="0"/>
              <a:buNone/>
              <a:defRPr sz="1400" b="0" i="0">
                <a:solidFill>
                  <a:srgbClr val="20201E"/>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pic>
        <p:nvPicPr>
          <p:cNvPr id="11" name="Picture 10">
            <a:extLst>
              <a:ext uri="{FF2B5EF4-FFF2-40B4-BE49-F238E27FC236}">
                <a16:creationId xmlns:a16="http://schemas.microsoft.com/office/drawing/2014/main" id="{06368F39-CE94-4F4E-BC80-9950DABBFD3A}"/>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205337389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1_Animation Placehold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CB0CA34-0058-9047-AA94-D2A25CB49EF4}"/>
              </a:ext>
            </a:extLst>
          </p:cNvPr>
          <p:cNvSpPr>
            <a:spLocks noGrp="1"/>
          </p:cNvSpPr>
          <p:nvPr>
            <p:ph type="pic" sz="quarter" idx="14"/>
          </p:nvPr>
        </p:nvSpPr>
        <p:spPr>
          <a:xfrm>
            <a:off x="3657600" y="1143000"/>
            <a:ext cx="7821613" cy="4400550"/>
          </a:xfrm>
          <a:prstGeom prst="rect">
            <a:avLst/>
          </a:prstGeom>
        </p:spPr>
        <p:txBody>
          <a:bodyPr/>
          <a:lstStyle/>
          <a:p>
            <a:endParaRPr lang="en-US"/>
          </a:p>
        </p:txBody>
      </p:sp>
      <p:sp>
        <p:nvSpPr>
          <p:cNvPr id="5" name="Title 1">
            <a:extLst>
              <a:ext uri="{FF2B5EF4-FFF2-40B4-BE49-F238E27FC236}">
                <a16:creationId xmlns:a16="http://schemas.microsoft.com/office/drawing/2014/main" id="{A97B6A48-DC40-E440-8A19-26BB129D6623}"/>
              </a:ext>
            </a:extLst>
          </p:cNvPr>
          <p:cNvSpPr>
            <a:spLocks noGrp="1"/>
          </p:cNvSpPr>
          <p:nvPr>
            <p:ph type="title" hasCustomPrompt="1"/>
          </p:nvPr>
        </p:nvSpPr>
        <p:spPr>
          <a:xfrm>
            <a:off x="639066" y="368728"/>
            <a:ext cx="5043199" cy="637747"/>
          </a:xfrm>
          <a:prstGeom prst="rect">
            <a:avLst/>
          </a:prstGeom>
        </p:spPr>
        <p:txBody>
          <a:bodyPr anchor="t"/>
          <a:lstStyle>
            <a:lvl1pPr>
              <a:defRPr sz="20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title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639066" y="1143000"/>
            <a:ext cx="2553170" cy="4400550"/>
          </a:xfrm>
          <a:prstGeom prst="rect">
            <a:avLst/>
          </a:prstGeom>
          <a:ln>
            <a:noFill/>
          </a:ln>
        </p:spPr>
        <p:txBody>
          <a:bodyPr numCol="1"/>
          <a:lstStyle>
            <a:lvl1pPr marL="0" indent="0">
              <a:buNone/>
              <a:defRPr sz="1200" b="0" i="0">
                <a:solidFill>
                  <a:schemeClr val="tx1">
                    <a:lumMod val="65000"/>
                    <a:lumOff val="35000"/>
                  </a:schemeClr>
                </a:solidFill>
                <a:latin typeface="Helvetica Neue Light" pitchFamily="2"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4" name="Picture 3">
            <a:extLst>
              <a:ext uri="{FF2B5EF4-FFF2-40B4-BE49-F238E27FC236}">
                <a16:creationId xmlns:a16="http://schemas.microsoft.com/office/drawing/2014/main" id="{1A4F0A92-2974-664A-A5A9-D7D655F91B0C}"/>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12449928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1_Title_2ColCopy">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2292248"/>
            <a:ext cx="8371840" cy="2954228"/>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4" name="Picture 3">
            <a:extLst>
              <a:ext uri="{FF2B5EF4-FFF2-40B4-BE49-F238E27FC236}">
                <a16:creationId xmlns:a16="http://schemas.microsoft.com/office/drawing/2014/main" id="{3CEFC9FD-4988-3545-94AD-E0B828F13E63}"/>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171453375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YellowBG_4Col_Copy">
    <p:bg>
      <p:bgPr>
        <a:solidFill>
          <a:srgbClr val="FFCE2C"/>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1805585" y="780175"/>
            <a:ext cx="5043199" cy="637747"/>
          </a:xfrm>
          <a:prstGeom prst="rect">
            <a:avLst/>
          </a:prstGeom>
        </p:spPr>
        <p:txBody>
          <a:bodyPr anchor="t"/>
          <a:lstStyle>
            <a:lvl1pPr>
              <a:defRPr sz="44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731520" y="3141703"/>
            <a:ext cx="10769600" cy="424458"/>
          </a:xfrm>
          <a:prstGeom prst="rect">
            <a:avLst/>
          </a:prstGeom>
          <a:ln>
            <a:noFill/>
          </a:ln>
        </p:spPr>
        <p:txBody>
          <a:bodyPr numCol="5" spcCol="180000"/>
          <a:lstStyle>
            <a:lvl1pPr marL="0" indent="0">
              <a:buNone/>
              <a:defRPr sz="1200" b="0" i="0">
                <a:solidFill>
                  <a:schemeClr val="bg1"/>
                </a:solidFill>
                <a:latin typeface="Helvetica Neue LT Std 65 Medium"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sp>
        <p:nvSpPr>
          <p:cNvPr id="9" name="Picture Placeholder 8">
            <a:extLst>
              <a:ext uri="{FF2B5EF4-FFF2-40B4-BE49-F238E27FC236}">
                <a16:creationId xmlns:a16="http://schemas.microsoft.com/office/drawing/2014/main" id="{54BF29C9-0436-134E-A264-725F95AE9671}"/>
              </a:ext>
            </a:extLst>
          </p:cNvPr>
          <p:cNvSpPr>
            <a:spLocks noGrp="1"/>
          </p:cNvSpPr>
          <p:nvPr>
            <p:ph type="pic" sz="quarter" idx="13"/>
          </p:nvPr>
        </p:nvSpPr>
        <p:spPr>
          <a:xfrm>
            <a:off x="497523" y="779780"/>
            <a:ext cx="1147762" cy="1147763"/>
          </a:xfrm>
          <a:prstGeom prst="rect">
            <a:avLst/>
          </a:prstGeom>
        </p:spPr>
        <p:txBody>
          <a:bodyPr/>
          <a:lstStyle/>
          <a:p>
            <a:endParaRPr lang="en-US"/>
          </a:p>
        </p:txBody>
      </p:sp>
      <p:sp>
        <p:nvSpPr>
          <p:cNvPr id="8" name="Text Placeholder 11">
            <a:extLst>
              <a:ext uri="{FF2B5EF4-FFF2-40B4-BE49-F238E27FC236}">
                <a16:creationId xmlns:a16="http://schemas.microsoft.com/office/drawing/2014/main" id="{A06DA923-E6F8-0C40-AB87-1C790FDFB57B}"/>
              </a:ext>
            </a:extLst>
          </p:cNvPr>
          <p:cNvSpPr>
            <a:spLocks noGrp="1"/>
          </p:cNvSpPr>
          <p:nvPr>
            <p:ph type="body" sz="quarter" idx="14"/>
          </p:nvPr>
        </p:nvSpPr>
        <p:spPr>
          <a:xfrm>
            <a:off x="731520" y="3613316"/>
            <a:ext cx="10769600" cy="1161287"/>
          </a:xfrm>
          <a:prstGeom prst="rect">
            <a:avLst/>
          </a:prstGeom>
          <a:ln>
            <a:noFill/>
          </a:ln>
        </p:spPr>
        <p:txBody>
          <a:bodyPr numCol="5" spcCol="180000"/>
          <a:lstStyle>
            <a:lvl1pPr marL="0" indent="0">
              <a:buNone/>
              <a:defRPr sz="1200" b="0" i="0">
                <a:solidFill>
                  <a:schemeClr val="bg1"/>
                </a:solidFill>
                <a:latin typeface="Helvetica Neue LT Std 55 Roman"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10" name="Picture 9">
            <a:extLst>
              <a:ext uri="{FF2B5EF4-FFF2-40B4-BE49-F238E27FC236}">
                <a16:creationId xmlns:a16="http://schemas.microsoft.com/office/drawing/2014/main" id="{64A1F1FB-7E9F-194E-B5B6-585CAF3C3674}"/>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170008466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Content-2_column">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015F6C26-F6B7-524C-A2DE-8D5D05800874}"/>
              </a:ext>
            </a:extLst>
          </p:cNvPr>
          <p:cNvSpPr>
            <a:spLocks noGrp="1"/>
          </p:cNvSpPr>
          <p:nvPr>
            <p:ph type="title"/>
          </p:nvPr>
        </p:nvSpPr>
        <p:spPr>
          <a:xfrm>
            <a:off x="627025" y="560117"/>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a:t>Click to edit Master title style</a:t>
            </a:r>
            <a:endParaRPr lang="en-US"/>
          </a:p>
        </p:txBody>
      </p:sp>
      <p:sp>
        <p:nvSpPr>
          <p:cNvPr id="5" name="Text Placeholder 11">
            <a:extLst>
              <a:ext uri="{FF2B5EF4-FFF2-40B4-BE49-F238E27FC236}">
                <a16:creationId xmlns:a16="http://schemas.microsoft.com/office/drawing/2014/main" id="{96A35149-E325-934F-831D-58E063CAB1F5}"/>
              </a:ext>
            </a:extLst>
          </p:cNvPr>
          <p:cNvSpPr>
            <a:spLocks noGrp="1"/>
          </p:cNvSpPr>
          <p:nvPr>
            <p:ph type="body" sz="quarter" idx="12"/>
          </p:nvPr>
        </p:nvSpPr>
        <p:spPr>
          <a:xfrm>
            <a:off x="627025" y="2123440"/>
            <a:ext cx="6738975" cy="3454400"/>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a:p>
        </p:txBody>
      </p:sp>
      <p:pic>
        <p:nvPicPr>
          <p:cNvPr id="6" name="Picture 5">
            <a:extLst>
              <a:ext uri="{FF2B5EF4-FFF2-40B4-BE49-F238E27FC236}">
                <a16:creationId xmlns:a16="http://schemas.microsoft.com/office/drawing/2014/main" id="{3D551E60-DCC7-4A4D-A003-7BFB85876EA6}"/>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285372236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dirty="0"/>
              <a:t>7/25/2022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a:p>
        </p:txBody>
      </p:sp>
    </p:spTree>
    <p:extLst>
      <p:ext uri="{BB962C8B-B14F-4D97-AF65-F5344CB8AC3E}">
        <p14:creationId xmlns:p14="http://schemas.microsoft.com/office/powerpoint/2010/main" val="204693069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62847" y="1414222"/>
            <a:ext cx="11266309" cy="20926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defTabSz="554478">
              <a:defRPr/>
            </a:pPr>
            <a:fld id="{6E983326-A70F-4957-A3ED-4F2F5C0FDFC2}" type="datetime1">
              <a:rPr lang="en-US" sz="1092" smtClean="0">
                <a:solidFill>
                  <a:srgbClr val="454545"/>
                </a:solidFill>
              </a:rPr>
              <a:pPr defTabSz="554478">
                <a:defRPr/>
              </a:pPr>
              <a:t>7/25/2022</a:t>
            </a:fld>
            <a:endParaRPr lang="en-US" sz="1092">
              <a:solidFill>
                <a:srgbClr val="454545"/>
              </a:solidFill>
            </a:endParaRPr>
          </a:p>
        </p:txBody>
      </p:sp>
      <p:sp>
        <p:nvSpPr>
          <p:cNvPr id="5" name="Rectangle 5"/>
          <p:cNvSpPr>
            <a:spLocks noGrp="1" noChangeArrowheads="1"/>
          </p:cNvSpPr>
          <p:nvPr>
            <p:ph type="ftr" sz="quarter" idx="11"/>
          </p:nvPr>
        </p:nvSpPr>
        <p:spPr>
          <a:ln/>
        </p:spPr>
        <p:txBody>
          <a:bodyPr/>
          <a:lstStyle>
            <a:lvl1pPr>
              <a:defRPr/>
            </a:lvl1pPr>
          </a:lstStyle>
          <a:p>
            <a:pPr defTabSz="554478">
              <a:defRPr/>
            </a:pPr>
            <a:endParaRPr lang="en-US" sz="1092">
              <a:solidFill>
                <a:srgbClr val="454545"/>
              </a:solidFill>
            </a:endParaRPr>
          </a:p>
        </p:txBody>
      </p:sp>
      <p:sp>
        <p:nvSpPr>
          <p:cNvPr id="6" name="Rectangle 6"/>
          <p:cNvSpPr>
            <a:spLocks noGrp="1" noChangeArrowheads="1"/>
          </p:cNvSpPr>
          <p:nvPr>
            <p:ph type="sldNum" sz="quarter" idx="12"/>
          </p:nvPr>
        </p:nvSpPr>
        <p:spPr>
          <a:ln/>
        </p:spPr>
        <p:txBody>
          <a:bodyPr/>
          <a:lstStyle>
            <a:lvl1pPr>
              <a:defRPr/>
            </a:lvl1pPr>
          </a:lstStyle>
          <a:p>
            <a:pPr defTabSz="554478">
              <a:defRPr/>
            </a:pPr>
            <a:fld id="{15D2633F-9E37-4580-B197-799DECA1053C}" type="slidenum">
              <a:rPr lang="en-US" altLang="en-US" sz="1092" smtClean="0">
                <a:solidFill>
                  <a:srgbClr val="454545"/>
                </a:solidFill>
              </a:rPr>
              <a:pPr defTabSz="554478">
                <a:defRPr/>
              </a:pPr>
              <a:t>‹#›</a:t>
            </a:fld>
            <a:endParaRPr lang="en-US" altLang="en-US" sz="1092">
              <a:solidFill>
                <a:srgbClr val="454545"/>
              </a:solidFill>
            </a:endParaRPr>
          </a:p>
        </p:txBody>
      </p:sp>
    </p:spTree>
    <p:extLst>
      <p:ext uri="{BB962C8B-B14F-4D97-AF65-F5344CB8AC3E}">
        <p14:creationId xmlns:p14="http://schemas.microsoft.com/office/powerpoint/2010/main" val="2170866835"/>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Cover 1">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BBCE18BB-8A9A-4230-868D-0996713794E9}"/>
              </a:ext>
            </a:extLst>
          </p:cNvPr>
          <p:cNvSpPr>
            <a:spLocks noGrp="1"/>
          </p:cNvSpPr>
          <p:nvPr>
            <p:ph type="pic" sz="quarter" idx="14" hasCustomPrompt="1"/>
          </p:nvPr>
        </p:nvSpPr>
        <p:spPr>
          <a:xfrm>
            <a:off x="0" y="0"/>
            <a:ext cx="12192000" cy="6858000"/>
          </a:xfrm>
          <a:custGeom>
            <a:avLst/>
            <a:gdLst>
              <a:gd name="connsiteX0" fmla="*/ 0 w 9144000"/>
              <a:gd name="connsiteY0" fmla="*/ 0 h 5143500"/>
              <a:gd name="connsiteX1" fmla="*/ 9144000 w 9144000"/>
              <a:gd name="connsiteY1" fmla="*/ 0 h 5143500"/>
              <a:gd name="connsiteX2" fmla="*/ 9144000 w 9144000"/>
              <a:gd name="connsiteY2" fmla="*/ 4345781 h 5143500"/>
              <a:gd name="connsiteX3" fmla="*/ 9143998 w 9144000"/>
              <a:gd name="connsiteY3" fmla="*/ 4345781 h 5143500"/>
              <a:gd name="connsiteX4" fmla="*/ 9143998 w 9144000"/>
              <a:gd name="connsiteY4" fmla="*/ 4344285 h 5143500"/>
              <a:gd name="connsiteX5" fmla="*/ 9095210 w 9144000"/>
              <a:gd name="connsiteY5" fmla="*/ 4326932 h 5143500"/>
              <a:gd name="connsiteX6" fmla="*/ 9047139 w 9144000"/>
              <a:gd name="connsiteY6" fmla="*/ 4310686 h 5143500"/>
              <a:gd name="connsiteX7" fmla="*/ 8999773 w 9144000"/>
              <a:gd name="connsiteY7" fmla="*/ 4295530 h 5143500"/>
              <a:gd name="connsiteX8" fmla="*/ 8953098 w 9144000"/>
              <a:gd name="connsiteY8" fmla="*/ 4281446 h 5143500"/>
              <a:gd name="connsiteX9" fmla="*/ 8907100 w 9144000"/>
              <a:gd name="connsiteY9" fmla="*/ 4268415 h 5143500"/>
              <a:gd name="connsiteX10" fmla="*/ 8861767 w 9144000"/>
              <a:gd name="connsiteY10" fmla="*/ 4256419 h 5143500"/>
              <a:gd name="connsiteX11" fmla="*/ 8817087 w 9144000"/>
              <a:gd name="connsiteY11" fmla="*/ 4245439 h 5143500"/>
              <a:gd name="connsiteX12" fmla="*/ 8773046 w 9144000"/>
              <a:gd name="connsiteY12" fmla="*/ 4235458 h 5143500"/>
              <a:gd name="connsiteX13" fmla="*/ 8729631 w 9144000"/>
              <a:gd name="connsiteY13" fmla="*/ 4226457 h 5143500"/>
              <a:gd name="connsiteX14" fmla="*/ 8686828 w 9144000"/>
              <a:gd name="connsiteY14" fmla="*/ 4218418 h 5143500"/>
              <a:gd name="connsiteX15" fmla="*/ 8644625 w 9144000"/>
              <a:gd name="connsiteY15" fmla="*/ 4211323 h 5143500"/>
              <a:gd name="connsiteX16" fmla="*/ 8603009 w 9144000"/>
              <a:gd name="connsiteY16" fmla="*/ 4205153 h 5143500"/>
              <a:gd name="connsiteX17" fmla="*/ 8582418 w 9144000"/>
              <a:gd name="connsiteY17" fmla="*/ 4202409 h 5143500"/>
              <a:gd name="connsiteX18" fmla="*/ 8561967 w 9144000"/>
              <a:gd name="connsiteY18" fmla="*/ 4199890 h 5143500"/>
              <a:gd name="connsiteX19" fmla="*/ 8541658 w 9144000"/>
              <a:gd name="connsiteY19" fmla="*/ 4197593 h 5143500"/>
              <a:gd name="connsiteX20" fmla="*/ 8521486 w 9144000"/>
              <a:gd name="connsiteY20" fmla="*/ 4195515 h 5143500"/>
              <a:gd name="connsiteX21" fmla="*/ 8501452 w 9144000"/>
              <a:gd name="connsiteY21" fmla="*/ 4193655 h 5143500"/>
              <a:gd name="connsiteX22" fmla="*/ 8481553 w 9144000"/>
              <a:gd name="connsiteY22" fmla="*/ 4192012 h 5143500"/>
              <a:gd name="connsiteX23" fmla="*/ 8461787 w 9144000"/>
              <a:gd name="connsiteY23" fmla="*/ 4190580 h 5143500"/>
              <a:gd name="connsiteX24" fmla="*/ 8442153 w 9144000"/>
              <a:gd name="connsiteY24" fmla="*/ 4189360 h 5143500"/>
              <a:gd name="connsiteX25" fmla="*/ 8422651 w 9144000"/>
              <a:gd name="connsiteY25" fmla="*/ 4188347 h 5143500"/>
              <a:gd name="connsiteX26" fmla="*/ 8403276 w 9144000"/>
              <a:gd name="connsiteY26" fmla="*/ 4187542 h 5143500"/>
              <a:gd name="connsiteX27" fmla="*/ 8384030 w 9144000"/>
              <a:gd name="connsiteY27" fmla="*/ 4186940 h 5143500"/>
              <a:gd name="connsiteX28" fmla="*/ 8364908 w 9144000"/>
              <a:gd name="connsiteY28" fmla="*/ 4186539 h 5143500"/>
              <a:gd name="connsiteX29" fmla="*/ 8345911 w 9144000"/>
              <a:gd name="connsiteY29" fmla="*/ 4186339 h 5143500"/>
              <a:gd name="connsiteX30" fmla="*/ 8327035 w 9144000"/>
              <a:gd name="connsiteY30" fmla="*/ 4186335 h 5143500"/>
              <a:gd name="connsiteX31" fmla="*/ 8308281 w 9144000"/>
              <a:gd name="connsiteY31" fmla="*/ 4186526 h 5143500"/>
              <a:gd name="connsiteX32" fmla="*/ 8289645 w 9144000"/>
              <a:gd name="connsiteY32" fmla="*/ 4186909 h 5143500"/>
              <a:gd name="connsiteX33" fmla="*/ 8271127 w 9144000"/>
              <a:gd name="connsiteY33" fmla="*/ 4187483 h 5143500"/>
              <a:gd name="connsiteX34" fmla="*/ 8252724 w 9144000"/>
              <a:gd name="connsiteY34" fmla="*/ 4188245 h 5143500"/>
              <a:gd name="connsiteX35" fmla="*/ 8234436 w 9144000"/>
              <a:gd name="connsiteY35" fmla="*/ 4189192 h 5143500"/>
              <a:gd name="connsiteX36" fmla="*/ 8216260 w 9144000"/>
              <a:gd name="connsiteY36" fmla="*/ 4190323 h 5143500"/>
              <a:gd name="connsiteX37" fmla="*/ 8198195 w 9144000"/>
              <a:gd name="connsiteY37" fmla="*/ 4191634 h 5143500"/>
              <a:gd name="connsiteX38" fmla="*/ 8180239 w 9144000"/>
              <a:gd name="connsiteY38" fmla="*/ 4193124 h 5143500"/>
              <a:gd name="connsiteX39" fmla="*/ 8162391 w 9144000"/>
              <a:gd name="connsiteY39" fmla="*/ 4194791 h 5143500"/>
              <a:gd name="connsiteX40" fmla="*/ 8144649 w 9144000"/>
              <a:gd name="connsiteY40" fmla="*/ 4196632 h 5143500"/>
              <a:gd name="connsiteX41" fmla="*/ 8127011 w 9144000"/>
              <a:gd name="connsiteY41" fmla="*/ 4198645 h 5143500"/>
              <a:gd name="connsiteX42" fmla="*/ 8109476 w 9144000"/>
              <a:gd name="connsiteY42" fmla="*/ 4200828 h 5143500"/>
              <a:gd name="connsiteX43" fmla="*/ 8092042 w 9144000"/>
              <a:gd name="connsiteY43" fmla="*/ 4203178 h 5143500"/>
              <a:gd name="connsiteX44" fmla="*/ 8074708 w 9144000"/>
              <a:gd name="connsiteY44" fmla="*/ 4205694 h 5143500"/>
              <a:gd name="connsiteX45" fmla="*/ 8057472 w 9144000"/>
              <a:gd name="connsiteY45" fmla="*/ 4208371 h 5143500"/>
              <a:gd name="connsiteX46" fmla="*/ 8040331 w 9144000"/>
              <a:gd name="connsiteY46" fmla="*/ 4211210 h 5143500"/>
              <a:gd name="connsiteX47" fmla="*/ 8006332 w 9144000"/>
              <a:gd name="connsiteY47" fmla="*/ 4217359 h 5143500"/>
              <a:gd name="connsiteX48" fmla="*/ 7972699 w 9144000"/>
              <a:gd name="connsiteY48" fmla="*/ 4224123 h 5143500"/>
              <a:gd name="connsiteX49" fmla="*/ 7922906 w 9144000"/>
              <a:gd name="connsiteY49" fmla="*/ 4235381 h 5143500"/>
              <a:gd name="connsiteX50" fmla="*/ 7890129 w 9144000"/>
              <a:gd name="connsiteY50" fmla="*/ 4243601 h 5143500"/>
              <a:gd name="connsiteX51" fmla="*/ 7857671 w 9144000"/>
              <a:gd name="connsiteY51" fmla="*/ 4252372 h 5143500"/>
              <a:gd name="connsiteX52" fmla="*/ 7825521 w 9144000"/>
              <a:gd name="connsiteY52" fmla="*/ 4261676 h 5143500"/>
              <a:gd name="connsiteX53" fmla="*/ 7793663 w 9144000"/>
              <a:gd name="connsiteY53" fmla="*/ 4271493 h 5143500"/>
              <a:gd name="connsiteX54" fmla="*/ 7762087 w 9144000"/>
              <a:gd name="connsiteY54" fmla="*/ 4281806 h 5143500"/>
              <a:gd name="connsiteX55" fmla="*/ 7730778 w 9144000"/>
              <a:gd name="connsiteY55" fmla="*/ 4292598 h 5143500"/>
              <a:gd name="connsiteX56" fmla="*/ 7699724 w 9144000"/>
              <a:gd name="connsiteY56" fmla="*/ 4303848 h 5143500"/>
              <a:gd name="connsiteX57" fmla="*/ 7668911 w 9144000"/>
              <a:gd name="connsiteY57" fmla="*/ 4315539 h 5143500"/>
              <a:gd name="connsiteX58" fmla="*/ 7638326 w 9144000"/>
              <a:gd name="connsiteY58" fmla="*/ 4327653 h 5143500"/>
              <a:gd name="connsiteX59" fmla="*/ 7607958 w 9144000"/>
              <a:gd name="connsiteY59" fmla="*/ 4340171 h 5143500"/>
              <a:gd name="connsiteX60" fmla="*/ 7577791 w 9144000"/>
              <a:gd name="connsiteY60" fmla="*/ 4353075 h 5143500"/>
              <a:gd name="connsiteX61" fmla="*/ 7547814 w 9144000"/>
              <a:gd name="connsiteY61" fmla="*/ 4366348 h 5143500"/>
              <a:gd name="connsiteX62" fmla="*/ 7518014 w 9144000"/>
              <a:gd name="connsiteY62" fmla="*/ 4379970 h 5143500"/>
              <a:gd name="connsiteX63" fmla="*/ 7473615 w 9144000"/>
              <a:gd name="connsiteY63" fmla="*/ 4401018 h 5143500"/>
              <a:gd name="connsiteX64" fmla="*/ 7429540 w 9144000"/>
              <a:gd name="connsiteY64" fmla="*/ 4422750 h 5143500"/>
              <a:gd name="connsiteX65" fmla="*/ 7385744 w 9144000"/>
              <a:gd name="connsiteY65" fmla="*/ 4445105 h 5143500"/>
              <a:gd name="connsiteX66" fmla="*/ 7342185 w 9144000"/>
              <a:gd name="connsiteY66" fmla="*/ 4468020 h 5143500"/>
              <a:gd name="connsiteX67" fmla="*/ 7284394 w 9144000"/>
              <a:gd name="connsiteY67" fmla="*/ 4499338 h 5143500"/>
              <a:gd name="connsiteX68" fmla="*/ 7198121 w 9144000"/>
              <a:gd name="connsiteY68" fmla="*/ 4547659 h 5143500"/>
              <a:gd name="connsiteX69" fmla="*/ 6982454 w 9144000"/>
              <a:gd name="connsiteY69" fmla="*/ 4672511 h 5143500"/>
              <a:gd name="connsiteX70" fmla="*/ 6821831 w 9144000"/>
              <a:gd name="connsiteY70" fmla="*/ 4764264 h 5143500"/>
              <a:gd name="connsiteX71" fmla="*/ 6747456 w 9144000"/>
              <a:gd name="connsiteY71" fmla="*/ 4805079 h 5143500"/>
              <a:gd name="connsiteX72" fmla="*/ 6687147 w 9144000"/>
              <a:gd name="connsiteY72" fmla="*/ 4837057 h 5143500"/>
              <a:gd name="connsiteX73" fmla="*/ 6641376 w 9144000"/>
              <a:gd name="connsiteY73" fmla="*/ 4860551 h 5143500"/>
              <a:gd name="connsiteX74" fmla="*/ 6595092 w 9144000"/>
              <a:gd name="connsiteY74" fmla="*/ 4883557 h 5143500"/>
              <a:gd name="connsiteX75" fmla="*/ 6548252 w 9144000"/>
              <a:gd name="connsiteY75" fmla="*/ 4906012 h 5143500"/>
              <a:gd name="connsiteX76" fmla="*/ 6500812 w 9144000"/>
              <a:gd name="connsiteY76" fmla="*/ 4927857 h 5143500"/>
              <a:gd name="connsiteX77" fmla="*/ 6468830 w 9144000"/>
              <a:gd name="connsiteY77" fmla="*/ 4942049 h 5143500"/>
              <a:gd name="connsiteX78" fmla="*/ 6436549 w 9144000"/>
              <a:gd name="connsiteY78" fmla="*/ 4955925 h 5143500"/>
              <a:gd name="connsiteX79" fmla="*/ 6403956 w 9144000"/>
              <a:gd name="connsiteY79" fmla="*/ 4969464 h 5143500"/>
              <a:gd name="connsiteX80" fmla="*/ 6371038 w 9144000"/>
              <a:gd name="connsiteY80" fmla="*/ 4982650 h 5143500"/>
              <a:gd name="connsiteX81" fmla="*/ 6337781 w 9144000"/>
              <a:gd name="connsiteY81" fmla="*/ 4995463 h 5143500"/>
              <a:gd name="connsiteX82" fmla="*/ 6304173 w 9144000"/>
              <a:gd name="connsiteY82" fmla="*/ 5007886 h 5143500"/>
              <a:gd name="connsiteX83" fmla="*/ 6270200 w 9144000"/>
              <a:gd name="connsiteY83" fmla="*/ 5019900 h 5143500"/>
              <a:gd name="connsiteX84" fmla="*/ 6235850 w 9144000"/>
              <a:gd name="connsiteY84" fmla="*/ 5031487 h 5143500"/>
              <a:gd name="connsiteX85" fmla="*/ 6201110 w 9144000"/>
              <a:gd name="connsiteY85" fmla="*/ 5042628 h 5143500"/>
              <a:gd name="connsiteX86" fmla="*/ 6165966 w 9144000"/>
              <a:gd name="connsiteY86" fmla="*/ 5053306 h 5143500"/>
              <a:gd name="connsiteX87" fmla="*/ 6130405 w 9144000"/>
              <a:gd name="connsiteY87" fmla="*/ 5063502 h 5143500"/>
              <a:gd name="connsiteX88" fmla="*/ 6094415 w 9144000"/>
              <a:gd name="connsiteY88" fmla="*/ 5073197 h 5143500"/>
              <a:gd name="connsiteX89" fmla="*/ 6057982 w 9144000"/>
              <a:gd name="connsiteY89" fmla="*/ 5082374 h 5143500"/>
              <a:gd name="connsiteX90" fmla="*/ 6021094 w 9144000"/>
              <a:gd name="connsiteY90" fmla="*/ 5091015 h 5143500"/>
              <a:gd name="connsiteX91" fmla="*/ 5983737 w 9144000"/>
              <a:gd name="connsiteY91" fmla="*/ 5099100 h 5143500"/>
              <a:gd name="connsiteX92" fmla="*/ 5945899 w 9144000"/>
              <a:gd name="connsiteY92" fmla="*/ 5106612 h 5143500"/>
              <a:gd name="connsiteX93" fmla="*/ 5907565 w 9144000"/>
              <a:gd name="connsiteY93" fmla="*/ 5113533 h 5143500"/>
              <a:gd name="connsiteX94" fmla="*/ 5868724 w 9144000"/>
              <a:gd name="connsiteY94" fmla="*/ 5119842 h 5143500"/>
              <a:gd name="connsiteX95" fmla="*/ 5829363 w 9144000"/>
              <a:gd name="connsiteY95" fmla="*/ 5125525 h 5143500"/>
              <a:gd name="connsiteX96" fmla="*/ 5789467 w 9144000"/>
              <a:gd name="connsiteY96" fmla="*/ 5130561 h 5143500"/>
              <a:gd name="connsiteX97" fmla="*/ 5749025 w 9144000"/>
              <a:gd name="connsiteY97" fmla="*/ 5134932 h 5143500"/>
              <a:gd name="connsiteX98" fmla="*/ 5708022 w 9144000"/>
              <a:gd name="connsiteY98" fmla="*/ 5138621 h 5143500"/>
              <a:gd name="connsiteX99" fmla="*/ 5666447 w 9144000"/>
              <a:gd name="connsiteY99" fmla="*/ 5141607 h 5143500"/>
              <a:gd name="connsiteX100" fmla="*/ 5631259 w 9144000"/>
              <a:gd name="connsiteY100" fmla="*/ 5143500 h 5143500"/>
              <a:gd name="connsiteX101" fmla="*/ 0 w 9144000"/>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144000" h="5143500">
                <a:moveTo>
                  <a:pt x="0" y="0"/>
                </a:moveTo>
                <a:lnTo>
                  <a:pt x="9144000" y="0"/>
                </a:lnTo>
                <a:lnTo>
                  <a:pt x="9144000" y="4345781"/>
                </a:lnTo>
                <a:lnTo>
                  <a:pt x="9143998" y="4345781"/>
                </a:lnTo>
                <a:lnTo>
                  <a:pt x="9143998" y="4344285"/>
                </a:lnTo>
                <a:lnTo>
                  <a:pt x="9095210" y="4326932"/>
                </a:lnTo>
                <a:lnTo>
                  <a:pt x="9047139" y="4310686"/>
                </a:lnTo>
                <a:lnTo>
                  <a:pt x="8999773" y="4295530"/>
                </a:lnTo>
                <a:lnTo>
                  <a:pt x="8953098" y="4281446"/>
                </a:lnTo>
                <a:lnTo>
                  <a:pt x="8907100" y="4268415"/>
                </a:lnTo>
                <a:lnTo>
                  <a:pt x="8861767" y="4256419"/>
                </a:lnTo>
                <a:lnTo>
                  <a:pt x="8817087" y="4245439"/>
                </a:lnTo>
                <a:lnTo>
                  <a:pt x="8773046" y="4235458"/>
                </a:lnTo>
                <a:lnTo>
                  <a:pt x="8729631" y="4226457"/>
                </a:lnTo>
                <a:lnTo>
                  <a:pt x="8686828" y="4218418"/>
                </a:lnTo>
                <a:lnTo>
                  <a:pt x="8644625" y="4211323"/>
                </a:lnTo>
                <a:lnTo>
                  <a:pt x="8603009" y="4205153"/>
                </a:lnTo>
                <a:lnTo>
                  <a:pt x="8582418" y="4202409"/>
                </a:lnTo>
                <a:lnTo>
                  <a:pt x="8561967" y="4199890"/>
                </a:lnTo>
                <a:lnTo>
                  <a:pt x="8541658" y="4197593"/>
                </a:lnTo>
                <a:lnTo>
                  <a:pt x="8521486" y="4195515"/>
                </a:lnTo>
                <a:lnTo>
                  <a:pt x="8501452" y="4193655"/>
                </a:lnTo>
                <a:lnTo>
                  <a:pt x="8481553" y="4192012"/>
                </a:lnTo>
                <a:lnTo>
                  <a:pt x="8461787" y="4190580"/>
                </a:lnTo>
                <a:lnTo>
                  <a:pt x="8442153" y="4189360"/>
                </a:lnTo>
                <a:lnTo>
                  <a:pt x="8422651" y="4188347"/>
                </a:lnTo>
                <a:lnTo>
                  <a:pt x="8403276" y="4187542"/>
                </a:lnTo>
                <a:lnTo>
                  <a:pt x="8384030" y="4186940"/>
                </a:lnTo>
                <a:lnTo>
                  <a:pt x="8364908" y="4186539"/>
                </a:lnTo>
                <a:lnTo>
                  <a:pt x="8345911" y="4186339"/>
                </a:lnTo>
                <a:lnTo>
                  <a:pt x="8327035" y="4186335"/>
                </a:lnTo>
                <a:lnTo>
                  <a:pt x="8308281" y="4186526"/>
                </a:lnTo>
                <a:lnTo>
                  <a:pt x="8289645" y="4186909"/>
                </a:lnTo>
                <a:lnTo>
                  <a:pt x="8271127" y="4187483"/>
                </a:lnTo>
                <a:lnTo>
                  <a:pt x="8252724" y="4188245"/>
                </a:lnTo>
                <a:lnTo>
                  <a:pt x="8234436" y="4189192"/>
                </a:lnTo>
                <a:lnTo>
                  <a:pt x="8216260" y="4190323"/>
                </a:lnTo>
                <a:lnTo>
                  <a:pt x="8198195" y="4191634"/>
                </a:lnTo>
                <a:lnTo>
                  <a:pt x="8180239" y="4193124"/>
                </a:lnTo>
                <a:lnTo>
                  <a:pt x="8162391" y="4194791"/>
                </a:lnTo>
                <a:lnTo>
                  <a:pt x="8144649" y="4196632"/>
                </a:lnTo>
                <a:lnTo>
                  <a:pt x="8127011" y="4198645"/>
                </a:lnTo>
                <a:lnTo>
                  <a:pt x="8109476" y="4200828"/>
                </a:lnTo>
                <a:lnTo>
                  <a:pt x="8092042" y="4203178"/>
                </a:lnTo>
                <a:lnTo>
                  <a:pt x="8074708" y="4205694"/>
                </a:lnTo>
                <a:lnTo>
                  <a:pt x="8057472" y="4208371"/>
                </a:lnTo>
                <a:lnTo>
                  <a:pt x="8040331" y="4211210"/>
                </a:lnTo>
                <a:lnTo>
                  <a:pt x="8006332" y="4217359"/>
                </a:lnTo>
                <a:lnTo>
                  <a:pt x="7972699" y="4224123"/>
                </a:lnTo>
                <a:lnTo>
                  <a:pt x="7922906" y="4235381"/>
                </a:lnTo>
                <a:lnTo>
                  <a:pt x="7890129" y="4243601"/>
                </a:lnTo>
                <a:lnTo>
                  <a:pt x="7857671" y="4252372"/>
                </a:lnTo>
                <a:lnTo>
                  <a:pt x="7825521" y="4261676"/>
                </a:lnTo>
                <a:lnTo>
                  <a:pt x="7793663" y="4271493"/>
                </a:lnTo>
                <a:lnTo>
                  <a:pt x="7762087" y="4281806"/>
                </a:lnTo>
                <a:lnTo>
                  <a:pt x="7730778" y="4292598"/>
                </a:lnTo>
                <a:lnTo>
                  <a:pt x="7699724" y="4303848"/>
                </a:lnTo>
                <a:lnTo>
                  <a:pt x="7668911" y="4315539"/>
                </a:lnTo>
                <a:lnTo>
                  <a:pt x="7638326" y="4327653"/>
                </a:lnTo>
                <a:lnTo>
                  <a:pt x="7607958" y="4340171"/>
                </a:lnTo>
                <a:lnTo>
                  <a:pt x="7577791" y="4353075"/>
                </a:lnTo>
                <a:lnTo>
                  <a:pt x="7547814" y="4366348"/>
                </a:lnTo>
                <a:lnTo>
                  <a:pt x="7518014" y="4379970"/>
                </a:lnTo>
                <a:lnTo>
                  <a:pt x="7473615" y="4401018"/>
                </a:lnTo>
                <a:lnTo>
                  <a:pt x="7429540" y="4422750"/>
                </a:lnTo>
                <a:lnTo>
                  <a:pt x="7385744" y="4445105"/>
                </a:lnTo>
                <a:lnTo>
                  <a:pt x="7342185" y="4468020"/>
                </a:lnTo>
                <a:lnTo>
                  <a:pt x="7284394" y="4499338"/>
                </a:lnTo>
                <a:lnTo>
                  <a:pt x="7198121" y="4547659"/>
                </a:lnTo>
                <a:lnTo>
                  <a:pt x="6982454" y="4672511"/>
                </a:lnTo>
                <a:lnTo>
                  <a:pt x="6821831" y="4764264"/>
                </a:lnTo>
                <a:lnTo>
                  <a:pt x="6747456" y="4805079"/>
                </a:lnTo>
                <a:lnTo>
                  <a:pt x="6687147" y="4837057"/>
                </a:lnTo>
                <a:lnTo>
                  <a:pt x="6641376" y="4860551"/>
                </a:lnTo>
                <a:lnTo>
                  <a:pt x="6595092" y="4883557"/>
                </a:lnTo>
                <a:lnTo>
                  <a:pt x="6548252" y="4906012"/>
                </a:lnTo>
                <a:lnTo>
                  <a:pt x="6500812" y="4927857"/>
                </a:lnTo>
                <a:lnTo>
                  <a:pt x="6468830" y="4942049"/>
                </a:lnTo>
                <a:lnTo>
                  <a:pt x="6436549" y="4955925"/>
                </a:lnTo>
                <a:lnTo>
                  <a:pt x="6403956" y="4969464"/>
                </a:lnTo>
                <a:lnTo>
                  <a:pt x="6371038" y="4982650"/>
                </a:lnTo>
                <a:lnTo>
                  <a:pt x="6337781" y="4995463"/>
                </a:lnTo>
                <a:lnTo>
                  <a:pt x="6304173" y="5007886"/>
                </a:lnTo>
                <a:lnTo>
                  <a:pt x="6270200" y="5019900"/>
                </a:lnTo>
                <a:lnTo>
                  <a:pt x="6235850" y="5031487"/>
                </a:lnTo>
                <a:lnTo>
                  <a:pt x="6201110" y="5042628"/>
                </a:lnTo>
                <a:lnTo>
                  <a:pt x="6165966" y="5053306"/>
                </a:lnTo>
                <a:lnTo>
                  <a:pt x="6130405" y="5063502"/>
                </a:lnTo>
                <a:lnTo>
                  <a:pt x="6094415" y="5073197"/>
                </a:lnTo>
                <a:lnTo>
                  <a:pt x="6057982" y="5082374"/>
                </a:lnTo>
                <a:lnTo>
                  <a:pt x="6021094" y="5091015"/>
                </a:lnTo>
                <a:lnTo>
                  <a:pt x="5983737" y="5099100"/>
                </a:lnTo>
                <a:lnTo>
                  <a:pt x="5945899" y="5106612"/>
                </a:lnTo>
                <a:lnTo>
                  <a:pt x="5907565" y="5113533"/>
                </a:lnTo>
                <a:lnTo>
                  <a:pt x="5868724" y="5119842"/>
                </a:lnTo>
                <a:lnTo>
                  <a:pt x="5829363" y="5125525"/>
                </a:lnTo>
                <a:lnTo>
                  <a:pt x="5789467" y="5130561"/>
                </a:lnTo>
                <a:lnTo>
                  <a:pt x="5749025" y="5134932"/>
                </a:lnTo>
                <a:lnTo>
                  <a:pt x="5708022" y="5138621"/>
                </a:lnTo>
                <a:lnTo>
                  <a:pt x="5666447" y="5141607"/>
                </a:lnTo>
                <a:lnTo>
                  <a:pt x="5631259" y="5143500"/>
                </a:lnTo>
                <a:lnTo>
                  <a:pt x="0" y="5143500"/>
                </a:lnTo>
                <a:close/>
              </a:path>
            </a:pathLst>
          </a:custGeom>
          <a:solidFill>
            <a:schemeClr val="accent6"/>
          </a:solidFill>
          <a:ln>
            <a:noFill/>
          </a:ln>
        </p:spPr>
        <p:txBody>
          <a:bodyPr wrap="square" anchor="b">
            <a:noAutofit/>
          </a:bodyPr>
          <a:lstStyle>
            <a:lvl1pPr marL="0" indent="0" algn="ctr">
              <a:buNone/>
              <a:defRPr sz="2183" b="0">
                <a:solidFill>
                  <a:schemeClr val="accent1"/>
                </a:solidFill>
              </a:defRPr>
            </a:lvl1pPr>
          </a:lstStyle>
          <a:p>
            <a:r>
              <a:rPr lang="en-GB"/>
              <a:t>   </a:t>
            </a:r>
          </a:p>
        </p:txBody>
      </p:sp>
      <p:sp>
        <p:nvSpPr>
          <p:cNvPr id="3" name="Text Placeholder 2">
            <a:extLst>
              <a:ext uri="{FF2B5EF4-FFF2-40B4-BE49-F238E27FC236}">
                <a16:creationId xmlns:a16="http://schemas.microsoft.com/office/drawing/2014/main" id="{3A043140-9E20-47E5-ADE6-D31C09457807}"/>
              </a:ext>
            </a:extLst>
          </p:cNvPr>
          <p:cNvSpPr>
            <a:spLocks noGrp="1"/>
          </p:cNvSpPr>
          <p:nvPr>
            <p:ph type="body" sz="quarter" idx="15"/>
          </p:nvPr>
        </p:nvSpPr>
        <p:spPr>
          <a:xfrm>
            <a:off x="431800" y="1416001"/>
            <a:ext cx="7391400"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6" name="Text Placeholder 2">
            <a:extLst>
              <a:ext uri="{FF2B5EF4-FFF2-40B4-BE49-F238E27FC236}">
                <a16:creationId xmlns:a16="http://schemas.microsoft.com/office/drawing/2014/main" id="{1825EDD5-C8D0-479D-8200-3E2F103CDD2A}"/>
              </a:ext>
            </a:extLst>
          </p:cNvPr>
          <p:cNvSpPr>
            <a:spLocks noGrp="1"/>
          </p:cNvSpPr>
          <p:nvPr>
            <p:ph type="body" sz="quarter" idx="16"/>
          </p:nvPr>
        </p:nvSpPr>
        <p:spPr>
          <a:xfrm>
            <a:off x="431800" y="1791735"/>
            <a:ext cx="7391400"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9" name="Round Diagonal Corner Rectangle 4">
            <a:extLst>
              <a:ext uri="{FF2B5EF4-FFF2-40B4-BE49-F238E27FC236}">
                <a16:creationId xmlns:a16="http://schemas.microsoft.com/office/drawing/2014/main" id="{98FBF951-2FE8-4B4E-8C56-DDECA1E6F8E1}"/>
              </a:ext>
            </a:extLst>
          </p:cNvPr>
          <p:cNvSpPr/>
          <p:nvPr userDrawn="1"/>
        </p:nvSpPr>
        <p:spPr>
          <a:xfrm>
            <a:off x="12514257" y="-2970"/>
            <a:ext cx="2576459" cy="4130221"/>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48000" tIns="48000" rIns="48000" bIns="48000" rtlCol="0" anchor="t" anchorCtr="0">
            <a:spAutoFit/>
          </a:bodyPr>
          <a:lstStyle/>
          <a:p>
            <a:pPr>
              <a:spcAft>
                <a:spcPts val="136"/>
              </a:spcAft>
            </a:pPr>
            <a:r>
              <a:rPr lang="en-GB" sz="849" b="1" noProof="0">
                <a:solidFill>
                  <a:schemeClr val="bg1">
                    <a:lumMod val="50000"/>
                  </a:schemeClr>
                </a:solidFill>
              </a:rPr>
              <a:t>Image placeholders</a:t>
            </a:r>
          </a:p>
          <a:p>
            <a:pPr marL="0" lvl="1" indent="0">
              <a:spcAft>
                <a:spcPts val="132"/>
              </a:spcAft>
            </a:pPr>
            <a:r>
              <a:rPr lang="en-GB" sz="849" noProof="0">
                <a:solidFill>
                  <a:schemeClr val="bg1">
                    <a:lumMod val="50000"/>
                  </a:schemeClr>
                </a:solidFill>
              </a:rPr>
              <a:t>This layout is set with a picture placeholder. The front cover image should always be in the cut out style or a plain yellow background</a:t>
            </a:r>
          </a:p>
          <a:p>
            <a:pPr marL="0" lvl="1" indent="0">
              <a:spcAft>
                <a:spcPts val="132"/>
              </a:spcAft>
            </a:pPr>
            <a:r>
              <a:rPr lang="en-GB" sz="849" b="1" noProof="0">
                <a:solidFill>
                  <a:schemeClr val="bg1">
                    <a:lumMod val="50000"/>
                  </a:schemeClr>
                </a:solidFill>
              </a:rPr>
              <a:t>Change image</a:t>
            </a:r>
          </a:p>
          <a:p>
            <a:pPr marL="77931" lvl="2" indent="-77931">
              <a:spcAft>
                <a:spcPts val="132"/>
              </a:spcAft>
              <a:buFont typeface="Arial" panose="020B0604020202020204" pitchFamily="34" charset="0"/>
              <a:buChar char="•"/>
            </a:pPr>
            <a:r>
              <a:rPr lang="en-GB" sz="849" noProof="0">
                <a:solidFill>
                  <a:schemeClr val="bg1">
                    <a:lumMod val="50000"/>
                  </a:schemeClr>
                </a:solidFill>
              </a:rPr>
              <a:t>Click on the image</a:t>
            </a:r>
          </a:p>
          <a:p>
            <a:pPr marL="77931" lvl="2" indent="-77931">
              <a:spcAft>
                <a:spcPts val="132"/>
              </a:spcAft>
              <a:buFont typeface="Arial" panose="020B0604020202020204" pitchFamily="34" charset="0"/>
              <a:buChar char="•"/>
            </a:pPr>
            <a:r>
              <a:rPr lang="en-GB" sz="849" noProof="0">
                <a:solidFill>
                  <a:schemeClr val="bg1">
                    <a:lumMod val="50000"/>
                  </a:schemeClr>
                </a:solidFill>
              </a:rPr>
              <a:t>Select ‘delete’</a:t>
            </a:r>
          </a:p>
          <a:p>
            <a:pPr marL="77931" lvl="2" indent="-77931">
              <a:spcAft>
                <a:spcPts val="132"/>
              </a:spcAft>
              <a:buFont typeface="Arial" panose="020B0604020202020204" pitchFamily="34" charset="0"/>
              <a:buChar char="•"/>
            </a:pPr>
            <a:r>
              <a:rPr lang="en-GB" sz="849" noProof="0">
                <a:solidFill>
                  <a:schemeClr val="bg1">
                    <a:lumMod val="50000"/>
                  </a:schemeClr>
                </a:solidFill>
              </a:rPr>
              <a:t>Go to the Image Library</a:t>
            </a:r>
          </a:p>
          <a:p>
            <a:pPr marL="77931" lvl="2" indent="-77931">
              <a:spcAft>
                <a:spcPts val="132"/>
              </a:spcAft>
              <a:buFont typeface="Arial" panose="020B0604020202020204" pitchFamily="34" charset="0"/>
              <a:buChar char="•"/>
            </a:pPr>
            <a:r>
              <a:rPr lang="en-GB" sz="849" noProof="0">
                <a:solidFill>
                  <a:schemeClr val="bg1">
                    <a:lumMod val="50000"/>
                  </a:schemeClr>
                </a:solidFill>
              </a:rPr>
              <a:t>Select image and ‘insert’</a:t>
            </a:r>
          </a:p>
          <a:p>
            <a:pPr marL="0" lvl="2" indent="0">
              <a:spcAft>
                <a:spcPts val="132"/>
              </a:spcAft>
              <a:buFontTx/>
              <a:buNone/>
            </a:pPr>
            <a:r>
              <a:rPr lang="en-GB" sz="849" noProof="0">
                <a:solidFill>
                  <a:schemeClr val="bg1">
                    <a:lumMod val="50000"/>
                  </a:schemeClr>
                </a:solidFill>
              </a:rPr>
              <a:t>When you have reset the slide the image may need readjusting</a:t>
            </a:r>
          </a:p>
          <a:p>
            <a:pPr marL="0" lvl="1" indent="0">
              <a:spcAft>
                <a:spcPts val="132"/>
              </a:spcAft>
            </a:pPr>
            <a:r>
              <a:rPr lang="en-GB" sz="849" b="1" noProof="0">
                <a:solidFill>
                  <a:schemeClr val="bg1">
                    <a:lumMod val="50000"/>
                  </a:schemeClr>
                </a:solidFill>
              </a:rPr>
              <a:t>Insert image</a:t>
            </a:r>
          </a:p>
          <a:p>
            <a:pPr marL="0" lvl="1" indent="0">
              <a:spcAft>
                <a:spcPts val="132"/>
              </a:spcAft>
            </a:pPr>
            <a:r>
              <a:rPr lang="en-GB" sz="849" noProof="0">
                <a:solidFill>
                  <a:schemeClr val="bg1">
                    <a:lumMod val="50000"/>
                  </a:schemeClr>
                </a:solidFill>
              </a:rPr>
              <a:t>To insert an image click on the ‘picture placeholder icon’, navigate to the file and insert.</a:t>
            </a:r>
          </a:p>
          <a:p>
            <a:pPr>
              <a:spcAft>
                <a:spcPts val="132"/>
              </a:spcAft>
            </a:pPr>
            <a:r>
              <a:rPr lang="en-GB" sz="849" b="1" noProof="0">
                <a:solidFill>
                  <a:schemeClr val="bg1">
                    <a:lumMod val="50000"/>
                  </a:schemeClr>
                </a:solidFill>
              </a:rPr>
              <a:t>Crop image</a:t>
            </a:r>
          </a:p>
          <a:p>
            <a:pPr marL="0" lvl="1" indent="0">
              <a:spcAft>
                <a:spcPts val="132"/>
              </a:spcAft>
            </a:pPr>
            <a:r>
              <a:rPr lang="en-GB" sz="849" noProof="0">
                <a:solidFill>
                  <a:schemeClr val="bg1">
                    <a:lumMod val="50000"/>
                  </a:schemeClr>
                </a:solidFill>
              </a:rPr>
              <a:t>When the image is inserted it may not automatically show the part of the image you want. To change what is shown:</a:t>
            </a:r>
          </a:p>
          <a:p>
            <a:pPr marL="77931" lvl="2" indent="-77931">
              <a:spcAft>
                <a:spcPts val="132"/>
              </a:spcAft>
              <a:buFont typeface="Arial" panose="020B0604020202020204" pitchFamily="34" charset="0"/>
              <a:buChar char="•"/>
            </a:pPr>
            <a:r>
              <a:rPr lang="en-GB" sz="849" noProof="0">
                <a:solidFill>
                  <a:schemeClr val="bg1">
                    <a:lumMod val="50000"/>
                  </a:schemeClr>
                </a:solidFill>
              </a:rPr>
              <a:t>Select the image</a:t>
            </a:r>
          </a:p>
          <a:p>
            <a:pPr marL="77931" lvl="2" indent="-77931">
              <a:spcAft>
                <a:spcPts val="132"/>
              </a:spcAft>
              <a:buFont typeface="Arial" panose="020B0604020202020204" pitchFamily="34" charset="0"/>
              <a:buChar char="•"/>
            </a:pPr>
            <a:r>
              <a:rPr lang="en-GB" sz="849" noProof="0">
                <a:solidFill>
                  <a:schemeClr val="bg1">
                    <a:lumMod val="50000"/>
                  </a:schemeClr>
                </a:solidFill>
              </a:rPr>
              <a:t>Go to ‘Format’ tab</a:t>
            </a:r>
          </a:p>
          <a:p>
            <a:pPr marL="77931" lvl="2" indent="-77931">
              <a:spcAft>
                <a:spcPts val="132"/>
              </a:spcAft>
              <a:buFont typeface="Arial" panose="020B0604020202020204" pitchFamily="34" charset="0"/>
              <a:buChar char="•"/>
            </a:pPr>
            <a:r>
              <a:rPr lang="en-GB" sz="849" noProof="0">
                <a:solidFill>
                  <a:schemeClr val="bg1">
                    <a:lumMod val="50000"/>
                  </a:schemeClr>
                </a:solidFill>
              </a:rPr>
              <a:t>Select ‘Crop’</a:t>
            </a:r>
          </a:p>
          <a:p>
            <a:pPr marL="0" indent="0">
              <a:spcAft>
                <a:spcPts val="136"/>
              </a:spcAft>
              <a:buFont typeface="Arial" pitchFamily="34" charset="0"/>
              <a:buNone/>
            </a:pPr>
            <a:r>
              <a:rPr lang="en-GB" sz="849" b="1" noProof="0">
                <a:solidFill>
                  <a:schemeClr val="bg1">
                    <a:lumMod val="50000"/>
                  </a:schemeClr>
                </a:solidFill>
              </a:rPr>
              <a:t>Image library</a:t>
            </a:r>
          </a:p>
          <a:p>
            <a:pPr marL="0" indent="0" algn="l" defTabSz="316779" rtl="0" fontAlgn="base">
              <a:spcBef>
                <a:spcPct val="0"/>
              </a:spcBef>
              <a:spcAft>
                <a:spcPts val="136"/>
              </a:spcAft>
              <a:buFont typeface="Arial" pitchFamily="34" charset="0"/>
              <a:buNone/>
            </a:pPr>
            <a:r>
              <a:rPr lang="en-GB" sz="849" kern="1200" noProof="0">
                <a:solidFill>
                  <a:schemeClr val="bg1">
                    <a:lumMod val="50000"/>
                  </a:schemeClr>
                </a:solidFill>
                <a:latin typeface="+mn-lt"/>
                <a:ea typeface="+mn-ea"/>
                <a:cs typeface="+mn-cs"/>
              </a:rPr>
              <a:t>To access the image library, please log into</a:t>
            </a:r>
          </a:p>
          <a:p>
            <a:pPr marL="0" indent="0" algn="l" defTabSz="316779" rtl="0" fontAlgn="base">
              <a:spcBef>
                <a:spcPct val="0"/>
              </a:spcBef>
              <a:spcAft>
                <a:spcPts val="136"/>
              </a:spcAft>
              <a:buFont typeface="Arial" pitchFamily="34" charset="0"/>
              <a:buNone/>
            </a:pPr>
            <a:endParaRPr lang="en-GB" sz="849" kern="1200" noProof="0">
              <a:solidFill>
                <a:schemeClr val="bg1">
                  <a:lumMod val="50000"/>
                </a:schemeClr>
              </a:solidFill>
              <a:latin typeface="+mn-lt"/>
              <a:ea typeface="+mn-ea"/>
              <a:cs typeface="+mn-cs"/>
            </a:endParaRPr>
          </a:p>
          <a:p>
            <a:pPr>
              <a:spcAft>
                <a:spcPts val="136"/>
              </a:spcAft>
            </a:pPr>
            <a:endParaRPr lang="en-GB" sz="849" kern="1200" noProof="0">
              <a:solidFill>
                <a:schemeClr val="bg1">
                  <a:lumMod val="50000"/>
                </a:schemeClr>
              </a:solidFill>
              <a:latin typeface="+mn-lt"/>
              <a:ea typeface="+mn-ea"/>
              <a:cs typeface="+mn-cs"/>
            </a:endParaRPr>
          </a:p>
          <a:p>
            <a:pPr>
              <a:spcAft>
                <a:spcPts val="136"/>
              </a:spcAft>
            </a:pPr>
            <a:r>
              <a:rPr lang="en-GB" sz="849" kern="1200" noProof="0">
                <a:solidFill>
                  <a:schemeClr val="bg1">
                    <a:lumMod val="50000"/>
                  </a:schemeClr>
                </a:solidFill>
                <a:latin typeface="+mn-lt"/>
                <a:ea typeface="+mn-ea"/>
                <a:cs typeface="+mn-cs"/>
              </a:rPr>
              <a:t>When you have placed your image you may need to change the colour of the text so it can be seen against the image. This can be changed to dark grey or white.</a:t>
            </a:r>
          </a:p>
        </p:txBody>
      </p:sp>
      <p:sp>
        <p:nvSpPr>
          <p:cNvPr id="7" name="Rectangle 6">
            <a:hlinkClick r:id="rId2"/>
            <a:extLst>
              <a:ext uri="{FF2B5EF4-FFF2-40B4-BE49-F238E27FC236}">
                <a16:creationId xmlns:a16="http://schemas.microsoft.com/office/drawing/2014/main" id="{0A0E5D64-357E-499F-BEC7-89044AF12844}"/>
              </a:ext>
            </a:extLst>
          </p:cNvPr>
          <p:cNvSpPr/>
          <p:nvPr userDrawn="1"/>
        </p:nvSpPr>
        <p:spPr>
          <a:xfrm>
            <a:off x="12558954" y="3394312"/>
            <a:ext cx="2336116" cy="130677"/>
          </a:xfrm>
          <a:prstGeom prst="rect">
            <a:avLst/>
          </a:prstGeom>
          <a:noFill/>
        </p:spPr>
        <p:txBody>
          <a:bodyPr wrap="square" lIns="0" tIns="0" rIns="0" bIns="0" rtlCol="0" anchor="ctr">
            <a:spAutoFit/>
          </a:bodyPr>
          <a:lstStyle/>
          <a:p>
            <a:r>
              <a:rPr lang="en-GB" sz="849">
                <a:cs typeface="Arial" panose="020B0604020202020204" pitchFamily="34" charset="0"/>
              </a:rPr>
              <a:t>https://nationalgrid.onbrandcloud.com/login/</a:t>
            </a:r>
          </a:p>
        </p:txBody>
      </p:sp>
      <p:pic>
        <p:nvPicPr>
          <p:cNvPr id="13" name="Picture 12">
            <a:extLst>
              <a:ext uri="{FF2B5EF4-FFF2-40B4-BE49-F238E27FC236}">
                <a16:creationId xmlns:a16="http://schemas.microsoft.com/office/drawing/2014/main" id="{DC0E0B6B-9082-4BDB-A555-BA6DEB512DD5}"/>
              </a:ext>
            </a:extLst>
          </p:cNvPr>
          <p:cNvPicPr>
            <a:picLocks noChangeAspect="1"/>
          </p:cNvPicPr>
          <p:nvPr userDrawn="1"/>
        </p:nvPicPr>
        <p:blipFill>
          <a:blip r:embed="rId3"/>
          <a:stretch>
            <a:fillRect/>
          </a:stretch>
        </p:blipFill>
        <p:spPr>
          <a:xfrm>
            <a:off x="9965223" y="6237768"/>
            <a:ext cx="1794176" cy="268024"/>
          </a:xfrm>
          <a:prstGeom prst="rect">
            <a:avLst/>
          </a:prstGeom>
        </p:spPr>
      </p:pic>
      <p:sp>
        <p:nvSpPr>
          <p:cNvPr id="4" name="Title 3">
            <a:extLst>
              <a:ext uri="{FF2B5EF4-FFF2-40B4-BE49-F238E27FC236}">
                <a16:creationId xmlns:a16="http://schemas.microsoft.com/office/drawing/2014/main" id="{85FE02F7-EA91-42A2-AC0B-ADF0B456DEC6}"/>
              </a:ext>
            </a:extLst>
          </p:cNvPr>
          <p:cNvSpPr>
            <a:spLocks noGrp="1"/>
          </p:cNvSpPr>
          <p:nvPr>
            <p:ph type="title"/>
          </p:nvPr>
        </p:nvSpPr>
        <p:spPr/>
        <p:txBody>
          <a:bodyPr/>
          <a:lstStyle>
            <a:lvl1pPr>
              <a:defRPr>
                <a:solidFill>
                  <a:schemeClr val="tx1"/>
                </a:solidFill>
              </a:defRPr>
            </a:lvl1pPr>
          </a:lstStyle>
          <a:p>
            <a:r>
              <a:rPr lang="en-US"/>
              <a:t>Click to edit Master title style</a:t>
            </a:r>
            <a:endParaRPr lang="en-GB"/>
          </a:p>
        </p:txBody>
      </p:sp>
    </p:spTree>
    <p:extLst>
      <p:ext uri="{BB962C8B-B14F-4D97-AF65-F5344CB8AC3E}">
        <p14:creationId xmlns:p14="http://schemas.microsoft.com/office/powerpoint/2010/main" val="3953141433"/>
      </p:ext>
    </p:extLst>
  </p:cSld>
  <p:clrMapOvr>
    <a:masterClrMapping/>
  </p:clrMapOvr>
  <p:extLst>
    <p:ext uri="{DCECCB84-F9BA-43D5-87BE-67443E8EF086}">
      <p15:sldGuideLst xmlns:p15="http://schemas.microsoft.com/office/powerpoint/2012/main"/>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Key message lef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D4D86A5-6CC8-471F-8BD3-04C9F0CDCDD9}"/>
              </a:ext>
            </a:extLst>
          </p:cNvPr>
          <p:cNvSpPr>
            <a:spLocks noGrp="1"/>
          </p:cNvSpPr>
          <p:nvPr>
            <p:ph type="pic" sz="quarter" idx="16" hasCustomPrompt="1"/>
          </p:nvPr>
        </p:nvSpPr>
        <p:spPr>
          <a:xfrm>
            <a:off x="2706879" y="0"/>
            <a:ext cx="9485121" cy="6857037"/>
          </a:xfrm>
          <a:custGeom>
            <a:avLst/>
            <a:gdLst>
              <a:gd name="connsiteX0" fmla="*/ 925004 w 7113841"/>
              <a:gd name="connsiteY0" fmla="*/ 0 h 5142778"/>
              <a:gd name="connsiteX1" fmla="*/ 7113841 w 7113841"/>
              <a:gd name="connsiteY1" fmla="*/ 0 h 5142778"/>
              <a:gd name="connsiteX2" fmla="*/ 7113841 w 7113841"/>
              <a:gd name="connsiteY2" fmla="*/ 4345781 h 5142778"/>
              <a:gd name="connsiteX3" fmla="*/ 7113839 w 7113841"/>
              <a:gd name="connsiteY3" fmla="*/ 4345781 h 5142778"/>
              <a:gd name="connsiteX4" fmla="*/ 7113839 w 7113841"/>
              <a:gd name="connsiteY4" fmla="*/ 4344165 h 5142778"/>
              <a:gd name="connsiteX5" fmla="*/ 7065051 w 7113841"/>
              <a:gd name="connsiteY5" fmla="*/ 4326824 h 5142778"/>
              <a:gd name="connsiteX6" fmla="*/ 7016980 w 7113841"/>
              <a:gd name="connsiteY6" fmla="*/ 4310591 h 5142778"/>
              <a:gd name="connsiteX7" fmla="*/ 6969613 w 7113841"/>
              <a:gd name="connsiteY7" fmla="*/ 4295447 h 5142778"/>
              <a:gd name="connsiteX8" fmla="*/ 6922939 w 7113841"/>
              <a:gd name="connsiteY8" fmla="*/ 4281374 h 5142778"/>
              <a:gd name="connsiteX9" fmla="*/ 6876941 w 7113841"/>
              <a:gd name="connsiteY9" fmla="*/ 4268353 h 5142778"/>
              <a:gd name="connsiteX10" fmla="*/ 6831609 w 7113841"/>
              <a:gd name="connsiteY10" fmla="*/ 4256365 h 5142778"/>
              <a:gd name="connsiteX11" fmla="*/ 6786928 w 7113841"/>
              <a:gd name="connsiteY11" fmla="*/ 4245394 h 5142778"/>
              <a:gd name="connsiteX12" fmla="*/ 6742887 w 7113841"/>
              <a:gd name="connsiteY12" fmla="*/ 4235421 h 5142778"/>
              <a:gd name="connsiteX13" fmla="*/ 6699472 w 7113841"/>
              <a:gd name="connsiteY13" fmla="*/ 4226427 h 5142778"/>
              <a:gd name="connsiteX14" fmla="*/ 6656669 w 7113841"/>
              <a:gd name="connsiteY14" fmla="*/ 4218394 h 5142778"/>
              <a:gd name="connsiteX15" fmla="*/ 6614465 w 7113841"/>
              <a:gd name="connsiteY15" fmla="*/ 4211304 h 5142778"/>
              <a:gd name="connsiteX16" fmla="*/ 6572851 w 7113841"/>
              <a:gd name="connsiteY16" fmla="*/ 4205138 h 5142778"/>
              <a:gd name="connsiteX17" fmla="*/ 6552259 w 7113841"/>
              <a:gd name="connsiteY17" fmla="*/ 4202397 h 5142778"/>
              <a:gd name="connsiteX18" fmla="*/ 6531808 w 7113841"/>
              <a:gd name="connsiteY18" fmla="*/ 4199880 h 5142778"/>
              <a:gd name="connsiteX19" fmla="*/ 6511499 w 7113841"/>
              <a:gd name="connsiteY19" fmla="*/ 4197584 h 5142778"/>
              <a:gd name="connsiteX20" fmla="*/ 6491327 w 7113841"/>
              <a:gd name="connsiteY20" fmla="*/ 4195509 h 5142778"/>
              <a:gd name="connsiteX21" fmla="*/ 6471293 w 7113841"/>
              <a:gd name="connsiteY21" fmla="*/ 4193650 h 5142778"/>
              <a:gd name="connsiteX22" fmla="*/ 6451393 w 7113841"/>
              <a:gd name="connsiteY22" fmla="*/ 4192007 h 5142778"/>
              <a:gd name="connsiteX23" fmla="*/ 6431629 w 7113841"/>
              <a:gd name="connsiteY23" fmla="*/ 4190577 h 5142778"/>
              <a:gd name="connsiteX24" fmla="*/ 6411994 w 7113841"/>
              <a:gd name="connsiteY24" fmla="*/ 4189358 h 5142778"/>
              <a:gd name="connsiteX25" fmla="*/ 6392492 w 7113841"/>
              <a:gd name="connsiteY25" fmla="*/ 4188346 h 5142778"/>
              <a:gd name="connsiteX26" fmla="*/ 6373117 w 7113841"/>
              <a:gd name="connsiteY26" fmla="*/ 4187541 h 5142778"/>
              <a:gd name="connsiteX27" fmla="*/ 6353871 w 7113841"/>
              <a:gd name="connsiteY27" fmla="*/ 4186940 h 5142778"/>
              <a:gd name="connsiteX28" fmla="*/ 6334749 w 7113841"/>
              <a:gd name="connsiteY28" fmla="*/ 4186540 h 5142778"/>
              <a:gd name="connsiteX29" fmla="*/ 6315752 w 7113841"/>
              <a:gd name="connsiteY29" fmla="*/ 4186339 h 5142778"/>
              <a:gd name="connsiteX30" fmla="*/ 6296876 w 7113841"/>
              <a:gd name="connsiteY30" fmla="*/ 4186336 h 5142778"/>
              <a:gd name="connsiteX31" fmla="*/ 6278122 w 7113841"/>
              <a:gd name="connsiteY31" fmla="*/ 4186526 h 5142778"/>
              <a:gd name="connsiteX32" fmla="*/ 6259485 w 7113841"/>
              <a:gd name="connsiteY32" fmla="*/ 4186909 h 5142778"/>
              <a:gd name="connsiteX33" fmla="*/ 6240968 w 7113841"/>
              <a:gd name="connsiteY33" fmla="*/ 4187483 h 5142778"/>
              <a:gd name="connsiteX34" fmla="*/ 6222565 w 7113841"/>
              <a:gd name="connsiteY34" fmla="*/ 4188243 h 5142778"/>
              <a:gd name="connsiteX35" fmla="*/ 6204277 w 7113841"/>
              <a:gd name="connsiteY35" fmla="*/ 4189190 h 5142778"/>
              <a:gd name="connsiteX36" fmla="*/ 6186101 w 7113841"/>
              <a:gd name="connsiteY36" fmla="*/ 4190320 h 5142778"/>
              <a:gd name="connsiteX37" fmla="*/ 6168036 w 7113841"/>
              <a:gd name="connsiteY37" fmla="*/ 4191630 h 5142778"/>
              <a:gd name="connsiteX38" fmla="*/ 6150080 w 7113841"/>
              <a:gd name="connsiteY38" fmla="*/ 4193119 h 5142778"/>
              <a:gd name="connsiteX39" fmla="*/ 6132232 w 7113841"/>
              <a:gd name="connsiteY39" fmla="*/ 4194785 h 5142778"/>
              <a:gd name="connsiteX40" fmla="*/ 6114490 w 7113841"/>
              <a:gd name="connsiteY40" fmla="*/ 4196625 h 5142778"/>
              <a:gd name="connsiteX41" fmla="*/ 6096852 w 7113841"/>
              <a:gd name="connsiteY41" fmla="*/ 4198636 h 5142778"/>
              <a:gd name="connsiteX42" fmla="*/ 6079317 w 7113841"/>
              <a:gd name="connsiteY42" fmla="*/ 4200817 h 5142778"/>
              <a:gd name="connsiteX43" fmla="*/ 6061883 w 7113841"/>
              <a:gd name="connsiteY43" fmla="*/ 4203166 h 5142778"/>
              <a:gd name="connsiteX44" fmla="*/ 6044549 w 7113841"/>
              <a:gd name="connsiteY44" fmla="*/ 4205679 h 5142778"/>
              <a:gd name="connsiteX45" fmla="*/ 6027313 w 7113841"/>
              <a:gd name="connsiteY45" fmla="*/ 4208355 h 5142778"/>
              <a:gd name="connsiteX46" fmla="*/ 6010172 w 7113841"/>
              <a:gd name="connsiteY46" fmla="*/ 4211191 h 5142778"/>
              <a:gd name="connsiteX47" fmla="*/ 5976173 w 7113841"/>
              <a:gd name="connsiteY47" fmla="*/ 4217335 h 5142778"/>
              <a:gd name="connsiteX48" fmla="*/ 5942540 w 7113841"/>
              <a:gd name="connsiteY48" fmla="*/ 4224094 h 5142778"/>
              <a:gd name="connsiteX49" fmla="*/ 5892747 w 7113841"/>
              <a:gd name="connsiteY49" fmla="*/ 4235344 h 5142778"/>
              <a:gd name="connsiteX50" fmla="*/ 5859970 w 7113841"/>
              <a:gd name="connsiteY50" fmla="*/ 4243558 h 5142778"/>
              <a:gd name="connsiteX51" fmla="*/ 5827512 w 7113841"/>
              <a:gd name="connsiteY51" fmla="*/ 4252322 h 5142778"/>
              <a:gd name="connsiteX52" fmla="*/ 5795362 w 7113841"/>
              <a:gd name="connsiteY52" fmla="*/ 4261618 h 5142778"/>
              <a:gd name="connsiteX53" fmla="*/ 5763504 w 7113841"/>
              <a:gd name="connsiteY53" fmla="*/ 4271428 h 5142778"/>
              <a:gd name="connsiteX54" fmla="*/ 5731928 w 7113841"/>
              <a:gd name="connsiteY54" fmla="*/ 4281734 h 5142778"/>
              <a:gd name="connsiteX55" fmla="*/ 5700619 w 7113841"/>
              <a:gd name="connsiteY55" fmla="*/ 4292517 h 5142778"/>
              <a:gd name="connsiteX56" fmla="*/ 5669565 w 7113841"/>
              <a:gd name="connsiteY56" fmla="*/ 4303758 h 5142778"/>
              <a:gd name="connsiteX57" fmla="*/ 5638752 w 7113841"/>
              <a:gd name="connsiteY57" fmla="*/ 4315440 h 5142778"/>
              <a:gd name="connsiteX58" fmla="*/ 5608167 w 7113841"/>
              <a:gd name="connsiteY58" fmla="*/ 4327545 h 5142778"/>
              <a:gd name="connsiteX59" fmla="*/ 5577799 w 7113841"/>
              <a:gd name="connsiteY59" fmla="*/ 4340054 h 5142778"/>
              <a:gd name="connsiteX60" fmla="*/ 5547632 w 7113841"/>
              <a:gd name="connsiteY60" fmla="*/ 4352948 h 5142778"/>
              <a:gd name="connsiteX61" fmla="*/ 5517655 w 7113841"/>
              <a:gd name="connsiteY61" fmla="*/ 4366210 h 5142778"/>
              <a:gd name="connsiteX62" fmla="*/ 5487855 w 7113841"/>
              <a:gd name="connsiteY62" fmla="*/ 4379822 h 5142778"/>
              <a:gd name="connsiteX63" fmla="*/ 5443456 w 7113841"/>
              <a:gd name="connsiteY63" fmla="*/ 4400854 h 5142778"/>
              <a:gd name="connsiteX64" fmla="*/ 5399381 w 7113841"/>
              <a:gd name="connsiteY64" fmla="*/ 4422570 h 5142778"/>
              <a:gd name="connsiteX65" fmla="*/ 5355585 w 7113841"/>
              <a:gd name="connsiteY65" fmla="*/ 4444908 h 5142778"/>
              <a:gd name="connsiteX66" fmla="*/ 5312025 w 7113841"/>
              <a:gd name="connsiteY66" fmla="*/ 4467805 h 5142778"/>
              <a:gd name="connsiteX67" fmla="*/ 5254235 w 7113841"/>
              <a:gd name="connsiteY67" fmla="*/ 4499099 h 5142778"/>
              <a:gd name="connsiteX68" fmla="*/ 5167962 w 7113841"/>
              <a:gd name="connsiteY68" fmla="*/ 4547383 h 5142778"/>
              <a:gd name="connsiteX69" fmla="*/ 4952295 w 7113841"/>
              <a:gd name="connsiteY69" fmla="*/ 4672140 h 5142778"/>
              <a:gd name="connsiteX70" fmla="*/ 4791671 w 7113841"/>
              <a:gd name="connsiteY70" fmla="*/ 4763822 h 5142778"/>
              <a:gd name="connsiteX71" fmla="*/ 4717297 w 7113841"/>
              <a:gd name="connsiteY71" fmla="*/ 4804607 h 5142778"/>
              <a:gd name="connsiteX72" fmla="*/ 4656988 w 7113841"/>
              <a:gd name="connsiteY72" fmla="*/ 4836560 h 5142778"/>
              <a:gd name="connsiteX73" fmla="*/ 4611217 w 7113841"/>
              <a:gd name="connsiteY73" fmla="*/ 4860036 h 5142778"/>
              <a:gd name="connsiteX74" fmla="*/ 4564933 w 7113841"/>
              <a:gd name="connsiteY74" fmla="*/ 4883024 h 5142778"/>
              <a:gd name="connsiteX75" fmla="*/ 4518093 w 7113841"/>
              <a:gd name="connsiteY75" fmla="*/ 4905462 h 5142778"/>
              <a:gd name="connsiteX76" fmla="*/ 4470653 w 7113841"/>
              <a:gd name="connsiteY76" fmla="*/ 4927290 h 5142778"/>
              <a:gd name="connsiteX77" fmla="*/ 4438671 w 7113841"/>
              <a:gd name="connsiteY77" fmla="*/ 4941472 h 5142778"/>
              <a:gd name="connsiteX78" fmla="*/ 4406390 w 7113841"/>
              <a:gd name="connsiteY78" fmla="*/ 4955337 h 5142778"/>
              <a:gd name="connsiteX79" fmla="*/ 4373797 w 7113841"/>
              <a:gd name="connsiteY79" fmla="*/ 4968866 h 5142778"/>
              <a:gd name="connsiteX80" fmla="*/ 4340879 w 7113841"/>
              <a:gd name="connsiteY80" fmla="*/ 4982041 h 5142778"/>
              <a:gd name="connsiteX81" fmla="*/ 4307622 w 7113841"/>
              <a:gd name="connsiteY81" fmla="*/ 4994845 h 5142778"/>
              <a:gd name="connsiteX82" fmla="*/ 4274014 w 7113841"/>
              <a:gd name="connsiteY82" fmla="*/ 5007258 h 5142778"/>
              <a:gd name="connsiteX83" fmla="*/ 4240041 w 7113841"/>
              <a:gd name="connsiteY83" fmla="*/ 5019263 h 5142778"/>
              <a:gd name="connsiteX84" fmla="*/ 4205691 w 7113841"/>
              <a:gd name="connsiteY84" fmla="*/ 5030841 h 5142778"/>
              <a:gd name="connsiteX85" fmla="*/ 4170950 w 7113841"/>
              <a:gd name="connsiteY85" fmla="*/ 5041974 h 5142778"/>
              <a:gd name="connsiteX86" fmla="*/ 4135806 w 7113841"/>
              <a:gd name="connsiteY86" fmla="*/ 5052643 h 5142778"/>
              <a:gd name="connsiteX87" fmla="*/ 4100246 w 7113841"/>
              <a:gd name="connsiteY87" fmla="*/ 5062831 h 5142778"/>
              <a:gd name="connsiteX88" fmla="*/ 4064256 w 7113841"/>
              <a:gd name="connsiteY88" fmla="*/ 5072519 h 5142778"/>
              <a:gd name="connsiteX89" fmla="*/ 4027823 w 7113841"/>
              <a:gd name="connsiteY89" fmla="*/ 5081689 h 5142778"/>
              <a:gd name="connsiteX90" fmla="*/ 3990935 w 7113841"/>
              <a:gd name="connsiteY90" fmla="*/ 5090323 h 5142778"/>
              <a:gd name="connsiteX91" fmla="*/ 3953578 w 7113841"/>
              <a:gd name="connsiteY91" fmla="*/ 5098402 h 5142778"/>
              <a:gd name="connsiteX92" fmla="*/ 3915739 w 7113841"/>
              <a:gd name="connsiteY92" fmla="*/ 5105908 h 5142778"/>
              <a:gd name="connsiteX93" fmla="*/ 3877406 w 7113841"/>
              <a:gd name="connsiteY93" fmla="*/ 5112824 h 5142778"/>
              <a:gd name="connsiteX94" fmla="*/ 3838565 w 7113841"/>
              <a:gd name="connsiteY94" fmla="*/ 5119129 h 5142778"/>
              <a:gd name="connsiteX95" fmla="*/ 3799203 w 7113841"/>
              <a:gd name="connsiteY95" fmla="*/ 5124807 h 5142778"/>
              <a:gd name="connsiteX96" fmla="*/ 3759308 w 7113841"/>
              <a:gd name="connsiteY96" fmla="*/ 5129839 h 5142778"/>
              <a:gd name="connsiteX97" fmla="*/ 3718865 w 7113841"/>
              <a:gd name="connsiteY97" fmla="*/ 5134207 h 5142778"/>
              <a:gd name="connsiteX98" fmla="*/ 3677863 w 7113841"/>
              <a:gd name="connsiteY98" fmla="*/ 5137893 h 5142778"/>
              <a:gd name="connsiteX99" fmla="*/ 3636288 w 7113841"/>
              <a:gd name="connsiteY99" fmla="*/ 5140877 h 5142778"/>
              <a:gd name="connsiteX100" fmla="*/ 3600919 w 7113841"/>
              <a:gd name="connsiteY100" fmla="*/ 5142778 h 5142778"/>
              <a:gd name="connsiteX101" fmla="*/ 0 w 7113841"/>
              <a:gd name="connsiteY101" fmla="*/ 5142778 h 5142778"/>
              <a:gd name="connsiteX102" fmla="*/ 36355 w 7113841"/>
              <a:gd name="connsiteY102" fmla="*/ 5078128 h 5142778"/>
              <a:gd name="connsiteX103" fmla="*/ 85405 w 7113841"/>
              <a:gd name="connsiteY103" fmla="*/ 4991843 h 5142778"/>
              <a:gd name="connsiteX104" fmla="*/ 164324 w 7113841"/>
              <a:gd name="connsiteY104" fmla="*/ 4854690 h 5142778"/>
              <a:gd name="connsiteX105" fmla="*/ 381230 w 7113841"/>
              <a:gd name="connsiteY105" fmla="*/ 4481186 h 5142778"/>
              <a:gd name="connsiteX106" fmla="*/ 439596 w 7113841"/>
              <a:gd name="connsiteY106" fmla="*/ 4379712 h 5142778"/>
              <a:gd name="connsiteX107" fmla="*/ 478157 w 7113841"/>
              <a:gd name="connsiteY107" fmla="*/ 4312042 h 5142778"/>
              <a:gd name="connsiteX108" fmla="*/ 516383 w 7113841"/>
              <a:gd name="connsiteY108" fmla="*/ 4244314 h 5142778"/>
              <a:gd name="connsiteX109" fmla="*/ 544803 w 7113841"/>
              <a:gd name="connsiteY109" fmla="*/ 4193459 h 5142778"/>
              <a:gd name="connsiteX110" fmla="*/ 572987 w 7113841"/>
              <a:gd name="connsiteY110" fmla="*/ 4142538 h 5142778"/>
              <a:gd name="connsiteX111" fmla="*/ 591636 w 7113841"/>
              <a:gd name="connsiteY111" fmla="*/ 4108547 h 5142778"/>
              <a:gd name="connsiteX112" fmla="*/ 610163 w 7113841"/>
              <a:gd name="connsiteY112" fmla="*/ 4074516 h 5142778"/>
              <a:gd name="connsiteX113" fmla="*/ 628565 w 7113841"/>
              <a:gd name="connsiteY113" fmla="*/ 4040440 h 5142778"/>
              <a:gd name="connsiteX114" fmla="*/ 646835 w 7113841"/>
              <a:gd name="connsiteY114" fmla="*/ 4006315 h 5142778"/>
              <a:gd name="connsiteX115" fmla="*/ 664966 w 7113841"/>
              <a:gd name="connsiteY115" fmla="*/ 3972137 h 5142778"/>
              <a:gd name="connsiteX116" fmla="*/ 682954 w 7113841"/>
              <a:gd name="connsiteY116" fmla="*/ 3937902 h 5142778"/>
              <a:gd name="connsiteX117" fmla="*/ 691892 w 7113841"/>
              <a:gd name="connsiteY117" fmla="*/ 3920762 h 5142778"/>
              <a:gd name="connsiteX118" fmla="*/ 700791 w 7113841"/>
              <a:gd name="connsiteY118" fmla="*/ 3903606 h 5142778"/>
              <a:gd name="connsiteX119" fmla="*/ 709652 w 7113841"/>
              <a:gd name="connsiteY119" fmla="*/ 3886433 h 5142778"/>
              <a:gd name="connsiteX120" fmla="*/ 718472 w 7113841"/>
              <a:gd name="connsiteY120" fmla="*/ 3869243 h 5142778"/>
              <a:gd name="connsiteX121" fmla="*/ 727252 w 7113841"/>
              <a:gd name="connsiteY121" fmla="*/ 3852035 h 5142778"/>
              <a:gd name="connsiteX122" fmla="*/ 735991 w 7113841"/>
              <a:gd name="connsiteY122" fmla="*/ 3834810 h 5142778"/>
              <a:gd name="connsiteX123" fmla="*/ 744687 w 7113841"/>
              <a:gd name="connsiteY123" fmla="*/ 3817565 h 5142778"/>
              <a:gd name="connsiteX124" fmla="*/ 753341 w 7113841"/>
              <a:gd name="connsiteY124" fmla="*/ 3800302 h 5142778"/>
              <a:gd name="connsiteX125" fmla="*/ 761951 w 7113841"/>
              <a:gd name="connsiteY125" fmla="*/ 3783019 h 5142778"/>
              <a:gd name="connsiteX126" fmla="*/ 770517 w 7113841"/>
              <a:gd name="connsiteY126" fmla="*/ 3765715 h 5142778"/>
              <a:gd name="connsiteX127" fmla="*/ 779038 w 7113841"/>
              <a:gd name="connsiteY127" fmla="*/ 3748391 h 5142778"/>
              <a:gd name="connsiteX128" fmla="*/ 787512 w 7113841"/>
              <a:gd name="connsiteY128" fmla="*/ 3731046 h 5142778"/>
              <a:gd name="connsiteX129" fmla="*/ 795941 w 7113841"/>
              <a:gd name="connsiteY129" fmla="*/ 3713678 h 5142778"/>
              <a:gd name="connsiteX130" fmla="*/ 804322 w 7113841"/>
              <a:gd name="connsiteY130" fmla="*/ 3696288 h 5142778"/>
              <a:gd name="connsiteX131" fmla="*/ 812655 w 7113841"/>
              <a:gd name="connsiteY131" fmla="*/ 3678875 h 5142778"/>
              <a:gd name="connsiteX132" fmla="*/ 820938 w 7113841"/>
              <a:gd name="connsiteY132" fmla="*/ 3661439 h 5142778"/>
              <a:gd name="connsiteX133" fmla="*/ 829172 w 7113841"/>
              <a:gd name="connsiteY133" fmla="*/ 3643979 h 5142778"/>
              <a:gd name="connsiteX134" fmla="*/ 837357 w 7113841"/>
              <a:gd name="connsiteY134" fmla="*/ 3626494 h 5142778"/>
              <a:gd name="connsiteX135" fmla="*/ 845490 w 7113841"/>
              <a:gd name="connsiteY135" fmla="*/ 3608984 h 5142778"/>
              <a:gd name="connsiteX136" fmla="*/ 853571 w 7113841"/>
              <a:gd name="connsiteY136" fmla="*/ 3591449 h 5142778"/>
              <a:gd name="connsiteX137" fmla="*/ 861599 w 7113841"/>
              <a:gd name="connsiteY137" fmla="*/ 3573886 h 5142778"/>
              <a:gd name="connsiteX138" fmla="*/ 869574 w 7113841"/>
              <a:gd name="connsiteY138" fmla="*/ 3556298 h 5142778"/>
              <a:gd name="connsiteX139" fmla="*/ 877495 w 7113841"/>
              <a:gd name="connsiteY139" fmla="*/ 3538682 h 5142778"/>
              <a:gd name="connsiteX140" fmla="*/ 885361 w 7113841"/>
              <a:gd name="connsiteY140" fmla="*/ 3521039 h 5142778"/>
              <a:gd name="connsiteX141" fmla="*/ 893171 w 7113841"/>
              <a:gd name="connsiteY141" fmla="*/ 3503367 h 5142778"/>
              <a:gd name="connsiteX142" fmla="*/ 900925 w 7113841"/>
              <a:gd name="connsiteY142" fmla="*/ 3485666 h 5142778"/>
              <a:gd name="connsiteX143" fmla="*/ 908622 w 7113841"/>
              <a:gd name="connsiteY143" fmla="*/ 3467936 h 5142778"/>
              <a:gd name="connsiteX144" fmla="*/ 916260 w 7113841"/>
              <a:gd name="connsiteY144" fmla="*/ 3450176 h 5142778"/>
              <a:gd name="connsiteX145" fmla="*/ 923841 w 7113841"/>
              <a:gd name="connsiteY145" fmla="*/ 3432385 h 5142778"/>
              <a:gd name="connsiteX146" fmla="*/ 931361 w 7113841"/>
              <a:gd name="connsiteY146" fmla="*/ 3414563 h 5142778"/>
              <a:gd name="connsiteX147" fmla="*/ 938822 w 7113841"/>
              <a:gd name="connsiteY147" fmla="*/ 3396710 h 5142778"/>
              <a:gd name="connsiteX148" fmla="*/ 946221 w 7113841"/>
              <a:gd name="connsiteY148" fmla="*/ 3378825 h 5142778"/>
              <a:gd name="connsiteX149" fmla="*/ 953559 w 7113841"/>
              <a:gd name="connsiteY149" fmla="*/ 3360907 h 5142778"/>
              <a:gd name="connsiteX150" fmla="*/ 960835 w 7113841"/>
              <a:gd name="connsiteY150" fmla="*/ 3342956 h 5142778"/>
              <a:gd name="connsiteX151" fmla="*/ 968048 w 7113841"/>
              <a:gd name="connsiteY151" fmla="*/ 3324971 h 5142778"/>
              <a:gd name="connsiteX152" fmla="*/ 975195 w 7113841"/>
              <a:gd name="connsiteY152" fmla="*/ 3306952 h 5142778"/>
              <a:gd name="connsiteX153" fmla="*/ 982280 w 7113841"/>
              <a:gd name="connsiteY153" fmla="*/ 3288898 h 5142778"/>
              <a:gd name="connsiteX154" fmla="*/ 989297 w 7113841"/>
              <a:gd name="connsiteY154" fmla="*/ 3270809 h 5142778"/>
              <a:gd name="connsiteX155" fmla="*/ 996250 w 7113841"/>
              <a:gd name="connsiteY155" fmla="*/ 3252684 h 5142778"/>
              <a:gd name="connsiteX156" fmla="*/ 1003136 w 7113841"/>
              <a:gd name="connsiteY156" fmla="*/ 3234522 h 5142778"/>
              <a:gd name="connsiteX157" fmla="*/ 1009953 w 7113841"/>
              <a:gd name="connsiteY157" fmla="*/ 3216324 h 5142778"/>
              <a:gd name="connsiteX158" fmla="*/ 1016702 w 7113841"/>
              <a:gd name="connsiteY158" fmla="*/ 3198088 h 5142778"/>
              <a:gd name="connsiteX159" fmla="*/ 1023381 w 7113841"/>
              <a:gd name="connsiteY159" fmla="*/ 3179814 h 5142778"/>
              <a:gd name="connsiteX160" fmla="*/ 1029991 w 7113841"/>
              <a:gd name="connsiteY160" fmla="*/ 3161502 h 5142778"/>
              <a:gd name="connsiteX161" fmla="*/ 1036530 w 7113841"/>
              <a:gd name="connsiteY161" fmla="*/ 3143151 h 5142778"/>
              <a:gd name="connsiteX162" fmla="*/ 1042998 w 7113841"/>
              <a:gd name="connsiteY162" fmla="*/ 3124759 h 5142778"/>
              <a:gd name="connsiteX163" fmla="*/ 1049393 w 7113841"/>
              <a:gd name="connsiteY163" fmla="*/ 3106328 h 5142778"/>
              <a:gd name="connsiteX164" fmla="*/ 1055715 w 7113841"/>
              <a:gd name="connsiteY164" fmla="*/ 3087856 h 5142778"/>
              <a:gd name="connsiteX165" fmla="*/ 1061964 w 7113841"/>
              <a:gd name="connsiteY165" fmla="*/ 3069343 h 5142778"/>
              <a:gd name="connsiteX166" fmla="*/ 1068138 w 7113841"/>
              <a:gd name="connsiteY166" fmla="*/ 3050788 h 5142778"/>
              <a:gd name="connsiteX167" fmla="*/ 1074237 w 7113841"/>
              <a:gd name="connsiteY167" fmla="*/ 3032191 h 5142778"/>
              <a:gd name="connsiteX168" fmla="*/ 1080260 w 7113841"/>
              <a:gd name="connsiteY168" fmla="*/ 3013551 h 5142778"/>
              <a:gd name="connsiteX169" fmla="*/ 1086206 w 7113841"/>
              <a:gd name="connsiteY169" fmla="*/ 2994867 h 5142778"/>
              <a:gd name="connsiteX170" fmla="*/ 1092075 w 7113841"/>
              <a:gd name="connsiteY170" fmla="*/ 2976140 h 5142778"/>
              <a:gd name="connsiteX171" fmla="*/ 1097865 w 7113841"/>
              <a:gd name="connsiteY171" fmla="*/ 2957368 h 5142778"/>
              <a:gd name="connsiteX172" fmla="*/ 1103577 w 7113841"/>
              <a:gd name="connsiteY172" fmla="*/ 2938551 h 5142778"/>
              <a:gd name="connsiteX173" fmla="*/ 1109208 w 7113841"/>
              <a:gd name="connsiteY173" fmla="*/ 2919688 h 5142778"/>
              <a:gd name="connsiteX174" fmla="*/ 1114759 w 7113841"/>
              <a:gd name="connsiteY174" fmla="*/ 2900780 h 5142778"/>
              <a:gd name="connsiteX175" fmla="*/ 1120228 w 7113841"/>
              <a:gd name="connsiteY175" fmla="*/ 2881825 h 5142778"/>
              <a:gd name="connsiteX176" fmla="*/ 1125617 w 7113841"/>
              <a:gd name="connsiteY176" fmla="*/ 2862822 h 5142778"/>
              <a:gd name="connsiteX177" fmla="*/ 1130921 w 7113841"/>
              <a:gd name="connsiteY177" fmla="*/ 2843773 h 5142778"/>
              <a:gd name="connsiteX178" fmla="*/ 1136143 w 7113841"/>
              <a:gd name="connsiteY178" fmla="*/ 2824674 h 5142778"/>
              <a:gd name="connsiteX179" fmla="*/ 1141280 w 7113841"/>
              <a:gd name="connsiteY179" fmla="*/ 2805527 h 5142778"/>
              <a:gd name="connsiteX180" fmla="*/ 1146332 w 7113841"/>
              <a:gd name="connsiteY180" fmla="*/ 2786331 h 5142778"/>
              <a:gd name="connsiteX181" fmla="*/ 1151298 w 7113841"/>
              <a:gd name="connsiteY181" fmla="*/ 2767085 h 5142778"/>
              <a:gd name="connsiteX182" fmla="*/ 1156178 w 7113841"/>
              <a:gd name="connsiteY182" fmla="*/ 2747788 h 5142778"/>
              <a:gd name="connsiteX183" fmla="*/ 1160971 w 7113841"/>
              <a:gd name="connsiteY183" fmla="*/ 2728441 h 5142778"/>
              <a:gd name="connsiteX184" fmla="*/ 1165675 w 7113841"/>
              <a:gd name="connsiteY184" fmla="*/ 2709042 h 5142778"/>
              <a:gd name="connsiteX185" fmla="*/ 1170290 w 7113841"/>
              <a:gd name="connsiteY185" fmla="*/ 2689591 h 5142778"/>
              <a:gd name="connsiteX186" fmla="*/ 1174816 w 7113841"/>
              <a:gd name="connsiteY186" fmla="*/ 2670087 h 5142778"/>
              <a:gd name="connsiteX187" fmla="*/ 1179252 w 7113841"/>
              <a:gd name="connsiteY187" fmla="*/ 2650531 h 5142778"/>
              <a:gd name="connsiteX188" fmla="*/ 1183597 w 7113841"/>
              <a:gd name="connsiteY188" fmla="*/ 2630921 h 5142778"/>
              <a:gd name="connsiteX189" fmla="*/ 1187850 w 7113841"/>
              <a:gd name="connsiteY189" fmla="*/ 2611257 h 5142778"/>
              <a:gd name="connsiteX190" fmla="*/ 1192010 w 7113841"/>
              <a:gd name="connsiteY190" fmla="*/ 2591538 h 5142778"/>
              <a:gd name="connsiteX191" fmla="*/ 1196077 w 7113841"/>
              <a:gd name="connsiteY191" fmla="*/ 2571764 h 5142778"/>
              <a:gd name="connsiteX192" fmla="*/ 1200049 w 7113841"/>
              <a:gd name="connsiteY192" fmla="*/ 2551934 h 5142778"/>
              <a:gd name="connsiteX193" fmla="*/ 1203927 w 7113841"/>
              <a:gd name="connsiteY193" fmla="*/ 2532048 h 5142778"/>
              <a:gd name="connsiteX194" fmla="*/ 1207710 w 7113841"/>
              <a:gd name="connsiteY194" fmla="*/ 2512105 h 5142778"/>
              <a:gd name="connsiteX195" fmla="*/ 1211395 w 7113841"/>
              <a:gd name="connsiteY195" fmla="*/ 2492104 h 5142778"/>
              <a:gd name="connsiteX196" fmla="*/ 1214985 w 7113841"/>
              <a:gd name="connsiteY196" fmla="*/ 2472046 h 5142778"/>
              <a:gd name="connsiteX197" fmla="*/ 1218476 w 7113841"/>
              <a:gd name="connsiteY197" fmla="*/ 2451929 h 5142778"/>
              <a:gd name="connsiteX198" fmla="*/ 1221868 w 7113841"/>
              <a:gd name="connsiteY198" fmla="*/ 2431753 h 5142778"/>
              <a:gd name="connsiteX199" fmla="*/ 1225161 w 7113841"/>
              <a:gd name="connsiteY199" fmla="*/ 2411518 h 5142778"/>
              <a:gd name="connsiteX200" fmla="*/ 1228353 w 7113841"/>
              <a:gd name="connsiteY200" fmla="*/ 2391223 h 5142778"/>
              <a:gd name="connsiteX201" fmla="*/ 1231446 w 7113841"/>
              <a:gd name="connsiteY201" fmla="*/ 2370867 h 5142778"/>
              <a:gd name="connsiteX202" fmla="*/ 1234436 w 7113841"/>
              <a:gd name="connsiteY202" fmla="*/ 2350449 h 5142778"/>
              <a:gd name="connsiteX203" fmla="*/ 1237324 w 7113841"/>
              <a:gd name="connsiteY203" fmla="*/ 2329971 h 5142778"/>
              <a:gd name="connsiteX204" fmla="*/ 1240109 w 7113841"/>
              <a:gd name="connsiteY204" fmla="*/ 2309430 h 5142778"/>
              <a:gd name="connsiteX205" fmla="*/ 1242790 w 7113841"/>
              <a:gd name="connsiteY205" fmla="*/ 2288826 h 5142778"/>
              <a:gd name="connsiteX206" fmla="*/ 1245366 w 7113841"/>
              <a:gd name="connsiteY206" fmla="*/ 2268159 h 5142778"/>
              <a:gd name="connsiteX207" fmla="*/ 1247837 w 7113841"/>
              <a:gd name="connsiteY207" fmla="*/ 2247428 h 5142778"/>
              <a:gd name="connsiteX208" fmla="*/ 1250202 w 7113841"/>
              <a:gd name="connsiteY208" fmla="*/ 2226633 h 5142778"/>
              <a:gd name="connsiteX209" fmla="*/ 1252460 w 7113841"/>
              <a:gd name="connsiteY209" fmla="*/ 2205773 h 5142778"/>
              <a:gd name="connsiteX210" fmla="*/ 1254610 w 7113841"/>
              <a:gd name="connsiteY210" fmla="*/ 2184847 h 5142778"/>
              <a:gd name="connsiteX211" fmla="*/ 1256651 w 7113841"/>
              <a:gd name="connsiteY211" fmla="*/ 2163856 h 5142778"/>
              <a:gd name="connsiteX212" fmla="*/ 1258584 w 7113841"/>
              <a:gd name="connsiteY212" fmla="*/ 2142798 h 5142778"/>
              <a:gd name="connsiteX213" fmla="*/ 1260407 w 7113841"/>
              <a:gd name="connsiteY213" fmla="*/ 2121673 h 5142778"/>
              <a:gd name="connsiteX214" fmla="*/ 1262119 w 7113841"/>
              <a:gd name="connsiteY214" fmla="*/ 2100480 h 5142778"/>
              <a:gd name="connsiteX215" fmla="*/ 1263719 w 7113841"/>
              <a:gd name="connsiteY215" fmla="*/ 2079219 h 5142778"/>
              <a:gd name="connsiteX216" fmla="*/ 1265207 w 7113841"/>
              <a:gd name="connsiteY216" fmla="*/ 2057890 h 5142778"/>
              <a:gd name="connsiteX217" fmla="*/ 1266583 w 7113841"/>
              <a:gd name="connsiteY217" fmla="*/ 2036492 h 5142778"/>
              <a:gd name="connsiteX218" fmla="*/ 1267845 w 7113841"/>
              <a:gd name="connsiteY218" fmla="*/ 2015023 h 5142778"/>
              <a:gd name="connsiteX219" fmla="*/ 1268992 w 7113841"/>
              <a:gd name="connsiteY219" fmla="*/ 1993484 h 5142778"/>
              <a:gd name="connsiteX220" fmla="*/ 1270024 w 7113841"/>
              <a:gd name="connsiteY220" fmla="*/ 1971875 h 5142778"/>
              <a:gd name="connsiteX221" fmla="*/ 1270940 w 7113841"/>
              <a:gd name="connsiteY221" fmla="*/ 1950194 h 5142778"/>
              <a:gd name="connsiteX222" fmla="*/ 1271740 w 7113841"/>
              <a:gd name="connsiteY222" fmla="*/ 1928441 h 5142778"/>
              <a:gd name="connsiteX223" fmla="*/ 1272422 w 7113841"/>
              <a:gd name="connsiteY223" fmla="*/ 1906616 h 5142778"/>
              <a:gd name="connsiteX224" fmla="*/ 1272986 w 7113841"/>
              <a:gd name="connsiteY224" fmla="*/ 1884718 h 5142778"/>
              <a:gd name="connsiteX225" fmla="*/ 1273430 w 7113841"/>
              <a:gd name="connsiteY225" fmla="*/ 1862747 h 5142778"/>
              <a:gd name="connsiteX226" fmla="*/ 1273755 w 7113841"/>
              <a:gd name="connsiteY226" fmla="*/ 1840700 h 5142778"/>
              <a:gd name="connsiteX227" fmla="*/ 1273961 w 7113841"/>
              <a:gd name="connsiteY227" fmla="*/ 1818581 h 5142778"/>
              <a:gd name="connsiteX228" fmla="*/ 1274005 w 7113841"/>
              <a:gd name="connsiteY228" fmla="*/ 1774114 h 5142778"/>
              <a:gd name="connsiteX229" fmla="*/ 1273844 w 7113841"/>
              <a:gd name="connsiteY229" fmla="*/ 1751767 h 5142778"/>
              <a:gd name="connsiteX230" fmla="*/ 1273558 w 7113841"/>
              <a:gd name="connsiteY230" fmla="*/ 1729342 h 5142778"/>
              <a:gd name="connsiteX231" fmla="*/ 1273150 w 7113841"/>
              <a:gd name="connsiteY231" fmla="*/ 1706841 h 5142778"/>
              <a:gd name="connsiteX232" fmla="*/ 1272616 w 7113841"/>
              <a:gd name="connsiteY232" fmla="*/ 1684263 h 5142778"/>
              <a:gd name="connsiteX233" fmla="*/ 1271956 w 7113841"/>
              <a:gd name="connsiteY233" fmla="*/ 1661605 h 5142778"/>
              <a:gd name="connsiteX234" fmla="*/ 1271170 w 7113841"/>
              <a:gd name="connsiteY234" fmla="*/ 1638868 h 5142778"/>
              <a:gd name="connsiteX235" fmla="*/ 1270256 w 7113841"/>
              <a:gd name="connsiteY235" fmla="*/ 1616053 h 5142778"/>
              <a:gd name="connsiteX236" fmla="*/ 1269215 w 7113841"/>
              <a:gd name="connsiteY236" fmla="*/ 1593157 h 5142778"/>
              <a:gd name="connsiteX237" fmla="*/ 1268044 w 7113841"/>
              <a:gd name="connsiteY237" fmla="*/ 1570181 h 5142778"/>
              <a:gd name="connsiteX238" fmla="*/ 1266744 w 7113841"/>
              <a:gd name="connsiteY238" fmla="*/ 1547124 h 5142778"/>
              <a:gd name="connsiteX239" fmla="*/ 1265314 w 7113841"/>
              <a:gd name="connsiteY239" fmla="*/ 1523985 h 5142778"/>
              <a:gd name="connsiteX240" fmla="*/ 1263753 w 7113841"/>
              <a:gd name="connsiteY240" fmla="*/ 1500764 h 5142778"/>
              <a:gd name="connsiteX241" fmla="*/ 1262060 w 7113841"/>
              <a:gd name="connsiteY241" fmla="*/ 1477461 h 5142778"/>
              <a:gd name="connsiteX242" fmla="*/ 1260234 w 7113841"/>
              <a:gd name="connsiteY242" fmla="*/ 1454074 h 5142778"/>
              <a:gd name="connsiteX243" fmla="*/ 1258276 w 7113841"/>
              <a:gd name="connsiteY243" fmla="*/ 1430604 h 5142778"/>
              <a:gd name="connsiteX244" fmla="*/ 1256182 w 7113841"/>
              <a:gd name="connsiteY244" fmla="*/ 1407049 h 5142778"/>
              <a:gd name="connsiteX245" fmla="*/ 1253955 w 7113841"/>
              <a:gd name="connsiteY245" fmla="*/ 1383410 h 5142778"/>
              <a:gd name="connsiteX246" fmla="*/ 1251592 w 7113841"/>
              <a:gd name="connsiteY246" fmla="*/ 1359685 h 5142778"/>
              <a:gd name="connsiteX247" fmla="*/ 1249092 w 7113841"/>
              <a:gd name="connsiteY247" fmla="*/ 1335873 h 5142778"/>
              <a:gd name="connsiteX248" fmla="*/ 1246456 w 7113841"/>
              <a:gd name="connsiteY248" fmla="*/ 1311977 h 5142778"/>
              <a:gd name="connsiteX249" fmla="*/ 1243681 w 7113841"/>
              <a:gd name="connsiteY249" fmla="*/ 1287992 h 5142778"/>
              <a:gd name="connsiteX250" fmla="*/ 1240769 w 7113841"/>
              <a:gd name="connsiteY250" fmla="*/ 1263921 h 5142778"/>
              <a:gd name="connsiteX251" fmla="*/ 1237716 w 7113841"/>
              <a:gd name="connsiteY251" fmla="*/ 1239761 h 5142778"/>
              <a:gd name="connsiteX252" fmla="*/ 1234524 w 7113841"/>
              <a:gd name="connsiteY252" fmla="*/ 1215513 h 5142778"/>
              <a:gd name="connsiteX253" fmla="*/ 1231190 w 7113841"/>
              <a:gd name="connsiteY253" fmla="*/ 1191176 h 5142778"/>
              <a:gd name="connsiteX254" fmla="*/ 1227715 w 7113841"/>
              <a:gd name="connsiteY254" fmla="*/ 1166749 h 5142778"/>
              <a:gd name="connsiteX255" fmla="*/ 1224099 w 7113841"/>
              <a:gd name="connsiteY255" fmla="*/ 1142232 h 5142778"/>
              <a:gd name="connsiteX256" fmla="*/ 1220339 w 7113841"/>
              <a:gd name="connsiteY256" fmla="*/ 1117624 h 5142778"/>
              <a:gd name="connsiteX257" fmla="*/ 1216434 w 7113841"/>
              <a:gd name="connsiteY257" fmla="*/ 1092925 h 5142778"/>
              <a:gd name="connsiteX258" fmla="*/ 1212386 w 7113841"/>
              <a:gd name="connsiteY258" fmla="*/ 1068134 h 5142778"/>
              <a:gd name="connsiteX259" fmla="*/ 1208192 w 7113841"/>
              <a:gd name="connsiteY259" fmla="*/ 1043251 h 5142778"/>
              <a:gd name="connsiteX260" fmla="*/ 1203852 w 7113841"/>
              <a:gd name="connsiteY260" fmla="*/ 1018274 h 5142778"/>
              <a:gd name="connsiteX261" fmla="*/ 1199365 w 7113841"/>
              <a:gd name="connsiteY261" fmla="*/ 993205 h 5142778"/>
              <a:gd name="connsiteX262" fmla="*/ 1194731 w 7113841"/>
              <a:gd name="connsiteY262" fmla="*/ 968042 h 5142778"/>
              <a:gd name="connsiteX263" fmla="*/ 1189948 w 7113841"/>
              <a:gd name="connsiteY263" fmla="*/ 942784 h 5142778"/>
              <a:gd name="connsiteX264" fmla="*/ 1185016 w 7113841"/>
              <a:gd name="connsiteY264" fmla="*/ 917431 h 5142778"/>
              <a:gd name="connsiteX265" fmla="*/ 1179934 w 7113841"/>
              <a:gd name="connsiteY265" fmla="*/ 891982 h 5142778"/>
              <a:gd name="connsiteX266" fmla="*/ 1174701 w 7113841"/>
              <a:gd name="connsiteY266" fmla="*/ 866438 h 5142778"/>
              <a:gd name="connsiteX267" fmla="*/ 1169317 w 7113841"/>
              <a:gd name="connsiteY267" fmla="*/ 840796 h 5142778"/>
              <a:gd name="connsiteX268" fmla="*/ 1163781 w 7113841"/>
              <a:gd name="connsiteY268" fmla="*/ 815058 h 5142778"/>
              <a:gd name="connsiteX269" fmla="*/ 1158092 w 7113841"/>
              <a:gd name="connsiteY269" fmla="*/ 789222 h 5142778"/>
              <a:gd name="connsiteX270" fmla="*/ 1152249 w 7113841"/>
              <a:gd name="connsiteY270" fmla="*/ 763287 h 5142778"/>
              <a:gd name="connsiteX271" fmla="*/ 1146253 w 7113841"/>
              <a:gd name="connsiteY271" fmla="*/ 737255 h 5142778"/>
              <a:gd name="connsiteX272" fmla="*/ 1140101 w 7113841"/>
              <a:gd name="connsiteY272" fmla="*/ 711122 h 5142778"/>
              <a:gd name="connsiteX273" fmla="*/ 1133793 w 7113841"/>
              <a:gd name="connsiteY273" fmla="*/ 684890 h 5142778"/>
              <a:gd name="connsiteX274" fmla="*/ 1127327 w 7113841"/>
              <a:gd name="connsiteY274" fmla="*/ 658557 h 5142778"/>
              <a:gd name="connsiteX275" fmla="*/ 1120705 w 7113841"/>
              <a:gd name="connsiteY275" fmla="*/ 632123 h 5142778"/>
              <a:gd name="connsiteX276" fmla="*/ 1113925 w 7113841"/>
              <a:gd name="connsiteY276" fmla="*/ 605589 h 5142778"/>
              <a:gd name="connsiteX277" fmla="*/ 1106986 w 7113841"/>
              <a:gd name="connsiteY277" fmla="*/ 578951 h 5142778"/>
              <a:gd name="connsiteX278" fmla="*/ 1099887 w 7113841"/>
              <a:gd name="connsiteY278" fmla="*/ 552212 h 5142778"/>
              <a:gd name="connsiteX279" fmla="*/ 1092628 w 7113841"/>
              <a:gd name="connsiteY279" fmla="*/ 525369 h 5142778"/>
              <a:gd name="connsiteX280" fmla="*/ 1085207 w 7113841"/>
              <a:gd name="connsiteY280" fmla="*/ 498423 h 5142778"/>
              <a:gd name="connsiteX281" fmla="*/ 1077624 w 7113841"/>
              <a:gd name="connsiteY281" fmla="*/ 471372 h 5142778"/>
              <a:gd name="connsiteX282" fmla="*/ 1069880 w 7113841"/>
              <a:gd name="connsiteY282" fmla="*/ 444217 h 5142778"/>
              <a:gd name="connsiteX283" fmla="*/ 1061971 w 7113841"/>
              <a:gd name="connsiteY283" fmla="*/ 416957 h 5142778"/>
              <a:gd name="connsiteX284" fmla="*/ 1053898 w 7113841"/>
              <a:gd name="connsiteY284" fmla="*/ 389591 h 5142778"/>
              <a:gd name="connsiteX285" fmla="*/ 1045660 w 7113841"/>
              <a:gd name="connsiteY285" fmla="*/ 362118 h 5142778"/>
              <a:gd name="connsiteX286" fmla="*/ 1037256 w 7113841"/>
              <a:gd name="connsiteY286" fmla="*/ 334538 h 5142778"/>
              <a:gd name="connsiteX287" fmla="*/ 1028686 w 7113841"/>
              <a:gd name="connsiteY287" fmla="*/ 306852 h 5142778"/>
              <a:gd name="connsiteX288" fmla="*/ 1019950 w 7113841"/>
              <a:gd name="connsiteY288" fmla="*/ 279057 h 5142778"/>
              <a:gd name="connsiteX289" fmla="*/ 1011045 w 7113841"/>
              <a:gd name="connsiteY289" fmla="*/ 251154 h 5142778"/>
              <a:gd name="connsiteX290" fmla="*/ 1001971 w 7113841"/>
              <a:gd name="connsiteY290" fmla="*/ 223142 h 5142778"/>
              <a:gd name="connsiteX291" fmla="*/ 992728 w 7113841"/>
              <a:gd name="connsiteY291" fmla="*/ 195020 h 5142778"/>
              <a:gd name="connsiteX292" fmla="*/ 983314 w 7113841"/>
              <a:gd name="connsiteY292" fmla="*/ 166788 h 5142778"/>
              <a:gd name="connsiteX293" fmla="*/ 973730 w 7113841"/>
              <a:gd name="connsiteY293" fmla="*/ 138446 h 5142778"/>
              <a:gd name="connsiteX294" fmla="*/ 963974 w 7113841"/>
              <a:gd name="connsiteY294" fmla="*/ 109992 h 5142778"/>
              <a:gd name="connsiteX295" fmla="*/ 954045 w 7113841"/>
              <a:gd name="connsiteY295" fmla="*/ 81427 h 5142778"/>
              <a:gd name="connsiteX296" fmla="*/ 943943 w 7113841"/>
              <a:gd name="connsiteY296" fmla="*/ 52750 h 5142778"/>
              <a:gd name="connsiteX297" fmla="*/ 933667 w 7113841"/>
              <a:gd name="connsiteY297" fmla="*/ 23959 h 5142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Lst>
            <a:rect l="l" t="t" r="r" b="b"/>
            <a:pathLst>
              <a:path w="7113841" h="5142778">
                <a:moveTo>
                  <a:pt x="925004" y="0"/>
                </a:moveTo>
                <a:lnTo>
                  <a:pt x="7113841" y="0"/>
                </a:lnTo>
                <a:lnTo>
                  <a:pt x="7113841" y="4345781"/>
                </a:lnTo>
                <a:lnTo>
                  <a:pt x="7113839" y="4345781"/>
                </a:lnTo>
                <a:lnTo>
                  <a:pt x="7113839" y="4344165"/>
                </a:lnTo>
                <a:lnTo>
                  <a:pt x="7065051" y="4326824"/>
                </a:lnTo>
                <a:lnTo>
                  <a:pt x="7016980" y="4310591"/>
                </a:lnTo>
                <a:lnTo>
                  <a:pt x="6969613" y="4295447"/>
                </a:lnTo>
                <a:lnTo>
                  <a:pt x="6922939" y="4281374"/>
                </a:lnTo>
                <a:lnTo>
                  <a:pt x="6876941" y="4268353"/>
                </a:lnTo>
                <a:lnTo>
                  <a:pt x="6831609" y="4256365"/>
                </a:lnTo>
                <a:lnTo>
                  <a:pt x="6786928" y="4245394"/>
                </a:lnTo>
                <a:lnTo>
                  <a:pt x="6742887" y="4235421"/>
                </a:lnTo>
                <a:lnTo>
                  <a:pt x="6699472" y="4226427"/>
                </a:lnTo>
                <a:lnTo>
                  <a:pt x="6656669" y="4218394"/>
                </a:lnTo>
                <a:lnTo>
                  <a:pt x="6614465" y="4211304"/>
                </a:lnTo>
                <a:lnTo>
                  <a:pt x="6572851" y="4205138"/>
                </a:lnTo>
                <a:lnTo>
                  <a:pt x="6552259" y="4202397"/>
                </a:lnTo>
                <a:lnTo>
                  <a:pt x="6531808" y="4199880"/>
                </a:lnTo>
                <a:lnTo>
                  <a:pt x="6511499" y="4197584"/>
                </a:lnTo>
                <a:lnTo>
                  <a:pt x="6491327" y="4195509"/>
                </a:lnTo>
                <a:lnTo>
                  <a:pt x="6471293" y="4193650"/>
                </a:lnTo>
                <a:lnTo>
                  <a:pt x="6451393" y="4192007"/>
                </a:lnTo>
                <a:lnTo>
                  <a:pt x="6431629" y="4190577"/>
                </a:lnTo>
                <a:lnTo>
                  <a:pt x="6411994" y="4189358"/>
                </a:lnTo>
                <a:lnTo>
                  <a:pt x="6392492" y="4188346"/>
                </a:lnTo>
                <a:lnTo>
                  <a:pt x="6373117" y="4187541"/>
                </a:lnTo>
                <a:lnTo>
                  <a:pt x="6353871" y="4186940"/>
                </a:lnTo>
                <a:lnTo>
                  <a:pt x="6334749" y="4186540"/>
                </a:lnTo>
                <a:lnTo>
                  <a:pt x="6315752" y="4186339"/>
                </a:lnTo>
                <a:lnTo>
                  <a:pt x="6296876" y="4186336"/>
                </a:lnTo>
                <a:lnTo>
                  <a:pt x="6278122" y="4186526"/>
                </a:lnTo>
                <a:lnTo>
                  <a:pt x="6259485" y="4186909"/>
                </a:lnTo>
                <a:lnTo>
                  <a:pt x="6240968" y="4187483"/>
                </a:lnTo>
                <a:lnTo>
                  <a:pt x="6222565" y="4188243"/>
                </a:lnTo>
                <a:lnTo>
                  <a:pt x="6204277" y="4189190"/>
                </a:lnTo>
                <a:lnTo>
                  <a:pt x="6186101" y="4190320"/>
                </a:lnTo>
                <a:lnTo>
                  <a:pt x="6168036" y="4191630"/>
                </a:lnTo>
                <a:lnTo>
                  <a:pt x="6150080" y="4193119"/>
                </a:lnTo>
                <a:lnTo>
                  <a:pt x="6132232" y="4194785"/>
                </a:lnTo>
                <a:lnTo>
                  <a:pt x="6114490" y="4196625"/>
                </a:lnTo>
                <a:lnTo>
                  <a:pt x="6096852" y="4198636"/>
                </a:lnTo>
                <a:lnTo>
                  <a:pt x="6079317" y="4200817"/>
                </a:lnTo>
                <a:lnTo>
                  <a:pt x="6061883" y="4203166"/>
                </a:lnTo>
                <a:lnTo>
                  <a:pt x="6044549" y="4205679"/>
                </a:lnTo>
                <a:lnTo>
                  <a:pt x="6027313" y="4208355"/>
                </a:lnTo>
                <a:lnTo>
                  <a:pt x="6010172" y="4211191"/>
                </a:lnTo>
                <a:lnTo>
                  <a:pt x="5976173" y="4217335"/>
                </a:lnTo>
                <a:lnTo>
                  <a:pt x="5942540" y="4224094"/>
                </a:lnTo>
                <a:lnTo>
                  <a:pt x="5892747" y="4235344"/>
                </a:lnTo>
                <a:lnTo>
                  <a:pt x="5859970" y="4243558"/>
                </a:lnTo>
                <a:lnTo>
                  <a:pt x="5827512" y="4252322"/>
                </a:lnTo>
                <a:lnTo>
                  <a:pt x="5795362" y="4261618"/>
                </a:lnTo>
                <a:lnTo>
                  <a:pt x="5763504" y="4271428"/>
                </a:lnTo>
                <a:lnTo>
                  <a:pt x="5731928" y="4281734"/>
                </a:lnTo>
                <a:lnTo>
                  <a:pt x="5700619" y="4292517"/>
                </a:lnTo>
                <a:lnTo>
                  <a:pt x="5669565" y="4303758"/>
                </a:lnTo>
                <a:lnTo>
                  <a:pt x="5638752" y="4315440"/>
                </a:lnTo>
                <a:lnTo>
                  <a:pt x="5608167" y="4327545"/>
                </a:lnTo>
                <a:lnTo>
                  <a:pt x="5577799" y="4340054"/>
                </a:lnTo>
                <a:lnTo>
                  <a:pt x="5547632" y="4352948"/>
                </a:lnTo>
                <a:lnTo>
                  <a:pt x="5517655" y="4366210"/>
                </a:lnTo>
                <a:lnTo>
                  <a:pt x="5487855" y="4379822"/>
                </a:lnTo>
                <a:lnTo>
                  <a:pt x="5443456" y="4400854"/>
                </a:lnTo>
                <a:lnTo>
                  <a:pt x="5399381" y="4422570"/>
                </a:lnTo>
                <a:lnTo>
                  <a:pt x="5355585" y="4444908"/>
                </a:lnTo>
                <a:lnTo>
                  <a:pt x="5312025" y="4467805"/>
                </a:lnTo>
                <a:lnTo>
                  <a:pt x="5254235" y="4499099"/>
                </a:lnTo>
                <a:lnTo>
                  <a:pt x="5167962" y="4547383"/>
                </a:lnTo>
                <a:lnTo>
                  <a:pt x="4952295" y="4672140"/>
                </a:lnTo>
                <a:lnTo>
                  <a:pt x="4791671" y="4763822"/>
                </a:lnTo>
                <a:lnTo>
                  <a:pt x="4717297" y="4804607"/>
                </a:lnTo>
                <a:lnTo>
                  <a:pt x="4656988" y="4836560"/>
                </a:lnTo>
                <a:lnTo>
                  <a:pt x="4611217" y="4860036"/>
                </a:lnTo>
                <a:lnTo>
                  <a:pt x="4564933" y="4883024"/>
                </a:lnTo>
                <a:lnTo>
                  <a:pt x="4518093" y="4905462"/>
                </a:lnTo>
                <a:lnTo>
                  <a:pt x="4470653" y="4927290"/>
                </a:lnTo>
                <a:lnTo>
                  <a:pt x="4438671" y="4941472"/>
                </a:lnTo>
                <a:lnTo>
                  <a:pt x="4406390" y="4955337"/>
                </a:lnTo>
                <a:lnTo>
                  <a:pt x="4373797" y="4968866"/>
                </a:lnTo>
                <a:lnTo>
                  <a:pt x="4340879" y="4982041"/>
                </a:lnTo>
                <a:lnTo>
                  <a:pt x="4307622" y="4994845"/>
                </a:lnTo>
                <a:lnTo>
                  <a:pt x="4274014" y="5007258"/>
                </a:lnTo>
                <a:lnTo>
                  <a:pt x="4240041" y="5019263"/>
                </a:lnTo>
                <a:lnTo>
                  <a:pt x="4205691" y="5030841"/>
                </a:lnTo>
                <a:lnTo>
                  <a:pt x="4170950" y="5041974"/>
                </a:lnTo>
                <a:lnTo>
                  <a:pt x="4135806" y="5052643"/>
                </a:lnTo>
                <a:lnTo>
                  <a:pt x="4100246" y="5062831"/>
                </a:lnTo>
                <a:lnTo>
                  <a:pt x="4064256" y="5072519"/>
                </a:lnTo>
                <a:lnTo>
                  <a:pt x="4027823" y="5081689"/>
                </a:lnTo>
                <a:lnTo>
                  <a:pt x="3990935" y="5090323"/>
                </a:lnTo>
                <a:lnTo>
                  <a:pt x="3953578" y="5098402"/>
                </a:lnTo>
                <a:lnTo>
                  <a:pt x="3915739" y="5105908"/>
                </a:lnTo>
                <a:lnTo>
                  <a:pt x="3877406" y="5112824"/>
                </a:lnTo>
                <a:lnTo>
                  <a:pt x="3838565" y="5119129"/>
                </a:lnTo>
                <a:lnTo>
                  <a:pt x="3799203" y="5124807"/>
                </a:lnTo>
                <a:lnTo>
                  <a:pt x="3759308" y="5129839"/>
                </a:lnTo>
                <a:lnTo>
                  <a:pt x="3718865" y="5134207"/>
                </a:lnTo>
                <a:lnTo>
                  <a:pt x="3677863" y="5137893"/>
                </a:lnTo>
                <a:lnTo>
                  <a:pt x="3636288" y="5140877"/>
                </a:lnTo>
                <a:lnTo>
                  <a:pt x="3600919" y="5142778"/>
                </a:lnTo>
                <a:lnTo>
                  <a:pt x="0" y="5142778"/>
                </a:lnTo>
                <a:lnTo>
                  <a:pt x="36355" y="5078128"/>
                </a:lnTo>
                <a:lnTo>
                  <a:pt x="85405" y="4991843"/>
                </a:lnTo>
                <a:lnTo>
                  <a:pt x="164324" y="4854690"/>
                </a:lnTo>
                <a:lnTo>
                  <a:pt x="381230" y="4481186"/>
                </a:lnTo>
                <a:lnTo>
                  <a:pt x="439596" y="4379712"/>
                </a:lnTo>
                <a:lnTo>
                  <a:pt x="478157" y="4312042"/>
                </a:lnTo>
                <a:lnTo>
                  <a:pt x="516383" y="4244314"/>
                </a:lnTo>
                <a:lnTo>
                  <a:pt x="544803" y="4193459"/>
                </a:lnTo>
                <a:lnTo>
                  <a:pt x="572987" y="4142538"/>
                </a:lnTo>
                <a:lnTo>
                  <a:pt x="591636" y="4108547"/>
                </a:lnTo>
                <a:lnTo>
                  <a:pt x="610163" y="4074516"/>
                </a:lnTo>
                <a:lnTo>
                  <a:pt x="628565" y="4040440"/>
                </a:lnTo>
                <a:lnTo>
                  <a:pt x="646835" y="4006315"/>
                </a:lnTo>
                <a:lnTo>
                  <a:pt x="664966" y="3972137"/>
                </a:lnTo>
                <a:lnTo>
                  <a:pt x="682954" y="3937902"/>
                </a:lnTo>
                <a:lnTo>
                  <a:pt x="691892" y="3920762"/>
                </a:lnTo>
                <a:lnTo>
                  <a:pt x="700791" y="3903606"/>
                </a:lnTo>
                <a:lnTo>
                  <a:pt x="709652" y="3886433"/>
                </a:lnTo>
                <a:lnTo>
                  <a:pt x="718472" y="3869243"/>
                </a:lnTo>
                <a:lnTo>
                  <a:pt x="727252" y="3852035"/>
                </a:lnTo>
                <a:lnTo>
                  <a:pt x="735991" y="3834810"/>
                </a:lnTo>
                <a:lnTo>
                  <a:pt x="744687" y="3817565"/>
                </a:lnTo>
                <a:lnTo>
                  <a:pt x="753341" y="3800302"/>
                </a:lnTo>
                <a:lnTo>
                  <a:pt x="761951" y="3783019"/>
                </a:lnTo>
                <a:lnTo>
                  <a:pt x="770517" y="3765715"/>
                </a:lnTo>
                <a:lnTo>
                  <a:pt x="779038" y="3748391"/>
                </a:lnTo>
                <a:lnTo>
                  <a:pt x="787512" y="3731046"/>
                </a:lnTo>
                <a:lnTo>
                  <a:pt x="795941" y="3713678"/>
                </a:lnTo>
                <a:lnTo>
                  <a:pt x="804322" y="3696288"/>
                </a:lnTo>
                <a:lnTo>
                  <a:pt x="812655" y="3678875"/>
                </a:lnTo>
                <a:lnTo>
                  <a:pt x="820938" y="3661439"/>
                </a:lnTo>
                <a:lnTo>
                  <a:pt x="829172" y="3643979"/>
                </a:lnTo>
                <a:lnTo>
                  <a:pt x="837357" y="3626494"/>
                </a:lnTo>
                <a:lnTo>
                  <a:pt x="845490" y="3608984"/>
                </a:lnTo>
                <a:lnTo>
                  <a:pt x="853571" y="3591449"/>
                </a:lnTo>
                <a:lnTo>
                  <a:pt x="861599" y="3573886"/>
                </a:lnTo>
                <a:lnTo>
                  <a:pt x="869574" y="3556298"/>
                </a:lnTo>
                <a:lnTo>
                  <a:pt x="877495" y="3538682"/>
                </a:lnTo>
                <a:lnTo>
                  <a:pt x="885361" y="3521039"/>
                </a:lnTo>
                <a:lnTo>
                  <a:pt x="893171" y="3503367"/>
                </a:lnTo>
                <a:lnTo>
                  <a:pt x="900925" y="3485666"/>
                </a:lnTo>
                <a:lnTo>
                  <a:pt x="908622" y="3467936"/>
                </a:lnTo>
                <a:lnTo>
                  <a:pt x="916260" y="3450176"/>
                </a:lnTo>
                <a:lnTo>
                  <a:pt x="923841" y="3432385"/>
                </a:lnTo>
                <a:lnTo>
                  <a:pt x="931361" y="3414563"/>
                </a:lnTo>
                <a:lnTo>
                  <a:pt x="938822" y="3396710"/>
                </a:lnTo>
                <a:lnTo>
                  <a:pt x="946221" y="3378825"/>
                </a:lnTo>
                <a:lnTo>
                  <a:pt x="953559" y="3360907"/>
                </a:lnTo>
                <a:lnTo>
                  <a:pt x="960835" y="3342956"/>
                </a:lnTo>
                <a:lnTo>
                  <a:pt x="968048" y="3324971"/>
                </a:lnTo>
                <a:lnTo>
                  <a:pt x="975195" y="3306952"/>
                </a:lnTo>
                <a:lnTo>
                  <a:pt x="982280" y="3288898"/>
                </a:lnTo>
                <a:lnTo>
                  <a:pt x="989297" y="3270809"/>
                </a:lnTo>
                <a:lnTo>
                  <a:pt x="996250" y="3252684"/>
                </a:lnTo>
                <a:lnTo>
                  <a:pt x="1003136" y="3234522"/>
                </a:lnTo>
                <a:lnTo>
                  <a:pt x="1009953" y="3216324"/>
                </a:lnTo>
                <a:lnTo>
                  <a:pt x="1016702" y="3198088"/>
                </a:lnTo>
                <a:lnTo>
                  <a:pt x="1023381" y="3179814"/>
                </a:lnTo>
                <a:lnTo>
                  <a:pt x="1029991" y="3161502"/>
                </a:lnTo>
                <a:lnTo>
                  <a:pt x="1036530" y="3143151"/>
                </a:lnTo>
                <a:lnTo>
                  <a:pt x="1042998" y="3124759"/>
                </a:lnTo>
                <a:lnTo>
                  <a:pt x="1049393" y="3106328"/>
                </a:lnTo>
                <a:lnTo>
                  <a:pt x="1055715" y="3087856"/>
                </a:lnTo>
                <a:lnTo>
                  <a:pt x="1061964" y="3069343"/>
                </a:lnTo>
                <a:lnTo>
                  <a:pt x="1068138" y="3050788"/>
                </a:lnTo>
                <a:lnTo>
                  <a:pt x="1074237" y="3032191"/>
                </a:lnTo>
                <a:lnTo>
                  <a:pt x="1080260" y="3013551"/>
                </a:lnTo>
                <a:lnTo>
                  <a:pt x="1086206" y="2994867"/>
                </a:lnTo>
                <a:lnTo>
                  <a:pt x="1092075" y="2976140"/>
                </a:lnTo>
                <a:lnTo>
                  <a:pt x="1097865" y="2957368"/>
                </a:lnTo>
                <a:lnTo>
                  <a:pt x="1103577" y="2938551"/>
                </a:lnTo>
                <a:lnTo>
                  <a:pt x="1109208" y="2919688"/>
                </a:lnTo>
                <a:lnTo>
                  <a:pt x="1114759" y="2900780"/>
                </a:lnTo>
                <a:lnTo>
                  <a:pt x="1120228" y="2881825"/>
                </a:lnTo>
                <a:lnTo>
                  <a:pt x="1125617" y="2862822"/>
                </a:lnTo>
                <a:lnTo>
                  <a:pt x="1130921" y="2843773"/>
                </a:lnTo>
                <a:lnTo>
                  <a:pt x="1136143" y="2824674"/>
                </a:lnTo>
                <a:lnTo>
                  <a:pt x="1141280" y="2805527"/>
                </a:lnTo>
                <a:lnTo>
                  <a:pt x="1146332" y="2786331"/>
                </a:lnTo>
                <a:lnTo>
                  <a:pt x="1151298" y="2767085"/>
                </a:lnTo>
                <a:lnTo>
                  <a:pt x="1156178" y="2747788"/>
                </a:lnTo>
                <a:lnTo>
                  <a:pt x="1160971" y="2728441"/>
                </a:lnTo>
                <a:lnTo>
                  <a:pt x="1165675" y="2709042"/>
                </a:lnTo>
                <a:lnTo>
                  <a:pt x="1170290" y="2689591"/>
                </a:lnTo>
                <a:lnTo>
                  <a:pt x="1174816" y="2670087"/>
                </a:lnTo>
                <a:lnTo>
                  <a:pt x="1179252" y="2650531"/>
                </a:lnTo>
                <a:lnTo>
                  <a:pt x="1183597" y="2630921"/>
                </a:lnTo>
                <a:lnTo>
                  <a:pt x="1187850" y="2611257"/>
                </a:lnTo>
                <a:lnTo>
                  <a:pt x="1192010" y="2591538"/>
                </a:lnTo>
                <a:lnTo>
                  <a:pt x="1196077" y="2571764"/>
                </a:lnTo>
                <a:lnTo>
                  <a:pt x="1200049" y="2551934"/>
                </a:lnTo>
                <a:lnTo>
                  <a:pt x="1203927" y="2532048"/>
                </a:lnTo>
                <a:lnTo>
                  <a:pt x="1207710" y="2512105"/>
                </a:lnTo>
                <a:lnTo>
                  <a:pt x="1211395" y="2492104"/>
                </a:lnTo>
                <a:lnTo>
                  <a:pt x="1214985" y="2472046"/>
                </a:lnTo>
                <a:lnTo>
                  <a:pt x="1218476" y="2451929"/>
                </a:lnTo>
                <a:lnTo>
                  <a:pt x="1221868" y="2431753"/>
                </a:lnTo>
                <a:lnTo>
                  <a:pt x="1225161" y="2411518"/>
                </a:lnTo>
                <a:lnTo>
                  <a:pt x="1228353" y="2391223"/>
                </a:lnTo>
                <a:lnTo>
                  <a:pt x="1231446" y="2370867"/>
                </a:lnTo>
                <a:lnTo>
                  <a:pt x="1234436" y="2350449"/>
                </a:lnTo>
                <a:lnTo>
                  <a:pt x="1237324" y="2329971"/>
                </a:lnTo>
                <a:lnTo>
                  <a:pt x="1240109" y="2309430"/>
                </a:lnTo>
                <a:lnTo>
                  <a:pt x="1242790" y="2288826"/>
                </a:lnTo>
                <a:lnTo>
                  <a:pt x="1245366" y="2268159"/>
                </a:lnTo>
                <a:lnTo>
                  <a:pt x="1247837" y="2247428"/>
                </a:lnTo>
                <a:lnTo>
                  <a:pt x="1250202" y="2226633"/>
                </a:lnTo>
                <a:lnTo>
                  <a:pt x="1252460" y="2205773"/>
                </a:lnTo>
                <a:lnTo>
                  <a:pt x="1254610" y="2184847"/>
                </a:lnTo>
                <a:lnTo>
                  <a:pt x="1256651" y="2163856"/>
                </a:lnTo>
                <a:lnTo>
                  <a:pt x="1258584" y="2142798"/>
                </a:lnTo>
                <a:lnTo>
                  <a:pt x="1260407" y="2121673"/>
                </a:lnTo>
                <a:lnTo>
                  <a:pt x="1262119" y="2100480"/>
                </a:lnTo>
                <a:lnTo>
                  <a:pt x="1263719" y="2079219"/>
                </a:lnTo>
                <a:lnTo>
                  <a:pt x="1265207" y="2057890"/>
                </a:lnTo>
                <a:lnTo>
                  <a:pt x="1266583" y="2036492"/>
                </a:lnTo>
                <a:lnTo>
                  <a:pt x="1267845" y="2015023"/>
                </a:lnTo>
                <a:lnTo>
                  <a:pt x="1268992" y="1993484"/>
                </a:lnTo>
                <a:lnTo>
                  <a:pt x="1270024" y="1971875"/>
                </a:lnTo>
                <a:lnTo>
                  <a:pt x="1270940" y="1950194"/>
                </a:lnTo>
                <a:lnTo>
                  <a:pt x="1271740" y="1928441"/>
                </a:lnTo>
                <a:lnTo>
                  <a:pt x="1272422" y="1906616"/>
                </a:lnTo>
                <a:lnTo>
                  <a:pt x="1272986" y="1884718"/>
                </a:lnTo>
                <a:lnTo>
                  <a:pt x="1273430" y="1862747"/>
                </a:lnTo>
                <a:lnTo>
                  <a:pt x="1273755" y="1840700"/>
                </a:lnTo>
                <a:lnTo>
                  <a:pt x="1273961" y="1818581"/>
                </a:lnTo>
                <a:lnTo>
                  <a:pt x="1274005" y="1774114"/>
                </a:lnTo>
                <a:lnTo>
                  <a:pt x="1273844" y="1751767"/>
                </a:lnTo>
                <a:lnTo>
                  <a:pt x="1273558" y="1729342"/>
                </a:lnTo>
                <a:lnTo>
                  <a:pt x="1273150" y="1706841"/>
                </a:lnTo>
                <a:lnTo>
                  <a:pt x="1272616" y="1684263"/>
                </a:lnTo>
                <a:lnTo>
                  <a:pt x="1271956" y="1661605"/>
                </a:lnTo>
                <a:lnTo>
                  <a:pt x="1271170" y="1638868"/>
                </a:lnTo>
                <a:lnTo>
                  <a:pt x="1270256" y="1616053"/>
                </a:lnTo>
                <a:lnTo>
                  <a:pt x="1269215" y="1593157"/>
                </a:lnTo>
                <a:lnTo>
                  <a:pt x="1268044" y="1570181"/>
                </a:lnTo>
                <a:lnTo>
                  <a:pt x="1266744" y="1547124"/>
                </a:lnTo>
                <a:lnTo>
                  <a:pt x="1265314" y="1523985"/>
                </a:lnTo>
                <a:lnTo>
                  <a:pt x="1263753" y="1500764"/>
                </a:lnTo>
                <a:lnTo>
                  <a:pt x="1262060" y="1477461"/>
                </a:lnTo>
                <a:lnTo>
                  <a:pt x="1260234" y="1454074"/>
                </a:lnTo>
                <a:lnTo>
                  <a:pt x="1258276" y="1430604"/>
                </a:lnTo>
                <a:lnTo>
                  <a:pt x="1256182" y="1407049"/>
                </a:lnTo>
                <a:lnTo>
                  <a:pt x="1253955" y="1383410"/>
                </a:lnTo>
                <a:lnTo>
                  <a:pt x="1251592" y="1359685"/>
                </a:lnTo>
                <a:lnTo>
                  <a:pt x="1249092" y="1335873"/>
                </a:lnTo>
                <a:lnTo>
                  <a:pt x="1246456" y="1311977"/>
                </a:lnTo>
                <a:lnTo>
                  <a:pt x="1243681" y="1287992"/>
                </a:lnTo>
                <a:lnTo>
                  <a:pt x="1240769" y="1263921"/>
                </a:lnTo>
                <a:lnTo>
                  <a:pt x="1237716" y="1239761"/>
                </a:lnTo>
                <a:lnTo>
                  <a:pt x="1234524" y="1215513"/>
                </a:lnTo>
                <a:lnTo>
                  <a:pt x="1231190" y="1191176"/>
                </a:lnTo>
                <a:lnTo>
                  <a:pt x="1227715" y="1166749"/>
                </a:lnTo>
                <a:lnTo>
                  <a:pt x="1224099" y="1142232"/>
                </a:lnTo>
                <a:lnTo>
                  <a:pt x="1220339" y="1117624"/>
                </a:lnTo>
                <a:lnTo>
                  <a:pt x="1216434" y="1092925"/>
                </a:lnTo>
                <a:lnTo>
                  <a:pt x="1212386" y="1068134"/>
                </a:lnTo>
                <a:lnTo>
                  <a:pt x="1208192" y="1043251"/>
                </a:lnTo>
                <a:lnTo>
                  <a:pt x="1203852" y="1018274"/>
                </a:lnTo>
                <a:lnTo>
                  <a:pt x="1199365" y="993205"/>
                </a:lnTo>
                <a:lnTo>
                  <a:pt x="1194731" y="968042"/>
                </a:lnTo>
                <a:lnTo>
                  <a:pt x="1189948" y="942784"/>
                </a:lnTo>
                <a:lnTo>
                  <a:pt x="1185016" y="917431"/>
                </a:lnTo>
                <a:lnTo>
                  <a:pt x="1179934" y="891982"/>
                </a:lnTo>
                <a:lnTo>
                  <a:pt x="1174701" y="866438"/>
                </a:lnTo>
                <a:lnTo>
                  <a:pt x="1169317" y="840796"/>
                </a:lnTo>
                <a:lnTo>
                  <a:pt x="1163781" y="815058"/>
                </a:lnTo>
                <a:lnTo>
                  <a:pt x="1158092" y="789222"/>
                </a:lnTo>
                <a:lnTo>
                  <a:pt x="1152249" y="763287"/>
                </a:lnTo>
                <a:lnTo>
                  <a:pt x="1146253" y="737255"/>
                </a:lnTo>
                <a:lnTo>
                  <a:pt x="1140101" y="711122"/>
                </a:lnTo>
                <a:lnTo>
                  <a:pt x="1133793" y="684890"/>
                </a:lnTo>
                <a:lnTo>
                  <a:pt x="1127327" y="658557"/>
                </a:lnTo>
                <a:lnTo>
                  <a:pt x="1120705" y="632123"/>
                </a:lnTo>
                <a:lnTo>
                  <a:pt x="1113925" y="605589"/>
                </a:lnTo>
                <a:lnTo>
                  <a:pt x="1106986" y="578951"/>
                </a:lnTo>
                <a:lnTo>
                  <a:pt x="1099887" y="552212"/>
                </a:lnTo>
                <a:lnTo>
                  <a:pt x="1092628" y="525369"/>
                </a:lnTo>
                <a:lnTo>
                  <a:pt x="1085207" y="498423"/>
                </a:lnTo>
                <a:lnTo>
                  <a:pt x="1077624" y="471372"/>
                </a:lnTo>
                <a:lnTo>
                  <a:pt x="1069880" y="444217"/>
                </a:lnTo>
                <a:lnTo>
                  <a:pt x="1061971" y="416957"/>
                </a:lnTo>
                <a:lnTo>
                  <a:pt x="1053898" y="389591"/>
                </a:lnTo>
                <a:lnTo>
                  <a:pt x="1045660" y="362118"/>
                </a:lnTo>
                <a:lnTo>
                  <a:pt x="1037256" y="334538"/>
                </a:lnTo>
                <a:lnTo>
                  <a:pt x="1028686" y="306852"/>
                </a:lnTo>
                <a:lnTo>
                  <a:pt x="1019950" y="279057"/>
                </a:lnTo>
                <a:lnTo>
                  <a:pt x="1011045" y="251154"/>
                </a:lnTo>
                <a:lnTo>
                  <a:pt x="1001971" y="223142"/>
                </a:lnTo>
                <a:lnTo>
                  <a:pt x="992728" y="195020"/>
                </a:lnTo>
                <a:lnTo>
                  <a:pt x="983314" y="166788"/>
                </a:lnTo>
                <a:lnTo>
                  <a:pt x="973730" y="138446"/>
                </a:lnTo>
                <a:lnTo>
                  <a:pt x="963974" y="109992"/>
                </a:lnTo>
                <a:lnTo>
                  <a:pt x="954045" y="81427"/>
                </a:lnTo>
                <a:lnTo>
                  <a:pt x="943943" y="52750"/>
                </a:lnTo>
                <a:lnTo>
                  <a:pt x="933667" y="23959"/>
                </a:lnTo>
                <a:close/>
              </a:path>
            </a:pathLst>
          </a:custGeom>
          <a:solidFill>
            <a:schemeClr val="accent6"/>
          </a:solidFill>
          <a:ln>
            <a:noFill/>
          </a:ln>
        </p:spPr>
        <p:txBody>
          <a:bodyPr wrap="square">
            <a:noAutofit/>
          </a:bodyPr>
          <a:lstStyle>
            <a:lvl1pPr>
              <a:defRPr>
                <a:solidFill>
                  <a:schemeClr val="accent1"/>
                </a:solidFill>
              </a:defRPr>
            </a:lvl1pPr>
          </a:lstStyle>
          <a:p>
            <a:r>
              <a:rPr lang="en-GB"/>
              <a:t> </a:t>
            </a:r>
          </a:p>
        </p:txBody>
      </p:sp>
      <p:sp>
        <p:nvSpPr>
          <p:cNvPr id="6" name="Text Placeholder 2">
            <a:extLst>
              <a:ext uri="{FF2B5EF4-FFF2-40B4-BE49-F238E27FC236}">
                <a16:creationId xmlns:a16="http://schemas.microsoft.com/office/drawing/2014/main" id="{472E4862-F26F-4BEA-9FEB-DFE15AA4E10A}"/>
              </a:ext>
            </a:extLst>
          </p:cNvPr>
          <p:cNvSpPr>
            <a:spLocks noGrp="1"/>
          </p:cNvSpPr>
          <p:nvPr>
            <p:ph type="body" sz="quarter" idx="15"/>
          </p:nvPr>
        </p:nvSpPr>
        <p:spPr>
          <a:xfrm>
            <a:off x="432000" y="1416001"/>
            <a:ext cx="3456317"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10" name="Round Diagonal Corner Rectangle 4">
            <a:extLst>
              <a:ext uri="{FF2B5EF4-FFF2-40B4-BE49-F238E27FC236}">
                <a16:creationId xmlns:a16="http://schemas.microsoft.com/office/drawing/2014/main" id="{B1508920-DE1E-4600-ABEC-66488997A7F2}"/>
              </a:ext>
            </a:extLst>
          </p:cNvPr>
          <p:cNvSpPr/>
          <p:nvPr userDrawn="1"/>
        </p:nvSpPr>
        <p:spPr>
          <a:xfrm>
            <a:off x="12514257" y="-2970"/>
            <a:ext cx="2576459" cy="3594690"/>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48000" tIns="48000" rIns="48000" bIns="48000" rtlCol="0" anchor="t" anchorCtr="0">
            <a:spAutoFit/>
          </a:bodyPr>
          <a:lstStyle/>
          <a:p>
            <a:pPr>
              <a:spcAft>
                <a:spcPts val="136"/>
              </a:spcAft>
            </a:pPr>
            <a:r>
              <a:rPr lang="en-GB" sz="849" b="1" noProof="0">
                <a:solidFill>
                  <a:schemeClr val="bg1">
                    <a:lumMod val="50000"/>
                  </a:schemeClr>
                </a:solidFill>
              </a:rPr>
              <a:t>Image placeholders</a:t>
            </a:r>
          </a:p>
          <a:p>
            <a:pPr marL="0" lvl="1" indent="0">
              <a:spcAft>
                <a:spcPts val="132"/>
              </a:spcAft>
            </a:pPr>
            <a:r>
              <a:rPr lang="en-GB" sz="849" noProof="0">
                <a:solidFill>
                  <a:schemeClr val="bg1">
                    <a:lumMod val="50000"/>
                  </a:schemeClr>
                </a:solidFill>
              </a:rPr>
              <a:t>This layout is set with a picture placeholder. The front cover image should always be in the cut out style or a plain yellow background</a:t>
            </a:r>
          </a:p>
          <a:p>
            <a:pPr marL="0" lvl="1" indent="0">
              <a:spcAft>
                <a:spcPts val="132"/>
              </a:spcAft>
            </a:pPr>
            <a:r>
              <a:rPr lang="en-GB" sz="849" b="1" noProof="0">
                <a:solidFill>
                  <a:schemeClr val="bg1">
                    <a:lumMod val="50000"/>
                  </a:schemeClr>
                </a:solidFill>
              </a:rPr>
              <a:t>Change image</a:t>
            </a:r>
          </a:p>
          <a:p>
            <a:pPr marL="77931" lvl="2" indent="-77931">
              <a:spcAft>
                <a:spcPts val="132"/>
              </a:spcAft>
              <a:buFont typeface="Arial" panose="020B0604020202020204" pitchFamily="34" charset="0"/>
              <a:buChar char="•"/>
            </a:pPr>
            <a:r>
              <a:rPr lang="en-GB" sz="849" noProof="0">
                <a:solidFill>
                  <a:schemeClr val="bg1">
                    <a:lumMod val="50000"/>
                  </a:schemeClr>
                </a:solidFill>
              </a:rPr>
              <a:t>Click on the image</a:t>
            </a:r>
          </a:p>
          <a:p>
            <a:pPr marL="77931" lvl="2" indent="-77931">
              <a:spcAft>
                <a:spcPts val="132"/>
              </a:spcAft>
              <a:buFont typeface="Arial" panose="020B0604020202020204" pitchFamily="34" charset="0"/>
              <a:buChar char="•"/>
            </a:pPr>
            <a:r>
              <a:rPr lang="en-GB" sz="849" noProof="0">
                <a:solidFill>
                  <a:schemeClr val="bg1">
                    <a:lumMod val="50000"/>
                  </a:schemeClr>
                </a:solidFill>
              </a:rPr>
              <a:t>Select ‘delete’</a:t>
            </a:r>
          </a:p>
          <a:p>
            <a:pPr marL="77931" lvl="2" indent="-77931">
              <a:spcAft>
                <a:spcPts val="132"/>
              </a:spcAft>
              <a:buFont typeface="Arial" panose="020B0604020202020204" pitchFamily="34" charset="0"/>
              <a:buChar char="•"/>
            </a:pPr>
            <a:r>
              <a:rPr lang="en-GB" sz="849" noProof="0">
                <a:solidFill>
                  <a:schemeClr val="bg1">
                    <a:lumMod val="50000"/>
                  </a:schemeClr>
                </a:solidFill>
              </a:rPr>
              <a:t>Go to the Image Library</a:t>
            </a:r>
          </a:p>
          <a:p>
            <a:pPr marL="77931" lvl="2" indent="-77931">
              <a:spcAft>
                <a:spcPts val="132"/>
              </a:spcAft>
              <a:buFont typeface="Arial" panose="020B0604020202020204" pitchFamily="34" charset="0"/>
              <a:buChar char="•"/>
            </a:pPr>
            <a:r>
              <a:rPr lang="en-GB" sz="849" noProof="0">
                <a:solidFill>
                  <a:schemeClr val="bg1">
                    <a:lumMod val="50000"/>
                  </a:schemeClr>
                </a:solidFill>
              </a:rPr>
              <a:t>Select image and ‘insert’</a:t>
            </a:r>
          </a:p>
          <a:p>
            <a:pPr marL="0" lvl="2" indent="0">
              <a:spcAft>
                <a:spcPts val="132"/>
              </a:spcAft>
              <a:buFontTx/>
              <a:buNone/>
            </a:pPr>
            <a:r>
              <a:rPr lang="en-GB" sz="849" noProof="0">
                <a:solidFill>
                  <a:schemeClr val="bg1">
                    <a:lumMod val="50000"/>
                  </a:schemeClr>
                </a:solidFill>
              </a:rPr>
              <a:t>When you have reset the slide the image may need readjusting</a:t>
            </a:r>
          </a:p>
          <a:p>
            <a:pPr marL="0" lvl="1" indent="0">
              <a:spcAft>
                <a:spcPts val="132"/>
              </a:spcAft>
            </a:pPr>
            <a:r>
              <a:rPr lang="en-GB" sz="849" b="1" noProof="0">
                <a:solidFill>
                  <a:schemeClr val="bg1">
                    <a:lumMod val="50000"/>
                  </a:schemeClr>
                </a:solidFill>
              </a:rPr>
              <a:t>Insert image</a:t>
            </a:r>
          </a:p>
          <a:p>
            <a:pPr marL="0" lvl="1" indent="0">
              <a:spcAft>
                <a:spcPts val="132"/>
              </a:spcAft>
            </a:pPr>
            <a:r>
              <a:rPr lang="en-GB" sz="849" noProof="0">
                <a:solidFill>
                  <a:schemeClr val="bg1">
                    <a:lumMod val="50000"/>
                  </a:schemeClr>
                </a:solidFill>
              </a:rPr>
              <a:t>To insert an image click on the ‘picture placeholder icon’, navigate to the file and insert.</a:t>
            </a:r>
          </a:p>
          <a:p>
            <a:pPr>
              <a:spcAft>
                <a:spcPts val="132"/>
              </a:spcAft>
            </a:pPr>
            <a:r>
              <a:rPr lang="en-GB" sz="849" b="1" noProof="0">
                <a:solidFill>
                  <a:schemeClr val="bg1">
                    <a:lumMod val="50000"/>
                  </a:schemeClr>
                </a:solidFill>
              </a:rPr>
              <a:t>Crop image</a:t>
            </a:r>
          </a:p>
          <a:p>
            <a:pPr marL="0" lvl="1" indent="0">
              <a:spcAft>
                <a:spcPts val="132"/>
              </a:spcAft>
            </a:pPr>
            <a:r>
              <a:rPr lang="en-GB" sz="849" noProof="0">
                <a:solidFill>
                  <a:schemeClr val="bg1">
                    <a:lumMod val="50000"/>
                  </a:schemeClr>
                </a:solidFill>
              </a:rPr>
              <a:t>When the image is inserted it may not automatically show the part of the image you want. To change what is shown:</a:t>
            </a:r>
          </a:p>
          <a:p>
            <a:pPr marL="77931" lvl="2" indent="-77931">
              <a:spcAft>
                <a:spcPts val="132"/>
              </a:spcAft>
              <a:buFont typeface="Arial" panose="020B0604020202020204" pitchFamily="34" charset="0"/>
              <a:buChar char="•"/>
            </a:pPr>
            <a:r>
              <a:rPr lang="en-GB" sz="849" noProof="0">
                <a:solidFill>
                  <a:schemeClr val="bg1">
                    <a:lumMod val="50000"/>
                  </a:schemeClr>
                </a:solidFill>
              </a:rPr>
              <a:t>Select the image</a:t>
            </a:r>
          </a:p>
          <a:p>
            <a:pPr marL="77931" lvl="2" indent="-77931">
              <a:spcAft>
                <a:spcPts val="132"/>
              </a:spcAft>
              <a:buFont typeface="Arial" panose="020B0604020202020204" pitchFamily="34" charset="0"/>
              <a:buChar char="•"/>
            </a:pPr>
            <a:r>
              <a:rPr lang="en-GB" sz="849" noProof="0">
                <a:solidFill>
                  <a:schemeClr val="bg1">
                    <a:lumMod val="50000"/>
                  </a:schemeClr>
                </a:solidFill>
              </a:rPr>
              <a:t>Go to ‘Format’ tab</a:t>
            </a:r>
          </a:p>
          <a:p>
            <a:pPr marL="77931" lvl="2" indent="-77931">
              <a:spcAft>
                <a:spcPts val="132"/>
              </a:spcAft>
              <a:buFont typeface="Arial" panose="020B0604020202020204" pitchFamily="34" charset="0"/>
              <a:buChar char="•"/>
            </a:pPr>
            <a:r>
              <a:rPr lang="en-GB" sz="849" noProof="0">
                <a:solidFill>
                  <a:schemeClr val="bg1">
                    <a:lumMod val="50000"/>
                  </a:schemeClr>
                </a:solidFill>
              </a:rPr>
              <a:t>Select ‘Crop’</a:t>
            </a:r>
          </a:p>
          <a:p>
            <a:pPr marL="0" indent="0">
              <a:spcAft>
                <a:spcPts val="136"/>
              </a:spcAft>
              <a:buFont typeface="Arial" pitchFamily="34" charset="0"/>
              <a:buNone/>
            </a:pPr>
            <a:r>
              <a:rPr lang="en-GB" sz="849" b="1" noProof="0">
                <a:solidFill>
                  <a:schemeClr val="bg1">
                    <a:lumMod val="50000"/>
                  </a:schemeClr>
                </a:solidFill>
              </a:rPr>
              <a:t>Image library</a:t>
            </a:r>
          </a:p>
          <a:p>
            <a:pPr marL="0" indent="0" algn="l" defTabSz="316779" rtl="0" fontAlgn="base">
              <a:spcBef>
                <a:spcPct val="0"/>
              </a:spcBef>
              <a:spcAft>
                <a:spcPts val="136"/>
              </a:spcAft>
              <a:buFont typeface="Arial" pitchFamily="34" charset="0"/>
              <a:buNone/>
            </a:pPr>
            <a:r>
              <a:rPr lang="en-GB" sz="849" kern="1200" noProof="0">
                <a:solidFill>
                  <a:schemeClr val="bg1">
                    <a:lumMod val="50000"/>
                  </a:schemeClr>
                </a:solidFill>
                <a:latin typeface="+mn-lt"/>
                <a:ea typeface="+mn-ea"/>
                <a:cs typeface="+mn-cs"/>
              </a:rPr>
              <a:t>To access the image library, please log into</a:t>
            </a:r>
          </a:p>
          <a:p>
            <a:pPr marL="0" indent="0" algn="l" defTabSz="316779" rtl="0" fontAlgn="base">
              <a:spcBef>
                <a:spcPct val="0"/>
              </a:spcBef>
              <a:spcAft>
                <a:spcPts val="136"/>
              </a:spcAft>
              <a:buFont typeface="Arial" pitchFamily="34" charset="0"/>
              <a:buNone/>
            </a:pPr>
            <a:endParaRPr lang="en-GB" sz="849" kern="1200" noProof="0">
              <a:solidFill>
                <a:schemeClr val="bg1">
                  <a:lumMod val="50000"/>
                </a:schemeClr>
              </a:solidFill>
              <a:latin typeface="+mn-lt"/>
              <a:ea typeface="+mn-ea"/>
              <a:cs typeface="+mn-cs"/>
            </a:endParaRPr>
          </a:p>
          <a:p>
            <a:pPr>
              <a:spcAft>
                <a:spcPts val="136"/>
              </a:spcAft>
            </a:pPr>
            <a:endParaRPr lang="en-GB" sz="849" kern="1200" noProof="0">
              <a:solidFill>
                <a:schemeClr val="bg1">
                  <a:lumMod val="50000"/>
                </a:schemeClr>
              </a:solidFill>
              <a:latin typeface="+mn-lt"/>
              <a:ea typeface="+mn-ea"/>
              <a:cs typeface="+mn-cs"/>
            </a:endParaRPr>
          </a:p>
        </p:txBody>
      </p:sp>
      <p:sp>
        <p:nvSpPr>
          <p:cNvPr id="12" name="Rectangle 11">
            <a:hlinkClick r:id="rId2"/>
            <a:extLst>
              <a:ext uri="{FF2B5EF4-FFF2-40B4-BE49-F238E27FC236}">
                <a16:creationId xmlns:a16="http://schemas.microsoft.com/office/drawing/2014/main" id="{5CCFFF65-EF68-45FF-A126-7B581810B374}"/>
              </a:ext>
            </a:extLst>
          </p:cNvPr>
          <p:cNvSpPr/>
          <p:nvPr userDrawn="1"/>
        </p:nvSpPr>
        <p:spPr>
          <a:xfrm>
            <a:off x="12558954" y="3394312"/>
            <a:ext cx="2336116" cy="130677"/>
          </a:xfrm>
          <a:prstGeom prst="rect">
            <a:avLst/>
          </a:prstGeom>
          <a:noFill/>
        </p:spPr>
        <p:txBody>
          <a:bodyPr wrap="square" lIns="0" tIns="0" rIns="0" bIns="0" rtlCol="0" anchor="ctr">
            <a:spAutoFit/>
          </a:bodyPr>
          <a:lstStyle/>
          <a:p>
            <a:r>
              <a:rPr lang="en-GB" sz="849">
                <a:cs typeface="Arial" panose="020B0604020202020204" pitchFamily="34" charset="0"/>
              </a:rPr>
              <a:t>https://nationalgrid.onbrandcloud.com/login/</a:t>
            </a:r>
          </a:p>
        </p:txBody>
      </p:sp>
      <p:pic>
        <p:nvPicPr>
          <p:cNvPr id="8" name="Picture 7">
            <a:extLst>
              <a:ext uri="{FF2B5EF4-FFF2-40B4-BE49-F238E27FC236}">
                <a16:creationId xmlns:a16="http://schemas.microsoft.com/office/drawing/2014/main" id="{A4694E5B-8288-4F85-9F48-AF84A3810CE6}"/>
              </a:ext>
            </a:extLst>
          </p:cNvPr>
          <p:cNvPicPr>
            <a:picLocks noChangeAspect="1"/>
          </p:cNvPicPr>
          <p:nvPr userDrawn="1"/>
        </p:nvPicPr>
        <p:blipFill>
          <a:blip r:embed="rId3"/>
          <a:stretch>
            <a:fillRect/>
          </a:stretch>
        </p:blipFill>
        <p:spPr>
          <a:xfrm>
            <a:off x="9965223" y="6237768"/>
            <a:ext cx="1794176" cy="268024"/>
          </a:xfrm>
          <a:prstGeom prst="rect">
            <a:avLst/>
          </a:prstGeom>
        </p:spPr>
      </p:pic>
      <p:sp>
        <p:nvSpPr>
          <p:cNvPr id="3" name="Title 2">
            <a:extLst>
              <a:ext uri="{FF2B5EF4-FFF2-40B4-BE49-F238E27FC236}">
                <a16:creationId xmlns:a16="http://schemas.microsoft.com/office/drawing/2014/main" id="{3E108CA2-B250-42BE-9D56-C09CE2724843}"/>
              </a:ext>
            </a:extLst>
          </p:cNvPr>
          <p:cNvSpPr>
            <a:spLocks noGrp="1"/>
          </p:cNvSpPr>
          <p:nvPr>
            <p:ph type="title"/>
          </p:nvPr>
        </p:nvSpPr>
        <p:spPr>
          <a:xfrm>
            <a:off x="431402" y="441140"/>
            <a:ext cx="3456917" cy="393955"/>
          </a:xfrm>
        </p:spPr>
        <p:txBody>
          <a:bodyPr/>
          <a:lstStyle/>
          <a:p>
            <a:r>
              <a:rPr lang="en-US"/>
              <a:t>Click to edit Master title style</a:t>
            </a:r>
            <a:endParaRPr lang="en-GB"/>
          </a:p>
        </p:txBody>
      </p:sp>
    </p:spTree>
    <p:extLst>
      <p:ext uri="{BB962C8B-B14F-4D97-AF65-F5344CB8AC3E}">
        <p14:creationId xmlns:p14="http://schemas.microsoft.com/office/powerpoint/2010/main" val="3180042097"/>
      </p:ext>
    </p:extLst>
  </p:cSld>
  <p:clrMapOvr>
    <a:masterClrMapping/>
  </p:clrMapOvr>
  <p:extLst>
    <p:ext uri="{DCECCB84-F9BA-43D5-87BE-67443E8EF086}">
      <p15:sldGuideLst xmlns:p15="http://schemas.microsoft.com/office/powerpoint/2012/main"/>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Key message righ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B576D51F-52D4-4DC0-8A7D-6D12557F5F23}"/>
              </a:ext>
            </a:extLst>
          </p:cNvPr>
          <p:cNvSpPr>
            <a:spLocks noGrp="1"/>
          </p:cNvSpPr>
          <p:nvPr>
            <p:ph type="pic" sz="quarter" idx="16" hasCustomPrompt="1"/>
          </p:nvPr>
        </p:nvSpPr>
        <p:spPr>
          <a:xfrm>
            <a:off x="-8119" y="0"/>
            <a:ext cx="9480900" cy="6857037"/>
          </a:xfrm>
          <a:custGeom>
            <a:avLst/>
            <a:gdLst>
              <a:gd name="connsiteX0" fmla="*/ 0 w 15633609"/>
              <a:gd name="connsiteY0" fmla="*/ 0 h 11307763"/>
              <a:gd name="connsiteX1" fmla="*/ 13600449 w 15633609"/>
              <a:gd name="connsiteY1" fmla="*/ 0 h 11307763"/>
              <a:gd name="connsiteX2" fmla="*/ 13581182 w 15633609"/>
              <a:gd name="connsiteY2" fmla="*/ 53290 h 11307763"/>
              <a:gd name="connsiteX3" fmla="*/ 13558589 w 15633609"/>
              <a:gd name="connsiteY3" fmla="*/ 116593 h 11307763"/>
              <a:gd name="connsiteX4" fmla="*/ 13536379 w 15633609"/>
              <a:gd name="connsiteY4" fmla="*/ 179648 h 11307763"/>
              <a:gd name="connsiteX5" fmla="*/ 13514550 w 15633609"/>
              <a:gd name="connsiteY5" fmla="*/ 242456 h 11307763"/>
              <a:gd name="connsiteX6" fmla="*/ 13493100 w 15633609"/>
              <a:gd name="connsiteY6" fmla="*/ 305018 h 11307763"/>
              <a:gd name="connsiteX7" fmla="*/ 13472027 w 15633609"/>
              <a:gd name="connsiteY7" fmla="*/ 367337 h 11307763"/>
              <a:gd name="connsiteX8" fmla="*/ 13451330 w 15633609"/>
              <a:gd name="connsiteY8" fmla="*/ 429411 h 11307763"/>
              <a:gd name="connsiteX9" fmla="*/ 13431008 w 15633609"/>
              <a:gd name="connsiteY9" fmla="*/ 491244 h 11307763"/>
              <a:gd name="connsiteX10" fmla="*/ 13411058 w 15633609"/>
              <a:gd name="connsiteY10" fmla="*/ 552836 h 11307763"/>
              <a:gd name="connsiteX11" fmla="*/ 13391480 w 15633609"/>
              <a:gd name="connsiteY11" fmla="*/ 614189 h 11307763"/>
              <a:gd name="connsiteX12" fmla="*/ 13372270 w 15633609"/>
              <a:gd name="connsiteY12" fmla="*/ 675303 h 11307763"/>
              <a:gd name="connsiteX13" fmla="*/ 13353428 w 15633609"/>
              <a:gd name="connsiteY13" fmla="*/ 736179 h 11307763"/>
              <a:gd name="connsiteX14" fmla="*/ 13334952 w 15633609"/>
              <a:gd name="connsiteY14" fmla="*/ 796820 h 11307763"/>
              <a:gd name="connsiteX15" fmla="*/ 13316841 w 15633609"/>
              <a:gd name="connsiteY15" fmla="*/ 857225 h 11307763"/>
              <a:gd name="connsiteX16" fmla="*/ 13299092 w 15633609"/>
              <a:gd name="connsiteY16" fmla="*/ 917397 h 11307763"/>
              <a:gd name="connsiteX17" fmla="*/ 13281704 w 15633609"/>
              <a:gd name="connsiteY17" fmla="*/ 977336 h 11307763"/>
              <a:gd name="connsiteX18" fmla="*/ 13264675 w 15633609"/>
              <a:gd name="connsiteY18" fmla="*/ 1037044 h 11307763"/>
              <a:gd name="connsiteX19" fmla="*/ 13248005 w 15633609"/>
              <a:gd name="connsiteY19" fmla="*/ 1096522 h 11307763"/>
              <a:gd name="connsiteX20" fmla="*/ 13231690 w 15633609"/>
              <a:gd name="connsiteY20" fmla="*/ 1155770 h 11307763"/>
              <a:gd name="connsiteX21" fmla="*/ 13215729 w 15633609"/>
              <a:gd name="connsiteY21" fmla="*/ 1214791 h 11307763"/>
              <a:gd name="connsiteX22" fmla="*/ 13200122 w 15633609"/>
              <a:gd name="connsiteY22" fmla="*/ 1273585 h 11307763"/>
              <a:gd name="connsiteX23" fmla="*/ 13184865 w 15633609"/>
              <a:gd name="connsiteY23" fmla="*/ 1332154 h 11307763"/>
              <a:gd name="connsiteX24" fmla="*/ 13169958 w 15633609"/>
              <a:gd name="connsiteY24" fmla="*/ 1390498 h 11307763"/>
              <a:gd name="connsiteX25" fmla="*/ 13155398 w 15633609"/>
              <a:gd name="connsiteY25" fmla="*/ 1448619 h 11307763"/>
              <a:gd name="connsiteX26" fmla="*/ 13141185 w 15633609"/>
              <a:gd name="connsiteY26" fmla="*/ 1506519 h 11307763"/>
              <a:gd name="connsiteX27" fmla="*/ 13127316 w 15633609"/>
              <a:gd name="connsiteY27" fmla="*/ 1564197 h 11307763"/>
              <a:gd name="connsiteX28" fmla="*/ 13113790 w 15633609"/>
              <a:gd name="connsiteY28" fmla="*/ 1621656 h 11307763"/>
              <a:gd name="connsiteX29" fmla="*/ 13100605 w 15633609"/>
              <a:gd name="connsiteY29" fmla="*/ 1678897 h 11307763"/>
              <a:gd name="connsiteX30" fmla="*/ 13087759 w 15633609"/>
              <a:gd name="connsiteY30" fmla="*/ 1735920 h 11307763"/>
              <a:gd name="connsiteX31" fmla="*/ 13075251 w 15633609"/>
              <a:gd name="connsiteY31" fmla="*/ 1792727 h 11307763"/>
              <a:gd name="connsiteX32" fmla="*/ 13063080 w 15633609"/>
              <a:gd name="connsiteY32" fmla="*/ 1849320 h 11307763"/>
              <a:gd name="connsiteX33" fmla="*/ 13051242 w 15633609"/>
              <a:gd name="connsiteY33" fmla="*/ 1905699 h 11307763"/>
              <a:gd name="connsiteX34" fmla="*/ 13039738 w 15633609"/>
              <a:gd name="connsiteY34" fmla="*/ 1961865 h 11307763"/>
              <a:gd name="connsiteX35" fmla="*/ 13028565 w 15633609"/>
              <a:gd name="connsiteY35" fmla="*/ 2017820 h 11307763"/>
              <a:gd name="connsiteX36" fmla="*/ 13017721 w 15633609"/>
              <a:gd name="connsiteY36" fmla="*/ 2073565 h 11307763"/>
              <a:gd name="connsiteX37" fmla="*/ 13007205 w 15633609"/>
              <a:gd name="connsiteY37" fmla="*/ 2129101 h 11307763"/>
              <a:gd name="connsiteX38" fmla="*/ 12997016 w 15633609"/>
              <a:gd name="connsiteY38" fmla="*/ 2184430 h 11307763"/>
              <a:gd name="connsiteX39" fmla="*/ 12987151 w 15633609"/>
              <a:gd name="connsiteY39" fmla="*/ 2239551 h 11307763"/>
              <a:gd name="connsiteX40" fmla="*/ 12977609 w 15633609"/>
              <a:gd name="connsiteY40" fmla="*/ 2294468 h 11307763"/>
              <a:gd name="connsiteX41" fmla="*/ 12968388 w 15633609"/>
              <a:gd name="connsiteY41" fmla="*/ 2349180 h 11307763"/>
              <a:gd name="connsiteX42" fmla="*/ 12959486 w 15633609"/>
              <a:gd name="connsiteY42" fmla="*/ 2403689 h 11307763"/>
              <a:gd name="connsiteX43" fmla="*/ 12950903 w 15633609"/>
              <a:gd name="connsiteY43" fmla="*/ 2457997 h 11307763"/>
              <a:gd name="connsiteX44" fmla="*/ 12942636 w 15633609"/>
              <a:gd name="connsiteY44" fmla="*/ 2512103 h 11307763"/>
              <a:gd name="connsiteX45" fmla="*/ 12934683 w 15633609"/>
              <a:gd name="connsiteY45" fmla="*/ 2566011 h 11307763"/>
              <a:gd name="connsiteX46" fmla="*/ 12927044 w 15633609"/>
              <a:gd name="connsiteY46" fmla="*/ 2619720 h 11307763"/>
              <a:gd name="connsiteX47" fmla="*/ 12919715 w 15633609"/>
              <a:gd name="connsiteY47" fmla="*/ 2673232 h 11307763"/>
              <a:gd name="connsiteX48" fmla="*/ 12912696 w 15633609"/>
              <a:gd name="connsiteY48" fmla="*/ 2726548 h 11307763"/>
              <a:gd name="connsiteX49" fmla="*/ 12905986 w 15633609"/>
              <a:gd name="connsiteY49" fmla="*/ 2779669 h 11307763"/>
              <a:gd name="connsiteX50" fmla="*/ 12899581 w 15633609"/>
              <a:gd name="connsiteY50" fmla="*/ 2832597 h 11307763"/>
              <a:gd name="connsiteX51" fmla="*/ 12893481 w 15633609"/>
              <a:gd name="connsiteY51" fmla="*/ 2885332 h 11307763"/>
              <a:gd name="connsiteX52" fmla="*/ 12887685 w 15633609"/>
              <a:gd name="connsiteY52" fmla="*/ 2937876 h 11307763"/>
              <a:gd name="connsiteX53" fmla="*/ 12882189 w 15633609"/>
              <a:gd name="connsiteY53" fmla="*/ 2990230 h 11307763"/>
              <a:gd name="connsiteX54" fmla="*/ 12876994 w 15633609"/>
              <a:gd name="connsiteY54" fmla="*/ 3042396 h 11307763"/>
              <a:gd name="connsiteX55" fmla="*/ 12872096 w 15633609"/>
              <a:gd name="connsiteY55" fmla="*/ 3094373 h 11307763"/>
              <a:gd name="connsiteX56" fmla="*/ 12867494 w 15633609"/>
              <a:gd name="connsiteY56" fmla="*/ 3146165 h 11307763"/>
              <a:gd name="connsiteX57" fmla="*/ 12863188 w 15633609"/>
              <a:gd name="connsiteY57" fmla="*/ 3197771 h 11307763"/>
              <a:gd name="connsiteX58" fmla="*/ 12859174 w 15633609"/>
              <a:gd name="connsiteY58" fmla="*/ 3249192 h 11307763"/>
              <a:gd name="connsiteX59" fmla="*/ 12855452 w 15633609"/>
              <a:gd name="connsiteY59" fmla="*/ 3300431 h 11307763"/>
              <a:gd name="connsiteX60" fmla="*/ 12852020 w 15633609"/>
              <a:gd name="connsiteY60" fmla="*/ 3351489 h 11307763"/>
              <a:gd name="connsiteX61" fmla="*/ 12848875 w 15633609"/>
              <a:gd name="connsiteY61" fmla="*/ 3402365 h 11307763"/>
              <a:gd name="connsiteX62" fmla="*/ 12846017 w 15633609"/>
              <a:gd name="connsiteY62" fmla="*/ 3453063 h 11307763"/>
              <a:gd name="connsiteX63" fmla="*/ 12843444 w 15633609"/>
              <a:gd name="connsiteY63" fmla="*/ 3503582 h 11307763"/>
              <a:gd name="connsiteX64" fmla="*/ 12841154 w 15633609"/>
              <a:gd name="connsiteY64" fmla="*/ 3553924 h 11307763"/>
              <a:gd name="connsiteX65" fmla="*/ 12839145 w 15633609"/>
              <a:gd name="connsiteY65" fmla="*/ 3604090 h 11307763"/>
              <a:gd name="connsiteX66" fmla="*/ 12837417 w 15633609"/>
              <a:gd name="connsiteY66" fmla="*/ 3654082 h 11307763"/>
              <a:gd name="connsiteX67" fmla="*/ 12835966 w 15633609"/>
              <a:gd name="connsiteY67" fmla="*/ 3703900 h 11307763"/>
              <a:gd name="connsiteX68" fmla="*/ 12834792 w 15633609"/>
              <a:gd name="connsiteY68" fmla="*/ 3753546 h 11307763"/>
              <a:gd name="connsiteX69" fmla="*/ 12833892 w 15633609"/>
              <a:gd name="connsiteY69" fmla="*/ 3803021 h 11307763"/>
              <a:gd name="connsiteX70" fmla="*/ 12833266 w 15633609"/>
              <a:gd name="connsiteY70" fmla="*/ 3852326 h 11307763"/>
              <a:gd name="connsiteX71" fmla="*/ 12832911 w 15633609"/>
              <a:gd name="connsiteY71" fmla="*/ 3901463 h 11307763"/>
              <a:gd name="connsiteX72" fmla="*/ 12832827 w 15633609"/>
              <a:gd name="connsiteY72" fmla="*/ 3950432 h 11307763"/>
              <a:gd name="connsiteX73" fmla="*/ 12833010 w 15633609"/>
              <a:gd name="connsiteY73" fmla="*/ 3999234 h 11307763"/>
              <a:gd name="connsiteX74" fmla="*/ 12833460 w 15633609"/>
              <a:gd name="connsiteY74" fmla="*/ 4047871 h 11307763"/>
              <a:gd name="connsiteX75" fmla="*/ 12834174 w 15633609"/>
              <a:gd name="connsiteY75" fmla="*/ 4096344 h 11307763"/>
              <a:gd name="connsiteX76" fmla="*/ 12835152 w 15633609"/>
              <a:gd name="connsiteY76" fmla="*/ 4144655 h 11307763"/>
              <a:gd name="connsiteX77" fmla="*/ 12836392 w 15633609"/>
              <a:gd name="connsiteY77" fmla="*/ 4192804 h 11307763"/>
              <a:gd name="connsiteX78" fmla="*/ 12837891 w 15633609"/>
              <a:gd name="connsiteY78" fmla="*/ 4240792 h 11307763"/>
              <a:gd name="connsiteX79" fmla="*/ 12839649 w 15633609"/>
              <a:gd name="connsiteY79" fmla="*/ 4288621 h 11307763"/>
              <a:gd name="connsiteX80" fmla="*/ 12841663 w 15633609"/>
              <a:gd name="connsiteY80" fmla="*/ 4336292 h 11307763"/>
              <a:gd name="connsiteX81" fmla="*/ 12843933 w 15633609"/>
              <a:gd name="connsiteY81" fmla="*/ 4383807 h 11307763"/>
              <a:gd name="connsiteX82" fmla="*/ 12846455 w 15633609"/>
              <a:gd name="connsiteY82" fmla="*/ 4431165 h 11307763"/>
              <a:gd name="connsiteX83" fmla="*/ 12849229 w 15633609"/>
              <a:gd name="connsiteY83" fmla="*/ 4478369 h 11307763"/>
              <a:gd name="connsiteX84" fmla="*/ 12852253 w 15633609"/>
              <a:gd name="connsiteY84" fmla="*/ 4525420 h 11307763"/>
              <a:gd name="connsiteX85" fmla="*/ 12855526 w 15633609"/>
              <a:gd name="connsiteY85" fmla="*/ 4572318 h 11307763"/>
              <a:gd name="connsiteX86" fmla="*/ 12859045 w 15633609"/>
              <a:gd name="connsiteY86" fmla="*/ 4619066 h 11307763"/>
              <a:gd name="connsiteX87" fmla="*/ 12862809 w 15633609"/>
              <a:gd name="connsiteY87" fmla="*/ 4665663 h 11307763"/>
              <a:gd name="connsiteX88" fmla="*/ 12866816 w 15633609"/>
              <a:gd name="connsiteY88" fmla="*/ 4712112 h 11307763"/>
              <a:gd name="connsiteX89" fmla="*/ 12871065 w 15633609"/>
              <a:gd name="connsiteY89" fmla="*/ 4758414 h 11307763"/>
              <a:gd name="connsiteX90" fmla="*/ 12875554 w 15633609"/>
              <a:gd name="connsiteY90" fmla="*/ 4804569 h 11307763"/>
              <a:gd name="connsiteX91" fmla="*/ 12880282 w 15633609"/>
              <a:gd name="connsiteY91" fmla="*/ 4850580 h 11307763"/>
              <a:gd name="connsiteX92" fmla="*/ 12885246 w 15633609"/>
              <a:gd name="connsiteY92" fmla="*/ 4896446 h 11307763"/>
              <a:gd name="connsiteX93" fmla="*/ 12890445 w 15633609"/>
              <a:gd name="connsiteY93" fmla="*/ 4942170 h 11307763"/>
              <a:gd name="connsiteX94" fmla="*/ 12895878 w 15633609"/>
              <a:gd name="connsiteY94" fmla="*/ 4987752 h 11307763"/>
              <a:gd name="connsiteX95" fmla="*/ 12901542 w 15633609"/>
              <a:gd name="connsiteY95" fmla="*/ 5033194 h 11307763"/>
              <a:gd name="connsiteX96" fmla="*/ 12907436 w 15633609"/>
              <a:gd name="connsiteY96" fmla="*/ 5078497 h 11307763"/>
              <a:gd name="connsiteX97" fmla="*/ 12913559 w 15633609"/>
              <a:gd name="connsiteY97" fmla="*/ 5123661 h 11307763"/>
              <a:gd name="connsiteX98" fmla="*/ 12919909 w 15633609"/>
              <a:gd name="connsiteY98" fmla="*/ 5168689 h 11307763"/>
              <a:gd name="connsiteX99" fmla="*/ 12926483 w 15633609"/>
              <a:gd name="connsiteY99" fmla="*/ 5213582 h 11307763"/>
              <a:gd name="connsiteX100" fmla="*/ 12933281 w 15633609"/>
              <a:gd name="connsiteY100" fmla="*/ 5258339 h 11307763"/>
              <a:gd name="connsiteX101" fmla="*/ 12940301 w 15633609"/>
              <a:gd name="connsiteY101" fmla="*/ 5302964 h 11307763"/>
              <a:gd name="connsiteX102" fmla="*/ 12947541 w 15633609"/>
              <a:gd name="connsiteY102" fmla="*/ 5347457 h 11307763"/>
              <a:gd name="connsiteX103" fmla="*/ 12955000 w 15633609"/>
              <a:gd name="connsiteY103" fmla="*/ 5391819 h 11307763"/>
              <a:gd name="connsiteX104" fmla="*/ 12962675 w 15633609"/>
              <a:gd name="connsiteY104" fmla="*/ 5436051 h 11307763"/>
              <a:gd name="connsiteX105" fmla="*/ 12970566 w 15633609"/>
              <a:gd name="connsiteY105" fmla="*/ 5480154 h 11307763"/>
              <a:gd name="connsiteX106" fmla="*/ 12978669 w 15633609"/>
              <a:gd name="connsiteY106" fmla="*/ 5524130 h 11307763"/>
              <a:gd name="connsiteX107" fmla="*/ 12986985 w 15633609"/>
              <a:gd name="connsiteY107" fmla="*/ 5567980 h 11307763"/>
              <a:gd name="connsiteX108" fmla="*/ 12995511 w 15633609"/>
              <a:gd name="connsiteY108" fmla="*/ 5611705 h 11307763"/>
              <a:gd name="connsiteX109" fmla="*/ 13004246 w 15633609"/>
              <a:gd name="connsiteY109" fmla="*/ 5655307 h 11307763"/>
              <a:gd name="connsiteX110" fmla="*/ 13013187 w 15633609"/>
              <a:gd name="connsiteY110" fmla="*/ 5698785 h 11307763"/>
              <a:gd name="connsiteX111" fmla="*/ 13022334 w 15633609"/>
              <a:gd name="connsiteY111" fmla="*/ 5742143 h 11307763"/>
              <a:gd name="connsiteX112" fmla="*/ 13031684 w 15633609"/>
              <a:gd name="connsiteY112" fmla="*/ 5785380 h 11307763"/>
              <a:gd name="connsiteX113" fmla="*/ 13041236 w 15633609"/>
              <a:gd name="connsiteY113" fmla="*/ 5828498 h 11307763"/>
              <a:gd name="connsiteX114" fmla="*/ 13050988 w 15633609"/>
              <a:gd name="connsiteY114" fmla="*/ 5871498 h 11307763"/>
              <a:gd name="connsiteX115" fmla="*/ 13060939 w 15633609"/>
              <a:gd name="connsiteY115" fmla="*/ 5914381 h 11307763"/>
              <a:gd name="connsiteX116" fmla="*/ 13071087 w 15633609"/>
              <a:gd name="connsiteY116" fmla="*/ 5957149 h 11307763"/>
              <a:gd name="connsiteX117" fmla="*/ 13081430 w 15633609"/>
              <a:gd name="connsiteY117" fmla="*/ 5999803 h 11307763"/>
              <a:gd name="connsiteX118" fmla="*/ 13091967 w 15633609"/>
              <a:gd name="connsiteY118" fmla="*/ 6042343 h 11307763"/>
              <a:gd name="connsiteX119" fmla="*/ 13102695 w 15633609"/>
              <a:gd name="connsiteY119" fmla="*/ 6084772 h 11307763"/>
              <a:gd name="connsiteX120" fmla="*/ 13113614 w 15633609"/>
              <a:gd name="connsiteY120" fmla="*/ 6127090 h 11307763"/>
              <a:gd name="connsiteX121" fmla="*/ 13124722 w 15633609"/>
              <a:gd name="connsiteY121" fmla="*/ 6169298 h 11307763"/>
              <a:gd name="connsiteX122" fmla="*/ 13136016 w 15633609"/>
              <a:gd name="connsiteY122" fmla="*/ 6211398 h 11307763"/>
              <a:gd name="connsiteX123" fmla="*/ 13147496 w 15633609"/>
              <a:gd name="connsiteY123" fmla="*/ 6253390 h 11307763"/>
              <a:gd name="connsiteX124" fmla="*/ 13159160 w 15633609"/>
              <a:gd name="connsiteY124" fmla="*/ 6295277 h 11307763"/>
              <a:gd name="connsiteX125" fmla="*/ 13171005 w 15633609"/>
              <a:gd name="connsiteY125" fmla="*/ 6337058 h 11307763"/>
              <a:gd name="connsiteX126" fmla="*/ 13183031 w 15633609"/>
              <a:gd name="connsiteY126" fmla="*/ 6378736 h 11307763"/>
              <a:gd name="connsiteX127" fmla="*/ 13195236 w 15633609"/>
              <a:gd name="connsiteY127" fmla="*/ 6420312 h 11307763"/>
              <a:gd name="connsiteX128" fmla="*/ 13207618 w 15633609"/>
              <a:gd name="connsiteY128" fmla="*/ 6461786 h 11307763"/>
              <a:gd name="connsiteX129" fmla="*/ 13220175 w 15633609"/>
              <a:gd name="connsiteY129" fmla="*/ 6503160 h 11307763"/>
              <a:gd name="connsiteX130" fmla="*/ 13232905 w 15633609"/>
              <a:gd name="connsiteY130" fmla="*/ 6544435 h 11307763"/>
              <a:gd name="connsiteX131" fmla="*/ 13245808 w 15633609"/>
              <a:gd name="connsiteY131" fmla="*/ 6585612 h 11307763"/>
              <a:gd name="connsiteX132" fmla="*/ 13258881 w 15633609"/>
              <a:gd name="connsiteY132" fmla="*/ 6626693 h 11307763"/>
              <a:gd name="connsiteX133" fmla="*/ 13272123 w 15633609"/>
              <a:gd name="connsiteY133" fmla="*/ 6667678 h 11307763"/>
              <a:gd name="connsiteX134" fmla="*/ 13285533 w 15633609"/>
              <a:gd name="connsiteY134" fmla="*/ 6708569 h 11307763"/>
              <a:gd name="connsiteX135" fmla="*/ 13299107 w 15633609"/>
              <a:gd name="connsiteY135" fmla="*/ 6749367 h 11307763"/>
              <a:gd name="connsiteX136" fmla="*/ 13312845 w 15633609"/>
              <a:gd name="connsiteY136" fmla="*/ 6790073 h 11307763"/>
              <a:gd name="connsiteX137" fmla="*/ 13326746 w 15633609"/>
              <a:gd name="connsiteY137" fmla="*/ 6830689 h 11307763"/>
              <a:gd name="connsiteX138" fmla="*/ 13340807 w 15633609"/>
              <a:gd name="connsiteY138" fmla="*/ 6871215 h 11307763"/>
              <a:gd name="connsiteX139" fmla="*/ 13355026 w 15633609"/>
              <a:gd name="connsiteY139" fmla="*/ 6911653 h 11307763"/>
              <a:gd name="connsiteX140" fmla="*/ 13369403 w 15633609"/>
              <a:gd name="connsiteY140" fmla="*/ 6952003 h 11307763"/>
              <a:gd name="connsiteX141" fmla="*/ 13383935 w 15633609"/>
              <a:gd name="connsiteY141" fmla="*/ 6992268 h 11307763"/>
              <a:gd name="connsiteX142" fmla="*/ 13398622 w 15633609"/>
              <a:gd name="connsiteY142" fmla="*/ 7032448 h 11307763"/>
              <a:gd name="connsiteX143" fmla="*/ 13413460 w 15633609"/>
              <a:gd name="connsiteY143" fmla="*/ 7072544 h 11307763"/>
              <a:gd name="connsiteX144" fmla="*/ 13428449 w 15633609"/>
              <a:gd name="connsiteY144" fmla="*/ 7112558 h 11307763"/>
              <a:gd name="connsiteX145" fmla="*/ 13443587 w 15633609"/>
              <a:gd name="connsiteY145" fmla="*/ 7152491 h 11307763"/>
              <a:gd name="connsiteX146" fmla="*/ 13458871 w 15633609"/>
              <a:gd name="connsiteY146" fmla="*/ 7192343 h 11307763"/>
              <a:gd name="connsiteX147" fmla="*/ 13474302 w 15633609"/>
              <a:gd name="connsiteY147" fmla="*/ 7232117 h 11307763"/>
              <a:gd name="connsiteX148" fmla="*/ 13489876 w 15633609"/>
              <a:gd name="connsiteY148" fmla="*/ 7271813 h 11307763"/>
              <a:gd name="connsiteX149" fmla="*/ 13505593 w 15633609"/>
              <a:gd name="connsiteY149" fmla="*/ 7311433 h 11307763"/>
              <a:gd name="connsiteX150" fmla="*/ 13521450 w 15633609"/>
              <a:gd name="connsiteY150" fmla="*/ 7350977 h 11307763"/>
              <a:gd name="connsiteX151" fmla="*/ 13537446 w 15633609"/>
              <a:gd name="connsiteY151" fmla="*/ 7390448 h 11307763"/>
              <a:gd name="connsiteX152" fmla="*/ 13553580 w 15633609"/>
              <a:gd name="connsiteY152" fmla="*/ 7429845 h 11307763"/>
              <a:gd name="connsiteX153" fmla="*/ 13569849 w 15633609"/>
              <a:gd name="connsiteY153" fmla="*/ 7469171 h 11307763"/>
              <a:gd name="connsiteX154" fmla="*/ 13586251 w 15633609"/>
              <a:gd name="connsiteY154" fmla="*/ 7508426 h 11307763"/>
              <a:gd name="connsiteX155" fmla="*/ 13602787 w 15633609"/>
              <a:gd name="connsiteY155" fmla="*/ 7547611 h 11307763"/>
              <a:gd name="connsiteX156" fmla="*/ 13619452 w 15633609"/>
              <a:gd name="connsiteY156" fmla="*/ 7586729 h 11307763"/>
              <a:gd name="connsiteX157" fmla="*/ 13636247 w 15633609"/>
              <a:gd name="connsiteY157" fmla="*/ 7625779 h 11307763"/>
              <a:gd name="connsiteX158" fmla="*/ 13653169 w 15633609"/>
              <a:gd name="connsiteY158" fmla="*/ 7664764 h 11307763"/>
              <a:gd name="connsiteX159" fmla="*/ 13670217 w 15633609"/>
              <a:gd name="connsiteY159" fmla="*/ 7703683 h 11307763"/>
              <a:gd name="connsiteX160" fmla="*/ 13687389 w 15633609"/>
              <a:gd name="connsiteY160" fmla="*/ 7742540 h 11307763"/>
              <a:gd name="connsiteX161" fmla="*/ 13704683 w 15633609"/>
              <a:gd name="connsiteY161" fmla="*/ 7781334 h 11307763"/>
              <a:gd name="connsiteX162" fmla="*/ 13722098 w 15633609"/>
              <a:gd name="connsiteY162" fmla="*/ 7820067 h 11307763"/>
              <a:gd name="connsiteX163" fmla="*/ 13739632 w 15633609"/>
              <a:gd name="connsiteY163" fmla="*/ 7858740 h 11307763"/>
              <a:gd name="connsiteX164" fmla="*/ 13757283 w 15633609"/>
              <a:gd name="connsiteY164" fmla="*/ 7897355 h 11307763"/>
              <a:gd name="connsiteX165" fmla="*/ 13775050 w 15633609"/>
              <a:gd name="connsiteY165" fmla="*/ 7935911 h 11307763"/>
              <a:gd name="connsiteX166" fmla="*/ 13792931 w 15633609"/>
              <a:gd name="connsiteY166" fmla="*/ 7974412 h 11307763"/>
              <a:gd name="connsiteX167" fmla="*/ 13810924 w 15633609"/>
              <a:gd name="connsiteY167" fmla="*/ 8012857 h 11307763"/>
              <a:gd name="connsiteX168" fmla="*/ 13829028 w 15633609"/>
              <a:gd name="connsiteY168" fmla="*/ 8051248 h 11307763"/>
              <a:gd name="connsiteX169" fmla="*/ 13847242 w 15633609"/>
              <a:gd name="connsiteY169" fmla="*/ 8089587 h 11307763"/>
              <a:gd name="connsiteX170" fmla="*/ 13865562 w 15633609"/>
              <a:gd name="connsiteY170" fmla="*/ 8127873 h 11307763"/>
              <a:gd name="connsiteX171" fmla="*/ 13883989 w 15633609"/>
              <a:gd name="connsiteY171" fmla="*/ 8166110 h 11307763"/>
              <a:gd name="connsiteX172" fmla="*/ 13902519 w 15633609"/>
              <a:gd name="connsiteY172" fmla="*/ 8204296 h 11307763"/>
              <a:gd name="connsiteX173" fmla="*/ 13921152 w 15633609"/>
              <a:gd name="connsiteY173" fmla="*/ 8242435 h 11307763"/>
              <a:gd name="connsiteX174" fmla="*/ 13939886 w 15633609"/>
              <a:gd name="connsiteY174" fmla="*/ 8280527 h 11307763"/>
              <a:gd name="connsiteX175" fmla="*/ 13958719 w 15633609"/>
              <a:gd name="connsiteY175" fmla="*/ 8318574 h 11307763"/>
              <a:gd name="connsiteX176" fmla="*/ 13977649 w 15633609"/>
              <a:gd name="connsiteY176" fmla="*/ 8356575 h 11307763"/>
              <a:gd name="connsiteX177" fmla="*/ 13996675 w 15633609"/>
              <a:gd name="connsiteY177" fmla="*/ 8394533 h 11307763"/>
              <a:gd name="connsiteX178" fmla="*/ 14015796 w 15633609"/>
              <a:gd name="connsiteY178" fmla="*/ 8432450 h 11307763"/>
              <a:gd name="connsiteX179" fmla="*/ 14035009 w 15633609"/>
              <a:gd name="connsiteY179" fmla="*/ 8470325 h 11307763"/>
              <a:gd name="connsiteX180" fmla="*/ 14054313 w 15633609"/>
              <a:gd name="connsiteY180" fmla="*/ 8508160 h 11307763"/>
              <a:gd name="connsiteX181" fmla="*/ 14073706 w 15633609"/>
              <a:gd name="connsiteY181" fmla="*/ 8545957 h 11307763"/>
              <a:gd name="connsiteX182" fmla="*/ 14093186 w 15633609"/>
              <a:gd name="connsiteY182" fmla="*/ 8583716 h 11307763"/>
              <a:gd name="connsiteX183" fmla="*/ 14112752 w 15633609"/>
              <a:gd name="connsiteY183" fmla="*/ 8621439 h 11307763"/>
              <a:gd name="connsiteX184" fmla="*/ 14132403 w 15633609"/>
              <a:gd name="connsiteY184" fmla="*/ 8659126 h 11307763"/>
              <a:gd name="connsiteX185" fmla="*/ 14171950 w 15633609"/>
              <a:gd name="connsiteY185" fmla="*/ 8734401 h 11307763"/>
              <a:gd name="connsiteX186" fmla="*/ 14211815 w 15633609"/>
              <a:gd name="connsiteY186" fmla="*/ 8809550 h 11307763"/>
              <a:gd name="connsiteX187" fmla="*/ 14251983 w 15633609"/>
              <a:gd name="connsiteY187" fmla="*/ 8884582 h 11307763"/>
              <a:gd name="connsiteX188" fmla="*/ 14292441 w 15633609"/>
              <a:gd name="connsiteY188" fmla="*/ 8959507 h 11307763"/>
              <a:gd name="connsiteX189" fmla="*/ 14333177 w 15633609"/>
              <a:gd name="connsiteY189" fmla="*/ 9034334 h 11307763"/>
              <a:gd name="connsiteX190" fmla="*/ 14374177 w 15633609"/>
              <a:gd name="connsiteY190" fmla="*/ 9109073 h 11307763"/>
              <a:gd name="connsiteX191" fmla="*/ 14436142 w 15633609"/>
              <a:gd name="connsiteY191" fmla="*/ 9221036 h 11307763"/>
              <a:gd name="connsiteX192" fmla="*/ 14498627 w 15633609"/>
              <a:gd name="connsiteY192" fmla="*/ 9332854 h 11307763"/>
              <a:gd name="connsiteX193" fmla="*/ 14582671 w 15633609"/>
              <a:gd name="connsiteY193" fmla="*/ 9481773 h 11307763"/>
              <a:gd name="connsiteX194" fmla="*/ 14667452 w 15633609"/>
              <a:gd name="connsiteY194" fmla="*/ 9630565 h 11307763"/>
              <a:gd name="connsiteX195" fmla="*/ 14795776 w 15633609"/>
              <a:gd name="connsiteY195" fmla="*/ 9853682 h 11307763"/>
              <a:gd name="connsiteX196" fmla="*/ 15272668 w 15633609"/>
              <a:gd name="connsiteY196" fmla="*/ 10674932 h 11307763"/>
              <a:gd name="connsiteX197" fmla="*/ 15446180 w 15633609"/>
              <a:gd name="connsiteY197" fmla="*/ 10976499 h 11307763"/>
              <a:gd name="connsiteX198" fmla="*/ 15554022 w 15633609"/>
              <a:gd name="connsiteY198" fmla="*/ 11166221 h 11307763"/>
              <a:gd name="connsiteX199" fmla="*/ 15633609 w 15633609"/>
              <a:gd name="connsiteY199" fmla="*/ 11307763 h 11307763"/>
              <a:gd name="connsiteX200" fmla="*/ 0 w 15633609"/>
              <a:gd name="connsiteY200" fmla="*/ 11307763 h 11307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Lst>
            <a:rect l="l" t="t" r="r" b="b"/>
            <a:pathLst>
              <a:path w="15633609" h="11307763">
                <a:moveTo>
                  <a:pt x="0" y="0"/>
                </a:moveTo>
                <a:lnTo>
                  <a:pt x="13600449" y="0"/>
                </a:lnTo>
                <a:lnTo>
                  <a:pt x="13581182" y="53290"/>
                </a:lnTo>
                <a:lnTo>
                  <a:pt x="13558589" y="116593"/>
                </a:lnTo>
                <a:lnTo>
                  <a:pt x="13536379" y="179648"/>
                </a:lnTo>
                <a:lnTo>
                  <a:pt x="13514550" y="242456"/>
                </a:lnTo>
                <a:lnTo>
                  <a:pt x="13493100" y="305018"/>
                </a:lnTo>
                <a:lnTo>
                  <a:pt x="13472027" y="367337"/>
                </a:lnTo>
                <a:lnTo>
                  <a:pt x="13451330" y="429411"/>
                </a:lnTo>
                <a:lnTo>
                  <a:pt x="13431008" y="491244"/>
                </a:lnTo>
                <a:lnTo>
                  <a:pt x="13411058" y="552836"/>
                </a:lnTo>
                <a:lnTo>
                  <a:pt x="13391480" y="614189"/>
                </a:lnTo>
                <a:lnTo>
                  <a:pt x="13372270" y="675303"/>
                </a:lnTo>
                <a:lnTo>
                  <a:pt x="13353428" y="736179"/>
                </a:lnTo>
                <a:lnTo>
                  <a:pt x="13334952" y="796820"/>
                </a:lnTo>
                <a:lnTo>
                  <a:pt x="13316841" y="857225"/>
                </a:lnTo>
                <a:lnTo>
                  <a:pt x="13299092" y="917397"/>
                </a:lnTo>
                <a:lnTo>
                  <a:pt x="13281704" y="977336"/>
                </a:lnTo>
                <a:lnTo>
                  <a:pt x="13264675" y="1037044"/>
                </a:lnTo>
                <a:lnTo>
                  <a:pt x="13248005" y="1096522"/>
                </a:lnTo>
                <a:lnTo>
                  <a:pt x="13231690" y="1155770"/>
                </a:lnTo>
                <a:lnTo>
                  <a:pt x="13215729" y="1214791"/>
                </a:lnTo>
                <a:lnTo>
                  <a:pt x="13200122" y="1273585"/>
                </a:lnTo>
                <a:lnTo>
                  <a:pt x="13184865" y="1332154"/>
                </a:lnTo>
                <a:lnTo>
                  <a:pt x="13169958" y="1390498"/>
                </a:lnTo>
                <a:lnTo>
                  <a:pt x="13155398" y="1448619"/>
                </a:lnTo>
                <a:lnTo>
                  <a:pt x="13141185" y="1506519"/>
                </a:lnTo>
                <a:lnTo>
                  <a:pt x="13127316" y="1564197"/>
                </a:lnTo>
                <a:lnTo>
                  <a:pt x="13113790" y="1621656"/>
                </a:lnTo>
                <a:lnTo>
                  <a:pt x="13100605" y="1678897"/>
                </a:lnTo>
                <a:lnTo>
                  <a:pt x="13087759" y="1735920"/>
                </a:lnTo>
                <a:lnTo>
                  <a:pt x="13075251" y="1792727"/>
                </a:lnTo>
                <a:lnTo>
                  <a:pt x="13063080" y="1849320"/>
                </a:lnTo>
                <a:lnTo>
                  <a:pt x="13051242" y="1905699"/>
                </a:lnTo>
                <a:lnTo>
                  <a:pt x="13039738" y="1961865"/>
                </a:lnTo>
                <a:lnTo>
                  <a:pt x="13028565" y="2017820"/>
                </a:lnTo>
                <a:lnTo>
                  <a:pt x="13017721" y="2073565"/>
                </a:lnTo>
                <a:lnTo>
                  <a:pt x="13007205" y="2129101"/>
                </a:lnTo>
                <a:lnTo>
                  <a:pt x="12997016" y="2184430"/>
                </a:lnTo>
                <a:lnTo>
                  <a:pt x="12987151" y="2239551"/>
                </a:lnTo>
                <a:lnTo>
                  <a:pt x="12977609" y="2294468"/>
                </a:lnTo>
                <a:lnTo>
                  <a:pt x="12968388" y="2349180"/>
                </a:lnTo>
                <a:lnTo>
                  <a:pt x="12959486" y="2403689"/>
                </a:lnTo>
                <a:lnTo>
                  <a:pt x="12950903" y="2457997"/>
                </a:lnTo>
                <a:lnTo>
                  <a:pt x="12942636" y="2512103"/>
                </a:lnTo>
                <a:lnTo>
                  <a:pt x="12934683" y="2566011"/>
                </a:lnTo>
                <a:lnTo>
                  <a:pt x="12927044" y="2619720"/>
                </a:lnTo>
                <a:lnTo>
                  <a:pt x="12919715" y="2673232"/>
                </a:lnTo>
                <a:lnTo>
                  <a:pt x="12912696" y="2726548"/>
                </a:lnTo>
                <a:lnTo>
                  <a:pt x="12905986" y="2779669"/>
                </a:lnTo>
                <a:lnTo>
                  <a:pt x="12899581" y="2832597"/>
                </a:lnTo>
                <a:lnTo>
                  <a:pt x="12893481" y="2885332"/>
                </a:lnTo>
                <a:lnTo>
                  <a:pt x="12887685" y="2937876"/>
                </a:lnTo>
                <a:lnTo>
                  <a:pt x="12882189" y="2990230"/>
                </a:lnTo>
                <a:lnTo>
                  <a:pt x="12876994" y="3042396"/>
                </a:lnTo>
                <a:lnTo>
                  <a:pt x="12872096" y="3094373"/>
                </a:lnTo>
                <a:lnTo>
                  <a:pt x="12867494" y="3146165"/>
                </a:lnTo>
                <a:lnTo>
                  <a:pt x="12863188" y="3197771"/>
                </a:lnTo>
                <a:lnTo>
                  <a:pt x="12859174" y="3249192"/>
                </a:lnTo>
                <a:lnTo>
                  <a:pt x="12855452" y="3300431"/>
                </a:lnTo>
                <a:lnTo>
                  <a:pt x="12852020" y="3351489"/>
                </a:lnTo>
                <a:lnTo>
                  <a:pt x="12848875" y="3402365"/>
                </a:lnTo>
                <a:lnTo>
                  <a:pt x="12846017" y="3453063"/>
                </a:lnTo>
                <a:lnTo>
                  <a:pt x="12843444" y="3503582"/>
                </a:lnTo>
                <a:lnTo>
                  <a:pt x="12841154" y="3553924"/>
                </a:lnTo>
                <a:lnTo>
                  <a:pt x="12839145" y="3604090"/>
                </a:lnTo>
                <a:lnTo>
                  <a:pt x="12837417" y="3654082"/>
                </a:lnTo>
                <a:lnTo>
                  <a:pt x="12835966" y="3703900"/>
                </a:lnTo>
                <a:lnTo>
                  <a:pt x="12834792" y="3753546"/>
                </a:lnTo>
                <a:lnTo>
                  <a:pt x="12833892" y="3803021"/>
                </a:lnTo>
                <a:lnTo>
                  <a:pt x="12833266" y="3852326"/>
                </a:lnTo>
                <a:lnTo>
                  <a:pt x="12832911" y="3901463"/>
                </a:lnTo>
                <a:lnTo>
                  <a:pt x="12832827" y="3950432"/>
                </a:lnTo>
                <a:lnTo>
                  <a:pt x="12833010" y="3999234"/>
                </a:lnTo>
                <a:lnTo>
                  <a:pt x="12833460" y="4047871"/>
                </a:lnTo>
                <a:lnTo>
                  <a:pt x="12834174" y="4096344"/>
                </a:lnTo>
                <a:lnTo>
                  <a:pt x="12835152" y="4144655"/>
                </a:lnTo>
                <a:lnTo>
                  <a:pt x="12836392" y="4192804"/>
                </a:lnTo>
                <a:lnTo>
                  <a:pt x="12837891" y="4240792"/>
                </a:lnTo>
                <a:lnTo>
                  <a:pt x="12839649" y="4288621"/>
                </a:lnTo>
                <a:lnTo>
                  <a:pt x="12841663" y="4336292"/>
                </a:lnTo>
                <a:lnTo>
                  <a:pt x="12843933" y="4383807"/>
                </a:lnTo>
                <a:lnTo>
                  <a:pt x="12846455" y="4431165"/>
                </a:lnTo>
                <a:lnTo>
                  <a:pt x="12849229" y="4478369"/>
                </a:lnTo>
                <a:lnTo>
                  <a:pt x="12852253" y="4525420"/>
                </a:lnTo>
                <a:lnTo>
                  <a:pt x="12855526" y="4572318"/>
                </a:lnTo>
                <a:lnTo>
                  <a:pt x="12859045" y="4619066"/>
                </a:lnTo>
                <a:lnTo>
                  <a:pt x="12862809" y="4665663"/>
                </a:lnTo>
                <a:lnTo>
                  <a:pt x="12866816" y="4712112"/>
                </a:lnTo>
                <a:lnTo>
                  <a:pt x="12871065" y="4758414"/>
                </a:lnTo>
                <a:lnTo>
                  <a:pt x="12875554" y="4804569"/>
                </a:lnTo>
                <a:lnTo>
                  <a:pt x="12880282" y="4850580"/>
                </a:lnTo>
                <a:lnTo>
                  <a:pt x="12885246" y="4896446"/>
                </a:lnTo>
                <a:lnTo>
                  <a:pt x="12890445" y="4942170"/>
                </a:lnTo>
                <a:lnTo>
                  <a:pt x="12895878" y="4987752"/>
                </a:lnTo>
                <a:lnTo>
                  <a:pt x="12901542" y="5033194"/>
                </a:lnTo>
                <a:lnTo>
                  <a:pt x="12907436" y="5078497"/>
                </a:lnTo>
                <a:lnTo>
                  <a:pt x="12913559" y="5123661"/>
                </a:lnTo>
                <a:lnTo>
                  <a:pt x="12919909" y="5168689"/>
                </a:lnTo>
                <a:lnTo>
                  <a:pt x="12926483" y="5213582"/>
                </a:lnTo>
                <a:lnTo>
                  <a:pt x="12933281" y="5258339"/>
                </a:lnTo>
                <a:lnTo>
                  <a:pt x="12940301" y="5302964"/>
                </a:lnTo>
                <a:lnTo>
                  <a:pt x="12947541" y="5347457"/>
                </a:lnTo>
                <a:lnTo>
                  <a:pt x="12955000" y="5391819"/>
                </a:lnTo>
                <a:lnTo>
                  <a:pt x="12962675" y="5436051"/>
                </a:lnTo>
                <a:lnTo>
                  <a:pt x="12970566" y="5480154"/>
                </a:lnTo>
                <a:lnTo>
                  <a:pt x="12978669" y="5524130"/>
                </a:lnTo>
                <a:lnTo>
                  <a:pt x="12986985" y="5567980"/>
                </a:lnTo>
                <a:lnTo>
                  <a:pt x="12995511" y="5611705"/>
                </a:lnTo>
                <a:lnTo>
                  <a:pt x="13004246" y="5655307"/>
                </a:lnTo>
                <a:lnTo>
                  <a:pt x="13013187" y="5698785"/>
                </a:lnTo>
                <a:lnTo>
                  <a:pt x="13022334" y="5742143"/>
                </a:lnTo>
                <a:lnTo>
                  <a:pt x="13031684" y="5785380"/>
                </a:lnTo>
                <a:lnTo>
                  <a:pt x="13041236" y="5828498"/>
                </a:lnTo>
                <a:lnTo>
                  <a:pt x="13050988" y="5871498"/>
                </a:lnTo>
                <a:lnTo>
                  <a:pt x="13060939" y="5914381"/>
                </a:lnTo>
                <a:lnTo>
                  <a:pt x="13071087" y="5957149"/>
                </a:lnTo>
                <a:lnTo>
                  <a:pt x="13081430" y="5999803"/>
                </a:lnTo>
                <a:lnTo>
                  <a:pt x="13091967" y="6042343"/>
                </a:lnTo>
                <a:lnTo>
                  <a:pt x="13102695" y="6084772"/>
                </a:lnTo>
                <a:lnTo>
                  <a:pt x="13113614" y="6127090"/>
                </a:lnTo>
                <a:lnTo>
                  <a:pt x="13124722" y="6169298"/>
                </a:lnTo>
                <a:lnTo>
                  <a:pt x="13136016" y="6211398"/>
                </a:lnTo>
                <a:lnTo>
                  <a:pt x="13147496" y="6253390"/>
                </a:lnTo>
                <a:lnTo>
                  <a:pt x="13159160" y="6295277"/>
                </a:lnTo>
                <a:lnTo>
                  <a:pt x="13171005" y="6337058"/>
                </a:lnTo>
                <a:lnTo>
                  <a:pt x="13183031" y="6378736"/>
                </a:lnTo>
                <a:lnTo>
                  <a:pt x="13195236" y="6420312"/>
                </a:lnTo>
                <a:lnTo>
                  <a:pt x="13207618" y="6461786"/>
                </a:lnTo>
                <a:lnTo>
                  <a:pt x="13220175" y="6503160"/>
                </a:lnTo>
                <a:lnTo>
                  <a:pt x="13232905" y="6544435"/>
                </a:lnTo>
                <a:lnTo>
                  <a:pt x="13245808" y="6585612"/>
                </a:lnTo>
                <a:lnTo>
                  <a:pt x="13258881" y="6626693"/>
                </a:lnTo>
                <a:lnTo>
                  <a:pt x="13272123" y="6667678"/>
                </a:lnTo>
                <a:lnTo>
                  <a:pt x="13285533" y="6708569"/>
                </a:lnTo>
                <a:lnTo>
                  <a:pt x="13299107" y="6749367"/>
                </a:lnTo>
                <a:lnTo>
                  <a:pt x="13312845" y="6790073"/>
                </a:lnTo>
                <a:lnTo>
                  <a:pt x="13326746" y="6830689"/>
                </a:lnTo>
                <a:lnTo>
                  <a:pt x="13340807" y="6871215"/>
                </a:lnTo>
                <a:lnTo>
                  <a:pt x="13355026" y="6911653"/>
                </a:lnTo>
                <a:lnTo>
                  <a:pt x="13369403" y="6952003"/>
                </a:lnTo>
                <a:lnTo>
                  <a:pt x="13383935" y="6992268"/>
                </a:lnTo>
                <a:lnTo>
                  <a:pt x="13398622" y="7032448"/>
                </a:lnTo>
                <a:lnTo>
                  <a:pt x="13413460" y="7072544"/>
                </a:lnTo>
                <a:lnTo>
                  <a:pt x="13428449" y="7112558"/>
                </a:lnTo>
                <a:lnTo>
                  <a:pt x="13443587" y="7152491"/>
                </a:lnTo>
                <a:lnTo>
                  <a:pt x="13458871" y="7192343"/>
                </a:lnTo>
                <a:lnTo>
                  <a:pt x="13474302" y="7232117"/>
                </a:lnTo>
                <a:lnTo>
                  <a:pt x="13489876" y="7271813"/>
                </a:lnTo>
                <a:lnTo>
                  <a:pt x="13505593" y="7311433"/>
                </a:lnTo>
                <a:lnTo>
                  <a:pt x="13521450" y="7350977"/>
                </a:lnTo>
                <a:lnTo>
                  <a:pt x="13537446" y="7390448"/>
                </a:lnTo>
                <a:lnTo>
                  <a:pt x="13553580" y="7429845"/>
                </a:lnTo>
                <a:lnTo>
                  <a:pt x="13569849" y="7469171"/>
                </a:lnTo>
                <a:lnTo>
                  <a:pt x="13586251" y="7508426"/>
                </a:lnTo>
                <a:lnTo>
                  <a:pt x="13602787" y="7547611"/>
                </a:lnTo>
                <a:lnTo>
                  <a:pt x="13619452" y="7586729"/>
                </a:lnTo>
                <a:lnTo>
                  <a:pt x="13636247" y="7625779"/>
                </a:lnTo>
                <a:lnTo>
                  <a:pt x="13653169" y="7664764"/>
                </a:lnTo>
                <a:lnTo>
                  <a:pt x="13670217" y="7703683"/>
                </a:lnTo>
                <a:lnTo>
                  <a:pt x="13687389" y="7742540"/>
                </a:lnTo>
                <a:lnTo>
                  <a:pt x="13704683" y="7781334"/>
                </a:lnTo>
                <a:lnTo>
                  <a:pt x="13722098" y="7820067"/>
                </a:lnTo>
                <a:lnTo>
                  <a:pt x="13739632" y="7858740"/>
                </a:lnTo>
                <a:lnTo>
                  <a:pt x="13757283" y="7897355"/>
                </a:lnTo>
                <a:lnTo>
                  <a:pt x="13775050" y="7935911"/>
                </a:lnTo>
                <a:lnTo>
                  <a:pt x="13792931" y="7974412"/>
                </a:lnTo>
                <a:lnTo>
                  <a:pt x="13810924" y="8012857"/>
                </a:lnTo>
                <a:lnTo>
                  <a:pt x="13829028" y="8051248"/>
                </a:lnTo>
                <a:lnTo>
                  <a:pt x="13847242" y="8089587"/>
                </a:lnTo>
                <a:lnTo>
                  <a:pt x="13865562" y="8127873"/>
                </a:lnTo>
                <a:lnTo>
                  <a:pt x="13883989" y="8166110"/>
                </a:lnTo>
                <a:lnTo>
                  <a:pt x="13902519" y="8204296"/>
                </a:lnTo>
                <a:lnTo>
                  <a:pt x="13921152" y="8242435"/>
                </a:lnTo>
                <a:lnTo>
                  <a:pt x="13939886" y="8280527"/>
                </a:lnTo>
                <a:lnTo>
                  <a:pt x="13958719" y="8318574"/>
                </a:lnTo>
                <a:lnTo>
                  <a:pt x="13977649" y="8356575"/>
                </a:lnTo>
                <a:lnTo>
                  <a:pt x="13996675" y="8394533"/>
                </a:lnTo>
                <a:lnTo>
                  <a:pt x="14015796" y="8432450"/>
                </a:lnTo>
                <a:lnTo>
                  <a:pt x="14035009" y="8470325"/>
                </a:lnTo>
                <a:lnTo>
                  <a:pt x="14054313" y="8508160"/>
                </a:lnTo>
                <a:lnTo>
                  <a:pt x="14073706" y="8545957"/>
                </a:lnTo>
                <a:lnTo>
                  <a:pt x="14093186" y="8583716"/>
                </a:lnTo>
                <a:lnTo>
                  <a:pt x="14112752" y="8621439"/>
                </a:lnTo>
                <a:lnTo>
                  <a:pt x="14132403" y="8659126"/>
                </a:lnTo>
                <a:lnTo>
                  <a:pt x="14171950" y="8734401"/>
                </a:lnTo>
                <a:lnTo>
                  <a:pt x="14211815" y="8809550"/>
                </a:lnTo>
                <a:lnTo>
                  <a:pt x="14251983" y="8884582"/>
                </a:lnTo>
                <a:lnTo>
                  <a:pt x="14292441" y="8959507"/>
                </a:lnTo>
                <a:lnTo>
                  <a:pt x="14333177" y="9034334"/>
                </a:lnTo>
                <a:lnTo>
                  <a:pt x="14374177" y="9109073"/>
                </a:lnTo>
                <a:lnTo>
                  <a:pt x="14436142" y="9221036"/>
                </a:lnTo>
                <a:lnTo>
                  <a:pt x="14498627" y="9332854"/>
                </a:lnTo>
                <a:lnTo>
                  <a:pt x="14582671" y="9481773"/>
                </a:lnTo>
                <a:lnTo>
                  <a:pt x="14667452" y="9630565"/>
                </a:lnTo>
                <a:lnTo>
                  <a:pt x="14795776" y="9853682"/>
                </a:lnTo>
                <a:lnTo>
                  <a:pt x="15272668" y="10674932"/>
                </a:lnTo>
                <a:lnTo>
                  <a:pt x="15446180" y="10976499"/>
                </a:lnTo>
                <a:lnTo>
                  <a:pt x="15554022" y="11166221"/>
                </a:lnTo>
                <a:lnTo>
                  <a:pt x="15633609" y="11307763"/>
                </a:lnTo>
                <a:lnTo>
                  <a:pt x="0" y="11307763"/>
                </a:lnTo>
                <a:close/>
              </a:path>
            </a:pathLst>
          </a:custGeom>
          <a:solidFill>
            <a:schemeClr val="accent6"/>
          </a:solidFill>
          <a:ln>
            <a:noFill/>
          </a:ln>
        </p:spPr>
        <p:txBody>
          <a:bodyPr wrap="square">
            <a:noAutofit/>
          </a:bodyPr>
          <a:lstStyle>
            <a:lvl1pPr>
              <a:defRPr>
                <a:solidFill>
                  <a:schemeClr val="accent1"/>
                </a:solidFill>
              </a:defRPr>
            </a:lvl1pPr>
          </a:lstStyle>
          <a:p>
            <a:r>
              <a:rPr lang="en-GB"/>
              <a:t>  </a:t>
            </a:r>
          </a:p>
        </p:txBody>
      </p:sp>
      <p:sp>
        <p:nvSpPr>
          <p:cNvPr id="5" name="Text Placeholder 2">
            <a:extLst>
              <a:ext uri="{FF2B5EF4-FFF2-40B4-BE49-F238E27FC236}">
                <a16:creationId xmlns:a16="http://schemas.microsoft.com/office/drawing/2014/main" id="{26690566-6807-478B-842D-F5AB25A5420F}"/>
              </a:ext>
            </a:extLst>
          </p:cNvPr>
          <p:cNvSpPr>
            <a:spLocks noGrp="1"/>
          </p:cNvSpPr>
          <p:nvPr>
            <p:ph type="body" sz="quarter" idx="15"/>
          </p:nvPr>
        </p:nvSpPr>
        <p:spPr>
          <a:xfrm>
            <a:off x="8303685" y="1416001"/>
            <a:ext cx="3456945"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9" name="Round Diagonal Corner Rectangle 4">
            <a:extLst>
              <a:ext uri="{FF2B5EF4-FFF2-40B4-BE49-F238E27FC236}">
                <a16:creationId xmlns:a16="http://schemas.microsoft.com/office/drawing/2014/main" id="{F54843EE-89F0-474F-A438-CCD6E63C5C3A}"/>
              </a:ext>
            </a:extLst>
          </p:cNvPr>
          <p:cNvSpPr/>
          <p:nvPr userDrawn="1"/>
        </p:nvSpPr>
        <p:spPr>
          <a:xfrm>
            <a:off x="12514257" y="-2970"/>
            <a:ext cx="2576459" cy="3594690"/>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48000" tIns="48000" rIns="48000" bIns="48000" rtlCol="0" anchor="t" anchorCtr="0">
            <a:spAutoFit/>
          </a:bodyPr>
          <a:lstStyle/>
          <a:p>
            <a:pPr>
              <a:spcAft>
                <a:spcPts val="136"/>
              </a:spcAft>
            </a:pPr>
            <a:r>
              <a:rPr lang="en-GB" sz="849" b="1" noProof="0">
                <a:solidFill>
                  <a:schemeClr val="bg1">
                    <a:lumMod val="50000"/>
                  </a:schemeClr>
                </a:solidFill>
              </a:rPr>
              <a:t>Image placeholders</a:t>
            </a:r>
          </a:p>
          <a:p>
            <a:pPr marL="0" lvl="1" indent="0">
              <a:spcAft>
                <a:spcPts val="132"/>
              </a:spcAft>
            </a:pPr>
            <a:r>
              <a:rPr lang="en-GB" sz="849" noProof="0">
                <a:solidFill>
                  <a:schemeClr val="bg1">
                    <a:lumMod val="50000"/>
                  </a:schemeClr>
                </a:solidFill>
              </a:rPr>
              <a:t>This layout is set with a picture placeholder. The front cover image should always be in the cut out style or a plain yellow background</a:t>
            </a:r>
          </a:p>
          <a:p>
            <a:pPr marL="0" lvl="1" indent="0">
              <a:spcAft>
                <a:spcPts val="132"/>
              </a:spcAft>
            </a:pPr>
            <a:r>
              <a:rPr lang="en-GB" sz="849" b="1" noProof="0">
                <a:solidFill>
                  <a:schemeClr val="bg1">
                    <a:lumMod val="50000"/>
                  </a:schemeClr>
                </a:solidFill>
              </a:rPr>
              <a:t>Change image</a:t>
            </a:r>
          </a:p>
          <a:p>
            <a:pPr marL="77931" lvl="2" indent="-77931">
              <a:spcAft>
                <a:spcPts val="132"/>
              </a:spcAft>
              <a:buFont typeface="Arial" panose="020B0604020202020204" pitchFamily="34" charset="0"/>
              <a:buChar char="•"/>
            </a:pPr>
            <a:r>
              <a:rPr lang="en-GB" sz="849" noProof="0">
                <a:solidFill>
                  <a:schemeClr val="bg1">
                    <a:lumMod val="50000"/>
                  </a:schemeClr>
                </a:solidFill>
              </a:rPr>
              <a:t>Click on the image</a:t>
            </a:r>
          </a:p>
          <a:p>
            <a:pPr marL="77931" lvl="2" indent="-77931">
              <a:spcAft>
                <a:spcPts val="132"/>
              </a:spcAft>
              <a:buFont typeface="Arial" panose="020B0604020202020204" pitchFamily="34" charset="0"/>
              <a:buChar char="•"/>
            </a:pPr>
            <a:r>
              <a:rPr lang="en-GB" sz="849" noProof="0">
                <a:solidFill>
                  <a:schemeClr val="bg1">
                    <a:lumMod val="50000"/>
                  </a:schemeClr>
                </a:solidFill>
              </a:rPr>
              <a:t>Select ‘delete’</a:t>
            </a:r>
          </a:p>
          <a:p>
            <a:pPr marL="77931" lvl="2" indent="-77931">
              <a:spcAft>
                <a:spcPts val="132"/>
              </a:spcAft>
              <a:buFont typeface="Arial" panose="020B0604020202020204" pitchFamily="34" charset="0"/>
              <a:buChar char="•"/>
            </a:pPr>
            <a:r>
              <a:rPr lang="en-GB" sz="849" noProof="0">
                <a:solidFill>
                  <a:schemeClr val="bg1">
                    <a:lumMod val="50000"/>
                  </a:schemeClr>
                </a:solidFill>
              </a:rPr>
              <a:t>Go to the Image Library</a:t>
            </a:r>
          </a:p>
          <a:p>
            <a:pPr marL="77931" lvl="2" indent="-77931">
              <a:spcAft>
                <a:spcPts val="132"/>
              </a:spcAft>
              <a:buFont typeface="Arial" panose="020B0604020202020204" pitchFamily="34" charset="0"/>
              <a:buChar char="•"/>
            </a:pPr>
            <a:r>
              <a:rPr lang="en-GB" sz="849" noProof="0">
                <a:solidFill>
                  <a:schemeClr val="bg1">
                    <a:lumMod val="50000"/>
                  </a:schemeClr>
                </a:solidFill>
              </a:rPr>
              <a:t>Select image and ‘insert’</a:t>
            </a:r>
          </a:p>
          <a:p>
            <a:pPr marL="0" lvl="2" indent="0">
              <a:spcAft>
                <a:spcPts val="132"/>
              </a:spcAft>
              <a:buFontTx/>
              <a:buNone/>
            </a:pPr>
            <a:r>
              <a:rPr lang="en-GB" sz="849" noProof="0">
                <a:solidFill>
                  <a:schemeClr val="bg1">
                    <a:lumMod val="50000"/>
                  </a:schemeClr>
                </a:solidFill>
              </a:rPr>
              <a:t>When you have reset the slide the image may need readjusting</a:t>
            </a:r>
          </a:p>
          <a:p>
            <a:pPr marL="0" lvl="1" indent="0">
              <a:spcAft>
                <a:spcPts val="132"/>
              </a:spcAft>
            </a:pPr>
            <a:r>
              <a:rPr lang="en-GB" sz="849" b="1" noProof="0">
                <a:solidFill>
                  <a:schemeClr val="bg1">
                    <a:lumMod val="50000"/>
                  </a:schemeClr>
                </a:solidFill>
              </a:rPr>
              <a:t>Insert image</a:t>
            </a:r>
          </a:p>
          <a:p>
            <a:pPr marL="0" lvl="1" indent="0">
              <a:spcAft>
                <a:spcPts val="132"/>
              </a:spcAft>
            </a:pPr>
            <a:r>
              <a:rPr lang="en-GB" sz="849" noProof="0">
                <a:solidFill>
                  <a:schemeClr val="bg1">
                    <a:lumMod val="50000"/>
                  </a:schemeClr>
                </a:solidFill>
              </a:rPr>
              <a:t>To insert an image click on the ‘picture placeholder icon’, navigate to the file and insert.</a:t>
            </a:r>
          </a:p>
          <a:p>
            <a:pPr>
              <a:spcAft>
                <a:spcPts val="132"/>
              </a:spcAft>
            </a:pPr>
            <a:r>
              <a:rPr lang="en-GB" sz="849" b="1" noProof="0">
                <a:solidFill>
                  <a:schemeClr val="bg1">
                    <a:lumMod val="50000"/>
                  </a:schemeClr>
                </a:solidFill>
              </a:rPr>
              <a:t>Crop image</a:t>
            </a:r>
          </a:p>
          <a:p>
            <a:pPr marL="0" lvl="1" indent="0">
              <a:spcAft>
                <a:spcPts val="132"/>
              </a:spcAft>
            </a:pPr>
            <a:r>
              <a:rPr lang="en-GB" sz="849" noProof="0">
                <a:solidFill>
                  <a:schemeClr val="bg1">
                    <a:lumMod val="50000"/>
                  </a:schemeClr>
                </a:solidFill>
              </a:rPr>
              <a:t>When the image is inserted it may not automatically show the part of the image you want. To change what is shown:</a:t>
            </a:r>
          </a:p>
          <a:p>
            <a:pPr marL="77931" lvl="2" indent="-77931">
              <a:spcAft>
                <a:spcPts val="132"/>
              </a:spcAft>
              <a:buFont typeface="Arial" panose="020B0604020202020204" pitchFamily="34" charset="0"/>
              <a:buChar char="•"/>
            </a:pPr>
            <a:r>
              <a:rPr lang="en-GB" sz="849" noProof="0">
                <a:solidFill>
                  <a:schemeClr val="bg1">
                    <a:lumMod val="50000"/>
                  </a:schemeClr>
                </a:solidFill>
              </a:rPr>
              <a:t>Select the image</a:t>
            </a:r>
          </a:p>
          <a:p>
            <a:pPr marL="77931" lvl="2" indent="-77931">
              <a:spcAft>
                <a:spcPts val="132"/>
              </a:spcAft>
              <a:buFont typeface="Arial" panose="020B0604020202020204" pitchFamily="34" charset="0"/>
              <a:buChar char="•"/>
            </a:pPr>
            <a:r>
              <a:rPr lang="en-GB" sz="849" noProof="0">
                <a:solidFill>
                  <a:schemeClr val="bg1">
                    <a:lumMod val="50000"/>
                  </a:schemeClr>
                </a:solidFill>
              </a:rPr>
              <a:t>Go to ‘Format’ tab</a:t>
            </a:r>
          </a:p>
          <a:p>
            <a:pPr marL="77931" lvl="2" indent="-77931">
              <a:spcAft>
                <a:spcPts val="132"/>
              </a:spcAft>
              <a:buFont typeface="Arial" panose="020B0604020202020204" pitchFamily="34" charset="0"/>
              <a:buChar char="•"/>
            </a:pPr>
            <a:r>
              <a:rPr lang="en-GB" sz="849" noProof="0">
                <a:solidFill>
                  <a:schemeClr val="bg1">
                    <a:lumMod val="50000"/>
                  </a:schemeClr>
                </a:solidFill>
              </a:rPr>
              <a:t>Select ‘Crop’</a:t>
            </a:r>
          </a:p>
          <a:p>
            <a:pPr marL="0" indent="0">
              <a:spcAft>
                <a:spcPts val="136"/>
              </a:spcAft>
              <a:buFont typeface="Arial" pitchFamily="34" charset="0"/>
              <a:buNone/>
            </a:pPr>
            <a:r>
              <a:rPr lang="en-GB" sz="849" b="1" noProof="0">
                <a:solidFill>
                  <a:schemeClr val="bg1">
                    <a:lumMod val="50000"/>
                  </a:schemeClr>
                </a:solidFill>
              </a:rPr>
              <a:t>Image library</a:t>
            </a:r>
          </a:p>
          <a:p>
            <a:pPr marL="0" indent="0" algn="l" defTabSz="316779" rtl="0" fontAlgn="base">
              <a:spcBef>
                <a:spcPct val="0"/>
              </a:spcBef>
              <a:spcAft>
                <a:spcPts val="136"/>
              </a:spcAft>
              <a:buFont typeface="Arial" pitchFamily="34" charset="0"/>
              <a:buNone/>
            </a:pPr>
            <a:r>
              <a:rPr lang="en-GB" sz="849" kern="1200" noProof="0">
                <a:solidFill>
                  <a:schemeClr val="bg1">
                    <a:lumMod val="50000"/>
                  </a:schemeClr>
                </a:solidFill>
                <a:latin typeface="+mn-lt"/>
                <a:ea typeface="+mn-ea"/>
                <a:cs typeface="+mn-cs"/>
              </a:rPr>
              <a:t>To access the image library, please log into</a:t>
            </a:r>
          </a:p>
          <a:p>
            <a:pPr marL="0" indent="0" algn="l" defTabSz="316779" rtl="0" fontAlgn="base">
              <a:spcBef>
                <a:spcPct val="0"/>
              </a:spcBef>
              <a:spcAft>
                <a:spcPts val="136"/>
              </a:spcAft>
              <a:buFont typeface="Arial" pitchFamily="34" charset="0"/>
              <a:buNone/>
            </a:pPr>
            <a:endParaRPr lang="en-GB" sz="849" kern="1200" noProof="0">
              <a:solidFill>
                <a:schemeClr val="bg1">
                  <a:lumMod val="50000"/>
                </a:schemeClr>
              </a:solidFill>
              <a:latin typeface="+mn-lt"/>
              <a:ea typeface="+mn-ea"/>
              <a:cs typeface="+mn-cs"/>
            </a:endParaRPr>
          </a:p>
          <a:p>
            <a:pPr>
              <a:spcAft>
                <a:spcPts val="136"/>
              </a:spcAft>
            </a:pPr>
            <a:endParaRPr lang="en-GB" sz="849" kern="1200" noProof="0">
              <a:solidFill>
                <a:schemeClr val="bg1">
                  <a:lumMod val="50000"/>
                </a:schemeClr>
              </a:solidFill>
              <a:latin typeface="+mn-lt"/>
              <a:ea typeface="+mn-ea"/>
              <a:cs typeface="+mn-cs"/>
            </a:endParaRPr>
          </a:p>
        </p:txBody>
      </p:sp>
      <p:sp>
        <p:nvSpPr>
          <p:cNvPr id="10" name="Rectangle 9">
            <a:hlinkClick r:id="rId2"/>
            <a:extLst>
              <a:ext uri="{FF2B5EF4-FFF2-40B4-BE49-F238E27FC236}">
                <a16:creationId xmlns:a16="http://schemas.microsoft.com/office/drawing/2014/main" id="{59EFD54B-5084-4493-98CD-406BBC16C6BC}"/>
              </a:ext>
            </a:extLst>
          </p:cNvPr>
          <p:cNvSpPr/>
          <p:nvPr userDrawn="1"/>
        </p:nvSpPr>
        <p:spPr>
          <a:xfrm>
            <a:off x="12558954" y="3394312"/>
            <a:ext cx="2336116" cy="130677"/>
          </a:xfrm>
          <a:prstGeom prst="rect">
            <a:avLst/>
          </a:prstGeom>
          <a:noFill/>
        </p:spPr>
        <p:txBody>
          <a:bodyPr wrap="square" lIns="0" tIns="0" rIns="0" bIns="0" rtlCol="0" anchor="ctr">
            <a:spAutoFit/>
          </a:bodyPr>
          <a:lstStyle/>
          <a:p>
            <a:r>
              <a:rPr lang="en-GB" sz="849">
                <a:cs typeface="Arial" panose="020B0604020202020204" pitchFamily="34" charset="0"/>
              </a:rPr>
              <a:t>https://nationalgrid.onbrandcloud.com/login/</a:t>
            </a:r>
          </a:p>
        </p:txBody>
      </p:sp>
      <p:pic>
        <p:nvPicPr>
          <p:cNvPr id="11" name="Picture 10">
            <a:extLst>
              <a:ext uri="{FF2B5EF4-FFF2-40B4-BE49-F238E27FC236}">
                <a16:creationId xmlns:a16="http://schemas.microsoft.com/office/drawing/2014/main" id="{50A37059-A6CA-4A16-859E-45B549666CFA}"/>
              </a:ext>
            </a:extLst>
          </p:cNvPr>
          <p:cNvPicPr>
            <a:picLocks noChangeAspect="1"/>
          </p:cNvPicPr>
          <p:nvPr userDrawn="1"/>
        </p:nvPicPr>
        <p:blipFill>
          <a:blip r:embed="rId3"/>
          <a:stretch>
            <a:fillRect/>
          </a:stretch>
        </p:blipFill>
        <p:spPr>
          <a:xfrm>
            <a:off x="9965223" y="6237768"/>
            <a:ext cx="1794176" cy="268024"/>
          </a:xfrm>
          <a:prstGeom prst="rect">
            <a:avLst/>
          </a:prstGeom>
        </p:spPr>
      </p:pic>
      <p:sp>
        <p:nvSpPr>
          <p:cNvPr id="2" name="Title 1">
            <a:extLst>
              <a:ext uri="{FF2B5EF4-FFF2-40B4-BE49-F238E27FC236}">
                <a16:creationId xmlns:a16="http://schemas.microsoft.com/office/drawing/2014/main" id="{881E7258-4646-4D7F-9430-5D4A66ADBB9A}"/>
              </a:ext>
            </a:extLst>
          </p:cNvPr>
          <p:cNvSpPr>
            <a:spLocks noGrp="1"/>
          </p:cNvSpPr>
          <p:nvPr>
            <p:ph type="title"/>
          </p:nvPr>
        </p:nvSpPr>
        <p:spPr>
          <a:xfrm>
            <a:off x="8302454" y="441140"/>
            <a:ext cx="3456945" cy="393955"/>
          </a:xfrm>
        </p:spPr>
        <p:txBody>
          <a:bodyPr/>
          <a:lstStyle/>
          <a:p>
            <a:r>
              <a:rPr lang="en-US"/>
              <a:t>Click to edit Master title style</a:t>
            </a:r>
            <a:endParaRPr lang="en-GB"/>
          </a:p>
        </p:txBody>
      </p:sp>
    </p:spTree>
    <p:extLst>
      <p:ext uri="{BB962C8B-B14F-4D97-AF65-F5344CB8AC3E}">
        <p14:creationId xmlns:p14="http://schemas.microsoft.com/office/powerpoint/2010/main" val="404776536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DF3B3A2-DECF-4E1E-8224-F551F72431E6}"/>
              </a:ext>
            </a:extLst>
          </p:cNvPr>
          <p:cNvSpPr>
            <a:spLocks noGrp="1"/>
          </p:cNvSpPr>
          <p:nvPr>
            <p:ph type="pic" sz="quarter" idx="14" hasCustomPrompt="1"/>
          </p:nvPr>
        </p:nvSpPr>
        <p:spPr>
          <a:xfrm>
            <a:off x="0" y="0"/>
            <a:ext cx="12192000" cy="6858000"/>
          </a:xfrm>
          <a:custGeom>
            <a:avLst/>
            <a:gdLst>
              <a:gd name="connsiteX0" fmla="*/ 0 w 9144000"/>
              <a:gd name="connsiteY0" fmla="*/ 0 h 5143500"/>
              <a:gd name="connsiteX1" fmla="*/ 9144000 w 9144000"/>
              <a:gd name="connsiteY1" fmla="*/ 0 h 5143500"/>
              <a:gd name="connsiteX2" fmla="*/ 9144000 w 9144000"/>
              <a:gd name="connsiteY2" fmla="*/ 4345781 h 5143500"/>
              <a:gd name="connsiteX3" fmla="*/ 9143998 w 9144000"/>
              <a:gd name="connsiteY3" fmla="*/ 4345781 h 5143500"/>
              <a:gd name="connsiteX4" fmla="*/ 9143998 w 9144000"/>
              <a:gd name="connsiteY4" fmla="*/ 4344285 h 5143500"/>
              <a:gd name="connsiteX5" fmla="*/ 9095210 w 9144000"/>
              <a:gd name="connsiteY5" fmla="*/ 4326932 h 5143500"/>
              <a:gd name="connsiteX6" fmla="*/ 9047139 w 9144000"/>
              <a:gd name="connsiteY6" fmla="*/ 4310686 h 5143500"/>
              <a:gd name="connsiteX7" fmla="*/ 8999773 w 9144000"/>
              <a:gd name="connsiteY7" fmla="*/ 4295530 h 5143500"/>
              <a:gd name="connsiteX8" fmla="*/ 8953098 w 9144000"/>
              <a:gd name="connsiteY8" fmla="*/ 4281446 h 5143500"/>
              <a:gd name="connsiteX9" fmla="*/ 8907100 w 9144000"/>
              <a:gd name="connsiteY9" fmla="*/ 4268415 h 5143500"/>
              <a:gd name="connsiteX10" fmla="*/ 8861767 w 9144000"/>
              <a:gd name="connsiteY10" fmla="*/ 4256419 h 5143500"/>
              <a:gd name="connsiteX11" fmla="*/ 8817087 w 9144000"/>
              <a:gd name="connsiteY11" fmla="*/ 4245439 h 5143500"/>
              <a:gd name="connsiteX12" fmla="*/ 8773046 w 9144000"/>
              <a:gd name="connsiteY12" fmla="*/ 4235458 h 5143500"/>
              <a:gd name="connsiteX13" fmla="*/ 8729631 w 9144000"/>
              <a:gd name="connsiteY13" fmla="*/ 4226457 h 5143500"/>
              <a:gd name="connsiteX14" fmla="*/ 8686828 w 9144000"/>
              <a:gd name="connsiteY14" fmla="*/ 4218418 h 5143500"/>
              <a:gd name="connsiteX15" fmla="*/ 8644625 w 9144000"/>
              <a:gd name="connsiteY15" fmla="*/ 4211323 h 5143500"/>
              <a:gd name="connsiteX16" fmla="*/ 8603009 w 9144000"/>
              <a:gd name="connsiteY16" fmla="*/ 4205153 h 5143500"/>
              <a:gd name="connsiteX17" fmla="*/ 8582418 w 9144000"/>
              <a:gd name="connsiteY17" fmla="*/ 4202409 h 5143500"/>
              <a:gd name="connsiteX18" fmla="*/ 8561967 w 9144000"/>
              <a:gd name="connsiteY18" fmla="*/ 4199890 h 5143500"/>
              <a:gd name="connsiteX19" fmla="*/ 8541658 w 9144000"/>
              <a:gd name="connsiteY19" fmla="*/ 4197593 h 5143500"/>
              <a:gd name="connsiteX20" fmla="*/ 8521486 w 9144000"/>
              <a:gd name="connsiteY20" fmla="*/ 4195515 h 5143500"/>
              <a:gd name="connsiteX21" fmla="*/ 8501452 w 9144000"/>
              <a:gd name="connsiteY21" fmla="*/ 4193655 h 5143500"/>
              <a:gd name="connsiteX22" fmla="*/ 8481553 w 9144000"/>
              <a:gd name="connsiteY22" fmla="*/ 4192012 h 5143500"/>
              <a:gd name="connsiteX23" fmla="*/ 8461787 w 9144000"/>
              <a:gd name="connsiteY23" fmla="*/ 4190580 h 5143500"/>
              <a:gd name="connsiteX24" fmla="*/ 8442153 w 9144000"/>
              <a:gd name="connsiteY24" fmla="*/ 4189360 h 5143500"/>
              <a:gd name="connsiteX25" fmla="*/ 8422651 w 9144000"/>
              <a:gd name="connsiteY25" fmla="*/ 4188347 h 5143500"/>
              <a:gd name="connsiteX26" fmla="*/ 8403276 w 9144000"/>
              <a:gd name="connsiteY26" fmla="*/ 4187542 h 5143500"/>
              <a:gd name="connsiteX27" fmla="*/ 8384030 w 9144000"/>
              <a:gd name="connsiteY27" fmla="*/ 4186940 h 5143500"/>
              <a:gd name="connsiteX28" fmla="*/ 8364908 w 9144000"/>
              <a:gd name="connsiteY28" fmla="*/ 4186539 h 5143500"/>
              <a:gd name="connsiteX29" fmla="*/ 8345911 w 9144000"/>
              <a:gd name="connsiteY29" fmla="*/ 4186339 h 5143500"/>
              <a:gd name="connsiteX30" fmla="*/ 8327035 w 9144000"/>
              <a:gd name="connsiteY30" fmla="*/ 4186335 h 5143500"/>
              <a:gd name="connsiteX31" fmla="*/ 8308281 w 9144000"/>
              <a:gd name="connsiteY31" fmla="*/ 4186526 h 5143500"/>
              <a:gd name="connsiteX32" fmla="*/ 8289645 w 9144000"/>
              <a:gd name="connsiteY32" fmla="*/ 4186909 h 5143500"/>
              <a:gd name="connsiteX33" fmla="*/ 8271127 w 9144000"/>
              <a:gd name="connsiteY33" fmla="*/ 4187483 h 5143500"/>
              <a:gd name="connsiteX34" fmla="*/ 8252724 w 9144000"/>
              <a:gd name="connsiteY34" fmla="*/ 4188245 h 5143500"/>
              <a:gd name="connsiteX35" fmla="*/ 8234436 w 9144000"/>
              <a:gd name="connsiteY35" fmla="*/ 4189192 h 5143500"/>
              <a:gd name="connsiteX36" fmla="*/ 8216260 w 9144000"/>
              <a:gd name="connsiteY36" fmla="*/ 4190323 h 5143500"/>
              <a:gd name="connsiteX37" fmla="*/ 8198195 w 9144000"/>
              <a:gd name="connsiteY37" fmla="*/ 4191634 h 5143500"/>
              <a:gd name="connsiteX38" fmla="*/ 8180239 w 9144000"/>
              <a:gd name="connsiteY38" fmla="*/ 4193124 h 5143500"/>
              <a:gd name="connsiteX39" fmla="*/ 8162391 w 9144000"/>
              <a:gd name="connsiteY39" fmla="*/ 4194791 h 5143500"/>
              <a:gd name="connsiteX40" fmla="*/ 8144649 w 9144000"/>
              <a:gd name="connsiteY40" fmla="*/ 4196632 h 5143500"/>
              <a:gd name="connsiteX41" fmla="*/ 8127011 w 9144000"/>
              <a:gd name="connsiteY41" fmla="*/ 4198645 h 5143500"/>
              <a:gd name="connsiteX42" fmla="*/ 8109476 w 9144000"/>
              <a:gd name="connsiteY42" fmla="*/ 4200828 h 5143500"/>
              <a:gd name="connsiteX43" fmla="*/ 8092042 w 9144000"/>
              <a:gd name="connsiteY43" fmla="*/ 4203178 h 5143500"/>
              <a:gd name="connsiteX44" fmla="*/ 8074708 w 9144000"/>
              <a:gd name="connsiteY44" fmla="*/ 4205694 h 5143500"/>
              <a:gd name="connsiteX45" fmla="*/ 8057472 w 9144000"/>
              <a:gd name="connsiteY45" fmla="*/ 4208371 h 5143500"/>
              <a:gd name="connsiteX46" fmla="*/ 8040331 w 9144000"/>
              <a:gd name="connsiteY46" fmla="*/ 4211210 h 5143500"/>
              <a:gd name="connsiteX47" fmla="*/ 8006332 w 9144000"/>
              <a:gd name="connsiteY47" fmla="*/ 4217359 h 5143500"/>
              <a:gd name="connsiteX48" fmla="*/ 7972699 w 9144000"/>
              <a:gd name="connsiteY48" fmla="*/ 4224123 h 5143500"/>
              <a:gd name="connsiteX49" fmla="*/ 7922906 w 9144000"/>
              <a:gd name="connsiteY49" fmla="*/ 4235381 h 5143500"/>
              <a:gd name="connsiteX50" fmla="*/ 7890129 w 9144000"/>
              <a:gd name="connsiteY50" fmla="*/ 4243601 h 5143500"/>
              <a:gd name="connsiteX51" fmla="*/ 7857671 w 9144000"/>
              <a:gd name="connsiteY51" fmla="*/ 4252372 h 5143500"/>
              <a:gd name="connsiteX52" fmla="*/ 7825521 w 9144000"/>
              <a:gd name="connsiteY52" fmla="*/ 4261676 h 5143500"/>
              <a:gd name="connsiteX53" fmla="*/ 7793663 w 9144000"/>
              <a:gd name="connsiteY53" fmla="*/ 4271493 h 5143500"/>
              <a:gd name="connsiteX54" fmla="*/ 7762087 w 9144000"/>
              <a:gd name="connsiteY54" fmla="*/ 4281806 h 5143500"/>
              <a:gd name="connsiteX55" fmla="*/ 7730778 w 9144000"/>
              <a:gd name="connsiteY55" fmla="*/ 4292598 h 5143500"/>
              <a:gd name="connsiteX56" fmla="*/ 7699724 w 9144000"/>
              <a:gd name="connsiteY56" fmla="*/ 4303848 h 5143500"/>
              <a:gd name="connsiteX57" fmla="*/ 7668911 w 9144000"/>
              <a:gd name="connsiteY57" fmla="*/ 4315539 h 5143500"/>
              <a:gd name="connsiteX58" fmla="*/ 7638326 w 9144000"/>
              <a:gd name="connsiteY58" fmla="*/ 4327653 h 5143500"/>
              <a:gd name="connsiteX59" fmla="*/ 7607958 w 9144000"/>
              <a:gd name="connsiteY59" fmla="*/ 4340171 h 5143500"/>
              <a:gd name="connsiteX60" fmla="*/ 7577791 w 9144000"/>
              <a:gd name="connsiteY60" fmla="*/ 4353075 h 5143500"/>
              <a:gd name="connsiteX61" fmla="*/ 7547814 w 9144000"/>
              <a:gd name="connsiteY61" fmla="*/ 4366348 h 5143500"/>
              <a:gd name="connsiteX62" fmla="*/ 7518014 w 9144000"/>
              <a:gd name="connsiteY62" fmla="*/ 4379970 h 5143500"/>
              <a:gd name="connsiteX63" fmla="*/ 7473615 w 9144000"/>
              <a:gd name="connsiteY63" fmla="*/ 4401018 h 5143500"/>
              <a:gd name="connsiteX64" fmla="*/ 7429540 w 9144000"/>
              <a:gd name="connsiteY64" fmla="*/ 4422750 h 5143500"/>
              <a:gd name="connsiteX65" fmla="*/ 7385744 w 9144000"/>
              <a:gd name="connsiteY65" fmla="*/ 4445105 h 5143500"/>
              <a:gd name="connsiteX66" fmla="*/ 7342185 w 9144000"/>
              <a:gd name="connsiteY66" fmla="*/ 4468020 h 5143500"/>
              <a:gd name="connsiteX67" fmla="*/ 7284394 w 9144000"/>
              <a:gd name="connsiteY67" fmla="*/ 4499338 h 5143500"/>
              <a:gd name="connsiteX68" fmla="*/ 7198121 w 9144000"/>
              <a:gd name="connsiteY68" fmla="*/ 4547659 h 5143500"/>
              <a:gd name="connsiteX69" fmla="*/ 6982454 w 9144000"/>
              <a:gd name="connsiteY69" fmla="*/ 4672511 h 5143500"/>
              <a:gd name="connsiteX70" fmla="*/ 6821831 w 9144000"/>
              <a:gd name="connsiteY70" fmla="*/ 4764264 h 5143500"/>
              <a:gd name="connsiteX71" fmla="*/ 6747456 w 9144000"/>
              <a:gd name="connsiteY71" fmla="*/ 4805079 h 5143500"/>
              <a:gd name="connsiteX72" fmla="*/ 6687147 w 9144000"/>
              <a:gd name="connsiteY72" fmla="*/ 4837057 h 5143500"/>
              <a:gd name="connsiteX73" fmla="*/ 6641376 w 9144000"/>
              <a:gd name="connsiteY73" fmla="*/ 4860551 h 5143500"/>
              <a:gd name="connsiteX74" fmla="*/ 6595092 w 9144000"/>
              <a:gd name="connsiteY74" fmla="*/ 4883557 h 5143500"/>
              <a:gd name="connsiteX75" fmla="*/ 6548252 w 9144000"/>
              <a:gd name="connsiteY75" fmla="*/ 4906012 h 5143500"/>
              <a:gd name="connsiteX76" fmla="*/ 6500812 w 9144000"/>
              <a:gd name="connsiteY76" fmla="*/ 4927857 h 5143500"/>
              <a:gd name="connsiteX77" fmla="*/ 6468830 w 9144000"/>
              <a:gd name="connsiteY77" fmla="*/ 4942049 h 5143500"/>
              <a:gd name="connsiteX78" fmla="*/ 6436549 w 9144000"/>
              <a:gd name="connsiteY78" fmla="*/ 4955925 h 5143500"/>
              <a:gd name="connsiteX79" fmla="*/ 6403956 w 9144000"/>
              <a:gd name="connsiteY79" fmla="*/ 4969464 h 5143500"/>
              <a:gd name="connsiteX80" fmla="*/ 6371038 w 9144000"/>
              <a:gd name="connsiteY80" fmla="*/ 4982650 h 5143500"/>
              <a:gd name="connsiteX81" fmla="*/ 6337781 w 9144000"/>
              <a:gd name="connsiteY81" fmla="*/ 4995463 h 5143500"/>
              <a:gd name="connsiteX82" fmla="*/ 6304173 w 9144000"/>
              <a:gd name="connsiteY82" fmla="*/ 5007886 h 5143500"/>
              <a:gd name="connsiteX83" fmla="*/ 6270200 w 9144000"/>
              <a:gd name="connsiteY83" fmla="*/ 5019900 h 5143500"/>
              <a:gd name="connsiteX84" fmla="*/ 6235850 w 9144000"/>
              <a:gd name="connsiteY84" fmla="*/ 5031487 h 5143500"/>
              <a:gd name="connsiteX85" fmla="*/ 6201110 w 9144000"/>
              <a:gd name="connsiteY85" fmla="*/ 5042628 h 5143500"/>
              <a:gd name="connsiteX86" fmla="*/ 6165966 w 9144000"/>
              <a:gd name="connsiteY86" fmla="*/ 5053306 h 5143500"/>
              <a:gd name="connsiteX87" fmla="*/ 6130405 w 9144000"/>
              <a:gd name="connsiteY87" fmla="*/ 5063502 h 5143500"/>
              <a:gd name="connsiteX88" fmla="*/ 6094415 w 9144000"/>
              <a:gd name="connsiteY88" fmla="*/ 5073197 h 5143500"/>
              <a:gd name="connsiteX89" fmla="*/ 6057982 w 9144000"/>
              <a:gd name="connsiteY89" fmla="*/ 5082374 h 5143500"/>
              <a:gd name="connsiteX90" fmla="*/ 6021094 w 9144000"/>
              <a:gd name="connsiteY90" fmla="*/ 5091015 h 5143500"/>
              <a:gd name="connsiteX91" fmla="*/ 5983737 w 9144000"/>
              <a:gd name="connsiteY91" fmla="*/ 5099100 h 5143500"/>
              <a:gd name="connsiteX92" fmla="*/ 5945899 w 9144000"/>
              <a:gd name="connsiteY92" fmla="*/ 5106612 h 5143500"/>
              <a:gd name="connsiteX93" fmla="*/ 5907565 w 9144000"/>
              <a:gd name="connsiteY93" fmla="*/ 5113533 h 5143500"/>
              <a:gd name="connsiteX94" fmla="*/ 5868724 w 9144000"/>
              <a:gd name="connsiteY94" fmla="*/ 5119842 h 5143500"/>
              <a:gd name="connsiteX95" fmla="*/ 5829363 w 9144000"/>
              <a:gd name="connsiteY95" fmla="*/ 5125525 h 5143500"/>
              <a:gd name="connsiteX96" fmla="*/ 5789467 w 9144000"/>
              <a:gd name="connsiteY96" fmla="*/ 5130561 h 5143500"/>
              <a:gd name="connsiteX97" fmla="*/ 5749025 w 9144000"/>
              <a:gd name="connsiteY97" fmla="*/ 5134932 h 5143500"/>
              <a:gd name="connsiteX98" fmla="*/ 5708022 w 9144000"/>
              <a:gd name="connsiteY98" fmla="*/ 5138621 h 5143500"/>
              <a:gd name="connsiteX99" fmla="*/ 5666447 w 9144000"/>
              <a:gd name="connsiteY99" fmla="*/ 5141607 h 5143500"/>
              <a:gd name="connsiteX100" fmla="*/ 5631259 w 9144000"/>
              <a:gd name="connsiteY100" fmla="*/ 5143500 h 5143500"/>
              <a:gd name="connsiteX101" fmla="*/ 0 w 9144000"/>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144000" h="5143500">
                <a:moveTo>
                  <a:pt x="0" y="0"/>
                </a:moveTo>
                <a:lnTo>
                  <a:pt x="9144000" y="0"/>
                </a:lnTo>
                <a:lnTo>
                  <a:pt x="9144000" y="4345781"/>
                </a:lnTo>
                <a:lnTo>
                  <a:pt x="9143998" y="4345781"/>
                </a:lnTo>
                <a:lnTo>
                  <a:pt x="9143998" y="4344285"/>
                </a:lnTo>
                <a:lnTo>
                  <a:pt x="9095210" y="4326932"/>
                </a:lnTo>
                <a:lnTo>
                  <a:pt x="9047139" y="4310686"/>
                </a:lnTo>
                <a:lnTo>
                  <a:pt x="8999773" y="4295530"/>
                </a:lnTo>
                <a:lnTo>
                  <a:pt x="8953098" y="4281446"/>
                </a:lnTo>
                <a:lnTo>
                  <a:pt x="8907100" y="4268415"/>
                </a:lnTo>
                <a:lnTo>
                  <a:pt x="8861767" y="4256419"/>
                </a:lnTo>
                <a:lnTo>
                  <a:pt x="8817087" y="4245439"/>
                </a:lnTo>
                <a:lnTo>
                  <a:pt x="8773046" y="4235458"/>
                </a:lnTo>
                <a:lnTo>
                  <a:pt x="8729631" y="4226457"/>
                </a:lnTo>
                <a:lnTo>
                  <a:pt x="8686828" y="4218418"/>
                </a:lnTo>
                <a:lnTo>
                  <a:pt x="8644625" y="4211323"/>
                </a:lnTo>
                <a:lnTo>
                  <a:pt x="8603009" y="4205153"/>
                </a:lnTo>
                <a:lnTo>
                  <a:pt x="8582418" y="4202409"/>
                </a:lnTo>
                <a:lnTo>
                  <a:pt x="8561967" y="4199890"/>
                </a:lnTo>
                <a:lnTo>
                  <a:pt x="8541658" y="4197593"/>
                </a:lnTo>
                <a:lnTo>
                  <a:pt x="8521486" y="4195515"/>
                </a:lnTo>
                <a:lnTo>
                  <a:pt x="8501452" y="4193655"/>
                </a:lnTo>
                <a:lnTo>
                  <a:pt x="8481553" y="4192012"/>
                </a:lnTo>
                <a:lnTo>
                  <a:pt x="8461787" y="4190580"/>
                </a:lnTo>
                <a:lnTo>
                  <a:pt x="8442153" y="4189360"/>
                </a:lnTo>
                <a:lnTo>
                  <a:pt x="8422651" y="4188347"/>
                </a:lnTo>
                <a:lnTo>
                  <a:pt x="8403276" y="4187542"/>
                </a:lnTo>
                <a:lnTo>
                  <a:pt x="8384030" y="4186940"/>
                </a:lnTo>
                <a:lnTo>
                  <a:pt x="8364908" y="4186539"/>
                </a:lnTo>
                <a:lnTo>
                  <a:pt x="8345911" y="4186339"/>
                </a:lnTo>
                <a:lnTo>
                  <a:pt x="8327035" y="4186335"/>
                </a:lnTo>
                <a:lnTo>
                  <a:pt x="8308281" y="4186526"/>
                </a:lnTo>
                <a:lnTo>
                  <a:pt x="8289645" y="4186909"/>
                </a:lnTo>
                <a:lnTo>
                  <a:pt x="8271127" y="4187483"/>
                </a:lnTo>
                <a:lnTo>
                  <a:pt x="8252724" y="4188245"/>
                </a:lnTo>
                <a:lnTo>
                  <a:pt x="8234436" y="4189192"/>
                </a:lnTo>
                <a:lnTo>
                  <a:pt x="8216260" y="4190323"/>
                </a:lnTo>
                <a:lnTo>
                  <a:pt x="8198195" y="4191634"/>
                </a:lnTo>
                <a:lnTo>
                  <a:pt x="8180239" y="4193124"/>
                </a:lnTo>
                <a:lnTo>
                  <a:pt x="8162391" y="4194791"/>
                </a:lnTo>
                <a:lnTo>
                  <a:pt x="8144649" y="4196632"/>
                </a:lnTo>
                <a:lnTo>
                  <a:pt x="8127011" y="4198645"/>
                </a:lnTo>
                <a:lnTo>
                  <a:pt x="8109476" y="4200828"/>
                </a:lnTo>
                <a:lnTo>
                  <a:pt x="8092042" y="4203178"/>
                </a:lnTo>
                <a:lnTo>
                  <a:pt x="8074708" y="4205694"/>
                </a:lnTo>
                <a:lnTo>
                  <a:pt x="8057472" y="4208371"/>
                </a:lnTo>
                <a:lnTo>
                  <a:pt x="8040331" y="4211210"/>
                </a:lnTo>
                <a:lnTo>
                  <a:pt x="8006332" y="4217359"/>
                </a:lnTo>
                <a:lnTo>
                  <a:pt x="7972699" y="4224123"/>
                </a:lnTo>
                <a:lnTo>
                  <a:pt x="7922906" y="4235381"/>
                </a:lnTo>
                <a:lnTo>
                  <a:pt x="7890129" y="4243601"/>
                </a:lnTo>
                <a:lnTo>
                  <a:pt x="7857671" y="4252372"/>
                </a:lnTo>
                <a:lnTo>
                  <a:pt x="7825521" y="4261676"/>
                </a:lnTo>
                <a:lnTo>
                  <a:pt x="7793663" y="4271493"/>
                </a:lnTo>
                <a:lnTo>
                  <a:pt x="7762087" y="4281806"/>
                </a:lnTo>
                <a:lnTo>
                  <a:pt x="7730778" y="4292598"/>
                </a:lnTo>
                <a:lnTo>
                  <a:pt x="7699724" y="4303848"/>
                </a:lnTo>
                <a:lnTo>
                  <a:pt x="7668911" y="4315539"/>
                </a:lnTo>
                <a:lnTo>
                  <a:pt x="7638326" y="4327653"/>
                </a:lnTo>
                <a:lnTo>
                  <a:pt x="7607958" y="4340171"/>
                </a:lnTo>
                <a:lnTo>
                  <a:pt x="7577791" y="4353075"/>
                </a:lnTo>
                <a:lnTo>
                  <a:pt x="7547814" y="4366348"/>
                </a:lnTo>
                <a:lnTo>
                  <a:pt x="7518014" y="4379970"/>
                </a:lnTo>
                <a:lnTo>
                  <a:pt x="7473615" y="4401018"/>
                </a:lnTo>
                <a:lnTo>
                  <a:pt x="7429540" y="4422750"/>
                </a:lnTo>
                <a:lnTo>
                  <a:pt x="7385744" y="4445105"/>
                </a:lnTo>
                <a:lnTo>
                  <a:pt x="7342185" y="4468020"/>
                </a:lnTo>
                <a:lnTo>
                  <a:pt x="7284394" y="4499338"/>
                </a:lnTo>
                <a:lnTo>
                  <a:pt x="7198121" y="4547659"/>
                </a:lnTo>
                <a:lnTo>
                  <a:pt x="6982454" y="4672511"/>
                </a:lnTo>
                <a:lnTo>
                  <a:pt x="6821831" y="4764264"/>
                </a:lnTo>
                <a:lnTo>
                  <a:pt x="6747456" y="4805079"/>
                </a:lnTo>
                <a:lnTo>
                  <a:pt x="6687147" y="4837057"/>
                </a:lnTo>
                <a:lnTo>
                  <a:pt x="6641376" y="4860551"/>
                </a:lnTo>
                <a:lnTo>
                  <a:pt x="6595092" y="4883557"/>
                </a:lnTo>
                <a:lnTo>
                  <a:pt x="6548252" y="4906012"/>
                </a:lnTo>
                <a:lnTo>
                  <a:pt x="6500812" y="4927857"/>
                </a:lnTo>
                <a:lnTo>
                  <a:pt x="6468830" y="4942049"/>
                </a:lnTo>
                <a:lnTo>
                  <a:pt x="6436549" y="4955925"/>
                </a:lnTo>
                <a:lnTo>
                  <a:pt x="6403956" y="4969464"/>
                </a:lnTo>
                <a:lnTo>
                  <a:pt x="6371038" y="4982650"/>
                </a:lnTo>
                <a:lnTo>
                  <a:pt x="6337781" y="4995463"/>
                </a:lnTo>
                <a:lnTo>
                  <a:pt x="6304173" y="5007886"/>
                </a:lnTo>
                <a:lnTo>
                  <a:pt x="6270200" y="5019900"/>
                </a:lnTo>
                <a:lnTo>
                  <a:pt x="6235850" y="5031487"/>
                </a:lnTo>
                <a:lnTo>
                  <a:pt x="6201110" y="5042628"/>
                </a:lnTo>
                <a:lnTo>
                  <a:pt x="6165966" y="5053306"/>
                </a:lnTo>
                <a:lnTo>
                  <a:pt x="6130405" y="5063502"/>
                </a:lnTo>
                <a:lnTo>
                  <a:pt x="6094415" y="5073197"/>
                </a:lnTo>
                <a:lnTo>
                  <a:pt x="6057982" y="5082374"/>
                </a:lnTo>
                <a:lnTo>
                  <a:pt x="6021094" y="5091015"/>
                </a:lnTo>
                <a:lnTo>
                  <a:pt x="5983737" y="5099100"/>
                </a:lnTo>
                <a:lnTo>
                  <a:pt x="5945899" y="5106612"/>
                </a:lnTo>
                <a:lnTo>
                  <a:pt x="5907565" y="5113533"/>
                </a:lnTo>
                <a:lnTo>
                  <a:pt x="5868724" y="5119842"/>
                </a:lnTo>
                <a:lnTo>
                  <a:pt x="5829363" y="5125525"/>
                </a:lnTo>
                <a:lnTo>
                  <a:pt x="5789467" y="5130561"/>
                </a:lnTo>
                <a:lnTo>
                  <a:pt x="5749025" y="5134932"/>
                </a:lnTo>
                <a:lnTo>
                  <a:pt x="5708022" y="5138621"/>
                </a:lnTo>
                <a:lnTo>
                  <a:pt x="5666447" y="5141607"/>
                </a:lnTo>
                <a:lnTo>
                  <a:pt x="5631259" y="5143500"/>
                </a:lnTo>
                <a:lnTo>
                  <a:pt x="0" y="5143500"/>
                </a:lnTo>
                <a:close/>
              </a:path>
            </a:pathLst>
          </a:custGeom>
          <a:solidFill>
            <a:schemeClr val="accent6"/>
          </a:solidFill>
          <a:ln>
            <a:noFill/>
          </a:ln>
        </p:spPr>
        <p:txBody>
          <a:bodyPr wrap="square" anchor="b">
            <a:noAutofit/>
          </a:bodyPr>
          <a:lstStyle>
            <a:lvl1pPr marL="0" indent="0" algn="ctr">
              <a:buNone/>
              <a:defRPr sz="2183" b="0">
                <a:solidFill>
                  <a:schemeClr val="accent1"/>
                </a:solidFill>
              </a:defRPr>
            </a:lvl1pPr>
          </a:lstStyle>
          <a:p>
            <a:r>
              <a:rPr lang="en-GB"/>
              <a:t>   </a:t>
            </a:r>
          </a:p>
        </p:txBody>
      </p:sp>
      <p:sp>
        <p:nvSpPr>
          <p:cNvPr id="5" name="Text Placeholder 4">
            <a:extLst>
              <a:ext uri="{FF2B5EF4-FFF2-40B4-BE49-F238E27FC236}">
                <a16:creationId xmlns:a16="http://schemas.microsoft.com/office/drawing/2014/main" id="{CD9199F2-FD0B-48CB-BF88-E2A9677AD29D}"/>
              </a:ext>
            </a:extLst>
          </p:cNvPr>
          <p:cNvSpPr>
            <a:spLocks noGrp="1"/>
          </p:cNvSpPr>
          <p:nvPr>
            <p:ph type="body" sz="quarter" idx="10"/>
          </p:nvPr>
        </p:nvSpPr>
        <p:spPr>
          <a:xfrm>
            <a:off x="432001" y="5120019"/>
            <a:ext cx="5424816" cy="1333699"/>
          </a:xfrm>
        </p:spPr>
        <p:txBody>
          <a:bodyPr anchor="b"/>
          <a:lstStyle>
            <a:lvl1pPr>
              <a:defRPr sz="1200" b="1">
                <a:solidFill>
                  <a:schemeClr val="tx1"/>
                </a:solidFill>
              </a:defRPr>
            </a:lvl1pPr>
            <a:lvl2pPr>
              <a:defRPr sz="1200" b="0">
                <a:solidFill>
                  <a:schemeClr val="tx1"/>
                </a:solidFill>
              </a:defRPr>
            </a:lvl2pPr>
            <a:lvl3pPr marL="0" indent="0">
              <a:buFontTx/>
              <a:buNone/>
              <a:defRPr sz="1200" b="0">
                <a:solidFill>
                  <a:schemeClr val="tx1"/>
                </a:solidFill>
              </a:defRPr>
            </a:lvl3pPr>
            <a:lvl4pPr marL="0" indent="0">
              <a:buFontTx/>
              <a:buNone/>
              <a:defRPr sz="1200" b="0">
                <a:solidFill>
                  <a:schemeClr val="tx1"/>
                </a:solidFill>
              </a:defRPr>
            </a:lvl4pPr>
            <a:lvl5pPr marL="0" indent="0">
              <a:buFontTx/>
              <a:buNone/>
              <a:defRPr sz="1200" b="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7" name="Picture 6">
            <a:extLst>
              <a:ext uri="{FF2B5EF4-FFF2-40B4-BE49-F238E27FC236}">
                <a16:creationId xmlns:a16="http://schemas.microsoft.com/office/drawing/2014/main" id="{DD4BF8BF-9CAC-4BF8-B555-D6E364C618FB}"/>
              </a:ext>
            </a:extLst>
          </p:cNvPr>
          <p:cNvPicPr>
            <a:picLocks noChangeAspect="1"/>
          </p:cNvPicPr>
          <p:nvPr userDrawn="1"/>
        </p:nvPicPr>
        <p:blipFill>
          <a:blip r:embed="rId2"/>
          <a:stretch>
            <a:fillRect/>
          </a:stretch>
        </p:blipFill>
        <p:spPr>
          <a:xfrm>
            <a:off x="9965223" y="6237768"/>
            <a:ext cx="1794176" cy="268024"/>
          </a:xfrm>
          <a:prstGeom prst="rect">
            <a:avLst/>
          </a:prstGeom>
        </p:spPr>
      </p:pic>
    </p:spTree>
    <p:extLst>
      <p:ext uri="{BB962C8B-B14F-4D97-AF65-F5344CB8AC3E}">
        <p14:creationId xmlns:p14="http://schemas.microsoft.com/office/powerpoint/2010/main" val="29842735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Title_Intro_Copy">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97523" y="2298492"/>
            <a:ext cx="4754880" cy="637747"/>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97523" y="3291081"/>
            <a:ext cx="8371840" cy="2050789"/>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pic>
        <p:nvPicPr>
          <p:cNvPr id="5" name="Picture 4">
            <a:extLst>
              <a:ext uri="{FF2B5EF4-FFF2-40B4-BE49-F238E27FC236}">
                <a16:creationId xmlns:a16="http://schemas.microsoft.com/office/drawing/2014/main" id="{D3E91914-15F0-C444-9769-0EC96228BFAC}"/>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270677939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93202-ABC8-43FB-AC03-1A7B6709210D}"/>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51675744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B733F-036F-486F-8C1F-67849ABBFB1B}"/>
              </a:ext>
            </a:extLst>
          </p:cNvPr>
          <p:cNvSpPr>
            <a:spLocks noGrp="1"/>
          </p:cNvSpPr>
          <p:nvPr>
            <p:ph type="title"/>
          </p:nvPr>
        </p:nvSpPr>
        <p:spPr/>
        <p:txBody>
          <a:bodyPr/>
          <a:lstStyle/>
          <a:p>
            <a:r>
              <a:rPr lang="en-US"/>
              <a:t>Click to edit Master title style</a:t>
            </a:r>
            <a:endParaRPr lang="en-GB"/>
          </a:p>
        </p:txBody>
      </p:sp>
      <p:grpSp>
        <p:nvGrpSpPr>
          <p:cNvPr id="10" name="Guidance note">
            <a:extLst>
              <a:ext uri="{FF2B5EF4-FFF2-40B4-BE49-F238E27FC236}">
                <a16:creationId xmlns:a16="http://schemas.microsoft.com/office/drawing/2014/main" id="{632E5E5C-A081-4838-96EC-2018DFBEF9DF}"/>
              </a:ext>
            </a:extLst>
          </p:cNvPr>
          <p:cNvGrpSpPr/>
          <p:nvPr userDrawn="1"/>
        </p:nvGrpSpPr>
        <p:grpSpPr>
          <a:xfrm>
            <a:off x="12514259" y="-2970"/>
            <a:ext cx="2576459" cy="3511851"/>
            <a:chOff x="10925224" y="286"/>
            <a:chExt cx="2952328" cy="4024464"/>
          </a:xfrm>
        </p:grpSpPr>
        <p:sp>
          <p:nvSpPr>
            <p:cNvPr id="11" name="Guidance note">
              <a:extLst>
                <a:ext uri="{FF2B5EF4-FFF2-40B4-BE49-F238E27FC236}">
                  <a16:creationId xmlns:a16="http://schemas.microsoft.com/office/drawing/2014/main" id="{F2B4E9B4-10AE-4C7E-A99E-957BC1A5812F}"/>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a:solidFill>
                    <a:schemeClr val="bg1">
                      <a:lumMod val="50000"/>
                    </a:schemeClr>
                  </a:solidFill>
                  <a:latin typeface="+mj-lt"/>
                </a:rPr>
                <a:t>Reapplying the Slide Layout</a:t>
              </a:r>
            </a:p>
            <a:p>
              <a:pPr marL="963" lvl="2">
                <a:spcAft>
                  <a:spcPts val="181"/>
                </a:spcAft>
              </a:pPr>
              <a:r>
                <a:rPr lang="en-GB" sz="853">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Select the layout you require</a:t>
              </a:r>
            </a:p>
            <a:p>
              <a:pPr marL="963" lvl="2">
                <a:spcAft>
                  <a:spcPts val="181"/>
                </a:spcAft>
              </a:pPr>
              <a:r>
                <a:rPr lang="en-GB" sz="853" b="1">
                  <a:solidFill>
                    <a:schemeClr val="bg1">
                      <a:lumMod val="50000"/>
                    </a:schemeClr>
                  </a:solidFill>
                  <a:latin typeface="+mj-lt"/>
                </a:rPr>
                <a:t>Text bullet formatting</a:t>
              </a:r>
            </a:p>
            <a:p>
              <a:pPr marL="963" lvl="2">
                <a:spcAft>
                  <a:spcPts val="181"/>
                </a:spcAft>
              </a:pPr>
              <a:r>
                <a:rPr lang="en-GB" sz="853">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r>
                <a:rPr lang="en-GB" sz="853">
                  <a:solidFill>
                    <a:schemeClr val="bg1">
                      <a:lumMod val="50000"/>
                    </a:schemeClr>
                  </a:solidFill>
                </a:rPr>
                <a:t>Alternatively you can use the keyboard shortcuts:</a:t>
              </a:r>
              <a:br>
                <a:rPr lang="en-GB" sz="853">
                  <a:solidFill>
                    <a:schemeClr val="bg1">
                      <a:lumMod val="50000"/>
                    </a:schemeClr>
                  </a:solidFill>
                </a:rPr>
              </a:br>
              <a:r>
                <a:rPr lang="en-GB" sz="853" err="1">
                  <a:solidFill>
                    <a:schemeClr val="bg1">
                      <a:lumMod val="50000"/>
                    </a:schemeClr>
                  </a:solidFill>
                </a:rPr>
                <a:t>Shift+Alt+Right</a:t>
              </a:r>
              <a:r>
                <a:rPr lang="en-GB" sz="853">
                  <a:solidFill>
                    <a:schemeClr val="bg1">
                      <a:lumMod val="50000"/>
                    </a:schemeClr>
                  </a:solidFill>
                </a:rPr>
                <a:t> arrow key = increase level</a:t>
              </a:r>
              <a:br>
                <a:rPr lang="en-GB" sz="853">
                  <a:solidFill>
                    <a:schemeClr val="bg1">
                      <a:lumMod val="50000"/>
                    </a:schemeClr>
                  </a:solidFill>
                </a:rPr>
              </a:br>
              <a:r>
                <a:rPr lang="en-GB" sz="853" err="1">
                  <a:solidFill>
                    <a:schemeClr val="bg1">
                      <a:lumMod val="50000"/>
                    </a:schemeClr>
                  </a:solidFill>
                </a:rPr>
                <a:t>Shift+Alt+Left</a:t>
              </a:r>
              <a:r>
                <a:rPr lang="en-GB" sz="853">
                  <a:solidFill>
                    <a:schemeClr val="bg1">
                      <a:lumMod val="50000"/>
                    </a:schemeClr>
                  </a:solidFill>
                </a:rPr>
                <a:t> arrow key = decrease level</a:t>
              </a:r>
            </a:p>
            <a:p>
              <a:pPr marL="963" lvl="2">
                <a:spcAft>
                  <a:spcPts val="181"/>
                </a:spcAft>
              </a:pPr>
              <a:r>
                <a:rPr lang="en-GB" sz="853" b="1">
                  <a:solidFill>
                    <a:schemeClr val="bg1">
                      <a:lumMod val="50000"/>
                    </a:schemeClr>
                  </a:solidFill>
                  <a:latin typeface="+mj-lt"/>
                </a:rPr>
                <a:t>Guides</a:t>
              </a:r>
            </a:p>
            <a:p>
              <a:pPr marL="963" lvl="2">
                <a:spcAft>
                  <a:spcPts val="181"/>
                </a:spcAft>
              </a:pPr>
              <a:r>
                <a:rPr lang="en-GB" sz="853">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a:solidFill>
                  <a:schemeClr val="bg1">
                    <a:lumMod val="50000"/>
                  </a:schemeClr>
                </a:solidFill>
              </a:endParaRPr>
            </a:p>
          </p:txBody>
        </p:sp>
        <p:grpSp>
          <p:nvGrpSpPr>
            <p:cNvPr id="12" name="Group 11">
              <a:extLst>
                <a:ext uri="{FF2B5EF4-FFF2-40B4-BE49-F238E27FC236}">
                  <a16:creationId xmlns:a16="http://schemas.microsoft.com/office/drawing/2014/main" id="{35B4912A-59FA-4C90-8A6A-AA719C24026F}"/>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13" name="Picture 3">
                <a:extLst>
                  <a:ext uri="{FF2B5EF4-FFF2-40B4-BE49-F238E27FC236}">
                    <a16:creationId xmlns:a16="http://schemas.microsoft.com/office/drawing/2014/main" id="{647D2EDA-3121-42A7-B61A-59C5E65D0A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14" name="Rounded Rectangle 20">
                <a:extLst>
                  <a:ext uri="{FF2B5EF4-FFF2-40B4-BE49-F238E27FC236}">
                    <a16:creationId xmlns:a16="http://schemas.microsoft.com/office/drawing/2014/main" id="{3A65E115-1B05-4D6A-8D9B-23B56711CDA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a:p>
            </p:txBody>
          </p:sp>
        </p:grpSp>
      </p:grpSp>
      <p:sp>
        <p:nvSpPr>
          <p:cNvPr id="9" name="Text Placeholder 3">
            <a:extLst>
              <a:ext uri="{FF2B5EF4-FFF2-40B4-BE49-F238E27FC236}">
                <a16:creationId xmlns:a16="http://schemas.microsoft.com/office/drawing/2014/main" id="{1704110C-7FA9-42B8-8B3B-DA58E665BDCC}"/>
              </a:ext>
            </a:extLst>
          </p:cNvPr>
          <p:cNvSpPr>
            <a:spLocks noGrp="1"/>
          </p:cNvSpPr>
          <p:nvPr>
            <p:ph type="body" sz="quarter" idx="16"/>
          </p:nvPr>
        </p:nvSpPr>
        <p:spPr>
          <a:xfrm>
            <a:off x="432001" y="1416667"/>
            <a:ext cx="11327399"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777711400"/>
      </p:ext>
    </p:extLst>
  </p:cSld>
  <p:clrMapOvr>
    <a:masterClrMapping/>
  </p:clrMapOvr>
  <p:extLst>
    <p:ext uri="{DCECCB84-F9BA-43D5-87BE-67443E8EF086}">
      <p15:sldGuideLst xmlns:p15="http://schemas.microsoft.com/office/powerpoint/2012/main"/>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4F340-DC34-40A9-AAD0-1975F2301B87}"/>
              </a:ext>
            </a:extLst>
          </p:cNvPr>
          <p:cNvSpPr>
            <a:spLocks noGrp="1"/>
          </p:cNvSpPr>
          <p:nvPr>
            <p:ph type="title"/>
          </p:nvPr>
        </p:nvSpPr>
        <p:spPr/>
        <p:txBody>
          <a:bodyPr/>
          <a:lstStyle/>
          <a:p>
            <a:r>
              <a:rPr lang="en-US"/>
              <a:t>Click to edit Master title style</a:t>
            </a:r>
            <a:endParaRPr lang="en-GB"/>
          </a:p>
        </p:txBody>
      </p:sp>
      <p:sp>
        <p:nvSpPr>
          <p:cNvPr id="13" name="Text Placeholder 3">
            <a:extLst>
              <a:ext uri="{FF2B5EF4-FFF2-40B4-BE49-F238E27FC236}">
                <a16:creationId xmlns:a16="http://schemas.microsoft.com/office/drawing/2014/main" id="{9F52CBFD-699B-45C5-A157-E323D3A6D5CC}"/>
              </a:ext>
            </a:extLst>
          </p:cNvPr>
          <p:cNvSpPr>
            <a:spLocks noGrp="1"/>
          </p:cNvSpPr>
          <p:nvPr>
            <p:ph type="body" sz="quarter" idx="16"/>
          </p:nvPr>
        </p:nvSpPr>
        <p:spPr>
          <a:xfrm>
            <a:off x="432000" y="1416667"/>
            <a:ext cx="5424817"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Text Placeholder 3">
            <a:extLst>
              <a:ext uri="{FF2B5EF4-FFF2-40B4-BE49-F238E27FC236}">
                <a16:creationId xmlns:a16="http://schemas.microsoft.com/office/drawing/2014/main" id="{A54D8696-31B7-4DB8-B15D-873BDA46532E}"/>
              </a:ext>
            </a:extLst>
          </p:cNvPr>
          <p:cNvSpPr>
            <a:spLocks noGrp="1"/>
          </p:cNvSpPr>
          <p:nvPr>
            <p:ph type="body" sz="quarter" idx="17"/>
          </p:nvPr>
        </p:nvSpPr>
        <p:spPr>
          <a:xfrm>
            <a:off x="6335184" y="1416667"/>
            <a:ext cx="5424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4" name="Guidance note">
            <a:extLst>
              <a:ext uri="{FF2B5EF4-FFF2-40B4-BE49-F238E27FC236}">
                <a16:creationId xmlns:a16="http://schemas.microsoft.com/office/drawing/2014/main" id="{F560F193-177D-4395-B1BB-A42292DDC151}"/>
              </a:ext>
            </a:extLst>
          </p:cNvPr>
          <p:cNvGrpSpPr/>
          <p:nvPr userDrawn="1"/>
        </p:nvGrpSpPr>
        <p:grpSpPr>
          <a:xfrm>
            <a:off x="12514259" y="-2970"/>
            <a:ext cx="2576459" cy="3511851"/>
            <a:chOff x="10925224" y="286"/>
            <a:chExt cx="2952328" cy="4024464"/>
          </a:xfrm>
        </p:grpSpPr>
        <p:sp>
          <p:nvSpPr>
            <p:cNvPr id="25" name="Guidance note">
              <a:extLst>
                <a:ext uri="{FF2B5EF4-FFF2-40B4-BE49-F238E27FC236}">
                  <a16:creationId xmlns:a16="http://schemas.microsoft.com/office/drawing/2014/main" id="{AF29402F-0B0A-44A5-B263-0C8C1E5B7779}"/>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a:solidFill>
                    <a:schemeClr val="bg1">
                      <a:lumMod val="50000"/>
                    </a:schemeClr>
                  </a:solidFill>
                  <a:latin typeface="+mj-lt"/>
                </a:rPr>
                <a:t>Reapplying the Slide Layout</a:t>
              </a:r>
            </a:p>
            <a:p>
              <a:pPr marL="963" lvl="2">
                <a:spcAft>
                  <a:spcPts val="181"/>
                </a:spcAft>
              </a:pPr>
              <a:r>
                <a:rPr lang="en-GB" sz="853">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Select the layout you require</a:t>
              </a:r>
            </a:p>
            <a:p>
              <a:pPr marL="963" lvl="2">
                <a:spcAft>
                  <a:spcPts val="181"/>
                </a:spcAft>
              </a:pPr>
              <a:r>
                <a:rPr lang="en-GB" sz="853" b="1">
                  <a:solidFill>
                    <a:schemeClr val="bg1">
                      <a:lumMod val="50000"/>
                    </a:schemeClr>
                  </a:solidFill>
                  <a:latin typeface="+mj-lt"/>
                </a:rPr>
                <a:t>Text bullet formatting</a:t>
              </a:r>
            </a:p>
            <a:p>
              <a:pPr marL="963" lvl="2">
                <a:spcAft>
                  <a:spcPts val="181"/>
                </a:spcAft>
              </a:pPr>
              <a:r>
                <a:rPr lang="en-GB" sz="853">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r>
                <a:rPr lang="en-GB" sz="853">
                  <a:solidFill>
                    <a:schemeClr val="bg1">
                      <a:lumMod val="50000"/>
                    </a:schemeClr>
                  </a:solidFill>
                </a:rPr>
                <a:t>Alternatively you can use the keyboard shortcuts:</a:t>
              </a:r>
              <a:br>
                <a:rPr lang="en-GB" sz="853">
                  <a:solidFill>
                    <a:schemeClr val="bg1">
                      <a:lumMod val="50000"/>
                    </a:schemeClr>
                  </a:solidFill>
                </a:rPr>
              </a:br>
              <a:r>
                <a:rPr lang="en-GB" sz="853" err="1">
                  <a:solidFill>
                    <a:schemeClr val="bg1">
                      <a:lumMod val="50000"/>
                    </a:schemeClr>
                  </a:solidFill>
                </a:rPr>
                <a:t>Shift+Alt+Right</a:t>
              </a:r>
              <a:r>
                <a:rPr lang="en-GB" sz="853">
                  <a:solidFill>
                    <a:schemeClr val="bg1">
                      <a:lumMod val="50000"/>
                    </a:schemeClr>
                  </a:solidFill>
                </a:rPr>
                <a:t> arrow key = increase level</a:t>
              </a:r>
              <a:br>
                <a:rPr lang="en-GB" sz="853">
                  <a:solidFill>
                    <a:schemeClr val="bg1">
                      <a:lumMod val="50000"/>
                    </a:schemeClr>
                  </a:solidFill>
                </a:rPr>
              </a:br>
              <a:r>
                <a:rPr lang="en-GB" sz="853" err="1">
                  <a:solidFill>
                    <a:schemeClr val="bg1">
                      <a:lumMod val="50000"/>
                    </a:schemeClr>
                  </a:solidFill>
                </a:rPr>
                <a:t>Shift+Alt+Left</a:t>
              </a:r>
              <a:r>
                <a:rPr lang="en-GB" sz="853">
                  <a:solidFill>
                    <a:schemeClr val="bg1">
                      <a:lumMod val="50000"/>
                    </a:schemeClr>
                  </a:solidFill>
                </a:rPr>
                <a:t> arrow key = decrease level</a:t>
              </a:r>
            </a:p>
            <a:p>
              <a:pPr marL="963" lvl="2">
                <a:spcAft>
                  <a:spcPts val="181"/>
                </a:spcAft>
              </a:pPr>
              <a:r>
                <a:rPr lang="en-GB" sz="853" b="1">
                  <a:solidFill>
                    <a:schemeClr val="bg1">
                      <a:lumMod val="50000"/>
                    </a:schemeClr>
                  </a:solidFill>
                  <a:latin typeface="+mj-lt"/>
                </a:rPr>
                <a:t>Guides</a:t>
              </a:r>
            </a:p>
            <a:p>
              <a:pPr marL="963" lvl="2">
                <a:spcAft>
                  <a:spcPts val="181"/>
                </a:spcAft>
              </a:pPr>
              <a:r>
                <a:rPr lang="en-GB" sz="853">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a:solidFill>
                  <a:schemeClr val="bg1">
                    <a:lumMod val="50000"/>
                  </a:schemeClr>
                </a:solidFill>
              </a:endParaRPr>
            </a:p>
          </p:txBody>
        </p:sp>
        <p:grpSp>
          <p:nvGrpSpPr>
            <p:cNvPr id="26" name="Group 25">
              <a:extLst>
                <a:ext uri="{FF2B5EF4-FFF2-40B4-BE49-F238E27FC236}">
                  <a16:creationId xmlns:a16="http://schemas.microsoft.com/office/drawing/2014/main" id="{75E3892D-FEFD-4962-9795-DC2F17463B75}"/>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7" name="Picture 3">
                <a:extLst>
                  <a:ext uri="{FF2B5EF4-FFF2-40B4-BE49-F238E27FC236}">
                    <a16:creationId xmlns:a16="http://schemas.microsoft.com/office/drawing/2014/main" id="{1EE9A39B-0904-456F-B59F-2F4E55120F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8" name="Rounded Rectangle 20">
                <a:extLst>
                  <a:ext uri="{FF2B5EF4-FFF2-40B4-BE49-F238E27FC236}">
                    <a16:creationId xmlns:a16="http://schemas.microsoft.com/office/drawing/2014/main" id="{7992D0BE-FA95-458F-8ED2-677D7AE90B42}"/>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a:p>
            </p:txBody>
          </p:sp>
        </p:grpSp>
      </p:grpSp>
    </p:spTree>
    <p:extLst>
      <p:ext uri="{BB962C8B-B14F-4D97-AF65-F5344CB8AC3E}">
        <p14:creationId xmlns:p14="http://schemas.microsoft.com/office/powerpoint/2010/main" val="285032393"/>
      </p:ext>
    </p:extLst>
  </p:cSld>
  <p:clrMapOvr>
    <a:masterClrMapping/>
  </p:clrMapOvr>
  <p:extLst>
    <p:ext uri="{DCECCB84-F9BA-43D5-87BE-67443E8EF086}">
      <p15:sldGuideLst xmlns:p15="http://schemas.microsoft.com/office/powerpoint/2012/main"/>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432001" y="1416667"/>
            <a:ext cx="3456319"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43688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8305281" y="1416667"/>
            <a:ext cx="3456000" cy="209288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5" name="Guidance note">
            <a:extLst>
              <a:ext uri="{FF2B5EF4-FFF2-40B4-BE49-F238E27FC236}">
                <a16:creationId xmlns:a16="http://schemas.microsoft.com/office/drawing/2014/main" id="{8D58E090-A402-4396-9C34-AACC618598E9}"/>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9007DA49-FBBA-426F-8BA1-C45A5B9C3B51}"/>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a:solidFill>
                    <a:schemeClr val="bg1">
                      <a:lumMod val="50000"/>
                    </a:schemeClr>
                  </a:solidFill>
                  <a:latin typeface="+mj-lt"/>
                </a:rPr>
                <a:t>Reapplying the Slide Layout</a:t>
              </a:r>
            </a:p>
            <a:p>
              <a:pPr marL="963" lvl="2">
                <a:spcAft>
                  <a:spcPts val="181"/>
                </a:spcAft>
              </a:pPr>
              <a:r>
                <a:rPr lang="en-GB" sz="853">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Select the layout you require</a:t>
              </a:r>
            </a:p>
            <a:p>
              <a:pPr marL="963" lvl="2">
                <a:spcAft>
                  <a:spcPts val="181"/>
                </a:spcAft>
              </a:pPr>
              <a:r>
                <a:rPr lang="en-GB" sz="853" b="1">
                  <a:solidFill>
                    <a:schemeClr val="bg1">
                      <a:lumMod val="50000"/>
                    </a:schemeClr>
                  </a:solidFill>
                  <a:latin typeface="+mj-lt"/>
                </a:rPr>
                <a:t>Text bullet formatting</a:t>
              </a:r>
            </a:p>
            <a:p>
              <a:pPr marL="963" lvl="2">
                <a:spcAft>
                  <a:spcPts val="181"/>
                </a:spcAft>
              </a:pPr>
              <a:r>
                <a:rPr lang="en-GB" sz="853">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r>
                <a:rPr lang="en-GB" sz="853">
                  <a:solidFill>
                    <a:schemeClr val="bg1">
                      <a:lumMod val="50000"/>
                    </a:schemeClr>
                  </a:solidFill>
                </a:rPr>
                <a:t>Alternatively you can use the keyboard shortcuts:</a:t>
              </a:r>
              <a:br>
                <a:rPr lang="en-GB" sz="853">
                  <a:solidFill>
                    <a:schemeClr val="bg1">
                      <a:lumMod val="50000"/>
                    </a:schemeClr>
                  </a:solidFill>
                </a:rPr>
              </a:br>
              <a:r>
                <a:rPr lang="en-GB" sz="853" err="1">
                  <a:solidFill>
                    <a:schemeClr val="bg1">
                      <a:lumMod val="50000"/>
                    </a:schemeClr>
                  </a:solidFill>
                </a:rPr>
                <a:t>Shift+Alt+Right</a:t>
              </a:r>
              <a:r>
                <a:rPr lang="en-GB" sz="853">
                  <a:solidFill>
                    <a:schemeClr val="bg1">
                      <a:lumMod val="50000"/>
                    </a:schemeClr>
                  </a:solidFill>
                </a:rPr>
                <a:t> arrow key = increase level</a:t>
              </a:r>
              <a:br>
                <a:rPr lang="en-GB" sz="853">
                  <a:solidFill>
                    <a:schemeClr val="bg1">
                      <a:lumMod val="50000"/>
                    </a:schemeClr>
                  </a:solidFill>
                </a:rPr>
              </a:br>
              <a:r>
                <a:rPr lang="en-GB" sz="853" err="1">
                  <a:solidFill>
                    <a:schemeClr val="bg1">
                      <a:lumMod val="50000"/>
                    </a:schemeClr>
                  </a:solidFill>
                </a:rPr>
                <a:t>Shift+Alt+Left</a:t>
              </a:r>
              <a:r>
                <a:rPr lang="en-GB" sz="853">
                  <a:solidFill>
                    <a:schemeClr val="bg1">
                      <a:lumMod val="50000"/>
                    </a:schemeClr>
                  </a:solidFill>
                </a:rPr>
                <a:t> arrow key = decrease level</a:t>
              </a:r>
            </a:p>
            <a:p>
              <a:pPr marL="963" lvl="2">
                <a:spcAft>
                  <a:spcPts val="181"/>
                </a:spcAft>
              </a:pPr>
              <a:r>
                <a:rPr lang="en-GB" sz="853" b="1">
                  <a:solidFill>
                    <a:schemeClr val="bg1">
                      <a:lumMod val="50000"/>
                    </a:schemeClr>
                  </a:solidFill>
                  <a:latin typeface="+mj-lt"/>
                </a:rPr>
                <a:t>Guides</a:t>
              </a:r>
            </a:p>
            <a:p>
              <a:pPr marL="963" lvl="2">
                <a:spcAft>
                  <a:spcPts val="181"/>
                </a:spcAft>
              </a:pPr>
              <a:r>
                <a:rPr lang="en-GB" sz="853">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a:solidFill>
                  <a:schemeClr val="bg1">
                    <a:lumMod val="50000"/>
                  </a:schemeClr>
                </a:solidFill>
              </a:endParaRPr>
            </a:p>
          </p:txBody>
        </p:sp>
        <p:grpSp>
          <p:nvGrpSpPr>
            <p:cNvPr id="27" name="Group 26">
              <a:extLst>
                <a:ext uri="{FF2B5EF4-FFF2-40B4-BE49-F238E27FC236}">
                  <a16:creationId xmlns:a16="http://schemas.microsoft.com/office/drawing/2014/main" id="{7A2C458C-0867-42D1-96EC-960A20373E59}"/>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317CCC4E-121E-4D81-894F-BC8D76CF9C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FDB760BE-4E51-4DA4-A2FA-EA5369BB40F7}"/>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a:p>
            </p:txBody>
          </p:sp>
        </p:grpSp>
      </p:grpSp>
    </p:spTree>
    <p:extLst>
      <p:ext uri="{BB962C8B-B14F-4D97-AF65-F5344CB8AC3E}">
        <p14:creationId xmlns:p14="http://schemas.microsoft.com/office/powerpoint/2010/main" val="3426133194"/>
      </p:ext>
    </p:extLst>
  </p:cSld>
  <p:clrMapOvr>
    <a:masterClrMapping/>
  </p:clrMapOvr>
  <p:extLst>
    <p:ext uri="{DCECCB84-F9BA-43D5-87BE-67443E8EF086}">
      <p15:sldGuideLst xmlns:p15="http://schemas.microsoft.com/office/powerpoint/2012/main"/>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One column + imag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a:p>
        </p:txBody>
      </p:sp>
      <p:sp>
        <p:nvSpPr>
          <p:cNvPr id="15" name="Text Placeholder 3">
            <a:extLst>
              <a:ext uri="{FF2B5EF4-FFF2-40B4-BE49-F238E27FC236}">
                <a16:creationId xmlns:a16="http://schemas.microsoft.com/office/drawing/2014/main" id="{D0C88B5B-AAF5-47BD-AD69-1EE3F9438DF2}"/>
              </a:ext>
            </a:extLst>
          </p:cNvPr>
          <p:cNvSpPr>
            <a:spLocks noGrp="1"/>
          </p:cNvSpPr>
          <p:nvPr>
            <p:ph type="body" sz="quarter" idx="16"/>
          </p:nvPr>
        </p:nvSpPr>
        <p:spPr>
          <a:xfrm>
            <a:off x="432000" y="1416667"/>
            <a:ext cx="5424817"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Picture Placeholder 3">
            <a:extLst>
              <a:ext uri="{FF2B5EF4-FFF2-40B4-BE49-F238E27FC236}">
                <a16:creationId xmlns:a16="http://schemas.microsoft.com/office/drawing/2014/main" id="{C6AD82B2-07C2-46E9-9678-D1F4F1426BEA}"/>
              </a:ext>
            </a:extLst>
          </p:cNvPr>
          <p:cNvSpPr>
            <a:spLocks noGrp="1"/>
          </p:cNvSpPr>
          <p:nvPr>
            <p:ph type="pic" sz="quarter" idx="18" hasCustomPrompt="1"/>
          </p:nvPr>
        </p:nvSpPr>
        <p:spPr>
          <a:xfrm>
            <a:off x="6337301" y="1416051"/>
            <a:ext cx="5402583" cy="4605867"/>
          </a:xfrm>
          <a:solidFill>
            <a:schemeClr val="bg1">
              <a:lumMod val="95000"/>
            </a:schemeClr>
          </a:solidFill>
        </p:spPr>
        <p:txBody>
          <a:bodyPr anchor="ctr">
            <a:noAutofit/>
          </a:bodyPr>
          <a:lstStyle>
            <a:lvl1pPr algn="ctr">
              <a:defRPr/>
            </a:lvl1pPr>
          </a:lstStyle>
          <a:p>
            <a:r>
              <a:rPr lang="en-GB"/>
              <a:t>INSERT PICTURE</a:t>
            </a:r>
          </a:p>
        </p:txBody>
      </p:sp>
      <p:grpSp>
        <p:nvGrpSpPr>
          <p:cNvPr id="22" name="Guidance note">
            <a:extLst>
              <a:ext uri="{FF2B5EF4-FFF2-40B4-BE49-F238E27FC236}">
                <a16:creationId xmlns:a16="http://schemas.microsoft.com/office/drawing/2014/main" id="{01782A72-73F6-4D14-8B35-52467DA934D1}"/>
              </a:ext>
            </a:extLst>
          </p:cNvPr>
          <p:cNvGrpSpPr/>
          <p:nvPr userDrawn="1"/>
        </p:nvGrpSpPr>
        <p:grpSpPr>
          <a:xfrm>
            <a:off x="12514259" y="-2970"/>
            <a:ext cx="2576459" cy="3511851"/>
            <a:chOff x="10925224" y="286"/>
            <a:chExt cx="2952328" cy="4024464"/>
          </a:xfrm>
        </p:grpSpPr>
        <p:sp>
          <p:nvSpPr>
            <p:cNvPr id="23" name="Guidance note">
              <a:extLst>
                <a:ext uri="{FF2B5EF4-FFF2-40B4-BE49-F238E27FC236}">
                  <a16:creationId xmlns:a16="http://schemas.microsoft.com/office/drawing/2014/main" id="{BA2FA1E4-352E-4936-9547-427ED8A3A4D0}"/>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a:solidFill>
                    <a:schemeClr val="bg1">
                      <a:lumMod val="50000"/>
                    </a:schemeClr>
                  </a:solidFill>
                  <a:latin typeface="+mj-lt"/>
                </a:rPr>
                <a:t>Reapplying the Slide Layout</a:t>
              </a:r>
            </a:p>
            <a:p>
              <a:pPr marL="963" lvl="2">
                <a:spcAft>
                  <a:spcPts val="181"/>
                </a:spcAft>
              </a:pPr>
              <a:r>
                <a:rPr lang="en-GB" sz="853">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Select the layout you require</a:t>
              </a:r>
            </a:p>
            <a:p>
              <a:pPr marL="963" lvl="2">
                <a:spcAft>
                  <a:spcPts val="181"/>
                </a:spcAft>
              </a:pPr>
              <a:r>
                <a:rPr lang="en-GB" sz="853" b="1">
                  <a:solidFill>
                    <a:schemeClr val="bg1">
                      <a:lumMod val="50000"/>
                    </a:schemeClr>
                  </a:solidFill>
                  <a:latin typeface="+mj-lt"/>
                </a:rPr>
                <a:t>Text bullet formatting</a:t>
              </a:r>
            </a:p>
            <a:p>
              <a:pPr marL="963" lvl="2">
                <a:spcAft>
                  <a:spcPts val="181"/>
                </a:spcAft>
              </a:pPr>
              <a:r>
                <a:rPr lang="en-GB" sz="853">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r>
                <a:rPr lang="en-GB" sz="853">
                  <a:solidFill>
                    <a:schemeClr val="bg1">
                      <a:lumMod val="50000"/>
                    </a:schemeClr>
                  </a:solidFill>
                </a:rPr>
                <a:t>Alternatively you can use the keyboard shortcuts:</a:t>
              </a:r>
              <a:br>
                <a:rPr lang="en-GB" sz="853">
                  <a:solidFill>
                    <a:schemeClr val="bg1">
                      <a:lumMod val="50000"/>
                    </a:schemeClr>
                  </a:solidFill>
                </a:rPr>
              </a:br>
              <a:r>
                <a:rPr lang="en-GB" sz="853" err="1">
                  <a:solidFill>
                    <a:schemeClr val="bg1">
                      <a:lumMod val="50000"/>
                    </a:schemeClr>
                  </a:solidFill>
                </a:rPr>
                <a:t>Shift+Alt+Right</a:t>
              </a:r>
              <a:r>
                <a:rPr lang="en-GB" sz="853">
                  <a:solidFill>
                    <a:schemeClr val="bg1">
                      <a:lumMod val="50000"/>
                    </a:schemeClr>
                  </a:solidFill>
                </a:rPr>
                <a:t> arrow key = increase level</a:t>
              </a:r>
              <a:br>
                <a:rPr lang="en-GB" sz="853">
                  <a:solidFill>
                    <a:schemeClr val="bg1">
                      <a:lumMod val="50000"/>
                    </a:schemeClr>
                  </a:solidFill>
                </a:rPr>
              </a:br>
              <a:r>
                <a:rPr lang="en-GB" sz="853" err="1">
                  <a:solidFill>
                    <a:schemeClr val="bg1">
                      <a:lumMod val="50000"/>
                    </a:schemeClr>
                  </a:solidFill>
                </a:rPr>
                <a:t>Shift+Alt+Left</a:t>
              </a:r>
              <a:r>
                <a:rPr lang="en-GB" sz="853">
                  <a:solidFill>
                    <a:schemeClr val="bg1">
                      <a:lumMod val="50000"/>
                    </a:schemeClr>
                  </a:solidFill>
                </a:rPr>
                <a:t> arrow key = decrease level</a:t>
              </a:r>
            </a:p>
            <a:p>
              <a:pPr marL="963" lvl="2">
                <a:spcAft>
                  <a:spcPts val="181"/>
                </a:spcAft>
              </a:pPr>
              <a:r>
                <a:rPr lang="en-GB" sz="853" b="1">
                  <a:solidFill>
                    <a:schemeClr val="bg1">
                      <a:lumMod val="50000"/>
                    </a:schemeClr>
                  </a:solidFill>
                  <a:latin typeface="+mj-lt"/>
                </a:rPr>
                <a:t>Guides</a:t>
              </a:r>
            </a:p>
            <a:p>
              <a:pPr marL="963" lvl="2">
                <a:spcAft>
                  <a:spcPts val="181"/>
                </a:spcAft>
              </a:pPr>
              <a:r>
                <a:rPr lang="en-GB" sz="853">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a:solidFill>
                  <a:schemeClr val="bg1">
                    <a:lumMod val="50000"/>
                  </a:schemeClr>
                </a:solidFill>
              </a:endParaRPr>
            </a:p>
          </p:txBody>
        </p:sp>
        <p:grpSp>
          <p:nvGrpSpPr>
            <p:cNvPr id="24" name="Group 23">
              <a:extLst>
                <a:ext uri="{FF2B5EF4-FFF2-40B4-BE49-F238E27FC236}">
                  <a16:creationId xmlns:a16="http://schemas.microsoft.com/office/drawing/2014/main" id="{7CA143A2-801C-4CD0-8D12-326B73247494}"/>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5" name="Picture 3">
                <a:extLst>
                  <a:ext uri="{FF2B5EF4-FFF2-40B4-BE49-F238E27FC236}">
                    <a16:creationId xmlns:a16="http://schemas.microsoft.com/office/drawing/2014/main" id="{5C9ED126-1C4E-4635-A8FB-BCBFE68F79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36520D67-05A8-460E-B163-63A8C5C3076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a:p>
            </p:txBody>
          </p:sp>
        </p:grpSp>
      </p:grpSp>
    </p:spTree>
    <p:extLst>
      <p:ext uri="{BB962C8B-B14F-4D97-AF65-F5344CB8AC3E}">
        <p14:creationId xmlns:p14="http://schemas.microsoft.com/office/powerpoint/2010/main" val="2769807242"/>
      </p:ext>
    </p:extLst>
  </p:cSld>
  <p:clrMapOvr>
    <a:masterClrMapping/>
  </p:clrMapOvr>
  <p:extLst>
    <p:ext uri="{DCECCB84-F9BA-43D5-87BE-67443E8EF086}">
      <p15:sldGuideLst xmlns:p15="http://schemas.microsoft.com/office/powerpoint/2012/main"/>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Key message + text righ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431999" y="1416667"/>
            <a:ext cx="3456000" cy="4605251"/>
          </a:xfrm>
          <a:solidFill>
            <a:schemeClr val="accent1"/>
          </a:solidFill>
        </p:spPr>
        <p:txBody>
          <a:bodyPr wrap="square" lIns="144000" tIns="144000" rIns="144000" bIns="144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8304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5" name="Guidance note">
            <a:extLst>
              <a:ext uri="{FF2B5EF4-FFF2-40B4-BE49-F238E27FC236}">
                <a16:creationId xmlns:a16="http://schemas.microsoft.com/office/drawing/2014/main" id="{4C75A555-DA44-4479-9698-0614FBA84EB2}"/>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C63E074A-E363-483E-970D-D9D5B8E95E9E}"/>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a:solidFill>
                    <a:schemeClr val="bg1">
                      <a:lumMod val="50000"/>
                    </a:schemeClr>
                  </a:solidFill>
                  <a:latin typeface="+mj-lt"/>
                </a:rPr>
                <a:t>Reapplying the Slide Layout</a:t>
              </a:r>
            </a:p>
            <a:p>
              <a:pPr marL="963" lvl="2">
                <a:spcAft>
                  <a:spcPts val="181"/>
                </a:spcAft>
              </a:pPr>
              <a:r>
                <a:rPr lang="en-GB" sz="853">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Select the layout you require</a:t>
              </a:r>
            </a:p>
            <a:p>
              <a:pPr marL="963" lvl="2">
                <a:spcAft>
                  <a:spcPts val="181"/>
                </a:spcAft>
              </a:pPr>
              <a:r>
                <a:rPr lang="en-GB" sz="853" b="1">
                  <a:solidFill>
                    <a:schemeClr val="bg1">
                      <a:lumMod val="50000"/>
                    </a:schemeClr>
                  </a:solidFill>
                  <a:latin typeface="+mj-lt"/>
                </a:rPr>
                <a:t>Text bullet formatting</a:t>
              </a:r>
            </a:p>
            <a:p>
              <a:pPr marL="963" lvl="2">
                <a:spcAft>
                  <a:spcPts val="181"/>
                </a:spcAft>
              </a:pPr>
              <a:r>
                <a:rPr lang="en-GB" sz="853">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r>
                <a:rPr lang="en-GB" sz="853">
                  <a:solidFill>
                    <a:schemeClr val="bg1">
                      <a:lumMod val="50000"/>
                    </a:schemeClr>
                  </a:solidFill>
                </a:rPr>
                <a:t>Alternatively you can use the keyboard shortcuts:</a:t>
              </a:r>
              <a:br>
                <a:rPr lang="en-GB" sz="853">
                  <a:solidFill>
                    <a:schemeClr val="bg1">
                      <a:lumMod val="50000"/>
                    </a:schemeClr>
                  </a:solidFill>
                </a:rPr>
              </a:br>
              <a:r>
                <a:rPr lang="en-GB" sz="853" err="1">
                  <a:solidFill>
                    <a:schemeClr val="bg1">
                      <a:lumMod val="50000"/>
                    </a:schemeClr>
                  </a:solidFill>
                </a:rPr>
                <a:t>Shift+Alt+Right</a:t>
              </a:r>
              <a:r>
                <a:rPr lang="en-GB" sz="853">
                  <a:solidFill>
                    <a:schemeClr val="bg1">
                      <a:lumMod val="50000"/>
                    </a:schemeClr>
                  </a:solidFill>
                </a:rPr>
                <a:t> arrow key = increase level</a:t>
              </a:r>
              <a:br>
                <a:rPr lang="en-GB" sz="853">
                  <a:solidFill>
                    <a:schemeClr val="bg1">
                      <a:lumMod val="50000"/>
                    </a:schemeClr>
                  </a:solidFill>
                </a:rPr>
              </a:br>
              <a:r>
                <a:rPr lang="en-GB" sz="853" err="1">
                  <a:solidFill>
                    <a:schemeClr val="bg1">
                      <a:lumMod val="50000"/>
                    </a:schemeClr>
                  </a:solidFill>
                </a:rPr>
                <a:t>Shift+Alt+Left</a:t>
              </a:r>
              <a:r>
                <a:rPr lang="en-GB" sz="853">
                  <a:solidFill>
                    <a:schemeClr val="bg1">
                      <a:lumMod val="50000"/>
                    </a:schemeClr>
                  </a:solidFill>
                </a:rPr>
                <a:t> arrow key = decrease level</a:t>
              </a:r>
            </a:p>
            <a:p>
              <a:pPr marL="963" lvl="2">
                <a:spcAft>
                  <a:spcPts val="181"/>
                </a:spcAft>
              </a:pPr>
              <a:r>
                <a:rPr lang="en-GB" sz="853" b="1">
                  <a:solidFill>
                    <a:schemeClr val="bg1">
                      <a:lumMod val="50000"/>
                    </a:schemeClr>
                  </a:solidFill>
                  <a:latin typeface="+mj-lt"/>
                </a:rPr>
                <a:t>Guides</a:t>
              </a:r>
            </a:p>
            <a:p>
              <a:pPr marL="963" lvl="2">
                <a:spcAft>
                  <a:spcPts val="181"/>
                </a:spcAft>
              </a:pPr>
              <a:r>
                <a:rPr lang="en-GB" sz="853">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a:solidFill>
                  <a:schemeClr val="bg1">
                    <a:lumMod val="50000"/>
                  </a:schemeClr>
                </a:solidFill>
              </a:endParaRPr>
            </a:p>
          </p:txBody>
        </p:sp>
        <p:grpSp>
          <p:nvGrpSpPr>
            <p:cNvPr id="27" name="Group 26">
              <a:extLst>
                <a:ext uri="{FF2B5EF4-FFF2-40B4-BE49-F238E27FC236}">
                  <a16:creationId xmlns:a16="http://schemas.microsoft.com/office/drawing/2014/main" id="{896FFC9E-ABDE-4220-B6F9-2A72B081BE11}"/>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783C9DE9-FE0B-4105-9B20-8A9F98F20D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5102F88B-920A-4BBA-AA4D-ABF9A90CB5A1}"/>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a:p>
            </p:txBody>
          </p:sp>
        </p:grpSp>
      </p:grpSp>
    </p:spTree>
    <p:extLst>
      <p:ext uri="{BB962C8B-B14F-4D97-AF65-F5344CB8AC3E}">
        <p14:creationId xmlns:p14="http://schemas.microsoft.com/office/powerpoint/2010/main" val="3883664333"/>
      </p:ext>
    </p:extLst>
  </p:cSld>
  <p:clrMapOvr>
    <a:masterClrMapping/>
  </p:clrMapOvr>
  <p:extLst>
    <p:ext uri="{DCECCB84-F9BA-43D5-87BE-67443E8EF086}">
      <p15:sldGuideLst xmlns:p15="http://schemas.microsoft.com/office/powerpoint/2012/main"/>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Key message + text lef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8304000" y="1416667"/>
            <a:ext cx="3456000" cy="4605251"/>
          </a:xfrm>
          <a:solidFill>
            <a:schemeClr val="accent1"/>
          </a:solidFill>
        </p:spPr>
        <p:txBody>
          <a:bodyPr wrap="square" lIns="144000" tIns="144000" rIns="144000" bIns="144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ext Placeholder 3">
            <a:extLst>
              <a:ext uri="{FF2B5EF4-FFF2-40B4-BE49-F238E27FC236}">
                <a16:creationId xmlns:a16="http://schemas.microsoft.com/office/drawing/2014/main" id="{0AFD44EC-D9DC-4A2D-91EF-9F07DE3F1CEF}"/>
              </a:ext>
            </a:extLst>
          </p:cNvPr>
          <p:cNvSpPr>
            <a:spLocks noGrp="1"/>
          </p:cNvSpPr>
          <p:nvPr>
            <p:ph type="body" sz="quarter" idx="19"/>
          </p:nvPr>
        </p:nvSpPr>
        <p:spPr>
          <a:xfrm>
            <a:off x="431999"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5" name="Guidance note">
            <a:extLst>
              <a:ext uri="{FF2B5EF4-FFF2-40B4-BE49-F238E27FC236}">
                <a16:creationId xmlns:a16="http://schemas.microsoft.com/office/drawing/2014/main" id="{8D653A98-CF56-446A-9721-D28CD48D3FD4}"/>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8C9C3EDE-A918-437D-A5D8-7697D56218DE}"/>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a:solidFill>
                    <a:schemeClr val="bg1">
                      <a:lumMod val="50000"/>
                    </a:schemeClr>
                  </a:solidFill>
                  <a:latin typeface="+mj-lt"/>
                </a:rPr>
                <a:t>Reapplying the Slide Layout</a:t>
              </a:r>
            </a:p>
            <a:p>
              <a:pPr marL="963" lvl="2">
                <a:spcAft>
                  <a:spcPts val="181"/>
                </a:spcAft>
              </a:pPr>
              <a:r>
                <a:rPr lang="en-GB" sz="853">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Select the layout you require</a:t>
              </a:r>
            </a:p>
            <a:p>
              <a:pPr marL="963" lvl="2">
                <a:spcAft>
                  <a:spcPts val="181"/>
                </a:spcAft>
              </a:pPr>
              <a:r>
                <a:rPr lang="en-GB" sz="853" b="1">
                  <a:solidFill>
                    <a:schemeClr val="bg1">
                      <a:lumMod val="50000"/>
                    </a:schemeClr>
                  </a:solidFill>
                  <a:latin typeface="+mj-lt"/>
                </a:rPr>
                <a:t>Text bullet formatting</a:t>
              </a:r>
            </a:p>
            <a:p>
              <a:pPr marL="963" lvl="2">
                <a:spcAft>
                  <a:spcPts val="181"/>
                </a:spcAft>
              </a:pPr>
              <a:r>
                <a:rPr lang="en-GB" sz="853">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r>
                <a:rPr lang="en-GB" sz="853">
                  <a:solidFill>
                    <a:schemeClr val="bg1">
                      <a:lumMod val="50000"/>
                    </a:schemeClr>
                  </a:solidFill>
                </a:rPr>
                <a:t>Alternatively you can use the keyboard shortcuts:</a:t>
              </a:r>
              <a:br>
                <a:rPr lang="en-GB" sz="853">
                  <a:solidFill>
                    <a:schemeClr val="bg1">
                      <a:lumMod val="50000"/>
                    </a:schemeClr>
                  </a:solidFill>
                </a:rPr>
              </a:br>
              <a:r>
                <a:rPr lang="en-GB" sz="853" err="1">
                  <a:solidFill>
                    <a:schemeClr val="bg1">
                      <a:lumMod val="50000"/>
                    </a:schemeClr>
                  </a:solidFill>
                </a:rPr>
                <a:t>Shift+Alt+Right</a:t>
              </a:r>
              <a:r>
                <a:rPr lang="en-GB" sz="853">
                  <a:solidFill>
                    <a:schemeClr val="bg1">
                      <a:lumMod val="50000"/>
                    </a:schemeClr>
                  </a:solidFill>
                </a:rPr>
                <a:t> arrow key = increase level</a:t>
              </a:r>
              <a:br>
                <a:rPr lang="en-GB" sz="853">
                  <a:solidFill>
                    <a:schemeClr val="bg1">
                      <a:lumMod val="50000"/>
                    </a:schemeClr>
                  </a:solidFill>
                </a:rPr>
              </a:br>
              <a:r>
                <a:rPr lang="en-GB" sz="853" err="1">
                  <a:solidFill>
                    <a:schemeClr val="bg1">
                      <a:lumMod val="50000"/>
                    </a:schemeClr>
                  </a:solidFill>
                </a:rPr>
                <a:t>Shift+Alt+Left</a:t>
              </a:r>
              <a:r>
                <a:rPr lang="en-GB" sz="853">
                  <a:solidFill>
                    <a:schemeClr val="bg1">
                      <a:lumMod val="50000"/>
                    </a:schemeClr>
                  </a:solidFill>
                </a:rPr>
                <a:t> arrow key = decrease level</a:t>
              </a:r>
            </a:p>
            <a:p>
              <a:pPr marL="963" lvl="2">
                <a:spcAft>
                  <a:spcPts val="181"/>
                </a:spcAft>
              </a:pPr>
              <a:r>
                <a:rPr lang="en-GB" sz="853" b="1">
                  <a:solidFill>
                    <a:schemeClr val="bg1">
                      <a:lumMod val="50000"/>
                    </a:schemeClr>
                  </a:solidFill>
                  <a:latin typeface="+mj-lt"/>
                </a:rPr>
                <a:t>Guides</a:t>
              </a:r>
            </a:p>
            <a:p>
              <a:pPr marL="963" lvl="2">
                <a:spcAft>
                  <a:spcPts val="181"/>
                </a:spcAft>
              </a:pPr>
              <a:r>
                <a:rPr lang="en-GB" sz="853">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a:solidFill>
                  <a:schemeClr val="bg1">
                    <a:lumMod val="50000"/>
                  </a:schemeClr>
                </a:solidFill>
              </a:endParaRPr>
            </a:p>
          </p:txBody>
        </p:sp>
        <p:grpSp>
          <p:nvGrpSpPr>
            <p:cNvPr id="27" name="Group 26">
              <a:extLst>
                <a:ext uri="{FF2B5EF4-FFF2-40B4-BE49-F238E27FC236}">
                  <a16:creationId xmlns:a16="http://schemas.microsoft.com/office/drawing/2014/main" id="{5F3C91CB-65FA-4CDB-8765-78FFE5FC2739}"/>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5C5CF7EE-ECFD-4A37-B9C3-BD2D0C0176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4A33F702-07EE-4E88-900B-16CB8EA2DA6B}"/>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a:p>
            </p:txBody>
          </p:sp>
        </p:grpSp>
      </p:grpSp>
    </p:spTree>
    <p:extLst>
      <p:ext uri="{BB962C8B-B14F-4D97-AF65-F5344CB8AC3E}">
        <p14:creationId xmlns:p14="http://schemas.microsoft.com/office/powerpoint/2010/main" val="1643523199"/>
      </p:ext>
    </p:extLst>
  </p:cSld>
  <p:clrMapOvr>
    <a:masterClrMapping/>
  </p:clrMapOvr>
  <p:extLst>
    <p:ext uri="{DCECCB84-F9BA-43D5-87BE-67443E8EF086}">
      <p15:sldGuideLst xmlns:p15="http://schemas.microsoft.com/office/powerpoint/2012/main"/>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itle + chart">
    <p:spTree>
      <p:nvGrpSpPr>
        <p:cNvPr id="1" name=""/>
        <p:cNvGrpSpPr/>
        <p:nvPr/>
      </p:nvGrpSpPr>
      <p:grpSpPr>
        <a:xfrm>
          <a:off x="0" y="0"/>
          <a:ext cx="0" cy="0"/>
          <a:chOff x="0" y="0"/>
          <a:chExt cx="0" cy="0"/>
        </a:xfrm>
      </p:grpSpPr>
      <p:sp>
        <p:nvSpPr>
          <p:cNvPr id="19" name="Chart Placeholder 5"/>
          <p:cNvSpPr>
            <a:spLocks noGrp="1"/>
          </p:cNvSpPr>
          <p:nvPr>
            <p:ph type="chart" sz="quarter" idx="15" hasCustomPrompt="1"/>
          </p:nvPr>
        </p:nvSpPr>
        <p:spPr>
          <a:xfrm>
            <a:off x="431800" y="1416667"/>
            <a:ext cx="7391400" cy="4605251"/>
          </a:xfrm>
          <a:prstGeom prst="rect">
            <a:avLst/>
          </a:prstGeom>
        </p:spPr>
        <p:txBody>
          <a:bodyPr>
            <a:noAutofit/>
          </a:bodyPr>
          <a:lstStyle>
            <a:lvl1pPr>
              <a:defRPr>
                <a:solidFill>
                  <a:schemeClr val="accent1"/>
                </a:solidFill>
              </a:defRPr>
            </a:lvl1pPr>
          </a:lstStyle>
          <a:p>
            <a:r>
              <a:rPr lang="en-GB"/>
              <a:t> </a:t>
            </a:r>
          </a:p>
        </p:txBody>
      </p:sp>
      <p:sp>
        <p:nvSpPr>
          <p:cNvPr id="2" name="Title 1">
            <a:extLst>
              <a:ext uri="{FF2B5EF4-FFF2-40B4-BE49-F238E27FC236}">
                <a16:creationId xmlns:a16="http://schemas.microsoft.com/office/drawing/2014/main" id="{0642CC84-39CD-4CBB-B3E7-E705009B80B3}"/>
              </a:ext>
            </a:extLst>
          </p:cNvPr>
          <p:cNvSpPr>
            <a:spLocks noGrp="1"/>
          </p:cNvSpPr>
          <p:nvPr>
            <p:ph type="title"/>
          </p:nvPr>
        </p:nvSpPr>
        <p:spPr/>
        <p:txBody>
          <a:bodyPr/>
          <a:lstStyle/>
          <a:p>
            <a:r>
              <a:rPr lang="en-US"/>
              <a:t>Click to edit Master title style</a:t>
            </a:r>
            <a:endParaRPr lang="en-GB"/>
          </a:p>
        </p:txBody>
      </p:sp>
      <p:sp>
        <p:nvSpPr>
          <p:cNvPr id="5" name="Text Placeholder 4">
            <a:extLst>
              <a:ext uri="{FF2B5EF4-FFF2-40B4-BE49-F238E27FC236}">
                <a16:creationId xmlns:a16="http://schemas.microsoft.com/office/drawing/2014/main" id="{64AF0A20-4521-4105-B244-E4D7D8DC46D9}"/>
              </a:ext>
            </a:extLst>
          </p:cNvPr>
          <p:cNvSpPr>
            <a:spLocks noGrp="1"/>
          </p:cNvSpPr>
          <p:nvPr>
            <p:ph type="body" sz="quarter" idx="17"/>
          </p:nvPr>
        </p:nvSpPr>
        <p:spPr>
          <a:xfrm>
            <a:off x="8304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2" name="Guidance note">
            <a:extLst>
              <a:ext uri="{FF2B5EF4-FFF2-40B4-BE49-F238E27FC236}">
                <a16:creationId xmlns:a16="http://schemas.microsoft.com/office/drawing/2014/main" id="{F6BD485F-7180-4CEC-839E-F9483AEAF584}"/>
              </a:ext>
            </a:extLst>
          </p:cNvPr>
          <p:cNvGrpSpPr/>
          <p:nvPr userDrawn="1"/>
        </p:nvGrpSpPr>
        <p:grpSpPr>
          <a:xfrm>
            <a:off x="12514259" y="-2970"/>
            <a:ext cx="2576459" cy="3511851"/>
            <a:chOff x="10925224" y="286"/>
            <a:chExt cx="2952328" cy="4024464"/>
          </a:xfrm>
        </p:grpSpPr>
        <p:sp>
          <p:nvSpPr>
            <p:cNvPr id="23" name="Guidance note">
              <a:extLst>
                <a:ext uri="{FF2B5EF4-FFF2-40B4-BE49-F238E27FC236}">
                  <a16:creationId xmlns:a16="http://schemas.microsoft.com/office/drawing/2014/main" id="{F86419A7-5EC4-4AC8-BB23-375E60D2C6B7}"/>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a:solidFill>
                    <a:schemeClr val="bg1">
                      <a:lumMod val="50000"/>
                    </a:schemeClr>
                  </a:solidFill>
                  <a:latin typeface="+mj-lt"/>
                </a:rPr>
                <a:t>Reapplying the Slide Layout</a:t>
              </a:r>
            </a:p>
            <a:p>
              <a:pPr marL="963" lvl="2">
                <a:spcAft>
                  <a:spcPts val="181"/>
                </a:spcAft>
              </a:pPr>
              <a:r>
                <a:rPr lang="en-GB" sz="853">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Select the layout you require</a:t>
              </a:r>
            </a:p>
            <a:p>
              <a:pPr marL="963" lvl="2">
                <a:spcAft>
                  <a:spcPts val="181"/>
                </a:spcAft>
              </a:pPr>
              <a:r>
                <a:rPr lang="en-GB" sz="853" b="1">
                  <a:solidFill>
                    <a:schemeClr val="bg1">
                      <a:lumMod val="50000"/>
                    </a:schemeClr>
                  </a:solidFill>
                  <a:latin typeface="+mj-lt"/>
                </a:rPr>
                <a:t>Text bullet formatting</a:t>
              </a:r>
            </a:p>
            <a:p>
              <a:pPr marL="963" lvl="2">
                <a:spcAft>
                  <a:spcPts val="181"/>
                </a:spcAft>
              </a:pPr>
              <a:r>
                <a:rPr lang="en-GB" sz="853">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r>
                <a:rPr lang="en-GB" sz="853">
                  <a:solidFill>
                    <a:schemeClr val="bg1">
                      <a:lumMod val="50000"/>
                    </a:schemeClr>
                  </a:solidFill>
                </a:rPr>
                <a:t>Alternatively you can use the keyboard shortcuts:</a:t>
              </a:r>
              <a:br>
                <a:rPr lang="en-GB" sz="853">
                  <a:solidFill>
                    <a:schemeClr val="bg1">
                      <a:lumMod val="50000"/>
                    </a:schemeClr>
                  </a:solidFill>
                </a:rPr>
              </a:br>
              <a:r>
                <a:rPr lang="en-GB" sz="853" err="1">
                  <a:solidFill>
                    <a:schemeClr val="bg1">
                      <a:lumMod val="50000"/>
                    </a:schemeClr>
                  </a:solidFill>
                </a:rPr>
                <a:t>Shift+Alt+Right</a:t>
              </a:r>
              <a:r>
                <a:rPr lang="en-GB" sz="853">
                  <a:solidFill>
                    <a:schemeClr val="bg1">
                      <a:lumMod val="50000"/>
                    </a:schemeClr>
                  </a:solidFill>
                </a:rPr>
                <a:t> arrow key = increase level</a:t>
              </a:r>
              <a:br>
                <a:rPr lang="en-GB" sz="853">
                  <a:solidFill>
                    <a:schemeClr val="bg1">
                      <a:lumMod val="50000"/>
                    </a:schemeClr>
                  </a:solidFill>
                </a:rPr>
              </a:br>
              <a:r>
                <a:rPr lang="en-GB" sz="853" err="1">
                  <a:solidFill>
                    <a:schemeClr val="bg1">
                      <a:lumMod val="50000"/>
                    </a:schemeClr>
                  </a:solidFill>
                </a:rPr>
                <a:t>Shift+Alt+Left</a:t>
              </a:r>
              <a:r>
                <a:rPr lang="en-GB" sz="853">
                  <a:solidFill>
                    <a:schemeClr val="bg1">
                      <a:lumMod val="50000"/>
                    </a:schemeClr>
                  </a:solidFill>
                </a:rPr>
                <a:t> arrow key = decrease level</a:t>
              </a:r>
            </a:p>
            <a:p>
              <a:pPr marL="963" lvl="2">
                <a:spcAft>
                  <a:spcPts val="181"/>
                </a:spcAft>
              </a:pPr>
              <a:r>
                <a:rPr lang="en-GB" sz="853" b="1">
                  <a:solidFill>
                    <a:schemeClr val="bg1">
                      <a:lumMod val="50000"/>
                    </a:schemeClr>
                  </a:solidFill>
                  <a:latin typeface="+mj-lt"/>
                </a:rPr>
                <a:t>Guides</a:t>
              </a:r>
            </a:p>
            <a:p>
              <a:pPr marL="963" lvl="2">
                <a:spcAft>
                  <a:spcPts val="181"/>
                </a:spcAft>
              </a:pPr>
              <a:r>
                <a:rPr lang="en-GB" sz="853">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a:solidFill>
                  <a:schemeClr val="bg1">
                    <a:lumMod val="50000"/>
                  </a:schemeClr>
                </a:solidFill>
              </a:endParaRPr>
            </a:p>
          </p:txBody>
        </p:sp>
        <p:grpSp>
          <p:nvGrpSpPr>
            <p:cNvPr id="24" name="Group 23">
              <a:extLst>
                <a:ext uri="{FF2B5EF4-FFF2-40B4-BE49-F238E27FC236}">
                  <a16:creationId xmlns:a16="http://schemas.microsoft.com/office/drawing/2014/main" id="{A4B3781D-97B0-49DA-A922-2F4A49B5EEE0}"/>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5" name="Picture 3">
                <a:extLst>
                  <a:ext uri="{FF2B5EF4-FFF2-40B4-BE49-F238E27FC236}">
                    <a16:creationId xmlns:a16="http://schemas.microsoft.com/office/drawing/2014/main" id="{D16DEB41-48C9-4F3C-BCFC-0DDD665BFB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5625153F-0A02-4860-9759-AE6F2DB1F863}"/>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a:p>
            </p:txBody>
          </p:sp>
        </p:grpSp>
      </p:grpSp>
    </p:spTree>
    <p:extLst>
      <p:ext uri="{BB962C8B-B14F-4D97-AF65-F5344CB8AC3E}">
        <p14:creationId xmlns:p14="http://schemas.microsoft.com/office/powerpoint/2010/main" val="264405282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One column + char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3878C4F-BC10-44FA-BC77-6768BE68A2F6}"/>
              </a:ext>
            </a:extLst>
          </p:cNvPr>
          <p:cNvSpPr>
            <a:spLocks noGrp="1"/>
          </p:cNvSpPr>
          <p:nvPr>
            <p:ph type="title"/>
          </p:nvPr>
        </p:nvSpPr>
        <p:spPr/>
        <p:txBody>
          <a:bodyPr/>
          <a:lstStyle/>
          <a:p>
            <a:r>
              <a:rPr lang="en-US"/>
              <a:t>Click to edit Master title style</a:t>
            </a:r>
            <a:endParaRPr lang="en-GB"/>
          </a:p>
        </p:txBody>
      </p:sp>
      <p:sp>
        <p:nvSpPr>
          <p:cNvPr id="6" name="Chart Placeholder 5">
            <a:extLst>
              <a:ext uri="{FF2B5EF4-FFF2-40B4-BE49-F238E27FC236}">
                <a16:creationId xmlns:a16="http://schemas.microsoft.com/office/drawing/2014/main" id="{83EBF3A2-2E7C-4F57-BC5D-3417991A9CB8}"/>
              </a:ext>
            </a:extLst>
          </p:cNvPr>
          <p:cNvSpPr>
            <a:spLocks noGrp="1"/>
          </p:cNvSpPr>
          <p:nvPr>
            <p:ph type="chart" sz="quarter" idx="15" hasCustomPrompt="1"/>
          </p:nvPr>
        </p:nvSpPr>
        <p:spPr>
          <a:xfrm>
            <a:off x="8304000" y="1416667"/>
            <a:ext cx="3456000" cy="4605251"/>
          </a:xfrm>
          <a:prstGeom prst="rect">
            <a:avLst/>
          </a:prstGeom>
        </p:spPr>
        <p:txBody>
          <a:bodyPr>
            <a:noAutofit/>
          </a:bodyPr>
          <a:lstStyle>
            <a:lvl1pPr>
              <a:defRPr/>
            </a:lvl1pPr>
          </a:lstStyle>
          <a:p>
            <a:r>
              <a:rPr lang="en-GB"/>
              <a:t> </a:t>
            </a:r>
          </a:p>
        </p:txBody>
      </p:sp>
      <p:sp>
        <p:nvSpPr>
          <p:cNvPr id="12" name="Text Placeholder 3">
            <a:extLst>
              <a:ext uri="{FF2B5EF4-FFF2-40B4-BE49-F238E27FC236}">
                <a16:creationId xmlns:a16="http://schemas.microsoft.com/office/drawing/2014/main" id="{17845B65-2392-4819-94E4-E3EB31C4C457}"/>
              </a:ext>
            </a:extLst>
          </p:cNvPr>
          <p:cNvSpPr>
            <a:spLocks noGrp="1"/>
          </p:cNvSpPr>
          <p:nvPr>
            <p:ph type="body" sz="quarter" idx="16"/>
          </p:nvPr>
        </p:nvSpPr>
        <p:spPr>
          <a:xfrm>
            <a:off x="431999" y="1416667"/>
            <a:ext cx="7392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3" name="Guidance note">
            <a:extLst>
              <a:ext uri="{FF2B5EF4-FFF2-40B4-BE49-F238E27FC236}">
                <a16:creationId xmlns:a16="http://schemas.microsoft.com/office/drawing/2014/main" id="{C6220EA2-47DD-43D0-9331-5CA1710205F1}"/>
              </a:ext>
            </a:extLst>
          </p:cNvPr>
          <p:cNvGrpSpPr/>
          <p:nvPr userDrawn="1"/>
        </p:nvGrpSpPr>
        <p:grpSpPr>
          <a:xfrm>
            <a:off x="12514259" y="-2970"/>
            <a:ext cx="2576459" cy="3511851"/>
            <a:chOff x="10925224" y="286"/>
            <a:chExt cx="2952328" cy="4024464"/>
          </a:xfrm>
        </p:grpSpPr>
        <p:sp>
          <p:nvSpPr>
            <p:cNvPr id="24" name="Guidance note">
              <a:extLst>
                <a:ext uri="{FF2B5EF4-FFF2-40B4-BE49-F238E27FC236}">
                  <a16:creationId xmlns:a16="http://schemas.microsoft.com/office/drawing/2014/main" id="{2CF5DA98-8560-415B-8960-59469744CC96}"/>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a:solidFill>
                    <a:schemeClr val="bg1">
                      <a:lumMod val="50000"/>
                    </a:schemeClr>
                  </a:solidFill>
                  <a:latin typeface="+mj-lt"/>
                </a:rPr>
                <a:t>Reapplying the Slide Layout</a:t>
              </a:r>
            </a:p>
            <a:p>
              <a:pPr marL="963" lvl="2">
                <a:spcAft>
                  <a:spcPts val="181"/>
                </a:spcAft>
              </a:pPr>
              <a:r>
                <a:rPr lang="en-GB" sz="853">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Select the layout you require</a:t>
              </a:r>
            </a:p>
            <a:p>
              <a:pPr marL="963" lvl="2">
                <a:spcAft>
                  <a:spcPts val="181"/>
                </a:spcAft>
              </a:pPr>
              <a:r>
                <a:rPr lang="en-GB" sz="853" b="1">
                  <a:solidFill>
                    <a:schemeClr val="bg1">
                      <a:lumMod val="50000"/>
                    </a:schemeClr>
                  </a:solidFill>
                  <a:latin typeface="+mj-lt"/>
                </a:rPr>
                <a:t>Text bullet formatting</a:t>
              </a:r>
            </a:p>
            <a:p>
              <a:pPr marL="963" lvl="2">
                <a:spcAft>
                  <a:spcPts val="181"/>
                </a:spcAft>
              </a:pPr>
              <a:r>
                <a:rPr lang="en-GB" sz="853">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r>
                <a:rPr lang="en-GB" sz="853">
                  <a:solidFill>
                    <a:schemeClr val="bg1">
                      <a:lumMod val="50000"/>
                    </a:schemeClr>
                  </a:solidFill>
                </a:rPr>
                <a:t>Alternatively you can use the keyboard shortcuts:</a:t>
              </a:r>
              <a:br>
                <a:rPr lang="en-GB" sz="853">
                  <a:solidFill>
                    <a:schemeClr val="bg1">
                      <a:lumMod val="50000"/>
                    </a:schemeClr>
                  </a:solidFill>
                </a:rPr>
              </a:br>
              <a:r>
                <a:rPr lang="en-GB" sz="853" err="1">
                  <a:solidFill>
                    <a:schemeClr val="bg1">
                      <a:lumMod val="50000"/>
                    </a:schemeClr>
                  </a:solidFill>
                </a:rPr>
                <a:t>Shift+Alt+Right</a:t>
              </a:r>
              <a:r>
                <a:rPr lang="en-GB" sz="853">
                  <a:solidFill>
                    <a:schemeClr val="bg1">
                      <a:lumMod val="50000"/>
                    </a:schemeClr>
                  </a:solidFill>
                </a:rPr>
                <a:t> arrow key = increase level</a:t>
              </a:r>
              <a:br>
                <a:rPr lang="en-GB" sz="853">
                  <a:solidFill>
                    <a:schemeClr val="bg1">
                      <a:lumMod val="50000"/>
                    </a:schemeClr>
                  </a:solidFill>
                </a:rPr>
              </a:br>
              <a:r>
                <a:rPr lang="en-GB" sz="853" err="1">
                  <a:solidFill>
                    <a:schemeClr val="bg1">
                      <a:lumMod val="50000"/>
                    </a:schemeClr>
                  </a:solidFill>
                </a:rPr>
                <a:t>Shift+Alt+Left</a:t>
              </a:r>
              <a:r>
                <a:rPr lang="en-GB" sz="853">
                  <a:solidFill>
                    <a:schemeClr val="bg1">
                      <a:lumMod val="50000"/>
                    </a:schemeClr>
                  </a:solidFill>
                </a:rPr>
                <a:t> arrow key = decrease level</a:t>
              </a:r>
            </a:p>
            <a:p>
              <a:pPr marL="963" lvl="2">
                <a:spcAft>
                  <a:spcPts val="181"/>
                </a:spcAft>
              </a:pPr>
              <a:r>
                <a:rPr lang="en-GB" sz="853" b="1">
                  <a:solidFill>
                    <a:schemeClr val="bg1">
                      <a:lumMod val="50000"/>
                    </a:schemeClr>
                  </a:solidFill>
                  <a:latin typeface="+mj-lt"/>
                </a:rPr>
                <a:t>Guides</a:t>
              </a:r>
            </a:p>
            <a:p>
              <a:pPr marL="963" lvl="2">
                <a:spcAft>
                  <a:spcPts val="181"/>
                </a:spcAft>
              </a:pPr>
              <a:r>
                <a:rPr lang="en-GB" sz="853">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a:solidFill>
                  <a:schemeClr val="bg1">
                    <a:lumMod val="50000"/>
                  </a:schemeClr>
                </a:solidFill>
              </a:endParaRPr>
            </a:p>
          </p:txBody>
        </p:sp>
        <p:grpSp>
          <p:nvGrpSpPr>
            <p:cNvPr id="25" name="Group 24">
              <a:extLst>
                <a:ext uri="{FF2B5EF4-FFF2-40B4-BE49-F238E27FC236}">
                  <a16:creationId xmlns:a16="http://schemas.microsoft.com/office/drawing/2014/main" id="{78E71987-5BD9-4DE7-9F3A-329F8F826E80}"/>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6" name="Picture 3">
                <a:extLst>
                  <a:ext uri="{FF2B5EF4-FFF2-40B4-BE49-F238E27FC236}">
                    <a16:creationId xmlns:a16="http://schemas.microsoft.com/office/drawing/2014/main" id="{FC9137C3-4121-48D7-AB68-03D7AA9055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7" name="Rounded Rectangle 20">
                <a:extLst>
                  <a:ext uri="{FF2B5EF4-FFF2-40B4-BE49-F238E27FC236}">
                    <a16:creationId xmlns:a16="http://schemas.microsoft.com/office/drawing/2014/main" id="{CD8F4824-0475-4119-BF77-90AE7EEC80E7}"/>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a:p>
            </p:txBody>
          </p:sp>
        </p:grpSp>
      </p:grpSp>
    </p:spTree>
    <p:extLst>
      <p:ext uri="{BB962C8B-B14F-4D97-AF65-F5344CB8AC3E}">
        <p14:creationId xmlns:p14="http://schemas.microsoft.com/office/powerpoint/2010/main" val="1344385396"/>
      </p:ext>
    </p:extLst>
  </p:cSld>
  <p:clrMapOvr>
    <a:masterClrMapping/>
  </p:clrMapOvr>
  <p:extLst>
    <p:ext uri="{DCECCB84-F9BA-43D5-87BE-67443E8EF086}">
      <p15:sldGuideLst xmlns:p15="http://schemas.microsoft.com/office/powerpoint/2012/main"/>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wo column +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762524-0972-45E6-8233-6ABAD7F79AAC}"/>
              </a:ext>
            </a:extLst>
          </p:cNvPr>
          <p:cNvSpPr>
            <a:spLocks noGrp="1"/>
          </p:cNvSpPr>
          <p:nvPr>
            <p:ph type="title"/>
          </p:nvPr>
        </p:nvSpPr>
        <p:spPr/>
        <p:txBody>
          <a:bodyPr/>
          <a:lstStyle/>
          <a:p>
            <a:r>
              <a:rPr lang="en-US"/>
              <a:t>Click to edit Master title style</a:t>
            </a:r>
            <a:endParaRPr lang="en-GB"/>
          </a:p>
        </p:txBody>
      </p:sp>
      <p:sp>
        <p:nvSpPr>
          <p:cNvPr id="14" name="Text Placeholder 3">
            <a:extLst>
              <a:ext uri="{FF2B5EF4-FFF2-40B4-BE49-F238E27FC236}">
                <a16:creationId xmlns:a16="http://schemas.microsoft.com/office/drawing/2014/main" id="{9FC37DAF-12F7-4FE3-99E2-B1BC731C4CD1}"/>
              </a:ext>
            </a:extLst>
          </p:cNvPr>
          <p:cNvSpPr>
            <a:spLocks noGrp="1"/>
          </p:cNvSpPr>
          <p:nvPr>
            <p:ph type="body" sz="quarter" idx="16"/>
          </p:nvPr>
        </p:nvSpPr>
        <p:spPr>
          <a:xfrm>
            <a:off x="431999"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ext Placeholder 3">
            <a:extLst>
              <a:ext uri="{FF2B5EF4-FFF2-40B4-BE49-F238E27FC236}">
                <a16:creationId xmlns:a16="http://schemas.microsoft.com/office/drawing/2014/main" id="{CEC6E2C5-7988-4109-B04E-4C5B434E0D5F}"/>
              </a:ext>
            </a:extLst>
          </p:cNvPr>
          <p:cNvSpPr>
            <a:spLocks noGrp="1"/>
          </p:cNvSpPr>
          <p:nvPr>
            <p:ph type="body" sz="quarter" idx="17"/>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Chart Placeholder 5">
            <a:extLst>
              <a:ext uri="{FF2B5EF4-FFF2-40B4-BE49-F238E27FC236}">
                <a16:creationId xmlns:a16="http://schemas.microsoft.com/office/drawing/2014/main" id="{59BB4BB1-10D0-4A42-B2B1-1F058F0E5999}"/>
              </a:ext>
            </a:extLst>
          </p:cNvPr>
          <p:cNvSpPr>
            <a:spLocks noGrp="1"/>
          </p:cNvSpPr>
          <p:nvPr>
            <p:ph type="chart" sz="quarter" idx="15" hasCustomPrompt="1"/>
          </p:nvPr>
        </p:nvSpPr>
        <p:spPr>
          <a:xfrm>
            <a:off x="8304000" y="1416667"/>
            <a:ext cx="3456000" cy="4605251"/>
          </a:xfrm>
          <a:prstGeom prst="rect">
            <a:avLst/>
          </a:prstGeom>
        </p:spPr>
        <p:txBody>
          <a:bodyPr>
            <a:noAutofit/>
          </a:bodyPr>
          <a:lstStyle>
            <a:lvl1pPr>
              <a:defRPr/>
            </a:lvl1pPr>
          </a:lstStyle>
          <a:p>
            <a:r>
              <a:rPr lang="en-GB"/>
              <a:t> </a:t>
            </a:r>
          </a:p>
        </p:txBody>
      </p:sp>
      <p:grpSp>
        <p:nvGrpSpPr>
          <p:cNvPr id="25" name="Guidance note">
            <a:extLst>
              <a:ext uri="{FF2B5EF4-FFF2-40B4-BE49-F238E27FC236}">
                <a16:creationId xmlns:a16="http://schemas.microsoft.com/office/drawing/2014/main" id="{2B9602E7-D537-490B-9711-4C94A1263400}"/>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A260A4C8-FE16-4419-895F-1BDE2239A65A}"/>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a:solidFill>
                    <a:schemeClr val="bg1">
                      <a:lumMod val="50000"/>
                    </a:schemeClr>
                  </a:solidFill>
                  <a:latin typeface="+mj-lt"/>
                </a:rPr>
                <a:t>Reapplying the Slide Layout</a:t>
              </a:r>
            </a:p>
            <a:p>
              <a:pPr marL="963" lvl="2">
                <a:spcAft>
                  <a:spcPts val="181"/>
                </a:spcAft>
              </a:pPr>
              <a:r>
                <a:rPr lang="en-GB" sz="853">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Select the layout you require</a:t>
              </a:r>
            </a:p>
            <a:p>
              <a:pPr marL="963" lvl="2">
                <a:spcAft>
                  <a:spcPts val="181"/>
                </a:spcAft>
              </a:pPr>
              <a:r>
                <a:rPr lang="en-GB" sz="853" b="1">
                  <a:solidFill>
                    <a:schemeClr val="bg1">
                      <a:lumMod val="50000"/>
                    </a:schemeClr>
                  </a:solidFill>
                  <a:latin typeface="+mj-lt"/>
                </a:rPr>
                <a:t>Text bullet formatting</a:t>
              </a:r>
            </a:p>
            <a:p>
              <a:pPr marL="963" lvl="2">
                <a:spcAft>
                  <a:spcPts val="181"/>
                </a:spcAft>
              </a:pPr>
              <a:r>
                <a:rPr lang="en-GB" sz="853">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r>
                <a:rPr lang="en-GB" sz="853">
                  <a:solidFill>
                    <a:schemeClr val="bg1">
                      <a:lumMod val="50000"/>
                    </a:schemeClr>
                  </a:solidFill>
                </a:rPr>
                <a:t>Alternatively you can use the keyboard shortcuts:</a:t>
              </a:r>
              <a:br>
                <a:rPr lang="en-GB" sz="853">
                  <a:solidFill>
                    <a:schemeClr val="bg1">
                      <a:lumMod val="50000"/>
                    </a:schemeClr>
                  </a:solidFill>
                </a:rPr>
              </a:br>
              <a:r>
                <a:rPr lang="en-GB" sz="853" err="1">
                  <a:solidFill>
                    <a:schemeClr val="bg1">
                      <a:lumMod val="50000"/>
                    </a:schemeClr>
                  </a:solidFill>
                </a:rPr>
                <a:t>Shift+Alt+Right</a:t>
              </a:r>
              <a:r>
                <a:rPr lang="en-GB" sz="853">
                  <a:solidFill>
                    <a:schemeClr val="bg1">
                      <a:lumMod val="50000"/>
                    </a:schemeClr>
                  </a:solidFill>
                </a:rPr>
                <a:t> arrow key = increase level</a:t>
              </a:r>
              <a:br>
                <a:rPr lang="en-GB" sz="853">
                  <a:solidFill>
                    <a:schemeClr val="bg1">
                      <a:lumMod val="50000"/>
                    </a:schemeClr>
                  </a:solidFill>
                </a:rPr>
              </a:br>
              <a:r>
                <a:rPr lang="en-GB" sz="853" err="1">
                  <a:solidFill>
                    <a:schemeClr val="bg1">
                      <a:lumMod val="50000"/>
                    </a:schemeClr>
                  </a:solidFill>
                </a:rPr>
                <a:t>Shift+Alt+Left</a:t>
              </a:r>
              <a:r>
                <a:rPr lang="en-GB" sz="853">
                  <a:solidFill>
                    <a:schemeClr val="bg1">
                      <a:lumMod val="50000"/>
                    </a:schemeClr>
                  </a:solidFill>
                </a:rPr>
                <a:t> arrow key = decrease level</a:t>
              </a:r>
            </a:p>
            <a:p>
              <a:pPr marL="963" lvl="2">
                <a:spcAft>
                  <a:spcPts val="181"/>
                </a:spcAft>
              </a:pPr>
              <a:r>
                <a:rPr lang="en-GB" sz="853" b="1">
                  <a:solidFill>
                    <a:schemeClr val="bg1">
                      <a:lumMod val="50000"/>
                    </a:schemeClr>
                  </a:solidFill>
                  <a:latin typeface="+mj-lt"/>
                </a:rPr>
                <a:t>Guides</a:t>
              </a:r>
            </a:p>
            <a:p>
              <a:pPr marL="963" lvl="2">
                <a:spcAft>
                  <a:spcPts val="181"/>
                </a:spcAft>
              </a:pPr>
              <a:r>
                <a:rPr lang="en-GB" sz="853">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a:solidFill>
                  <a:schemeClr val="bg1">
                    <a:lumMod val="50000"/>
                  </a:schemeClr>
                </a:solidFill>
              </a:endParaRPr>
            </a:p>
          </p:txBody>
        </p:sp>
        <p:grpSp>
          <p:nvGrpSpPr>
            <p:cNvPr id="27" name="Group 26">
              <a:extLst>
                <a:ext uri="{FF2B5EF4-FFF2-40B4-BE49-F238E27FC236}">
                  <a16:creationId xmlns:a16="http://schemas.microsoft.com/office/drawing/2014/main" id="{2F154759-8702-4699-8D62-C0E5762F4453}"/>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1E7040CA-37E8-4B53-84A1-45C657E7F6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CAF4B175-7E0B-4F34-B662-4F63EA174C7D}"/>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a:p>
            </p:txBody>
          </p:sp>
        </p:grpSp>
      </p:grpSp>
    </p:spTree>
    <p:extLst>
      <p:ext uri="{BB962C8B-B14F-4D97-AF65-F5344CB8AC3E}">
        <p14:creationId xmlns:p14="http://schemas.microsoft.com/office/powerpoint/2010/main" val="1750851956"/>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_Intro_Copyx3">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592143"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US"/>
              <a:t>Click to edit Master title style</a:t>
            </a:r>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592143"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pic>
        <p:nvPicPr>
          <p:cNvPr id="11" name="Picture 10">
            <a:extLst>
              <a:ext uri="{FF2B5EF4-FFF2-40B4-BE49-F238E27FC236}">
                <a16:creationId xmlns:a16="http://schemas.microsoft.com/office/drawing/2014/main" id="{14DB0147-8AA3-3045-A01D-480E4B926D6A}"/>
              </a:ext>
            </a:extLst>
          </p:cNvPr>
          <p:cNvPicPr>
            <a:picLocks noChangeAspect="1"/>
          </p:cNvPicPr>
          <p:nvPr/>
        </p:nvPicPr>
        <p:blipFill>
          <a:blip r:embed="rId2"/>
          <a:stretch>
            <a:fillRect/>
          </a:stretch>
        </p:blipFill>
        <p:spPr>
          <a:xfrm>
            <a:off x="0" y="5816600"/>
            <a:ext cx="12192000" cy="1041400"/>
          </a:xfrm>
          <a:prstGeom prst="rect">
            <a:avLst/>
          </a:prstGeom>
        </p:spPr>
      </p:pic>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4446513"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sp>
        <p:nvSpPr>
          <p:cNvPr id="9" name="Text Placeholder 11">
            <a:extLst>
              <a:ext uri="{FF2B5EF4-FFF2-40B4-BE49-F238E27FC236}">
                <a16:creationId xmlns:a16="http://schemas.microsoft.com/office/drawing/2014/main" id="{E16F508C-C8C7-E649-9929-A87F4FD3E22F}"/>
              </a:ext>
            </a:extLst>
          </p:cNvPr>
          <p:cNvSpPr>
            <a:spLocks noGrp="1"/>
          </p:cNvSpPr>
          <p:nvPr>
            <p:ph type="body" sz="quarter" idx="14"/>
          </p:nvPr>
        </p:nvSpPr>
        <p:spPr>
          <a:xfrm>
            <a:off x="8300882"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434938"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sp>
        <p:nvSpPr>
          <p:cNvPr id="13" name="Text Placeholder 11">
            <a:extLst>
              <a:ext uri="{FF2B5EF4-FFF2-40B4-BE49-F238E27FC236}">
                <a16:creationId xmlns:a16="http://schemas.microsoft.com/office/drawing/2014/main" id="{DE8310A5-8F15-B846-BB45-B7B8D709FBE8}"/>
              </a:ext>
            </a:extLst>
          </p:cNvPr>
          <p:cNvSpPr>
            <a:spLocks noGrp="1"/>
          </p:cNvSpPr>
          <p:nvPr>
            <p:ph type="body" sz="quarter" idx="16"/>
          </p:nvPr>
        </p:nvSpPr>
        <p:spPr>
          <a:xfrm>
            <a:off x="8300882"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US"/>
              <a:t>Click to edit Master text styles</a:t>
            </a:r>
          </a:p>
        </p:txBody>
      </p:sp>
    </p:spTree>
    <p:extLst>
      <p:ext uri="{BB962C8B-B14F-4D97-AF65-F5344CB8AC3E}">
        <p14:creationId xmlns:p14="http://schemas.microsoft.com/office/powerpoint/2010/main" val="3967582960"/>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wo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431800" y="3794592"/>
            <a:ext cx="5664200" cy="2227411"/>
          </a:xfrm>
          <a:solidFill>
            <a:schemeClr val="bg1">
              <a:lumMod val="95000"/>
            </a:schemeClr>
          </a:solidFill>
        </p:spPr>
        <p:txBody>
          <a:bodyPr anchor="ctr">
            <a:noAutofit/>
          </a:bodyPr>
          <a:lstStyle>
            <a:lvl1pPr algn="ctr">
              <a:defRPr/>
            </a:lvl1pPr>
          </a:lstStyle>
          <a:p>
            <a:r>
              <a:rPr lang="en-GB"/>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6096000" y="3794592"/>
            <a:ext cx="5664200" cy="2227411"/>
          </a:xfrm>
          <a:solidFill>
            <a:schemeClr val="bg1">
              <a:lumMod val="95000"/>
            </a:schemeClr>
          </a:solidFill>
        </p:spPr>
        <p:txBody>
          <a:bodyPr anchor="ctr">
            <a:noAutofit/>
          </a:bodyPr>
          <a:lstStyle>
            <a:lvl1pPr algn="ctr">
              <a:defRPr/>
            </a:lvl1pPr>
          </a:lstStyle>
          <a:p>
            <a:r>
              <a:rPr lang="en-GB"/>
              <a:t>INSERT PICTURE</a:t>
            </a:r>
          </a:p>
        </p:txBody>
      </p:sp>
      <p:sp>
        <p:nvSpPr>
          <p:cNvPr id="2" name="Title 1">
            <a:extLst>
              <a:ext uri="{FF2B5EF4-FFF2-40B4-BE49-F238E27FC236}">
                <a16:creationId xmlns:a16="http://schemas.microsoft.com/office/drawing/2014/main" id="{5CA6738F-1383-4C63-86BC-6C31BCD1E25B}"/>
              </a:ext>
            </a:extLst>
          </p:cNvPr>
          <p:cNvSpPr>
            <a:spLocks noGrp="1"/>
          </p:cNvSpPr>
          <p:nvPr>
            <p:ph type="title"/>
          </p:nvPr>
        </p:nvSpPr>
        <p:spPr/>
        <p:txBody>
          <a:bodyPr/>
          <a:lstStyle/>
          <a:p>
            <a:r>
              <a:rPr lang="en-US"/>
              <a:t>Click to edit Master title style</a:t>
            </a:r>
            <a:endParaRPr lang="en-GB"/>
          </a:p>
        </p:txBody>
      </p:sp>
      <p:sp>
        <p:nvSpPr>
          <p:cNvPr id="16" name="Text Placeholder 3">
            <a:extLst>
              <a:ext uri="{FF2B5EF4-FFF2-40B4-BE49-F238E27FC236}">
                <a16:creationId xmlns:a16="http://schemas.microsoft.com/office/drawing/2014/main" id="{43E568BE-ED6A-426F-B0BF-A1453B694ED5}"/>
              </a:ext>
            </a:extLst>
          </p:cNvPr>
          <p:cNvSpPr>
            <a:spLocks noGrp="1"/>
          </p:cNvSpPr>
          <p:nvPr>
            <p:ph type="body" sz="quarter" idx="16"/>
          </p:nvPr>
        </p:nvSpPr>
        <p:spPr>
          <a:xfrm>
            <a:off x="432000" y="1416667"/>
            <a:ext cx="5424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7" name="Text Placeholder 3">
            <a:extLst>
              <a:ext uri="{FF2B5EF4-FFF2-40B4-BE49-F238E27FC236}">
                <a16:creationId xmlns:a16="http://schemas.microsoft.com/office/drawing/2014/main" id="{5DFB1F70-48E1-4D12-8CA0-02A9C5416B1F}"/>
              </a:ext>
            </a:extLst>
          </p:cNvPr>
          <p:cNvSpPr>
            <a:spLocks noGrp="1"/>
          </p:cNvSpPr>
          <p:nvPr>
            <p:ph type="body" sz="quarter" idx="17"/>
          </p:nvPr>
        </p:nvSpPr>
        <p:spPr>
          <a:xfrm>
            <a:off x="6337516" y="1416667"/>
            <a:ext cx="5424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8" name="Guidance note">
            <a:extLst>
              <a:ext uri="{FF2B5EF4-FFF2-40B4-BE49-F238E27FC236}">
                <a16:creationId xmlns:a16="http://schemas.microsoft.com/office/drawing/2014/main" id="{053114DC-01DB-4172-B8B9-F6B6A6FCE692}"/>
              </a:ext>
            </a:extLst>
          </p:cNvPr>
          <p:cNvGrpSpPr/>
          <p:nvPr userDrawn="1"/>
        </p:nvGrpSpPr>
        <p:grpSpPr>
          <a:xfrm>
            <a:off x="12514259" y="-2970"/>
            <a:ext cx="2576459" cy="3511851"/>
            <a:chOff x="10925224" y="286"/>
            <a:chExt cx="2952328" cy="4024464"/>
          </a:xfrm>
        </p:grpSpPr>
        <p:sp>
          <p:nvSpPr>
            <p:cNvPr id="29" name="Guidance note">
              <a:extLst>
                <a:ext uri="{FF2B5EF4-FFF2-40B4-BE49-F238E27FC236}">
                  <a16:creationId xmlns:a16="http://schemas.microsoft.com/office/drawing/2014/main" id="{8DE85B72-FB6B-447A-858A-8B2561669D13}"/>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a:solidFill>
                    <a:schemeClr val="bg1">
                      <a:lumMod val="50000"/>
                    </a:schemeClr>
                  </a:solidFill>
                  <a:latin typeface="+mj-lt"/>
                </a:rPr>
                <a:t>Reapplying the Slide Layout</a:t>
              </a:r>
            </a:p>
            <a:p>
              <a:pPr marL="963" lvl="2">
                <a:spcAft>
                  <a:spcPts val="181"/>
                </a:spcAft>
              </a:pPr>
              <a:r>
                <a:rPr lang="en-GB" sz="853">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Select the layout you require</a:t>
              </a:r>
            </a:p>
            <a:p>
              <a:pPr marL="963" lvl="2">
                <a:spcAft>
                  <a:spcPts val="181"/>
                </a:spcAft>
              </a:pPr>
              <a:r>
                <a:rPr lang="en-GB" sz="853" b="1">
                  <a:solidFill>
                    <a:schemeClr val="bg1">
                      <a:lumMod val="50000"/>
                    </a:schemeClr>
                  </a:solidFill>
                  <a:latin typeface="+mj-lt"/>
                </a:rPr>
                <a:t>Text bullet formatting</a:t>
              </a:r>
            </a:p>
            <a:p>
              <a:pPr marL="963" lvl="2">
                <a:spcAft>
                  <a:spcPts val="181"/>
                </a:spcAft>
              </a:pPr>
              <a:r>
                <a:rPr lang="en-GB" sz="853">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r>
                <a:rPr lang="en-GB" sz="853">
                  <a:solidFill>
                    <a:schemeClr val="bg1">
                      <a:lumMod val="50000"/>
                    </a:schemeClr>
                  </a:solidFill>
                </a:rPr>
                <a:t>Alternatively you can use the keyboard shortcuts:</a:t>
              </a:r>
              <a:br>
                <a:rPr lang="en-GB" sz="853">
                  <a:solidFill>
                    <a:schemeClr val="bg1">
                      <a:lumMod val="50000"/>
                    </a:schemeClr>
                  </a:solidFill>
                </a:rPr>
              </a:br>
              <a:r>
                <a:rPr lang="en-GB" sz="853" err="1">
                  <a:solidFill>
                    <a:schemeClr val="bg1">
                      <a:lumMod val="50000"/>
                    </a:schemeClr>
                  </a:solidFill>
                </a:rPr>
                <a:t>Shift+Alt+Right</a:t>
              </a:r>
              <a:r>
                <a:rPr lang="en-GB" sz="853">
                  <a:solidFill>
                    <a:schemeClr val="bg1">
                      <a:lumMod val="50000"/>
                    </a:schemeClr>
                  </a:solidFill>
                </a:rPr>
                <a:t> arrow key = increase level</a:t>
              </a:r>
              <a:br>
                <a:rPr lang="en-GB" sz="853">
                  <a:solidFill>
                    <a:schemeClr val="bg1">
                      <a:lumMod val="50000"/>
                    </a:schemeClr>
                  </a:solidFill>
                </a:rPr>
              </a:br>
              <a:r>
                <a:rPr lang="en-GB" sz="853" err="1">
                  <a:solidFill>
                    <a:schemeClr val="bg1">
                      <a:lumMod val="50000"/>
                    </a:schemeClr>
                  </a:solidFill>
                </a:rPr>
                <a:t>Shift+Alt+Left</a:t>
              </a:r>
              <a:r>
                <a:rPr lang="en-GB" sz="853">
                  <a:solidFill>
                    <a:schemeClr val="bg1">
                      <a:lumMod val="50000"/>
                    </a:schemeClr>
                  </a:solidFill>
                </a:rPr>
                <a:t> arrow key = decrease level</a:t>
              </a:r>
            </a:p>
            <a:p>
              <a:pPr marL="963" lvl="2">
                <a:spcAft>
                  <a:spcPts val="181"/>
                </a:spcAft>
              </a:pPr>
              <a:r>
                <a:rPr lang="en-GB" sz="853" b="1">
                  <a:solidFill>
                    <a:schemeClr val="bg1">
                      <a:lumMod val="50000"/>
                    </a:schemeClr>
                  </a:solidFill>
                  <a:latin typeface="+mj-lt"/>
                </a:rPr>
                <a:t>Guides</a:t>
              </a:r>
            </a:p>
            <a:p>
              <a:pPr marL="963" lvl="2">
                <a:spcAft>
                  <a:spcPts val="181"/>
                </a:spcAft>
              </a:pPr>
              <a:r>
                <a:rPr lang="en-GB" sz="853">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a:solidFill>
                  <a:schemeClr val="bg1">
                    <a:lumMod val="50000"/>
                  </a:schemeClr>
                </a:solidFill>
              </a:endParaRPr>
            </a:p>
          </p:txBody>
        </p:sp>
        <p:grpSp>
          <p:nvGrpSpPr>
            <p:cNvPr id="30" name="Group 29">
              <a:extLst>
                <a:ext uri="{FF2B5EF4-FFF2-40B4-BE49-F238E27FC236}">
                  <a16:creationId xmlns:a16="http://schemas.microsoft.com/office/drawing/2014/main" id="{D8EC3649-E284-438D-8DCD-251552F54088}"/>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31" name="Picture 3">
                <a:extLst>
                  <a:ext uri="{FF2B5EF4-FFF2-40B4-BE49-F238E27FC236}">
                    <a16:creationId xmlns:a16="http://schemas.microsoft.com/office/drawing/2014/main" id="{C3022D24-E487-419A-9A91-5B6F67F14A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FD7CCEB6-B56D-45AB-9808-6E4B26A114FB}"/>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a:p>
            </p:txBody>
          </p:sp>
        </p:grpSp>
      </p:grpSp>
    </p:spTree>
    <p:extLst>
      <p:ext uri="{BB962C8B-B14F-4D97-AF65-F5344CB8AC3E}">
        <p14:creationId xmlns:p14="http://schemas.microsoft.com/office/powerpoint/2010/main" val="1777726918"/>
      </p:ext>
    </p:extLst>
  </p:cSld>
  <p:clrMapOvr>
    <a:masterClrMapping/>
  </p:clrMapOvr>
  <p:extLst>
    <p:ext uri="{DCECCB84-F9BA-43D5-87BE-67443E8EF086}">
      <p15:sldGuideLst xmlns:p15="http://schemas.microsoft.com/office/powerpoint/2012/main"/>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hree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432000" y="3794592"/>
            <a:ext cx="3777600" cy="2227411"/>
          </a:xfrm>
          <a:solidFill>
            <a:schemeClr val="bg1">
              <a:lumMod val="95000"/>
            </a:schemeClr>
          </a:solidFill>
        </p:spPr>
        <p:txBody>
          <a:bodyPr anchor="ctr">
            <a:noAutofit/>
          </a:bodyPr>
          <a:lstStyle>
            <a:lvl1pPr algn="ctr">
              <a:defRPr/>
            </a:lvl1pPr>
          </a:lstStyle>
          <a:p>
            <a:r>
              <a:rPr lang="en-GB"/>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4206899" y="3794592"/>
            <a:ext cx="3777600" cy="2227411"/>
          </a:xfrm>
          <a:solidFill>
            <a:schemeClr val="bg1">
              <a:lumMod val="95000"/>
            </a:schemeClr>
          </a:solidFill>
        </p:spPr>
        <p:txBody>
          <a:bodyPr anchor="ctr">
            <a:noAutofit/>
          </a:bodyPr>
          <a:lstStyle>
            <a:lvl1pPr algn="ctr">
              <a:defRPr/>
            </a:lvl1pPr>
          </a:lstStyle>
          <a:p>
            <a:r>
              <a:rPr lang="en-GB"/>
              <a:t>INSERT PICTURE</a:t>
            </a:r>
          </a:p>
        </p:txBody>
      </p:sp>
      <p:sp>
        <p:nvSpPr>
          <p:cNvPr id="16" name="Picture Placeholder 2">
            <a:extLst>
              <a:ext uri="{FF2B5EF4-FFF2-40B4-BE49-F238E27FC236}">
                <a16:creationId xmlns:a16="http://schemas.microsoft.com/office/drawing/2014/main" id="{D515E9C8-29C7-4E99-B52B-311CBD5099A9}"/>
              </a:ext>
            </a:extLst>
          </p:cNvPr>
          <p:cNvSpPr>
            <a:spLocks noGrp="1"/>
          </p:cNvSpPr>
          <p:nvPr>
            <p:ph type="pic" sz="quarter" idx="24" hasCustomPrompt="1"/>
          </p:nvPr>
        </p:nvSpPr>
        <p:spPr>
          <a:xfrm>
            <a:off x="7981799" y="3794592"/>
            <a:ext cx="3777600" cy="2227411"/>
          </a:xfrm>
          <a:solidFill>
            <a:schemeClr val="bg1">
              <a:lumMod val="95000"/>
            </a:schemeClr>
          </a:solidFill>
        </p:spPr>
        <p:txBody>
          <a:bodyPr anchor="ctr">
            <a:noAutofit/>
          </a:bodyPr>
          <a:lstStyle>
            <a:lvl1pPr algn="ctr">
              <a:defRPr/>
            </a:lvl1pPr>
          </a:lstStyle>
          <a:p>
            <a:r>
              <a:rPr lang="en-GB"/>
              <a:t>INSERT PICTURE</a:t>
            </a:r>
          </a:p>
        </p:txBody>
      </p:sp>
      <p:sp>
        <p:nvSpPr>
          <p:cNvPr id="20" name="Text Placeholder 3">
            <a:extLst>
              <a:ext uri="{FF2B5EF4-FFF2-40B4-BE49-F238E27FC236}">
                <a16:creationId xmlns:a16="http://schemas.microsoft.com/office/drawing/2014/main" id="{4656B92A-8C51-4E0D-9A97-008FAAAA53E0}"/>
              </a:ext>
            </a:extLst>
          </p:cNvPr>
          <p:cNvSpPr>
            <a:spLocks noGrp="1"/>
          </p:cNvSpPr>
          <p:nvPr>
            <p:ph type="body" sz="quarter" idx="16"/>
          </p:nvPr>
        </p:nvSpPr>
        <p:spPr>
          <a:xfrm>
            <a:off x="432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1" name="Text Placeholder 3">
            <a:extLst>
              <a:ext uri="{FF2B5EF4-FFF2-40B4-BE49-F238E27FC236}">
                <a16:creationId xmlns:a16="http://schemas.microsoft.com/office/drawing/2014/main" id="{EA95D6EE-CA00-40A4-BFBB-A0BB7573F2B3}"/>
              </a:ext>
            </a:extLst>
          </p:cNvPr>
          <p:cNvSpPr>
            <a:spLocks noGrp="1"/>
          </p:cNvSpPr>
          <p:nvPr>
            <p:ph type="body" sz="quarter" idx="18"/>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2" name="Text Placeholder 4">
            <a:extLst>
              <a:ext uri="{FF2B5EF4-FFF2-40B4-BE49-F238E27FC236}">
                <a16:creationId xmlns:a16="http://schemas.microsoft.com/office/drawing/2014/main" id="{F93AEB12-C997-4994-99B9-11940CF7DB83}"/>
              </a:ext>
            </a:extLst>
          </p:cNvPr>
          <p:cNvSpPr>
            <a:spLocks noGrp="1"/>
          </p:cNvSpPr>
          <p:nvPr>
            <p:ph type="body" sz="quarter" idx="17"/>
          </p:nvPr>
        </p:nvSpPr>
        <p:spPr>
          <a:xfrm>
            <a:off x="8304000" y="1416667"/>
            <a:ext cx="3456000" cy="209288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8" name="Guidance note">
            <a:extLst>
              <a:ext uri="{FF2B5EF4-FFF2-40B4-BE49-F238E27FC236}">
                <a16:creationId xmlns:a16="http://schemas.microsoft.com/office/drawing/2014/main" id="{8F8469DA-FA58-409C-8234-09A9506501FE}"/>
              </a:ext>
            </a:extLst>
          </p:cNvPr>
          <p:cNvGrpSpPr/>
          <p:nvPr userDrawn="1"/>
        </p:nvGrpSpPr>
        <p:grpSpPr>
          <a:xfrm>
            <a:off x="12514259" y="-2970"/>
            <a:ext cx="2576459" cy="3511851"/>
            <a:chOff x="10925224" y="286"/>
            <a:chExt cx="2952328" cy="4024464"/>
          </a:xfrm>
        </p:grpSpPr>
        <p:sp>
          <p:nvSpPr>
            <p:cNvPr id="29" name="Guidance note">
              <a:extLst>
                <a:ext uri="{FF2B5EF4-FFF2-40B4-BE49-F238E27FC236}">
                  <a16:creationId xmlns:a16="http://schemas.microsoft.com/office/drawing/2014/main" id="{6E771D66-7805-4DEB-BB9F-EF1E415C56EB}"/>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a:solidFill>
                    <a:schemeClr val="bg1">
                      <a:lumMod val="50000"/>
                    </a:schemeClr>
                  </a:solidFill>
                  <a:latin typeface="+mj-lt"/>
                </a:rPr>
                <a:t>Reapplying the Slide Layout</a:t>
              </a:r>
            </a:p>
            <a:p>
              <a:pPr marL="963" lvl="2">
                <a:spcAft>
                  <a:spcPts val="181"/>
                </a:spcAft>
              </a:pPr>
              <a:r>
                <a:rPr lang="en-GB" sz="853">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a:solidFill>
                    <a:schemeClr val="bg1">
                      <a:lumMod val="50000"/>
                    </a:schemeClr>
                  </a:solidFill>
                </a:rPr>
                <a:t>Select the layout you require</a:t>
              </a:r>
            </a:p>
            <a:p>
              <a:pPr marL="963" lvl="2">
                <a:spcAft>
                  <a:spcPts val="181"/>
                </a:spcAft>
              </a:pPr>
              <a:r>
                <a:rPr lang="en-GB" sz="853" b="1">
                  <a:solidFill>
                    <a:schemeClr val="bg1">
                      <a:lumMod val="50000"/>
                    </a:schemeClr>
                  </a:solidFill>
                  <a:latin typeface="+mj-lt"/>
                </a:rPr>
                <a:t>Text bullet formatting</a:t>
              </a:r>
            </a:p>
            <a:p>
              <a:pPr marL="963" lvl="2">
                <a:spcAft>
                  <a:spcPts val="181"/>
                </a:spcAft>
              </a:pPr>
              <a:r>
                <a:rPr lang="en-GB" sz="853">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endParaRPr lang="en-GB" sz="853">
                <a:solidFill>
                  <a:schemeClr val="bg1">
                    <a:lumMod val="50000"/>
                  </a:schemeClr>
                </a:solidFill>
              </a:endParaRPr>
            </a:p>
            <a:p>
              <a:pPr marL="963" lvl="2">
                <a:spcAft>
                  <a:spcPts val="181"/>
                </a:spcAft>
              </a:pPr>
              <a:r>
                <a:rPr lang="en-GB" sz="853">
                  <a:solidFill>
                    <a:schemeClr val="bg1">
                      <a:lumMod val="50000"/>
                    </a:schemeClr>
                  </a:solidFill>
                </a:rPr>
                <a:t>Alternatively you can use the keyboard shortcuts:</a:t>
              </a:r>
              <a:br>
                <a:rPr lang="en-GB" sz="853">
                  <a:solidFill>
                    <a:schemeClr val="bg1">
                      <a:lumMod val="50000"/>
                    </a:schemeClr>
                  </a:solidFill>
                </a:rPr>
              </a:br>
              <a:r>
                <a:rPr lang="en-GB" sz="853" err="1">
                  <a:solidFill>
                    <a:schemeClr val="bg1">
                      <a:lumMod val="50000"/>
                    </a:schemeClr>
                  </a:solidFill>
                </a:rPr>
                <a:t>Shift+Alt+Right</a:t>
              </a:r>
              <a:r>
                <a:rPr lang="en-GB" sz="853">
                  <a:solidFill>
                    <a:schemeClr val="bg1">
                      <a:lumMod val="50000"/>
                    </a:schemeClr>
                  </a:solidFill>
                </a:rPr>
                <a:t> arrow key = increase level</a:t>
              </a:r>
              <a:br>
                <a:rPr lang="en-GB" sz="853">
                  <a:solidFill>
                    <a:schemeClr val="bg1">
                      <a:lumMod val="50000"/>
                    </a:schemeClr>
                  </a:solidFill>
                </a:rPr>
              </a:br>
              <a:r>
                <a:rPr lang="en-GB" sz="853" err="1">
                  <a:solidFill>
                    <a:schemeClr val="bg1">
                      <a:lumMod val="50000"/>
                    </a:schemeClr>
                  </a:solidFill>
                </a:rPr>
                <a:t>Shift+Alt+Left</a:t>
              </a:r>
              <a:r>
                <a:rPr lang="en-GB" sz="853">
                  <a:solidFill>
                    <a:schemeClr val="bg1">
                      <a:lumMod val="50000"/>
                    </a:schemeClr>
                  </a:solidFill>
                </a:rPr>
                <a:t> arrow key = decrease level</a:t>
              </a:r>
            </a:p>
            <a:p>
              <a:pPr marL="963" lvl="2">
                <a:spcAft>
                  <a:spcPts val="181"/>
                </a:spcAft>
              </a:pPr>
              <a:r>
                <a:rPr lang="en-GB" sz="853" b="1">
                  <a:solidFill>
                    <a:schemeClr val="bg1">
                      <a:lumMod val="50000"/>
                    </a:schemeClr>
                  </a:solidFill>
                  <a:latin typeface="+mj-lt"/>
                </a:rPr>
                <a:t>Guides</a:t>
              </a:r>
            </a:p>
            <a:p>
              <a:pPr marL="963" lvl="2">
                <a:spcAft>
                  <a:spcPts val="181"/>
                </a:spcAft>
              </a:pPr>
              <a:r>
                <a:rPr lang="en-GB" sz="853">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a:solidFill>
                  <a:schemeClr val="bg1">
                    <a:lumMod val="50000"/>
                  </a:schemeClr>
                </a:solidFill>
              </a:endParaRPr>
            </a:p>
          </p:txBody>
        </p:sp>
        <p:grpSp>
          <p:nvGrpSpPr>
            <p:cNvPr id="30" name="Group 29">
              <a:extLst>
                <a:ext uri="{FF2B5EF4-FFF2-40B4-BE49-F238E27FC236}">
                  <a16:creationId xmlns:a16="http://schemas.microsoft.com/office/drawing/2014/main" id="{7B72BB3D-7A3C-4684-BA16-7BC42D52C71E}"/>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31" name="Picture 3">
                <a:extLst>
                  <a:ext uri="{FF2B5EF4-FFF2-40B4-BE49-F238E27FC236}">
                    <a16:creationId xmlns:a16="http://schemas.microsoft.com/office/drawing/2014/main" id="{54391195-43CF-4392-A400-03DECFD129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36A616C4-BC31-4393-8C8F-08A21867FCE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a:p>
            </p:txBody>
          </p:sp>
        </p:grpSp>
      </p:grpSp>
      <p:sp>
        <p:nvSpPr>
          <p:cNvPr id="3" name="Title 2">
            <a:extLst>
              <a:ext uri="{FF2B5EF4-FFF2-40B4-BE49-F238E27FC236}">
                <a16:creationId xmlns:a16="http://schemas.microsoft.com/office/drawing/2014/main" id="{1EED9939-C8C6-4136-91EB-74F055235F91}"/>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2150535933"/>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image" Target="../media/image7.emf"/><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oleObject" Target="../embeddings/oleObject1.bin"/><Relationship Id="rId2" Type="http://schemas.openxmlformats.org/officeDocument/2006/relationships/slideLayout" Target="../slideLayouts/slideLayout19.xml"/><Relationship Id="rId16" Type="http://schemas.openxmlformats.org/officeDocument/2006/relationships/tags" Target="../tags/tag2.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tags" Target="../tags/tag1.xml"/><Relationship Id="rId10" Type="http://schemas.openxmlformats.org/officeDocument/2006/relationships/slideLayout" Target="../slideLayouts/slideLayout27.xml"/><Relationship Id="rId19" Type="http://schemas.openxmlformats.org/officeDocument/2006/relationships/image" Target="../media/image8.png"/><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18" Type="http://schemas.openxmlformats.org/officeDocument/2006/relationships/slideLayout" Target="../slideLayouts/slideLayout48.xml"/><Relationship Id="rId26" Type="http://schemas.openxmlformats.org/officeDocument/2006/relationships/slideLayout" Target="../slideLayouts/slideLayout56.xml"/><Relationship Id="rId3" Type="http://schemas.openxmlformats.org/officeDocument/2006/relationships/slideLayout" Target="../slideLayouts/slideLayout33.xml"/><Relationship Id="rId21" Type="http://schemas.openxmlformats.org/officeDocument/2006/relationships/slideLayout" Target="../slideLayouts/slideLayout51.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17" Type="http://schemas.openxmlformats.org/officeDocument/2006/relationships/slideLayout" Target="../slideLayouts/slideLayout47.xml"/><Relationship Id="rId25" Type="http://schemas.openxmlformats.org/officeDocument/2006/relationships/slideLayout" Target="../slideLayouts/slideLayout55.xml"/><Relationship Id="rId2" Type="http://schemas.openxmlformats.org/officeDocument/2006/relationships/slideLayout" Target="../slideLayouts/slideLayout32.xml"/><Relationship Id="rId16" Type="http://schemas.openxmlformats.org/officeDocument/2006/relationships/slideLayout" Target="../slideLayouts/slideLayout46.xml"/><Relationship Id="rId20" Type="http://schemas.openxmlformats.org/officeDocument/2006/relationships/slideLayout" Target="../slideLayouts/slideLayout50.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24" Type="http://schemas.openxmlformats.org/officeDocument/2006/relationships/slideLayout" Target="../slideLayouts/slideLayout54.xml"/><Relationship Id="rId5" Type="http://schemas.openxmlformats.org/officeDocument/2006/relationships/slideLayout" Target="../slideLayouts/slideLayout35.xml"/><Relationship Id="rId15" Type="http://schemas.openxmlformats.org/officeDocument/2006/relationships/slideLayout" Target="../slideLayouts/slideLayout45.xml"/><Relationship Id="rId23" Type="http://schemas.openxmlformats.org/officeDocument/2006/relationships/slideLayout" Target="../slideLayouts/slideLayout53.xml"/><Relationship Id="rId28" Type="http://schemas.openxmlformats.org/officeDocument/2006/relationships/theme" Target="../theme/theme3.xml"/><Relationship Id="rId10" Type="http://schemas.openxmlformats.org/officeDocument/2006/relationships/slideLayout" Target="../slideLayouts/slideLayout40.xml"/><Relationship Id="rId19" Type="http://schemas.openxmlformats.org/officeDocument/2006/relationships/slideLayout" Target="../slideLayouts/slideLayout49.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 Id="rId22" Type="http://schemas.openxmlformats.org/officeDocument/2006/relationships/slideLayout" Target="../slideLayouts/slideLayout52.xml"/><Relationship Id="rId27" Type="http://schemas.openxmlformats.org/officeDocument/2006/relationships/slideLayout" Target="../slideLayouts/slideLayout5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slideLayout" Target="../slideLayouts/slideLayout70.xml"/><Relationship Id="rId18" Type="http://schemas.openxmlformats.org/officeDocument/2006/relationships/slideLayout" Target="../slideLayouts/slideLayout75.xml"/><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17" Type="http://schemas.openxmlformats.org/officeDocument/2006/relationships/slideLayout" Target="../slideLayouts/slideLayout74.xml"/><Relationship Id="rId2" Type="http://schemas.openxmlformats.org/officeDocument/2006/relationships/slideLayout" Target="../slideLayouts/slideLayout59.xml"/><Relationship Id="rId16" Type="http://schemas.openxmlformats.org/officeDocument/2006/relationships/slideLayout" Target="../slideLayouts/slideLayout73.xml"/><Relationship Id="rId20" Type="http://schemas.openxmlformats.org/officeDocument/2006/relationships/image" Target="../media/image1.png"/><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5" Type="http://schemas.openxmlformats.org/officeDocument/2006/relationships/slideLayout" Target="../slideLayouts/slideLayout72.xml"/><Relationship Id="rId10" Type="http://schemas.openxmlformats.org/officeDocument/2006/relationships/slideLayout" Target="../slideLayouts/slideLayout67.xml"/><Relationship Id="rId19" Type="http://schemas.openxmlformats.org/officeDocument/2006/relationships/theme" Target="../theme/theme4.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slideLayout" Target="../slideLayouts/slideLayout71.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83.xml"/><Relationship Id="rId13" Type="http://schemas.openxmlformats.org/officeDocument/2006/relationships/slideLayout" Target="../slideLayouts/slideLayout88.xml"/><Relationship Id="rId18" Type="http://schemas.openxmlformats.org/officeDocument/2006/relationships/image" Target="../media/image20.emf"/><Relationship Id="rId3" Type="http://schemas.openxmlformats.org/officeDocument/2006/relationships/slideLayout" Target="../slideLayouts/slideLayout78.xml"/><Relationship Id="rId7" Type="http://schemas.openxmlformats.org/officeDocument/2006/relationships/slideLayout" Target="../slideLayouts/slideLayout82.xml"/><Relationship Id="rId12" Type="http://schemas.openxmlformats.org/officeDocument/2006/relationships/slideLayout" Target="../slideLayouts/slideLayout87.xml"/><Relationship Id="rId17" Type="http://schemas.openxmlformats.org/officeDocument/2006/relationships/theme" Target="../theme/theme5.xml"/><Relationship Id="rId2" Type="http://schemas.openxmlformats.org/officeDocument/2006/relationships/slideLayout" Target="../slideLayouts/slideLayout77.xml"/><Relationship Id="rId16" Type="http://schemas.openxmlformats.org/officeDocument/2006/relationships/slideLayout" Target="../slideLayouts/slideLayout91.xml"/><Relationship Id="rId1" Type="http://schemas.openxmlformats.org/officeDocument/2006/relationships/slideLayout" Target="../slideLayouts/slideLayout76.xml"/><Relationship Id="rId6" Type="http://schemas.openxmlformats.org/officeDocument/2006/relationships/slideLayout" Target="../slideLayouts/slideLayout81.xml"/><Relationship Id="rId11" Type="http://schemas.openxmlformats.org/officeDocument/2006/relationships/slideLayout" Target="../slideLayouts/slideLayout86.xml"/><Relationship Id="rId5" Type="http://schemas.openxmlformats.org/officeDocument/2006/relationships/slideLayout" Target="../slideLayouts/slideLayout80.xml"/><Relationship Id="rId15" Type="http://schemas.openxmlformats.org/officeDocument/2006/relationships/slideLayout" Target="../slideLayouts/slideLayout90.xml"/><Relationship Id="rId10" Type="http://schemas.openxmlformats.org/officeDocument/2006/relationships/slideLayout" Target="../slideLayouts/slideLayout85.xml"/><Relationship Id="rId4" Type="http://schemas.openxmlformats.org/officeDocument/2006/relationships/slideLayout" Target="../slideLayouts/slideLayout79.xml"/><Relationship Id="rId9" Type="http://schemas.openxmlformats.org/officeDocument/2006/relationships/slideLayout" Target="../slideLayouts/slideLayout84.xml"/><Relationship Id="rId14" Type="http://schemas.openxmlformats.org/officeDocument/2006/relationships/slideLayout" Target="../slideLayouts/slideLayout8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F6DC8FE-687D-BC40-94EC-0F4CCBFD4EE6}"/>
              </a:ext>
            </a:extLst>
          </p:cNvPr>
          <p:cNvPicPr>
            <a:picLocks noChangeAspect="1"/>
          </p:cNvPicPr>
          <p:nvPr userDrawn="1"/>
        </p:nvPicPr>
        <p:blipFill>
          <a:blip r:embed="rId19"/>
          <a:stretch>
            <a:fillRect/>
          </a:stretch>
        </p:blipFill>
        <p:spPr>
          <a:xfrm>
            <a:off x="0" y="5816600"/>
            <a:ext cx="12192000" cy="1041400"/>
          </a:xfrm>
          <a:prstGeom prst="rect">
            <a:avLst/>
          </a:prstGeom>
        </p:spPr>
      </p:pic>
    </p:spTree>
    <p:extLst>
      <p:ext uri="{BB962C8B-B14F-4D97-AF65-F5344CB8AC3E}">
        <p14:creationId xmlns:p14="http://schemas.microsoft.com/office/powerpoint/2010/main" val="15852042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3" r:id="rId3"/>
    <p:sldLayoutId id="2147483664" r:id="rId4"/>
    <p:sldLayoutId id="2147483665" r:id="rId5"/>
    <p:sldLayoutId id="2147483666" r:id="rId6"/>
    <p:sldLayoutId id="2147483667" r:id="rId7"/>
    <p:sldLayoutId id="2147483687" r:id="rId8"/>
    <p:sldLayoutId id="2147483683" r:id="rId9"/>
    <p:sldLayoutId id="2147483682" r:id="rId10"/>
    <p:sldLayoutId id="2147483680" r:id="rId11"/>
    <p:sldLayoutId id="2147483690" r:id="rId12"/>
    <p:sldLayoutId id="2147483691" r:id="rId13"/>
    <p:sldLayoutId id="2147483688" r:id="rId14"/>
    <p:sldLayoutId id="2147483678" r:id="rId15"/>
    <p:sldLayoutId id="2147483679" r:id="rId16"/>
    <p:sldLayoutId id="2147483844" r:id="rId17"/>
  </p:sldLayoutIdLst>
  <p:hf sldNum="0"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10" name="Object 9" hidden="1"/>
          <p:cNvGraphicFramePr>
            <a:graphicFrameLocks noChangeAspect="1"/>
          </p:cNvGraphicFramePr>
          <p:nvPr userDrawn="1">
            <p:custDataLst>
              <p:tags r:id="rId15"/>
            </p:custDataLst>
          </p:nvPr>
        </p:nvGraphicFramePr>
        <p:xfrm>
          <a:off x="1813" y="1441"/>
          <a:ext cx="1809" cy="1440"/>
        </p:xfrm>
        <a:graphic>
          <a:graphicData uri="http://schemas.openxmlformats.org/presentationml/2006/ole">
            <mc:AlternateContent xmlns:mc="http://schemas.openxmlformats.org/markup-compatibility/2006">
              <mc:Choice xmlns:v="urn:schemas-microsoft-com:vml" Requires="v">
                <p:oleObj name="think-cell Slide" r:id="rId17" imgW="592" imgH="595" progId="TCLayout.ActiveDocument.1">
                  <p:embed/>
                </p:oleObj>
              </mc:Choice>
              <mc:Fallback>
                <p:oleObj name="think-cell Slide" r:id="rId17" imgW="592" imgH="595" progId="TCLayout.ActiveDocument.1">
                  <p:embed/>
                  <p:pic>
                    <p:nvPicPr>
                      <p:cNvPr id="10" name="Object 9" hidden="1"/>
                      <p:cNvPicPr/>
                      <p:nvPr/>
                    </p:nvPicPr>
                    <p:blipFill>
                      <a:blip r:embed="rId18"/>
                      <a:stretch>
                        <a:fillRect/>
                      </a:stretch>
                    </p:blipFill>
                    <p:spPr>
                      <a:xfrm>
                        <a:off x="1813" y="1441"/>
                        <a:ext cx="1809" cy="1440"/>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340AFA80-F3F4-45A4-AEE4-1B35CBCA4CF3}"/>
              </a:ext>
            </a:extLst>
          </p:cNvPr>
          <p:cNvSpPr/>
          <p:nvPr userDrawn="1">
            <p:custDataLst>
              <p:tags r:id="rId16"/>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Title Placeholder 1"/>
          <p:cNvSpPr>
            <a:spLocks noGrp="1"/>
          </p:cNvSpPr>
          <p:nvPr>
            <p:ph type="title"/>
          </p:nvPr>
        </p:nvSpPr>
        <p:spPr>
          <a:xfrm>
            <a:off x="576000" y="336000"/>
            <a:ext cx="11040000" cy="768000"/>
          </a:xfrm>
          <a:prstGeom prst="rect">
            <a:avLst/>
          </a:prstGeom>
        </p:spPr>
        <p:txBody>
          <a:bodyPr vert="horz" lIns="0" tIns="0" rIns="0" bIns="0" rtlCol="0" anchor="t" anchorCtr="0">
            <a:noAutofit/>
          </a:bodyPr>
          <a:lstStyle/>
          <a:p>
            <a:r>
              <a:rPr lang="en-GB"/>
              <a:t>Click to edit Master title style</a:t>
            </a:r>
          </a:p>
        </p:txBody>
      </p:sp>
      <p:sp>
        <p:nvSpPr>
          <p:cNvPr id="3" name="Text Placeholder 2"/>
          <p:cNvSpPr>
            <a:spLocks noGrp="1"/>
          </p:cNvSpPr>
          <p:nvPr>
            <p:ph type="body" idx="1"/>
          </p:nvPr>
        </p:nvSpPr>
        <p:spPr>
          <a:xfrm>
            <a:off x="579965" y="1372799"/>
            <a:ext cx="11038419" cy="4560000"/>
          </a:xfrm>
          <a:prstGeom prst="rect">
            <a:avLst/>
          </a:prstGeom>
        </p:spPr>
        <p:txBody>
          <a:bodyPr vert="horz" lIns="0" tIns="0" rIns="0" bIns="0" rtlCol="0">
            <a:no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6" name="Slide Number Placeholder 5"/>
          <p:cNvSpPr>
            <a:spLocks noGrp="1"/>
          </p:cNvSpPr>
          <p:nvPr>
            <p:ph type="sldNum" sz="quarter" idx="4"/>
          </p:nvPr>
        </p:nvSpPr>
        <p:spPr>
          <a:xfrm>
            <a:off x="577851" y="6409766"/>
            <a:ext cx="372101" cy="161713"/>
          </a:xfrm>
          <a:prstGeom prst="rect">
            <a:avLst/>
          </a:prstGeom>
        </p:spPr>
        <p:txBody>
          <a:bodyPr vert="horz" lIns="0" tIns="0" rIns="0" bIns="0" rtlCol="0" anchor="b" anchorCtr="0"/>
          <a:lstStyle>
            <a:lvl1pPr algn="l">
              <a:lnSpc>
                <a:spcPct val="95000"/>
              </a:lnSpc>
              <a:defRPr sz="933">
                <a:solidFill>
                  <a:schemeClr val="accent6"/>
                </a:solidFill>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a:p>
        </p:txBody>
      </p:sp>
      <p:pic>
        <p:nvPicPr>
          <p:cNvPr id="7" name="Picture 6">
            <a:extLst>
              <a:ext uri="{FF2B5EF4-FFF2-40B4-BE49-F238E27FC236}">
                <a16:creationId xmlns:a16="http://schemas.microsoft.com/office/drawing/2014/main" id="{95299906-9323-46A1-8992-1A6CFEDA2FB3}"/>
              </a:ext>
            </a:extLst>
          </p:cNvPr>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10603200" y="6283440"/>
            <a:ext cx="1008000" cy="275864"/>
          </a:xfrm>
          <a:prstGeom prst="rect">
            <a:avLst/>
          </a:prstGeom>
        </p:spPr>
      </p:pic>
      <p:sp>
        <p:nvSpPr>
          <p:cNvPr id="9" name="Date Placeholder 3">
            <a:extLst>
              <a:ext uri="{FF2B5EF4-FFF2-40B4-BE49-F238E27FC236}">
                <a16:creationId xmlns:a16="http://schemas.microsoft.com/office/drawing/2014/main" id="{AB618018-A126-4E13-B4A2-591A064ED423}"/>
              </a:ext>
            </a:extLst>
          </p:cNvPr>
          <p:cNvSpPr>
            <a:spLocks noGrp="1"/>
          </p:cNvSpPr>
          <p:nvPr>
            <p:ph type="dt" sz="half" idx="2"/>
          </p:nvPr>
        </p:nvSpPr>
        <p:spPr>
          <a:xfrm>
            <a:off x="9023969" y="6408250"/>
            <a:ext cx="816000" cy="163229"/>
          </a:xfrm>
          <a:prstGeom prst="rect">
            <a:avLst/>
          </a:prstGeom>
        </p:spPr>
        <p:txBody>
          <a:bodyPr vert="horz" lIns="0" tIns="0" rIns="0" bIns="0" rtlCol="0" anchor="b" anchorCtr="0"/>
          <a:lstStyle>
            <a:lvl1pPr algn="r">
              <a:defRPr lang="en-GB" sz="933" smtClean="0">
                <a:solidFill>
                  <a:schemeClr val="accent6"/>
                </a:solidFill>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
        <p:nvSpPr>
          <p:cNvPr id="11" name="Footer Placeholder 4">
            <a:extLst>
              <a:ext uri="{FF2B5EF4-FFF2-40B4-BE49-F238E27FC236}">
                <a16:creationId xmlns:a16="http://schemas.microsoft.com/office/drawing/2014/main" id="{E6C61017-E9EE-48D0-B222-079BF55D563B}"/>
              </a:ext>
            </a:extLst>
          </p:cNvPr>
          <p:cNvSpPr>
            <a:spLocks noGrp="1"/>
          </p:cNvSpPr>
          <p:nvPr>
            <p:ph type="ftr" sz="quarter" idx="3"/>
          </p:nvPr>
        </p:nvSpPr>
        <p:spPr>
          <a:xfrm>
            <a:off x="6576000" y="6408250"/>
            <a:ext cx="2400000" cy="163229"/>
          </a:xfrm>
          <a:prstGeom prst="rect">
            <a:avLst/>
          </a:prstGeom>
        </p:spPr>
        <p:txBody>
          <a:bodyPr vert="horz" lIns="0" tIns="0" rIns="0" bIns="0" rtlCol="0" anchor="b" anchorCtr="0"/>
          <a:lstStyle>
            <a:lvl1pPr algn="r">
              <a:defRPr lang="en-GB" sz="933" dirty="0">
                <a:solidFill>
                  <a:schemeClr val="accent1"/>
                </a:solidFill>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a:p>
        </p:txBody>
      </p:sp>
    </p:spTree>
    <p:extLst>
      <p:ext uri="{BB962C8B-B14F-4D97-AF65-F5344CB8AC3E}">
        <p14:creationId xmlns:p14="http://schemas.microsoft.com/office/powerpoint/2010/main" val="477773128"/>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7" r:id="rId13"/>
  </p:sldLayoutIdLst>
  <p:hf sldNum="0" hdr="0" ftr="0" dt="0"/>
  <p:txStyles>
    <p:titleStyle>
      <a:lvl1pPr algn="l" defTabSz="914382" rtl="0" eaLnBrk="1" latinLnBrk="0" hangingPunct="1">
        <a:lnSpc>
          <a:spcPct val="95000"/>
        </a:lnSpc>
        <a:spcBef>
          <a:spcPct val="0"/>
        </a:spcBef>
        <a:buNone/>
        <a:defRPr sz="1996" b="1" i="0" kern="1200">
          <a:solidFill>
            <a:schemeClr val="accent1"/>
          </a:solidFill>
          <a:latin typeface="Arial" panose="020B0604020202020204" pitchFamily="34" charset="0"/>
          <a:ea typeface="+mj-ea"/>
          <a:cs typeface="Arial" panose="020B0604020202020204" pitchFamily="34" charset="0"/>
          <a:sym typeface="Arial" panose="020B0604020202020204" pitchFamily="34" charset="0"/>
        </a:defRPr>
      </a:lvl1pPr>
    </p:titleStyle>
    <p:bodyStyle>
      <a:lvl1pPr marL="0" indent="0" algn="l" defTabSz="914382" rtl="0" eaLnBrk="1" latinLnBrk="0" hangingPunct="1">
        <a:lnSpc>
          <a:spcPct val="95000"/>
        </a:lnSpc>
        <a:spcBef>
          <a:spcPts val="1067"/>
        </a:spcBef>
        <a:buFontTx/>
        <a:buNone/>
        <a:defRPr sz="1733" b="1" kern="1200">
          <a:solidFill>
            <a:schemeClr val="tx2"/>
          </a:solidFill>
          <a:latin typeface="Arial" panose="020B0604020202020204" pitchFamily="34" charset="0"/>
          <a:ea typeface="+mn-ea"/>
          <a:cs typeface="Arial" panose="020B0604020202020204" pitchFamily="34" charset="0"/>
          <a:sym typeface="Arial" panose="020B0604020202020204" pitchFamily="34" charset="0"/>
        </a:defRPr>
      </a:lvl1pPr>
      <a:lvl2pPr marL="575986" indent="-287993" algn="l" defTabSz="914382" rtl="0" eaLnBrk="1" latinLnBrk="0" hangingPunct="1">
        <a:lnSpc>
          <a:spcPct val="95000"/>
        </a:lnSpc>
        <a:spcBef>
          <a:spcPts val="1067"/>
        </a:spcBef>
        <a:buFont typeface="Arial" panose="020B0604020202020204" pitchFamily="34" charset="0"/>
        <a:buChar char="–"/>
        <a:defRPr sz="1733" kern="1200">
          <a:solidFill>
            <a:schemeClr val="tx2"/>
          </a:solidFill>
          <a:latin typeface="Arial" panose="020B0604020202020204" pitchFamily="34" charset="0"/>
          <a:ea typeface="+mn-ea"/>
          <a:cs typeface="Arial" panose="020B0604020202020204" pitchFamily="34" charset="0"/>
          <a:sym typeface="Arial" panose="020B0604020202020204" pitchFamily="34" charset="0"/>
        </a:defRPr>
      </a:lvl2pPr>
      <a:lvl3pPr marL="863978" indent="-287993" algn="l" defTabSz="914382" rtl="0" eaLnBrk="1" latinLnBrk="0" hangingPunct="1">
        <a:lnSpc>
          <a:spcPct val="95000"/>
        </a:lnSpc>
        <a:spcBef>
          <a:spcPts val="1067"/>
        </a:spcBef>
        <a:buFont typeface="Arial" panose="020B0604020202020204" pitchFamily="34" charset="0"/>
        <a:buChar char="–"/>
        <a:defRPr sz="1733" kern="1200">
          <a:solidFill>
            <a:schemeClr val="tx2"/>
          </a:solidFill>
          <a:latin typeface="Arial" panose="020B0604020202020204" pitchFamily="34" charset="0"/>
          <a:ea typeface="+mn-ea"/>
          <a:cs typeface="Arial" panose="020B0604020202020204" pitchFamily="34" charset="0"/>
          <a:sym typeface="Arial" panose="020B0604020202020204" pitchFamily="34" charset="0"/>
        </a:defRPr>
      </a:lvl3pPr>
      <a:lvl4pPr marL="1151971" indent="-287993" algn="l" defTabSz="914382" rtl="0" eaLnBrk="1" latinLnBrk="0" hangingPunct="1">
        <a:lnSpc>
          <a:spcPct val="95000"/>
        </a:lnSpc>
        <a:spcBef>
          <a:spcPts val="1067"/>
        </a:spcBef>
        <a:buFont typeface="Arial" panose="020B0604020202020204" pitchFamily="34" charset="0"/>
        <a:buChar char="–"/>
        <a:defRPr sz="1733" kern="1200">
          <a:solidFill>
            <a:schemeClr val="tx2"/>
          </a:solidFill>
          <a:latin typeface="Arial" panose="020B0604020202020204" pitchFamily="34" charset="0"/>
          <a:ea typeface="+mn-ea"/>
          <a:cs typeface="Arial" panose="020B0604020202020204" pitchFamily="34" charset="0"/>
          <a:sym typeface="Arial" panose="020B0604020202020204" pitchFamily="34" charset="0"/>
        </a:defRPr>
      </a:lvl4pPr>
      <a:lvl5pPr marL="1439964" indent="-287993" algn="l" defTabSz="914382" rtl="0" eaLnBrk="1" latinLnBrk="0" hangingPunct="1">
        <a:lnSpc>
          <a:spcPct val="95000"/>
        </a:lnSpc>
        <a:spcBef>
          <a:spcPts val="1067"/>
        </a:spcBef>
        <a:buFont typeface="Arial" panose="020B0604020202020204" pitchFamily="34" charset="0"/>
        <a:buChar char="–"/>
        <a:defRPr sz="1733" kern="1200">
          <a:solidFill>
            <a:schemeClr val="tx2"/>
          </a:solidFill>
          <a:latin typeface="Arial" panose="020B0604020202020204" pitchFamily="34" charset="0"/>
          <a:ea typeface="+mn-ea"/>
          <a:cs typeface="Arial" panose="020B0604020202020204" pitchFamily="34" charset="0"/>
          <a:sym typeface="Arial" panose="020B0604020202020204" pitchFamily="34" charset="0"/>
        </a:defRPr>
      </a:lvl5pPr>
      <a:lvl6pPr marL="881777" indent="-195950" algn="l" defTabSz="914382" rtl="0" eaLnBrk="1" latinLnBrk="0" hangingPunct="1">
        <a:lnSpc>
          <a:spcPct val="96000"/>
        </a:lnSpc>
        <a:spcBef>
          <a:spcPts val="1088"/>
        </a:spcBef>
        <a:buFont typeface="Arial" panose="020B0604020202020204" pitchFamily="34" charset="0"/>
        <a:buChar char="•"/>
        <a:defRPr lang="en-GB" sz="1733" kern="1200" noProof="0" dirty="0">
          <a:solidFill>
            <a:schemeClr val="tx2"/>
          </a:solidFill>
          <a:latin typeface="Arial" panose="020B0604020202020204" pitchFamily="34" charset="0"/>
          <a:ea typeface="+mn-ea"/>
          <a:cs typeface="Arial" panose="020B0604020202020204" pitchFamily="34" charset="0"/>
          <a:sym typeface="Arial" panose="020B0604020202020204" pitchFamily="34" charset="0"/>
        </a:defRPr>
      </a:lvl6pPr>
      <a:lvl7pPr marL="881777" indent="-195950" algn="l" defTabSz="914382" rtl="0" eaLnBrk="1" latinLnBrk="0" hangingPunct="1">
        <a:lnSpc>
          <a:spcPct val="96000"/>
        </a:lnSpc>
        <a:spcBef>
          <a:spcPts val="1088"/>
        </a:spcBef>
        <a:buFont typeface="Arial" panose="020B0604020202020204" pitchFamily="34" charset="0"/>
        <a:buChar char="•"/>
        <a:defRPr lang="en-GB" sz="1733" kern="1200" baseline="0" noProof="0" dirty="0">
          <a:solidFill>
            <a:schemeClr val="tx2"/>
          </a:solidFill>
          <a:latin typeface="Arial" panose="020B0604020202020204" pitchFamily="34" charset="0"/>
          <a:ea typeface="+mn-ea"/>
          <a:cs typeface="Arial" panose="020B0604020202020204" pitchFamily="34" charset="0"/>
          <a:sym typeface="Arial" panose="020B0604020202020204" pitchFamily="34" charset="0"/>
        </a:defRPr>
      </a:lvl7pPr>
      <a:lvl8pPr marL="881777" indent="-195950" algn="l" defTabSz="914382" rtl="0" eaLnBrk="1" latinLnBrk="0" hangingPunct="1">
        <a:lnSpc>
          <a:spcPct val="96000"/>
        </a:lnSpc>
        <a:spcBef>
          <a:spcPts val="1088"/>
        </a:spcBef>
        <a:buFont typeface="Arial" panose="020B0604020202020204" pitchFamily="34" charset="0"/>
        <a:buChar char="•"/>
        <a:defRPr sz="1180" kern="1200">
          <a:solidFill>
            <a:schemeClr val="tx1"/>
          </a:solidFill>
          <a:latin typeface="+mn-lt"/>
          <a:ea typeface="+mn-ea"/>
          <a:cs typeface="+mn-cs"/>
        </a:defRPr>
      </a:lvl8pPr>
      <a:lvl9pPr marL="881777" indent="-195950" algn="l" defTabSz="914382" rtl="0" eaLnBrk="1" latinLnBrk="0" hangingPunct="1">
        <a:lnSpc>
          <a:spcPct val="96000"/>
        </a:lnSpc>
        <a:spcBef>
          <a:spcPts val="1088"/>
        </a:spcBef>
        <a:buFont typeface="Arial" panose="020B0604020202020204" pitchFamily="34" charset="0"/>
        <a:buChar char="•"/>
        <a:defRPr sz="1180" kern="1200" baseline="0">
          <a:solidFill>
            <a:schemeClr val="tx1"/>
          </a:solidFill>
          <a:latin typeface="+mn-lt"/>
          <a:ea typeface="+mn-ea"/>
          <a:cs typeface="+mn-cs"/>
        </a:defRPr>
      </a:lvl9pPr>
    </p:bodyStyle>
    <p:otherStyle>
      <a:defPPr>
        <a:defRPr lang="en-US"/>
      </a:defPPr>
      <a:lvl1pPr marL="0" algn="l" defTabSz="914382" rtl="0" eaLnBrk="1" latinLnBrk="0" hangingPunct="1">
        <a:defRPr sz="1800" kern="1200">
          <a:solidFill>
            <a:schemeClr val="tx1"/>
          </a:solidFill>
          <a:latin typeface="+mn-lt"/>
          <a:ea typeface="+mn-ea"/>
          <a:cs typeface="+mn-cs"/>
        </a:defRPr>
      </a:lvl1pPr>
      <a:lvl2pPr marL="457193" algn="l" defTabSz="914382" rtl="0" eaLnBrk="1" latinLnBrk="0" hangingPunct="1">
        <a:defRPr sz="1800" kern="1200">
          <a:solidFill>
            <a:schemeClr val="tx1"/>
          </a:solidFill>
          <a:latin typeface="+mn-lt"/>
          <a:ea typeface="+mn-ea"/>
          <a:cs typeface="+mn-cs"/>
        </a:defRPr>
      </a:lvl2pPr>
      <a:lvl3pPr marL="914382" algn="l" defTabSz="914382" rtl="0" eaLnBrk="1" latinLnBrk="0" hangingPunct="1">
        <a:defRPr sz="1800" kern="1200">
          <a:solidFill>
            <a:schemeClr val="tx1"/>
          </a:solidFill>
          <a:latin typeface="+mn-lt"/>
          <a:ea typeface="+mn-ea"/>
          <a:cs typeface="+mn-cs"/>
        </a:defRPr>
      </a:lvl3pPr>
      <a:lvl4pPr marL="1371575" algn="l" defTabSz="914382" rtl="0" eaLnBrk="1" latinLnBrk="0" hangingPunct="1">
        <a:defRPr sz="1800" kern="1200">
          <a:solidFill>
            <a:schemeClr val="tx1"/>
          </a:solidFill>
          <a:latin typeface="+mn-lt"/>
          <a:ea typeface="+mn-ea"/>
          <a:cs typeface="+mn-cs"/>
        </a:defRPr>
      </a:lvl4pPr>
      <a:lvl5pPr marL="1828766" algn="l" defTabSz="914382" rtl="0" eaLnBrk="1" latinLnBrk="0" hangingPunct="1">
        <a:defRPr sz="1800" kern="1200">
          <a:solidFill>
            <a:schemeClr val="tx1"/>
          </a:solidFill>
          <a:latin typeface="+mn-lt"/>
          <a:ea typeface="+mn-ea"/>
          <a:cs typeface="+mn-cs"/>
        </a:defRPr>
      </a:lvl5pPr>
      <a:lvl6pPr marL="2285958" algn="l" defTabSz="914382" rtl="0" eaLnBrk="1" latinLnBrk="0" hangingPunct="1">
        <a:defRPr sz="1800" kern="1200">
          <a:solidFill>
            <a:schemeClr val="tx1"/>
          </a:solidFill>
          <a:latin typeface="+mn-lt"/>
          <a:ea typeface="+mn-ea"/>
          <a:cs typeface="+mn-cs"/>
        </a:defRPr>
      </a:lvl6pPr>
      <a:lvl7pPr marL="2743149" algn="l" defTabSz="914382" rtl="0" eaLnBrk="1" latinLnBrk="0" hangingPunct="1">
        <a:defRPr sz="1800" kern="1200">
          <a:solidFill>
            <a:schemeClr val="tx1"/>
          </a:solidFill>
          <a:latin typeface="+mn-lt"/>
          <a:ea typeface="+mn-ea"/>
          <a:cs typeface="+mn-cs"/>
        </a:defRPr>
      </a:lvl7pPr>
      <a:lvl8pPr marL="3200341" algn="l" defTabSz="914382" rtl="0" eaLnBrk="1" latinLnBrk="0" hangingPunct="1">
        <a:defRPr sz="1800" kern="1200">
          <a:solidFill>
            <a:schemeClr val="tx1"/>
          </a:solidFill>
          <a:latin typeface="+mn-lt"/>
          <a:ea typeface="+mn-ea"/>
          <a:cs typeface="+mn-cs"/>
        </a:defRPr>
      </a:lvl8pPr>
      <a:lvl9pPr marL="3657533" algn="l" defTabSz="91438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651456539"/>
      </p:ext>
    </p:extLst>
  </p:cSld>
  <p:clrMap bg1="lt1" tx1="dk1" bg2="lt2" tx2="dk2" accent1="accent1" accent2="accent2" accent3="accent3" accent4="accent4" accent5="accent5" accent6="accent6" hlink="hlink" folHlink="folHlink"/>
  <p:sldLayoutIdLst>
    <p:sldLayoutId id="2147483746" r:id="rId1"/>
    <p:sldLayoutId id="2147483747" r:id="rId2"/>
    <p:sldLayoutId id="2147483748" r:id="rId3"/>
    <p:sldLayoutId id="2147483749" r:id="rId4"/>
    <p:sldLayoutId id="2147483750" r:id="rId5"/>
    <p:sldLayoutId id="2147483751" r:id="rId6"/>
    <p:sldLayoutId id="2147483752" r:id="rId7"/>
    <p:sldLayoutId id="2147483753" r:id="rId8"/>
    <p:sldLayoutId id="2147483754" r:id="rId9"/>
    <p:sldLayoutId id="2147483755" r:id="rId10"/>
    <p:sldLayoutId id="2147483756" r:id="rId11"/>
    <p:sldLayoutId id="2147483757" r:id="rId12"/>
    <p:sldLayoutId id="2147483758" r:id="rId13"/>
    <p:sldLayoutId id="2147483759" r:id="rId14"/>
    <p:sldLayoutId id="2147483760" r:id="rId15"/>
    <p:sldLayoutId id="2147483761" r:id="rId16"/>
    <p:sldLayoutId id="2147483762" r:id="rId17"/>
    <p:sldLayoutId id="2147483763" r:id="rId18"/>
    <p:sldLayoutId id="2147483764" r:id="rId19"/>
    <p:sldLayoutId id="2147483765" r:id="rId20"/>
    <p:sldLayoutId id="2147483766" r:id="rId21"/>
    <p:sldLayoutId id="2147483767" r:id="rId22"/>
    <p:sldLayoutId id="2147483768" r:id="rId23"/>
    <p:sldLayoutId id="2147483769" r:id="rId24"/>
    <p:sldLayoutId id="2147483770" r:id="rId25"/>
    <p:sldLayoutId id="2147483771" r:id="rId26"/>
    <p:sldLayoutId id="2147483772" r:id="rId27"/>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F6DC8FE-687D-BC40-94EC-0F4CCBFD4EE6}"/>
              </a:ext>
            </a:extLst>
          </p:cNvPr>
          <p:cNvPicPr>
            <a:picLocks noChangeAspect="1"/>
          </p:cNvPicPr>
          <p:nvPr userDrawn="1"/>
        </p:nvPicPr>
        <p:blipFill>
          <a:blip r:embed="rId20"/>
          <a:stretch>
            <a:fillRect/>
          </a:stretch>
        </p:blipFill>
        <p:spPr>
          <a:xfrm>
            <a:off x="0" y="5816600"/>
            <a:ext cx="12192000" cy="1041400"/>
          </a:xfrm>
          <a:prstGeom prst="rect">
            <a:avLst/>
          </a:prstGeom>
        </p:spPr>
      </p:pic>
    </p:spTree>
    <p:extLst>
      <p:ext uri="{BB962C8B-B14F-4D97-AF65-F5344CB8AC3E}">
        <p14:creationId xmlns:p14="http://schemas.microsoft.com/office/powerpoint/2010/main" val="780822376"/>
      </p:ext>
    </p:extLst>
  </p:cSld>
  <p:clrMap bg1="lt1" tx1="dk1" bg2="lt2" tx2="dk2" accent1="accent1" accent2="accent2" accent3="accent3" accent4="accent4" accent5="accent5" accent6="accent6" hlink="hlink" folHlink="folHlink"/>
  <p:sldLayoutIdLst>
    <p:sldLayoutId id="2147483807" r:id="rId1"/>
    <p:sldLayoutId id="2147483808" r:id="rId2"/>
    <p:sldLayoutId id="2147483809" r:id="rId3"/>
    <p:sldLayoutId id="2147483810" r:id="rId4"/>
    <p:sldLayoutId id="2147483811" r:id="rId5"/>
    <p:sldLayoutId id="2147483812" r:id="rId6"/>
    <p:sldLayoutId id="2147483813" r:id="rId7"/>
    <p:sldLayoutId id="2147483814" r:id="rId8"/>
    <p:sldLayoutId id="2147483815" r:id="rId9"/>
    <p:sldLayoutId id="2147483816" r:id="rId10"/>
    <p:sldLayoutId id="2147483817" r:id="rId11"/>
    <p:sldLayoutId id="2147483818" r:id="rId12"/>
    <p:sldLayoutId id="2147483819" r:id="rId13"/>
    <p:sldLayoutId id="2147483820" r:id="rId14"/>
    <p:sldLayoutId id="2147483821" r:id="rId15"/>
    <p:sldLayoutId id="2147483822" r:id="rId16"/>
    <p:sldLayoutId id="2147483823" r:id="rId17"/>
    <p:sldLayoutId id="2147483824" r:id="rId18"/>
  </p:sldLayoutIdLst>
  <p:hf sldNum="0"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214866F-397A-442D-8608-60CDBC114A02}"/>
              </a:ext>
            </a:extLst>
          </p:cNvPr>
          <p:cNvSpPr>
            <a:spLocks noGrp="1"/>
          </p:cNvSpPr>
          <p:nvPr>
            <p:ph type="body" idx="1"/>
          </p:nvPr>
        </p:nvSpPr>
        <p:spPr>
          <a:xfrm>
            <a:off x="431401" y="1414217"/>
            <a:ext cx="11328399" cy="3980577"/>
          </a:xfrm>
          <a:prstGeom prst="rect">
            <a:avLst/>
          </a:prstGeom>
        </p:spPr>
        <p:txBody>
          <a:bodyPr vert="horz" wrap="square" lIns="0" tIns="0" rIns="0" bIns="0" rtlCol="0">
            <a:spAutoFit/>
          </a:bodyPr>
          <a:lstStyle/>
          <a:p>
            <a:pPr lvl="0"/>
            <a:r>
              <a:rPr lang="en-GB"/>
              <a:t>Edit Master text styles</a:t>
            </a:r>
          </a:p>
          <a:p>
            <a:pPr lvl="1"/>
            <a:r>
              <a:rPr lang="en-GB"/>
              <a:t>Second level</a:t>
            </a:r>
          </a:p>
          <a:p>
            <a:pPr lvl="2"/>
            <a:r>
              <a:rPr lang="en-GB"/>
              <a:t>Third level</a:t>
            </a:r>
          </a:p>
          <a:p>
            <a:pPr lvl="3"/>
            <a:r>
              <a:rPr lang="en-GB"/>
              <a:t>Fourth level</a:t>
            </a:r>
          </a:p>
          <a:p>
            <a:pPr lvl="4"/>
            <a:r>
              <a:rPr lang="en-GB"/>
              <a:t>Fifth level</a:t>
            </a:r>
          </a:p>
          <a:p>
            <a:pPr lvl="5"/>
            <a:r>
              <a:rPr lang="en-GB"/>
              <a:t>Sixth level</a:t>
            </a:r>
          </a:p>
          <a:p>
            <a:pPr lvl="6"/>
            <a:r>
              <a:rPr lang="en-GB"/>
              <a:t>Seventh level</a:t>
            </a:r>
          </a:p>
          <a:p>
            <a:pPr lvl="7"/>
            <a:r>
              <a:rPr lang="en-GB"/>
              <a:t>Eighth level</a:t>
            </a:r>
          </a:p>
          <a:p>
            <a:pPr lvl="8"/>
            <a:r>
              <a:rPr lang="en-GB"/>
              <a:t>Ninth level</a:t>
            </a:r>
          </a:p>
        </p:txBody>
      </p:sp>
      <p:sp>
        <p:nvSpPr>
          <p:cNvPr id="4" name="Title Placeholder 3">
            <a:extLst>
              <a:ext uri="{FF2B5EF4-FFF2-40B4-BE49-F238E27FC236}">
                <a16:creationId xmlns:a16="http://schemas.microsoft.com/office/drawing/2014/main" id="{385A9BAF-70C4-4682-9C98-A7480CE7E49F}"/>
              </a:ext>
            </a:extLst>
          </p:cNvPr>
          <p:cNvSpPr>
            <a:spLocks noGrp="1"/>
          </p:cNvSpPr>
          <p:nvPr>
            <p:ph type="title"/>
          </p:nvPr>
        </p:nvSpPr>
        <p:spPr>
          <a:xfrm>
            <a:off x="431401" y="441140"/>
            <a:ext cx="11327999" cy="393955"/>
          </a:xfrm>
          <a:prstGeom prst="rect">
            <a:avLst/>
          </a:prstGeom>
        </p:spPr>
        <p:txBody>
          <a:bodyPr vert="horz" wrap="square" lIns="0" tIns="0" rIns="0" bIns="0" rtlCol="0" anchor="t">
            <a:noAutofit/>
          </a:bodyPr>
          <a:lstStyle/>
          <a:p>
            <a:r>
              <a:rPr lang="en-US"/>
              <a:t>Click to edit Master title style</a:t>
            </a:r>
            <a:endParaRPr lang="en-GB"/>
          </a:p>
        </p:txBody>
      </p:sp>
      <p:sp>
        <p:nvSpPr>
          <p:cNvPr id="6" name="TextBox 5">
            <a:extLst>
              <a:ext uri="{FF2B5EF4-FFF2-40B4-BE49-F238E27FC236}">
                <a16:creationId xmlns:a16="http://schemas.microsoft.com/office/drawing/2014/main" id="{CB375368-3DA2-4068-999A-FD7D5CC1593E}"/>
              </a:ext>
            </a:extLst>
          </p:cNvPr>
          <p:cNvSpPr txBox="1"/>
          <p:nvPr userDrawn="1"/>
        </p:nvSpPr>
        <p:spPr>
          <a:xfrm>
            <a:off x="431801" y="6260793"/>
            <a:ext cx="1113553" cy="246221"/>
          </a:xfrm>
          <a:prstGeom prst="rect">
            <a:avLst/>
          </a:prstGeom>
          <a:noFill/>
        </p:spPr>
        <p:txBody>
          <a:bodyPr wrap="square" lIns="0" tIns="0" rIns="0" bIns="0" rtlCol="0">
            <a:spAutoFit/>
          </a:bodyPr>
          <a:lstStyle/>
          <a:p>
            <a:fld id="{8A64BEAD-2F81-4807-9FB1-B1EFCD142F0E}" type="slidenum">
              <a:rPr lang="en-GB" sz="1600" smtClean="0">
                <a:solidFill>
                  <a:schemeClr val="accent1"/>
                </a:solidFill>
              </a:rPr>
              <a:pPr/>
              <a:t>‹#›</a:t>
            </a:fld>
            <a:endParaRPr lang="en-GB" sz="1600">
              <a:solidFill>
                <a:schemeClr val="accent1"/>
              </a:solidFill>
            </a:endParaRPr>
          </a:p>
        </p:txBody>
      </p:sp>
      <p:pic>
        <p:nvPicPr>
          <p:cNvPr id="8" name="Picture 7">
            <a:extLst>
              <a:ext uri="{FF2B5EF4-FFF2-40B4-BE49-F238E27FC236}">
                <a16:creationId xmlns:a16="http://schemas.microsoft.com/office/drawing/2014/main" id="{17DFA1DF-B17A-476E-B757-42F3AEE3DC4B}"/>
              </a:ext>
            </a:extLst>
          </p:cNvPr>
          <p:cNvPicPr>
            <a:picLocks noChangeAspect="1"/>
          </p:cNvPicPr>
          <p:nvPr userDrawn="1"/>
        </p:nvPicPr>
        <p:blipFill>
          <a:blip r:embed="rId18"/>
          <a:stretch>
            <a:fillRect/>
          </a:stretch>
        </p:blipFill>
        <p:spPr>
          <a:xfrm>
            <a:off x="9965223" y="6237768"/>
            <a:ext cx="1794176" cy="268024"/>
          </a:xfrm>
          <a:prstGeom prst="rect">
            <a:avLst/>
          </a:prstGeom>
        </p:spPr>
      </p:pic>
    </p:spTree>
    <p:extLst>
      <p:ext uri="{BB962C8B-B14F-4D97-AF65-F5344CB8AC3E}">
        <p14:creationId xmlns:p14="http://schemas.microsoft.com/office/powerpoint/2010/main" val="3604099677"/>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 id="2147483837" r:id="rId12"/>
    <p:sldLayoutId id="2147483838" r:id="rId13"/>
    <p:sldLayoutId id="2147483839" r:id="rId14"/>
    <p:sldLayoutId id="2147483840" r:id="rId15"/>
    <p:sldLayoutId id="2147483841" r:id="rId16"/>
  </p:sldLayoutIdLst>
  <p:txStyles>
    <p:titleStyle>
      <a:lvl1pPr eaLnBrk="1" hangingPunct="1">
        <a:lnSpc>
          <a:spcPct val="80000"/>
        </a:lnSpc>
        <a:defRPr sz="3200" b="1">
          <a:solidFill>
            <a:schemeClr val="accent1"/>
          </a:solidFill>
          <a:latin typeface="+mj-lt"/>
          <a:ea typeface="+mj-ea"/>
          <a:cs typeface="+mj-cs"/>
        </a:defRPr>
      </a:lvl1pPr>
    </p:titleStyle>
    <p:bodyStyle>
      <a:lvl1pPr marL="0" indent="0" eaLnBrk="1" hangingPunct="1">
        <a:spcAft>
          <a:spcPts val="800"/>
        </a:spcAft>
        <a:buFont typeface="Wingdings 2" panose="05020102010507070707" pitchFamily="18" charset="2"/>
        <a:buNone/>
        <a:defRPr sz="2400" b="1">
          <a:solidFill>
            <a:schemeClr val="accent1"/>
          </a:solidFill>
          <a:latin typeface="+mn-lt"/>
          <a:ea typeface="+mn-ea"/>
          <a:cs typeface="+mn-cs"/>
        </a:defRPr>
      </a:lvl1pPr>
      <a:lvl2pPr marL="0" indent="0" eaLnBrk="1" hangingPunct="1">
        <a:spcAft>
          <a:spcPts val="800"/>
        </a:spcAft>
        <a:buFont typeface="Wingdings 2" panose="05020102010507070707" pitchFamily="18" charset="2"/>
        <a:buNone/>
        <a:defRPr sz="2133">
          <a:solidFill>
            <a:schemeClr val="tx1"/>
          </a:solidFill>
          <a:latin typeface="+mn-lt"/>
          <a:ea typeface="+mn-ea"/>
          <a:cs typeface="+mn-cs"/>
        </a:defRPr>
      </a:lvl2pPr>
      <a:lvl3pPr marL="239994" indent="-239994" eaLnBrk="1" hangingPunct="1">
        <a:spcAft>
          <a:spcPts val="800"/>
        </a:spcAft>
        <a:buClr>
          <a:schemeClr val="accent1"/>
        </a:buClr>
        <a:buFont typeface="Wingdings 2" panose="05020102010507070707" pitchFamily="18" charset="2"/>
        <a:buChar char=""/>
        <a:defRPr sz="2133">
          <a:solidFill>
            <a:schemeClr val="tx1"/>
          </a:solidFill>
          <a:latin typeface="+mn-lt"/>
          <a:ea typeface="+mn-ea"/>
          <a:cs typeface="+mn-cs"/>
        </a:defRPr>
      </a:lvl3pPr>
      <a:lvl4pPr marL="479988" indent="-239994" eaLnBrk="1" hangingPunct="1">
        <a:spcAft>
          <a:spcPts val="800"/>
        </a:spcAft>
        <a:buClr>
          <a:schemeClr val="accent1"/>
        </a:buClr>
        <a:buFont typeface="Symbol" panose="05050102010706020507" pitchFamily="18" charset="2"/>
        <a:buChar char=""/>
        <a:defRPr sz="2133">
          <a:solidFill>
            <a:schemeClr val="tx1"/>
          </a:solidFill>
          <a:latin typeface="+mn-lt"/>
          <a:ea typeface="+mn-ea"/>
          <a:cs typeface="+mn-cs"/>
        </a:defRPr>
      </a:lvl4pPr>
      <a:lvl5pPr marL="719982" indent="-239994" eaLnBrk="1" hangingPunct="1">
        <a:spcAft>
          <a:spcPts val="800"/>
        </a:spcAft>
        <a:buClr>
          <a:schemeClr val="accent1"/>
        </a:buClr>
        <a:buFont typeface="Symbol" panose="05050102010706020507" pitchFamily="18" charset="2"/>
        <a:buChar char=""/>
        <a:defRPr sz="2133">
          <a:solidFill>
            <a:schemeClr val="tx1"/>
          </a:solidFill>
          <a:latin typeface="+mn-lt"/>
          <a:ea typeface="+mn-ea"/>
          <a:cs typeface="+mn-cs"/>
        </a:defRPr>
      </a:lvl5pPr>
      <a:lvl6pPr marL="239994" indent="-239994" eaLnBrk="1" hangingPunct="1">
        <a:spcAft>
          <a:spcPts val="800"/>
        </a:spcAft>
        <a:buFont typeface="+mj-lt"/>
        <a:buAutoNum type="arabicPeriod"/>
        <a:defRPr sz="2133">
          <a:solidFill>
            <a:schemeClr val="tx1"/>
          </a:solidFill>
          <a:latin typeface="+mn-lt"/>
          <a:ea typeface="+mn-ea"/>
          <a:cs typeface="+mn-cs"/>
        </a:defRPr>
      </a:lvl6pPr>
      <a:lvl7pPr marL="479988" indent="-239994" eaLnBrk="1" hangingPunct="1">
        <a:spcAft>
          <a:spcPts val="800"/>
        </a:spcAft>
        <a:buFont typeface="+mj-lt"/>
        <a:buAutoNum type="alphaLcPeriod"/>
        <a:defRPr sz="2133">
          <a:solidFill>
            <a:schemeClr val="tx1"/>
          </a:solidFill>
          <a:latin typeface="+mn-lt"/>
          <a:ea typeface="+mn-ea"/>
          <a:cs typeface="+mn-cs"/>
        </a:defRPr>
      </a:lvl7pPr>
      <a:lvl8pPr marL="719982" indent="-239994" eaLnBrk="1" hangingPunct="1">
        <a:spcAft>
          <a:spcPts val="800"/>
        </a:spcAft>
        <a:buFont typeface="+mj-lt"/>
        <a:buAutoNum type="romanLcPeriod"/>
        <a:defRPr sz="2133">
          <a:solidFill>
            <a:schemeClr val="tx1"/>
          </a:solidFill>
          <a:latin typeface="+mn-lt"/>
          <a:ea typeface="+mn-ea"/>
          <a:cs typeface="+mn-cs"/>
        </a:defRPr>
      </a:lvl8pPr>
      <a:lvl9pPr marL="0" indent="0" eaLnBrk="1" hangingPunct="1">
        <a:spcAft>
          <a:spcPts val="800"/>
        </a:spcAft>
        <a:defRPr sz="3200">
          <a:solidFill>
            <a:schemeClr val="accent1"/>
          </a:solidFill>
          <a:latin typeface="+mn-lt"/>
          <a:ea typeface="+mn-ea"/>
          <a:cs typeface="+mn-cs"/>
        </a:defRPr>
      </a:lvl9pPr>
    </p:bodyStyle>
    <p:otherStyle>
      <a:lvl1pPr marL="0" eaLnBrk="1" hangingPunct="1">
        <a:defRPr>
          <a:latin typeface="+mn-lt"/>
          <a:ea typeface="+mn-ea"/>
          <a:cs typeface="+mn-cs"/>
        </a:defRPr>
      </a:lvl1pPr>
      <a:lvl2pPr marL="277240" eaLnBrk="1" hangingPunct="1">
        <a:defRPr>
          <a:latin typeface="+mn-lt"/>
          <a:ea typeface="+mn-ea"/>
          <a:cs typeface="+mn-cs"/>
        </a:defRPr>
      </a:lvl2pPr>
      <a:lvl3pPr marL="554478" eaLnBrk="1" hangingPunct="1">
        <a:defRPr>
          <a:latin typeface="+mn-lt"/>
          <a:ea typeface="+mn-ea"/>
          <a:cs typeface="+mn-cs"/>
        </a:defRPr>
      </a:lvl3pPr>
      <a:lvl4pPr marL="831718" eaLnBrk="1" hangingPunct="1">
        <a:defRPr>
          <a:latin typeface="+mn-lt"/>
          <a:ea typeface="+mn-ea"/>
          <a:cs typeface="+mn-cs"/>
        </a:defRPr>
      </a:lvl4pPr>
      <a:lvl5pPr marL="1108956" eaLnBrk="1" hangingPunct="1">
        <a:defRPr>
          <a:latin typeface="+mn-lt"/>
          <a:ea typeface="+mn-ea"/>
          <a:cs typeface="+mn-cs"/>
        </a:defRPr>
      </a:lvl5pPr>
      <a:lvl6pPr marL="1386196" eaLnBrk="1" hangingPunct="1">
        <a:defRPr>
          <a:latin typeface="+mn-lt"/>
          <a:ea typeface="+mn-ea"/>
          <a:cs typeface="+mn-cs"/>
        </a:defRPr>
      </a:lvl6pPr>
      <a:lvl7pPr marL="1663434" eaLnBrk="1" hangingPunct="1">
        <a:defRPr>
          <a:latin typeface="+mn-lt"/>
          <a:ea typeface="+mn-ea"/>
          <a:cs typeface="+mn-cs"/>
        </a:defRPr>
      </a:lvl7pPr>
      <a:lvl8pPr marL="1940674" eaLnBrk="1" hangingPunct="1">
        <a:defRPr>
          <a:latin typeface="+mn-lt"/>
          <a:ea typeface="+mn-ea"/>
          <a:cs typeface="+mn-cs"/>
        </a:defRPr>
      </a:lvl8pPr>
      <a:lvl9pPr marL="2217913" eaLnBrk="1" hangingPunct="1">
        <a:defRPr>
          <a:latin typeface="+mn-lt"/>
          <a:ea typeface="+mn-ea"/>
          <a:cs typeface="+mn-cs"/>
        </a:defRPr>
      </a:lvl9pPr>
    </p:otherStyle>
  </p:txStyles>
  <p:extLst>
    <p:ext uri="{27BBF7A9-308A-43DC-89C8-2F10F3537804}">
      <p15:sldGuideLst xmlns:p15="http://schemas.microsoft.com/office/powerpoint/2012/main">
        <p15:guide id="2" orient="horz" pos="667">
          <p15:clr>
            <a:srgbClr val="F26B43"/>
          </p15:clr>
        </p15:guide>
        <p15:guide id="7" pos="1837">
          <p15:clr>
            <a:srgbClr val="F26B43"/>
          </p15:clr>
        </p15:guide>
        <p15:guide id="8" pos="2064">
          <p15:clr>
            <a:srgbClr val="F26B43"/>
          </p15:clr>
        </p15:guide>
        <p15:guide id="9" pos="3696">
          <p15:clr>
            <a:srgbClr val="F26B43"/>
          </p15:clr>
        </p15:guide>
        <p15:guide id="10" pos="3923">
          <p15:clr>
            <a:srgbClr val="F26B43"/>
          </p15:clr>
        </p15:guide>
        <p15:guide id="12" pos="2767">
          <p15:clr>
            <a:srgbClr val="F26B43"/>
          </p15:clr>
        </p15:guide>
        <p15:guide id="13" pos="2993">
          <p15:clr>
            <a:srgbClr val="F26B43"/>
          </p15:clr>
        </p15:guide>
        <p15:guide id="14" orient="horz" pos="1053">
          <p15:clr>
            <a:srgbClr val="F26B43"/>
          </p15:clr>
        </p15:guide>
        <p15:guide id="15" orient="horz" pos="350">
          <p15:clr>
            <a:srgbClr val="F26B43"/>
          </p15:clr>
        </p15:guide>
        <p15:guide id="16" orient="horz" pos="2845">
          <p15:clr>
            <a:srgbClr val="F26B43"/>
          </p15:clr>
        </p15:guide>
        <p15:guide id="17" pos="5556">
          <p15:clr>
            <a:srgbClr val="F26B43"/>
          </p15:clr>
        </p15:guide>
        <p15:guide id="18" orient="horz" pos="3049">
          <p15:clr>
            <a:srgbClr val="F26B43"/>
          </p15:clr>
        </p15:guide>
        <p15:guide id="19" pos="20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xml"/><Relationship Id="rId1" Type="http://schemas.openxmlformats.org/officeDocument/2006/relationships/slideLayout" Target="../slideLayouts/slideLayout3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AA3D482-1954-7249-8E0B-75852F45ECAB}"/>
              </a:ext>
            </a:extLst>
          </p:cNvPr>
          <p:cNvSpPr>
            <a:spLocks noGrp="1"/>
          </p:cNvSpPr>
          <p:nvPr>
            <p:ph type="body" sz="quarter" idx="10"/>
          </p:nvPr>
        </p:nvSpPr>
        <p:spPr>
          <a:xfrm>
            <a:off x="394676" y="562048"/>
            <a:ext cx="4187483" cy="1014376"/>
          </a:xfrm>
        </p:spPr>
        <p:txBody>
          <a:bodyPr/>
          <a:lstStyle/>
          <a:p>
            <a:r>
              <a:rPr lang="en-US" sz="6600">
                <a:effectLst>
                  <a:outerShdw blurRad="50800" dist="50800" dir="5400000" algn="ctr" rotWithShape="0">
                    <a:schemeClr val="tx1"/>
                  </a:outerShdw>
                </a:effectLst>
                <a:latin typeface="+mn-lt"/>
              </a:rPr>
              <a:t>WELCOME</a:t>
            </a:r>
          </a:p>
        </p:txBody>
      </p:sp>
      <p:sp>
        <p:nvSpPr>
          <p:cNvPr id="4" name="TextBox 3">
            <a:extLst>
              <a:ext uri="{FF2B5EF4-FFF2-40B4-BE49-F238E27FC236}">
                <a16:creationId xmlns:a16="http://schemas.microsoft.com/office/drawing/2014/main" id="{943CEC6D-3654-4544-8AAC-EFF987C19E6B}"/>
              </a:ext>
            </a:extLst>
          </p:cNvPr>
          <p:cNvSpPr txBox="1"/>
          <p:nvPr/>
        </p:nvSpPr>
        <p:spPr>
          <a:xfrm>
            <a:off x="393103" y="2771997"/>
            <a:ext cx="8378111" cy="4062651"/>
          </a:xfrm>
          <a:prstGeom prst="rect">
            <a:avLst/>
          </a:prstGeom>
          <a:noFill/>
        </p:spPr>
        <p:txBody>
          <a:bodyPr wrap="square">
            <a:spAutoFit/>
          </a:bodyPr>
          <a:lstStyle/>
          <a:p>
            <a:r>
              <a:rPr kumimoji="0" lang="en-GB" sz="4400" b="1" i="0" u="none" strike="noStrike" kern="1200" cap="none" spc="0" normalizeH="0" baseline="0" noProof="0" dirty="0">
                <a:ln>
                  <a:noFill/>
                </a:ln>
                <a:solidFill>
                  <a:srgbClr val="FFC000"/>
                </a:solidFill>
                <a:effectLst/>
                <a:uLnTx/>
                <a:uFillTx/>
                <a:latin typeface="Helvetica Neue LT Std 65 Medium"/>
              </a:rPr>
              <a:t>GC0155</a:t>
            </a:r>
            <a:endParaRPr lang="en-GB" sz="4400" b="1" dirty="0">
              <a:solidFill>
                <a:prstClr val="white"/>
              </a:solidFill>
              <a:latin typeface="Helvetica Neue LT Std 65 Medium"/>
            </a:endParaRPr>
          </a:p>
          <a:p>
            <a:br>
              <a:rPr kumimoji="0" lang="en-GB" sz="4400" b="1" i="0" u="none" strike="noStrike" kern="1200" cap="none" spc="0" normalizeH="0" baseline="0" noProof="0" dirty="0">
                <a:ln>
                  <a:noFill/>
                </a:ln>
                <a:solidFill>
                  <a:prstClr val="white"/>
                </a:solidFill>
                <a:effectLst/>
                <a:uLnTx/>
                <a:uFillTx/>
                <a:latin typeface="Helvetica Neue LT Std 65 Medium"/>
              </a:rPr>
            </a:br>
            <a:r>
              <a:rPr kumimoji="0" lang="en-GB" sz="4000" b="1" i="0" u="none" strike="noStrike" kern="1200" cap="none" spc="0" normalizeH="0" baseline="0" noProof="0" dirty="0">
                <a:ln>
                  <a:noFill/>
                </a:ln>
                <a:solidFill>
                  <a:srgbClr val="FFC000"/>
                </a:solidFill>
                <a:effectLst/>
                <a:uLnTx/>
                <a:uFillTx/>
                <a:latin typeface="Helvetica Neue LT Std 65 Medium" panose="020B0604020202020204" pitchFamily="34" charset="0"/>
              </a:rPr>
              <a:t>Clarification of Fault Ride Through Technical Requirements</a:t>
            </a:r>
            <a:br>
              <a:rPr kumimoji="0" lang="en-GB" sz="4400" b="1" i="0" u="none" strike="noStrike" kern="1200" cap="none" spc="0" normalizeH="0" baseline="0" noProof="0" dirty="0">
                <a:ln>
                  <a:noFill/>
                </a:ln>
                <a:solidFill>
                  <a:srgbClr val="FFC000"/>
                </a:solidFill>
                <a:effectLst/>
                <a:uLnTx/>
                <a:uFillTx/>
                <a:latin typeface="Helvetica Neue LT Std 65 Medium"/>
              </a:rPr>
            </a:br>
            <a:r>
              <a:rPr kumimoji="0" lang="en-GB" sz="2700" b="1" i="0" u="none" strike="noStrike" kern="1200" cap="none" spc="0" normalizeH="0" baseline="0" noProof="0" dirty="0">
                <a:ln>
                  <a:noFill/>
                </a:ln>
                <a:solidFill>
                  <a:prstClr val="white"/>
                </a:solidFill>
                <a:effectLst/>
                <a:uLnTx/>
                <a:uFillTx/>
                <a:latin typeface="Helvetica Neue LT Std 65 Medium"/>
              </a:rPr>
              <a:t>Meeting 4</a:t>
            </a:r>
            <a:br>
              <a:rPr kumimoji="0" lang="en-GB" sz="2700" b="1" i="0" u="none" strike="noStrike" kern="1200" cap="none" spc="0" normalizeH="0" baseline="0" noProof="0" dirty="0">
                <a:ln>
                  <a:noFill/>
                </a:ln>
                <a:solidFill>
                  <a:prstClr val="white"/>
                </a:solidFill>
                <a:effectLst/>
                <a:uLnTx/>
                <a:uFillTx/>
                <a:latin typeface="Helvetica Neue LT Std 65 Medium"/>
              </a:rPr>
            </a:br>
            <a:r>
              <a:rPr kumimoji="0" lang="en-GB" sz="2700" b="1" i="0" u="none" strike="noStrike" kern="1200" cap="none" spc="0" normalizeH="0" baseline="0" noProof="0" dirty="0">
                <a:ln>
                  <a:noFill/>
                </a:ln>
                <a:solidFill>
                  <a:prstClr val="white"/>
                </a:solidFill>
                <a:effectLst/>
                <a:uLnTx/>
                <a:uFillTx/>
                <a:latin typeface="Helvetica Neue LT Std 65 Medium"/>
              </a:rPr>
              <a:t>25 July 2022</a:t>
            </a:r>
            <a:br>
              <a:rPr kumimoji="0" lang="en-GB" sz="4400" b="1" i="0" u="none" strike="noStrike" kern="1200" cap="none" spc="0" normalizeH="0" baseline="0" noProof="0" dirty="0">
                <a:ln>
                  <a:noFill/>
                </a:ln>
                <a:solidFill>
                  <a:prstClr val="white"/>
                </a:solidFill>
                <a:effectLst/>
                <a:uLnTx/>
                <a:uFillTx/>
                <a:latin typeface="Helvetica Neue LT Std 65 Medium"/>
              </a:rPr>
            </a:br>
            <a:r>
              <a:rPr kumimoji="0" lang="en-GB" sz="1800" b="1" i="0" u="none" strike="noStrike" kern="1200" cap="none" spc="0" normalizeH="0" baseline="0" noProof="0" dirty="0">
                <a:ln>
                  <a:noFill/>
                </a:ln>
                <a:solidFill>
                  <a:prstClr val="white"/>
                </a:solidFill>
                <a:effectLst/>
                <a:uLnTx/>
                <a:uFillTx/>
                <a:latin typeface="Helvetica Neue LT Std 65 Medium" panose="020B0604020202020204" pitchFamily="34" charset="0"/>
              </a:rPr>
              <a:t>Online Meeting via Teams</a:t>
            </a:r>
            <a:br>
              <a:rPr kumimoji="0" lang="en-GB" sz="2200" b="0" i="0" u="none" strike="noStrike" kern="1200" cap="none" spc="0" normalizeH="0" baseline="0" noProof="0" dirty="0">
                <a:ln>
                  <a:noFill/>
                </a:ln>
                <a:solidFill>
                  <a:prstClr val="white"/>
                </a:solidFill>
                <a:effectLst/>
                <a:uLnTx/>
                <a:uFillTx/>
                <a:latin typeface="Helvetica Neue LT Std 65 Medium" panose="020B0604020202020204" pitchFamily="34" charset="0"/>
              </a:rPr>
            </a:br>
            <a:endParaRPr lang="en-GB" dirty="0"/>
          </a:p>
        </p:txBody>
      </p:sp>
    </p:spTree>
    <p:extLst>
      <p:ext uri="{BB962C8B-B14F-4D97-AF65-F5344CB8AC3E}">
        <p14:creationId xmlns:p14="http://schemas.microsoft.com/office/powerpoint/2010/main" val="27046669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17303" y="204243"/>
            <a:ext cx="11350920" cy="379657"/>
          </a:xfrm>
        </p:spPr>
        <p:txBody>
          <a:bodyPr/>
          <a:lstStyle/>
          <a:p>
            <a:r>
              <a:rPr lang="en-GB" sz="2400" b="1"/>
              <a:t>GC0155 – Terms of Reference</a:t>
            </a:r>
            <a:endParaRPr lang="en-GB" altLang="en-US" sz="2400" b="1"/>
          </a:p>
        </p:txBody>
      </p:sp>
      <p:graphicFrame>
        <p:nvGraphicFramePr>
          <p:cNvPr id="5" name="Diagram 4">
            <a:extLst>
              <a:ext uri="{FF2B5EF4-FFF2-40B4-BE49-F238E27FC236}">
                <a16:creationId xmlns:a16="http://schemas.microsoft.com/office/drawing/2014/main" id="{69CCDA93-5F31-4AD0-ACB1-0F5F6AFEA016}"/>
              </a:ext>
            </a:extLst>
          </p:cNvPr>
          <p:cNvGraphicFramePr/>
          <p:nvPr/>
        </p:nvGraphicFramePr>
        <p:xfrm>
          <a:off x="499729" y="2083980"/>
          <a:ext cx="11350919" cy="303028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Table 6">
            <a:extLst>
              <a:ext uri="{FF2B5EF4-FFF2-40B4-BE49-F238E27FC236}">
                <a16:creationId xmlns:a16="http://schemas.microsoft.com/office/drawing/2014/main" id="{F62E457C-5422-4F54-AF4D-5DC6FDED1B78}"/>
              </a:ext>
            </a:extLst>
          </p:cNvPr>
          <p:cNvGraphicFramePr>
            <a:graphicFrameLocks noGrp="1"/>
          </p:cNvGraphicFramePr>
          <p:nvPr>
            <p:extLst>
              <p:ext uri="{D42A27DB-BD31-4B8C-83A1-F6EECF244321}">
                <p14:modId xmlns:p14="http://schemas.microsoft.com/office/powerpoint/2010/main" val="2943838849"/>
              </p:ext>
            </p:extLst>
          </p:nvPr>
        </p:nvGraphicFramePr>
        <p:xfrm>
          <a:off x="217303" y="699106"/>
          <a:ext cx="11568700" cy="5779712"/>
        </p:xfrm>
        <a:graphic>
          <a:graphicData uri="http://schemas.openxmlformats.org/drawingml/2006/table">
            <a:tbl>
              <a:tblPr firstRow="1" firstCol="1" bandRow="1"/>
              <a:tblGrid>
                <a:gridCol w="8363163">
                  <a:extLst>
                    <a:ext uri="{9D8B030D-6E8A-4147-A177-3AD203B41FA5}">
                      <a16:colId xmlns:a16="http://schemas.microsoft.com/office/drawing/2014/main" val="2535525655"/>
                    </a:ext>
                  </a:extLst>
                </a:gridCol>
                <a:gridCol w="3205537">
                  <a:extLst>
                    <a:ext uri="{9D8B030D-6E8A-4147-A177-3AD203B41FA5}">
                      <a16:colId xmlns:a16="http://schemas.microsoft.com/office/drawing/2014/main" val="3591187152"/>
                    </a:ext>
                  </a:extLst>
                </a:gridCol>
              </a:tblGrid>
              <a:tr h="371095">
                <a:tc>
                  <a:txBody>
                    <a:bodyPr/>
                    <a:lstStyle/>
                    <a:p>
                      <a:pPr algn="just">
                        <a:lnSpc>
                          <a:spcPts val="1500"/>
                        </a:lnSpc>
                        <a:spcBef>
                          <a:spcPts val="600"/>
                        </a:spcBef>
                        <a:spcAft>
                          <a:spcPts val="600"/>
                        </a:spcAft>
                      </a:pPr>
                      <a:r>
                        <a:rPr lang="en-NZ" sz="1400" b="1">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Workgroup Term of Reference</a:t>
                      </a:r>
                      <a:endParaRPr lang="en-GB" sz="1400">
                        <a:effectLst/>
                        <a:latin typeface="Arial" panose="020B0604020202020204" pitchFamily="34" charset="0"/>
                        <a:ea typeface="Times New Roman" panose="02020603050405020304" pitchFamily="18" charset="0"/>
                        <a:cs typeface="Times New Roman" panose="02020603050405020304" pitchFamily="18" charset="0"/>
                      </a:endParaRPr>
                    </a:p>
                  </a:txBody>
                  <a:tcPr marL="31837" marR="31837" marT="0" marB="0">
                    <a:lnL w="12700" cap="flat" cmpd="sng" algn="ctr">
                      <a:solidFill>
                        <a:srgbClr val="F26522"/>
                      </a:solidFill>
                      <a:prstDash val="solid"/>
                      <a:round/>
                      <a:headEnd type="none" w="med" len="med"/>
                      <a:tailEnd type="none" w="med" len="med"/>
                    </a:lnL>
                    <a:lnR w="12700" cap="flat" cmpd="sng" algn="ctr">
                      <a:solidFill>
                        <a:srgbClr val="F26522"/>
                      </a:solidFill>
                      <a:prstDash val="solid"/>
                      <a:round/>
                      <a:headEnd type="none" w="med" len="med"/>
                      <a:tailEnd type="none" w="med" len="med"/>
                    </a:lnR>
                    <a:lnT w="12700" cap="flat" cmpd="sng" algn="ctr">
                      <a:solidFill>
                        <a:srgbClr val="F26522"/>
                      </a:solidFill>
                      <a:prstDash val="solid"/>
                      <a:round/>
                      <a:headEnd type="none" w="med" len="med"/>
                      <a:tailEnd type="none" w="med" len="med"/>
                    </a:lnT>
                    <a:lnB w="12700" cap="flat" cmpd="sng" algn="ctr">
                      <a:solidFill>
                        <a:srgbClr val="F26522"/>
                      </a:solidFill>
                      <a:prstDash val="solid"/>
                      <a:round/>
                      <a:headEnd type="none" w="med" len="med"/>
                      <a:tailEnd type="none" w="med" len="med"/>
                    </a:lnB>
                    <a:solidFill>
                      <a:srgbClr val="F26522"/>
                    </a:solidFill>
                  </a:tcPr>
                </a:tc>
                <a:tc>
                  <a:txBody>
                    <a:bodyPr/>
                    <a:lstStyle/>
                    <a:p>
                      <a:pPr algn="just">
                        <a:lnSpc>
                          <a:spcPts val="1500"/>
                        </a:lnSpc>
                        <a:spcBef>
                          <a:spcPts val="600"/>
                        </a:spcBef>
                        <a:spcAft>
                          <a:spcPts val="600"/>
                        </a:spcAft>
                      </a:pPr>
                      <a:r>
                        <a:rPr lang="en-NZ" sz="1400" b="1">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Location in Workgroup Report</a:t>
                      </a:r>
                      <a:endParaRPr lang="en-GB" sz="1400">
                        <a:effectLst/>
                        <a:latin typeface="Arial" panose="020B0604020202020204" pitchFamily="34" charset="0"/>
                        <a:ea typeface="Times New Roman" panose="02020603050405020304" pitchFamily="18" charset="0"/>
                        <a:cs typeface="Times New Roman" panose="02020603050405020304" pitchFamily="18" charset="0"/>
                      </a:endParaRPr>
                    </a:p>
                  </a:txBody>
                  <a:tcPr marL="31837" marR="31837" marT="0" marB="0">
                    <a:lnL w="12700" cap="flat" cmpd="sng" algn="ctr">
                      <a:solidFill>
                        <a:srgbClr val="F26522"/>
                      </a:solidFill>
                      <a:prstDash val="solid"/>
                      <a:round/>
                      <a:headEnd type="none" w="med" len="med"/>
                      <a:tailEnd type="none" w="med" len="med"/>
                    </a:lnL>
                    <a:lnR w="12700" cap="flat" cmpd="sng" algn="ctr">
                      <a:solidFill>
                        <a:srgbClr val="F26522"/>
                      </a:solidFill>
                      <a:prstDash val="solid"/>
                      <a:round/>
                      <a:headEnd type="none" w="med" len="med"/>
                      <a:tailEnd type="none" w="med" len="med"/>
                    </a:lnR>
                    <a:lnT w="12700" cap="flat" cmpd="sng" algn="ctr">
                      <a:solidFill>
                        <a:srgbClr val="F26522"/>
                      </a:solidFill>
                      <a:prstDash val="solid"/>
                      <a:round/>
                      <a:headEnd type="none" w="med" len="med"/>
                      <a:tailEnd type="none" w="med" len="med"/>
                    </a:lnT>
                    <a:lnB w="12700" cap="flat" cmpd="sng" algn="ctr">
                      <a:solidFill>
                        <a:srgbClr val="F26522"/>
                      </a:solidFill>
                      <a:prstDash val="solid"/>
                      <a:round/>
                      <a:headEnd type="none" w="med" len="med"/>
                      <a:tailEnd type="none" w="med" len="med"/>
                    </a:lnB>
                    <a:solidFill>
                      <a:srgbClr val="F26522"/>
                    </a:solidFill>
                  </a:tcPr>
                </a:tc>
                <a:extLst>
                  <a:ext uri="{0D108BD9-81ED-4DB2-BD59-A6C34878D82A}">
                    <a16:rowId xmlns:a16="http://schemas.microsoft.com/office/drawing/2014/main" val="3804513640"/>
                  </a:ext>
                </a:extLst>
              </a:tr>
              <a:tr h="183813">
                <a:tc>
                  <a:txBody>
                    <a:bodyPr/>
                    <a:lstStyle/>
                    <a:p>
                      <a:pPr marL="342900" lvl="0" indent="-342900" algn="just">
                        <a:lnSpc>
                          <a:spcPts val="1500"/>
                        </a:lnSpc>
                        <a:spcBef>
                          <a:spcPts val="600"/>
                        </a:spcBef>
                        <a:spcAft>
                          <a:spcPts val="600"/>
                        </a:spcAft>
                        <a:buFont typeface="+mj-lt"/>
                        <a:buAutoNum type="alphaLcParenR"/>
                      </a:pPr>
                      <a:r>
                        <a:rPr lang="en-GB" sz="1400" kern="1200" dirty="0">
                          <a:solidFill>
                            <a:schemeClr val="tx1"/>
                          </a:solidFill>
                          <a:effectLst/>
                          <a:latin typeface="Arial" panose="020B0604020202020204" pitchFamily="34" charset="0"/>
                          <a:ea typeface="+mn-ea"/>
                          <a:cs typeface="Arial" panose="020B0604020202020204" pitchFamily="34" charset="0"/>
                        </a:rPr>
                        <a:t>Implementation and costs;</a:t>
                      </a:r>
                    </a:p>
                    <a:p>
                      <a:pPr marL="342900" lvl="0" indent="-342900" algn="just">
                        <a:lnSpc>
                          <a:spcPts val="1500"/>
                        </a:lnSpc>
                        <a:spcBef>
                          <a:spcPts val="600"/>
                        </a:spcBef>
                        <a:spcAft>
                          <a:spcPts val="600"/>
                        </a:spcAft>
                        <a:buFont typeface="+mj-lt"/>
                        <a:buAutoNum type="alphaLcParenR"/>
                      </a:pPr>
                      <a:endParaRPr lang="en-GB" sz="1400" kern="1200" dirty="0">
                        <a:solidFill>
                          <a:schemeClr val="tx1"/>
                        </a:solidFill>
                        <a:effectLst/>
                        <a:latin typeface="Arial" panose="020B0604020202020204" pitchFamily="34" charset="0"/>
                        <a:ea typeface="+mn-ea"/>
                        <a:cs typeface="Arial" panose="020B0604020202020204" pitchFamily="34" charset="0"/>
                      </a:endParaRPr>
                    </a:p>
                  </a:txBody>
                  <a:tcPr marL="31837" marR="31837" marT="0" marB="0">
                    <a:lnL w="12700" cap="flat" cmpd="sng" algn="ctr">
                      <a:solidFill>
                        <a:srgbClr val="F26522"/>
                      </a:solidFill>
                      <a:prstDash val="solid"/>
                      <a:round/>
                      <a:headEnd type="none" w="med" len="med"/>
                      <a:tailEnd type="none" w="med" len="med"/>
                    </a:lnL>
                    <a:lnR w="12700" cap="flat" cmpd="sng" algn="ctr">
                      <a:solidFill>
                        <a:srgbClr val="F26522"/>
                      </a:solidFill>
                      <a:prstDash val="solid"/>
                      <a:round/>
                      <a:headEnd type="none" w="med" len="med"/>
                      <a:tailEnd type="none" w="med" len="med"/>
                    </a:lnR>
                    <a:lnT w="12700" cap="flat" cmpd="sng" algn="ctr">
                      <a:solidFill>
                        <a:srgbClr val="F26522"/>
                      </a:solidFill>
                      <a:prstDash val="solid"/>
                      <a:round/>
                      <a:headEnd type="none" w="med" len="med"/>
                      <a:tailEnd type="none" w="med" len="med"/>
                    </a:lnT>
                    <a:lnB w="12700" cap="flat" cmpd="sng" algn="ctr">
                      <a:solidFill>
                        <a:srgbClr val="F26522"/>
                      </a:solidFill>
                      <a:prstDash val="solid"/>
                      <a:round/>
                      <a:headEnd type="none" w="med" len="med"/>
                      <a:tailEnd type="none" w="med" len="med"/>
                    </a:lnB>
                  </a:tcPr>
                </a:tc>
                <a:tc>
                  <a:txBody>
                    <a:bodyPr/>
                    <a:lstStyle/>
                    <a:p>
                      <a:pPr algn="just">
                        <a:lnSpc>
                          <a:spcPts val="1500"/>
                        </a:lnSpc>
                        <a:spcBef>
                          <a:spcPts val="600"/>
                        </a:spcBef>
                        <a:spcAft>
                          <a:spcPts val="600"/>
                        </a:spcAft>
                      </a:pPr>
                      <a:r>
                        <a:rPr lang="en-NZ" sz="1400" b="1" dirty="0">
                          <a:effectLst/>
                          <a:latin typeface="Arial" panose="020B0604020202020204" pitchFamily="34" charset="0"/>
                          <a:ea typeface="Times New Roman" panose="02020603050405020304" pitchFamily="18" charset="0"/>
                          <a:cs typeface="Times New Roman" panose="02020603050405020304" pitchFamily="18" charset="0"/>
                        </a:rPr>
                        <a:t> </a:t>
                      </a:r>
                      <a:endParaRPr lang="en-GB"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1837" marR="31837" marT="0" marB="0">
                    <a:lnL w="12700" cap="flat" cmpd="sng" algn="ctr">
                      <a:solidFill>
                        <a:srgbClr val="F26522"/>
                      </a:solidFill>
                      <a:prstDash val="solid"/>
                      <a:round/>
                      <a:headEnd type="none" w="med" len="med"/>
                      <a:tailEnd type="none" w="med" len="med"/>
                    </a:lnL>
                    <a:lnR w="12700" cap="flat" cmpd="sng" algn="ctr">
                      <a:solidFill>
                        <a:srgbClr val="F26522"/>
                      </a:solidFill>
                      <a:prstDash val="solid"/>
                      <a:round/>
                      <a:headEnd type="none" w="med" len="med"/>
                      <a:tailEnd type="none" w="med" len="med"/>
                    </a:lnR>
                    <a:lnT w="12700" cap="flat" cmpd="sng" algn="ctr">
                      <a:solidFill>
                        <a:srgbClr val="F26522"/>
                      </a:solidFill>
                      <a:prstDash val="solid"/>
                      <a:round/>
                      <a:headEnd type="none" w="med" len="med"/>
                      <a:tailEnd type="none" w="med" len="med"/>
                    </a:lnT>
                    <a:lnB w="12700" cap="flat" cmpd="sng" algn="ctr">
                      <a:solidFill>
                        <a:srgbClr val="F26522"/>
                      </a:solidFill>
                      <a:prstDash val="solid"/>
                      <a:round/>
                      <a:headEnd type="none" w="med" len="med"/>
                      <a:tailEnd type="none" w="med" len="med"/>
                    </a:lnB>
                  </a:tcPr>
                </a:tc>
                <a:extLst>
                  <a:ext uri="{0D108BD9-81ED-4DB2-BD59-A6C34878D82A}">
                    <a16:rowId xmlns:a16="http://schemas.microsoft.com/office/drawing/2014/main" val="1290562241"/>
                  </a:ext>
                </a:extLst>
              </a:tr>
              <a:tr h="564206">
                <a:tc>
                  <a:txBody>
                    <a:bodyPr/>
                    <a:lstStyle/>
                    <a:p>
                      <a:pPr marL="0" lvl="0" indent="0">
                        <a:lnSpc>
                          <a:spcPts val="1500"/>
                        </a:lnSpc>
                        <a:spcBef>
                          <a:spcPts val="600"/>
                        </a:spcBef>
                        <a:spcAft>
                          <a:spcPts val="600"/>
                        </a:spcAft>
                        <a:buFont typeface="+mj-lt"/>
                        <a:buNone/>
                      </a:pPr>
                      <a:r>
                        <a:rPr lang="en-NZ" sz="1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b) </a:t>
                      </a:r>
                      <a:r>
                        <a:rPr lang="en-GB" sz="1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Review draft legal text should it have been provided. If legal text is not submitted within the Grid Code Modification Proposal the Workgroup should be instructed to assist in the developing of the legal text; and</a:t>
                      </a:r>
                    </a:p>
                  </a:txBody>
                  <a:tcPr marL="31837" marR="31837" marT="0" marB="0">
                    <a:lnL w="12700" cap="flat" cmpd="sng" algn="ctr">
                      <a:solidFill>
                        <a:srgbClr val="F26522"/>
                      </a:solidFill>
                      <a:prstDash val="solid"/>
                      <a:round/>
                      <a:headEnd type="none" w="med" len="med"/>
                      <a:tailEnd type="none" w="med" len="med"/>
                    </a:lnL>
                    <a:lnR w="12700" cap="flat" cmpd="sng" algn="ctr">
                      <a:solidFill>
                        <a:srgbClr val="F26522"/>
                      </a:solidFill>
                      <a:prstDash val="solid"/>
                      <a:round/>
                      <a:headEnd type="none" w="med" len="med"/>
                      <a:tailEnd type="none" w="med" len="med"/>
                    </a:lnR>
                    <a:lnT w="12700" cap="flat" cmpd="sng" algn="ctr">
                      <a:solidFill>
                        <a:srgbClr val="F26522"/>
                      </a:solidFill>
                      <a:prstDash val="solid"/>
                      <a:round/>
                      <a:headEnd type="none" w="med" len="med"/>
                      <a:tailEnd type="none" w="med" len="med"/>
                    </a:lnT>
                    <a:lnB w="12700" cap="flat" cmpd="sng" algn="ctr">
                      <a:solidFill>
                        <a:srgbClr val="F26522"/>
                      </a:solidFill>
                      <a:prstDash val="solid"/>
                      <a:round/>
                      <a:headEnd type="none" w="med" len="med"/>
                      <a:tailEnd type="none" w="med" len="med"/>
                    </a:lnB>
                  </a:tcPr>
                </a:tc>
                <a:tc>
                  <a:txBody>
                    <a:bodyPr/>
                    <a:lstStyle/>
                    <a:p>
                      <a:pPr algn="just">
                        <a:lnSpc>
                          <a:spcPts val="1500"/>
                        </a:lnSpc>
                        <a:spcBef>
                          <a:spcPts val="600"/>
                        </a:spcBef>
                        <a:spcAft>
                          <a:spcPts val="600"/>
                        </a:spcAft>
                      </a:pPr>
                      <a:endParaRPr lang="en-GB"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1837" marR="31837" marT="0" marB="0">
                    <a:lnL w="12700" cap="flat" cmpd="sng" algn="ctr">
                      <a:solidFill>
                        <a:srgbClr val="F26522"/>
                      </a:solidFill>
                      <a:prstDash val="solid"/>
                      <a:round/>
                      <a:headEnd type="none" w="med" len="med"/>
                      <a:tailEnd type="none" w="med" len="med"/>
                    </a:lnL>
                    <a:lnR w="12700" cap="flat" cmpd="sng" algn="ctr">
                      <a:solidFill>
                        <a:srgbClr val="F26522"/>
                      </a:solidFill>
                      <a:prstDash val="solid"/>
                      <a:round/>
                      <a:headEnd type="none" w="med" len="med"/>
                      <a:tailEnd type="none" w="med" len="med"/>
                    </a:lnR>
                    <a:lnT w="12700" cap="flat" cmpd="sng" algn="ctr">
                      <a:solidFill>
                        <a:srgbClr val="F26522"/>
                      </a:solidFill>
                      <a:prstDash val="solid"/>
                      <a:round/>
                      <a:headEnd type="none" w="med" len="med"/>
                      <a:tailEnd type="none" w="med" len="med"/>
                    </a:lnT>
                    <a:lnB w="12700" cap="flat" cmpd="sng" algn="ctr">
                      <a:solidFill>
                        <a:srgbClr val="F26522"/>
                      </a:solidFill>
                      <a:prstDash val="solid"/>
                      <a:round/>
                      <a:headEnd type="none" w="med" len="med"/>
                      <a:tailEnd type="none" w="med" len="med"/>
                    </a:lnB>
                  </a:tcPr>
                </a:tc>
                <a:extLst>
                  <a:ext uri="{0D108BD9-81ED-4DB2-BD59-A6C34878D82A}">
                    <a16:rowId xmlns:a16="http://schemas.microsoft.com/office/drawing/2014/main" val="1587910720"/>
                  </a:ext>
                </a:extLst>
              </a:tr>
              <a:tr h="522572">
                <a:tc>
                  <a:txBody>
                    <a:bodyPr/>
                    <a:lstStyle/>
                    <a:p>
                      <a:pPr marL="0" lvl="0" indent="0">
                        <a:lnSpc>
                          <a:spcPts val="1500"/>
                        </a:lnSpc>
                        <a:spcBef>
                          <a:spcPts val="600"/>
                        </a:spcBef>
                        <a:spcAft>
                          <a:spcPts val="600"/>
                        </a:spcAft>
                        <a:buFont typeface="+mj-lt"/>
                        <a:buNone/>
                      </a:pPr>
                      <a:r>
                        <a:rPr lang="en-NZ" sz="1400">
                          <a:solidFill>
                            <a:schemeClr val="tx1"/>
                          </a:solidFill>
                          <a:effectLst/>
                          <a:latin typeface="Arial" panose="020B0604020202020204" pitchFamily="34" charset="0"/>
                          <a:ea typeface="Times New Roman" panose="02020603050405020304" pitchFamily="18" charset="0"/>
                          <a:cs typeface="Arial" panose="020B0604020202020204" pitchFamily="34" charset="0"/>
                        </a:rPr>
                        <a:t>c) </a:t>
                      </a:r>
                      <a:r>
                        <a:rPr lang="en-GB" sz="1400">
                          <a:solidFill>
                            <a:schemeClr val="tx1"/>
                          </a:solidFill>
                          <a:effectLst/>
                          <a:latin typeface="Arial" panose="020B0604020202020204" pitchFamily="34" charset="0"/>
                          <a:ea typeface="Times New Roman" panose="02020603050405020304" pitchFamily="18" charset="0"/>
                          <a:cs typeface="Arial" panose="020B0604020202020204" pitchFamily="34" charset="0"/>
                        </a:rPr>
                        <a:t>Consider whether any further Industry experts or stakeholders should be invited to participate within the Workgroup to ensure that all potentially affected stakeholders have the opportunity to be represented in the Workgroup. Demonstrate what has been done to cover this clearly in the report</a:t>
                      </a:r>
                    </a:p>
                  </a:txBody>
                  <a:tcPr marL="31837" marR="31837" marT="0" marB="0">
                    <a:lnL w="12700" cap="flat" cmpd="sng" algn="ctr">
                      <a:solidFill>
                        <a:srgbClr val="F26522"/>
                      </a:solidFill>
                      <a:prstDash val="solid"/>
                      <a:round/>
                      <a:headEnd type="none" w="med" len="med"/>
                      <a:tailEnd type="none" w="med" len="med"/>
                    </a:lnL>
                    <a:lnR w="12700" cap="flat" cmpd="sng" algn="ctr">
                      <a:solidFill>
                        <a:srgbClr val="F26522"/>
                      </a:solidFill>
                      <a:prstDash val="solid"/>
                      <a:round/>
                      <a:headEnd type="none" w="med" len="med"/>
                      <a:tailEnd type="none" w="med" len="med"/>
                    </a:lnR>
                    <a:lnT w="12700" cap="flat" cmpd="sng" algn="ctr">
                      <a:solidFill>
                        <a:srgbClr val="F26522"/>
                      </a:solidFill>
                      <a:prstDash val="solid"/>
                      <a:round/>
                      <a:headEnd type="none" w="med" len="med"/>
                      <a:tailEnd type="none" w="med" len="med"/>
                    </a:lnT>
                    <a:lnB w="12700" cap="flat" cmpd="sng" algn="ctr">
                      <a:solidFill>
                        <a:srgbClr val="F26522"/>
                      </a:solidFill>
                      <a:prstDash val="solid"/>
                      <a:round/>
                      <a:headEnd type="none" w="med" len="med"/>
                      <a:tailEnd type="none" w="med" len="med"/>
                    </a:lnB>
                  </a:tcPr>
                </a:tc>
                <a:tc>
                  <a:txBody>
                    <a:bodyPr/>
                    <a:lstStyle/>
                    <a:p>
                      <a:pPr algn="just">
                        <a:lnSpc>
                          <a:spcPts val="1500"/>
                        </a:lnSpc>
                        <a:spcBef>
                          <a:spcPts val="600"/>
                        </a:spcBef>
                        <a:spcAft>
                          <a:spcPts val="600"/>
                        </a:spcAft>
                      </a:pPr>
                      <a:endParaRPr lang="en-GB"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1837" marR="31837" marT="0" marB="0">
                    <a:lnL w="12700" cap="flat" cmpd="sng" algn="ctr">
                      <a:solidFill>
                        <a:srgbClr val="F26522"/>
                      </a:solidFill>
                      <a:prstDash val="solid"/>
                      <a:round/>
                      <a:headEnd type="none" w="med" len="med"/>
                      <a:tailEnd type="none" w="med" len="med"/>
                    </a:lnL>
                    <a:lnR w="12700" cap="flat" cmpd="sng" algn="ctr">
                      <a:solidFill>
                        <a:srgbClr val="F26522"/>
                      </a:solidFill>
                      <a:prstDash val="solid"/>
                      <a:round/>
                      <a:headEnd type="none" w="med" len="med"/>
                      <a:tailEnd type="none" w="med" len="med"/>
                    </a:lnR>
                    <a:lnT w="12700" cap="flat" cmpd="sng" algn="ctr">
                      <a:solidFill>
                        <a:srgbClr val="F26522"/>
                      </a:solidFill>
                      <a:prstDash val="solid"/>
                      <a:round/>
                      <a:headEnd type="none" w="med" len="med"/>
                      <a:tailEnd type="none" w="med" len="med"/>
                    </a:lnT>
                    <a:lnB w="12700" cap="flat" cmpd="sng" algn="ctr">
                      <a:solidFill>
                        <a:srgbClr val="F26522"/>
                      </a:solidFill>
                      <a:prstDash val="solid"/>
                      <a:round/>
                      <a:headEnd type="none" w="med" len="med"/>
                      <a:tailEnd type="none" w="med" len="med"/>
                    </a:lnB>
                  </a:tcPr>
                </a:tc>
                <a:extLst>
                  <a:ext uri="{0D108BD9-81ED-4DB2-BD59-A6C34878D82A}">
                    <a16:rowId xmlns:a16="http://schemas.microsoft.com/office/drawing/2014/main" val="2022027438"/>
                  </a:ext>
                </a:extLst>
              </a:tr>
              <a:tr h="417317">
                <a:tc>
                  <a:txBody>
                    <a:bodyPr/>
                    <a:lstStyle/>
                    <a:p>
                      <a:pPr marL="0" lvl="0" indent="0">
                        <a:lnSpc>
                          <a:spcPct val="105000"/>
                        </a:lnSpc>
                        <a:spcBef>
                          <a:spcPts val="600"/>
                        </a:spcBef>
                        <a:spcAft>
                          <a:spcPts val="800"/>
                        </a:spcAft>
                        <a:buFont typeface="+mj-lt"/>
                        <a:buNone/>
                      </a:pPr>
                      <a:r>
                        <a:rPr lang="en-NZ" sz="1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d) Consider </a:t>
                      </a:r>
                      <a:r>
                        <a:rPr lang="en-NZ" sz="1400">
                          <a:solidFill>
                            <a:schemeClr val="tx1"/>
                          </a:solidFill>
                          <a:effectLst/>
                          <a:latin typeface="Arial" panose="020B0604020202020204" pitchFamily="34" charset="0"/>
                          <a:ea typeface="Times New Roman" panose="02020603050405020304" pitchFamily="18" charset="0"/>
                          <a:cs typeface="Arial" panose="020B0604020202020204" pitchFamily="34" charset="0"/>
                        </a:rPr>
                        <a:t>Electricity Balancing Regulation </a:t>
                      </a:r>
                      <a:r>
                        <a:rPr lang="en-NZ" sz="1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(EBR) implications </a:t>
                      </a:r>
                      <a:endParaRPr lang="en-GB" sz="1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31837" marR="31837" marT="0" marB="0">
                    <a:lnL w="12700" cap="flat" cmpd="sng" algn="ctr">
                      <a:solidFill>
                        <a:srgbClr val="F26522"/>
                      </a:solidFill>
                      <a:prstDash val="solid"/>
                      <a:round/>
                      <a:headEnd type="none" w="med" len="med"/>
                      <a:tailEnd type="none" w="med" len="med"/>
                    </a:lnL>
                    <a:lnR w="12700" cap="flat" cmpd="sng" algn="ctr">
                      <a:solidFill>
                        <a:srgbClr val="F26522"/>
                      </a:solidFill>
                      <a:prstDash val="solid"/>
                      <a:round/>
                      <a:headEnd type="none" w="med" len="med"/>
                      <a:tailEnd type="none" w="med" len="med"/>
                    </a:lnR>
                    <a:lnT w="12700" cap="flat" cmpd="sng" algn="ctr">
                      <a:solidFill>
                        <a:srgbClr val="F26522"/>
                      </a:solidFill>
                      <a:prstDash val="solid"/>
                      <a:round/>
                      <a:headEnd type="none" w="med" len="med"/>
                      <a:tailEnd type="none" w="med" len="med"/>
                    </a:lnT>
                    <a:lnB w="12700" cap="flat" cmpd="sng" algn="ctr">
                      <a:solidFill>
                        <a:srgbClr val="F26522"/>
                      </a:solidFill>
                      <a:prstDash val="solid"/>
                      <a:round/>
                      <a:headEnd type="none" w="med" len="med"/>
                      <a:tailEnd type="none" w="med" len="med"/>
                    </a:lnB>
                  </a:tcPr>
                </a:tc>
                <a:tc>
                  <a:txBody>
                    <a:bodyPr/>
                    <a:lstStyle/>
                    <a:p>
                      <a:pPr algn="just">
                        <a:lnSpc>
                          <a:spcPts val="1500"/>
                        </a:lnSpc>
                        <a:spcBef>
                          <a:spcPts val="600"/>
                        </a:spcBef>
                        <a:spcAft>
                          <a:spcPts val="600"/>
                        </a:spcAft>
                      </a:pPr>
                      <a:endParaRPr lang="en-GB"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1837" marR="31837" marT="0" marB="0">
                    <a:lnL w="12700" cap="flat" cmpd="sng" algn="ctr">
                      <a:solidFill>
                        <a:srgbClr val="F26522"/>
                      </a:solidFill>
                      <a:prstDash val="solid"/>
                      <a:round/>
                      <a:headEnd type="none" w="med" len="med"/>
                      <a:tailEnd type="none" w="med" len="med"/>
                    </a:lnL>
                    <a:lnR w="12700" cap="flat" cmpd="sng" algn="ctr">
                      <a:solidFill>
                        <a:srgbClr val="F26522"/>
                      </a:solidFill>
                      <a:prstDash val="solid"/>
                      <a:round/>
                      <a:headEnd type="none" w="med" len="med"/>
                      <a:tailEnd type="none" w="med" len="med"/>
                    </a:lnR>
                    <a:lnT w="12700" cap="flat" cmpd="sng" algn="ctr">
                      <a:solidFill>
                        <a:srgbClr val="F26522"/>
                      </a:solidFill>
                      <a:prstDash val="solid"/>
                      <a:round/>
                      <a:headEnd type="none" w="med" len="med"/>
                      <a:tailEnd type="none" w="med" len="med"/>
                    </a:lnT>
                    <a:lnB w="12700" cap="flat" cmpd="sng" algn="ctr">
                      <a:solidFill>
                        <a:srgbClr val="F26522"/>
                      </a:solidFill>
                      <a:prstDash val="solid"/>
                      <a:round/>
                      <a:headEnd type="none" w="med" len="med"/>
                      <a:tailEnd type="none" w="med" len="med"/>
                    </a:lnB>
                  </a:tcPr>
                </a:tc>
                <a:extLst>
                  <a:ext uri="{0D108BD9-81ED-4DB2-BD59-A6C34878D82A}">
                    <a16:rowId xmlns:a16="http://schemas.microsoft.com/office/drawing/2014/main" val="1493245688"/>
                  </a:ext>
                </a:extLst>
              </a:tr>
              <a:tr h="482677">
                <a:tc>
                  <a:txBody>
                    <a:bodyPr/>
                    <a:lstStyle/>
                    <a:p>
                      <a:pPr marL="0" lvl="0" indent="0">
                        <a:lnSpc>
                          <a:spcPct val="105000"/>
                        </a:lnSpc>
                        <a:spcBef>
                          <a:spcPts val="600"/>
                        </a:spcBef>
                        <a:spcAft>
                          <a:spcPts val="800"/>
                        </a:spcAft>
                        <a:buFont typeface="+mj-lt"/>
                        <a:buNone/>
                      </a:pPr>
                      <a:r>
                        <a:rPr lang="en-NZ" sz="1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e) </a:t>
                      </a:r>
                      <a:r>
                        <a:rPr lang="en-GB" sz="1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Minor changes and clarifications to the existing Grid Code Fault Ride Through (FRT) requirements specifically but not limited to consideration of the following areas:</a:t>
                      </a:r>
                    </a:p>
                    <a:p>
                      <a:pPr marL="0" lvl="0" indent="0">
                        <a:lnSpc>
                          <a:spcPct val="105000"/>
                        </a:lnSpc>
                        <a:spcBef>
                          <a:spcPts val="600"/>
                        </a:spcBef>
                        <a:spcAft>
                          <a:spcPts val="800"/>
                        </a:spcAft>
                        <a:buFont typeface="+mj-lt"/>
                        <a:buNone/>
                      </a:pPr>
                      <a:r>
                        <a:rPr lang="en-GB" sz="1400" dirty="0" err="1">
                          <a:solidFill>
                            <a:schemeClr val="tx1"/>
                          </a:solidFill>
                          <a:effectLst/>
                          <a:latin typeface="Arial" panose="020B0604020202020204" pitchFamily="34" charset="0"/>
                          <a:ea typeface="Times New Roman" panose="02020603050405020304" pitchFamily="18" charset="0"/>
                          <a:cs typeface="Arial" panose="020B0604020202020204" pitchFamily="34" charset="0"/>
                        </a:rPr>
                        <a:t>i</a:t>
                      </a:r>
                      <a:r>
                        <a:rPr lang="en-GB" sz="1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 Clarify instances where User plant is required to trip in order to clear transmission system faults</a:t>
                      </a:r>
                    </a:p>
                    <a:p>
                      <a:pPr marL="0" lvl="0" indent="0">
                        <a:lnSpc>
                          <a:spcPct val="105000"/>
                        </a:lnSpc>
                        <a:spcBef>
                          <a:spcPts val="600"/>
                        </a:spcBef>
                        <a:spcAft>
                          <a:spcPts val="800"/>
                        </a:spcAft>
                        <a:buFont typeface="+mj-lt"/>
                        <a:buNone/>
                      </a:pPr>
                      <a:r>
                        <a:rPr lang="en-GB" sz="1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ii. Amending requirements for generating maximum reactive current during faults where these may be unachievable for some generators</a:t>
                      </a:r>
                    </a:p>
                    <a:p>
                      <a:pPr marL="0" lvl="0" indent="0">
                        <a:lnSpc>
                          <a:spcPct val="105000"/>
                        </a:lnSpc>
                        <a:spcBef>
                          <a:spcPts val="600"/>
                        </a:spcBef>
                        <a:spcAft>
                          <a:spcPts val="800"/>
                        </a:spcAft>
                        <a:buFont typeface="+mj-lt"/>
                        <a:buNone/>
                      </a:pPr>
                      <a:r>
                        <a:rPr lang="en-GB" sz="1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iii. Amending post-fault active power requirements to consider whether generators at low load may have greater levels of oscillation than permitted</a:t>
                      </a:r>
                    </a:p>
                    <a:p>
                      <a:pPr marL="0" lvl="0" indent="0">
                        <a:lnSpc>
                          <a:spcPct val="105000"/>
                        </a:lnSpc>
                        <a:spcBef>
                          <a:spcPts val="600"/>
                        </a:spcBef>
                        <a:spcAft>
                          <a:spcPts val="800"/>
                        </a:spcAft>
                        <a:buFont typeface="+mj-lt"/>
                        <a:buNone/>
                      </a:pPr>
                      <a:r>
                        <a:rPr lang="en-GB" sz="1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iv. To consider clarifying and or defining requirements for over-voltage following a fault</a:t>
                      </a:r>
                    </a:p>
                    <a:p>
                      <a:pPr marL="0" lvl="0" indent="0">
                        <a:lnSpc>
                          <a:spcPct val="105000"/>
                        </a:lnSpc>
                        <a:spcBef>
                          <a:spcPts val="600"/>
                        </a:spcBef>
                        <a:spcAft>
                          <a:spcPts val="800"/>
                        </a:spcAft>
                        <a:buFont typeface="+mj-lt"/>
                        <a:buNone/>
                      </a:pPr>
                      <a:endParaRPr lang="en-GB" sz="1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endParaRPr>
                    </a:p>
                  </a:txBody>
                  <a:tcPr marL="31837" marR="31837" marT="0" marB="0">
                    <a:lnL w="12700" cap="flat" cmpd="sng" algn="ctr">
                      <a:solidFill>
                        <a:srgbClr val="F26522"/>
                      </a:solidFill>
                      <a:prstDash val="solid"/>
                      <a:round/>
                      <a:headEnd type="none" w="med" len="med"/>
                      <a:tailEnd type="none" w="med" len="med"/>
                    </a:lnL>
                    <a:lnR w="12700" cap="flat" cmpd="sng" algn="ctr">
                      <a:solidFill>
                        <a:srgbClr val="F26522"/>
                      </a:solidFill>
                      <a:prstDash val="solid"/>
                      <a:round/>
                      <a:headEnd type="none" w="med" len="med"/>
                      <a:tailEnd type="none" w="med" len="med"/>
                    </a:lnR>
                    <a:lnT w="12700" cap="flat" cmpd="sng" algn="ctr">
                      <a:solidFill>
                        <a:srgbClr val="F26522"/>
                      </a:solidFill>
                      <a:prstDash val="solid"/>
                      <a:round/>
                      <a:headEnd type="none" w="med" len="med"/>
                      <a:tailEnd type="none" w="med" len="med"/>
                    </a:lnT>
                    <a:lnB w="12700" cap="flat" cmpd="sng" algn="ctr">
                      <a:solidFill>
                        <a:srgbClr val="F26522"/>
                      </a:solidFill>
                      <a:prstDash val="solid"/>
                      <a:round/>
                      <a:headEnd type="none" w="med" len="med"/>
                      <a:tailEnd type="none" w="med" len="med"/>
                    </a:lnB>
                  </a:tcPr>
                </a:tc>
                <a:tc>
                  <a:txBody>
                    <a:bodyPr/>
                    <a:lstStyle/>
                    <a:p>
                      <a:pPr algn="just">
                        <a:lnSpc>
                          <a:spcPts val="1500"/>
                        </a:lnSpc>
                        <a:spcBef>
                          <a:spcPts val="600"/>
                        </a:spcBef>
                        <a:spcAft>
                          <a:spcPts val="600"/>
                        </a:spcAft>
                      </a:pPr>
                      <a:endParaRPr lang="en-GB"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1837" marR="31837" marT="0" marB="0">
                    <a:lnL w="12700" cap="flat" cmpd="sng" algn="ctr">
                      <a:solidFill>
                        <a:srgbClr val="F26522"/>
                      </a:solidFill>
                      <a:prstDash val="solid"/>
                      <a:round/>
                      <a:headEnd type="none" w="med" len="med"/>
                      <a:tailEnd type="none" w="med" len="med"/>
                    </a:lnL>
                    <a:lnR w="12700" cap="flat" cmpd="sng" algn="ctr">
                      <a:solidFill>
                        <a:srgbClr val="F26522"/>
                      </a:solidFill>
                      <a:prstDash val="solid"/>
                      <a:round/>
                      <a:headEnd type="none" w="med" len="med"/>
                      <a:tailEnd type="none" w="med" len="med"/>
                    </a:lnR>
                    <a:lnT w="12700" cap="flat" cmpd="sng" algn="ctr">
                      <a:solidFill>
                        <a:srgbClr val="F26522"/>
                      </a:solidFill>
                      <a:prstDash val="solid"/>
                      <a:round/>
                      <a:headEnd type="none" w="med" len="med"/>
                      <a:tailEnd type="none" w="med" len="med"/>
                    </a:lnT>
                    <a:lnB w="12700" cap="flat" cmpd="sng" algn="ctr">
                      <a:solidFill>
                        <a:srgbClr val="F26522"/>
                      </a:solidFill>
                      <a:prstDash val="solid"/>
                      <a:round/>
                      <a:headEnd type="none" w="med" len="med"/>
                      <a:tailEnd type="none" w="med" len="med"/>
                    </a:lnB>
                  </a:tcPr>
                </a:tc>
                <a:extLst>
                  <a:ext uri="{0D108BD9-81ED-4DB2-BD59-A6C34878D82A}">
                    <a16:rowId xmlns:a16="http://schemas.microsoft.com/office/drawing/2014/main" val="1035151393"/>
                  </a:ext>
                </a:extLst>
              </a:tr>
              <a:tr h="417317">
                <a:tc>
                  <a:txBody>
                    <a:bodyPr/>
                    <a:lstStyle/>
                    <a:p>
                      <a:pPr marL="0" lvl="0" indent="0">
                        <a:lnSpc>
                          <a:spcPct val="105000"/>
                        </a:lnSpc>
                        <a:spcBef>
                          <a:spcPts val="600"/>
                        </a:spcBef>
                        <a:spcAft>
                          <a:spcPts val="800"/>
                        </a:spcAft>
                        <a:buFont typeface="+mj-lt"/>
                        <a:buNone/>
                      </a:pPr>
                      <a:r>
                        <a:rPr lang="en-NZ" sz="1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f) </a:t>
                      </a:r>
                      <a:r>
                        <a:rPr lang="en-GB" sz="1400" dirty="0">
                          <a:solidFill>
                            <a:schemeClr val="tx1"/>
                          </a:solidFill>
                          <a:effectLst/>
                          <a:latin typeface="Arial" panose="020B0604020202020204" pitchFamily="34" charset="0"/>
                          <a:ea typeface="Times New Roman" panose="02020603050405020304" pitchFamily="18" charset="0"/>
                          <a:cs typeface="Arial" panose="020B0604020202020204" pitchFamily="34" charset="0"/>
                        </a:rPr>
                        <a:t>Identify and address any cross code impacts on other codes especially Distribution Code (e.g. G99 requirements)</a:t>
                      </a:r>
                    </a:p>
                  </a:txBody>
                  <a:tcPr marL="31837" marR="31837" marT="0" marB="0">
                    <a:lnL w="12700" cap="flat" cmpd="sng" algn="ctr">
                      <a:solidFill>
                        <a:srgbClr val="F26522"/>
                      </a:solidFill>
                      <a:prstDash val="solid"/>
                      <a:round/>
                      <a:headEnd type="none" w="med" len="med"/>
                      <a:tailEnd type="none" w="med" len="med"/>
                    </a:lnL>
                    <a:lnR w="12700" cap="flat" cmpd="sng" algn="ctr">
                      <a:solidFill>
                        <a:srgbClr val="F26522"/>
                      </a:solidFill>
                      <a:prstDash val="solid"/>
                      <a:round/>
                      <a:headEnd type="none" w="med" len="med"/>
                      <a:tailEnd type="none" w="med" len="med"/>
                    </a:lnR>
                    <a:lnT w="12700" cap="flat" cmpd="sng" algn="ctr">
                      <a:solidFill>
                        <a:srgbClr val="F26522"/>
                      </a:solidFill>
                      <a:prstDash val="solid"/>
                      <a:round/>
                      <a:headEnd type="none" w="med" len="med"/>
                      <a:tailEnd type="none" w="med" len="med"/>
                    </a:lnT>
                    <a:lnB w="12700" cap="flat" cmpd="sng" algn="ctr">
                      <a:solidFill>
                        <a:srgbClr val="F26522"/>
                      </a:solidFill>
                      <a:prstDash val="solid"/>
                      <a:round/>
                      <a:headEnd type="none" w="med" len="med"/>
                      <a:tailEnd type="none" w="med" len="med"/>
                    </a:lnB>
                  </a:tcPr>
                </a:tc>
                <a:tc>
                  <a:txBody>
                    <a:bodyPr/>
                    <a:lstStyle/>
                    <a:p>
                      <a:pPr algn="just">
                        <a:lnSpc>
                          <a:spcPts val="1500"/>
                        </a:lnSpc>
                        <a:spcBef>
                          <a:spcPts val="600"/>
                        </a:spcBef>
                        <a:spcAft>
                          <a:spcPts val="600"/>
                        </a:spcAft>
                      </a:pPr>
                      <a:r>
                        <a:rPr lang="en-NZ" sz="1400" b="1" dirty="0">
                          <a:effectLst/>
                          <a:latin typeface="Arial" panose="020B0604020202020204" pitchFamily="34" charset="0"/>
                          <a:ea typeface="Times New Roman" panose="02020603050405020304" pitchFamily="18" charset="0"/>
                          <a:cs typeface="Times New Roman" panose="02020603050405020304" pitchFamily="18" charset="0"/>
                        </a:rPr>
                        <a:t> TBC</a:t>
                      </a:r>
                      <a:endParaRPr lang="en-GB"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31837" marR="31837" marT="0" marB="0">
                    <a:lnL w="12700" cap="flat" cmpd="sng" algn="ctr">
                      <a:solidFill>
                        <a:srgbClr val="F26522"/>
                      </a:solidFill>
                      <a:prstDash val="solid"/>
                      <a:round/>
                      <a:headEnd type="none" w="med" len="med"/>
                      <a:tailEnd type="none" w="med" len="med"/>
                    </a:lnL>
                    <a:lnR w="12700" cap="flat" cmpd="sng" algn="ctr">
                      <a:solidFill>
                        <a:srgbClr val="F26522"/>
                      </a:solidFill>
                      <a:prstDash val="solid"/>
                      <a:round/>
                      <a:headEnd type="none" w="med" len="med"/>
                      <a:tailEnd type="none" w="med" len="med"/>
                    </a:lnR>
                    <a:lnT w="12700" cap="flat" cmpd="sng" algn="ctr">
                      <a:solidFill>
                        <a:srgbClr val="F26522"/>
                      </a:solidFill>
                      <a:prstDash val="solid"/>
                      <a:round/>
                      <a:headEnd type="none" w="med" len="med"/>
                      <a:tailEnd type="none" w="med" len="med"/>
                    </a:lnT>
                    <a:lnB w="12700" cap="flat" cmpd="sng" algn="ctr">
                      <a:solidFill>
                        <a:srgbClr val="F26522"/>
                      </a:solidFill>
                      <a:prstDash val="solid"/>
                      <a:round/>
                      <a:headEnd type="none" w="med" len="med"/>
                      <a:tailEnd type="none" w="med" len="med"/>
                    </a:lnB>
                  </a:tcPr>
                </a:tc>
                <a:extLst>
                  <a:ext uri="{0D108BD9-81ED-4DB2-BD59-A6C34878D82A}">
                    <a16:rowId xmlns:a16="http://schemas.microsoft.com/office/drawing/2014/main" val="3724286368"/>
                  </a:ext>
                </a:extLst>
              </a:tr>
            </a:tbl>
          </a:graphicData>
        </a:graphic>
      </p:graphicFrame>
    </p:spTree>
    <p:extLst>
      <p:ext uri="{BB962C8B-B14F-4D97-AF65-F5344CB8AC3E}">
        <p14:creationId xmlns:p14="http://schemas.microsoft.com/office/powerpoint/2010/main" val="37046937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78BAB2B-279B-4219-9141-C8FD4F343F02}"/>
              </a:ext>
            </a:extLst>
          </p:cNvPr>
          <p:cNvSpPr>
            <a:spLocks noGrp="1"/>
          </p:cNvSpPr>
          <p:nvPr>
            <p:ph type="body" sz="quarter" idx="11"/>
          </p:nvPr>
        </p:nvSpPr>
        <p:spPr>
          <a:xfrm>
            <a:off x="1626017" y="2601815"/>
            <a:ext cx="7079318" cy="664248"/>
          </a:xfrm>
        </p:spPr>
        <p:txBody>
          <a:bodyPr/>
          <a:lstStyle/>
          <a:p>
            <a:r>
              <a:rPr lang="en-GB" b="1" dirty="0"/>
              <a:t>AOB &amp; Next Steps</a:t>
            </a:r>
            <a:r>
              <a:rPr lang="en-GB" dirty="0"/>
              <a:t> </a:t>
            </a:r>
          </a:p>
        </p:txBody>
      </p:sp>
      <p:sp>
        <p:nvSpPr>
          <p:cNvPr id="5" name="Text Placeholder 4">
            <a:extLst>
              <a:ext uri="{FF2B5EF4-FFF2-40B4-BE49-F238E27FC236}">
                <a16:creationId xmlns:a16="http://schemas.microsoft.com/office/drawing/2014/main" id="{7A91B82C-FDFC-46DF-BE23-BE12D25AFB47}"/>
              </a:ext>
            </a:extLst>
          </p:cNvPr>
          <p:cNvSpPr>
            <a:spLocks noGrp="1"/>
          </p:cNvSpPr>
          <p:nvPr>
            <p:ph type="body" sz="quarter" idx="10"/>
          </p:nvPr>
        </p:nvSpPr>
        <p:spPr>
          <a:xfrm>
            <a:off x="1626018" y="3266063"/>
            <a:ext cx="7079317" cy="1677988"/>
          </a:xfrm>
        </p:spPr>
        <p:txBody>
          <a:body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srgbClr val="0079C1"/>
                </a:solidFill>
                <a:effectLst/>
                <a:uLnTx/>
                <a:uFillTx/>
                <a:latin typeface="Arial" panose="020B0604020202020204" pitchFamily="34" charset="0"/>
                <a:ea typeface="+mn-ea"/>
                <a:cs typeface="Arial" panose="020B0604020202020204" pitchFamily="34" charset="0"/>
              </a:rPr>
              <a:t>Banke John-Okwesa – ESO Code Administrator</a:t>
            </a:r>
          </a:p>
          <a:p>
            <a:endParaRPr lang="en-GB" dirty="0"/>
          </a:p>
        </p:txBody>
      </p:sp>
    </p:spTree>
    <p:extLst>
      <p:ext uri="{BB962C8B-B14F-4D97-AF65-F5344CB8AC3E}">
        <p14:creationId xmlns:p14="http://schemas.microsoft.com/office/powerpoint/2010/main" val="41962018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DA9072-F464-487A-8933-2350A3A6AE34}"/>
              </a:ext>
            </a:extLst>
          </p:cNvPr>
          <p:cNvSpPr>
            <a:spLocks noGrp="1"/>
          </p:cNvSpPr>
          <p:nvPr>
            <p:ph type="title"/>
          </p:nvPr>
        </p:nvSpPr>
        <p:spPr>
          <a:xfrm>
            <a:off x="332412" y="886958"/>
            <a:ext cx="11327999" cy="2136899"/>
          </a:xfrm>
        </p:spPr>
        <p:txBody>
          <a:bodyPr/>
          <a:lstStyle/>
          <a:p>
            <a:pPr lvl="0">
              <a:spcBef>
                <a:spcPts val="300"/>
              </a:spcBef>
              <a:spcAft>
                <a:spcPts val="300"/>
              </a:spcAft>
              <a:tabLst>
                <a:tab pos="228600" algn="l"/>
                <a:tab pos="457200" algn="l"/>
              </a:tabLst>
            </a:pPr>
            <a:r>
              <a:rPr kumimoji="0" lang="en-GB" sz="2800" i="0" u="none" strike="noStrike" kern="0" cap="none" spc="0" normalizeH="0" baseline="0" noProof="0" dirty="0">
                <a:ln>
                  <a:noFill/>
                </a:ln>
                <a:uLnTx/>
                <a:uFillTx/>
                <a:latin typeface="Arial" panose="020B0604020202020204" pitchFamily="34" charset="0"/>
                <a:ea typeface="+mn-ea"/>
                <a:cs typeface="Arial" panose="020B0604020202020204" pitchFamily="34" charset="0"/>
              </a:rPr>
              <a:t>ESO to </a:t>
            </a:r>
            <a:r>
              <a:rPr lang="en-GB" sz="2800" kern="0" dirty="0">
                <a:latin typeface="Arial" panose="020B0604020202020204" pitchFamily="34" charset="0"/>
                <a:ea typeface="+mn-ea"/>
                <a:cs typeface="Arial" panose="020B0604020202020204" pitchFamily="34" charset="0"/>
              </a:rPr>
              <a:t>c</a:t>
            </a:r>
            <a:r>
              <a:rPr kumimoji="0" lang="en-GB" sz="2800" i="0" u="none" strike="noStrike" kern="0" cap="none" spc="0" normalizeH="0" baseline="0" noProof="0" dirty="0" err="1">
                <a:ln>
                  <a:noFill/>
                </a:ln>
                <a:uLnTx/>
                <a:uFillTx/>
                <a:latin typeface="Arial" panose="020B0604020202020204" pitchFamily="34" charset="0"/>
                <a:ea typeface="+mn-ea"/>
                <a:cs typeface="Arial" panose="020B0604020202020204" pitchFamily="34" charset="0"/>
              </a:rPr>
              <a:t>onsolid</a:t>
            </a:r>
            <a:r>
              <a:rPr lang="en-GB" sz="2800" kern="0" dirty="0">
                <a:latin typeface="Arial" panose="020B0604020202020204" pitchFamily="34" charset="0"/>
                <a:ea typeface="+mn-ea"/>
                <a:cs typeface="Arial" panose="020B0604020202020204" pitchFamily="34" charset="0"/>
              </a:rPr>
              <a:t>ate Workgroup responses to Questionnaire</a:t>
            </a:r>
            <a:br>
              <a:rPr lang="en-GB" sz="2800" kern="0" dirty="0">
                <a:latin typeface="Arial" panose="020B0604020202020204" pitchFamily="34" charset="0"/>
                <a:ea typeface="+mn-ea"/>
                <a:cs typeface="Arial" panose="020B0604020202020204" pitchFamily="34" charset="0"/>
              </a:rPr>
            </a:br>
            <a:br>
              <a:rPr lang="en-GB" sz="2800" kern="0" dirty="0">
                <a:latin typeface="Arial" panose="020B0604020202020204" pitchFamily="34" charset="0"/>
                <a:ea typeface="+mn-ea"/>
                <a:cs typeface="Arial" panose="020B0604020202020204" pitchFamily="34" charset="0"/>
              </a:rPr>
            </a:br>
            <a:r>
              <a:rPr lang="en-GB" sz="2800" kern="0" dirty="0">
                <a:latin typeface="Arial" panose="020B0604020202020204" pitchFamily="34" charset="0"/>
                <a:ea typeface="+mn-ea"/>
                <a:cs typeface="Arial" panose="020B0604020202020204" pitchFamily="34" charset="0"/>
              </a:rPr>
              <a:t>Review of Over </a:t>
            </a:r>
            <a:r>
              <a:rPr lang="en-GB" sz="2800" kern="0">
                <a:latin typeface="Arial" panose="020B0604020202020204" pitchFamily="34" charset="0"/>
                <a:ea typeface="+mn-ea"/>
                <a:cs typeface="Arial" panose="020B0604020202020204" pitchFamily="34" charset="0"/>
              </a:rPr>
              <a:t>voltage requi</a:t>
            </a:r>
            <a:endParaRPr lang="en-GB" dirty="0"/>
          </a:p>
        </p:txBody>
      </p:sp>
      <p:sp>
        <p:nvSpPr>
          <p:cNvPr id="3" name="TextBox 2">
            <a:extLst>
              <a:ext uri="{FF2B5EF4-FFF2-40B4-BE49-F238E27FC236}">
                <a16:creationId xmlns:a16="http://schemas.microsoft.com/office/drawing/2014/main" id="{031B3E8A-3540-4169-A914-64671121F2F4}"/>
              </a:ext>
            </a:extLst>
          </p:cNvPr>
          <p:cNvSpPr txBox="1"/>
          <p:nvPr/>
        </p:nvSpPr>
        <p:spPr>
          <a:xfrm>
            <a:off x="629920" y="802640"/>
            <a:ext cx="10932160" cy="646331"/>
          </a:xfrm>
          <a:prstGeom prst="rect">
            <a:avLst/>
          </a:prstGeom>
        </p:spPr>
        <p:txBody>
          <a:bodyPr wrap="square" rtlCol="0">
            <a:spAutoFit/>
          </a:bodyPr>
          <a:lstStyle/>
          <a:p>
            <a:pPr algn="l"/>
            <a:endParaRPr lang="en-GB" sz="3600" b="0" i="0" dirty="0">
              <a:solidFill>
                <a:schemeClr val="bg1"/>
              </a:solidFill>
              <a:latin typeface="Helvetica Neue Light" panose="02000403000000020004" pitchFamily="2" charset="0"/>
              <a:ea typeface="Helvetica Neue Light" panose="02000403000000020004" pitchFamily="2" charset="0"/>
            </a:endParaRPr>
          </a:p>
        </p:txBody>
      </p:sp>
    </p:spTree>
    <p:extLst>
      <p:ext uri="{BB962C8B-B14F-4D97-AF65-F5344CB8AC3E}">
        <p14:creationId xmlns:p14="http://schemas.microsoft.com/office/powerpoint/2010/main" val="21918310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2BA150-4F89-4FC1-A8F8-27B603B2DEBA}"/>
              </a:ext>
            </a:extLst>
          </p:cNvPr>
          <p:cNvSpPr>
            <a:spLocks noGrp="1"/>
          </p:cNvSpPr>
          <p:nvPr>
            <p:ph type="title"/>
          </p:nvPr>
        </p:nvSpPr>
        <p:spPr>
          <a:xfrm>
            <a:off x="284028" y="142427"/>
            <a:ext cx="11099745" cy="637747"/>
          </a:xfrm>
        </p:spPr>
        <p:txBody>
          <a:bodyPr/>
          <a:lstStyle/>
          <a:p>
            <a:r>
              <a:rPr lang="en-GB"/>
              <a:t>Agenda</a:t>
            </a:r>
          </a:p>
        </p:txBody>
      </p:sp>
      <p:graphicFrame>
        <p:nvGraphicFramePr>
          <p:cNvPr id="5" name="Table 4">
            <a:extLst>
              <a:ext uri="{FF2B5EF4-FFF2-40B4-BE49-F238E27FC236}">
                <a16:creationId xmlns:a16="http://schemas.microsoft.com/office/drawing/2014/main" id="{C5314A03-BCFF-46EC-84DD-289ED7B0137E}"/>
              </a:ext>
            </a:extLst>
          </p:cNvPr>
          <p:cNvGraphicFramePr>
            <a:graphicFrameLocks noGrp="1"/>
          </p:cNvGraphicFramePr>
          <p:nvPr>
            <p:extLst>
              <p:ext uri="{D42A27DB-BD31-4B8C-83A1-F6EECF244321}">
                <p14:modId xmlns:p14="http://schemas.microsoft.com/office/powerpoint/2010/main" val="3530858828"/>
              </p:ext>
            </p:extLst>
          </p:nvPr>
        </p:nvGraphicFramePr>
        <p:xfrm>
          <a:off x="435006" y="895584"/>
          <a:ext cx="10663877" cy="2789860"/>
        </p:xfrm>
        <a:graphic>
          <a:graphicData uri="http://schemas.openxmlformats.org/drawingml/2006/table">
            <a:tbl>
              <a:tblPr firstRow="1" firstCol="1" bandRow="1">
                <a:tableStyleId>{C083E6E3-FA7D-4D7B-A595-EF9225AFEA82}</a:tableStyleId>
              </a:tblPr>
              <a:tblGrid>
                <a:gridCol w="7373354">
                  <a:extLst>
                    <a:ext uri="{9D8B030D-6E8A-4147-A177-3AD203B41FA5}">
                      <a16:colId xmlns:a16="http://schemas.microsoft.com/office/drawing/2014/main" val="4196687295"/>
                    </a:ext>
                  </a:extLst>
                </a:gridCol>
                <a:gridCol w="3290523">
                  <a:extLst>
                    <a:ext uri="{9D8B030D-6E8A-4147-A177-3AD203B41FA5}">
                      <a16:colId xmlns:a16="http://schemas.microsoft.com/office/drawing/2014/main" val="2767092278"/>
                    </a:ext>
                  </a:extLst>
                </a:gridCol>
              </a:tblGrid>
              <a:tr h="282108">
                <a:tc>
                  <a:txBody>
                    <a:bodyPr/>
                    <a:lstStyle/>
                    <a:p>
                      <a:pPr>
                        <a:spcBef>
                          <a:spcPts val="300"/>
                        </a:spcBef>
                        <a:spcAft>
                          <a:spcPts val="300"/>
                        </a:spcAft>
                      </a:pPr>
                      <a:r>
                        <a:rPr lang="en-NZ" sz="1800" dirty="0">
                          <a:effectLst/>
                        </a:rPr>
                        <a:t>Topics to be discussed</a:t>
                      </a:r>
                      <a:endParaRPr lang="en-GB" sz="1400" dirty="0">
                        <a:solidFill>
                          <a:srgbClr val="F26522"/>
                        </a:solidFill>
                        <a:effectLst/>
                        <a:latin typeface="Arial" panose="020B0604020202020204" pitchFamily="34" charset="0"/>
                        <a:ea typeface="Arial" panose="020B0604020202020204" pitchFamily="34" charset="0"/>
                        <a:cs typeface="Times New Roman" panose="02020603050405020304" pitchFamily="18" charset="0"/>
                      </a:endParaRPr>
                    </a:p>
                  </a:txBody>
                  <a:tcPr marL="36195" marR="36195" marT="17780" marB="17780"/>
                </a:tc>
                <a:tc>
                  <a:txBody>
                    <a:bodyPr/>
                    <a:lstStyle/>
                    <a:p>
                      <a:pPr algn="ctr">
                        <a:spcBef>
                          <a:spcPts val="300"/>
                        </a:spcBef>
                        <a:spcAft>
                          <a:spcPts val="300"/>
                        </a:spcAft>
                      </a:pPr>
                      <a:r>
                        <a:rPr lang="en-NZ" sz="1800" dirty="0">
                          <a:effectLst/>
                        </a:rPr>
                        <a:t>Lead </a:t>
                      </a:r>
                      <a:endParaRPr lang="en-GB" sz="1400" dirty="0">
                        <a:solidFill>
                          <a:srgbClr val="F26522"/>
                        </a:solidFill>
                        <a:effectLst/>
                        <a:latin typeface="Arial" panose="020B0604020202020204" pitchFamily="34" charset="0"/>
                        <a:ea typeface="Arial" panose="020B0604020202020204" pitchFamily="34" charset="0"/>
                        <a:cs typeface="Times New Roman" panose="02020603050405020304" pitchFamily="18" charset="0"/>
                      </a:endParaRPr>
                    </a:p>
                  </a:txBody>
                  <a:tcPr marL="36195" marR="36195" marT="17780" marB="17780"/>
                </a:tc>
                <a:extLst>
                  <a:ext uri="{0D108BD9-81ED-4DB2-BD59-A6C34878D82A}">
                    <a16:rowId xmlns:a16="http://schemas.microsoft.com/office/drawing/2014/main" val="4062532542"/>
                  </a:ext>
                </a:extLst>
              </a:tr>
              <a:tr h="290821">
                <a:tc>
                  <a:txBody>
                    <a:bodyPr/>
                    <a:lstStyle/>
                    <a:p>
                      <a:pPr>
                        <a:spcBef>
                          <a:spcPts val="300"/>
                        </a:spcBef>
                        <a:spcAft>
                          <a:spcPts val="300"/>
                        </a:spcAft>
                        <a:tabLst>
                          <a:tab pos="1087120" algn="l"/>
                        </a:tabLst>
                      </a:pPr>
                      <a:r>
                        <a:rPr lang="en-NZ" sz="1400" dirty="0">
                          <a:solidFill>
                            <a:schemeClr val="tx1"/>
                          </a:solidFill>
                          <a:effectLst/>
                          <a:latin typeface="Arial" panose="020B0604020202020204" pitchFamily="34" charset="0"/>
                          <a:cs typeface="Arial" panose="020B0604020202020204" pitchFamily="34" charset="0"/>
                        </a:rPr>
                        <a:t>Welcome </a:t>
                      </a:r>
                    </a:p>
                    <a:p>
                      <a:pPr>
                        <a:spcBef>
                          <a:spcPts val="300"/>
                        </a:spcBef>
                        <a:spcAft>
                          <a:spcPts val="300"/>
                        </a:spcAft>
                        <a:tabLst>
                          <a:tab pos="1087120" algn="l"/>
                        </a:tabLst>
                      </a:pPr>
                      <a:endParaRPr lang="en-NZ" sz="1400" dirty="0">
                        <a:solidFill>
                          <a:schemeClr val="tx1"/>
                        </a:solidFill>
                        <a:effectLst/>
                        <a:latin typeface="Arial" panose="020B0604020202020204" pitchFamily="34" charset="0"/>
                        <a:cs typeface="Arial" panose="020B0604020202020204" pitchFamily="34" charset="0"/>
                      </a:endParaRPr>
                    </a:p>
                  </a:txBody>
                  <a:tcPr marL="36195" marR="36195" marT="17780" marB="17780"/>
                </a:tc>
                <a:tc>
                  <a:txBody>
                    <a:bodyPr/>
                    <a:lstStyle/>
                    <a:p>
                      <a:pPr algn="ctr">
                        <a:spcBef>
                          <a:spcPts val="300"/>
                        </a:spcBef>
                        <a:spcAft>
                          <a:spcPts val="300"/>
                        </a:spcAft>
                      </a:pPr>
                      <a:r>
                        <a:rPr lang="en-NZ" sz="1400" dirty="0">
                          <a:solidFill>
                            <a:schemeClr val="tx1"/>
                          </a:solidFill>
                          <a:effectLst/>
                          <a:latin typeface="Arial" panose="020B0604020202020204" pitchFamily="34" charset="0"/>
                          <a:cs typeface="Arial" panose="020B0604020202020204" pitchFamily="34" charset="0"/>
                        </a:rPr>
                        <a:t>Chair</a:t>
                      </a:r>
                      <a:endParaRPr lang="en-GB" sz="1400" dirty="0">
                        <a:solidFill>
                          <a:schemeClr val="tx1"/>
                        </a:solidFill>
                        <a:effectLst/>
                        <a:latin typeface="Arial" panose="020B0604020202020204" pitchFamily="34" charset="0"/>
                        <a:ea typeface="Arial" panose="020B0604020202020204" pitchFamily="34" charset="0"/>
                        <a:cs typeface="Arial" panose="020B0604020202020204" pitchFamily="34" charset="0"/>
                      </a:endParaRPr>
                    </a:p>
                  </a:txBody>
                  <a:tcPr marL="36195" marR="36195" marT="17780" marB="17780"/>
                </a:tc>
                <a:extLst>
                  <a:ext uri="{0D108BD9-81ED-4DB2-BD59-A6C34878D82A}">
                    <a16:rowId xmlns:a16="http://schemas.microsoft.com/office/drawing/2014/main" val="2258711594"/>
                  </a:ext>
                </a:extLst>
              </a:tr>
              <a:tr h="557183">
                <a:tc>
                  <a:txBody>
                    <a:bodyPr/>
                    <a:lstStyle/>
                    <a:p>
                      <a:pPr>
                        <a:spcBef>
                          <a:spcPts val="300"/>
                        </a:spcBef>
                        <a:spcAft>
                          <a:spcPts val="300"/>
                        </a:spcAft>
                        <a:tabLst>
                          <a:tab pos="1087120" algn="l"/>
                        </a:tabLst>
                      </a:pPr>
                      <a:r>
                        <a:rPr lang="en-GB" sz="1400" dirty="0">
                          <a:solidFill>
                            <a:schemeClr val="tx1"/>
                          </a:solidFill>
                          <a:effectLst/>
                          <a:latin typeface="Arial" panose="020B0604020202020204" pitchFamily="34" charset="0"/>
                          <a:ea typeface="Arial" panose="020B0604020202020204" pitchFamily="34" charset="0"/>
                          <a:cs typeface="Arial" panose="020B0604020202020204" pitchFamily="34" charset="0"/>
                        </a:rPr>
                        <a:t>Review of Actions Log</a:t>
                      </a:r>
                    </a:p>
                  </a:txBody>
                  <a:tcPr marL="36195" marR="36195" marT="17780" marB="17780"/>
                </a:tc>
                <a:tc>
                  <a:txBody>
                    <a:bodyPr/>
                    <a:lstStyle/>
                    <a:p>
                      <a:pPr algn="ctr">
                        <a:spcBef>
                          <a:spcPts val="300"/>
                        </a:spcBef>
                        <a:spcAft>
                          <a:spcPts val="300"/>
                        </a:spcAft>
                      </a:pPr>
                      <a:r>
                        <a:rPr lang="en-NZ" sz="1400" dirty="0">
                          <a:solidFill>
                            <a:schemeClr val="tx1"/>
                          </a:solidFill>
                          <a:effectLst/>
                          <a:latin typeface="Arial" panose="020B0604020202020204" pitchFamily="34" charset="0"/>
                          <a:cs typeface="Arial" panose="020B0604020202020204" pitchFamily="34" charset="0"/>
                        </a:rPr>
                        <a:t>Chair</a:t>
                      </a:r>
                    </a:p>
                    <a:p>
                      <a:pPr marL="0" marR="0" lvl="0" indent="0" algn="ctr" defTabSz="914377" rtl="0" eaLnBrk="1" fontAlgn="auto" latinLnBrk="0" hangingPunct="1">
                        <a:lnSpc>
                          <a:spcPct val="100000"/>
                        </a:lnSpc>
                        <a:spcBef>
                          <a:spcPts val="300"/>
                        </a:spcBef>
                        <a:spcAft>
                          <a:spcPts val="300"/>
                        </a:spcAft>
                        <a:buClrTx/>
                        <a:buSzTx/>
                        <a:buFontTx/>
                        <a:buNone/>
                        <a:tabLst/>
                        <a:defRPr/>
                      </a:pPr>
                      <a:r>
                        <a:rPr lang="en-NZ" sz="1400" dirty="0">
                          <a:solidFill>
                            <a:schemeClr val="tx1"/>
                          </a:solidFill>
                          <a:effectLst/>
                          <a:latin typeface="Arial" panose="020B0604020202020204" pitchFamily="34" charset="0"/>
                          <a:cs typeface="Arial" panose="020B0604020202020204" pitchFamily="34" charset="0"/>
                        </a:rPr>
                        <a:t>Terry Baldwin / Bieshoy Awad</a:t>
                      </a:r>
                    </a:p>
                  </a:txBody>
                  <a:tcPr marL="36195" marR="36195" marT="17780" marB="17780"/>
                </a:tc>
                <a:extLst>
                  <a:ext uri="{0D108BD9-81ED-4DB2-BD59-A6C34878D82A}">
                    <a16:rowId xmlns:a16="http://schemas.microsoft.com/office/drawing/2014/main" val="2882013845"/>
                  </a:ext>
                </a:extLst>
              </a:tr>
              <a:tr h="450617">
                <a:tc>
                  <a:txBody>
                    <a:bodyPr/>
                    <a:lstStyle/>
                    <a:p>
                      <a:r>
                        <a:rPr lang="en-NZ" sz="1400" b="1" kern="1200" dirty="0">
                          <a:solidFill>
                            <a:schemeClr val="tx1"/>
                          </a:solidFill>
                          <a:effectLst/>
                          <a:latin typeface="Arial" panose="020B0604020202020204" pitchFamily="34" charset="0"/>
                          <a:ea typeface="+mn-ea"/>
                          <a:cs typeface="Arial" panose="020B0604020202020204" pitchFamily="34" charset="0"/>
                        </a:rPr>
                        <a:t>Review ESO plan for Overvoltage Requirements</a:t>
                      </a:r>
                      <a:endParaRPr lang="en-GB" sz="1400" b="1" kern="1200" dirty="0">
                        <a:solidFill>
                          <a:schemeClr val="tx1"/>
                        </a:solidFill>
                        <a:effectLst/>
                        <a:latin typeface="Arial" panose="020B0604020202020204" pitchFamily="34" charset="0"/>
                        <a:ea typeface="+mn-ea"/>
                        <a:cs typeface="Arial" panose="020B0604020202020204" pitchFamily="34" charset="0"/>
                      </a:endParaRPr>
                    </a:p>
                    <a:p>
                      <a:pPr marL="285750" indent="-285750">
                        <a:buFont typeface="Arial" panose="020B0604020202020204" pitchFamily="34" charset="0"/>
                        <a:buChar char="•"/>
                      </a:pPr>
                      <a:r>
                        <a:rPr lang="en-NZ" sz="1400" b="0" kern="1200" dirty="0">
                          <a:solidFill>
                            <a:schemeClr val="tx1"/>
                          </a:solidFill>
                          <a:effectLst/>
                          <a:latin typeface="Arial" panose="020B0604020202020204" pitchFamily="34" charset="0"/>
                          <a:ea typeface="+mn-ea"/>
                          <a:cs typeface="Arial" panose="020B0604020202020204" pitchFamily="34" charset="0"/>
                        </a:rPr>
                        <a:t>Workgroup Feedback / Discussions</a:t>
                      </a:r>
                    </a:p>
                    <a:p>
                      <a:endParaRPr lang="en-GB" sz="1400" b="0" dirty="0">
                        <a:solidFill>
                          <a:schemeClr val="tx1"/>
                        </a:solidFill>
                        <a:effectLst/>
                        <a:latin typeface="Arial" panose="020B0604020202020204" pitchFamily="34" charset="0"/>
                        <a:ea typeface="Arial" panose="020B0604020202020204" pitchFamily="34" charset="0"/>
                        <a:cs typeface="Arial" panose="020B0604020202020204" pitchFamily="34" charset="0"/>
                      </a:endParaRPr>
                    </a:p>
                  </a:txBody>
                  <a:tcPr marL="36195" marR="36195" marT="17780" marB="17780"/>
                </a:tc>
                <a:tc>
                  <a:txBody>
                    <a:bodyPr/>
                    <a:lstStyle/>
                    <a:p>
                      <a:pPr marL="0" marR="0" lvl="0" indent="0" algn="ctr" defTabSz="914377" rtl="0" eaLnBrk="1" fontAlgn="auto" latinLnBrk="0" hangingPunct="1">
                        <a:lnSpc>
                          <a:spcPct val="100000"/>
                        </a:lnSpc>
                        <a:spcBef>
                          <a:spcPts val="300"/>
                        </a:spcBef>
                        <a:spcAft>
                          <a:spcPts val="300"/>
                        </a:spcAft>
                        <a:buClrTx/>
                        <a:buSzTx/>
                        <a:buFontTx/>
                        <a:buNone/>
                        <a:tabLst/>
                        <a:defRPr/>
                      </a:pPr>
                      <a:r>
                        <a:rPr lang="en-NZ" sz="1400" dirty="0">
                          <a:solidFill>
                            <a:schemeClr val="tx1"/>
                          </a:solidFill>
                          <a:effectLst/>
                          <a:latin typeface="Arial" panose="020B0604020202020204" pitchFamily="34" charset="0"/>
                          <a:cs typeface="Arial" panose="020B0604020202020204" pitchFamily="34" charset="0"/>
                        </a:rPr>
                        <a:t>Bieshoy Awad</a:t>
                      </a:r>
                    </a:p>
                    <a:p>
                      <a:pPr marL="0" marR="0" lvl="0" indent="0" algn="ctr" defTabSz="914377" rtl="0" eaLnBrk="1" fontAlgn="auto" latinLnBrk="0" hangingPunct="1">
                        <a:lnSpc>
                          <a:spcPct val="100000"/>
                        </a:lnSpc>
                        <a:spcBef>
                          <a:spcPts val="300"/>
                        </a:spcBef>
                        <a:spcAft>
                          <a:spcPts val="300"/>
                        </a:spcAft>
                        <a:buClrTx/>
                        <a:buSzTx/>
                        <a:buFontTx/>
                        <a:buNone/>
                        <a:tabLst/>
                        <a:defRPr/>
                      </a:pPr>
                      <a:r>
                        <a:rPr lang="en-NZ" sz="1400" dirty="0">
                          <a:solidFill>
                            <a:schemeClr val="tx1"/>
                          </a:solidFill>
                          <a:effectLst/>
                          <a:latin typeface="Arial" panose="020B0604020202020204" pitchFamily="34" charset="0"/>
                          <a:cs typeface="Arial" panose="020B0604020202020204" pitchFamily="34" charset="0"/>
                        </a:rPr>
                        <a:t>All</a:t>
                      </a:r>
                    </a:p>
                  </a:txBody>
                  <a:tcPr marL="36195" marR="36195" marT="17780" marB="17780"/>
                </a:tc>
                <a:extLst>
                  <a:ext uri="{0D108BD9-81ED-4DB2-BD59-A6C34878D82A}">
                    <a16:rowId xmlns:a16="http://schemas.microsoft.com/office/drawing/2014/main" val="3349113547"/>
                  </a:ext>
                </a:extLst>
              </a:tr>
              <a:tr h="708677">
                <a:tc>
                  <a:txBody>
                    <a:bodyPr/>
                    <a:lstStyle/>
                    <a:p>
                      <a:pPr>
                        <a:spcBef>
                          <a:spcPts val="300"/>
                        </a:spcBef>
                        <a:spcAft>
                          <a:spcPts val="300"/>
                        </a:spcAft>
                        <a:tabLst>
                          <a:tab pos="228600" algn="l"/>
                          <a:tab pos="457200" algn="l"/>
                        </a:tabLst>
                      </a:pPr>
                      <a:r>
                        <a:rPr lang="en-GB" sz="1400" dirty="0">
                          <a:solidFill>
                            <a:schemeClr val="tx1"/>
                          </a:solidFill>
                          <a:effectLst/>
                          <a:latin typeface="Arial" panose="020B0604020202020204" pitchFamily="34" charset="0"/>
                          <a:cs typeface="Arial" panose="020B0604020202020204" pitchFamily="34" charset="0"/>
                        </a:rPr>
                        <a:t>AOB &amp; Next Steps</a:t>
                      </a:r>
                    </a:p>
                  </a:txBody>
                  <a:tcPr marL="36195" marR="36195" marT="17780" marB="17780"/>
                </a:tc>
                <a:tc>
                  <a:txBody>
                    <a:bodyPr/>
                    <a:lstStyle/>
                    <a:p>
                      <a:pPr algn="ctr">
                        <a:spcBef>
                          <a:spcPts val="300"/>
                        </a:spcBef>
                        <a:spcAft>
                          <a:spcPts val="300"/>
                        </a:spcAft>
                      </a:pPr>
                      <a:r>
                        <a:rPr lang="en-GB" sz="1400" dirty="0">
                          <a:solidFill>
                            <a:schemeClr val="tx1"/>
                          </a:solidFill>
                          <a:effectLst/>
                          <a:latin typeface="Arial" panose="020B0604020202020204" pitchFamily="34" charset="0"/>
                          <a:cs typeface="Arial" panose="020B0604020202020204" pitchFamily="34" charset="0"/>
                        </a:rPr>
                        <a:t>Chair</a:t>
                      </a:r>
                    </a:p>
                  </a:txBody>
                  <a:tcPr marL="36195" marR="36195" marT="17780" marB="17780"/>
                </a:tc>
                <a:extLst>
                  <a:ext uri="{0D108BD9-81ED-4DB2-BD59-A6C34878D82A}">
                    <a16:rowId xmlns:a16="http://schemas.microsoft.com/office/drawing/2014/main" val="3318332583"/>
                  </a:ext>
                </a:extLst>
              </a:tr>
            </a:tbl>
          </a:graphicData>
        </a:graphic>
      </p:graphicFrame>
    </p:spTree>
    <p:extLst>
      <p:ext uri="{BB962C8B-B14F-4D97-AF65-F5344CB8AC3E}">
        <p14:creationId xmlns:p14="http://schemas.microsoft.com/office/powerpoint/2010/main" val="39320258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AAA0FCDC-6D90-4821-B1D3-909066EC6267}"/>
              </a:ext>
            </a:extLst>
          </p:cNvPr>
          <p:cNvGraphicFramePr>
            <a:graphicFrameLocks noGrp="1"/>
          </p:cNvGraphicFramePr>
          <p:nvPr>
            <p:extLst>
              <p:ext uri="{D42A27DB-BD31-4B8C-83A1-F6EECF244321}">
                <p14:modId xmlns:p14="http://schemas.microsoft.com/office/powerpoint/2010/main" val="908726712"/>
              </p:ext>
            </p:extLst>
          </p:nvPr>
        </p:nvGraphicFramePr>
        <p:xfrm>
          <a:off x="234536" y="352523"/>
          <a:ext cx="8440617" cy="5541928"/>
        </p:xfrm>
        <a:graphic>
          <a:graphicData uri="http://schemas.openxmlformats.org/drawingml/2006/table">
            <a:tbl>
              <a:tblPr firstRow="1" firstCol="1" lastRow="1" lastCol="1" bandRow="1" bandCol="1">
                <a:tableStyleId>{72833802-FEF1-4C79-8D5D-14CF1EAF98D9}</a:tableStyleId>
              </a:tblPr>
              <a:tblGrid>
                <a:gridCol w="2854085">
                  <a:extLst>
                    <a:ext uri="{9D8B030D-6E8A-4147-A177-3AD203B41FA5}">
                      <a16:colId xmlns:a16="http://schemas.microsoft.com/office/drawing/2014/main" val="3630613212"/>
                    </a:ext>
                  </a:extLst>
                </a:gridCol>
                <a:gridCol w="2098000">
                  <a:extLst>
                    <a:ext uri="{9D8B030D-6E8A-4147-A177-3AD203B41FA5}">
                      <a16:colId xmlns:a16="http://schemas.microsoft.com/office/drawing/2014/main" val="2391116753"/>
                    </a:ext>
                  </a:extLst>
                </a:gridCol>
                <a:gridCol w="3488532">
                  <a:extLst>
                    <a:ext uri="{9D8B030D-6E8A-4147-A177-3AD203B41FA5}">
                      <a16:colId xmlns:a16="http://schemas.microsoft.com/office/drawing/2014/main" val="2779024766"/>
                    </a:ext>
                  </a:extLst>
                </a:gridCol>
              </a:tblGrid>
              <a:tr h="242277">
                <a:tc>
                  <a:txBody>
                    <a:bodyPr/>
                    <a:lstStyle/>
                    <a:p>
                      <a:pPr algn="just">
                        <a:lnSpc>
                          <a:spcPts val="1500"/>
                        </a:lnSpc>
                        <a:spcBef>
                          <a:spcPts val="600"/>
                        </a:spcBef>
                        <a:spcAft>
                          <a:spcPts val="600"/>
                        </a:spcAft>
                      </a:pPr>
                      <a:r>
                        <a:rPr lang="en-GB" sz="1200" b="1" dirty="0">
                          <a:solidFill>
                            <a:srgbClr val="FFFFFF"/>
                          </a:solidFill>
                          <a:effectLst/>
                        </a:rPr>
                        <a:t>Role</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1800" marR="51800" marT="0" marB="0"/>
                </a:tc>
                <a:tc>
                  <a:txBody>
                    <a:bodyPr/>
                    <a:lstStyle/>
                    <a:p>
                      <a:pPr algn="just">
                        <a:lnSpc>
                          <a:spcPts val="1500"/>
                        </a:lnSpc>
                        <a:spcBef>
                          <a:spcPts val="600"/>
                        </a:spcBef>
                        <a:spcAft>
                          <a:spcPts val="600"/>
                        </a:spcAft>
                      </a:pPr>
                      <a:r>
                        <a:rPr lang="en-GB" sz="1200" b="1" dirty="0">
                          <a:solidFill>
                            <a:srgbClr val="FFFFFF"/>
                          </a:solidFill>
                          <a:effectLst/>
                        </a:rPr>
                        <a:t>Name</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1800" marR="51800" marT="0" marB="0"/>
                </a:tc>
                <a:tc>
                  <a:txBody>
                    <a:bodyPr/>
                    <a:lstStyle/>
                    <a:p>
                      <a:pPr algn="just">
                        <a:lnSpc>
                          <a:spcPts val="1500"/>
                        </a:lnSpc>
                        <a:spcBef>
                          <a:spcPts val="600"/>
                        </a:spcBef>
                        <a:spcAft>
                          <a:spcPts val="600"/>
                        </a:spcAft>
                      </a:pPr>
                      <a:r>
                        <a:rPr lang="en-GB" sz="1200" b="1" dirty="0">
                          <a:solidFill>
                            <a:srgbClr val="FFFFFF"/>
                          </a:solidFill>
                          <a:effectLst/>
                        </a:rPr>
                        <a:t>Representing</a:t>
                      </a:r>
                      <a:endParaRPr lang="en-GB"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2663065540"/>
                  </a:ext>
                </a:extLst>
              </a:tr>
              <a:tr h="143795">
                <a:tc>
                  <a:txBody>
                    <a:bodyPr/>
                    <a:lstStyle/>
                    <a:p>
                      <a:pPr>
                        <a:lnSpc>
                          <a:spcPts val="1500"/>
                        </a:lnSpc>
                        <a:spcBef>
                          <a:spcPts val="600"/>
                        </a:spcBef>
                        <a:spcAft>
                          <a:spcPts val="600"/>
                        </a:spcAft>
                      </a:pPr>
                      <a:r>
                        <a:rPr lang="en-GB" sz="1200" dirty="0">
                          <a:effectLst/>
                          <a:latin typeface="+mn-lt"/>
                        </a:rPr>
                        <a:t>Chair</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dirty="0">
                          <a:effectLst/>
                          <a:latin typeface="+mn-lt"/>
                        </a:rPr>
                        <a:t>Banke John-Okwesa</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Code Administrator (ESO)</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2568778079"/>
                  </a:ext>
                </a:extLst>
              </a:tr>
              <a:tr h="176811">
                <a:tc>
                  <a:txBody>
                    <a:bodyPr/>
                    <a:lstStyle/>
                    <a:p>
                      <a:pPr>
                        <a:lnSpc>
                          <a:spcPts val="1500"/>
                        </a:lnSpc>
                        <a:spcBef>
                          <a:spcPts val="600"/>
                        </a:spcBef>
                        <a:spcAft>
                          <a:spcPts val="600"/>
                        </a:spcAft>
                      </a:pPr>
                      <a:r>
                        <a:rPr lang="en-GB" sz="1200" dirty="0">
                          <a:effectLst/>
                          <a:latin typeface="+mn-lt"/>
                        </a:rPr>
                        <a:t>Technical Secretary</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dirty="0">
                          <a:effectLst/>
                          <a:latin typeface="+mn-lt"/>
                        </a:rPr>
                        <a:t>Ruth Roberts</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dirty="0">
                          <a:effectLst/>
                          <a:latin typeface="+mn-lt"/>
                        </a:rPr>
                        <a:t>Code Administrator (ESO)</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1084080784"/>
                  </a:ext>
                </a:extLst>
              </a:tr>
              <a:tr h="179434">
                <a:tc>
                  <a:txBody>
                    <a:bodyPr/>
                    <a:lstStyle/>
                    <a:p>
                      <a:pPr>
                        <a:lnSpc>
                          <a:spcPts val="1500"/>
                        </a:lnSpc>
                        <a:spcBef>
                          <a:spcPts val="600"/>
                        </a:spcBef>
                        <a:spcAft>
                          <a:spcPts val="600"/>
                        </a:spcAft>
                      </a:pPr>
                      <a:r>
                        <a:rPr lang="en-GB" sz="1200" dirty="0">
                          <a:effectLst/>
                          <a:latin typeface="+mn-lt"/>
                        </a:rPr>
                        <a:t>Proposer</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Terry Baldwin</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NGESO</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996235380"/>
                  </a:ext>
                </a:extLst>
              </a:tr>
              <a:tr h="166181">
                <a:tc>
                  <a:txBody>
                    <a:bodyPr/>
                    <a:lstStyle/>
                    <a:p>
                      <a:pPr>
                        <a:lnSpc>
                          <a:spcPts val="1500"/>
                        </a:lnSpc>
                        <a:spcBef>
                          <a:spcPts val="600"/>
                        </a:spcBef>
                        <a:spcAft>
                          <a:spcPts val="600"/>
                        </a:spcAft>
                      </a:pPr>
                      <a:r>
                        <a:rPr lang="en-GB" sz="1200">
                          <a:effectLst/>
                          <a:latin typeface="+mn-lt"/>
                        </a:rPr>
                        <a:t>Workgroup Member</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dirty="0">
                          <a:effectLst/>
                          <a:latin typeface="+mn-lt"/>
                        </a:rPr>
                        <a:t>Alan Mason</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dirty="0" err="1">
                          <a:effectLst/>
                          <a:latin typeface="+mn-lt"/>
                        </a:rPr>
                        <a:t>Oceanwinds</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2571633923"/>
                  </a:ext>
                </a:extLst>
              </a:tr>
              <a:tr h="161807">
                <a:tc>
                  <a:txBody>
                    <a:bodyPr/>
                    <a:lstStyle/>
                    <a:p>
                      <a:pPr>
                        <a:lnSpc>
                          <a:spcPts val="1500"/>
                        </a:lnSpc>
                        <a:spcBef>
                          <a:spcPts val="600"/>
                        </a:spcBef>
                        <a:spcAft>
                          <a:spcPts val="600"/>
                        </a:spcAft>
                      </a:pPr>
                      <a:r>
                        <a:rPr lang="en-GB" sz="1200" dirty="0">
                          <a:effectLst/>
                          <a:latin typeface="+mn-lt"/>
                        </a:rPr>
                        <a:t>Workgroup Member </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dirty="0">
                          <a:effectLst/>
                          <a:latin typeface="+mn-lt"/>
                        </a:rPr>
                        <a:t>Alan Creighton</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Northern Powergrid</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1952211070"/>
                  </a:ext>
                </a:extLst>
              </a:tr>
              <a:tr h="148555">
                <a:tc>
                  <a:txBody>
                    <a:bodyPr/>
                    <a:lstStyle/>
                    <a:p>
                      <a:pPr>
                        <a:lnSpc>
                          <a:spcPts val="1500"/>
                        </a:lnSpc>
                        <a:spcBef>
                          <a:spcPts val="600"/>
                        </a:spcBef>
                        <a:spcAft>
                          <a:spcPts val="600"/>
                        </a:spcAft>
                      </a:pPr>
                      <a:r>
                        <a:rPr lang="en-GB" sz="1200">
                          <a:effectLst/>
                          <a:latin typeface="+mn-lt"/>
                        </a:rPr>
                        <a:t>Workgroup Member</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dirty="0">
                          <a:effectLst/>
                          <a:latin typeface="+mn-lt"/>
                        </a:rPr>
                        <a:t>Alastair Frew</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Drax Power Station</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3920956361"/>
                  </a:ext>
                </a:extLst>
              </a:tr>
              <a:tr h="188568">
                <a:tc>
                  <a:txBody>
                    <a:bodyPr/>
                    <a:lstStyle/>
                    <a:p>
                      <a:pPr>
                        <a:lnSpc>
                          <a:spcPts val="1500"/>
                        </a:lnSpc>
                        <a:spcBef>
                          <a:spcPts val="600"/>
                        </a:spcBef>
                        <a:spcAft>
                          <a:spcPts val="600"/>
                        </a:spcAft>
                      </a:pPr>
                      <a:r>
                        <a:rPr lang="en-GB" sz="1200">
                          <a:effectLst/>
                          <a:latin typeface="+mn-lt"/>
                        </a:rPr>
                        <a:t>Workgroup Member</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dirty="0">
                          <a:effectLst/>
                          <a:latin typeface="+mn-lt"/>
                        </a:rPr>
                        <a:t>Andrew Larkins</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dirty="0">
                          <a:effectLst/>
                          <a:latin typeface="+mn-lt"/>
                        </a:rPr>
                        <a:t>Sygensys</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1465916673"/>
                  </a:ext>
                </a:extLst>
              </a:tr>
              <a:tr h="195309">
                <a:tc>
                  <a:txBody>
                    <a:bodyPr/>
                    <a:lstStyle/>
                    <a:p>
                      <a:pPr>
                        <a:lnSpc>
                          <a:spcPts val="1500"/>
                        </a:lnSpc>
                        <a:spcBef>
                          <a:spcPts val="600"/>
                        </a:spcBef>
                        <a:spcAft>
                          <a:spcPts val="600"/>
                        </a:spcAft>
                      </a:pPr>
                      <a:r>
                        <a:rPr lang="en-GB" sz="1200" dirty="0">
                          <a:effectLst/>
                          <a:latin typeface="+mn-lt"/>
                        </a:rPr>
                        <a:t>Workgroup Member</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dirty="0">
                          <a:effectLst/>
                          <a:latin typeface="+mn-lt"/>
                        </a:rPr>
                        <a:t>Andrew </a:t>
                      </a:r>
                      <a:r>
                        <a:rPr lang="en-GB" sz="1200" dirty="0" err="1">
                          <a:effectLst/>
                          <a:latin typeface="+mn-lt"/>
                        </a:rPr>
                        <a:t>Vaudin</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dirty="0">
                          <a:effectLst/>
                          <a:latin typeface="+mn-lt"/>
                        </a:rPr>
                        <a:t>EDF</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3021626822"/>
                  </a:ext>
                </a:extLst>
              </a:tr>
              <a:tr h="186431">
                <a:tc>
                  <a:txBody>
                    <a:bodyPr/>
                    <a:lstStyle/>
                    <a:p>
                      <a:pPr marL="0" marR="0" lvl="0" indent="0" algn="l" defTabSz="914377" rtl="0" eaLnBrk="1" fontAlgn="auto" latinLnBrk="0" hangingPunct="1">
                        <a:lnSpc>
                          <a:spcPts val="1500"/>
                        </a:lnSpc>
                        <a:spcBef>
                          <a:spcPts val="600"/>
                        </a:spcBef>
                        <a:spcAft>
                          <a:spcPts val="600"/>
                        </a:spcAft>
                        <a:buClrTx/>
                        <a:buSzTx/>
                        <a:buFontTx/>
                        <a:buNone/>
                        <a:tabLst/>
                        <a:defRPr/>
                      </a:pPr>
                      <a:r>
                        <a:rPr lang="en-GB" sz="1200" dirty="0">
                          <a:effectLst/>
                          <a:latin typeface="+mn-lt"/>
                        </a:rPr>
                        <a:t>Workgroup Member</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dirty="0">
                          <a:effectLst/>
                          <a:latin typeface="+mn-lt"/>
                          <a:ea typeface="Times New Roman" panose="02020603050405020304" pitchFamily="18" charset="0"/>
                          <a:cs typeface="Times New Roman" panose="02020603050405020304" pitchFamily="18" charset="0"/>
                        </a:rPr>
                        <a:t>Bieshoy Awad</a:t>
                      </a:r>
                    </a:p>
                  </a:txBody>
                  <a:tcPr marL="51800" marR="51800" marT="0" marB="0"/>
                </a:tc>
                <a:tc>
                  <a:txBody>
                    <a:bodyPr/>
                    <a:lstStyle/>
                    <a:p>
                      <a:pPr>
                        <a:lnSpc>
                          <a:spcPts val="1500"/>
                        </a:lnSpc>
                        <a:spcBef>
                          <a:spcPts val="600"/>
                        </a:spcBef>
                        <a:spcAft>
                          <a:spcPts val="600"/>
                        </a:spcAft>
                      </a:pPr>
                      <a:r>
                        <a:rPr lang="en-GB" sz="1200" dirty="0">
                          <a:effectLst/>
                          <a:latin typeface="+mn-lt"/>
                          <a:ea typeface="Times New Roman" panose="02020603050405020304" pitchFamily="18" charset="0"/>
                          <a:cs typeface="Times New Roman" panose="02020603050405020304" pitchFamily="18" charset="0"/>
                        </a:rPr>
                        <a:t>NGESO</a:t>
                      </a:r>
                    </a:p>
                  </a:txBody>
                  <a:tcPr marL="51800" marR="51800" marT="0" marB="0"/>
                </a:tc>
                <a:extLst>
                  <a:ext uri="{0D108BD9-81ED-4DB2-BD59-A6C34878D82A}">
                    <a16:rowId xmlns:a16="http://schemas.microsoft.com/office/drawing/2014/main" val="3085230920"/>
                  </a:ext>
                </a:extLst>
              </a:tr>
              <a:tr h="186431">
                <a:tc>
                  <a:txBody>
                    <a:bodyPr/>
                    <a:lstStyle/>
                    <a:p>
                      <a:pPr>
                        <a:lnSpc>
                          <a:spcPts val="1500"/>
                        </a:lnSpc>
                        <a:spcBef>
                          <a:spcPts val="600"/>
                        </a:spcBef>
                        <a:spcAft>
                          <a:spcPts val="600"/>
                        </a:spcAft>
                      </a:pPr>
                      <a:r>
                        <a:rPr lang="en-GB" sz="1200" dirty="0">
                          <a:effectLst/>
                          <a:latin typeface="+mn-lt"/>
                        </a:rPr>
                        <a:t>Observer</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dirty="0">
                          <a:effectLst/>
                          <a:latin typeface="+mn-lt"/>
                        </a:rPr>
                        <a:t>David Griffiths</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dirty="0">
                          <a:effectLst/>
                          <a:latin typeface="+mn-lt"/>
                        </a:rPr>
                        <a:t>RWE Generation UK, RWE Renewables</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2636492249"/>
                  </a:ext>
                </a:extLst>
              </a:tr>
              <a:tr h="179823">
                <a:tc>
                  <a:txBody>
                    <a:bodyPr/>
                    <a:lstStyle/>
                    <a:p>
                      <a:pPr>
                        <a:lnSpc>
                          <a:spcPts val="1500"/>
                        </a:lnSpc>
                        <a:spcBef>
                          <a:spcPts val="600"/>
                        </a:spcBef>
                        <a:spcAft>
                          <a:spcPts val="600"/>
                        </a:spcAft>
                      </a:pPr>
                      <a:r>
                        <a:rPr lang="en-GB" sz="1200" dirty="0">
                          <a:solidFill>
                            <a:schemeClr val="tx1"/>
                          </a:solidFill>
                          <a:effectLst/>
                          <a:latin typeface="+mn-lt"/>
                          <a:ea typeface="Times New Roman" panose="02020603050405020304" pitchFamily="18" charset="0"/>
                          <a:cs typeface="Times New Roman" panose="02020603050405020304" pitchFamily="18" charset="0"/>
                        </a:rPr>
                        <a:t>Observer</a:t>
                      </a:r>
                    </a:p>
                  </a:txBody>
                  <a:tcPr marL="51800" marR="51800" marT="0" marB="0"/>
                </a:tc>
                <a:tc>
                  <a:txBody>
                    <a:bodyPr/>
                    <a:lstStyle/>
                    <a:p>
                      <a:pPr>
                        <a:lnSpc>
                          <a:spcPts val="1500"/>
                        </a:lnSpc>
                        <a:spcBef>
                          <a:spcPts val="600"/>
                        </a:spcBef>
                        <a:spcAft>
                          <a:spcPts val="600"/>
                        </a:spcAft>
                      </a:pPr>
                      <a:r>
                        <a:rPr lang="en-GB" sz="1200" dirty="0">
                          <a:solidFill>
                            <a:schemeClr val="tx1"/>
                          </a:solidFill>
                          <a:effectLst/>
                          <a:latin typeface="+mn-lt"/>
                          <a:ea typeface="Times New Roman" panose="02020603050405020304" pitchFamily="18" charset="0"/>
                          <a:cs typeface="Times New Roman" panose="02020603050405020304" pitchFamily="18" charset="0"/>
                        </a:rPr>
                        <a:t>Fiona Williams</a:t>
                      </a:r>
                    </a:p>
                  </a:txBody>
                  <a:tcPr marL="51800" marR="51800" marT="0" marB="0"/>
                </a:tc>
                <a:tc>
                  <a:txBody>
                    <a:bodyPr/>
                    <a:lstStyle/>
                    <a:p>
                      <a:pPr>
                        <a:lnSpc>
                          <a:spcPts val="1500"/>
                        </a:lnSpc>
                        <a:spcBef>
                          <a:spcPts val="600"/>
                        </a:spcBef>
                        <a:spcAft>
                          <a:spcPts val="600"/>
                        </a:spcAft>
                      </a:pPr>
                      <a:r>
                        <a:rPr lang="en-GB" sz="1200" dirty="0">
                          <a:solidFill>
                            <a:schemeClr val="tx1"/>
                          </a:solidFill>
                          <a:effectLst/>
                          <a:latin typeface="+mn-lt"/>
                          <a:ea typeface="Times New Roman" panose="02020603050405020304" pitchFamily="18" charset="0"/>
                          <a:cs typeface="Times New Roman" panose="02020603050405020304" pitchFamily="18" charset="0"/>
                        </a:rPr>
                        <a:t>NGESO</a:t>
                      </a:r>
                    </a:p>
                  </a:txBody>
                  <a:tcPr marL="51800" marR="51800" marT="0" marB="0"/>
                </a:tc>
                <a:extLst>
                  <a:ext uri="{0D108BD9-81ED-4DB2-BD59-A6C34878D82A}">
                    <a16:rowId xmlns:a16="http://schemas.microsoft.com/office/drawing/2014/main" val="805265784"/>
                  </a:ext>
                </a:extLst>
              </a:tr>
              <a:tr h="195309">
                <a:tc>
                  <a:txBody>
                    <a:bodyPr/>
                    <a:lstStyle/>
                    <a:p>
                      <a:pPr>
                        <a:lnSpc>
                          <a:spcPts val="1500"/>
                        </a:lnSpc>
                        <a:spcBef>
                          <a:spcPts val="600"/>
                        </a:spcBef>
                        <a:spcAft>
                          <a:spcPts val="600"/>
                        </a:spcAft>
                      </a:pPr>
                      <a:r>
                        <a:rPr lang="en-GB" sz="1200" dirty="0">
                          <a:solidFill>
                            <a:schemeClr val="tx1"/>
                          </a:solidFill>
                          <a:effectLst/>
                          <a:latin typeface="+mn-lt"/>
                          <a:ea typeface="Times New Roman" panose="02020603050405020304" pitchFamily="18" charset="0"/>
                          <a:cs typeface="Times New Roman" panose="02020603050405020304" pitchFamily="18" charset="0"/>
                        </a:rPr>
                        <a:t>Workgroup Member</a:t>
                      </a:r>
                    </a:p>
                  </a:txBody>
                  <a:tcPr marL="51800" marR="51800" marT="0" marB="0"/>
                </a:tc>
                <a:tc>
                  <a:txBody>
                    <a:bodyPr/>
                    <a:lstStyle/>
                    <a:p>
                      <a:pPr>
                        <a:lnSpc>
                          <a:spcPts val="1500"/>
                        </a:lnSpc>
                        <a:spcBef>
                          <a:spcPts val="600"/>
                        </a:spcBef>
                        <a:spcAft>
                          <a:spcPts val="600"/>
                        </a:spcAft>
                      </a:pPr>
                      <a:r>
                        <a:rPr lang="en-GB" sz="1200" dirty="0">
                          <a:solidFill>
                            <a:schemeClr val="tx1"/>
                          </a:solidFill>
                          <a:effectLst/>
                          <a:latin typeface="+mn-lt"/>
                          <a:ea typeface="Times New Roman" panose="02020603050405020304" pitchFamily="18" charset="0"/>
                          <a:cs typeface="Times New Roman" panose="02020603050405020304" pitchFamily="18" charset="0"/>
                        </a:rPr>
                        <a:t>Forooz Ghassemi</a:t>
                      </a:r>
                    </a:p>
                  </a:txBody>
                  <a:tcPr marL="51800" marR="51800" marT="0" marB="0"/>
                </a:tc>
                <a:tc>
                  <a:txBody>
                    <a:bodyPr/>
                    <a:lstStyle/>
                    <a:p>
                      <a:pPr>
                        <a:lnSpc>
                          <a:spcPts val="1500"/>
                        </a:lnSpc>
                        <a:spcBef>
                          <a:spcPts val="600"/>
                        </a:spcBef>
                        <a:spcAft>
                          <a:spcPts val="600"/>
                        </a:spcAft>
                      </a:pPr>
                      <a:r>
                        <a:rPr lang="en-GB" sz="1200" dirty="0">
                          <a:solidFill>
                            <a:schemeClr val="tx1"/>
                          </a:solidFill>
                          <a:effectLst/>
                          <a:latin typeface="+mn-lt"/>
                          <a:ea typeface="Times New Roman" panose="02020603050405020304" pitchFamily="18" charset="0"/>
                          <a:cs typeface="Times New Roman" panose="02020603050405020304" pitchFamily="18" charset="0"/>
                        </a:rPr>
                        <a:t>NGET</a:t>
                      </a:r>
                    </a:p>
                  </a:txBody>
                  <a:tcPr marL="51800" marR="51800" marT="0" marB="0"/>
                </a:tc>
                <a:extLst>
                  <a:ext uri="{0D108BD9-81ED-4DB2-BD59-A6C34878D82A}">
                    <a16:rowId xmlns:a16="http://schemas.microsoft.com/office/drawing/2014/main" val="179151275"/>
                  </a:ext>
                </a:extLst>
              </a:tr>
              <a:tr h="195308">
                <a:tc>
                  <a:txBody>
                    <a:bodyPr/>
                    <a:lstStyle/>
                    <a:p>
                      <a:pPr>
                        <a:lnSpc>
                          <a:spcPts val="1500"/>
                        </a:lnSpc>
                        <a:spcBef>
                          <a:spcPts val="600"/>
                        </a:spcBef>
                        <a:spcAft>
                          <a:spcPts val="600"/>
                        </a:spcAft>
                      </a:pPr>
                      <a:r>
                        <a:rPr lang="en-GB" sz="1200" dirty="0">
                          <a:effectLst/>
                          <a:latin typeface="+mn-lt"/>
                        </a:rPr>
                        <a:t>Workgroup Member</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dirty="0">
                          <a:effectLst/>
                          <a:latin typeface="+mn-lt"/>
                        </a:rPr>
                        <a:t>Frank Martin</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dirty="0">
                          <a:effectLst/>
                          <a:latin typeface="+mn-lt"/>
                        </a:rPr>
                        <a:t>Siemens</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781359871"/>
                  </a:ext>
                </a:extLst>
              </a:tr>
              <a:tr h="186432">
                <a:tc>
                  <a:txBody>
                    <a:bodyPr/>
                    <a:lstStyle/>
                    <a:p>
                      <a:pPr marL="0" marR="0" lvl="0" indent="0" algn="l" defTabSz="914377" rtl="0" eaLnBrk="1" fontAlgn="auto" latinLnBrk="0" hangingPunct="1">
                        <a:lnSpc>
                          <a:spcPts val="1500"/>
                        </a:lnSpc>
                        <a:spcBef>
                          <a:spcPts val="600"/>
                        </a:spcBef>
                        <a:spcAft>
                          <a:spcPts val="600"/>
                        </a:spcAft>
                        <a:buClrTx/>
                        <a:buSzTx/>
                        <a:buFontTx/>
                        <a:buNone/>
                        <a:tabLst/>
                        <a:defRPr/>
                      </a:pPr>
                      <a:r>
                        <a:rPr lang="en-GB" sz="1200" dirty="0">
                          <a:effectLst/>
                          <a:latin typeface="+mn-lt"/>
                        </a:rPr>
                        <a:t>Workgroup Member</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dirty="0">
                          <a:effectLst/>
                          <a:latin typeface="+mn-lt"/>
                          <a:ea typeface="Times New Roman" panose="02020603050405020304" pitchFamily="18" charset="0"/>
                          <a:cs typeface="Times New Roman" panose="02020603050405020304" pitchFamily="18" charset="0"/>
                        </a:rPr>
                        <a:t>Fraser Norris</a:t>
                      </a:r>
                    </a:p>
                  </a:txBody>
                  <a:tcPr marL="51800" marR="51800" marT="0" marB="0"/>
                </a:tc>
                <a:tc>
                  <a:txBody>
                    <a:bodyPr/>
                    <a:lstStyle/>
                    <a:p>
                      <a:pPr>
                        <a:lnSpc>
                          <a:spcPts val="1500"/>
                        </a:lnSpc>
                        <a:spcBef>
                          <a:spcPts val="600"/>
                        </a:spcBef>
                        <a:spcAft>
                          <a:spcPts val="600"/>
                        </a:spcAft>
                      </a:pPr>
                      <a:r>
                        <a:rPr lang="en-GB" sz="1200" dirty="0">
                          <a:effectLst/>
                          <a:latin typeface="+mn-lt"/>
                          <a:ea typeface="Times New Roman" panose="02020603050405020304" pitchFamily="18" charset="0"/>
                          <a:cs typeface="Calibri" panose="020F0502020204030204" pitchFamily="34" charset="0"/>
                        </a:rPr>
                        <a:t>SSE</a:t>
                      </a:r>
                    </a:p>
                  </a:txBody>
                  <a:tcPr marL="51800" marR="51800" marT="0" marB="0"/>
                </a:tc>
                <a:extLst>
                  <a:ext uri="{0D108BD9-81ED-4DB2-BD59-A6C34878D82A}">
                    <a16:rowId xmlns:a16="http://schemas.microsoft.com/office/drawing/2014/main" val="4165577456"/>
                  </a:ext>
                </a:extLst>
              </a:tr>
              <a:tr h="168675">
                <a:tc>
                  <a:txBody>
                    <a:bodyPr/>
                    <a:lstStyle/>
                    <a:p>
                      <a:pPr>
                        <a:lnSpc>
                          <a:spcPts val="1500"/>
                        </a:lnSpc>
                        <a:spcBef>
                          <a:spcPts val="600"/>
                        </a:spcBef>
                        <a:spcAft>
                          <a:spcPts val="600"/>
                        </a:spcAft>
                      </a:pPr>
                      <a:r>
                        <a:rPr lang="en-GB" sz="1200">
                          <a:effectLst/>
                          <a:latin typeface="+mn-lt"/>
                        </a:rPr>
                        <a:t>Workgroup Member</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dirty="0">
                          <a:effectLst/>
                          <a:latin typeface="+mn-lt"/>
                        </a:rPr>
                        <a:t>Garth Graham</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dirty="0">
                          <a:effectLst/>
                          <a:latin typeface="+mn-lt"/>
                        </a:rPr>
                        <a:t>SSE Generation</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3460413374"/>
                  </a:ext>
                </a:extLst>
              </a:tr>
              <a:tr h="190934">
                <a:tc>
                  <a:txBody>
                    <a:bodyPr/>
                    <a:lstStyle/>
                    <a:p>
                      <a:pPr>
                        <a:lnSpc>
                          <a:spcPts val="1500"/>
                        </a:lnSpc>
                        <a:spcBef>
                          <a:spcPts val="600"/>
                        </a:spcBef>
                        <a:spcAft>
                          <a:spcPts val="600"/>
                        </a:spcAft>
                      </a:pPr>
                      <a:r>
                        <a:rPr lang="en-GB" sz="1200">
                          <a:effectLst/>
                          <a:latin typeface="+mn-lt"/>
                        </a:rPr>
                        <a:t>Workgroup Member</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Isaac Gutierrez</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dirty="0">
                          <a:effectLst/>
                          <a:latin typeface="+mn-lt"/>
                        </a:rPr>
                        <a:t>Scottish Power</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347252010"/>
                  </a:ext>
                </a:extLst>
              </a:tr>
              <a:tr h="168675">
                <a:tc>
                  <a:txBody>
                    <a:bodyPr/>
                    <a:lstStyle/>
                    <a:p>
                      <a:pPr>
                        <a:lnSpc>
                          <a:spcPts val="1500"/>
                        </a:lnSpc>
                        <a:spcBef>
                          <a:spcPts val="600"/>
                        </a:spcBef>
                        <a:spcAft>
                          <a:spcPts val="600"/>
                        </a:spcAft>
                      </a:pPr>
                      <a:r>
                        <a:rPr lang="en-GB" sz="1200" dirty="0">
                          <a:effectLst/>
                          <a:latin typeface="+mn-lt"/>
                        </a:rPr>
                        <a:t>Observer </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Mike Kay</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dirty="0">
                          <a:effectLst/>
                          <a:latin typeface="+mn-lt"/>
                          <a:ea typeface="Times New Roman" panose="02020603050405020304" pitchFamily="18" charset="0"/>
                          <a:cs typeface="Calibri" panose="020F0502020204030204" pitchFamily="34" charset="0"/>
                        </a:rPr>
                        <a:t>Independent</a:t>
                      </a:r>
                    </a:p>
                  </a:txBody>
                  <a:tcPr marL="51800" marR="51800" marT="0" marB="0"/>
                </a:tc>
                <a:extLst>
                  <a:ext uri="{0D108BD9-81ED-4DB2-BD59-A6C34878D82A}">
                    <a16:rowId xmlns:a16="http://schemas.microsoft.com/office/drawing/2014/main" val="2008801874"/>
                  </a:ext>
                </a:extLst>
              </a:tr>
              <a:tr h="200590">
                <a:tc>
                  <a:txBody>
                    <a:bodyPr/>
                    <a:lstStyle/>
                    <a:p>
                      <a:pPr>
                        <a:lnSpc>
                          <a:spcPts val="1500"/>
                        </a:lnSpc>
                        <a:spcBef>
                          <a:spcPts val="600"/>
                        </a:spcBef>
                        <a:spcAft>
                          <a:spcPts val="600"/>
                        </a:spcAft>
                      </a:pPr>
                      <a:r>
                        <a:rPr lang="en-GB" sz="1200" dirty="0">
                          <a:effectLst/>
                          <a:latin typeface="+mn-lt"/>
                        </a:rPr>
                        <a:t>Workgroup Member</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dirty="0">
                          <a:effectLst/>
                          <a:latin typeface="+mn-lt"/>
                        </a:rPr>
                        <a:t>Nicola Barberis Negra</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dirty="0" err="1">
                          <a:effectLst/>
                          <a:latin typeface="+mn-lt"/>
                        </a:rPr>
                        <a:t>Orsted</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1997055563"/>
                  </a:ext>
                </a:extLst>
              </a:tr>
              <a:tr h="192433">
                <a:tc>
                  <a:txBody>
                    <a:bodyPr/>
                    <a:lstStyle/>
                    <a:p>
                      <a:pPr>
                        <a:lnSpc>
                          <a:spcPts val="1500"/>
                        </a:lnSpc>
                        <a:spcBef>
                          <a:spcPts val="600"/>
                        </a:spcBef>
                        <a:spcAft>
                          <a:spcPts val="600"/>
                        </a:spcAft>
                      </a:pPr>
                      <a:r>
                        <a:rPr lang="en-GB" sz="1200" dirty="0">
                          <a:effectLst/>
                          <a:latin typeface="+mn-lt"/>
                          <a:ea typeface="Times New Roman" panose="02020603050405020304" pitchFamily="18" charset="0"/>
                          <a:cs typeface="Times New Roman" panose="02020603050405020304" pitchFamily="18" charset="0"/>
                        </a:rPr>
                        <a:t>Observer</a:t>
                      </a:r>
                    </a:p>
                  </a:txBody>
                  <a:tcPr marL="51800" marR="51800" marT="0" marB="0"/>
                </a:tc>
                <a:tc>
                  <a:txBody>
                    <a:bodyPr/>
                    <a:lstStyle/>
                    <a:p>
                      <a:pPr>
                        <a:lnSpc>
                          <a:spcPts val="1500"/>
                        </a:lnSpc>
                        <a:spcBef>
                          <a:spcPts val="600"/>
                        </a:spcBef>
                        <a:spcAft>
                          <a:spcPts val="600"/>
                        </a:spcAft>
                      </a:pPr>
                      <a:r>
                        <a:rPr lang="en-GB" sz="1200" dirty="0">
                          <a:effectLst/>
                          <a:latin typeface="+mn-lt"/>
                          <a:ea typeface="Times New Roman" panose="02020603050405020304" pitchFamily="18" charset="0"/>
                          <a:cs typeface="Times New Roman" panose="02020603050405020304" pitchFamily="18" charset="0"/>
                        </a:rPr>
                        <a:t>Owen Curran</a:t>
                      </a:r>
                    </a:p>
                  </a:txBody>
                  <a:tcPr marL="51800" marR="51800" marT="0" marB="0"/>
                </a:tc>
                <a:tc>
                  <a:txBody>
                    <a:bodyPr/>
                    <a:lstStyle/>
                    <a:p>
                      <a:pPr>
                        <a:lnSpc>
                          <a:spcPts val="1500"/>
                        </a:lnSpc>
                        <a:spcBef>
                          <a:spcPts val="600"/>
                        </a:spcBef>
                        <a:spcAft>
                          <a:spcPts val="600"/>
                        </a:spcAft>
                      </a:pPr>
                      <a:r>
                        <a:rPr lang="en-GB" sz="1200" dirty="0">
                          <a:effectLst/>
                          <a:latin typeface="+mn-lt"/>
                          <a:ea typeface="Times New Roman" panose="02020603050405020304" pitchFamily="18" charset="0"/>
                          <a:cs typeface="Times New Roman" panose="02020603050405020304" pitchFamily="18" charset="0"/>
                        </a:rPr>
                        <a:t>Siemens </a:t>
                      </a:r>
                    </a:p>
                  </a:txBody>
                  <a:tcPr marL="51800" marR="51800" marT="0" marB="0"/>
                </a:tc>
                <a:extLst>
                  <a:ext uri="{0D108BD9-81ED-4DB2-BD59-A6C34878D82A}">
                    <a16:rowId xmlns:a16="http://schemas.microsoft.com/office/drawing/2014/main" val="4250854428"/>
                  </a:ext>
                </a:extLst>
              </a:tr>
              <a:tr h="177553">
                <a:tc>
                  <a:txBody>
                    <a:bodyPr/>
                    <a:lstStyle/>
                    <a:p>
                      <a:pPr>
                        <a:lnSpc>
                          <a:spcPts val="1500"/>
                        </a:lnSpc>
                        <a:spcBef>
                          <a:spcPts val="600"/>
                        </a:spcBef>
                        <a:spcAft>
                          <a:spcPts val="600"/>
                        </a:spcAft>
                      </a:pPr>
                      <a:r>
                        <a:rPr lang="en-GB" sz="1200" dirty="0">
                          <a:effectLst/>
                          <a:latin typeface="+mn-lt"/>
                        </a:rPr>
                        <a:t>Workgroup Member </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Priyanka Mohapatra</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dirty="0">
                          <a:effectLst/>
                          <a:latin typeface="+mn-lt"/>
                        </a:rPr>
                        <a:t>Scottish Power</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3211734161"/>
                  </a:ext>
                </a:extLst>
              </a:tr>
              <a:tr h="173179">
                <a:tc>
                  <a:txBody>
                    <a:bodyPr/>
                    <a:lstStyle/>
                    <a:p>
                      <a:pPr>
                        <a:lnSpc>
                          <a:spcPts val="1500"/>
                        </a:lnSpc>
                        <a:spcBef>
                          <a:spcPts val="600"/>
                        </a:spcBef>
                        <a:spcAft>
                          <a:spcPts val="600"/>
                        </a:spcAft>
                      </a:pPr>
                      <a:r>
                        <a:rPr lang="en-GB" sz="1200" dirty="0">
                          <a:effectLst/>
                          <a:latin typeface="+mn-lt"/>
                        </a:rPr>
                        <a:t>Workgroup Member</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Ryan Tumilty</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dirty="0">
                          <a:effectLst/>
                          <a:latin typeface="+mn-lt"/>
                        </a:rPr>
                        <a:t>SSE</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3070866046"/>
                  </a:ext>
                </a:extLst>
              </a:tr>
              <a:tr h="177682">
                <a:tc>
                  <a:txBody>
                    <a:bodyPr/>
                    <a:lstStyle/>
                    <a:p>
                      <a:pPr>
                        <a:lnSpc>
                          <a:spcPts val="1500"/>
                        </a:lnSpc>
                        <a:spcBef>
                          <a:spcPts val="600"/>
                        </a:spcBef>
                        <a:spcAft>
                          <a:spcPts val="600"/>
                        </a:spcAft>
                      </a:pPr>
                      <a:r>
                        <a:rPr lang="en-GB" sz="1200">
                          <a:effectLst/>
                          <a:latin typeface="+mn-lt"/>
                        </a:rPr>
                        <a:t>Workgroup Member</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Sean Gauton</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Uniper Energy</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566674783"/>
                  </a:ext>
                </a:extLst>
              </a:tr>
              <a:tr h="173307">
                <a:tc>
                  <a:txBody>
                    <a:bodyPr/>
                    <a:lstStyle/>
                    <a:p>
                      <a:pPr>
                        <a:lnSpc>
                          <a:spcPts val="1500"/>
                        </a:lnSpc>
                        <a:spcBef>
                          <a:spcPts val="600"/>
                        </a:spcBef>
                        <a:spcAft>
                          <a:spcPts val="600"/>
                        </a:spcAft>
                      </a:pPr>
                      <a:r>
                        <a:rPr lang="en-GB" sz="1200" dirty="0">
                          <a:effectLst/>
                          <a:latin typeface="+mn-lt"/>
                        </a:rPr>
                        <a:t>Workgroup Member</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Tim Ellingham</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dirty="0">
                          <a:effectLst/>
                          <a:latin typeface="+mn-lt"/>
                        </a:rPr>
                        <a:t>RWE Generation UK, RWE Renewables</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887453468"/>
                  </a:ext>
                </a:extLst>
              </a:tr>
              <a:tr h="186688">
                <a:tc>
                  <a:txBody>
                    <a:bodyPr/>
                    <a:lstStyle/>
                    <a:p>
                      <a:pPr>
                        <a:lnSpc>
                          <a:spcPts val="1500"/>
                        </a:lnSpc>
                        <a:spcBef>
                          <a:spcPts val="600"/>
                        </a:spcBef>
                        <a:spcAft>
                          <a:spcPts val="600"/>
                        </a:spcAft>
                      </a:pPr>
                      <a:r>
                        <a:rPr lang="en-GB" sz="1200" dirty="0">
                          <a:effectLst/>
                          <a:latin typeface="+mn-lt"/>
                        </a:rPr>
                        <a:t>Workgroup Member (Alternate)</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dirty="0">
                          <a:effectLst/>
                          <a:latin typeface="+mn-lt"/>
                        </a:rPr>
                        <a:t>Julie Richmond</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dirty="0">
                          <a:effectLst/>
                          <a:latin typeface="+mn-lt"/>
                        </a:rPr>
                        <a:t>Scottish Power</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2308453826"/>
                  </a:ext>
                </a:extLst>
              </a:tr>
              <a:tr h="204186">
                <a:tc>
                  <a:txBody>
                    <a:bodyPr/>
                    <a:lstStyle/>
                    <a:p>
                      <a:pPr>
                        <a:lnSpc>
                          <a:spcPts val="1500"/>
                        </a:lnSpc>
                        <a:spcBef>
                          <a:spcPts val="600"/>
                        </a:spcBef>
                        <a:spcAft>
                          <a:spcPts val="600"/>
                        </a:spcAft>
                      </a:pPr>
                      <a:r>
                        <a:rPr lang="en-GB" sz="1200">
                          <a:effectLst/>
                          <a:latin typeface="+mn-lt"/>
                        </a:rPr>
                        <a:t>Workgroup Member (Alternate)</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Martin Aten</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dirty="0" err="1">
                          <a:effectLst/>
                          <a:latin typeface="+mn-lt"/>
                        </a:rPr>
                        <a:t>Uniper</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388571646"/>
                  </a:ext>
                </a:extLst>
              </a:tr>
              <a:tr h="186431">
                <a:tc>
                  <a:txBody>
                    <a:bodyPr/>
                    <a:lstStyle/>
                    <a:p>
                      <a:pPr>
                        <a:lnSpc>
                          <a:spcPts val="1500"/>
                        </a:lnSpc>
                        <a:spcBef>
                          <a:spcPts val="600"/>
                        </a:spcBef>
                        <a:spcAft>
                          <a:spcPts val="600"/>
                        </a:spcAft>
                      </a:pPr>
                      <a:r>
                        <a:rPr lang="en-GB" sz="1200" dirty="0">
                          <a:effectLst/>
                          <a:latin typeface="+mn-lt"/>
                        </a:rPr>
                        <a:t>Workgroup Member (Alternate)</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dirty="0">
                          <a:effectLst/>
                          <a:latin typeface="+mn-lt"/>
                        </a:rPr>
                        <a:t>Sridhar Sahukari</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dirty="0" err="1">
                          <a:effectLst/>
                          <a:latin typeface="+mn-lt"/>
                        </a:rPr>
                        <a:t>Orsted</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4020715905"/>
                  </a:ext>
                </a:extLst>
              </a:tr>
              <a:tr h="195309">
                <a:tc>
                  <a:txBody>
                    <a:bodyPr/>
                    <a:lstStyle/>
                    <a:p>
                      <a:pPr>
                        <a:lnSpc>
                          <a:spcPts val="1500"/>
                        </a:lnSpc>
                        <a:spcBef>
                          <a:spcPts val="600"/>
                        </a:spcBef>
                        <a:spcAft>
                          <a:spcPts val="600"/>
                        </a:spcAft>
                      </a:pPr>
                      <a:r>
                        <a:rPr lang="en-GB" sz="1200" dirty="0">
                          <a:effectLst/>
                          <a:latin typeface="+mn-lt"/>
                        </a:rPr>
                        <a:t>Workgroup Member (Alternate)</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a:effectLst/>
                          <a:latin typeface="+mn-lt"/>
                        </a:rPr>
                        <a:t>Tobias Siepker</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dirty="0">
                          <a:effectLst/>
                          <a:latin typeface="+mn-lt"/>
                        </a:rPr>
                        <a:t>Siemens</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3386167200"/>
                  </a:ext>
                </a:extLst>
              </a:tr>
              <a:tr h="228550">
                <a:tc>
                  <a:txBody>
                    <a:bodyPr/>
                    <a:lstStyle/>
                    <a:p>
                      <a:pPr>
                        <a:lnSpc>
                          <a:spcPts val="1500"/>
                        </a:lnSpc>
                        <a:spcBef>
                          <a:spcPts val="600"/>
                        </a:spcBef>
                        <a:spcAft>
                          <a:spcPts val="600"/>
                        </a:spcAft>
                      </a:pPr>
                      <a:r>
                        <a:rPr lang="en-GB" sz="1200">
                          <a:effectLst/>
                          <a:latin typeface="+mn-lt"/>
                        </a:rPr>
                        <a:t>Authority Representative </a:t>
                      </a:r>
                      <a:endParaRPr lang="en-GB" sz="120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b="0" dirty="0" err="1">
                          <a:effectLst/>
                          <a:latin typeface="+mn-lt"/>
                        </a:rPr>
                        <a:t>Shilen</a:t>
                      </a:r>
                      <a:r>
                        <a:rPr lang="en-GB" sz="1200" b="0" dirty="0">
                          <a:effectLst/>
                          <a:latin typeface="+mn-lt"/>
                        </a:rPr>
                        <a:t> Shah</a:t>
                      </a:r>
                      <a:endParaRPr lang="en-GB" sz="1200" b="0" dirty="0">
                        <a:effectLst/>
                        <a:latin typeface="+mn-lt"/>
                        <a:ea typeface="Times New Roman" panose="02020603050405020304" pitchFamily="18" charset="0"/>
                        <a:cs typeface="Times New Roman" panose="02020603050405020304" pitchFamily="18" charset="0"/>
                      </a:endParaRPr>
                    </a:p>
                  </a:txBody>
                  <a:tcPr marL="51800" marR="51800" marT="0" marB="0"/>
                </a:tc>
                <a:tc>
                  <a:txBody>
                    <a:bodyPr/>
                    <a:lstStyle/>
                    <a:p>
                      <a:pPr>
                        <a:lnSpc>
                          <a:spcPts val="1500"/>
                        </a:lnSpc>
                        <a:spcBef>
                          <a:spcPts val="600"/>
                        </a:spcBef>
                        <a:spcAft>
                          <a:spcPts val="600"/>
                        </a:spcAft>
                      </a:pPr>
                      <a:r>
                        <a:rPr lang="en-GB" sz="1200" dirty="0">
                          <a:effectLst/>
                          <a:latin typeface="+mn-lt"/>
                        </a:rPr>
                        <a:t>Ofgem</a:t>
                      </a:r>
                      <a:endParaRPr lang="en-GB" sz="1200" dirty="0">
                        <a:effectLst/>
                        <a:latin typeface="+mn-lt"/>
                        <a:ea typeface="Times New Roman" panose="02020603050405020304" pitchFamily="18" charset="0"/>
                        <a:cs typeface="Times New Roman" panose="02020603050405020304" pitchFamily="18" charset="0"/>
                      </a:endParaRPr>
                    </a:p>
                  </a:txBody>
                  <a:tcPr marL="51800" marR="51800" marT="0" marB="0"/>
                </a:tc>
                <a:extLst>
                  <a:ext uri="{0D108BD9-81ED-4DB2-BD59-A6C34878D82A}">
                    <a16:rowId xmlns:a16="http://schemas.microsoft.com/office/drawing/2014/main" val="1386337264"/>
                  </a:ext>
                </a:extLst>
              </a:tr>
            </a:tbl>
          </a:graphicData>
        </a:graphic>
      </p:graphicFrame>
      <p:sp>
        <p:nvSpPr>
          <p:cNvPr id="5" name="Title 1">
            <a:extLst>
              <a:ext uri="{FF2B5EF4-FFF2-40B4-BE49-F238E27FC236}">
                <a16:creationId xmlns:a16="http://schemas.microsoft.com/office/drawing/2014/main" id="{C2341763-037E-4B34-A621-A3E4F04CAE65}"/>
              </a:ext>
            </a:extLst>
          </p:cNvPr>
          <p:cNvSpPr>
            <a:spLocks noGrp="1"/>
          </p:cNvSpPr>
          <p:nvPr>
            <p:ph type="title"/>
          </p:nvPr>
        </p:nvSpPr>
        <p:spPr>
          <a:xfrm>
            <a:off x="234536" y="0"/>
            <a:ext cx="11099745" cy="352523"/>
          </a:xfrm>
        </p:spPr>
        <p:txBody>
          <a:bodyPr/>
          <a:lstStyle/>
          <a:p>
            <a:r>
              <a:rPr lang="en-GB" sz="1800" b="1" dirty="0"/>
              <a:t>Members / Alternates &amp; Observers</a:t>
            </a:r>
          </a:p>
        </p:txBody>
      </p:sp>
    </p:spTree>
    <p:extLst>
      <p:ext uri="{BB962C8B-B14F-4D97-AF65-F5344CB8AC3E}">
        <p14:creationId xmlns:p14="http://schemas.microsoft.com/office/powerpoint/2010/main" val="2220145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988FD65-247D-4210-B048-12258ADD0D92}"/>
              </a:ext>
            </a:extLst>
          </p:cNvPr>
          <p:cNvSpPr>
            <a:spLocks noGrp="1"/>
          </p:cNvSpPr>
          <p:nvPr>
            <p:ph type="body" sz="quarter" idx="11"/>
          </p:nvPr>
        </p:nvSpPr>
        <p:spPr>
          <a:xfrm>
            <a:off x="1585382" y="2362145"/>
            <a:ext cx="9021236" cy="773569"/>
          </a:xfrm>
        </p:spPr>
        <p:txBody>
          <a:bodyPr/>
          <a:lstStyle/>
          <a:p>
            <a:r>
              <a:rPr lang="en-GB" b="1" dirty="0"/>
              <a:t>Timeline</a:t>
            </a:r>
          </a:p>
        </p:txBody>
      </p:sp>
      <p:sp>
        <p:nvSpPr>
          <p:cNvPr id="2" name="Rectangle 1">
            <a:extLst>
              <a:ext uri="{FF2B5EF4-FFF2-40B4-BE49-F238E27FC236}">
                <a16:creationId xmlns:a16="http://schemas.microsoft.com/office/drawing/2014/main" id="{B3092A0B-1CB9-47C9-8A53-DE5D46254E81}"/>
              </a:ext>
            </a:extLst>
          </p:cNvPr>
          <p:cNvSpPr/>
          <p:nvPr/>
        </p:nvSpPr>
        <p:spPr>
          <a:xfrm>
            <a:off x="1652488" y="2933189"/>
            <a:ext cx="6130072" cy="461665"/>
          </a:xfrm>
          <a:prstGeom prst="rect">
            <a:avLst/>
          </a:prstGeom>
          <a:solidFill>
            <a:schemeClr val="bg1"/>
          </a:solid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a:ln>
                <a:noFill/>
              </a:ln>
              <a:solidFill>
                <a:srgbClr val="000000"/>
              </a:solidFill>
              <a:effectLst/>
              <a:uLnTx/>
              <a:uFillTx/>
              <a:latin typeface="Helvetica Neue LT Std 45 Light" panose="020B0403020202020204" pitchFamily="34" charset="0"/>
              <a:ea typeface="+mn-ea"/>
              <a:cs typeface="+mn-cs"/>
            </a:endParaRPr>
          </a:p>
        </p:txBody>
      </p:sp>
      <p:sp>
        <p:nvSpPr>
          <p:cNvPr id="6" name="Text Placeholder 1">
            <a:extLst>
              <a:ext uri="{FF2B5EF4-FFF2-40B4-BE49-F238E27FC236}">
                <a16:creationId xmlns:a16="http://schemas.microsoft.com/office/drawing/2014/main" id="{DF799BDC-F9B1-4F26-8BFB-81EDDBD1FA0C}"/>
              </a:ext>
            </a:extLst>
          </p:cNvPr>
          <p:cNvSpPr txBox="1">
            <a:spLocks/>
          </p:cNvSpPr>
          <p:nvPr/>
        </p:nvSpPr>
        <p:spPr>
          <a:xfrm>
            <a:off x="1652488" y="3010412"/>
            <a:ext cx="7079317" cy="1677988"/>
          </a:xfrm>
          <a:prstGeom prst="rect">
            <a:avLst/>
          </a:prstGeom>
        </p:spPr>
        <p:txBody>
          <a:bodyPr/>
          <a:lstStyle>
            <a:lvl1pPr marL="0" indent="0" algn="l" defTabSz="914377" rtl="0" eaLnBrk="1" latinLnBrk="0" hangingPunct="1">
              <a:lnSpc>
                <a:spcPct val="90000"/>
              </a:lnSpc>
              <a:spcBef>
                <a:spcPts val="1000"/>
              </a:spcBef>
              <a:buFont typeface="Arial" panose="020B0604020202020204" pitchFamily="34" charset="0"/>
              <a:buNone/>
              <a:defRPr sz="1600" b="0" i="0" kern="1200">
                <a:solidFill>
                  <a:srgbClr val="FFBF22"/>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800" b="0" i="0" kern="1200">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6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srgbClr val="0079C1"/>
                </a:solidFill>
                <a:effectLst/>
                <a:uLnTx/>
                <a:uFillTx/>
                <a:latin typeface="Arial" panose="020B0604020202020204" pitchFamily="34" charset="0"/>
                <a:ea typeface="+mn-ea"/>
                <a:cs typeface="Arial" panose="020B0604020202020204" pitchFamily="34" charset="0"/>
              </a:rPr>
              <a:t>Banke John-Okwesa – ESO Code Administrator</a:t>
            </a:r>
          </a:p>
        </p:txBody>
      </p:sp>
    </p:spTree>
    <p:extLst>
      <p:ext uri="{BB962C8B-B14F-4D97-AF65-F5344CB8AC3E}">
        <p14:creationId xmlns:p14="http://schemas.microsoft.com/office/powerpoint/2010/main" val="6414290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B562CE-4C2E-4539-BC2B-46A5428AD97A}"/>
              </a:ext>
            </a:extLst>
          </p:cNvPr>
          <p:cNvSpPr>
            <a:spLocks noGrp="1"/>
          </p:cNvSpPr>
          <p:nvPr>
            <p:ph type="title"/>
          </p:nvPr>
        </p:nvSpPr>
        <p:spPr>
          <a:xfrm>
            <a:off x="218114" y="93743"/>
            <a:ext cx="11327999" cy="463333"/>
          </a:xfrm>
        </p:spPr>
        <p:txBody>
          <a:bodyPr/>
          <a:lstStyle/>
          <a:p>
            <a:r>
              <a:rPr lang="en-GB" dirty="0"/>
              <a:t>Timeline for GC0155 (Pending Panel Approval)</a:t>
            </a:r>
          </a:p>
        </p:txBody>
      </p:sp>
      <p:graphicFrame>
        <p:nvGraphicFramePr>
          <p:cNvPr id="5" name="Table 4">
            <a:extLst>
              <a:ext uri="{FF2B5EF4-FFF2-40B4-BE49-F238E27FC236}">
                <a16:creationId xmlns:a16="http://schemas.microsoft.com/office/drawing/2014/main" id="{2AB87E19-68E4-4A40-AF3D-7B40BB46541D}"/>
              </a:ext>
            </a:extLst>
          </p:cNvPr>
          <p:cNvGraphicFramePr>
            <a:graphicFrameLocks noGrp="1"/>
          </p:cNvGraphicFramePr>
          <p:nvPr>
            <p:extLst>
              <p:ext uri="{D42A27DB-BD31-4B8C-83A1-F6EECF244321}">
                <p14:modId xmlns:p14="http://schemas.microsoft.com/office/powerpoint/2010/main" val="1282436340"/>
              </p:ext>
            </p:extLst>
          </p:nvPr>
        </p:nvGraphicFramePr>
        <p:xfrm>
          <a:off x="218114" y="557076"/>
          <a:ext cx="11773085" cy="6290764"/>
        </p:xfrm>
        <a:graphic>
          <a:graphicData uri="http://schemas.openxmlformats.org/drawingml/2006/table">
            <a:tbl>
              <a:tblPr firstRow="1" bandRow="1">
                <a:tableStyleId>{93296810-A885-4BE3-A3E7-6D5BEEA58F35}</a:tableStyleId>
              </a:tblPr>
              <a:tblGrid>
                <a:gridCol w="4282168">
                  <a:extLst>
                    <a:ext uri="{9D8B030D-6E8A-4147-A177-3AD203B41FA5}">
                      <a16:colId xmlns:a16="http://schemas.microsoft.com/office/drawing/2014/main" val="2043401118"/>
                    </a:ext>
                  </a:extLst>
                </a:gridCol>
                <a:gridCol w="1497846">
                  <a:extLst>
                    <a:ext uri="{9D8B030D-6E8A-4147-A177-3AD203B41FA5}">
                      <a16:colId xmlns:a16="http://schemas.microsoft.com/office/drawing/2014/main" val="149780315"/>
                    </a:ext>
                  </a:extLst>
                </a:gridCol>
                <a:gridCol w="4085439">
                  <a:extLst>
                    <a:ext uri="{9D8B030D-6E8A-4147-A177-3AD203B41FA5}">
                      <a16:colId xmlns:a16="http://schemas.microsoft.com/office/drawing/2014/main" val="4112587689"/>
                    </a:ext>
                  </a:extLst>
                </a:gridCol>
                <a:gridCol w="1907632">
                  <a:extLst>
                    <a:ext uri="{9D8B030D-6E8A-4147-A177-3AD203B41FA5}">
                      <a16:colId xmlns:a16="http://schemas.microsoft.com/office/drawing/2014/main" val="722626711"/>
                    </a:ext>
                  </a:extLst>
                </a:gridCol>
              </a:tblGrid>
              <a:tr h="305049">
                <a:tc>
                  <a:txBody>
                    <a:bodyPr/>
                    <a:lstStyle/>
                    <a:p>
                      <a:r>
                        <a:rPr lang="en-GB" sz="1400" dirty="0"/>
                        <a:t>Milestone</a:t>
                      </a:r>
                    </a:p>
                  </a:txBody>
                  <a:tcPr marL="121920" marR="121920" marT="60960" marB="60960"/>
                </a:tc>
                <a:tc>
                  <a:txBody>
                    <a:bodyPr/>
                    <a:lstStyle/>
                    <a:p>
                      <a:r>
                        <a:rPr lang="en-GB" sz="1400" dirty="0"/>
                        <a:t>Date</a:t>
                      </a:r>
                    </a:p>
                  </a:txBody>
                  <a:tcPr marL="121920" marR="121920" marT="60960" marB="60960"/>
                </a:tc>
                <a:tc>
                  <a:txBody>
                    <a:bodyPr/>
                    <a:lstStyle/>
                    <a:p>
                      <a:r>
                        <a:rPr lang="en-GB" sz="1400" dirty="0"/>
                        <a:t>Milestone</a:t>
                      </a:r>
                    </a:p>
                  </a:txBody>
                  <a:tcPr marL="121920" marR="121920" marT="60960" marB="60960"/>
                </a:tc>
                <a:tc>
                  <a:txBody>
                    <a:bodyPr/>
                    <a:lstStyle/>
                    <a:p>
                      <a:r>
                        <a:rPr lang="en-GB" sz="1400" dirty="0"/>
                        <a:t>Date</a:t>
                      </a:r>
                    </a:p>
                  </a:txBody>
                  <a:tcPr marL="121920" marR="121920" marT="60960" marB="60960"/>
                </a:tc>
                <a:extLst>
                  <a:ext uri="{0D108BD9-81ED-4DB2-BD59-A6C34878D82A}">
                    <a16:rowId xmlns:a16="http://schemas.microsoft.com/office/drawing/2014/main" val="383155423"/>
                  </a:ext>
                </a:extLst>
              </a:tr>
              <a:tr h="468086">
                <a:tc>
                  <a:txBody>
                    <a:bodyPr/>
                    <a:lstStyle/>
                    <a:p>
                      <a:r>
                        <a:rPr lang="en-GB" sz="1100" dirty="0"/>
                        <a:t>Proposal Presented to Panel</a:t>
                      </a:r>
                    </a:p>
                  </a:txBody>
                  <a:tcPr marL="121920" marR="121920" marT="60960" marB="60960"/>
                </a:tc>
                <a:tc>
                  <a:txBody>
                    <a:bodyPr/>
                    <a:lstStyle/>
                    <a:p>
                      <a:r>
                        <a:rPr lang="en-GB" sz="1100" dirty="0"/>
                        <a:t>16 December 2021</a:t>
                      </a:r>
                    </a:p>
                  </a:txBody>
                  <a:tcPr marL="121920" marR="121920" marT="60960" marB="60960"/>
                </a:tc>
                <a:tc>
                  <a:txBody>
                    <a:bodyPr/>
                    <a:lstStyle/>
                    <a:p>
                      <a:r>
                        <a:rPr lang="en-GB" sz="1100" dirty="0"/>
                        <a:t>Workgroup 10 – Finalise solution(s) and legal text, agree that Terms of Reference have been met, Review Workgroup Report and hold Workgroup Vote</a:t>
                      </a:r>
                    </a:p>
                  </a:txBody>
                  <a:tcPr marL="121920" marR="121920" marT="60960" marB="60960"/>
                </a:tc>
                <a:tc>
                  <a:txBody>
                    <a:bodyPr/>
                    <a:lstStyle/>
                    <a:p>
                      <a:r>
                        <a:rPr lang="en-GB" sz="1100" dirty="0"/>
                        <a:t>14 March 2023</a:t>
                      </a:r>
                    </a:p>
                  </a:txBody>
                  <a:tcPr marL="121920" marR="121920" marT="60960" marB="60960"/>
                </a:tc>
                <a:extLst>
                  <a:ext uri="{0D108BD9-81ED-4DB2-BD59-A6C34878D82A}">
                    <a16:rowId xmlns:a16="http://schemas.microsoft.com/office/drawing/2014/main" val="1228675091"/>
                  </a:ext>
                </a:extLst>
              </a:tr>
              <a:tr h="339890">
                <a:tc>
                  <a:txBody>
                    <a:bodyPr/>
                    <a:lstStyle/>
                    <a:p>
                      <a:r>
                        <a:rPr lang="en-GB" sz="1100" dirty="0"/>
                        <a:t>Workgroup 1 – Understand / discuss proposal and solution, note the scope and identify any possible alternative solutions, agree timeline and review terms of reference, agree next steps.</a:t>
                      </a:r>
                    </a:p>
                  </a:txBody>
                  <a:tcPr marL="121920" marR="121920" marT="60960" marB="60960"/>
                </a:tc>
                <a:tc>
                  <a:txBody>
                    <a:bodyPr/>
                    <a:lstStyle/>
                    <a:p>
                      <a:r>
                        <a:rPr lang="en-GB" sz="1100" dirty="0"/>
                        <a:t>10 February 2022</a:t>
                      </a:r>
                    </a:p>
                  </a:txBody>
                  <a:tcPr marL="121920" marR="121920" marT="60960" marB="60960"/>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100" dirty="0"/>
                        <a:t>Workgroup Report issued to Panel</a:t>
                      </a:r>
                    </a:p>
                  </a:txBody>
                  <a:tcPr marL="121920" marR="121920" marT="60960" marB="60960"/>
                </a:tc>
                <a:tc>
                  <a:txBody>
                    <a:bodyPr/>
                    <a:lstStyle/>
                    <a:p>
                      <a:pPr marL="0" marR="0" lvl="0" indent="0" algn="just" defTabSz="914400" eaLnBrk="1" fontAlgn="auto" latinLnBrk="0" hangingPunct="1">
                        <a:lnSpc>
                          <a:spcPct val="100000"/>
                        </a:lnSpc>
                        <a:spcBef>
                          <a:spcPts val="0"/>
                        </a:spcBef>
                        <a:spcAft>
                          <a:spcPts val="0"/>
                        </a:spcAft>
                        <a:buClrTx/>
                        <a:buSzTx/>
                        <a:buFontTx/>
                        <a:buNone/>
                        <a:tabLst/>
                        <a:defRPr/>
                      </a:pPr>
                      <a:r>
                        <a:rPr lang="en-GB" sz="1100" dirty="0"/>
                        <a:t>22 March 2023</a:t>
                      </a:r>
                    </a:p>
                  </a:txBody>
                  <a:tcPr marL="121920" marR="121920" marT="60960" marB="60960"/>
                </a:tc>
                <a:extLst>
                  <a:ext uri="{0D108BD9-81ED-4DB2-BD59-A6C34878D82A}">
                    <a16:rowId xmlns:a16="http://schemas.microsoft.com/office/drawing/2014/main" val="4083485395"/>
                  </a:ext>
                </a:extLst>
              </a:tr>
              <a:tr h="660623">
                <a:tc>
                  <a:txBody>
                    <a:bodyPr/>
                    <a:lstStyle/>
                    <a:p>
                      <a:r>
                        <a:rPr lang="en-GB" sz="1100" dirty="0"/>
                        <a:t>Workgroup 2 – Refresher: review and agree timeline and Terms of Reference, Review/Develop solution(s) and legal text, identify/assess possible alternatives.</a:t>
                      </a:r>
                    </a:p>
                  </a:txBody>
                  <a:tcPr marL="121920" marR="121920" marT="60960" marB="60960"/>
                </a:tc>
                <a:tc>
                  <a:txBody>
                    <a:bodyPr/>
                    <a:lstStyle/>
                    <a:p>
                      <a:r>
                        <a:rPr lang="en-GB" sz="1100" dirty="0"/>
                        <a:t>07 June 2022</a:t>
                      </a:r>
                    </a:p>
                  </a:txBody>
                  <a:tcPr marL="121920" marR="121920" marT="60960" marB="60960"/>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100" dirty="0"/>
                        <a:t>Panel</a:t>
                      </a:r>
                      <a:r>
                        <a:rPr lang="en-GB" sz="1100" baseline="0" dirty="0"/>
                        <a:t> sign off that Workgroup Report has met its Terms of Reference</a:t>
                      </a:r>
                      <a:endParaRPr lang="en-GB" sz="1100" dirty="0"/>
                    </a:p>
                  </a:txBody>
                  <a:tcPr marL="121920" marR="121920" marT="60960" marB="60960"/>
                </a:tc>
                <a:tc>
                  <a:txBody>
                    <a:bodyPr/>
                    <a:lstStyle/>
                    <a:p>
                      <a:r>
                        <a:rPr lang="en-GB" sz="1100" dirty="0"/>
                        <a:t>30 March 2023</a:t>
                      </a:r>
                    </a:p>
                  </a:txBody>
                  <a:tcPr marL="121920" marR="121920" marT="60960" marB="60960"/>
                </a:tc>
                <a:extLst>
                  <a:ext uri="{0D108BD9-81ED-4DB2-BD59-A6C34878D82A}">
                    <a16:rowId xmlns:a16="http://schemas.microsoft.com/office/drawing/2014/main" val="4024756809"/>
                  </a:ext>
                </a:extLst>
              </a:tr>
              <a:tr h="512591">
                <a:tc>
                  <a:txBody>
                    <a:bodyPr/>
                    <a:lstStyle/>
                    <a:p>
                      <a:r>
                        <a:rPr lang="en-GB" sz="1100" dirty="0"/>
                        <a:t>Workgroup 3 – Develop Solution(s), review of legal text and alternatives</a:t>
                      </a:r>
                    </a:p>
                  </a:txBody>
                  <a:tcPr marL="121920" marR="121920" marT="60960" marB="60960"/>
                </a:tc>
                <a:tc>
                  <a:txBody>
                    <a:bodyPr/>
                    <a:lstStyle/>
                    <a:p>
                      <a:r>
                        <a:rPr lang="en-GB" sz="1100"/>
                        <a:t>05 </a:t>
                      </a:r>
                      <a:r>
                        <a:rPr lang="en-GB" sz="1100" dirty="0"/>
                        <a:t>July 2022</a:t>
                      </a:r>
                    </a:p>
                  </a:txBody>
                  <a:tcPr marL="121920" marR="121920" marT="60960" marB="60960"/>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100" dirty="0"/>
                        <a:t>Code Administrator Consultation</a:t>
                      </a:r>
                    </a:p>
                  </a:txBody>
                  <a:tcPr marL="121920" marR="121920" marT="60960" marB="60960"/>
                </a:tc>
                <a:tc>
                  <a:txBody>
                    <a:bodyPr/>
                    <a:lstStyle/>
                    <a:p>
                      <a:r>
                        <a:rPr lang="en-GB" sz="1100" dirty="0"/>
                        <a:t>07 April 2023 – 07 May 2023</a:t>
                      </a:r>
                    </a:p>
                  </a:txBody>
                  <a:tcPr marL="121920" marR="121920" marT="60960" marB="60960"/>
                </a:tc>
                <a:extLst>
                  <a:ext uri="{0D108BD9-81ED-4DB2-BD59-A6C34878D82A}">
                    <a16:rowId xmlns:a16="http://schemas.microsoft.com/office/drawing/2014/main" val="3713368864"/>
                  </a:ext>
                </a:extLst>
              </a:tr>
              <a:tr h="537500">
                <a:tc>
                  <a:txBody>
                    <a:bodyPr/>
                    <a:lstStyle/>
                    <a:p>
                      <a:r>
                        <a:rPr lang="en-GB" sz="1100" dirty="0"/>
                        <a:t>Workgroup 4 – ESO to present plan and next steps re Definition of Overvoltage Requirements following a Fault, agree on the proposed plan</a:t>
                      </a:r>
                    </a:p>
                  </a:txBody>
                  <a:tcPr marL="121920" marR="121920" marT="60960" marB="60960"/>
                </a:tc>
                <a:tc>
                  <a:txBody>
                    <a:bodyPr/>
                    <a:lstStyle/>
                    <a:p>
                      <a:pPr algn="just"/>
                      <a:r>
                        <a:rPr lang="en-GB" sz="1100" dirty="0"/>
                        <a:t>25 July 2022</a:t>
                      </a:r>
                    </a:p>
                  </a:txBody>
                  <a:tcPr marL="121920" marR="121920" marT="60960" marB="60960"/>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100" dirty="0"/>
                        <a:t>Draft Final Modification Report (DFMR) issued to Panel</a:t>
                      </a:r>
                    </a:p>
                  </a:txBody>
                  <a:tcPr marL="121920" marR="121920" marT="60960" marB="60960"/>
                </a:tc>
                <a:tc>
                  <a:txBody>
                    <a:bodyPr/>
                    <a:lstStyle/>
                    <a:p>
                      <a:r>
                        <a:rPr lang="en-GB" sz="1100" dirty="0"/>
                        <a:t>17 May 2023</a:t>
                      </a:r>
                    </a:p>
                  </a:txBody>
                  <a:tcPr marL="121920" marR="121920" marT="60960" marB="60960"/>
                </a:tc>
                <a:extLst>
                  <a:ext uri="{0D108BD9-81ED-4DB2-BD59-A6C34878D82A}">
                    <a16:rowId xmlns:a16="http://schemas.microsoft.com/office/drawing/2014/main" val="2726378177"/>
                  </a:ext>
                </a:extLst>
              </a:tr>
              <a:tr h="366463">
                <a:tc>
                  <a:txBody>
                    <a:bodyPr/>
                    <a:lstStyle/>
                    <a:p>
                      <a:r>
                        <a:rPr lang="en-GB" sz="1100" dirty="0"/>
                        <a:t>Workgroup 5 – Review / assess on-going work on Overvoltage requirements</a:t>
                      </a:r>
                    </a:p>
                  </a:txBody>
                  <a:tcPr marL="121920" marR="121920" marT="60960" marB="60960"/>
                </a:tc>
                <a:tc>
                  <a:txBody>
                    <a:bodyPr/>
                    <a:lstStyle/>
                    <a:p>
                      <a:r>
                        <a:rPr lang="en-GB" sz="1100" dirty="0"/>
                        <a:t>23 August 2022</a:t>
                      </a:r>
                    </a:p>
                  </a:txBody>
                  <a:tcPr marL="121920" marR="121920" marT="60960" marB="60960"/>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100" dirty="0"/>
                        <a:t>Panel</a:t>
                      </a:r>
                      <a:r>
                        <a:rPr lang="en-GB" sz="1100" baseline="0" dirty="0"/>
                        <a:t> undertake DFMR recommendation vote</a:t>
                      </a:r>
                      <a:endParaRPr lang="en-US" sz="1100" dirty="0"/>
                    </a:p>
                  </a:txBody>
                  <a:tcPr marL="121920" marR="121920" marT="60960" marB="60960"/>
                </a:tc>
                <a:tc>
                  <a:txBody>
                    <a:bodyPr/>
                    <a:lstStyle/>
                    <a:p>
                      <a:r>
                        <a:rPr lang="en-GB" sz="1100" dirty="0"/>
                        <a:t>25 May 2023</a:t>
                      </a:r>
                    </a:p>
                  </a:txBody>
                  <a:tcPr marL="121920" marR="121920" marT="60960" marB="60960"/>
                </a:tc>
                <a:extLst>
                  <a:ext uri="{0D108BD9-81ED-4DB2-BD59-A6C34878D82A}">
                    <a16:rowId xmlns:a16="http://schemas.microsoft.com/office/drawing/2014/main" val="2461474842"/>
                  </a:ext>
                </a:extLst>
              </a:tr>
              <a:tr h="348978">
                <a:tc>
                  <a:txBody>
                    <a:bodyPr/>
                    <a:lstStyle/>
                    <a:p>
                      <a:r>
                        <a:rPr lang="en-GB" sz="1100" dirty="0"/>
                        <a:t>Workgroup 6 – Review / assess ongoing work on Overvoltage requirements</a:t>
                      </a:r>
                    </a:p>
                  </a:txBody>
                  <a:tcPr marL="121920" marR="121920" marT="60960" marB="60960"/>
                </a:tc>
                <a:tc>
                  <a:txBody>
                    <a:bodyPr/>
                    <a:lstStyle/>
                    <a:p>
                      <a:r>
                        <a:rPr lang="en-GB" sz="1100" dirty="0"/>
                        <a:t>07 September 2022</a:t>
                      </a:r>
                    </a:p>
                  </a:txBody>
                  <a:tcPr marL="121920" marR="121920" marT="60960" marB="60960"/>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100" dirty="0"/>
                        <a:t>Final Modification Report issued to Panel to check votes recorded correctly (5 working days)</a:t>
                      </a:r>
                      <a:endParaRPr lang="en-GB" sz="1100" dirty="0"/>
                    </a:p>
                  </a:txBody>
                  <a:tcPr marL="121920" marR="121920" marT="60960" marB="60960"/>
                </a:tc>
                <a:tc>
                  <a:txBody>
                    <a:bodyPr/>
                    <a:lstStyle/>
                    <a:p>
                      <a:r>
                        <a:rPr lang="en-GB" sz="1100" dirty="0"/>
                        <a:t>29 May 2023 – 02 June 2023</a:t>
                      </a:r>
                    </a:p>
                  </a:txBody>
                  <a:tcPr marL="121920" marR="121920" marT="60960" marB="60960"/>
                </a:tc>
                <a:extLst>
                  <a:ext uri="{0D108BD9-81ED-4DB2-BD59-A6C34878D82A}">
                    <a16:rowId xmlns:a16="http://schemas.microsoft.com/office/drawing/2014/main" val="982959349"/>
                  </a:ext>
                </a:extLst>
              </a:tr>
              <a:tr h="578946">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100" dirty="0"/>
                        <a:t>Workgroup 7 – Finalise Overvoltage requirements, consider / finalise alternatives, draft consultations questions</a:t>
                      </a:r>
                    </a:p>
                  </a:txBody>
                  <a:tcPr marL="121920" marR="121920" marT="60960" marB="60960"/>
                </a:tc>
                <a:tc>
                  <a:txBody>
                    <a:bodyPr/>
                    <a:lstStyle/>
                    <a:p>
                      <a:r>
                        <a:rPr lang="en-GB" sz="1100" dirty="0"/>
                        <a:t>15 November 2022</a:t>
                      </a:r>
                    </a:p>
                  </a:txBody>
                  <a:tcPr marL="121920" marR="121920" marT="60960" marB="60960"/>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100" dirty="0"/>
                        <a:t>Final Modification Report issued to Ofgem</a:t>
                      </a:r>
                      <a:endParaRPr lang="en-GB" sz="1100" dirty="0"/>
                    </a:p>
                  </a:txBody>
                  <a:tcPr marL="121920" marR="121920" marT="60960" marB="60960"/>
                </a:tc>
                <a:tc>
                  <a:txBody>
                    <a:bodyPr/>
                    <a:lstStyle/>
                    <a:p>
                      <a:r>
                        <a:rPr lang="en-GB" sz="1100" dirty="0"/>
                        <a:t>06 June 2023</a:t>
                      </a:r>
                    </a:p>
                  </a:txBody>
                  <a:tcPr marL="121920" marR="121920" marT="60960" marB="60960"/>
                </a:tc>
                <a:extLst>
                  <a:ext uri="{0D108BD9-81ED-4DB2-BD59-A6C34878D82A}">
                    <a16:rowId xmlns:a16="http://schemas.microsoft.com/office/drawing/2014/main" val="1340163356"/>
                  </a:ext>
                </a:extLst>
              </a:tr>
              <a:tr h="478602">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100" dirty="0"/>
                        <a:t>Workgroup 8 – Finalise consultation questions, review consultation report </a:t>
                      </a:r>
                    </a:p>
                  </a:txBody>
                  <a:tcPr marL="121920" marR="121920" marT="60960" marB="60960"/>
                </a:tc>
                <a:tc>
                  <a:txBody>
                    <a:bodyPr/>
                    <a:lstStyle/>
                    <a:p>
                      <a:r>
                        <a:rPr lang="en-GB" sz="1100" dirty="0"/>
                        <a:t>19 January 2023</a:t>
                      </a:r>
                    </a:p>
                  </a:txBody>
                  <a:tcPr marL="121920" marR="121920" marT="60960" marB="60960"/>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100" dirty="0"/>
                        <a:t>Ofgem decision </a:t>
                      </a:r>
                    </a:p>
                  </a:txBody>
                  <a:tcPr marL="121920" marR="121920" marT="60960" marB="60960"/>
                </a:tc>
                <a:tc>
                  <a:txBody>
                    <a:bodyPr/>
                    <a:lstStyle/>
                    <a:p>
                      <a:r>
                        <a:rPr lang="en-GB" sz="1100" dirty="0"/>
                        <a:t>TBC</a:t>
                      </a:r>
                    </a:p>
                  </a:txBody>
                  <a:tcPr marL="121920" marR="121920" marT="60960" marB="60960"/>
                </a:tc>
                <a:extLst>
                  <a:ext uri="{0D108BD9-81ED-4DB2-BD59-A6C34878D82A}">
                    <a16:rowId xmlns:a16="http://schemas.microsoft.com/office/drawing/2014/main" val="1338958629"/>
                  </a:ext>
                </a:extLst>
              </a:tr>
              <a:tr h="478602">
                <a:tc>
                  <a:txBody>
                    <a:bodyPr/>
                    <a:lstStyle/>
                    <a:p>
                      <a:r>
                        <a:rPr lang="en-GB" sz="1100" dirty="0"/>
                        <a:t>Workgroup Consultation (15 Working Days)</a:t>
                      </a:r>
                    </a:p>
                  </a:txBody>
                  <a:tcPr marL="121920" marR="121920" marT="60960" marB="60960"/>
                </a:tc>
                <a:tc>
                  <a:txBody>
                    <a:bodyPr/>
                    <a:lstStyle/>
                    <a:p>
                      <a:pPr algn="just"/>
                      <a:r>
                        <a:rPr lang="en-GB" sz="1100" dirty="0"/>
                        <a:t>30 January 2023 – 17 February 2023</a:t>
                      </a:r>
                    </a:p>
                  </a:txBody>
                  <a:tcPr marL="121920" marR="121920" marT="60960" marB="60960"/>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100" dirty="0"/>
                        <a:t>Implementation Date</a:t>
                      </a:r>
                    </a:p>
                  </a:txBody>
                  <a:tcPr marL="121920" marR="121920" marT="60960" marB="60960"/>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100" dirty="0"/>
                        <a:t>10 working days after Ofgem decision </a:t>
                      </a:r>
                    </a:p>
                  </a:txBody>
                  <a:tcPr marL="121920" marR="121920" marT="60960" marB="60960"/>
                </a:tc>
                <a:extLst>
                  <a:ext uri="{0D108BD9-81ED-4DB2-BD59-A6C34878D82A}">
                    <a16:rowId xmlns:a16="http://schemas.microsoft.com/office/drawing/2014/main" val="1075231091"/>
                  </a:ext>
                </a:extLst>
              </a:tr>
              <a:tr h="434436">
                <a:tc>
                  <a:txBody>
                    <a:bodyPr/>
                    <a:lstStyle/>
                    <a:p>
                      <a:r>
                        <a:rPr lang="en-GB" sz="1100" dirty="0"/>
                        <a:t>Workgroup 9 (Post Workgroup Consultation) – Review / assess Workgroup consultation responses and Workgroup Report.</a:t>
                      </a:r>
                    </a:p>
                  </a:txBody>
                  <a:tcPr marL="121920" marR="121920" marT="60960" marB="60960"/>
                </a:tc>
                <a:tc>
                  <a:txBody>
                    <a:bodyPr/>
                    <a:lstStyle/>
                    <a:p>
                      <a:r>
                        <a:rPr lang="en-GB" sz="1100" dirty="0"/>
                        <a:t>28 February 2023</a:t>
                      </a:r>
                    </a:p>
                  </a:txBody>
                  <a:tcPr marL="121920" marR="121920" marT="60960" marB="60960"/>
                </a:tc>
                <a:tc>
                  <a:txBody>
                    <a:bodyPr/>
                    <a:lstStyle/>
                    <a:p>
                      <a:pPr marL="0" marR="0" lvl="0" indent="0" defTabSz="914400" eaLnBrk="1" fontAlgn="auto" latinLnBrk="0" hangingPunct="1">
                        <a:lnSpc>
                          <a:spcPct val="100000"/>
                        </a:lnSpc>
                        <a:spcBef>
                          <a:spcPts val="0"/>
                        </a:spcBef>
                        <a:spcAft>
                          <a:spcPts val="0"/>
                        </a:spcAft>
                        <a:buClrTx/>
                        <a:buSzTx/>
                        <a:buFontTx/>
                        <a:buNone/>
                        <a:tabLst/>
                        <a:defRPr/>
                      </a:pPr>
                      <a:endParaRPr lang="en-GB" sz="1100" dirty="0"/>
                    </a:p>
                  </a:txBody>
                  <a:tcPr marL="121920" marR="121920" marT="60960" marB="60960"/>
                </a:tc>
                <a:tc>
                  <a:txBody>
                    <a:bodyPr/>
                    <a:lstStyle/>
                    <a:p>
                      <a:pPr marL="0" marR="0" lvl="0" indent="0" defTabSz="914400" eaLnBrk="1" fontAlgn="auto" latinLnBrk="0" hangingPunct="1">
                        <a:lnSpc>
                          <a:spcPct val="100000"/>
                        </a:lnSpc>
                        <a:spcBef>
                          <a:spcPts val="0"/>
                        </a:spcBef>
                        <a:spcAft>
                          <a:spcPts val="0"/>
                        </a:spcAft>
                        <a:buClrTx/>
                        <a:buSzTx/>
                        <a:buFontTx/>
                        <a:buNone/>
                        <a:tabLst/>
                        <a:defRPr/>
                      </a:pPr>
                      <a:endParaRPr lang="en-GB" sz="1100" dirty="0"/>
                    </a:p>
                  </a:txBody>
                  <a:tcPr marL="121920" marR="121920" marT="60960" marB="60960"/>
                </a:tc>
                <a:extLst>
                  <a:ext uri="{0D108BD9-81ED-4DB2-BD59-A6C34878D82A}">
                    <a16:rowId xmlns:a16="http://schemas.microsoft.com/office/drawing/2014/main" val="1383376312"/>
                  </a:ext>
                </a:extLst>
              </a:tr>
            </a:tbl>
          </a:graphicData>
        </a:graphic>
      </p:graphicFrame>
    </p:spTree>
    <p:extLst>
      <p:ext uri="{BB962C8B-B14F-4D97-AF65-F5344CB8AC3E}">
        <p14:creationId xmlns:p14="http://schemas.microsoft.com/office/powerpoint/2010/main" val="40759279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FDDA159-E1E1-49DE-B7DB-A88493764D94}"/>
              </a:ext>
            </a:extLst>
          </p:cNvPr>
          <p:cNvSpPr>
            <a:spLocks noGrp="1"/>
          </p:cNvSpPr>
          <p:nvPr>
            <p:ph type="body" sz="quarter" idx="10"/>
          </p:nvPr>
        </p:nvSpPr>
        <p:spPr>
          <a:xfrm>
            <a:off x="1697038" y="3114135"/>
            <a:ext cx="7079317" cy="1677988"/>
          </a:xfrm>
        </p:spPr>
        <p:txBody>
          <a:body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srgbClr val="0079C1"/>
                </a:solidFill>
                <a:effectLst/>
                <a:uLnTx/>
                <a:uFillTx/>
                <a:latin typeface="Arial" panose="020B0604020202020204" pitchFamily="34" charset="0"/>
                <a:ea typeface="+mn-ea"/>
                <a:cs typeface="Arial" panose="020B0604020202020204" pitchFamily="34" charset="0"/>
              </a:rPr>
              <a:t>Banke John-Okwesa – ESO Code Administrator</a:t>
            </a:r>
          </a:p>
          <a:p>
            <a:endParaRPr lang="en-GB" dirty="0"/>
          </a:p>
        </p:txBody>
      </p:sp>
      <p:sp>
        <p:nvSpPr>
          <p:cNvPr id="3" name="Text Placeholder 2">
            <a:extLst>
              <a:ext uri="{FF2B5EF4-FFF2-40B4-BE49-F238E27FC236}">
                <a16:creationId xmlns:a16="http://schemas.microsoft.com/office/drawing/2014/main" id="{727B21D0-9A56-4FAD-94B5-3185F2B749C4}"/>
              </a:ext>
            </a:extLst>
          </p:cNvPr>
          <p:cNvSpPr>
            <a:spLocks noGrp="1"/>
          </p:cNvSpPr>
          <p:nvPr>
            <p:ph type="body" sz="quarter" idx="11"/>
          </p:nvPr>
        </p:nvSpPr>
        <p:spPr>
          <a:xfrm>
            <a:off x="1697038" y="2425011"/>
            <a:ext cx="7079318" cy="1227137"/>
          </a:xfrm>
        </p:spPr>
        <p:txBody>
          <a:bodyPr/>
          <a:lstStyle/>
          <a:p>
            <a:r>
              <a:rPr lang="en-GB" b="1" dirty="0"/>
              <a:t>Review of Actions Log</a:t>
            </a:r>
          </a:p>
        </p:txBody>
      </p:sp>
    </p:spTree>
    <p:extLst>
      <p:ext uri="{BB962C8B-B14F-4D97-AF65-F5344CB8AC3E}">
        <p14:creationId xmlns:p14="http://schemas.microsoft.com/office/powerpoint/2010/main" val="4857219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FC5816A4-AD19-473B-8B9D-DC3BD5B346FD}"/>
              </a:ext>
            </a:extLst>
          </p:cNvPr>
          <p:cNvSpPr txBox="1"/>
          <p:nvPr/>
        </p:nvSpPr>
        <p:spPr>
          <a:xfrm>
            <a:off x="431399" y="961345"/>
            <a:ext cx="10934507" cy="367216"/>
          </a:xfrm>
          <a:prstGeom prst="rect">
            <a:avLst/>
          </a:prstGeom>
          <a:noFill/>
        </p:spPr>
        <p:txBody>
          <a:bodyPr wrap="square">
            <a:spAutoFit/>
          </a:bodyPr>
          <a:lstStyle/>
          <a:p>
            <a:pPr marL="0" marR="0" lvl="0" indent="0" algn="just" defTabSz="914400" rtl="0" eaLnBrk="1" fontAlgn="base" latinLnBrk="0" hangingPunct="1">
              <a:lnSpc>
                <a:spcPct val="107000"/>
              </a:lnSpc>
              <a:spcBef>
                <a:spcPts val="0"/>
              </a:spcBef>
              <a:spcAft>
                <a:spcPts val="800"/>
              </a:spcAft>
              <a:buClrTx/>
              <a:buSzTx/>
              <a:buFontTx/>
              <a:buNone/>
              <a:tabLst/>
              <a:defRPr/>
            </a:pPr>
            <a:endParaRPr kumimoji="0" lang="en-GB" sz="1800" b="0" i="0" u="none" strike="noStrike" kern="1200" cap="none" spc="0" normalizeH="0" baseline="0" noProof="0" dirty="0">
              <a:ln>
                <a:noFill/>
              </a:ln>
              <a:solidFill>
                <a:srgbClr val="454545"/>
              </a:solidFill>
              <a:effectLst/>
              <a:uLnTx/>
              <a:uFillTx/>
              <a:latin typeface="Arial" panose="020B0604020202020204" pitchFamily="34" charset="0"/>
              <a:ea typeface="Arial" panose="020B060402020202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639DF5BD-3D65-4001-800B-2457EDADE41D}"/>
              </a:ext>
            </a:extLst>
          </p:cNvPr>
          <p:cNvPicPr>
            <a:picLocks noChangeAspect="1"/>
          </p:cNvPicPr>
          <p:nvPr/>
        </p:nvPicPr>
        <p:blipFill>
          <a:blip r:embed="rId3"/>
          <a:stretch>
            <a:fillRect/>
          </a:stretch>
        </p:blipFill>
        <p:spPr>
          <a:xfrm>
            <a:off x="431399" y="72615"/>
            <a:ext cx="10508410" cy="3708275"/>
          </a:xfrm>
          <a:prstGeom prst="rect">
            <a:avLst/>
          </a:prstGeom>
        </p:spPr>
      </p:pic>
    </p:spTree>
    <p:extLst>
      <p:ext uri="{BB962C8B-B14F-4D97-AF65-F5344CB8AC3E}">
        <p14:creationId xmlns:p14="http://schemas.microsoft.com/office/powerpoint/2010/main" val="34912849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F776FD0-B510-4B4E-8BC9-9280130F5B55}"/>
              </a:ext>
            </a:extLst>
          </p:cNvPr>
          <p:cNvSpPr>
            <a:spLocks noGrp="1"/>
          </p:cNvSpPr>
          <p:nvPr>
            <p:ph type="body" sz="quarter" idx="10"/>
          </p:nvPr>
        </p:nvSpPr>
        <p:spPr>
          <a:xfrm>
            <a:off x="1494747" y="3429000"/>
            <a:ext cx="7079317" cy="1677988"/>
          </a:xfrm>
        </p:spPr>
        <p:txBody>
          <a:bodyPr/>
          <a:lstStyle/>
          <a:p>
            <a:r>
              <a:rPr kumimoji="0" lang="en-GB" sz="1600" b="1" i="0" u="none" strike="noStrike" kern="1200" cap="none" spc="0" normalizeH="0" baseline="0" noProof="0" dirty="0">
                <a:ln>
                  <a:noFill/>
                </a:ln>
                <a:solidFill>
                  <a:srgbClr val="0079C1"/>
                </a:solidFill>
                <a:effectLst/>
                <a:uLnTx/>
                <a:uFillTx/>
                <a:latin typeface="Arial" panose="020B0604020202020204" pitchFamily="34" charset="0"/>
                <a:ea typeface="+mn-ea"/>
                <a:cs typeface="Arial" panose="020B0604020202020204" pitchFamily="34" charset="0"/>
              </a:rPr>
              <a:t>Workgroup</a:t>
            </a:r>
          </a:p>
          <a:p>
            <a:endParaRPr lang="en-GB" dirty="0"/>
          </a:p>
        </p:txBody>
      </p:sp>
      <p:sp>
        <p:nvSpPr>
          <p:cNvPr id="3" name="Text Placeholder 2">
            <a:extLst>
              <a:ext uri="{FF2B5EF4-FFF2-40B4-BE49-F238E27FC236}">
                <a16:creationId xmlns:a16="http://schemas.microsoft.com/office/drawing/2014/main" id="{A26092B1-AE61-419C-906A-2F1464EEF5EC}"/>
              </a:ext>
            </a:extLst>
          </p:cNvPr>
          <p:cNvSpPr>
            <a:spLocks noGrp="1"/>
          </p:cNvSpPr>
          <p:nvPr>
            <p:ph type="body" sz="quarter" idx="11"/>
          </p:nvPr>
        </p:nvSpPr>
        <p:spPr>
          <a:xfrm>
            <a:off x="1494747" y="2076715"/>
            <a:ext cx="8343607" cy="1227137"/>
          </a:xfrm>
        </p:spPr>
        <p:txBody>
          <a:bodyPr/>
          <a:lstStyle/>
          <a:p>
            <a:r>
              <a:rPr lang="en-GB" b="1" dirty="0"/>
              <a:t>Review ESO plan for Overvoltage Requirements</a:t>
            </a:r>
          </a:p>
        </p:txBody>
      </p:sp>
    </p:spTree>
    <p:extLst>
      <p:ext uri="{BB962C8B-B14F-4D97-AF65-F5344CB8AC3E}">
        <p14:creationId xmlns:p14="http://schemas.microsoft.com/office/powerpoint/2010/main" val="8843945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9BE2949-70F1-4A3B-B3AF-B6A47E266139}"/>
              </a:ext>
            </a:extLst>
          </p:cNvPr>
          <p:cNvSpPr>
            <a:spLocks noGrp="1"/>
          </p:cNvSpPr>
          <p:nvPr>
            <p:ph type="body" sz="quarter" idx="11"/>
          </p:nvPr>
        </p:nvSpPr>
        <p:spPr>
          <a:xfrm>
            <a:off x="927240" y="2493879"/>
            <a:ext cx="7079318" cy="1227137"/>
          </a:xfrm>
        </p:spPr>
        <p:txBody>
          <a:bodyPr/>
          <a:lstStyle/>
          <a:p>
            <a:r>
              <a:rPr lang="en-GB" b="1" dirty="0"/>
              <a:t>Terms of Reference</a:t>
            </a:r>
          </a:p>
        </p:txBody>
      </p:sp>
      <p:sp>
        <p:nvSpPr>
          <p:cNvPr id="7" name="Text Placeholder 1">
            <a:extLst>
              <a:ext uri="{FF2B5EF4-FFF2-40B4-BE49-F238E27FC236}">
                <a16:creationId xmlns:a16="http://schemas.microsoft.com/office/drawing/2014/main" id="{EA0665D2-3E02-44E7-BA17-BDE878441CC1}"/>
              </a:ext>
            </a:extLst>
          </p:cNvPr>
          <p:cNvSpPr txBox="1">
            <a:spLocks/>
          </p:cNvSpPr>
          <p:nvPr/>
        </p:nvSpPr>
        <p:spPr>
          <a:xfrm>
            <a:off x="1004580" y="3125465"/>
            <a:ext cx="7079317" cy="1677988"/>
          </a:xfrm>
          <a:prstGeom prst="rect">
            <a:avLst/>
          </a:prstGeom>
        </p:spPr>
        <p:txBody>
          <a:bodyPr/>
          <a:lstStyle>
            <a:lvl1pPr marL="0" indent="0" algn="l" defTabSz="914377" rtl="0" eaLnBrk="1" latinLnBrk="0" hangingPunct="1">
              <a:lnSpc>
                <a:spcPct val="90000"/>
              </a:lnSpc>
              <a:spcBef>
                <a:spcPts val="1000"/>
              </a:spcBef>
              <a:buFont typeface="Arial" panose="020B0604020202020204" pitchFamily="34" charset="0"/>
              <a:buNone/>
              <a:defRPr sz="1600" b="0" i="0" kern="1200">
                <a:solidFill>
                  <a:srgbClr val="FFBF22"/>
                </a:solidFill>
                <a:latin typeface="Helvetica Neue LT Std 45 Light" panose="020B0403020202020204" pitchFamily="34" charset="0"/>
                <a:ea typeface="+mn-ea"/>
                <a:cs typeface="+mn-cs"/>
              </a:defRPr>
            </a:lvl1pPr>
            <a:lvl2pPr marL="457189" indent="0" algn="l" defTabSz="914377" rtl="0" eaLnBrk="1" latinLnBrk="0" hangingPunct="1">
              <a:lnSpc>
                <a:spcPct val="90000"/>
              </a:lnSpc>
              <a:spcBef>
                <a:spcPts val="500"/>
              </a:spcBef>
              <a:buFont typeface="Arial" panose="020B0604020202020204" pitchFamily="34" charset="0"/>
              <a:buNone/>
              <a:defRPr sz="1800" b="0" i="0" kern="1200">
                <a:solidFill>
                  <a:srgbClr val="E8BC28"/>
                </a:solidFill>
                <a:latin typeface="Helvetica Neue LT Std 45 Light" panose="020B0403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1600" b="0" i="0" kern="1200">
                <a:solidFill>
                  <a:srgbClr val="E8BC28"/>
                </a:solidFill>
                <a:latin typeface="Helvetica Neue LT Std 45 Light" panose="020B0403020202020204" pitchFamily="34" charset="0"/>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4pPr>
            <a:lvl5pPr marL="1828755" indent="0" algn="l" defTabSz="914377" rtl="0" eaLnBrk="1" latinLnBrk="0" hangingPunct="1">
              <a:lnSpc>
                <a:spcPct val="90000"/>
              </a:lnSpc>
              <a:spcBef>
                <a:spcPts val="500"/>
              </a:spcBef>
              <a:buFont typeface="Arial" panose="020B0604020202020204" pitchFamily="34" charset="0"/>
              <a:buNone/>
              <a:defRPr sz="1400" b="0" i="0" kern="1200">
                <a:solidFill>
                  <a:srgbClr val="E8BC28"/>
                </a:solidFill>
                <a:latin typeface="Helvetica Neue LT Std 45 Light" panose="020B0403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377"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srgbClr val="0079C1"/>
                </a:solidFill>
                <a:effectLst/>
                <a:uLnTx/>
                <a:uFillTx/>
                <a:latin typeface="Arial" panose="020B0604020202020204" pitchFamily="34" charset="0"/>
                <a:ea typeface="+mn-ea"/>
                <a:cs typeface="Arial" panose="020B0604020202020204" pitchFamily="34" charset="0"/>
              </a:rPr>
              <a:t>Banke John-Okwesa – ESO Code Administrator</a:t>
            </a:r>
          </a:p>
        </p:txBody>
      </p:sp>
    </p:spTree>
    <p:extLst>
      <p:ext uri="{BB962C8B-B14F-4D97-AF65-F5344CB8AC3E}">
        <p14:creationId xmlns:p14="http://schemas.microsoft.com/office/powerpoint/2010/main" val="401406881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OEd7XcCgTKWp151G8zpHQg"/>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OEd7XcCgTKWp151G8zpHQg"/>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2MUorbDdSAu9Ug.6zw4zL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lnQNXCMlRA6fye2uUelQJ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6kfJHKLHS0ith1u8hhZmEw"/>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7GkBBpfMSDGnyl0KoZfCyw"/>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mkcUtaKmTeSmKeWci.bbP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mkcUtaKmTeSmKeWci.bbP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j2jMQE8SuKcUMrnPOMaeQ"/>
</p:tagLst>
</file>

<file path=ppt/theme/theme1.xml><?xml version="1.0" encoding="utf-8"?>
<a:theme xmlns:a="http://schemas.openxmlformats.org/drawingml/2006/main" name="Office Theme">
  <a:themeElements>
    <a:clrScheme name="Custom 1">
      <a:dk1>
        <a:srgbClr val="000000"/>
      </a:dk1>
      <a:lt1>
        <a:srgbClr val="FFFFFF"/>
      </a:lt1>
      <a:dk2>
        <a:srgbClr val="44546A"/>
      </a:dk2>
      <a:lt2>
        <a:srgbClr val="E7E6E6"/>
      </a:lt2>
      <a:accent1>
        <a:srgbClr val="F0B90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lstStyle>
        <a:defPPr algn="l">
          <a:defRPr sz="3600" b="0" i="0" dirty="0" smtClean="0">
            <a:solidFill>
              <a:schemeClr val="bg1"/>
            </a:solidFill>
            <a:latin typeface="Helvetica Neue Light" panose="02000403000000020004" pitchFamily="2" charset="0"/>
            <a:ea typeface="Helvetica Neue Light" panose="02000403000000020004" pitchFamily="2" charset="0"/>
          </a:defRPr>
        </a:defPPr>
      </a:lstStyle>
    </a:txDef>
  </a:objectDefaults>
  <a:extraClrSchemeLst/>
  <a:extLst>
    <a:ext uri="{05A4C25C-085E-4340-85A3-A5531E510DB2}">
      <thm15:themeFamily xmlns:thm15="http://schemas.microsoft.com/office/thememl/2012/main" name="Template Slides for Workgroup 1.pptx" id="{1FEE2E12-CF64-41F9-9944-18B6CC9474BC}" vid="{C3518C9C-5BA9-443E-BD05-0A16C2AFF6A0}"/>
    </a:ext>
  </a:extLst>
</a:theme>
</file>

<file path=ppt/theme/theme2.xml><?xml version="1.0" encoding="utf-8"?>
<a:theme xmlns:a="http://schemas.openxmlformats.org/drawingml/2006/main" name="Orsted">
  <a:themeElements>
    <a:clrScheme name="Orsted">
      <a:dk1>
        <a:srgbClr val="000000"/>
      </a:dk1>
      <a:lt1>
        <a:srgbClr val="FFFFFF"/>
      </a:lt1>
      <a:dk2>
        <a:srgbClr val="3B4956"/>
      </a:dk2>
      <a:lt2>
        <a:srgbClr val="F5F6F7"/>
      </a:lt2>
      <a:accent1>
        <a:srgbClr val="4099DA"/>
      </a:accent1>
      <a:accent2>
        <a:srgbClr val="8ECDC8"/>
      </a:accent2>
      <a:accent3>
        <a:srgbClr val="644C76"/>
      </a:accent3>
      <a:accent4>
        <a:srgbClr val="D8D1CA"/>
      </a:accent4>
      <a:accent5>
        <a:srgbClr val="B7ADA5"/>
      </a:accent5>
      <a:accent6>
        <a:srgbClr val="99A4AE"/>
      </a:accent6>
      <a:hlink>
        <a:srgbClr val="4099DA"/>
      </a:hlink>
      <a:folHlink>
        <a:srgbClr val="4099DA"/>
      </a:folHlink>
    </a:clrScheme>
    <a:fontScheme name="Orsted 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solidFill>
            <a:schemeClr val="accent1"/>
          </a:solidFill>
        </a:ln>
      </a:spPr>
      <a:bodyPr rtlCol="0" anchor="ctr"/>
      <a:lstStyle>
        <a:defPPr algn="ctr">
          <a:lnSpc>
            <a:spcPct val="96000"/>
          </a:lnSpc>
          <a:defRPr sz="1300" noProof="0" dirty="0" smtClean="0"/>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nSpc>
            <a:spcPct val="96000"/>
          </a:lnSpc>
          <a:spcBef>
            <a:spcPts val="1800"/>
          </a:spcBef>
          <a:defRPr sz="1300" dirty="0" smtClean="0">
            <a:solidFill>
              <a:schemeClr val="tx2"/>
            </a:solidFill>
          </a:defRPr>
        </a:defPPr>
      </a:lstStyle>
    </a:txDef>
  </a:objectDefaults>
  <a:extraClrSchemeLst/>
  <a:extLst>
    <a:ext uri="{05A4C25C-085E-4340-85A3-A5531E510DB2}">
      <thm15:themeFamily xmlns:thm15="http://schemas.microsoft.com/office/thememl/2012/main" name="Template Slides for Workgroup 1.pptx" id="{1FEE2E12-CF64-41F9-9944-18B6CC9474BC}" vid="{8C0776C9-B772-4FB2-90A1-BF620B124E77}"/>
    </a:ext>
  </a:extLst>
</a:theme>
</file>

<file path=ppt/theme/theme3.xml><?xml version="1.0" encoding="utf-8"?>
<a:theme xmlns:a="http://schemas.openxmlformats.org/drawingml/2006/main" name="2_Office Theme">
  <a:themeElements>
    <a:clrScheme name="Custom 1">
      <a:dk1>
        <a:srgbClr val="000000"/>
      </a:dk1>
      <a:lt1>
        <a:srgbClr val="FFFFFF"/>
      </a:lt1>
      <a:dk2>
        <a:srgbClr val="44546A"/>
      </a:dk2>
      <a:lt2>
        <a:srgbClr val="E7E6E6"/>
      </a:lt2>
      <a:accent1>
        <a:srgbClr val="F0B90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lstStyle>
        <a:defPPr algn="l">
          <a:defRPr sz="3600" b="0" i="0" dirty="0" smtClean="0">
            <a:solidFill>
              <a:schemeClr val="bg1"/>
            </a:solidFill>
            <a:latin typeface="Helvetica Neue Light" panose="02000403000000020004" pitchFamily="2" charset="0"/>
            <a:ea typeface="Helvetica Neue Light" panose="02000403000000020004" pitchFamily="2" charset="0"/>
          </a:defRPr>
        </a:defPPr>
      </a:lstStyle>
    </a:txDef>
  </a:objectDefaults>
  <a:extraClrSchemeLst/>
  <a:extLst>
    <a:ext uri="{05A4C25C-085E-4340-85A3-A5531E510DB2}">
      <thm15:themeFamily xmlns:thm15="http://schemas.microsoft.com/office/thememl/2012/main" name="Template Slides for Workgroup 1.pptx" id="{1FEE2E12-CF64-41F9-9944-18B6CC9474BC}" vid="{33DA7E2A-011C-4459-AF46-90A2D2087F7D}"/>
    </a:ext>
  </a:extLst>
</a:theme>
</file>

<file path=ppt/theme/theme4.xml><?xml version="1.0" encoding="utf-8"?>
<a:theme xmlns:a="http://schemas.openxmlformats.org/drawingml/2006/main" name="5_Office Theme">
  <a:themeElements>
    <a:clrScheme name="Custom 1">
      <a:dk1>
        <a:srgbClr val="000000"/>
      </a:dk1>
      <a:lt1>
        <a:srgbClr val="FFFFFF"/>
      </a:lt1>
      <a:dk2>
        <a:srgbClr val="44546A"/>
      </a:dk2>
      <a:lt2>
        <a:srgbClr val="E7E6E6"/>
      </a:lt2>
      <a:accent1>
        <a:srgbClr val="F0B90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lstStyle>
        <a:defPPr algn="l">
          <a:defRPr sz="3600" b="0" i="0" dirty="0" smtClean="0">
            <a:solidFill>
              <a:schemeClr val="bg1"/>
            </a:solidFill>
            <a:latin typeface="Helvetica Neue Light" panose="02000403000000020004" pitchFamily="2" charset="0"/>
            <a:ea typeface="Helvetica Neue Light" panose="02000403000000020004" pitchFamily="2"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1_Office Theme">
  <a:themeElements>
    <a:clrScheme name="Custom 12">
      <a:dk1>
        <a:srgbClr val="454545"/>
      </a:dk1>
      <a:lt1>
        <a:sysClr val="window" lastClr="FFFFFF"/>
      </a:lt1>
      <a:dk2>
        <a:srgbClr val="727274"/>
      </a:dk2>
      <a:lt2>
        <a:srgbClr val="ACACAE"/>
      </a:lt2>
      <a:accent1>
        <a:srgbClr val="F26522"/>
      </a:accent1>
      <a:accent2>
        <a:srgbClr val="0079C1"/>
      </a:accent2>
      <a:accent3>
        <a:srgbClr val="5BCBF5"/>
      </a:accent3>
      <a:accent4>
        <a:srgbClr val="C2CD23"/>
      </a:accent4>
      <a:accent5>
        <a:srgbClr val="6A2C91"/>
      </a:accent5>
      <a:accent6>
        <a:srgbClr val="FFBF22"/>
      </a:accent6>
      <a:hlink>
        <a:srgbClr val="FFBF22"/>
      </a:hlink>
      <a:folHlink>
        <a:srgbClr val="FFBF2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solidFill>
            <a:schemeClr val="accent1"/>
          </a:solidFill>
        </a:ln>
      </a:spPr>
      <a:bodyPr wrap="square" lIns="0" tIns="0" rIns="0" bIns="0" rtlCol="0" anchor="ctr">
        <a:noAutofit/>
      </a:bodyPr>
      <a:lstStyle>
        <a:defPPr algn="ctr">
          <a:defRPr sz="1600" b="0" i="0" dirty="0" smtClean="0">
            <a:cs typeface="Helvetica" charset="0"/>
          </a:defRPr>
        </a:defPPr>
      </a:lst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a:defRPr sz="1600" dirty="0" smtClean="0"/>
        </a:defPPr>
      </a:lstStyle>
    </a:txDef>
  </a:objectDefaults>
  <a:extraClrSchemeLst/>
  <a:extLst>
    <a:ext uri="{05A4C25C-085E-4340-85A3-A5531E510DB2}">
      <thm15:themeFamily xmlns:thm15="http://schemas.microsoft.com/office/thememl/2012/main" name="Template Slides for Workgroup 1.pptx" id="{1FEE2E12-CF64-41F9-9944-18B6CC9474BC}" vid="{A7E572C6-C9E1-4341-AD34-64E75470FE5D}"/>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97b6fe81-1556-4112-94ca-31043ca39b71">
      <UserInfo>
        <DisplayName>Rivalland (ESO), Jessica</DisplayName>
        <AccountId>49</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6D827E7FA3BF940826F8BFC00472608" ma:contentTypeVersion="13" ma:contentTypeDescription="Create a new document." ma:contentTypeScope="" ma:versionID="60c1abd0eb4f2031373b617fe62ebba3">
  <xsd:schema xmlns:xsd="http://www.w3.org/2001/XMLSchema" xmlns:xs="http://www.w3.org/2001/XMLSchema" xmlns:p="http://schemas.microsoft.com/office/2006/metadata/properties" xmlns:ns2="dec74c4c-1639-4502-8f90-b4ce03410dfb" xmlns:ns3="97b6fe81-1556-4112-94ca-31043ca39b71" targetNamespace="http://schemas.microsoft.com/office/2006/metadata/properties" ma:root="true" ma:fieldsID="bacc4a6e0de01fc778e058e4b0a55274" ns2:_="" ns3:_="">
    <xsd:import namespace="dec74c4c-1639-4502-8f90-b4ce03410dfb"/>
    <xsd:import namespace="97b6fe81-1556-4112-94ca-31043ca39b7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Location" minOccurs="0"/>
                <xsd:element ref="ns2:MediaServiceOCR" minOccurs="0"/>
                <xsd:element ref="ns3:SharedWithUsers" minOccurs="0"/>
                <xsd:element ref="ns3:SharedWithDetails" minOccurs="0"/>
                <xsd:element ref="ns2:MediaServiceGenerationTime" minOccurs="0"/>
                <xsd:element ref="ns2:MediaServiceEventHashCode"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ec74c4c-1639-4502-8f90-b4ce03410df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Location" ma:index="14" nillable="true" ma:displayName="Location" ma:internalName="MediaServiceLocatio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97b6fe81-1556-4112-94ca-31043ca39b71"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526808D-2B4C-4333-ABB4-74F13E7BF81E}">
  <ds:schemaRefs>
    <ds:schemaRef ds:uri="http://schemas.microsoft.com/sharepoint/v3/contenttype/forms"/>
  </ds:schemaRefs>
</ds:datastoreItem>
</file>

<file path=customXml/itemProps2.xml><?xml version="1.0" encoding="utf-8"?>
<ds:datastoreItem xmlns:ds="http://schemas.openxmlformats.org/officeDocument/2006/customXml" ds:itemID="{DCB36002-CCFD-4C5D-814A-FF8D96969B7A}">
  <ds:schemaRefs>
    <ds:schemaRef ds:uri="http://schemas.microsoft.com/office/2006/metadata/properties"/>
    <ds:schemaRef ds:uri="http://purl.org/dc/terms/"/>
    <ds:schemaRef ds:uri="97b6fe81-1556-4112-94ca-31043ca39b7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dec74c4c-1639-4502-8f90-b4ce03410dfb"/>
    <ds:schemaRef ds:uri="http://www.w3.org/XML/1998/namespace"/>
    <ds:schemaRef ds:uri="http://purl.org/dc/dcmitype/"/>
  </ds:schemaRefs>
</ds:datastoreItem>
</file>

<file path=customXml/itemProps3.xml><?xml version="1.0" encoding="utf-8"?>
<ds:datastoreItem xmlns:ds="http://schemas.openxmlformats.org/officeDocument/2006/customXml" ds:itemID="{802FC2ED-1E16-456B-AC9B-03A6873357AC}"/>
</file>

<file path=docProps/app.xml><?xml version="1.0" encoding="utf-8"?>
<Properties xmlns="http://schemas.openxmlformats.org/officeDocument/2006/extended-properties" xmlns:vt="http://schemas.openxmlformats.org/officeDocument/2006/docPropsVTypes">
  <Template>GC0155 Workgroup 1 presentation slides</Template>
  <TotalTime>5247</TotalTime>
  <Words>895</Words>
  <Application>Microsoft Office PowerPoint</Application>
  <PresentationFormat>Widescreen</PresentationFormat>
  <Paragraphs>180</Paragraphs>
  <Slides>12</Slides>
  <Notes>2</Notes>
  <HiddenSlides>0</HiddenSlides>
  <MMClips>0</MMClips>
  <ScaleCrop>false</ScaleCrop>
  <HeadingPairs>
    <vt:vector size="8" baseType="variant">
      <vt:variant>
        <vt:lpstr>Fonts Used</vt:lpstr>
      </vt:variant>
      <vt:variant>
        <vt:i4>21</vt:i4>
      </vt:variant>
      <vt:variant>
        <vt:lpstr>Theme</vt:lpstr>
      </vt:variant>
      <vt:variant>
        <vt:i4>5</vt:i4>
      </vt:variant>
      <vt:variant>
        <vt:lpstr>Embedded OLE Servers</vt:lpstr>
      </vt:variant>
      <vt:variant>
        <vt:i4>1</vt:i4>
      </vt:variant>
      <vt:variant>
        <vt:lpstr>Slide Titles</vt:lpstr>
      </vt:variant>
      <vt:variant>
        <vt:i4>12</vt:i4>
      </vt:variant>
    </vt:vector>
  </HeadingPairs>
  <TitlesOfParts>
    <vt:vector size="39" baseType="lpstr">
      <vt:lpstr>Arial</vt:lpstr>
      <vt:lpstr>Calibri</vt:lpstr>
      <vt:lpstr>Calibri Light</vt:lpstr>
      <vt:lpstr>Helvetica Neue Light</vt:lpstr>
      <vt:lpstr>Helvetica Neue LT Pro 45 Light</vt:lpstr>
      <vt:lpstr>Helvetica Neue LT Pro 55 Roman</vt:lpstr>
      <vt:lpstr>Helvetica Neue LT Pro 65 Medium</vt:lpstr>
      <vt:lpstr>Helvetica Neue LT Std 35 Thin</vt:lpstr>
      <vt:lpstr>Helvetica Neue LT Std 45 Light</vt:lpstr>
      <vt:lpstr>Helvetica Neue LT Std 55 Roman</vt:lpstr>
      <vt:lpstr>Helvetica Neue LT Std 65 Medium</vt:lpstr>
      <vt:lpstr>Helvetica Neue LT Std 77 Bold C</vt:lpstr>
      <vt:lpstr>Helvetica Neue LT Std 87 Heavy </vt:lpstr>
      <vt:lpstr>Helvetica Neue LT Std 97 Black </vt:lpstr>
      <vt:lpstr>HelveticaNeueLTPro-Blk</vt:lpstr>
      <vt:lpstr>HelveticaNeueLTPro-Hv</vt:lpstr>
      <vt:lpstr>HelveticaNeueLTPro-Roman</vt:lpstr>
      <vt:lpstr>Orsted Sans Office</vt:lpstr>
      <vt:lpstr>Symbol</vt:lpstr>
      <vt:lpstr>Wingdings</vt:lpstr>
      <vt:lpstr>Wingdings 2</vt:lpstr>
      <vt:lpstr>Office Theme</vt:lpstr>
      <vt:lpstr>Orsted</vt:lpstr>
      <vt:lpstr>2_Office Theme</vt:lpstr>
      <vt:lpstr>5_Office Theme</vt:lpstr>
      <vt:lpstr>1_Office Theme</vt:lpstr>
      <vt:lpstr>think-cell Slide</vt:lpstr>
      <vt:lpstr>PowerPoint Presentation</vt:lpstr>
      <vt:lpstr>Agenda</vt:lpstr>
      <vt:lpstr>Members / Alternates &amp; Observers</vt:lpstr>
      <vt:lpstr>PowerPoint Presentation</vt:lpstr>
      <vt:lpstr>Timeline for GC0155 (Pending Panel Approval)</vt:lpstr>
      <vt:lpstr>PowerPoint Presentation</vt:lpstr>
      <vt:lpstr>PowerPoint Presentation</vt:lpstr>
      <vt:lpstr>PowerPoint Presentation</vt:lpstr>
      <vt:lpstr>PowerPoint Presentation</vt:lpstr>
      <vt:lpstr>GC0155 – Terms of Reference</vt:lpstr>
      <vt:lpstr>PowerPoint Presentation</vt:lpstr>
      <vt:lpstr>ESO to consolidate Workgroup responses to Questionnaire  Review of Over voltage requi</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 February 2022] Online Meeting via Teams</dc:title>
  <dc:creator>John-Okwesa(ESO), Banke</dc:creator>
  <cp:lastModifiedBy>John-Okwesa(ESO), Banke</cp:lastModifiedBy>
  <cp:revision>6</cp:revision>
  <dcterms:created xsi:type="dcterms:W3CDTF">2022-01-25T13:54:04Z</dcterms:created>
  <dcterms:modified xsi:type="dcterms:W3CDTF">2022-07-25T12:53:35Z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0x010100D6D827E7FA3BF940826F8BFC00472608</vt:lpwstr>
  </property>
  <property fmtid="{D5CDD505-2E9C-101B-9397-08002B2CF9AE}" pid="3" name="ComplianceAssetId">
    <vt:lpwstr/>
  </property>
  <property fmtid="{D5CDD505-2E9C-101B-9397-08002B2CF9AE}" pid="4" name="_ExtendedDescription">
    <vt:lpwstr/>
  </property>
  <property fmtid="{D5CDD505-2E9C-101B-9397-08002B2CF9AE}" pid="5" name="TriggerFlowInfo">
    <vt:lpwstr/>
  </property>
</Properties>
</file>