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4.xml" ContentType="application/vnd.openxmlformats-officedocument.theme+xml"/>
  <Override PartName="/ppt/tags/tag23.xml" ContentType="application/vnd.openxmlformats-officedocument.presentationml.tags+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5.xml" ContentType="application/vnd.openxmlformats-officedocument.theme+xml"/>
  <Override PartName="/ppt/slideLayouts/slideLayout93.xml" ContentType="application/vnd.openxmlformats-officedocument.presentationml.slideLayout+xml"/>
  <Override PartName="/ppt/theme/theme6.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7.xml" ContentType="application/vnd.openxmlformats-officedocument.theme+xml"/>
  <Override PartName="/ppt/slideLayouts/slideLayout97.xml" ContentType="application/vnd.openxmlformats-officedocument.presentationml.slideLayout+xml"/>
  <Override PartName="/ppt/theme/theme8.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9.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10.xml" ContentType="application/vnd.openxmlformats-officedocument.theme+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theme/theme11.xml" ContentType="application/vnd.openxmlformats-officedocument.theme+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theme/theme12.xml" ContentType="application/vnd.openxmlformats-officedocument.theme+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theme/theme13.xml" ContentType="application/vnd.openxmlformats-officedocument.theme+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theme/theme14.xml" ContentType="application/vnd.openxmlformats-officedocument.theme+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theme/theme15.xml" ContentType="application/vnd.openxmlformats-officedocument.theme+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theme/theme16.xml" ContentType="application/vnd.openxmlformats-officedocument.theme+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theme/theme17.xml" ContentType="application/vnd.openxmlformats-officedocument.theme+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theme/theme18.xml" ContentType="application/vnd.openxmlformats-officedocument.theme+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theme/theme19.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713" r:id="rId5"/>
    <p:sldMasterId id="2147483731" r:id="rId6"/>
    <p:sldMasterId id="2147483777" r:id="rId7"/>
    <p:sldMasterId id="2147483848" r:id="rId8"/>
    <p:sldMasterId id="2147483951" r:id="rId9"/>
    <p:sldMasterId id="2147483953" r:id="rId10"/>
    <p:sldMasterId id="2147483957" r:id="rId11"/>
    <p:sldMasterId id="2147483959" r:id="rId12"/>
    <p:sldMasterId id="2147484013" r:id="rId13"/>
    <p:sldMasterId id="2147484087" r:id="rId14"/>
    <p:sldMasterId id="2147484098" r:id="rId15"/>
    <p:sldMasterId id="2147484110" r:id="rId16"/>
    <p:sldMasterId id="2147484159" r:id="rId17"/>
    <p:sldMasterId id="2147484177" r:id="rId18"/>
    <p:sldMasterId id="2147484254" r:id="rId19"/>
    <p:sldMasterId id="2147484279" r:id="rId20"/>
    <p:sldMasterId id="2147484298" r:id="rId21"/>
    <p:sldMasterId id="2147484334" r:id="rId22"/>
  </p:sldMasterIdLst>
  <p:notesMasterIdLst>
    <p:notesMasterId r:id="rId58"/>
  </p:notesMasterIdLst>
  <p:handoutMasterIdLst>
    <p:handoutMasterId r:id="rId59"/>
  </p:handoutMasterIdLst>
  <p:sldIdLst>
    <p:sldId id="259" r:id="rId23"/>
    <p:sldId id="256" r:id="rId24"/>
    <p:sldId id="1212" r:id="rId25"/>
    <p:sldId id="1200" r:id="rId26"/>
    <p:sldId id="266" r:id="rId27"/>
    <p:sldId id="286" r:id="rId28"/>
    <p:sldId id="1567" r:id="rId29"/>
    <p:sldId id="488" r:id="rId30"/>
    <p:sldId id="529" r:id="rId31"/>
    <p:sldId id="531" r:id="rId32"/>
    <p:sldId id="1480" r:id="rId33"/>
    <p:sldId id="1407" r:id="rId34"/>
    <p:sldId id="2147197281" r:id="rId35"/>
    <p:sldId id="2147197283" r:id="rId36"/>
    <p:sldId id="535" r:id="rId37"/>
    <p:sldId id="534" r:id="rId38"/>
    <p:sldId id="1477" r:id="rId39"/>
    <p:sldId id="1418" r:id="rId40"/>
    <p:sldId id="2147197284" r:id="rId41"/>
    <p:sldId id="2147197275" r:id="rId42"/>
    <p:sldId id="2147197280" r:id="rId43"/>
    <p:sldId id="1469" r:id="rId44"/>
    <p:sldId id="1434" r:id="rId45"/>
    <p:sldId id="1550" r:id="rId46"/>
    <p:sldId id="2147197282" r:id="rId47"/>
    <p:sldId id="285" r:id="rId48"/>
    <p:sldId id="289" r:id="rId49"/>
    <p:sldId id="291" r:id="rId50"/>
    <p:sldId id="290" r:id="rId51"/>
    <p:sldId id="292" r:id="rId52"/>
    <p:sldId id="1240" r:id="rId53"/>
    <p:sldId id="1335" r:id="rId54"/>
    <p:sldId id="1336" r:id="rId55"/>
    <p:sldId id="1154" r:id="rId56"/>
    <p:sldId id="1202" r:id="rId5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B2AB88-9735-4184-8FED-D02C6212AB3B}">
          <p14:sldIdLst>
            <p14:sldId id="259"/>
            <p14:sldId id="256"/>
            <p14:sldId id="1212"/>
            <p14:sldId id="1200"/>
            <p14:sldId id="266"/>
            <p14:sldId id="286"/>
            <p14:sldId id="1567"/>
            <p14:sldId id="488"/>
            <p14:sldId id="529"/>
            <p14:sldId id="531"/>
            <p14:sldId id="1480"/>
            <p14:sldId id="1407"/>
            <p14:sldId id="2147197281"/>
            <p14:sldId id="2147197283"/>
            <p14:sldId id="535"/>
            <p14:sldId id="534"/>
            <p14:sldId id="1477"/>
            <p14:sldId id="1418"/>
            <p14:sldId id="2147197284"/>
            <p14:sldId id="2147197275"/>
            <p14:sldId id="2147197280"/>
            <p14:sldId id="1469"/>
            <p14:sldId id="1434"/>
            <p14:sldId id="1550"/>
            <p14:sldId id="2147197282"/>
            <p14:sldId id="285"/>
            <p14:sldId id="289"/>
            <p14:sldId id="291"/>
            <p14:sldId id="290"/>
            <p14:sldId id="292"/>
            <p14:sldId id="1240"/>
            <p14:sldId id="1335"/>
            <p14:sldId id="1336"/>
            <p14:sldId id="1154"/>
            <p14:sldId id="120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llen (ESO), Paul J" initials="M(PJ" lastIdx="1" clrIdx="0">
    <p:extLst>
      <p:ext uri="{19B8F6BF-5375-455C-9EA6-DF929625EA0E}">
        <p15:presenceInfo xmlns:p15="http://schemas.microsoft.com/office/powerpoint/2012/main" userId="S-1-5-21-852109325-4236797708-1392725387-12393" providerId="AD"/>
      </p:ext>
    </p:extLst>
  </p:cmAuthor>
  <p:cmAuthor id="2" name="GataAura (ESO), Rashpal" initials="G(R" lastIdx="2" clrIdx="1">
    <p:extLst>
      <p:ext uri="{19B8F6BF-5375-455C-9EA6-DF929625EA0E}">
        <p15:presenceInfo xmlns:p15="http://schemas.microsoft.com/office/powerpoint/2012/main" userId="S::rashpal.gataaura@uk.nationalgrid.com::196895f2-bfc6-4b3d-8f90-4a7ed9ed52e1" providerId="AD"/>
      </p:ext>
    </p:extLst>
  </p:cmAuthor>
  <p:cmAuthor id="3" name="Baker(ESO), Stephen" initials="BS" lastIdx="11" clrIdx="2">
    <p:extLst>
      <p:ext uri="{19B8F6BF-5375-455C-9EA6-DF929625EA0E}">
        <p15:presenceInfo xmlns:p15="http://schemas.microsoft.com/office/powerpoint/2012/main" userId="S::stephen.baker@uk.nationalgrid.com::9743341d-a617-4c2a-a18e-dd1df1776676" providerId="AD"/>
      </p:ext>
    </p:extLst>
  </p:cmAuthor>
  <p:cmAuthor id="4" name="Musaka(ESO), Sally" initials="MS" lastIdx="9" clrIdx="3">
    <p:extLst>
      <p:ext uri="{19B8F6BF-5375-455C-9EA6-DF929625EA0E}">
        <p15:presenceInfo xmlns:p15="http://schemas.microsoft.com/office/powerpoint/2012/main" userId="S::sally.musaka@uk.nationalgrid.com::a513c14e-bc7f-4c6b-9978-c7baac33670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BF22"/>
    <a:srgbClr val="FF5D00"/>
    <a:srgbClr val="FCF3E7"/>
    <a:srgbClr val="0079C1"/>
    <a:srgbClr val="C85412"/>
    <a:srgbClr val="E61E84"/>
    <a:srgbClr val="FFCE2C"/>
    <a:srgbClr val="20201E"/>
    <a:srgbClr val="6A2C91"/>
    <a:srgbClr val="E754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8BDE25-F37D-47A8-8BB1-6CF50242919B}" v="2658" dt="2022-06-21T11:24:35.788"/>
    <p1510:client id="{F07D1319-A48C-4944-8529-06FC790FB075}" v="206" dt="2022-06-21T11:49:26.86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4.xml"/><Relationship Id="rId21" Type="http://schemas.openxmlformats.org/officeDocument/2006/relationships/slideMaster" Target="slideMasters/slideMaster18.xml"/><Relationship Id="rId34" Type="http://schemas.openxmlformats.org/officeDocument/2006/relationships/slide" Target="slides/slide12.xml"/><Relationship Id="rId42" Type="http://schemas.openxmlformats.org/officeDocument/2006/relationships/slide" Target="slides/slide20.xml"/><Relationship Id="rId47" Type="http://schemas.openxmlformats.org/officeDocument/2006/relationships/slide" Target="slides/slide25.xml"/><Relationship Id="rId50" Type="http://schemas.openxmlformats.org/officeDocument/2006/relationships/slide" Target="slides/slide28.xml"/><Relationship Id="rId55" Type="http://schemas.openxmlformats.org/officeDocument/2006/relationships/slide" Target="slides/slide33.xml"/><Relationship Id="rId63"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Master" Target="slideMasters/slideMaster13.xml"/><Relationship Id="rId29" Type="http://schemas.openxmlformats.org/officeDocument/2006/relationships/slide" Target="slides/slide7.xml"/><Relationship Id="rId11" Type="http://schemas.openxmlformats.org/officeDocument/2006/relationships/slideMaster" Target="slideMasters/slideMaster8.xml"/><Relationship Id="rId24" Type="http://schemas.openxmlformats.org/officeDocument/2006/relationships/slide" Target="slides/slide2.xml"/><Relationship Id="rId32" Type="http://schemas.openxmlformats.org/officeDocument/2006/relationships/slide" Target="slides/slide10.xml"/><Relationship Id="rId37" Type="http://schemas.openxmlformats.org/officeDocument/2006/relationships/slide" Target="slides/slide15.xml"/><Relationship Id="rId40" Type="http://schemas.openxmlformats.org/officeDocument/2006/relationships/slide" Target="slides/slide18.xml"/><Relationship Id="rId45" Type="http://schemas.openxmlformats.org/officeDocument/2006/relationships/slide" Target="slides/slide23.xml"/><Relationship Id="rId53" Type="http://schemas.openxmlformats.org/officeDocument/2006/relationships/slide" Target="slides/slide31.xml"/><Relationship Id="rId58" Type="http://schemas.openxmlformats.org/officeDocument/2006/relationships/notesMaster" Target="notesMasters/notesMaster1.xml"/><Relationship Id="rId66"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presProps" Target="presProps.xml"/><Relationship Id="rId19" Type="http://schemas.openxmlformats.org/officeDocument/2006/relationships/slideMaster" Target="slideMasters/slideMaster16.xml"/><Relationship Id="rId14" Type="http://schemas.openxmlformats.org/officeDocument/2006/relationships/slideMaster" Target="slideMasters/slideMaster11.xml"/><Relationship Id="rId22" Type="http://schemas.openxmlformats.org/officeDocument/2006/relationships/slideMaster" Target="slideMasters/slideMaster19.xml"/><Relationship Id="rId27" Type="http://schemas.openxmlformats.org/officeDocument/2006/relationships/slide" Target="slides/slide5.xml"/><Relationship Id="rId30" Type="http://schemas.openxmlformats.org/officeDocument/2006/relationships/slide" Target="slides/slide8.xml"/><Relationship Id="rId35" Type="http://schemas.openxmlformats.org/officeDocument/2006/relationships/slide" Target="slides/slide13.xml"/><Relationship Id="rId43" Type="http://schemas.openxmlformats.org/officeDocument/2006/relationships/slide" Target="slides/slide21.xml"/><Relationship Id="rId48" Type="http://schemas.openxmlformats.org/officeDocument/2006/relationships/slide" Target="slides/slide26.xml"/><Relationship Id="rId56" Type="http://schemas.openxmlformats.org/officeDocument/2006/relationships/slide" Target="slides/slide34.xml"/><Relationship Id="rId64" Type="http://schemas.openxmlformats.org/officeDocument/2006/relationships/tableStyles" Target="tableStyles.xml"/><Relationship Id="rId8" Type="http://schemas.openxmlformats.org/officeDocument/2006/relationships/slideMaster" Target="slideMasters/slideMaster5.xml"/><Relationship Id="rId51" Type="http://schemas.openxmlformats.org/officeDocument/2006/relationships/slide" Target="slides/slide29.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3.xml"/><Relationship Id="rId33" Type="http://schemas.openxmlformats.org/officeDocument/2006/relationships/slide" Target="slides/slide11.xml"/><Relationship Id="rId38" Type="http://schemas.openxmlformats.org/officeDocument/2006/relationships/slide" Target="slides/slide16.xml"/><Relationship Id="rId46" Type="http://schemas.openxmlformats.org/officeDocument/2006/relationships/slide" Target="slides/slide24.xml"/><Relationship Id="rId59" Type="http://schemas.openxmlformats.org/officeDocument/2006/relationships/handoutMaster" Target="handoutMasters/handoutMaster1.xml"/><Relationship Id="rId20" Type="http://schemas.openxmlformats.org/officeDocument/2006/relationships/slideMaster" Target="slideMasters/slideMaster17.xml"/><Relationship Id="rId41" Type="http://schemas.openxmlformats.org/officeDocument/2006/relationships/slide" Target="slides/slide19.xml"/><Relationship Id="rId54" Type="http://schemas.openxmlformats.org/officeDocument/2006/relationships/slide" Target="slides/slide32.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Master" Target="slideMasters/slideMaster12.xml"/><Relationship Id="rId23" Type="http://schemas.openxmlformats.org/officeDocument/2006/relationships/slide" Target="slides/slide1.xml"/><Relationship Id="rId28" Type="http://schemas.openxmlformats.org/officeDocument/2006/relationships/slide" Target="slides/slide6.xml"/><Relationship Id="rId36" Type="http://schemas.openxmlformats.org/officeDocument/2006/relationships/slide" Target="slides/slide14.xml"/><Relationship Id="rId49" Type="http://schemas.openxmlformats.org/officeDocument/2006/relationships/slide" Target="slides/slide27.xml"/><Relationship Id="rId57" Type="http://schemas.openxmlformats.org/officeDocument/2006/relationships/slide" Target="slides/slide35.xml"/><Relationship Id="rId10" Type="http://schemas.openxmlformats.org/officeDocument/2006/relationships/slideMaster" Target="slideMasters/slideMaster7.xml"/><Relationship Id="rId31" Type="http://schemas.openxmlformats.org/officeDocument/2006/relationships/slide" Target="slides/slide9.xml"/><Relationship Id="rId44" Type="http://schemas.openxmlformats.org/officeDocument/2006/relationships/slide" Target="slides/slide22.xml"/><Relationship Id="rId52" Type="http://schemas.openxmlformats.org/officeDocument/2006/relationships/slide" Target="slides/slide30.xml"/><Relationship Id="rId60" Type="http://schemas.openxmlformats.org/officeDocument/2006/relationships/commentAuthors" Target="commentAuthors.xml"/><Relationship Id="rId65"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Master" Target="slideMasters/slideMaster10.xml"/><Relationship Id="rId18" Type="http://schemas.openxmlformats.org/officeDocument/2006/relationships/slideMaster" Target="slideMasters/slideMaster15.xml"/><Relationship Id="rId39" Type="http://schemas.openxmlformats.org/officeDocument/2006/relationships/slide" Target="slides/slide1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taAura (ESO), Rashpal" userId="196895f2-bfc6-4b3d-8f90-4a7ed9ed52e1" providerId="ADAL" clId="{ECEA6498-2963-43D2-AB6B-EA9AB545E0C2}"/>
    <pc:docChg chg="modSld">
      <pc:chgData name="GataAura (ESO), Rashpal" userId="196895f2-bfc6-4b3d-8f90-4a7ed9ed52e1" providerId="ADAL" clId="{ECEA6498-2963-43D2-AB6B-EA9AB545E0C2}" dt="2021-10-22T10:26:21.870" v="56" actId="20577"/>
      <pc:docMkLst>
        <pc:docMk/>
      </pc:docMkLst>
      <pc:sldChg chg="modSp mod">
        <pc:chgData name="GataAura (ESO), Rashpal" userId="196895f2-bfc6-4b3d-8f90-4a7ed9ed52e1" providerId="ADAL" clId="{ECEA6498-2963-43D2-AB6B-EA9AB545E0C2}" dt="2021-10-22T10:26:21.870" v="56" actId="20577"/>
        <pc:sldMkLst>
          <pc:docMk/>
          <pc:sldMk cId="3513088701" sldId="1154"/>
        </pc:sldMkLst>
        <pc:spChg chg="mod">
          <ac:chgData name="GataAura (ESO), Rashpal" userId="196895f2-bfc6-4b3d-8f90-4a7ed9ed52e1" providerId="ADAL" clId="{ECEA6498-2963-43D2-AB6B-EA9AB545E0C2}" dt="2021-10-22T10:26:21.870" v="56" actId="20577"/>
          <ac:spMkLst>
            <pc:docMk/>
            <pc:sldMk cId="3513088701" sldId="1154"/>
            <ac:spMk id="3" creationId="{A988FD65-247D-4210-B048-12258ADD0D92}"/>
          </ac:spMkLst>
        </pc:spChg>
      </pc:sldChg>
    </pc:docChg>
  </pc:docChgLst>
  <pc:docChgLst>
    <pc:chgData name="GataAura (ESO), Rashpal" userId="196895f2-bfc6-4b3d-8f90-4a7ed9ed52e1" providerId="ADAL" clId="{D7AAD072-4A24-4321-8F8B-4673C2BFBB43}"/>
    <pc:docChg chg="undo custSel modSld">
      <pc:chgData name="GataAura (ESO), Rashpal" userId="196895f2-bfc6-4b3d-8f90-4a7ed9ed52e1" providerId="ADAL" clId="{D7AAD072-4A24-4321-8F8B-4673C2BFBB43}" dt="2022-02-08T12:47:38.453" v="67" actId="20577"/>
      <pc:docMkLst>
        <pc:docMk/>
      </pc:docMkLst>
      <pc:sldChg chg="modSp mod">
        <pc:chgData name="GataAura (ESO), Rashpal" userId="196895f2-bfc6-4b3d-8f90-4a7ed9ed52e1" providerId="ADAL" clId="{D7AAD072-4A24-4321-8F8B-4673C2BFBB43}" dt="2022-02-08T12:43:22.121" v="8" actId="20577"/>
        <pc:sldMkLst>
          <pc:docMk/>
          <pc:sldMk cId="4166818921" sldId="259"/>
        </pc:sldMkLst>
        <pc:spChg chg="mod">
          <ac:chgData name="GataAura (ESO), Rashpal" userId="196895f2-bfc6-4b3d-8f90-4a7ed9ed52e1" providerId="ADAL" clId="{D7AAD072-4A24-4321-8F8B-4673C2BFBB43}" dt="2022-02-08T12:43:22.121" v="8" actId="20577"/>
          <ac:spMkLst>
            <pc:docMk/>
            <pc:sldMk cId="4166818921" sldId="259"/>
            <ac:spMk id="5" creationId="{4FBA6ABF-CE97-446E-AFED-BDC24A2E4D0F}"/>
          </ac:spMkLst>
        </pc:spChg>
      </pc:sldChg>
      <pc:sldChg chg="modSp mod">
        <pc:chgData name="GataAura (ESO), Rashpal" userId="196895f2-bfc6-4b3d-8f90-4a7ed9ed52e1" providerId="ADAL" clId="{D7AAD072-4A24-4321-8F8B-4673C2BFBB43}" dt="2022-02-08T12:47:38.453" v="67" actId="20577"/>
        <pc:sldMkLst>
          <pc:docMk/>
          <pc:sldMk cId="3513088701" sldId="1154"/>
        </pc:sldMkLst>
        <pc:spChg chg="mod">
          <ac:chgData name="GataAura (ESO), Rashpal" userId="196895f2-bfc6-4b3d-8f90-4a7ed9ed52e1" providerId="ADAL" clId="{D7AAD072-4A24-4321-8F8B-4673C2BFBB43}" dt="2022-02-08T12:47:38.453" v="67" actId="20577"/>
          <ac:spMkLst>
            <pc:docMk/>
            <pc:sldMk cId="3513088701" sldId="1154"/>
            <ac:spMk id="3" creationId="{A988FD65-247D-4210-B048-12258ADD0D92}"/>
          </ac:spMkLst>
        </pc:spChg>
      </pc:sldChg>
      <pc:sldChg chg="modSp mod">
        <pc:chgData name="GataAura (ESO), Rashpal" userId="196895f2-bfc6-4b3d-8f90-4a7ed9ed52e1" providerId="ADAL" clId="{D7AAD072-4A24-4321-8F8B-4673C2BFBB43}" dt="2022-02-08T12:44:08.017" v="32" actId="5793"/>
        <pc:sldMkLst>
          <pc:docMk/>
          <pc:sldMk cId="1238846108" sldId="1200"/>
        </pc:sldMkLst>
        <pc:spChg chg="mod">
          <ac:chgData name="GataAura (ESO), Rashpal" userId="196895f2-bfc6-4b3d-8f90-4a7ed9ed52e1" providerId="ADAL" clId="{D7AAD072-4A24-4321-8F8B-4673C2BFBB43}" dt="2022-02-08T12:44:08.017" v="32" actId="5793"/>
          <ac:spMkLst>
            <pc:docMk/>
            <pc:sldMk cId="1238846108" sldId="1200"/>
            <ac:spMk id="4" creationId="{E8B728F4-72B7-4C7C-80BE-E2F214E6E0E1}"/>
          </ac:spMkLst>
        </pc:spChg>
      </pc:sldChg>
      <pc:sldChg chg="modSp mod">
        <pc:chgData name="GataAura (ESO), Rashpal" userId="196895f2-bfc6-4b3d-8f90-4a7ed9ed52e1" providerId="ADAL" clId="{D7AAD072-4A24-4321-8F8B-4673C2BFBB43}" dt="2022-02-08T12:43:55.765" v="20" actId="20577"/>
        <pc:sldMkLst>
          <pc:docMk/>
          <pc:sldMk cId="3923867617" sldId="1212"/>
        </pc:sldMkLst>
        <pc:spChg chg="mod">
          <ac:chgData name="GataAura (ESO), Rashpal" userId="196895f2-bfc6-4b3d-8f90-4a7ed9ed52e1" providerId="ADAL" clId="{D7AAD072-4A24-4321-8F8B-4673C2BFBB43}" dt="2022-02-08T12:43:55.765" v="20" actId="20577"/>
          <ac:spMkLst>
            <pc:docMk/>
            <pc:sldMk cId="3923867617" sldId="1212"/>
            <ac:spMk id="5" creationId="{E110C69B-38A7-4378-9C60-90CF57283E9A}"/>
          </ac:spMkLst>
        </pc:spChg>
      </pc:sldChg>
    </pc:docChg>
  </pc:docChgLst>
  <pc:docChgLst>
    <pc:chgData name="Mullen (ESO), Paul J" userId="bf3d1d73-b4d7-4bb4-8793-c91dcec30622" providerId="ADAL" clId="{50C94031-107C-4F31-9036-0B4EE578534B}"/>
    <pc:docChg chg="custSel modSld">
      <pc:chgData name="Mullen (ESO), Paul J" userId="bf3d1d73-b4d7-4bb4-8793-c91dcec30622" providerId="ADAL" clId="{50C94031-107C-4F31-9036-0B4EE578534B}" dt="2022-06-15T18:33:59.953" v="21" actId="20577"/>
      <pc:docMkLst>
        <pc:docMk/>
      </pc:docMkLst>
      <pc:sldChg chg="modSp mod">
        <pc:chgData name="Mullen (ESO), Paul J" userId="bf3d1d73-b4d7-4bb4-8793-c91dcec30622" providerId="ADAL" clId="{50C94031-107C-4F31-9036-0B4EE578534B}" dt="2022-06-15T18:33:59.953" v="21" actId="20577"/>
        <pc:sldMkLst>
          <pc:docMk/>
          <pc:sldMk cId="1406300506" sldId="1477"/>
        </pc:sldMkLst>
        <pc:graphicFrameChg chg="modGraphic">
          <ac:chgData name="Mullen (ESO), Paul J" userId="bf3d1d73-b4d7-4bb4-8793-c91dcec30622" providerId="ADAL" clId="{50C94031-107C-4F31-9036-0B4EE578534B}" dt="2022-06-15T18:33:59.953" v="21" actId="20577"/>
          <ac:graphicFrameMkLst>
            <pc:docMk/>
            <pc:sldMk cId="1406300506" sldId="1477"/>
            <ac:graphicFrameMk id="5" creationId="{4CB550AD-0E0B-467B-A24E-263CEEC8C372}"/>
          </ac:graphicFrameMkLst>
        </pc:graphicFrameChg>
      </pc:sldChg>
      <pc:sldChg chg="modSp mod">
        <pc:chgData name="Mullen (ESO), Paul J" userId="bf3d1d73-b4d7-4bb4-8793-c91dcec30622" providerId="ADAL" clId="{50C94031-107C-4F31-9036-0B4EE578534B}" dt="2022-06-15T18:33:05.511" v="17" actId="20577"/>
        <pc:sldMkLst>
          <pc:docMk/>
          <pc:sldMk cId="2981309810" sldId="1480"/>
        </pc:sldMkLst>
        <pc:graphicFrameChg chg="modGraphic">
          <ac:chgData name="Mullen (ESO), Paul J" userId="bf3d1d73-b4d7-4bb4-8793-c91dcec30622" providerId="ADAL" clId="{50C94031-107C-4F31-9036-0B4EE578534B}" dt="2022-06-15T18:33:05.511" v="17" actId="20577"/>
          <ac:graphicFrameMkLst>
            <pc:docMk/>
            <pc:sldMk cId="2981309810" sldId="1480"/>
            <ac:graphicFrameMk id="5" creationId="{4CB550AD-0E0B-467B-A24E-263CEEC8C372}"/>
          </ac:graphicFrameMkLst>
        </pc:graphicFrameChg>
      </pc:sldChg>
      <pc:sldChg chg="modSp mod">
        <pc:chgData name="Mullen (ESO), Paul J" userId="bf3d1d73-b4d7-4bb4-8793-c91dcec30622" providerId="ADAL" clId="{50C94031-107C-4F31-9036-0B4EE578534B}" dt="2022-06-15T18:32:51.362" v="2" actId="1076"/>
        <pc:sldMkLst>
          <pc:docMk/>
          <pc:sldMk cId="1141191759" sldId="1567"/>
        </pc:sldMkLst>
        <pc:spChg chg="mod">
          <ac:chgData name="Mullen (ESO), Paul J" userId="bf3d1d73-b4d7-4bb4-8793-c91dcec30622" providerId="ADAL" clId="{50C94031-107C-4F31-9036-0B4EE578534B}" dt="2022-06-15T18:32:51.362" v="2" actId="1076"/>
          <ac:spMkLst>
            <pc:docMk/>
            <pc:sldMk cId="1141191759" sldId="1567"/>
            <ac:spMk id="4" creationId="{239D8572-4B80-43C0-A793-A677B76538B7}"/>
          </ac:spMkLst>
        </pc:spChg>
      </pc:sldChg>
    </pc:docChg>
  </pc:docChgLst>
  <pc:docChgLst>
    <pc:chgData name="Musaka(ESO), Sally" userId="S::sally.musaka@uk.nationalgrid.com::a513c14e-bc7f-4c6b-9978-c7baac33670c" providerId="AD" clId="Web-{AFBF19F1-D397-4646-13E0-D752AD4211D3}"/>
    <pc:docChg chg="sldOrd">
      <pc:chgData name="Musaka(ESO), Sally" userId="S::sally.musaka@uk.nationalgrid.com::a513c14e-bc7f-4c6b-9978-c7baac33670c" providerId="AD" clId="Web-{AFBF19F1-D397-4646-13E0-D752AD4211D3}" dt="2022-02-03T15:11:39.190" v="0"/>
      <pc:docMkLst>
        <pc:docMk/>
      </pc:docMkLst>
      <pc:sldChg chg="ord">
        <pc:chgData name="Musaka(ESO), Sally" userId="S::sally.musaka@uk.nationalgrid.com::a513c14e-bc7f-4c6b-9978-c7baac33670c" providerId="AD" clId="Web-{AFBF19F1-D397-4646-13E0-D752AD4211D3}" dt="2022-02-03T15:11:39.190" v="0"/>
        <pc:sldMkLst>
          <pc:docMk/>
          <pc:sldMk cId="897561855" sldId="1202"/>
        </pc:sldMkLst>
      </pc:sldChg>
    </pc:docChg>
  </pc:docChgLst>
  <pc:docChgLst>
    <pc:chgData name="GataAura (ESO), Rashpal" userId="196895f2-bfc6-4b3d-8f90-4a7ed9ed52e1" providerId="ADAL" clId="{4673F2AF-20F4-42EC-B4A4-483939BEF27B}"/>
    <pc:docChg chg="undo custSel delSld modSld delMainMaster modSection">
      <pc:chgData name="GataAura (ESO), Rashpal" userId="196895f2-bfc6-4b3d-8f90-4a7ed9ed52e1" providerId="ADAL" clId="{4673F2AF-20F4-42EC-B4A4-483939BEF27B}" dt="2022-02-04T09:13:58.901" v="440" actId="20577"/>
      <pc:docMkLst>
        <pc:docMk/>
      </pc:docMkLst>
      <pc:sldChg chg="del">
        <pc:chgData name="GataAura (ESO), Rashpal" userId="196895f2-bfc6-4b3d-8f90-4a7ed9ed52e1" providerId="ADAL" clId="{4673F2AF-20F4-42EC-B4A4-483939BEF27B}" dt="2022-01-24T15:59:51.749" v="119" actId="47"/>
        <pc:sldMkLst>
          <pc:docMk/>
          <pc:sldMk cId="4061758958" sldId="257"/>
        </pc:sldMkLst>
      </pc:sldChg>
      <pc:sldChg chg="modSp mod">
        <pc:chgData name="GataAura (ESO), Rashpal" userId="196895f2-bfc6-4b3d-8f90-4a7ed9ed52e1" providerId="ADAL" clId="{4673F2AF-20F4-42EC-B4A4-483939BEF27B}" dt="2022-01-24T15:55:56.814" v="11" actId="20577"/>
        <pc:sldMkLst>
          <pc:docMk/>
          <pc:sldMk cId="4166818921" sldId="259"/>
        </pc:sldMkLst>
        <pc:spChg chg="mod">
          <ac:chgData name="GataAura (ESO), Rashpal" userId="196895f2-bfc6-4b3d-8f90-4a7ed9ed52e1" providerId="ADAL" clId="{4673F2AF-20F4-42EC-B4A4-483939BEF27B}" dt="2022-01-24T15:55:56.814" v="11" actId="20577"/>
          <ac:spMkLst>
            <pc:docMk/>
            <pc:sldMk cId="4166818921" sldId="259"/>
            <ac:spMk id="5" creationId="{4FBA6ABF-CE97-446E-AFED-BDC24A2E4D0F}"/>
          </ac:spMkLst>
        </pc:spChg>
      </pc:sldChg>
      <pc:sldChg chg="del">
        <pc:chgData name="GataAura (ESO), Rashpal" userId="196895f2-bfc6-4b3d-8f90-4a7ed9ed52e1" providerId="ADAL" clId="{4673F2AF-20F4-42EC-B4A4-483939BEF27B}" dt="2022-01-24T15:59:51.749" v="119" actId="47"/>
        <pc:sldMkLst>
          <pc:docMk/>
          <pc:sldMk cId="1811499164" sldId="262"/>
        </pc:sldMkLst>
      </pc:sldChg>
      <pc:sldChg chg="del">
        <pc:chgData name="GataAura (ESO), Rashpal" userId="196895f2-bfc6-4b3d-8f90-4a7ed9ed52e1" providerId="ADAL" clId="{4673F2AF-20F4-42EC-B4A4-483939BEF27B}" dt="2022-01-24T15:59:51.749" v="119" actId="47"/>
        <pc:sldMkLst>
          <pc:docMk/>
          <pc:sldMk cId="3493670851" sldId="263"/>
        </pc:sldMkLst>
      </pc:sldChg>
      <pc:sldChg chg="del">
        <pc:chgData name="GataAura (ESO), Rashpal" userId="196895f2-bfc6-4b3d-8f90-4a7ed9ed52e1" providerId="ADAL" clId="{4673F2AF-20F4-42EC-B4A4-483939BEF27B}" dt="2022-01-24T15:59:51.749" v="119" actId="47"/>
        <pc:sldMkLst>
          <pc:docMk/>
          <pc:sldMk cId="3391434172" sldId="264"/>
        </pc:sldMkLst>
      </pc:sldChg>
      <pc:sldChg chg="del">
        <pc:chgData name="GataAura (ESO), Rashpal" userId="196895f2-bfc6-4b3d-8f90-4a7ed9ed52e1" providerId="ADAL" clId="{4673F2AF-20F4-42EC-B4A4-483939BEF27B}" dt="2022-01-24T15:58:11.832" v="112" actId="47"/>
        <pc:sldMkLst>
          <pc:docMk/>
          <pc:sldMk cId="1568393158" sldId="278"/>
        </pc:sldMkLst>
      </pc:sldChg>
      <pc:sldChg chg="del">
        <pc:chgData name="GataAura (ESO), Rashpal" userId="196895f2-bfc6-4b3d-8f90-4a7ed9ed52e1" providerId="ADAL" clId="{4673F2AF-20F4-42EC-B4A4-483939BEF27B}" dt="2022-01-24T15:58:11.832" v="112" actId="47"/>
        <pc:sldMkLst>
          <pc:docMk/>
          <pc:sldMk cId="2687981248" sldId="284"/>
        </pc:sldMkLst>
      </pc:sldChg>
      <pc:sldChg chg="del">
        <pc:chgData name="GataAura (ESO), Rashpal" userId="196895f2-bfc6-4b3d-8f90-4a7ed9ed52e1" providerId="ADAL" clId="{4673F2AF-20F4-42EC-B4A4-483939BEF27B}" dt="2022-01-24T15:57:26.838" v="98" actId="47"/>
        <pc:sldMkLst>
          <pc:docMk/>
          <pc:sldMk cId="480471742" sldId="287"/>
        </pc:sldMkLst>
      </pc:sldChg>
      <pc:sldChg chg="del">
        <pc:chgData name="GataAura (ESO), Rashpal" userId="196895f2-bfc6-4b3d-8f90-4a7ed9ed52e1" providerId="ADAL" clId="{4673F2AF-20F4-42EC-B4A4-483939BEF27B}" dt="2022-01-24T15:57:26.838" v="98" actId="47"/>
        <pc:sldMkLst>
          <pc:docMk/>
          <pc:sldMk cId="1054912677" sldId="289"/>
        </pc:sldMkLst>
      </pc:sldChg>
      <pc:sldChg chg="del">
        <pc:chgData name="GataAura (ESO), Rashpal" userId="196895f2-bfc6-4b3d-8f90-4a7ed9ed52e1" providerId="ADAL" clId="{4673F2AF-20F4-42EC-B4A4-483939BEF27B}" dt="2022-01-24T15:58:11.832" v="112" actId="47"/>
        <pc:sldMkLst>
          <pc:docMk/>
          <pc:sldMk cId="3263727838" sldId="332"/>
        </pc:sldMkLst>
      </pc:sldChg>
      <pc:sldChg chg="del">
        <pc:chgData name="GataAura (ESO), Rashpal" userId="196895f2-bfc6-4b3d-8f90-4a7ed9ed52e1" providerId="ADAL" clId="{4673F2AF-20F4-42EC-B4A4-483939BEF27B}" dt="2022-01-24T15:57:16.995" v="97" actId="47"/>
        <pc:sldMkLst>
          <pc:docMk/>
          <pc:sldMk cId="2196846670" sldId="663"/>
        </pc:sldMkLst>
      </pc:sldChg>
      <pc:sldChg chg="modSp mod">
        <pc:chgData name="GataAura (ESO), Rashpal" userId="196895f2-bfc6-4b3d-8f90-4a7ed9ed52e1" providerId="ADAL" clId="{4673F2AF-20F4-42EC-B4A4-483939BEF27B}" dt="2022-01-24T16:00:25.858" v="168" actId="20577"/>
        <pc:sldMkLst>
          <pc:docMk/>
          <pc:sldMk cId="3513088701" sldId="1154"/>
        </pc:sldMkLst>
        <pc:spChg chg="mod">
          <ac:chgData name="GataAura (ESO), Rashpal" userId="196895f2-bfc6-4b3d-8f90-4a7ed9ed52e1" providerId="ADAL" clId="{4673F2AF-20F4-42EC-B4A4-483939BEF27B}" dt="2022-01-24T16:00:25.858" v="168" actId="20577"/>
          <ac:spMkLst>
            <pc:docMk/>
            <pc:sldMk cId="3513088701" sldId="1154"/>
            <ac:spMk id="3" creationId="{A988FD65-247D-4210-B048-12258ADD0D92}"/>
          </ac:spMkLst>
        </pc:spChg>
      </pc:sldChg>
      <pc:sldChg chg="modSp mod">
        <pc:chgData name="GataAura (ESO), Rashpal" userId="196895f2-bfc6-4b3d-8f90-4a7ed9ed52e1" providerId="ADAL" clId="{4673F2AF-20F4-42EC-B4A4-483939BEF27B}" dt="2022-01-24T15:56:43.876" v="89" actId="20577"/>
        <pc:sldMkLst>
          <pc:docMk/>
          <pc:sldMk cId="1238846108" sldId="1200"/>
        </pc:sldMkLst>
        <pc:spChg chg="mod">
          <ac:chgData name="GataAura (ESO), Rashpal" userId="196895f2-bfc6-4b3d-8f90-4a7ed9ed52e1" providerId="ADAL" clId="{4673F2AF-20F4-42EC-B4A4-483939BEF27B}" dt="2022-01-24T15:56:43.876" v="89" actId="20577"/>
          <ac:spMkLst>
            <pc:docMk/>
            <pc:sldMk cId="1238846108" sldId="1200"/>
            <ac:spMk id="4" creationId="{E8B728F4-72B7-4C7C-80BE-E2F214E6E0E1}"/>
          </ac:spMkLst>
        </pc:spChg>
      </pc:sldChg>
      <pc:sldChg chg="modSp mod">
        <pc:chgData name="GataAura (ESO), Rashpal" userId="196895f2-bfc6-4b3d-8f90-4a7ed9ed52e1" providerId="ADAL" clId="{4673F2AF-20F4-42EC-B4A4-483939BEF27B}" dt="2022-02-04T09:13:58.901" v="440" actId="20577"/>
        <pc:sldMkLst>
          <pc:docMk/>
          <pc:sldMk cId="3923867617" sldId="1212"/>
        </pc:sldMkLst>
        <pc:spChg chg="mod">
          <ac:chgData name="GataAura (ESO), Rashpal" userId="196895f2-bfc6-4b3d-8f90-4a7ed9ed52e1" providerId="ADAL" clId="{4673F2AF-20F4-42EC-B4A4-483939BEF27B}" dt="2022-02-04T09:13:58.901" v="440" actId="20577"/>
          <ac:spMkLst>
            <pc:docMk/>
            <pc:sldMk cId="3923867617" sldId="1212"/>
            <ac:spMk id="5" creationId="{E110C69B-38A7-4378-9C60-90CF57283E9A}"/>
          </ac:spMkLst>
        </pc:spChg>
      </pc:sldChg>
      <pc:sldChg chg="addSp delSp modSp del mod">
        <pc:chgData name="GataAura (ESO), Rashpal" userId="196895f2-bfc6-4b3d-8f90-4a7ed9ed52e1" providerId="ADAL" clId="{4673F2AF-20F4-42EC-B4A4-483939BEF27B}" dt="2022-01-24T16:06:52.442" v="389" actId="14100"/>
        <pc:sldMkLst>
          <pc:docMk/>
          <pc:sldMk cId="4060800434" sldId="1240"/>
        </pc:sldMkLst>
        <pc:spChg chg="del mod">
          <ac:chgData name="GataAura (ESO), Rashpal" userId="196895f2-bfc6-4b3d-8f90-4a7ed9ed52e1" providerId="ADAL" clId="{4673F2AF-20F4-42EC-B4A4-483939BEF27B}" dt="2022-01-24T16:05:10.909" v="320" actId="478"/>
          <ac:spMkLst>
            <pc:docMk/>
            <pc:sldMk cId="4060800434" sldId="1240"/>
            <ac:spMk id="3" creationId="{20BD49DA-B044-4B7E-A684-D0951A8BB8F1}"/>
          </ac:spMkLst>
        </pc:spChg>
        <pc:spChg chg="add mod">
          <ac:chgData name="GataAura (ESO), Rashpal" userId="196895f2-bfc6-4b3d-8f90-4a7ed9ed52e1" providerId="ADAL" clId="{4673F2AF-20F4-42EC-B4A4-483939BEF27B}" dt="2022-01-24T16:06:52.442" v="389" actId="14100"/>
          <ac:spMkLst>
            <pc:docMk/>
            <pc:sldMk cId="4060800434" sldId="1240"/>
            <ac:spMk id="5" creationId="{7493ECF5-170A-4F98-AE74-01BAC11B3591}"/>
          </ac:spMkLst>
        </pc:spChg>
        <pc:spChg chg="mod">
          <ac:chgData name="GataAura (ESO), Rashpal" userId="196895f2-bfc6-4b3d-8f90-4a7ed9ed52e1" providerId="ADAL" clId="{4673F2AF-20F4-42EC-B4A4-483939BEF27B}" dt="2022-01-24T16:01:11.399" v="170" actId="6549"/>
          <ac:spMkLst>
            <pc:docMk/>
            <pc:sldMk cId="4060800434" sldId="1240"/>
            <ac:spMk id="5" creationId="{EB33A865-0980-42EF-894F-9B6F6D71B2D7}"/>
          </ac:spMkLst>
        </pc:spChg>
      </pc:sldChg>
      <pc:sldChg chg="del">
        <pc:chgData name="GataAura (ESO), Rashpal" userId="196895f2-bfc6-4b3d-8f90-4a7ed9ed52e1" providerId="ADAL" clId="{4673F2AF-20F4-42EC-B4A4-483939BEF27B}" dt="2022-01-24T15:58:11.832" v="112" actId="47"/>
        <pc:sldMkLst>
          <pc:docMk/>
          <pc:sldMk cId="769281750" sldId="1242"/>
        </pc:sldMkLst>
      </pc:sldChg>
      <pc:sldChg chg="del">
        <pc:chgData name="GataAura (ESO), Rashpal" userId="196895f2-bfc6-4b3d-8f90-4a7ed9ed52e1" providerId="ADAL" clId="{4673F2AF-20F4-42EC-B4A4-483939BEF27B}" dt="2022-01-24T15:58:11.832" v="112" actId="47"/>
        <pc:sldMkLst>
          <pc:docMk/>
          <pc:sldMk cId="581137107" sldId="1245"/>
        </pc:sldMkLst>
      </pc:sldChg>
      <pc:sldChg chg="del">
        <pc:chgData name="GataAura (ESO), Rashpal" userId="196895f2-bfc6-4b3d-8f90-4a7ed9ed52e1" providerId="ADAL" clId="{4673F2AF-20F4-42EC-B4A4-483939BEF27B}" dt="2022-01-24T15:58:11.832" v="112" actId="47"/>
        <pc:sldMkLst>
          <pc:docMk/>
          <pc:sldMk cId="1190874168" sldId="1252"/>
        </pc:sldMkLst>
      </pc:sldChg>
      <pc:sldChg chg="del">
        <pc:chgData name="GataAura (ESO), Rashpal" userId="196895f2-bfc6-4b3d-8f90-4a7ed9ed52e1" providerId="ADAL" clId="{4673F2AF-20F4-42EC-B4A4-483939BEF27B}" dt="2022-01-24T15:58:11.832" v="112" actId="47"/>
        <pc:sldMkLst>
          <pc:docMk/>
          <pc:sldMk cId="2480730648" sldId="1253"/>
        </pc:sldMkLst>
      </pc:sldChg>
      <pc:sldChg chg="del">
        <pc:chgData name="GataAura (ESO), Rashpal" userId="196895f2-bfc6-4b3d-8f90-4a7ed9ed52e1" providerId="ADAL" clId="{4673F2AF-20F4-42EC-B4A4-483939BEF27B}" dt="2022-01-24T15:58:11.832" v="112" actId="47"/>
        <pc:sldMkLst>
          <pc:docMk/>
          <pc:sldMk cId="4152713952" sldId="1254"/>
        </pc:sldMkLst>
      </pc:sldChg>
      <pc:sldChg chg="del">
        <pc:chgData name="GataAura (ESO), Rashpal" userId="196895f2-bfc6-4b3d-8f90-4a7ed9ed52e1" providerId="ADAL" clId="{4673F2AF-20F4-42EC-B4A4-483939BEF27B}" dt="2022-01-24T15:58:11.832" v="112" actId="47"/>
        <pc:sldMkLst>
          <pc:docMk/>
          <pc:sldMk cId="1123282379" sldId="1255"/>
        </pc:sldMkLst>
      </pc:sldChg>
      <pc:sldChg chg="del">
        <pc:chgData name="GataAura (ESO), Rashpal" userId="196895f2-bfc6-4b3d-8f90-4a7ed9ed52e1" providerId="ADAL" clId="{4673F2AF-20F4-42EC-B4A4-483939BEF27B}" dt="2022-01-24T15:58:11.832" v="112" actId="47"/>
        <pc:sldMkLst>
          <pc:docMk/>
          <pc:sldMk cId="2674240031" sldId="1256"/>
        </pc:sldMkLst>
      </pc:sldChg>
      <pc:sldChg chg="del">
        <pc:chgData name="GataAura (ESO), Rashpal" userId="196895f2-bfc6-4b3d-8f90-4a7ed9ed52e1" providerId="ADAL" clId="{4673F2AF-20F4-42EC-B4A4-483939BEF27B}" dt="2022-01-24T15:58:11.832" v="112" actId="47"/>
        <pc:sldMkLst>
          <pc:docMk/>
          <pc:sldMk cId="2415015079" sldId="1258"/>
        </pc:sldMkLst>
      </pc:sldChg>
      <pc:sldChg chg="del">
        <pc:chgData name="GataAura (ESO), Rashpal" userId="196895f2-bfc6-4b3d-8f90-4a7ed9ed52e1" providerId="ADAL" clId="{4673F2AF-20F4-42EC-B4A4-483939BEF27B}" dt="2022-01-24T15:58:11.832" v="112" actId="47"/>
        <pc:sldMkLst>
          <pc:docMk/>
          <pc:sldMk cId="903194668" sldId="1260"/>
        </pc:sldMkLst>
      </pc:sldChg>
      <pc:sldChg chg="del">
        <pc:chgData name="GataAura (ESO), Rashpal" userId="196895f2-bfc6-4b3d-8f90-4a7ed9ed52e1" providerId="ADAL" clId="{4673F2AF-20F4-42EC-B4A4-483939BEF27B}" dt="2022-01-24T15:58:11.832" v="112" actId="47"/>
        <pc:sldMkLst>
          <pc:docMk/>
          <pc:sldMk cId="1970797013" sldId="1263"/>
        </pc:sldMkLst>
      </pc:sldChg>
      <pc:sldChg chg="del">
        <pc:chgData name="GataAura (ESO), Rashpal" userId="196895f2-bfc6-4b3d-8f90-4a7ed9ed52e1" providerId="ADAL" clId="{4673F2AF-20F4-42EC-B4A4-483939BEF27B}" dt="2022-01-24T15:58:11.832" v="112" actId="47"/>
        <pc:sldMkLst>
          <pc:docMk/>
          <pc:sldMk cId="2675032889" sldId="1264"/>
        </pc:sldMkLst>
      </pc:sldChg>
      <pc:sldChg chg="modSp mod">
        <pc:chgData name="GataAura (ESO), Rashpal" userId="196895f2-bfc6-4b3d-8f90-4a7ed9ed52e1" providerId="ADAL" clId="{4673F2AF-20F4-42EC-B4A4-483939BEF27B}" dt="2022-01-24T15:57:07.934" v="95" actId="13926"/>
        <pc:sldMkLst>
          <pc:docMk/>
          <pc:sldMk cId="1333437701" sldId="1334"/>
        </pc:sldMkLst>
        <pc:spChg chg="mod">
          <ac:chgData name="GataAura (ESO), Rashpal" userId="196895f2-bfc6-4b3d-8f90-4a7ed9ed52e1" providerId="ADAL" clId="{4673F2AF-20F4-42EC-B4A4-483939BEF27B}" dt="2022-01-24T15:57:07.934" v="95" actId="13926"/>
          <ac:spMkLst>
            <pc:docMk/>
            <pc:sldMk cId="1333437701" sldId="1334"/>
            <ac:spMk id="6" creationId="{82E07708-617F-494B-96D2-84F4EF516508}"/>
          </ac:spMkLst>
        </pc:spChg>
      </pc:sldChg>
      <pc:sldChg chg="modSp mod">
        <pc:chgData name="GataAura (ESO), Rashpal" userId="196895f2-bfc6-4b3d-8f90-4a7ed9ed52e1" providerId="ADAL" clId="{4673F2AF-20F4-42EC-B4A4-483939BEF27B}" dt="2022-01-24T16:07:17.842" v="409" actId="20577"/>
        <pc:sldMkLst>
          <pc:docMk/>
          <pc:sldMk cId="2405582474" sldId="1335"/>
        </pc:sldMkLst>
        <pc:spChg chg="mod">
          <ac:chgData name="GataAura (ESO), Rashpal" userId="196895f2-bfc6-4b3d-8f90-4a7ed9ed52e1" providerId="ADAL" clId="{4673F2AF-20F4-42EC-B4A4-483939BEF27B}" dt="2022-01-24T16:07:17.842" v="409" actId="20577"/>
          <ac:spMkLst>
            <pc:docMk/>
            <pc:sldMk cId="2405582474" sldId="1335"/>
            <ac:spMk id="3" creationId="{20BD49DA-B044-4B7E-A684-D0951A8BB8F1}"/>
          </ac:spMkLst>
        </pc:spChg>
      </pc:sldChg>
      <pc:sldChg chg="modSp mod">
        <pc:chgData name="GataAura (ESO), Rashpal" userId="196895f2-bfc6-4b3d-8f90-4a7ed9ed52e1" providerId="ADAL" clId="{4673F2AF-20F4-42EC-B4A4-483939BEF27B}" dt="2022-01-24T15:59:37.906" v="118" actId="20577"/>
        <pc:sldMkLst>
          <pc:docMk/>
          <pc:sldMk cId="1263246031" sldId="1336"/>
        </pc:sldMkLst>
        <pc:spChg chg="mod">
          <ac:chgData name="GataAura (ESO), Rashpal" userId="196895f2-bfc6-4b3d-8f90-4a7ed9ed52e1" providerId="ADAL" clId="{4673F2AF-20F4-42EC-B4A4-483939BEF27B}" dt="2022-01-24T15:59:37.906" v="118" actId="20577"/>
          <ac:spMkLst>
            <pc:docMk/>
            <pc:sldMk cId="1263246031" sldId="1336"/>
            <ac:spMk id="3" creationId="{A988FD65-247D-4210-B048-12258ADD0D92}"/>
          </ac:spMkLst>
        </pc:spChg>
      </pc:sldChg>
      <pc:sldChg chg="del">
        <pc:chgData name="GataAura (ESO), Rashpal" userId="196895f2-bfc6-4b3d-8f90-4a7ed9ed52e1" providerId="ADAL" clId="{4673F2AF-20F4-42EC-B4A4-483939BEF27B}" dt="2022-01-24T15:57:41.022" v="100" actId="47"/>
        <pc:sldMkLst>
          <pc:docMk/>
          <pc:sldMk cId="45506510" sldId="1338"/>
        </pc:sldMkLst>
      </pc:sldChg>
      <pc:sldChg chg="del">
        <pc:chgData name="GataAura (ESO), Rashpal" userId="196895f2-bfc6-4b3d-8f90-4a7ed9ed52e1" providerId="ADAL" clId="{4673F2AF-20F4-42EC-B4A4-483939BEF27B}" dt="2022-01-24T15:57:26.838" v="98" actId="47"/>
        <pc:sldMkLst>
          <pc:docMk/>
          <pc:sldMk cId="550493502" sldId="1418"/>
        </pc:sldMkLst>
      </pc:sldChg>
      <pc:sldChg chg="del">
        <pc:chgData name="GataAura (ESO), Rashpal" userId="196895f2-bfc6-4b3d-8f90-4a7ed9ed52e1" providerId="ADAL" clId="{4673F2AF-20F4-42EC-B4A4-483939BEF27B}" dt="2022-01-24T15:57:15.432" v="96" actId="47"/>
        <pc:sldMkLst>
          <pc:docMk/>
          <pc:sldMk cId="2671348176" sldId="1547"/>
        </pc:sldMkLst>
      </pc:sldChg>
      <pc:sldChg chg="del">
        <pc:chgData name="GataAura (ESO), Rashpal" userId="196895f2-bfc6-4b3d-8f90-4a7ed9ed52e1" providerId="ADAL" clId="{4673F2AF-20F4-42EC-B4A4-483939BEF27B}" dt="2022-01-24T15:57:26.838" v="98" actId="47"/>
        <pc:sldMkLst>
          <pc:docMk/>
          <pc:sldMk cId="1751625198" sldId="1549"/>
        </pc:sldMkLst>
      </pc:sldChg>
      <pc:sldChg chg="modSp mod">
        <pc:chgData name="GataAura (ESO), Rashpal" userId="196895f2-bfc6-4b3d-8f90-4a7ed9ed52e1" providerId="ADAL" clId="{4673F2AF-20F4-42EC-B4A4-483939BEF27B}" dt="2022-01-24T15:57:53.139" v="111" actId="20577"/>
        <pc:sldMkLst>
          <pc:docMk/>
          <pc:sldMk cId="3438517331" sldId="1550"/>
        </pc:sldMkLst>
        <pc:spChg chg="mod">
          <ac:chgData name="GataAura (ESO), Rashpal" userId="196895f2-bfc6-4b3d-8f90-4a7ed9ed52e1" providerId="ADAL" clId="{4673F2AF-20F4-42EC-B4A4-483939BEF27B}" dt="2022-01-24T15:57:53.139" v="111" actId="20577"/>
          <ac:spMkLst>
            <pc:docMk/>
            <pc:sldMk cId="3438517331" sldId="1550"/>
            <ac:spMk id="7" creationId="{DBF05171-F7BD-4472-AE9F-E0226A1E9816}"/>
          </ac:spMkLst>
        </pc:spChg>
      </pc:sldChg>
      <pc:sldChg chg="del">
        <pc:chgData name="GataAura (ESO), Rashpal" userId="196895f2-bfc6-4b3d-8f90-4a7ed9ed52e1" providerId="ADAL" clId="{4673F2AF-20F4-42EC-B4A4-483939BEF27B}" dt="2022-01-24T15:58:11.832" v="112" actId="47"/>
        <pc:sldMkLst>
          <pc:docMk/>
          <pc:sldMk cId="1895829748" sldId="1551"/>
        </pc:sldMkLst>
      </pc:sldChg>
      <pc:sldChg chg="del">
        <pc:chgData name="GataAura (ESO), Rashpal" userId="196895f2-bfc6-4b3d-8f90-4a7ed9ed52e1" providerId="ADAL" clId="{4673F2AF-20F4-42EC-B4A4-483939BEF27B}" dt="2022-01-24T15:58:11.832" v="112" actId="47"/>
        <pc:sldMkLst>
          <pc:docMk/>
          <pc:sldMk cId="3281895869" sldId="1552"/>
        </pc:sldMkLst>
      </pc:sldChg>
      <pc:sldChg chg="del">
        <pc:chgData name="GataAura (ESO), Rashpal" userId="196895f2-bfc6-4b3d-8f90-4a7ed9ed52e1" providerId="ADAL" clId="{4673F2AF-20F4-42EC-B4A4-483939BEF27B}" dt="2022-01-24T15:58:11.832" v="112" actId="47"/>
        <pc:sldMkLst>
          <pc:docMk/>
          <pc:sldMk cId="1704851025" sldId="1553"/>
        </pc:sldMkLst>
      </pc:sldChg>
      <pc:sldChg chg="del">
        <pc:chgData name="GataAura (ESO), Rashpal" userId="196895f2-bfc6-4b3d-8f90-4a7ed9ed52e1" providerId="ADAL" clId="{4673F2AF-20F4-42EC-B4A4-483939BEF27B}" dt="2022-01-24T15:59:51.749" v="119" actId="47"/>
        <pc:sldMkLst>
          <pc:docMk/>
          <pc:sldMk cId="3800629121" sldId="1554"/>
        </pc:sldMkLst>
      </pc:sldChg>
      <pc:sldChg chg="del">
        <pc:chgData name="GataAura (ESO), Rashpal" userId="196895f2-bfc6-4b3d-8f90-4a7ed9ed52e1" providerId="ADAL" clId="{4673F2AF-20F4-42EC-B4A4-483939BEF27B}" dt="2022-01-24T15:57:26.838" v="98" actId="47"/>
        <pc:sldMkLst>
          <pc:docMk/>
          <pc:sldMk cId="587469177" sldId="1555"/>
        </pc:sldMkLst>
      </pc:sldChg>
      <pc:sldChg chg="del">
        <pc:chgData name="GataAura (ESO), Rashpal" userId="196895f2-bfc6-4b3d-8f90-4a7ed9ed52e1" providerId="ADAL" clId="{4673F2AF-20F4-42EC-B4A4-483939BEF27B}" dt="2022-01-24T15:57:30.207" v="99" actId="47"/>
        <pc:sldMkLst>
          <pc:docMk/>
          <pc:sldMk cId="2899495562" sldId="1556"/>
        </pc:sldMkLst>
      </pc:sldChg>
      <pc:sldChg chg="del">
        <pc:chgData name="GataAura (ESO), Rashpal" userId="196895f2-bfc6-4b3d-8f90-4a7ed9ed52e1" providerId="ADAL" clId="{4673F2AF-20F4-42EC-B4A4-483939BEF27B}" dt="2022-01-24T15:57:41.022" v="100" actId="47"/>
        <pc:sldMkLst>
          <pc:docMk/>
          <pc:sldMk cId="1218214904" sldId="1557"/>
        </pc:sldMkLst>
      </pc:sldChg>
      <pc:sldMasterChg chg="delSldLayout">
        <pc:chgData name="GataAura (ESO), Rashpal" userId="196895f2-bfc6-4b3d-8f90-4a7ed9ed52e1" providerId="ADAL" clId="{4673F2AF-20F4-42EC-B4A4-483939BEF27B}" dt="2022-01-24T15:58:11.832" v="112" actId="47"/>
        <pc:sldMasterMkLst>
          <pc:docMk/>
          <pc:sldMasterMk cId="1582810506" sldId="2147484110"/>
        </pc:sldMasterMkLst>
        <pc:sldLayoutChg chg="del">
          <pc:chgData name="GataAura (ESO), Rashpal" userId="196895f2-bfc6-4b3d-8f90-4a7ed9ed52e1" providerId="ADAL" clId="{4673F2AF-20F4-42EC-B4A4-483939BEF27B}" dt="2022-01-24T15:58:11.832" v="112" actId="47"/>
          <pc:sldLayoutMkLst>
            <pc:docMk/>
            <pc:sldMasterMk cId="1582810506" sldId="2147484110"/>
            <pc:sldLayoutMk cId="10427419" sldId="2147484123"/>
          </pc:sldLayoutMkLst>
        </pc:sldLayoutChg>
        <pc:sldLayoutChg chg="del">
          <pc:chgData name="GataAura (ESO), Rashpal" userId="196895f2-bfc6-4b3d-8f90-4a7ed9ed52e1" providerId="ADAL" clId="{4673F2AF-20F4-42EC-B4A4-483939BEF27B}" dt="2022-01-24T15:58:11.832" v="112" actId="47"/>
          <pc:sldLayoutMkLst>
            <pc:docMk/>
            <pc:sldMasterMk cId="1582810506" sldId="2147484110"/>
            <pc:sldLayoutMk cId="2392520606" sldId="2147484124"/>
          </pc:sldLayoutMkLst>
        </pc:sldLayoutChg>
      </pc:sldMasterChg>
      <pc:sldMasterChg chg="del delSldLayout">
        <pc:chgData name="GataAura (ESO), Rashpal" userId="196895f2-bfc6-4b3d-8f90-4a7ed9ed52e1" providerId="ADAL" clId="{4673F2AF-20F4-42EC-B4A4-483939BEF27B}" dt="2022-01-24T15:57:41.022" v="100" actId="47"/>
        <pc:sldMasterMkLst>
          <pc:docMk/>
          <pc:sldMasterMk cId="418345505" sldId="2147484125"/>
        </pc:sldMasterMkLst>
        <pc:sldLayoutChg chg="del">
          <pc:chgData name="GataAura (ESO), Rashpal" userId="196895f2-bfc6-4b3d-8f90-4a7ed9ed52e1" providerId="ADAL" clId="{4673F2AF-20F4-42EC-B4A4-483939BEF27B}" dt="2022-01-24T15:57:41.022" v="100" actId="47"/>
          <pc:sldLayoutMkLst>
            <pc:docMk/>
            <pc:sldMasterMk cId="418345505" sldId="2147484125"/>
            <pc:sldLayoutMk cId="3603293690" sldId="2147484126"/>
          </pc:sldLayoutMkLst>
        </pc:sldLayoutChg>
        <pc:sldLayoutChg chg="del">
          <pc:chgData name="GataAura (ESO), Rashpal" userId="196895f2-bfc6-4b3d-8f90-4a7ed9ed52e1" providerId="ADAL" clId="{4673F2AF-20F4-42EC-B4A4-483939BEF27B}" dt="2022-01-24T15:57:41.022" v="100" actId="47"/>
          <pc:sldLayoutMkLst>
            <pc:docMk/>
            <pc:sldMasterMk cId="418345505" sldId="2147484125"/>
            <pc:sldLayoutMk cId="2842759337" sldId="2147484127"/>
          </pc:sldLayoutMkLst>
        </pc:sldLayoutChg>
        <pc:sldLayoutChg chg="del">
          <pc:chgData name="GataAura (ESO), Rashpal" userId="196895f2-bfc6-4b3d-8f90-4a7ed9ed52e1" providerId="ADAL" clId="{4673F2AF-20F4-42EC-B4A4-483939BEF27B}" dt="2022-01-24T15:57:41.022" v="100" actId="47"/>
          <pc:sldLayoutMkLst>
            <pc:docMk/>
            <pc:sldMasterMk cId="418345505" sldId="2147484125"/>
            <pc:sldLayoutMk cId="2250084463" sldId="2147484128"/>
          </pc:sldLayoutMkLst>
        </pc:sldLayoutChg>
        <pc:sldLayoutChg chg="del">
          <pc:chgData name="GataAura (ESO), Rashpal" userId="196895f2-bfc6-4b3d-8f90-4a7ed9ed52e1" providerId="ADAL" clId="{4673F2AF-20F4-42EC-B4A4-483939BEF27B}" dt="2022-01-24T15:57:41.022" v="100" actId="47"/>
          <pc:sldLayoutMkLst>
            <pc:docMk/>
            <pc:sldMasterMk cId="418345505" sldId="2147484125"/>
            <pc:sldLayoutMk cId="2648267747" sldId="2147484129"/>
          </pc:sldLayoutMkLst>
        </pc:sldLayoutChg>
        <pc:sldLayoutChg chg="del">
          <pc:chgData name="GataAura (ESO), Rashpal" userId="196895f2-bfc6-4b3d-8f90-4a7ed9ed52e1" providerId="ADAL" clId="{4673F2AF-20F4-42EC-B4A4-483939BEF27B}" dt="2022-01-24T15:57:41.022" v="100" actId="47"/>
          <pc:sldLayoutMkLst>
            <pc:docMk/>
            <pc:sldMasterMk cId="418345505" sldId="2147484125"/>
            <pc:sldLayoutMk cId="855317281" sldId="2147484130"/>
          </pc:sldLayoutMkLst>
        </pc:sldLayoutChg>
        <pc:sldLayoutChg chg="del">
          <pc:chgData name="GataAura (ESO), Rashpal" userId="196895f2-bfc6-4b3d-8f90-4a7ed9ed52e1" providerId="ADAL" clId="{4673F2AF-20F4-42EC-B4A4-483939BEF27B}" dt="2022-01-24T15:57:41.022" v="100" actId="47"/>
          <pc:sldLayoutMkLst>
            <pc:docMk/>
            <pc:sldMasterMk cId="418345505" sldId="2147484125"/>
            <pc:sldLayoutMk cId="621034220" sldId="2147484131"/>
          </pc:sldLayoutMkLst>
        </pc:sldLayoutChg>
        <pc:sldLayoutChg chg="del">
          <pc:chgData name="GataAura (ESO), Rashpal" userId="196895f2-bfc6-4b3d-8f90-4a7ed9ed52e1" providerId="ADAL" clId="{4673F2AF-20F4-42EC-B4A4-483939BEF27B}" dt="2022-01-24T15:57:41.022" v="100" actId="47"/>
          <pc:sldLayoutMkLst>
            <pc:docMk/>
            <pc:sldMasterMk cId="418345505" sldId="2147484125"/>
            <pc:sldLayoutMk cId="2615632376" sldId="2147484132"/>
          </pc:sldLayoutMkLst>
        </pc:sldLayoutChg>
        <pc:sldLayoutChg chg="del">
          <pc:chgData name="GataAura (ESO), Rashpal" userId="196895f2-bfc6-4b3d-8f90-4a7ed9ed52e1" providerId="ADAL" clId="{4673F2AF-20F4-42EC-B4A4-483939BEF27B}" dt="2022-01-24T15:57:41.022" v="100" actId="47"/>
          <pc:sldLayoutMkLst>
            <pc:docMk/>
            <pc:sldMasterMk cId="418345505" sldId="2147484125"/>
            <pc:sldLayoutMk cId="454411093" sldId="2147484133"/>
          </pc:sldLayoutMkLst>
        </pc:sldLayoutChg>
        <pc:sldLayoutChg chg="del">
          <pc:chgData name="GataAura (ESO), Rashpal" userId="196895f2-bfc6-4b3d-8f90-4a7ed9ed52e1" providerId="ADAL" clId="{4673F2AF-20F4-42EC-B4A4-483939BEF27B}" dt="2022-01-24T15:57:41.022" v="100" actId="47"/>
          <pc:sldLayoutMkLst>
            <pc:docMk/>
            <pc:sldMasterMk cId="418345505" sldId="2147484125"/>
            <pc:sldLayoutMk cId="2938620090" sldId="2147484134"/>
          </pc:sldLayoutMkLst>
        </pc:sldLayoutChg>
        <pc:sldLayoutChg chg="del">
          <pc:chgData name="GataAura (ESO), Rashpal" userId="196895f2-bfc6-4b3d-8f90-4a7ed9ed52e1" providerId="ADAL" clId="{4673F2AF-20F4-42EC-B4A4-483939BEF27B}" dt="2022-01-24T15:57:41.022" v="100" actId="47"/>
          <pc:sldLayoutMkLst>
            <pc:docMk/>
            <pc:sldMasterMk cId="418345505" sldId="2147484125"/>
            <pc:sldLayoutMk cId="2470969876" sldId="2147484135"/>
          </pc:sldLayoutMkLst>
        </pc:sldLayoutChg>
        <pc:sldLayoutChg chg="del">
          <pc:chgData name="GataAura (ESO), Rashpal" userId="196895f2-bfc6-4b3d-8f90-4a7ed9ed52e1" providerId="ADAL" clId="{4673F2AF-20F4-42EC-B4A4-483939BEF27B}" dt="2022-01-24T15:57:41.022" v="100" actId="47"/>
          <pc:sldLayoutMkLst>
            <pc:docMk/>
            <pc:sldMasterMk cId="418345505" sldId="2147484125"/>
            <pc:sldLayoutMk cId="3421563942" sldId="2147484136"/>
          </pc:sldLayoutMkLst>
        </pc:sldLayoutChg>
        <pc:sldLayoutChg chg="del">
          <pc:chgData name="GataAura (ESO), Rashpal" userId="196895f2-bfc6-4b3d-8f90-4a7ed9ed52e1" providerId="ADAL" clId="{4673F2AF-20F4-42EC-B4A4-483939BEF27B}" dt="2022-01-24T15:57:41.022" v="100" actId="47"/>
          <pc:sldLayoutMkLst>
            <pc:docMk/>
            <pc:sldMasterMk cId="418345505" sldId="2147484125"/>
            <pc:sldLayoutMk cId="3877332073" sldId="2147484137"/>
          </pc:sldLayoutMkLst>
        </pc:sldLayoutChg>
        <pc:sldLayoutChg chg="del">
          <pc:chgData name="GataAura (ESO), Rashpal" userId="196895f2-bfc6-4b3d-8f90-4a7ed9ed52e1" providerId="ADAL" clId="{4673F2AF-20F4-42EC-B4A4-483939BEF27B}" dt="2022-01-24T15:57:41.022" v="100" actId="47"/>
          <pc:sldLayoutMkLst>
            <pc:docMk/>
            <pc:sldMasterMk cId="418345505" sldId="2147484125"/>
            <pc:sldLayoutMk cId="3224705824" sldId="2147484138"/>
          </pc:sldLayoutMkLst>
        </pc:sldLayoutChg>
        <pc:sldLayoutChg chg="del">
          <pc:chgData name="GataAura (ESO), Rashpal" userId="196895f2-bfc6-4b3d-8f90-4a7ed9ed52e1" providerId="ADAL" clId="{4673F2AF-20F4-42EC-B4A4-483939BEF27B}" dt="2022-01-24T15:57:41.022" v="100" actId="47"/>
          <pc:sldLayoutMkLst>
            <pc:docMk/>
            <pc:sldMasterMk cId="418345505" sldId="2147484125"/>
            <pc:sldLayoutMk cId="3966214096" sldId="2147484139"/>
          </pc:sldLayoutMkLst>
        </pc:sldLayoutChg>
        <pc:sldLayoutChg chg="del">
          <pc:chgData name="GataAura (ESO), Rashpal" userId="196895f2-bfc6-4b3d-8f90-4a7ed9ed52e1" providerId="ADAL" clId="{4673F2AF-20F4-42EC-B4A4-483939BEF27B}" dt="2022-01-24T15:57:41.022" v="100" actId="47"/>
          <pc:sldLayoutMkLst>
            <pc:docMk/>
            <pc:sldMasterMk cId="418345505" sldId="2147484125"/>
            <pc:sldLayoutMk cId="703724523" sldId="2147484140"/>
          </pc:sldLayoutMkLst>
        </pc:sldLayoutChg>
        <pc:sldLayoutChg chg="del">
          <pc:chgData name="GataAura (ESO), Rashpal" userId="196895f2-bfc6-4b3d-8f90-4a7ed9ed52e1" providerId="ADAL" clId="{4673F2AF-20F4-42EC-B4A4-483939BEF27B}" dt="2022-01-24T15:57:41.022" v="100" actId="47"/>
          <pc:sldLayoutMkLst>
            <pc:docMk/>
            <pc:sldMasterMk cId="418345505" sldId="2147484125"/>
            <pc:sldLayoutMk cId="1077323456" sldId="2147484141"/>
          </pc:sldLayoutMkLst>
        </pc:sldLayoutChg>
        <pc:sldLayoutChg chg="del">
          <pc:chgData name="GataAura (ESO), Rashpal" userId="196895f2-bfc6-4b3d-8f90-4a7ed9ed52e1" providerId="ADAL" clId="{4673F2AF-20F4-42EC-B4A4-483939BEF27B}" dt="2022-01-24T15:57:30.207" v="99" actId="47"/>
          <pc:sldLayoutMkLst>
            <pc:docMk/>
            <pc:sldMasterMk cId="418345505" sldId="2147484125"/>
            <pc:sldLayoutMk cId="2673654033" sldId="2147484142"/>
          </pc:sldLayoutMkLst>
        </pc:sldLayoutChg>
        <pc:sldLayoutChg chg="del">
          <pc:chgData name="GataAura (ESO), Rashpal" userId="196895f2-bfc6-4b3d-8f90-4a7ed9ed52e1" providerId="ADAL" clId="{4673F2AF-20F4-42EC-B4A4-483939BEF27B}" dt="2022-01-24T15:57:41.022" v="100" actId="47"/>
          <pc:sldLayoutMkLst>
            <pc:docMk/>
            <pc:sldMasterMk cId="418345505" sldId="2147484125"/>
            <pc:sldLayoutMk cId="340812548" sldId="2147484143"/>
          </pc:sldLayoutMkLst>
        </pc:sldLayoutChg>
        <pc:sldLayoutChg chg="del">
          <pc:chgData name="GataAura (ESO), Rashpal" userId="196895f2-bfc6-4b3d-8f90-4a7ed9ed52e1" providerId="ADAL" clId="{4673F2AF-20F4-42EC-B4A4-483939BEF27B}" dt="2022-01-24T15:57:41.022" v="100" actId="47"/>
          <pc:sldLayoutMkLst>
            <pc:docMk/>
            <pc:sldMasterMk cId="418345505" sldId="2147484125"/>
            <pc:sldLayoutMk cId="4044375819" sldId="2147484144"/>
          </pc:sldLayoutMkLst>
        </pc:sldLayoutChg>
      </pc:sldMasterChg>
    </pc:docChg>
  </pc:docChgLst>
  <pc:docChgLst>
    <pc:chgData name="Musaka(ESO), Sally" userId="S::sally.musaka@uk.nationalgrid.com::a513c14e-bc7f-4c6b-9978-c7baac33670c" providerId="AD" clId="Web-{564A00D4-BB85-6E9F-D40C-8CE293574446}"/>
    <pc:docChg chg="delSld modSection">
      <pc:chgData name="Musaka(ESO), Sally" userId="S::sally.musaka@uk.nationalgrid.com::a513c14e-bc7f-4c6b-9978-c7baac33670c" providerId="AD" clId="Web-{564A00D4-BB85-6E9F-D40C-8CE293574446}" dt="2022-03-14T12:17:21.114" v="0"/>
      <pc:docMkLst>
        <pc:docMk/>
      </pc:docMkLst>
      <pc:sldChg chg="del">
        <pc:chgData name="Musaka(ESO), Sally" userId="S::sally.musaka@uk.nationalgrid.com::a513c14e-bc7f-4c6b-9978-c7baac33670c" providerId="AD" clId="Web-{564A00D4-BB85-6E9F-D40C-8CE293574446}" dt="2022-03-14T12:17:21.114" v="0"/>
        <pc:sldMkLst>
          <pc:docMk/>
          <pc:sldMk cId="1289224255" sldId="1151"/>
        </pc:sldMkLst>
      </pc:sldChg>
    </pc:docChg>
  </pc:docChgLst>
  <pc:docChgLst>
    <pc:chgData name="GataAura (ESO), Rashpal" userId="196895f2-bfc6-4b3d-8f90-4a7ed9ed52e1" providerId="ADAL" clId="{4AB7D732-941C-4254-B86E-36303347A640}"/>
    <pc:docChg chg="undo custSel delSld modSld modSection">
      <pc:chgData name="GataAura (ESO), Rashpal" userId="196895f2-bfc6-4b3d-8f90-4a7ed9ed52e1" providerId="ADAL" clId="{4AB7D732-941C-4254-B86E-36303347A640}" dt="2022-03-21T13:40:27.561" v="372" actId="20577"/>
      <pc:docMkLst>
        <pc:docMk/>
      </pc:docMkLst>
      <pc:sldChg chg="del">
        <pc:chgData name="GataAura (ESO), Rashpal" userId="196895f2-bfc6-4b3d-8f90-4a7ed9ed52e1" providerId="ADAL" clId="{4AB7D732-941C-4254-B86E-36303347A640}" dt="2022-03-21T13:37:29.090" v="286" actId="47"/>
        <pc:sldMkLst>
          <pc:docMk/>
          <pc:sldMk cId="2129842861" sldId="264"/>
        </pc:sldMkLst>
      </pc:sldChg>
      <pc:sldChg chg="del">
        <pc:chgData name="GataAura (ESO), Rashpal" userId="196895f2-bfc6-4b3d-8f90-4a7ed9ed52e1" providerId="ADAL" clId="{4AB7D732-941C-4254-B86E-36303347A640}" dt="2022-03-21T13:37:29.090" v="286" actId="47"/>
        <pc:sldMkLst>
          <pc:docMk/>
          <pc:sldMk cId="3650974567" sldId="291"/>
        </pc:sldMkLst>
      </pc:sldChg>
      <pc:sldChg chg="modSp del mod">
        <pc:chgData name="GataAura (ESO), Rashpal" userId="196895f2-bfc6-4b3d-8f90-4a7ed9ed52e1" providerId="ADAL" clId="{4AB7D732-941C-4254-B86E-36303347A640}" dt="2022-03-21T13:40:27.561" v="372" actId="20577"/>
        <pc:sldMkLst>
          <pc:docMk/>
          <pc:sldMk cId="3776990864" sldId="292"/>
        </pc:sldMkLst>
        <pc:spChg chg="mod">
          <ac:chgData name="GataAura (ESO), Rashpal" userId="196895f2-bfc6-4b3d-8f90-4a7ed9ed52e1" providerId="ADAL" clId="{4AB7D732-941C-4254-B86E-36303347A640}" dt="2022-03-21T13:40:27.561" v="372" actId="20577"/>
          <ac:spMkLst>
            <pc:docMk/>
            <pc:sldMk cId="3776990864" sldId="292"/>
            <ac:spMk id="7" creationId="{9209A2C2-3F5F-49F9-90CA-FC5A6BE5DB69}"/>
          </ac:spMkLst>
        </pc:spChg>
        <pc:spChg chg="mod">
          <ac:chgData name="GataAura (ESO), Rashpal" userId="196895f2-bfc6-4b3d-8f90-4a7ed9ed52e1" providerId="ADAL" clId="{4AB7D732-941C-4254-B86E-36303347A640}" dt="2022-03-16T15:06:25.285" v="280" actId="20577"/>
          <ac:spMkLst>
            <pc:docMk/>
            <pc:sldMk cId="3776990864" sldId="292"/>
            <ac:spMk id="8" creationId="{10054227-575F-481F-888D-32744D1B5B3F}"/>
          </ac:spMkLst>
        </pc:spChg>
        <pc:graphicFrameChg chg="mod">
          <ac:chgData name="GataAura (ESO), Rashpal" userId="196895f2-bfc6-4b3d-8f90-4a7ed9ed52e1" providerId="ADAL" clId="{4AB7D732-941C-4254-B86E-36303347A640}" dt="2022-03-16T15:06:40.264" v="285" actId="20577"/>
          <ac:graphicFrameMkLst>
            <pc:docMk/>
            <pc:sldMk cId="3776990864" sldId="292"/>
            <ac:graphicFrameMk id="2" creationId="{E7EE4BDA-0014-4AD0-A4A6-CE23FEEF2770}"/>
          </ac:graphicFrameMkLst>
        </pc:graphicFrameChg>
      </pc:sldChg>
      <pc:sldChg chg="del addCm delCm">
        <pc:chgData name="GataAura (ESO), Rashpal" userId="196895f2-bfc6-4b3d-8f90-4a7ed9ed52e1" providerId="ADAL" clId="{4AB7D732-941C-4254-B86E-36303347A640}" dt="2022-03-21T13:37:29.090" v="286" actId="47"/>
        <pc:sldMkLst>
          <pc:docMk/>
          <pc:sldMk cId="4125611304" sldId="293"/>
        </pc:sldMkLst>
      </pc:sldChg>
      <pc:sldChg chg="del">
        <pc:chgData name="GataAura (ESO), Rashpal" userId="196895f2-bfc6-4b3d-8f90-4a7ed9ed52e1" providerId="ADAL" clId="{4AB7D732-941C-4254-B86E-36303347A640}" dt="2022-03-21T13:37:29.090" v="286" actId="47"/>
        <pc:sldMkLst>
          <pc:docMk/>
          <pc:sldMk cId="199391072" sldId="294"/>
        </pc:sldMkLst>
      </pc:sldChg>
      <pc:sldChg chg="modSp mod">
        <pc:chgData name="GataAura (ESO), Rashpal" userId="196895f2-bfc6-4b3d-8f90-4a7ed9ed52e1" providerId="ADAL" clId="{4AB7D732-941C-4254-B86E-36303347A640}" dt="2022-03-09T15:27:03.622" v="141" actId="14100"/>
        <pc:sldMkLst>
          <pc:docMk/>
          <pc:sldMk cId="1289224255" sldId="1151"/>
        </pc:sldMkLst>
        <pc:spChg chg="mod">
          <ac:chgData name="GataAura (ESO), Rashpal" userId="196895f2-bfc6-4b3d-8f90-4a7ed9ed52e1" providerId="ADAL" clId="{4AB7D732-941C-4254-B86E-36303347A640}" dt="2022-03-09T15:27:03.622" v="141" actId="14100"/>
          <ac:spMkLst>
            <pc:docMk/>
            <pc:sldMk cId="1289224255" sldId="1151"/>
            <ac:spMk id="3" creationId="{64995333-41E9-4E88-818A-F0DAA475A17C}"/>
          </ac:spMkLst>
        </pc:spChg>
        <pc:spChg chg="mod">
          <ac:chgData name="GataAura (ESO), Rashpal" userId="196895f2-bfc6-4b3d-8f90-4a7ed9ed52e1" providerId="ADAL" clId="{4AB7D732-941C-4254-B86E-36303347A640}" dt="2022-03-09T15:26:47.855" v="140" actId="5793"/>
          <ac:spMkLst>
            <pc:docMk/>
            <pc:sldMk cId="1289224255" sldId="1151"/>
            <ac:spMk id="4" creationId="{93BBCA40-69AD-4522-886D-4E24988DF3C1}"/>
          </ac:spMkLst>
        </pc:spChg>
      </pc:sldChg>
      <pc:sldChg chg="modSp mod">
        <pc:chgData name="GataAura (ESO), Rashpal" userId="196895f2-bfc6-4b3d-8f90-4a7ed9ed52e1" providerId="ADAL" clId="{4AB7D732-941C-4254-B86E-36303347A640}" dt="2022-03-16T15:04:59.999" v="256" actId="20577"/>
        <pc:sldMkLst>
          <pc:docMk/>
          <pc:sldMk cId="3923867617" sldId="1212"/>
        </pc:sldMkLst>
        <pc:spChg chg="mod">
          <ac:chgData name="GataAura (ESO), Rashpal" userId="196895f2-bfc6-4b3d-8f90-4a7ed9ed52e1" providerId="ADAL" clId="{4AB7D732-941C-4254-B86E-36303347A640}" dt="2022-03-16T15:04:59.999" v="256" actId="20577"/>
          <ac:spMkLst>
            <pc:docMk/>
            <pc:sldMk cId="3923867617" sldId="1212"/>
            <ac:spMk id="5" creationId="{E110C69B-38A7-4378-9C60-90CF57283E9A}"/>
          </ac:spMkLst>
        </pc:spChg>
      </pc:sldChg>
      <pc:sldChg chg="modSp mod">
        <pc:chgData name="GataAura (ESO), Rashpal" userId="196895f2-bfc6-4b3d-8f90-4a7ed9ed52e1" providerId="ADAL" clId="{4AB7D732-941C-4254-B86E-36303347A640}" dt="2022-03-15T15:47:19.802" v="234" actId="12"/>
        <pc:sldMkLst>
          <pc:docMk/>
          <pc:sldMk cId="1333437701" sldId="1334"/>
        </pc:sldMkLst>
        <pc:spChg chg="mod">
          <ac:chgData name="GataAura (ESO), Rashpal" userId="196895f2-bfc6-4b3d-8f90-4a7ed9ed52e1" providerId="ADAL" clId="{4AB7D732-941C-4254-B86E-36303347A640}" dt="2022-03-15T15:47:19.802" v="234" actId="12"/>
          <ac:spMkLst>
            <pc:docMk/>
            <pc:sldMk cId="1333437701" sldId="1334"/>
            <ac:spMk id="6" creationId="{82E07708-617F-494B-96D2-84F4EF516508}"/>
          </ac:spMkLst>
        </pc:spChg>
      </pc:sldChg>
      <pc:sldChg chg="modSp mod">
        <pc:chgData name="GataAura (ESO), Rashpal" userId="196895f2-bfc6-4b3d-8f90-4a7ed9ed52e1" providerId="ADAL" clId="{4AB7D732-941C-4254-B86E-36303347A640}" dt="2022-03-09T15:25:46.494" v="131" actId="13926"/>
        <pc:sldMkLst>
          <pc:docMk/>
          <pc:sldMk cId="2405582474" sldId="1335"/>
        </pc:sldMkLst>
        <pc:spChg chg="mod">
          <ac:chgData name="GataAura (ESO), Rashpal" userId="196895f2-bfc6-4b3d-8f90-4a7ed9ed52e1" providerId="ADAL" clId="{4AB7D732-941C-4254-B86E-36303347A640}" dt="2022-03-09T15:25:46.494" v="131" actId="13926"/>
          <ac:spMkLst>
            <pc:docMk/>
            <pc:sldMk cId="2405582474" sldId="1335"/>
            <ac:spMk id="3" creationId="{20BD49DA-B044-4B7E-A684-D0951A8BB8F1}"/>
          </ac:spMkLst>
        </pc:spChg>
      </pc:sldChg>
      <pc:sldChg chg="modSp mod">
        <pc:chgData name="GataAura (ESO), Rashpal" userId="196895f2-bfc6-4b3d-8f90-4a7ed9ed52e1" providerId="ADAL" clId="{4AB7D732-941C-4254-B86E-36303347A640}" dt="2022-03-09T15:26:24.083" v="136" actId="6549"/>
        <pc:sldMkLst>
          <pc:docMk/>
          <pc:sldMk cId="1263246031" sldId="1336"/>
        </pc:sldMkLst>
        <pc:spChg chg="mod">
          <ac:chgData name="GataAura (ESO), Rashpal" userId="196895f2-bfc6-4b3d-8f90-4a7ed9ed52e1" providerId="ADAL" clId="{4AB7D732-941C-4254-B86E-36303347A640}" dt="2022-03-09T15:26:24.083" v="136" actId="6549"/>
          <ac:spMkLst>
            <pc:docMk/>
            <pc:sldMk cId="1263246031" sldId="1336"/>
            <ac:spMk id="3" creationId="{A988FD65-247D-4210-B048-12258ADD0D92}"/>
          </ac:spMkLst>
        </pc:spChg>
      </pc:sldChg>
      <pc:sldChg chg="addSp delSp modSp mod">
        <pc:chgData name="GataAura (ESO), Rashpal" userId="196895f2-bfc6-4b3d-8f90-4a7ed9ed52e1" providerId="ADAL" clId="{4AB7D732-941C-4254-B86E-36303347A640}" dt="2022-03-21T13:39:58.268" v="371" actId="113"/>
        <pc:sldMkLst>
          <pc:docMk/>
          <pc:sldMk cId="3438517331" sldId="1550"/>
        </pc:sldMkLst>
        <pc:spChg chg="mod">
          <ac:chgData name="GataAura (ESO), Rashpal" userId="196895f2-bfc6-4b3d-8f90-4a7ed9ed52e1" providerId="ADAL" clId="{4AB7D732-941C-4254-B86E-36303347A640}" dt="2022-03-21T13:39:58.268" v="371" actId="113"/>
          <ac:spMkLst>
            <pc:docMk/>
            <pc:sldMk cId="3438517331" sldId="1550"/>
            <ac:spMk id="7" creationId="{DBF05171-F7BD-4472-AE9F-E0226A1E9816}"/>
          </ac:spMkLst>
        </pc:spChg>
        <pc:graphicFrameChg chg="add del mod">
          <ac:chgData name="GataAura (ESO), Rashpal" userId="196895f2-bfc6-4b3d-8f90-4a7ed9ed52e1" providerId="ADAL" clId="{4AB7D732-941C-4254-B86E-36303347A640}" dt="2022-03-21T13:38:24.898" v="288"/>
          <ac:graphicFrameMkLst>
            <pc:docMk/>
            <pc:sldMk cId="3438517331" sldId="1550"/>
            <ac:graphicFrameMk id="2" creationId="{2C1643AA-309F-4F11-9DC2-B371C50F7320}"/>
          </ac:graphicFrameMkLst>
        </pc:graphicFrameChg>
        <pc:graphicFrameChg chg="add del mod modGraphic">
          <ac:chgData name="GataAura (ESO), Rashpal" userId="196895f2-bfc6-4b3d-8f90-4a7ed9ed52e1" providerId="ADAL" clId="{4AB7D732-941C-4254-B86E-36303347A640}" dt="2022-03-21T13:39:31.472" v="369" actId="478"/>
          <ac:graphicFrameMkLst>
            <pc:docMk/>
            <pc:sldMk cId="3438517331" sldId="1550"/>
            <ac:graphicFrameMk id="5" creationId="{7D6119E1-279D-4873-AFB8-EA4D51DA2B08}"/>
          </ac:graphicFrameMkLst>
        </pc:graphicFrameChg>
      </pc:sldChg>
      <pc:sldChg chg="del">
        <pc:chgData name="GataAura (ESO), Rashpal" userId="196895f2-bfc6-4b3d-8f90-4a7ed9ed52e1" providerId="ADAL" clId="{4AB7D732-941C-4254-B86E-36303347A640}" dt="2022-03-15T15:47:35.042" v="235" actId="47"/>
        <pc:sldMkLst>
          <pc:docMk/>
          <pc:sldMk cId="4233893979" sldId="1551"/>
        </pc:sldMkLst>
      </pc:sldChg>
      <pc:sldChg chg="modSp del mod">
        <pc:chgData name="GataAura (ESO), Rashpal" userId="196895f2-bfc6-4b3d-8f90-4a7ed9ed52e1" providerId="ADAL" clId="{4AB7D732-941C-4254-B86E-36303347A640}" dt="2022-03-21T13:37:29.090" v="286" actId="47"/>
        <pc:sldMkLst>
          <pc:docMk/>
          <pc:sldMk cId="3659108246" sldId="1555"/>
        </pc:sldMkLst>
        <pc:spChg chg="mod">
          <ac:chgData name="GataAura (ESO), Rashpal" userId="196895f2-bfc6-4b3d-8f90-4a7ed9ed52e1" providerId="ADAL" clId="{4AB7D732-941C-4254-B86E-36303347A640}" dt="2022-03-16T15:05:33.946" v="263" actId="20577"/>
          <ac:spMkLst>
            <pc:docMk/>
            <pc:sldMk cId="3659108246" sldId="1555"/>
            <ac:spMk id="2" creationId="{9AA3D482-1954-7249-8E0B-75852F45ECAB}"/>
          </ac:spMkLst>
        </pc:spChg>
      </pc:sldChg>
    </pc:docChg>
  </pc:docChgLst>
  <pc:docChgLst>
    <pc:chgData name="GataAura (ESO), Rashpal" userId="196895f2-bfc6-4b3d-8f90-4a7ed9ed52e1" providerId="ADAL" clId="{F07D1319-A48C-4944-8529-06FC790FB075}"/>
    <pc:docChg chg="undo custSel delSld modSld sldOrd delMainMaster modMainMaster modSection">
      <pc:chgData name="GataAura (ESO), Rashpal" userId="196895f2-bfc6-4b3d-8f90-4a7ed9ed52e1" providerId="ADAL" clId="{F07D1319-A48C-4944-8529-06FC790FB075}" dt="2022-06-21T11:49:26.869" v="552" actId="20577"/>
      <pc:docMkLst>
        <pc:docMk/>
      </pc:docMkLst>
      <pc:sldChg chg="modSp mod">
        <pc:chgData name="GataAura (ESO), Rashpal" userId="196895f2-bfc6-4b3d-8f90-4a7ed9ed52e1" providerId="ADAL" clId="{F07D1319-A48C-4944-8529-06FC790FB075}" dt="2022-05-16T10:48:45.879" v="12" actId="20577"/>
        <pc:sldMkLst>
          <pc:docMk/>
          <pc:sldMk cId="4166818921" sldId="259"/>
        </pc:sldMkLst>
        <pc:spChg chg="mod">
          <ac:chgData name="GataAura (ESO), Rashpal" userId="196895f2-bfc6-4b3d-8f90-4a7ed9ed52e1" providerId="ADAL" clId="{F07D1319-A48C-4944-8529-06FC790FB075}" dt="2022-05-16T10:48:45.879" v="12" actId="20577"/>
          <ac:spMkLst>
            <pc:docMk/>
            <pc:sldMk cId="4166818921" sldId="259"/>
            <ac:spMk id="5" creationId="{4FBA6ABF-CE97-446E-AFED-BDC24A2E4D0F}"/>
          </ac:spMkLst>
        </pc:spChg>
      </pc:sldChg>
      <pc:sldChg chg="modSp mod">
        <pc:chgData name="GataAura (ESO), Rashpal" userId="196895f2-bfc6-4b3d-8f90-4a7ed9ed52e1" providerId="ADAL" clId="{F07D1319-A48C-4944-8529-06FC790FB075}" dt="2022-06-21T11:23:11.365" v="427" actId="20577"/>
        <pc:sldMkLst>
          <pc:docMk/>
          <pc:sldMk cId="1628705582" sldId="286"/>
        </pc:sldMkLst>
        <pc:spChg chg="mod">
          <ac:chgData name="GataAura (ESO), Rashpal" userId="196895f2-bfc6-4b3d-8f90-4a7ed9ed52e1" providerId="ADAL" clId="{F07D1319-A48C-4944-8529-06FC790FB075}" dt="2022-06-21T11:23:11.365" v="427" actId="20577"/>
          <ac:spMkLst>
            <pc:docMk/>
            <pc:sldMk cId="1628705582" sldId="286"/>
            <ac:spMk id="5" creationId="{CBFC64B9-63BE-4CA2-8BCC-E32AD634F51C}"/>
          </ac:spMkLst>
        </pc:spChg>
      </pc:sldChg>
      <pc:sldChg chg="modSp mod">
        <pc:chgData name="GataAura (ESO), Rashpal" userId="196895f2-bfc6-4b3d-8f90-4a7ed9ed52e1" providerId="ADAL" clId="{F07D1319-A48C-4944-8529-06FC790FB075}" dt="2022-06-21T11:49:26.869" v="552" actId="20577"/>
        <pc:sldMkLst>
          <pc:docMk/>
          <pc:sldMk cId="2675365380" sldId="291"/>
        </pc:sldMkLst>
        <pc:spChg chg="mod">
          <ac:chgData name="GataAura (ESO), Rashpal" userId="196895f2-bfc6-4b3d-8f90-4a7ed9ed52e1" providerId="ADAL" clId="{F07D1319-A48C-4944-8529-06FC790FB075}" dt="2022-06-21T11:49:26.869" v="552" actId="20577"/>
          <ac:spMkLst>
            <pc:docMk/>
            <pc:sldMk cId="2675365380" sldId="291"/>
            <ac:spMk id="2" creationId="{A50839D8-EBD0-492A-9188-2F52952158FA}"/>
          </ac:spMkLst>
        </pc:spChg>
      </pc:sldChg>
      <pc:sldChg chg="del">
        <pc:chgData name="GataAura (ESO), Rashpal" userId="196895f2-bfc6-4b3d-8f90-4a7ed9ed52e1" providerId="ADAL" clId="{F07D1319-A48C-4944-8529-06FC790FB075}" dt="2022-06-21T11:40:05.720" v="534" actId="47"/>
        <pc:sldMkLst>
          <pc:docMk/>
          <pc:sldMk cId="2196846670" sldId="663"/>
        </pc:sldMkLst>
      </pc:sldChg>
      <pc:sldChg chg="modSp mod">
        <pc:chgData name="GataAura (ESO), Rashpal" userId="196895f2-bfc6-4b3d-8f90-4a7ed9ed52e1" providerId="ADAL" clId="{F07D1319-A48C-4944-8529-06FC790FB075}" dt="2022-05-16T10:53:30.677" v="180" actId="20577"/>
        <pc:sldMkLst>
          <pc:docMk/>
          <pc:sldMk cId="3513088701" sldId="1154"/>
        </pc:sldMkLst>
        <pc:spChg chg="mod">
          <ac:chgData name="GataAura (ESO), Rashpal" userId="196895f2-bfc6-4b3d-8f90-4a7ed9ed52e1" providerId="ADAL" clId="{F07D1319-A48C-4944-8529-06FC790FB075}" dt="2022-05-16T10:53:30.677" v="180" actId="20577"/>
          <ac:spMkLst>
            <pc:docMk/>
            <pc:sldMk cId="3513088701" sldId="1154"/>
            <ac:spMk id="3" creationId="{A988FD65-247D-4210-B048-12258ADD0D92}"/>
          </ac:spMkLst>
        </pc:spChg>
      </pc:sldChg>
      <pc:sldChg chg="modSp mod">
        <pc:chgData name="GataAura (ESO), Rashpal" userId="196895f2-bfc6-4b3d-8f90-4a7ed9ed52e1" providerId="ADAL" clId="{F07D1319-A48C-4944-8529-06FC790FB075}" dt="2022-06-21T11:22:22.886" v="416" actId="20577"/>
        <pc:sldMkLst>
          <pc:docMk/>
          <pc:sldMk cId="1238846108" sldId="1200"/>
        </pc:sldMkLst>
        <pc:spChg chg="mod">
          <ac:chgData name="GataAura (ESO), Rashpal" userId="196895f2-bfc6-4b3d-8f90-4a7ed9ed52e1" providerId="ADAL" clId="{F07D1319-A48C-4944-8529-06FC790FB075}" dt="2022-06-21T11:22:22.886" v="416" actId="20577"/>
          <ac:spMkLst>
            <pc:docMk/>
            <pc:sldMk cId="1238846108" sldId="1200"/>
            <ac:spMk id="4" creationId="{E8B728F4-72B7-4C7C-80BE-E2F214E6E0E1}"/>
          </ac:spMkLst>
        </pc:spChg>
      </pc:sldChg>
      <pc:sldChg chg="ord">
        <pc:chgData name="GataAura (ESO), Rashpal" userId="196895f2-bfc6-4b3d-8f90-4a7ed9ed52e1" providerId="ADAL" clId="{F07D1319-A48C-4944-8529-06FC790FB075}" dt="2022-06-21T11:47:10.857" v="543"/>
        <pc:sldMkLst>
          <pc:docMk/>
          <pc:sldMk cId="897561855" sldId="1202"/>
        </pc:sldMkLst>
      </pc:sldChg>
      <pc:sldChg chg="addSp delSp modSp mod">
        <pc:chgData name="GataAura (ESO), Rashpal" userId="196895f2-bfc6-4b3d-8f90-4a7ed9ed52e1" providerId="ADAL" clId="{F07D1319-A48C-4944-8529-06FC790FB075}" dt="2022-06-21T11:22:02.842" v="413" actId="14100"/>
        <pc:sldMkLst>
          <pc:docMk/>
          <pc:sldMk cId="3923867617" sldId="1212"/>
        </pc:sldMkLst>
        <pc:spChg chg="mod">
          <ac:chgData name="GataAura (ESO), Rashpal" userId="196895f2-bfc6-4b3d-8f90-4a7ed9ed52e1" providerId="ADAL" clId="{F07D1319-A48C-4944-8529-06FC790FB075}" dt="2022-06-21T11:22:02.842" v="413" actId="14100"/>
          <ac:spMkLst>
            <pc:docMk/>
            <pc:sldMk cId="3923867617" sldId="1212"/>
            <ac:spMk id="5" creationId="{E110C69B-38A7-4378-9C60-90CF57283E9A}"/>
          </ac:spMkLst>
        </pc:spChg>
        <pc:graphicFrameChg chg="add del mod">
          <ac:chgData name="GataAura (ESO), Rashpal" userId="196895f2-bfc6-4b3d-8f90-4a7ed9ed52e1" providerId="ADAL" clId="{F07D1319-A48C-4944-8529-06FC790FB075}" dt="2022-05-16T10:49:16.319" v="32"/>
          <ac:graphicFrameMkLst>
            <pc:docMk/>
            <pc:sldMk cId="3923867617" sldId="1212"/>
            <ac:graphicFrameMk id="2" creationId="{E98BB53D-4E02-4EB9-99DE-5DEDE644D1CA}"/>
          </ac:graphicFrameMkLst>
        </pc:graphicFrameChg>
      </pc:sldChg>
      <pc:sldChg chg="modSp mod">
        <pc:chgData name="GataAura (ESO), Rashpal" userId="196895f2-bfc6-4b3d-8f90-4a7ed9ed52e1" providerId="ADAL" clId="{F07D1319-A48C-4944-8529-06FC790FB075}" dt="2022-06-21T11:40:32.091" v="540" actId="20577"/>
        <pc:sldMkLst>
          <pc:docMk/>
          <pc:sldMk cId="4060800434" sldId="1240"/>
        </pc:sldMkLst>
        <pc:spChg chg="mod">
          <ac:chgData name="GataAura (ESO), Rashpal" userId="196895f2-bfc6-4b3d-8f90-4a7ed9ed52e1" providerId="ADAL" clId="{F07D1319-A48C-4944-8529-06FC790FB075}" dt="2022-06-21T11:40:32.091" v="540" actId="20577"/>
          <ac:spMkLst>
            <pc:docMk/>
            <pc:sldMk cId="4060800434" sldId="1240"/>
            <ac:spMk id="5" creationId="{7493ECF5-170A-4F98-AE74-01BAC11B3591}"/>
          </ac:spMkLst>
        </pc:spChg>
      </pc:sldChg>
      <pc:sldChg chg="del">
        <pc:chgData name="GataAura (ESO), Rashpal" userId="196895f2-bfc6-4b3d-8f90-4a7ed9ed52e1" providerId="ADAL" clId="{F07D1319-A48C-4944-8529-06FC790FB075}" dt="2022-05-16T10:51:53.341" v="154" actId="47"/>
        <pc:sldMkLst>
          <pc:docMk/>
          <pc:sldMk cId="68287948" sldId="1283"/>
        </pc:sldMkLst>
      </pc:sldChg>
      <pc:sldChg chg="del">
        <pc:chgData name="GataAura (ESO), Rashpal" userId="196895f2-bfc6-4b3d-8f90-4a7ed9ed52e1" providerId="ADAL" clId="{F07D1319-A48C-4944-8529-06FC790FB075}" dt="2022-06-21T11:30:16.269" v="498" actId="2696"/>
        <pc:sldMkLst>
          <pc:docMk/>
          <pc:sldMk cId="2170277440" sldId="1285"/>
        </pc:sldMkLst>
      </pc:sldChg>
      <pc:sldChg chg="modSp mod">
        <pc:chgData name="GataAura (ESO), Rashpal" userId="196895f2-bfc6-4b3d-8f90-4a7ed9ed52e1" providerId="ADAL" clId="{F07D1319-A48C-4944-8529-06FC790FB075}" dt="2022-06-09T06:19:20.387" v="293" actId="20577"/>
        <pc:sldMkLst>
          <pc:docMk/>
          <pc:sldMk cId="2405582474" sldId="1335"/>
        </pc:sldMkLst>
        <pc:spChg chg="mod">
          <ac:chgData name="GataAura (ESO), Rashpal" userId="196895f2-bfc6-4b3d-8f90-4a7ed9ed52e1" providerId="ADAL" clId="{F07D1319-A48C-4944-8529-06FC790FB075}" dt="2022-06-09T06:19:20.387" v="293" actId="20577"/>
          <ac:spMkLst>
            <pc:docMk/>
            <pc:sldMk cId="2405582474" sldId="1335"/>
            <ac:spMk id="3" creationId="{20BD49DA-B044-4B7E-A684-D0951A8BB8F1}"/>
          </ac:spMkLst>
        </pc:spChg>
      </pc:sldChg>
      <pc:sldChg chg="modSp mod">
        <pc:chgData name="GataAura (ESO), Rashpal" userId="196895f2-bfc6-4b3d-8f90-4a7ed9ed52e1" providerId="ADAL" clId="{F07D1319-A48C-4944-8529-06FC790FB075}" dt="2022-06-16T06:38:49.781" v="381" actId="255"/>
        <pc:sldMkLst>
          <pc:docMk/>
          <pc:sldMk cId="1263246031" sldId="1336"/>
        </pc:sldMkLst>
        <pc:spChg chg="mod">
          <ac:chgData name="GataAura (ESO), Rashpal" userId="196895f2-bfc6-4b3d-8f90-4a7ed9ed52e1" providerId="ADAL" clId="{F07D1319-A48C-4944-8529-06FC790FB075}" dt="2022-06-16T06:38:49.781" v="381" actId="255"/>
          <ac:spMkLst>
            <pc:docMk/>
            <pc:sldMk cId="1263246031" sldId="1336"/>
            <ac:spMk id="3" creationId="{A988FD65-247D-4210-B048-12258ADD0D92}"/>
          </ac:spMkLst>
        </pc:spChg>
      </pc:sldChg>
      <pc:sldChg chg="del">
        <pc:chgData name="GataAura (ESO), Rashpal" userId="196895f2-bfc6-4b3d-8f90-4a7ed9ed52e1" providerId="ADAL" clId="{F07D1319-A48C-4944-8529-06FC790FB075}" dt="2022-05-16T10:51:54.141" v="155" actId="47"/>
        <pc:sldMkLst>
          <pc:docMk/>
          <pc:sldMk cId="1203562080" sldId="1338"/>
        </pc:sldMkLst>
      </pc:sldChg>
      <pc:sldChg chg="del">
        <pc:chgData name="GataAura (ESO), Rashpal" userId="196895f2-bfc6-4b3d-8f90-4a7ed9ed52e1" providerId="ADAL" clId="{F07D1319-A48C-4944-8529-06FC790FB075}" dt="2022-06-21T11:40:15.434" v="535" actId="47"/>
        <pc:sldMkLst>
          <pc:docMk/>
          <pc:sldMk cId="3465876989" sldId="1338"/>
        </pc:sldMkLst>
      </pc:sldChg>
      <pc:sldChg chg="modSp mod">
        <pc:chgData name="GataAura (ESO), Rashpal" userId="196895f2-bfc6-4b3d-8f90-4a7ed9ed52e1" providerId="ADAL" clId="{F07D1319-A48C-4944-8529-06FC790FB075}" dt="2022-06-21T11:26:02.161" v="496" actId="20577"/>
        <pc:sldMkLst>
          <pc:docMk/>
          <pc:sldMk cId="550493502" sldId="1418"/>
        </pc:sldMkLst>
        <pc:spChg chg="mod">
          <ac:chgData name="GataAura (ESO), Rashpal" userId="196895f2-bfc6-4b3d-8f90-4a7ed9ed52e1" providerId="ADAL" clId="{F07D1319-A48C-4944-8529-06FC790FB075}" dt="2022-06-21T11:26:02.161" v="496" actId="20577"/>
          <ac:spMkLst>
            <pc:docMk/>
            <pc:sldMk cId="550493502" sldId="1418"/>
            <ac:spMk id="2" creationId="{D12B9A16-5CAE-408A-8E1F-57ED227792CD}"/>
          </ac:spMkLst>
        </pc:spChg>
        <pc:spChg chg="mod">
          <ac:chgData name="GataAura (ESO), Rashpal" userId="196895f2-bfc6-4b3d-8f90-4a7ed9ed52e1" providerId="ADAL" clId="{F07D1319-A48C-4944-8529-06FC790FB075}" dt="2022-06-14T10:38:34.950" v="352" actId="20577"/>
          <ac:spMkLst>
            <pc:docMk/>
            <pc:sldMk cId="550493502" sldId="1418"/>
            <ac:spMk id="4" creationId="{00000000-0000-0000-0000-000000000000}"/>
          </ac:spMkLst>
        </pc:spChg>
      </pc:sldChg>
      <pc:sldChg chg="modSp mod">
        <pc:chgData name="GataAura (ESO), Rashpal" userId="196895f2-bfc6-4b3d-8f90-4a7ed9ed52e1" providerId="ADAL" clId="{F07D1319-A48C-4944-8529-06FC790FB075}" dt="2022-06-21T11:37:49.129" v="533" actId="20577"/>
        <pc:sldMkLst>
          <pc:docMk/>
          <pc:sldMk cId="2652897285" sldId="1434"/>
        </pc:sldMkLst>
        <pc:spChg chg="mod">
          <ac:chgData name="GataAura (ESO), Rashpal" userId="196895f2-bfc6-4b3d-8f90-4a7ed9ed52e1" providerId="ADAL" clId="{F07D1319-A48C-4944-8529-06FC790FB075}" dt="2022-06-21T11:37:49.129" v="533" actId="20577"/>
          <ac:spMkLst>
            <pc:docMk/>
            <pc:sldMk cId="2652897285" sldId="1434"/>
            <ac:spMk id="2" creationId="{D12B9A16-5CAE-408A-8E1F-57ED227792CD}"/>
          </ac:spMkLst>
        </pc:spChg>
        <pc:spChg chg="mod">
          <ac:chgData name="GataAura (ESO), Rashpal" userId="196895f2-bfc6-4b3d-8f90-4a7ed9ed52e1" providerId="ADAL" clId="{F07D1319-A48C-4944-8529-06FC790FB075}" dt="2022-06-21T11:36:20.811" v="508" actId="20577"/>
          <ac:spMkLst>
            <pc:docMk/>
            <pc:sldMk cId="2652897285" sldId="1434"/>
            <ac:spMk id="4" creationId="{00000000-0000-0000-0000-000000000000}"/>
          </ac:spMkLst>
        </pc:spChg>
      </pc:sldChg>
      <pc:sldChg chg="del">
        <pc:chgData name="GataAura (ESO), Rashpal" userId="196895f2-bfc6-4b3d-8f90-4a7ed9ed52e1" providerId="ADAL" clId="{F07D1319-A48C-4944-8529-06FC790FB075}" dt="2022-06-21T11:40:18.190" v="536" actId="47"/>
        <pc:sldMkLst>
          <pc:docMk/>
          <pc:sldMk cId="2960754451" sldId="1444"/>
        </pc:sldMkLst>
      </pc:sldChg>
      <pc:sldChg chg="del">
        <pc:chgData name="GataAura (ESO), Rashpal" userId="196895f2-bfc6-4b3d-8f90-4a7ed9ed52e1" providerId="ADAL" clId="{F07D1319-A48C-4944-8529-06FC790FB075}" dt="2022-05-16T10:51:52.684" v="153" actId="47"/>
        <pc:sldMkLst>
          <pc:docMk/>
          <pc:sldMk cId="1636011976" sldId="1557"/>
        </pc:sldMkLst>
      </pc:sldChg>
      <pc:sldChg chg="addSp delSp modSp mod">
        <pc:chgData name="GataAura (ESO), Rashpal" userId="196895f2-bfc6-4b3d-8f90-4a7ed9ed52e1" providerId="ADAL" clId="{F07D1319-A48C-4944-8529-06FC790FB075}" dt="2022-06-21T11:24:35.898" v="495" actId="27636"/>
        <pc:sldMkLst>
          <pc:docMk/>
          <pc:sldMk cId="1141191759" sldId="1567"/>
        </pc:sldMkLst>
        <pc:spChg chg="mod">
          <ac:chgData name="GataAura (ESO), Rashpal" userId="196895f2-bfc6-4b3d-8f90-4a7ed9ed52e1" providerId="ADAL" clId="{F07D1319-A48C-4944-8529-06FC790FB075}" dt="2022-06-21T11:24:35.898" v="495" actId="27636"/>
          <ac:spMkLst>
            <pc:docMk/>
            <pc:sldMk cId="1141191759" sldId="1567"/>
            <ac:spMk id="6" creationId="{82E07708-617F-494B-96D2-84F4EF516508}"/>
          </ac:spMkLst>
        </pc:spChg>
        <pc:graphicFrameChg chg="add del mod">
          <ac:chgData name="GataAura (ESO), Rashpal" userId="196895f2-bfc6-4b3d-8f90-4a7ed9ed52e1" providerId="ADAL" clId="{F07D1319-A48C-4944-8529-06FC790FB075}" dt="2022-06-21T11:24:15.601" v="485" actId="478"/>
          <ac:graphicFrameMkLst>
            <pc:docMk/>
            <pc:sldMk cId="1141191759" sldId="1567"/>
            <ac:graphicFrameMk id="2" creationId="{8D5CF89F-8DB6-418F-A71B-A7AE1250AB43}"/>
          </ac:graphicFrameMkLst>
        </pc:graphicFrameChg>
      </pc:sldChg>
      <pc:sldChg chg="modSp del mod">
        <pc:chgData name="GataAura (ESO), Rashpal" userId="196895f2-bfc6-4b3d-8f90-4a7ed9ed52e1" providerId="ADAL" clId="{F07D1319-A48C-4944-8529-06FC790FB075}" dt="2022-06-21T11:46:41.997" v="541" actId="47"/>
        <pc:sldMkLst>
          <pc:docMk/>
          <pc:sldMk cId="1936133991" sldId="2147197265"/>
        </pc:sldMkLst>
        <pc:spChg chg="mod">
          <ac:chgData name="GataAura (ESO), Rashpal" userId="196895f2-bfc6-4b3d-8f90-4a7ed9ed52e1" providerId="ADAL" clId="{F07D1319-A48C-4944-8529-06FC790FB075}" dt="2022-06-21T06:37:26.028" v="398" actId="6549"/>
          <ac:spMkLst>
            <pc:docMk/>
            <pc:sldMk cId="1936133991" sldId="2147197265"/>
            <ac:spMk id="5" creationId="{DE07C0C5-50B0-462B-AD41-8D29135D594E}"/>
          </ac:spMkLst>
        </pc:spChg>
      </pc:sldChg>
      <pc:sldChg chg="del">
        <pc:chgData name="GataAura (ESO), Rashpal" userId="196895f2-bfc6-4b3d-8f90-4a7ed9ed52e1" providerId="ADAL" clId="{F07D1319-A48C-4944-8529-06FC790FB075}" dt="2022-05-16T10:51:33.670" v="143" actId="47"/>
        <pc:sldMkLst>
          <pc:docMk/>
          <pc:sldMk cId="2337121063" sldId="2147197269"/>
        </pc:sldMkLst>
      </pc:sldChg>
      <pc:sldChg chg="del">
        <pc:chgData name="GataAura (ESO), Rashpal" userId="196895f2-bfc6-4b3d-8f90-4a7ed9ed52e1" providerId="ADAL" clId="{F07D1319-A48C-4944-8529-06FC790FB075}" dt="2022-05-16T10:51:35.824" v="144" actId="47"/>
        <pc:sldMkLst>
          <pc:docMk/>
          <pc:sldMk cId="1829222390" sldId="2147197270"/>
        </pc:sldMkLst>
      </pc:sldChg>
      <pc:sldChg chg="del">
        <pc:chgData name="GataAura (ESO), Rashpal" userId="196895f2-bfc6-4b3d-8f90-4a7ed9ed52e1" providerId="ADAL" clId="{F07D1319-A48C-4944-8529-06FC790FB075}" dt="2022-05-16T10:51:42.780" v="145" actId="47"/>
        <pc:sldMkLst>
          <pc:docMk/>
          <pc:sldMk cId="547852432" sldId="2147197271"/>
        </pc:sldMkLst>
      </pc:sldChg>
      <pc:sldChg chg="del">
        <pc:chgData name="GataAura (ESO), Rashpal" userId="196895f2-bfc6-4b3d-8f90-4a7ed9ed52e1" providerId="ADAL" clId="{F07D1319-A48C-4944-8529-06FC790FB075}" dt="2022-05-16T10:51:43.647" v="146" actId="47"/>
        <pc:sldMkLst>
          <pc:docMk/>
          <pc:sldMk cId="1252167083" sldId="2147197272"/>
        </pc:sldMkLst>
      </pc:sldChg>
      <pc:sldChg chg="del">
        <pc:chgData name="GataAura (ESO), Rashpal" userId="196895f2-bfc6-4b3d-8f90-4a7ed9ed52e1" providerId="ADAL" clId="{F07D1319-A48C-4944-8529-06FC790FB075}" dt="2022-05-16T10:51:46.634" v="148" actId="47"/>
        <pc:sldMkLst>
          <pc:docMk/>
          <pc:sldMk cId="3094168309" sldId="2147197275"/>
        </pc:sldMkLst>
      </pc:sldChg>
      <pc:sldChg chg="del">
        <pc:chgData name="GataAura (ESO), Rashpal" userId="196895f2-bfc6-4b3d-8f90-4a7ed9ed52e1" providerId="ADAL" clId="{F07D1319-A48C-4944-8529-06FC790FB075}" dt="2022-05-16T10:51:47.614" v="149" actId="47"/>
        <pc:sldMkLst>
          <pc:docMk/>
          <pc:sldMk cId="504820060" sldId="2147197276"/>
        </pc:sldMkLst>
      </pc:sldChg>
      <pc:sldChg chg="del">
        <pc:chgData name="GataAura (ESO), Rashpal" userId="196895f2-bfc6-4b3d-8f90-4a7ed9ed52e1" providerId="ADAL" clId="{F07D1319-A48C-4944-8529-06FC790FB075}" dt="2022-05-16T10:51:49.646" v="151" actId="47"/>
        <pc:sldMkLst>
          <pc:docMk/>
          <pc:sldMk cId="76553340" sldId="2147197277"/>
        </pc:sldMkLst>
      </pc:sldChg>
      <pc:sldChg chg="del">
        <pc:chgData name="GataAura (ESO), Rashpal" userId="196895f2-bfc6-4b3d-8f90-4a7ed9ed52e1" providerId="ADAL" clId="{F07D1319-A48C-4944-8529-06FC790FB075}" dt="2022-05-16T10:51:55.145" v="156" actId="47"/>
        <pc:sldMkLst>
          <pc:docMk/>
          <pc:sldMk cId="1835876649" sldId="2147197278"/>
        </pc:sldMkLst>
      </pc:sldChg>
      <pc:sldChg chg="del">
        <pc:chgData name="GataAura (ESO), Rashpal" userId="196895f2-bfc6-4b3d-8f90-4a7ed9ed52e1" providerId="ADAL" clId="{F07D1319-A48C-4944-8529-06FC790FB075}" dt="2022-05-16T10:51:48.584" v="150" actId="47"/>
        <pc:sldMkLst>
          <pc:docMk/>
          <pc:sldMk cId="2645394945" sldId="2147197279"/>
        </pc:sldMkLst>
      </pc:sldChg>
      <pc:sldChg chg="modSp mod">
        <pc:chgData name="GataAura (ESO), Rashpal" userId="196895f2-bfc6-4b3d-8f90-4a7ed9ed52e1" providerId="ADAL" clId="{F07D1319-A48C-4944-8529-06FC790FB075}" dt="2022-06-21T11:29:14.053" v="497" actId="6549"/>
        <pc:sldMkLst>
          <pc:docMk/>
          <pc:sldMk cId="1441115786" sldId="2147197280"/>
        </pc:sldMkLst>
        <pc:spChg chg="mod">
          <ac:chgData name="GataAura (ESO), Rashpal" userId="196895f2-bfc6-4b3d-8f90-4a7ed9ed52e1" providerId="ADAL" clId="{F07D1319-A48C-4944-8529-06FC790FB075}" dt="2022-06-21T11:29:14.053" v="497" actId="6549"/>
          <ac:spMkLst>
            <pc:docMk/>
            <pc:sldMk cId="1441115786" sldId="2147197280"/>
            <ac:spMk id="5" creationId="{BC581F01-1F66-4809-8884-8348CEBBE372}"/>
          </ac:spMkLst>
        </pc:spChg>
      </pc:sldChg>
      <pc:sldChg chg="modSp mod">
        <pc:chgData name="GataAura (ESO), Rashpal" userId="196895f2-bfc6-4b3d-8f90-4a7ed9ed52e1" providerId="ADAL" clId="{F07D1319-A48C-4944-8529-06FC790FB075}" dt="2022-06-21T06:36:39.326" v="396" actId="207"/>
        <pc:sldMkLst>
          <pc:docMk/>
          <pc:sldMk cId="2924318876" sldId="2147197282"/>
        </pc:sldMkLst>
        <pc:spChg chg="mod">
          <ac:chgData name="GataAura (ESO), Rashpal" userId="196895f2-bfc6-4b3d-8f90-4a7ed9ed52e1" providerId="ADAL" clId="{F07D1319-A48C-4944-8529-06FC790FB075}" dt="2022-06-21T06:36:39.326" v="396" actId="207"/>
          <ac:spMkLst>
            <pc:docMk/>
            <pc:sldMk cId="2924318876" sldId="2147197282"/>
            <ac:spMk id="2" creationId="{00000000-0000-0000-0000-000000000000}"/>
          </ac:spMkLst>
        </pc:spChg>
      </pc:sldChg>
      <pc:sldMasterChg chg="modSp mod">
        <pc:chgData name="GataAura (ESO), Rashpal" userId="196895f2-bfc6-4b3d-8f90-4a7ed9ed52e1" providerId="ADAL" clId="{F07D1319-A48C-4944-8529-06FC790FB075}" dt="2022-06-21T11:47:34.642" v="544" actId="2"/>
        <pc:sldMasterMkLst>
          <pc:docMk/>
          <pc:sldMasterMk cId="1027666628" sldId="2147483848"/>
        </pc:sldMasterMkLst>
        <pc:spChg chg="mod">
          <ac:chgData name="GataAura (ESO), Rashpal" userId="196895f2-bfc6-4b3d-8f90-4a7ed9ed52e1" providerId="ADAL" clId="{F07D1319-A48C-4944-8529-06FC790FB075}" dt="2022-06-21T11:47:34.642" v="544" actId="2"/>
          <ac:spMkLst>
            <pc:docMk/>
            <pc:sldMasterMk cId="1027666628" sldId="2147483848"/>
            <ac:spMk id="2" creationId="{DB12DA87-6564-4220-A5E6-DF04389D5C72}"/>
          </ac:spMkLst>
        </pc:spChg>
      </pc:sldMasterChg>
      <pc:sldMasterChg chg="del delSldLayout">
        <pc:chgData name="GataAura (ESO), Rashpal" userId="196895f2-bfc6-4b3d-8f90-4a7ed9ed52e1" providerId="ADAL" clId="{F07D1319-A48C-4944-8529-06FC790FB075}" dt="2022-05-16T10:51:52.684" v="153" actId="47"/>
        <pc:sldMasterMkLst>
          <pc:docMk/>
          <pc:sldMasterMk cId="3899782111" sldId="2147484038"/>
        </pc:sldMasterMkLst>
        <pc:sldLayoutChg chg="del">
          <pc:chgData name="GataAura (ESO), Rashpal" userId="196895f2-bfc6-4b3d-8f90-4a7ed9ed52e1" providerId="ADAL" clId="{F07D1319-A48C-4944-8529-06FC790FB075}" dt="2022-05-16T10:51:52.684" v="153" actId="47"/>
          <pc:sldLayoutMkLst>
            <pc:docMk/>
            <pc:sldMasterMk cId="3899782111" sldId="2147484038"/>
            <pc:sldLayoutMk cId="2397879430" sldId="2147484039"/>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4249526187" sldId="2147484040"/>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3735211727" sldId="2147484041"/>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1122039200" sldId="2147484042"/>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3439065759" sldId="2147484043"/>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1687768615" sldId="2147484044"/>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739074046" sldId="2147484045"/>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134667478" sldId="2147484046"/>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3392773113" sldId="2147484047"/>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3006858551" sldId="2147484048"/>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1099555360" sldId="2147484049"/>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3643065380" sldId="2147484050"/>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657608560" sldId="2147484051"/>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868860097" sldId="2147484052"/>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4096711228" sldId="2147484053"/>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3273353567" sldId="2147484054"/>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224106664" sldId="2147484055"/>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3620220247" sldId="2147484056"/>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1192685278" sldId="2147484057"/>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3015467517" sldId="2147484058"/>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3995258643" sldId="2147484059"/>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779175417" sldId="2147484060"/>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23982409" sldId="2147484061"/>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2346521008" sldId="2147484062"/>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3105412357" sldId="2147484063"/>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2066924078" sldId="2147484064"/>
          </pc:sldLayoutMkLst>
        </pc:sldLayoutChg>
        <pc:sldLayoutChg chg="del">
          <pc:chgData name="GataAura (ESO), Rashpal" userId="196895f2-bfc6-4b3d-8f90-4a7ed9ed52e1" providerId="ADAL" clId="{F07D1319-A48C-4944-8529-06FC790FB075}" dt="2022-05-16T10:51:52.684" v="153" actId="47"/>
          <pc:sldLayoutMkLst>
            <pc:docMk/>
            <pc:sldMasterMk cId="3899782111" sldId="2147484038"/>
            <pc:sldLayoutMk cId="3506599234" sldId="2147484065"/>
          </pc:sldLayoutMkLst>
        </pc:sldLayoutChg>
      </pc:sldMasterChg>
      <pc:sldMasterChg chg="del delSldLayout">
        <pc:chgData name="GataAura (ESO), Rashpal" userId="196895f2-bfc6-4b3d-8f90-4a7ed9ed52e1" providerId="ADAL" clId="{F07D1319-A48C-4944-8529-06FC790FB075}" dt="2022-05-16T10:51:33.670" v="143" actId="47"/>
        <pc:sldMasterMkLst>
          <pc:docMk/>
          <pc:sldMasterMk cId="3206248959" sldId="2147484208"/>
        </pc:sldMasterMkLst>
        <pc:sldLayoutChg chg="del">
          <pc:chgData name="GataAura (ESO), Rashpal" userId="196895f2-bfc6-4b3d-8f90-4a7ed9ed52e1" providerId="ADAL" clId="{F07D1319-A48C-4944-8529-06FC790FB075}" dt="2022-05-16T10:51:33.670" v="143" actId="47"/>
          <pc:sldLayoutMkLst>
            <pc:docMk/>
            <pc:sldMasterMk cId="3206248959" sldId="2147484208"/>
            <pc:sldLayoutMk cId="1603870496" sldId="2147484209"/>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1219188641" sldId="2147484210"/>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2103655502" sldId="2147484211"/>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212202374" sldId="2147484212"/>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1380588864" sldId="2147484213"/>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1379918461" sldId="2147484214"/>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365447637" sldId="2147484215"/>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2911143016" sldId="2147484216"/>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4203801889" sldId="2147484217"/>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1157809887" sldId="2147484218"/>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2765744466" sldId="2147484219"/>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909204458" sldId="2147484220"/>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660267968" sldId="2147484221"/>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2904674491" sldId="2147484222"/>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3526991626" sldId="2147484223"/>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3689588531" sldId="2147484224"/>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903640504" sldId="2147484225"/>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1412834767" sldId="2147484226"/>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1009783714" sldId="2147484227"/>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1992488033" sldId="2147484228"/>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3675463365" sldId="2147484229"/>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77241752" sldId="2147484230"/>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1676503862" sldId="2147484231"/>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350402660" sldId="2147484232"/>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146467853" sldId="2147484233"/>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1789126256" sldId="2147484234"/>
          </pc:sldLayoutMkLst>
        </pc:sldLayoutChg>
        <pc:sldLayoutChg chg="del">
          <pc:chgData name="GataAura (ESO), Rashpal" userId="196895f2-bfc6-4b3d-8f90-4a7ed9ed52e1" providerId="ADAL" clId="{F07D1319-A48C-4944-8529-06FC790FB075}" dt="2022-05-16T10:51:33.670" v="143" actId="47"/>
          <pc:sldLayoutMkLst>
            <pc:docMk/>
            <pc:sldMasterMk cId="3206248959" sldId="2147484208"/>
            <pc:sldLayoutMk cId="69706842" sldId="2147484235"/>
          </pc:sldLayoutMkLst>
        </pc:sldLayoutChg>
      </pc:sldMasterChg>
      <pc:sldMasterChg chg="del delSldLayout">
        <pc:chgData name="GataAura (ESO), Rashpal" userId="196895f2-bfc6-4b3d-8f90-4a7ed9ed52e1" providerId="ADAL" clId="{F07D1319-A48C-4944-8529-06FC790FB075}" dt="2022-05-16T10:51:43.647" v="146" actId="47"/>
        <pc:sldMasterMkLst>
          <pc:docMk/>
          <pc:sldMasterMk cId="4176356360" sldId="2147484236"/>
        </pc:sldMasterMkLst>
        <pc:sldLayoutChg chg="del">
          <pc:chgData name="GataAura (ESO), Rashpal" userId="196895f2-bfc6-4b3d-8f90-4a7ed9ed52e1" providerId="ADAL" clId="{F07D1319-A48C-4944-8529-06FC790FB075}" dt="2022-05-16T10:51:43.647" v="146" actId="47"/>
          <pc:sldLayoutMkLst>
            <pc:docMk/>
            <pc:sldMasterMk cId="4176356360" sldId="2147484236"/>
            <pc:sldLayoutMk cId="4077842932" sldId="2147484237"/>
          </pc:sldLayoutMkLst>
        </pc:sldLayoutChg>
        <pc:sldLayoutChg chg="del">
          <pc:chgData name="GataAura (ESO), Rashpal" userId="196895f2-bfc6-4b3d-8f90-4a7ed9ed52e1" providerId="ADAL" clId="{F07D1319-A48C-4944-8529-06FC790FB075}" dt="2022-05-16T10:51:43.647" v="146" actId="47"/>
          <pc:sldLayoutMkLst>
            <pc:docMk/>
            <pc:sldMasterMk cId="4176356360" sldId="2147484236"/>
            <pc:sldLayoutMk cId="1624405591" sldId="2147484238"/>
          </pc:sldLayoutMkLst>
        </pc:sldLayoutChg>
        <pc:sldLayoutChg chg="del">
          <pc:chgData name="GataAura (ESO), Rashpal" userId="196895f2-bfc6-4b3d-8f90-4a7ed9ed52e1" providerId="ADAL" clId="{F07D1319-A48C-4944-8529-06FC790FB075}" dt="2022-05-16T10:51:43.647" v="146" actId="47"/>
          <pc:sldLayoutMkLst>
            <pc:docMk/>
            <pc:sldMasterMk cId="4176356360" sldId="2147484236"/>
            <pc:sldLayoutMk cId="316639526" sldId="2147484239"/>
          </pc:sldLayoutMkLst>
        </pc:sldLayoutChg>
        <pc:sldLayoutChg chg="del">
          <pc:chgData name="GataAura (ESO), Rashpal" userId="196895f2-bfc6-4b3d-8f90-4a7ed9ed52e1" providerId="ADAL" clId="{F07D1319-A48C-4944-8529-06FC790FB075}" dt="2022-05-16T10:51:43.647" v="146" actId="47"/>
          <pc:sldLayoutMkLst>
            <pc:docMk/>
            <pc:sldMasterMk cId="4176356360" sldId="2147484236"/>
            <pc:sldLayoutMk cId="3926565825" sldId="2147484240"/>
          </pc:sldLayoutMkLst>
        </pc:sldLayoutChg>
        <pc:sldLayoutChg chg="del">
          <pc:chgData name="GataAura (ESO), Rashpal" userId="196895f2-bfc6-4b3d-8f90-4a7ed9ed52e1" providerId="ADAL" clId="{F07D1319-A48C-4944-8529-06FC790FB075}" dt="2022-05-16T10:51:43.647" v="146" actId="47"/>
          <pc:sldLayoutMkLst>
            <pc:docMk/>
            <pc:sldMasterMk cId="4176356360" sldId="2147484236"/>
            <pc:sldLayoutMk cId="2827682189" sldId="2147484241"/>
          </pc:sldLayoutMkLst>
        </pc:sldLayoutChg>
        <pc:sldLayoutChg chg="del">
          <pc:chgData name="GataAura (ESO), Rashpal" userId="196895f2-bfc6-4b3d-8f90-4a7ed9ed52e1" providerId="ADAL" clId="{F07D1319-A48C-4944-8529-06FC790FB075}" dt="2022-05-16T10:51:43.647" v="146" actId="47"/>
          <pc:sldLayoutMkLst>
            <pc:docMk/>
            <pc:sldMasterMk cId="4176356360" sldId="2147484236"/>
            <pc:sldLayoutMk cId="2817533883" sldId="2147484242"/>
          </pc:sldLayoutMkLst>
        </pc:sldLayoutChg>
        <pc:sldLayoutChg chg="del">
          <pc:chgData name="GataAura (ESO), Rashpal" userId="196895f2-bfc6-4b3d-8f90-4a7ed9ed52e1" providerId="ADAL" clId="{F07D1319-A48C-4944-8529-06FC790FB075}" dt="2022-05-16T10:51:43.647" v="146" actId="47"/>
          <pc:sldLayoutMkLst>
            <pc:docMk/>
            <pc:sldMasterMk cId="4176356360" sldId="2147484236"/>
            <pc:sldLayoutMk cId="287722941" sldId="2147484243"/>
          </pc:sldLayoutMkLst>
        </pc:sldLayoutChg>
        <pc:sldLayoutChg chg="del">
          <pc:chgData name="GataAura (ESO), Rashpal" userId="196895f2-bfc6-4b3d-8f90-4a7ed9ed52e1" providerId="ADAL" clId="{F07D1319-A48C-4944-8529-06FC790FB075}" dt="2022-05-16T10:51:43.647" v="146" actId="47"/>
          <pc:sldLayoutMkLst>
            <pc:docMk/>
            <pc:sldMasterMk cId="4176356360" sldId="2147484236"/>
            <pc:sldLayoutMk cId="2947991491" sldId="2147484244"/>
          </pc:sldLayoutMkLst>
        </pc:sldLayoutChg>
        <pc:sldLayoutChg chg="del">
          <pc:chgData name="GataAura (ESO), Rashpal" userId="196895f2-bfc6-4b3d-8f90-4a7ed9ed52e1" providerId="ADAL" clId="{F07D1319-A48C-4944-8529-06FC790FB075}" dt="2022-05-16T10:51:43.647" v="146" actId="47"/>
          <pc:sldLayoutMkLst>
            <pc:docMk/>
            <pc:sldMasterMk cId="4176356360" sldId="2147484236"/>
            <pc:sldLayoutMk cId="3229144895" sldId="2147484245"/>
          </pc:sldLayoutMkLst>
        </pc:sldLayoutChg>
        <pc:sldLayoutChg chg="del">
          <pc:chgData name="GataAura (ESO), Rashpal" userId="196895f2-bfc6-4b3d-8f90-4a7ed9ed52e1" providerId="ADAL" clId="{F07D1319-A48C-4944-8529-06FC790FB075}" dt="2022-05-16T10:51:43.647" v="146" actId="47"/>
          <pc:sldLayoutMkLst>
            <pc:docMk/>
            <pc:sldMasterMk cId="4176356360" sldId="2147484236"/>
            <pc:sldLayoutMk cId="843830206" sldId="2147484246"/>
          </pc:sldLayoutMkLst>
        </pc:sldLayoutChg>
        <pc:sldLayoutChg chg="del">
          <pc:chgData name="GataAura (ESO), Rashpal" userId="196895f2-bfc6-4b3d-8f90-4a7ed9ed52e1" providerId="ADAL" clId="{F07D1319-A48C-4944-8529-06FC790FB075}" dt="2022-05-16T10:51:43.647" v="146" actId="47"/>
          <pc:sldLayoutMkLst>
            <pc:docMk/>
            <pc:sldMasterMk cId="4176356360" sldId="2147484236"/>
            <pc:sldLayoutMk cId="1788491331" sldId="2147484247"/>
          </pc:sldLayoutMkLst>
        </pc:sldLayoutChg>
        <pc:sldLayoutChg chg="del">
          <pc:chgData name="GataAura (ESO), Rashpal" userId="196895f2-bfc6-4b3d-8f90-4a7ed9ed52e1" providerId="ADAL" clId="{F07D1319-A48C-4944-8529-06FC790FB075}" dt="2022-05-16T10:51:43.647" v="146" actId="47"/>
          <pc:sldLayoutMkLst>
            <pc:docMk/>
            <pc:sldMasterMk cId="4176356360" sldId="2147484236"/>
            <pc:sldLayoutMk cId="3803487487" sldId="2147484248"/>
          </pc:sldLayoutMkLst>
        </pc:sldLayoutChg>
        <pc:sldLayoutChg chg="del">
          <pc:chgData name="GataAura (ESO), Rashpal" userId="196895f2-bfc6-4b3d-8f90-4a7ed9ed52e1" providerId="ADAL" clId="{F07D1319-A48C-4944-8529-06FC790FB075}" dt="2022-05-16T10:51:43.647" v="146" actId="47"/>
          <pc:sldLayoutMkLst>
            <pc:docMk/>
            <pc:sldMasterMk cId="4176356360" sldId="2147484236"/>
            <pc:sldLayoutMk cId="3482449322" sldId="2147484249"/>
          </pc:sldLayoutMkLst>
        </pc:sldLayoutChg>
        <pc:sldLayoutChg chg="del">
          <pc:chgData name="GataAura (ESO), Rashpal" userId="196895f2-bfc6-4b3d-8f90-4a7ed9ed52e1" providerId="ADAL" clId="{F07D1319-A48C-4944-8529-06FC790FB075}" dt="2022-05-16T10:51:43.647" v="146" actId="47"/>
          <pc:sldLayoutMkLst>
            <pc:docMk/>
            <pc:sldMasterMk cId="4176356360" sldId="2147484236"/>
            <pc:sldLayoutMk cId="2549540760" sldId="2147484250"/>
          </pc:sldLayoutMkLst>
        </pc:sldLayoutChg>
        <pc:sldLayoutChg chg="del">
          <pc:chgData name="GataAura (ESO), Rashpal" userId="196895f2-bfc6-4b3d-8f90-4a7ed9ed52e1" providerId="ADAL" clId="{F07D1319-A48C-4944-8529-06FC790FB075}" dt="2022-05-16T10:51:43.647" v="146" actId="47"/>
          <pc:sldLayoutMkLst>
            <pc:docMk/>
            <pc:sldMasterMk cId="4176356360" sldId="2147484236"/>
            <pc:sldLayoutMk cId="1175564527" sldId="2147484251"/>
          </pc:sldLayoutMkLst>
        </pc:sldLayoutChg>
        <pc:sldLayoutChg chg="del">
          <pc:chgData name="GataAura (ESO), Rashpal" userId="196895f2-bfc6-4b3d-8f90-4a7ed9ed52e1" providerId="ADAL" clId="{F07D1319-A48C-4944-8529-06FC790FB075}" dt="2022-05-16T10:51:43.647" v="146" actId="47"/>
          <pc:sldLayoutMkLst>
            <pc:docMk/>
            <pc:sldMasterMk cId="4176356360" sldId="2147484236"/>
            <pc:sldLayoutMk cId="3190579053" sldId="2147484252"/>
          </pc:sldLayoutMkLst>
        </pc:sldLayoutChg>
        <pc:sldLayoutChg chg="del">
          <pc:chgData name="GataAura (ESO), Rashpal" userId="196895f2-bfc6-4b3d-8f90-4a7ed9ed52e1" providerId="ADAL" clId="{F07D1319-A48C-4944-8529-06FC790FB075}" dt="2022-05-16T10:51:43.647" v="146" actId="47"/>
          <pc:sldLayoutMkLst>
            <pc:docMk/>
            <pc:sldMasterMk cId="4176356360" sldId="2147484236"/>
            <pc:sldLayoutMk cId="553589126" sldId="2147484253"/>
          </pc:sldLayoutMkLst>
        </pc:sldLayoutChg>
      </pc:sldMasterChg>
      <pc:sldMasterChg chg="del delSldLayout">
        <pc:chgData name="GataAura (ESO), Rashpal" userId="196895f2-bfc6-4b3d-8f90-4a7ed9ed52e1" providerId="ADAL" clId="{F07D1319-A48C-4944-8529-06FC790FB075}" dt="2022-05-16T10:51:50.509" v="152" actId="47"/>
        <pc:sldMasterMkLst>
          <pc:docMk/>
          <pc:sldMasterMk cId="3494984511" sldId="2147484279"/>
        </pc:sldMasterMkLst>
        <pc:sldLayoutChg chg="del">
          <pc:chgData name="GataAura (ESO), Rashpal" userId="196895f2-bfc6-4b3d-8f90-4a7ed9ed52e1" providerId="ADAL" clId="{F07D1319-A48C-4944-8529-06FC790FB075}" dt="2022-05-16T10:51:50.509" v="152" actId="47"/>
          <pc:sldLayoutMkLst>
            <pc:docMk/>
            <pc:sldMasterMk cId="3494984511" sldId="2147484279"/>
            <pc:sldLayoutMk cId="251503791" sldId="2147484280"/>
          </pc:sldLayoutMkLst>
        </pc:sldLayoutChg>
        <pc:sldLayoutChg chg="del">
          <pc:chgData name="GataAura (ESO), Rashpal" userId="196895f2-bfc6-4b3d-8f90-4a7ed9ed52e1" providerId="ADAL" clId="{F07D1319-A48C-4944-8529-06FC790FB075}" dt="2022-05-16T10:51:50.509" v="152" actId="47"/>
          <pc:sldLayoutMkLst>
            <pc:docMk/>
            <pc:sldMasterMk cId="3494984511" sldId="2147484279"/>
            <pc:sldLayoutMk cId="212520066" sldId="2147484281"/>
          </pc:sldLayoutMkLst>
        </pc:sldLayoutChg>
        <pc:sldLayoutChg chg="del">
          <pc:chgData name="GataAura (ESO), Rashpal" userId="196895f2-bfc6-4b3d-8f90-4a7ed9ed52e1" providerId="ADAL" clId="{F07D1319-A48C-4944-8529-06FC790FB075}" dt="2022-05-16T10:51:50.509" v="152" actId="47"/>
          <pc:sldLayoutMkLst>
            <pc:docMk/>
            <pc:sldMasterMk cId="3494984511" sldId="2147484279"/>
            <pc:sldLayoutMk cId="1796850015" sldId="2147484282"/>
          </pc:sldLayoutMkLst>
        </pc:sldLayoutChg>
        <pc:sldLayoutChg chg="del">
          <pc:chgData name="GataAura (ESO), Rashpal" userId="196895f2-bfc6-4b3d-8f90-4a7ed9ed52e1" providerId="ADAL" clId="{F07D1319-A48C-4944-8529-06FC790FB075}" dt="2022-05-16T10:51:50.509" v="152" actId="47"/>
          <pc:sldLayoutMkLst>
            <pc:docMk/>
            <pc:sldMasterMk cId="3494984511" sldId="2147484279"/>
            <pc:sldLayoutMk cId="382927232" sldId="2147484283"/>
          </pc:sldLayoutMkLst>
        </pc:sldLayoutChg>
        <pc:sldLayoutChg chg="del">
          <pc:chgData name="GataAura (ESO), Rashpal" userId="196895f2-bfc6-4b3d-8f90-4a7ed9ed52e1" providerId="ADAL" clId="{F07D1319-A48C-4944-8529-06FC790FB075}" dt="2022-05-16T10:51:50.509" v="152" actId="47"/>
          <pc:sldLayoutMkLst>
            <pc:docMk/>
            <pc:sldMasterMk cId="3494984511" sldId="2147484279"/>
            <pc:sldLayoutMk cId="877036662" sldId="2147484284"/>
          </pc:sldLayoutMkLst>
        </pc:sldLayoutChg>
        <pc:sldLayoutChg chg="del">
          <pc:chgData name="GataAura (ESO), Rashpal" userId="196895f2-bfc6-4b3d-8f90-4a7ed9ed52e1" providerId="ADAL" clId="{F07D1319-A48C-4944-8529-06FC790FB075}" dt="2022-05-16T10:51:50.509" v="152" actId="47"/>
          <pc:sldLayoutMkLst>
            <pc:docMk/>
            <pc:sldMasterMk cId="3494984511" sldId="2147484279"/>
            <pc:sldLayoutMk cId="1286042815" sldId="2147484285"/>
          </pc:sldLayoutMkLst>
        </pc:sldLayoutChg>
        <pc:sldLayoutChg chg="del">
          <pc:chgData name="GataAura (ESO), Rashpal" userId="196895f2-bfc6-4b3d-8f90-4a7ed9ed52e1" providerId="ADAL" clId="{F07D1319-A48C-4944-8529-06FC790FB075}" dt="2022-05-16T10:51:50.509" v="152" actId="47"/>
          <pc:sldLayoutMkLst>
            <pc:docMk/>
            <pc:sldMasterMk cId="3494984511" sldId="2147484279"/>
            <pc:sldLayoutMk cId="3629801972" sldId="2147484286"/>
          </pc:sldLayoutMkLst>
        </pc:sldLayoutChg>
        <pc:sldLayoutChg chg="del">
          <pc:chgData name="GataAura (ESO), Rashpal" userId="196895f2-bfc6-4b3d-8f90-4a7ed9ed52e1" providerId="ADAL" clId="{F07D1319-A48C-4944-8529-06FC790FB075}" dt="2022-05-16T10:51:50.509" v="152" actId="47"/>
          <pc:sldLayoutMkLst>
            <pc:docMk/>
            <pc:sldMasterMk cId="3494984511" sldId="2147484279"/>
            <pc:sldLayoutMk cId="3344853615" sldId="2147484287"/>
          </pc:sldLayoutMkLst>
        </pc:sldLayoutChg>
        <pc:sldLayoutChg chg="del">
          <pc:chgData name="GataAura (ESO), Rashpal" userId="196895f2-bfc6-4b3d-8f90-4a7ed9ed52e1" providerId="ADAL" clId="{F07D1319-A48C-4944-8529-06FC790FB075}" dt="2022-05-16T10:51:50.509" v="152" actId="47"/>
          <pc:sldLayoutMkLst>
            <pc:docMk/>
            <pc:sldMasterMk cId="3494984511" sldId="2147484279"/>
            <pc:sldLayoutMk cId="3806561262" sldId="2147484288"/>
          </pc:sldLayoutMkLst>
        </pc:sldLayoutChg>
        <pc:sldLayoutChg chg="del">
          <pc:chgData name="GataAura (ESO), Rashpal" userId="196895f2-bfc6-4b3d-8f90-4a7ed9ed52e1" providerId="ADAL" clId="{F07D1319-A48C-4944-8529-06FC790FB075}" dt="2022-05-16T10:51:50.509" v="152" actId="47"/>
          <pc:sldLayoutMkLst>
            <pc:docMk/>
            <pc:sldMasterMk cId="3494984511" sldId="2147484279"/>
            <pc:sldLayoutMk cId="2262096695" sldId="2147484289"/>
          </pc:sldLayoutMkLst>
        </pc:sldLayoutChg>
        <pc:sldLayoutChg chg="del">
          <pc:chgData name="GataAura (ESO), Rashpal" userId="196895f2-bfc6-4b3d-8f90-4a7ed9ed52e1" providerId="ADAL" clId="{F07D1319-A48C-4944-8529-06FC790FB075}" dt="2022-05-16T10:51:50.509" v="152" actId="47"/>
          <pc:sldLayoutMkLst>
            <pc:docMk/>
            <pc:sldMasterMk cId="3494984511" sldId="2147484279"/>
            <pc:sldLayoutMk cId="987079617" sldId="2147484290"/>
          </pc:sldLayoutMkLst>
        </pc:sldLayoutChg>
        <pc:sldLayoutChg chg="del">
          <pc:chgData name="GataAura (ESO), Rashpal" userId="196895f2-bfc6-4b3d-8f90-4a7ed9ed52e1" providerId="ADAL" clId="{F07D1319-A48C-4944-8529-06FC790FB075}" dt="2022-05-16T10:51:50.509" v="152" actId="47"/>
          <pc:sldLayoutMkLst>
            <pc:docMk/>
            <pc:sldMasterMk cId="3494984511" sldId="2147484279"/>
            <pc:sldLayoutMk cId="2776938225" sldId="2147484291"/>
          </pc:sldLayoutMkLst>
        </pc:sldLayoutChg>
        <pc:sldLayoutChg chg="del">
          <pc:chgData name="GataAura (ESO), Rashpal" userId="196895f2-bfc6-4b3d-8f90-4a7ed9ed52e1" providerId="ADAL" clId="{F07D1319-A48C-4944-8529-06FC790FB075}" dt="2022-05-16T10:51:50.509" v="152" actId="47"/>
          <pc:sldLayoutMkLst>
            <pc:docMk/>
            <pc:sldMasterMk cId="3494984511" sldId="2147484279"/>
            <pc:sldLayoutMk cId="1345432745" sldId="2147484292"/>
          </pc:sldLayoutMkLst>
        </pc:sldLayoutChg>
        <pc:sldLayoutChg chg="del">
          <pc:chgData name="GataAura (ESO), Rashpal" userId="196895f2-bfc6-4b3d-8f90-4a7ed9ed52e1" providerId="ADAL" clId="{F07D1319-A48C-4944-8529-06FC790FB075}" dt="2022-05-16T10:51:50.509" v="152" actId="47"/>
          <pc:sldLayoutMkLst>
            <pc:docMk/>
            <pc:sldMasterMk cId="3494984511" sldId="2147484279"/>
            <pc:sldLayoutMk cId="453038317" sldId="2147484293"/>
          </pc:sldLayoutMkLst>
        </pc:sldLayoutChg>
        <pc:sldLayoutChg chg="del">
          <pc:chgData name="GataAura (ESO), Rashpal" userId="196895f2-bfc6-4b3d-8f90-4a7ed9ed52e1" providerId="ADAL" clId="{F07D1319-A48C-4944-8529-06FC790FB075}" dt="2022-05-16T10:51:50.509" v="152" actId="47"/>
          <pc:sldLayoutMkLst>
            <pc:docMk/>
            <pc:sldMasterMk cId="3494984511" sldId="2147484279"/>
            <pc:sldLayoutMk cId="2521070932" sldId="2147484294"/>
          </pc:sldLayoutMkLst>
        </pc:sldLayoutChg>
        <pc:sldLayoutChg chg="del">
          <pc:chgData name="GataAura (ESO), Rashpal" userId="196895f2-bfc6-4b3d-8f90-4a7ed9ed52e1" providerId="ADAL" clId="{F07D1319-A48C-4944-8529-06FC790FB075}" dt="2022-05-16T10:51:50.509" v="152" actId="47"/>
          <pc:sldLayoutMkLst>
            <pc:docMk/>
            <pc:sldMasterMk cId="3494984511" sldId="2147484279"/>
            <pc:sldLayoutMk cId="1727883331" sldId="2147484295"/>
          </pc:sldLayoutMkLst>
        </pc:sldLayoutChg>
        <pc:sldLayoutChg chg="del">
          <pc:chgData name="GataAura (ESO), Rashpal" userId="196895f2-bfc6-4b3d-8f90-4a7ed9ed52e1" providerId="ADAL" clId="{F07D1319-A48C-4944-8529-06FC790FB075}" dt="2022-05-16T10:51:44.403" v="147" actId="47"/>
          <pc:sldLayoutMkLst>
            <pc:docMk/>
            <pc:sldMasterMk cId="3494984511" sldId="2147484279"/>
            <pc:sldLayoutMk cId="1850686015" sldId="2147484296"/>
          </pc:sldLayoutMkLst>
        </pc:sldLayoutChg>
        <pc:sldLayoutChg chg="del">
          <pc:chgData name="GataAura (ESO), Rashpal" userId="196895f2-bfc6-4b3d-8f90-4a7ed9ed52e1" providerId="ADAL" clId="{F07D1319-A48C-4944-8529-06FC790FB075}" dt="2022-05-16T10:51:50.509" v="152" actId="47"/>
          <pc:sldLayoutMkLst>
            <pc:docMk/>
            <pc:sldMasterMk cId="3494984511" sldId="2147484279"/>
            <pc:sldLayoutMk cId="4038123447" sldId="2147484297"/>
          </pc:sldLayoutMkLst>
        </pc:sldLayoutChg>
        <pc:sldLayoutChg chg="del">
          <pc:chgData name="GataAura (ESO), Rashpal" userId="196895f2-bfc6-4b3d-8f90-4a7ed9ed52e1" providerId="ADAL" clId="{F07D1319-A48C-4944-8529-06FC790FB075}" dt="2022-05-16T10:51:50.509" v="152" actId="47"/>
          <pc:sldLayoutMkLst>
            <pc:docMk/>
            <pc:sldMasterMk cId="3494984511" sldId="2147484279"/>
            <pc:sldLayoutMk cId="2875431283" sldId="2147484298"/>
          </pc:sldLayoutMkLst>
        </pc:sldLayoutChg>
        <pc:sldLayoutChg chg="del">
          <pc:chgData name="GataAura (ESO), Rashpal" userId="196895f2-bfc6-4b3d-8f90-4a7ed9ed52e1" providerId="ADAL" clId="{F07D1319-A48C-4944-8529-06FC790FB075}" dt="2022-05-16T10:51:50.509" v="152" actId="47"/>
          <pc:sldLayoutMkLst>
            <pc:docMk/>
            <pc:sldMasterMk cId="3494984511" sldId="2147484279"/>
            <pc:sldLayoutMk cId="2398270324" sldId="2147484299"/>
          </pc:sldLayoutMkLst>
        </pc:sldLayoutChg>
      </pc:sldMasterChg>
      <pc:sldMasterChg chg="del delSldLayout">
        <pc:chgData name="GataAura (ESO), Rashpal" userId="196895f2-bfc6-4b3d-8f90-4a7ed9ed52e1" providerId="ADAL" clId="{F07D1319-A48C-4944-8529-06FC790FB075}" dt="2022-06-21T11:40:15.434" v="535" actId="47"/>
        <pc:sldMasterMkLst>
          <pc:docMk/>
          <pc:sldMasterMk cId="4221995305" sldId="2147484316"/>
        </pc:sldMasterMkLst>
        <pc:sldLayoutChg chg="del">
          <pc:chgData name="GataAura (ESO), Rashpal" userId="196895f2-bfc6-4b3d-8f90-4a7ed9ed52e1" providerId="ADAL" clId="{F07D1319-A48C-4944-8529-06FC790FB075}" dt="2022-06-21T11:40:15.434" v="535" actId="47"/>
          <pc:sldLayoutMkLst>
            <pc:docMk/>
            <pc:sldMasterMk cId="4221995305" sldId="2147484316"/>
            <pc:sldLayoutMk cId="3446660567" sldId="2147484317"/>
          </pc:sldLayoutMkLst>
        </pc:sldLayoutChg>
        <pc:sldLayoutChg chg="del">
          <pc:chgData name="GataAura (ESO), Rashpal" userId="196895f2-bfc6-4b3d-8f90-4a7ed9ed52e1" providerId="ADAL" clId="{F07D1319-A48C-4944-8529-06FC790FB075}" dt="2022-06-21T11:40:15.434" v="535" actId="47"/>
          <pc:sldLayoutMkLst>
            <pc:docMk/>
            <pc:sldMasterMk cId="4221995305" sldId="2147484316"/>
            <pc:sldLayoutMk cId="653565573" sldId="2147484318"/>
          </pc:sldLayoutMkLst>
        </pc:sldLayoutChg>
        <pc:sldLayoutChg chg="del">
          <pc:chgData name="GataAura (ESO), Rashpal" userId="196895f2-bfc6-4b3d-8f90-4a7ed9ed52e1" providerId="ADAL" clId="{F07D1319-A48C-4944-8529-06FC790FB075}" dt="2022-06-21T11:40:15.434" v="535" actId="47"/>
          <pc:sldLayoutMkLst>
            <pc:docMk/>
            <pc:sldMasterMk cId="4221995305" sldId="2147484316"/>
            <pc:sldLayoutMk cId="1278294898" sldId="2147484319"/>
          </pc:sldLayoutMkLst>
        </pc:sldLayoutChg>
        <pc:sldLayoutChg chg="del">
          <pc:chgData name="GataAura (ESO), Rashpal" userId="196895f2-bfc6-4b3d-8f90-4a7ed9ed52e1" providerId="ADAL" clId="{F07D1319-A48C-4944-8529-06FC790FB075}" dt="2022-06-21T11:40:15.434" v="535" actId="47"/>
          <pc:sldLayoutMkLst>
            <pc:docMk/>
            <pc:sldMasterMk cId="4221995305" sldId="2147484316"/>
            <pc:sldLayoutMk cId="2797542683" sldId="2147484320"/>
          </pc:sldLayoutMkLst>
        </pc:sldLayoutChg>
        <pc:sldLayoutChg chg="del">
          <pc:chgData name="GataAura (ESO), Rashpal" userId="196895f2-bfc6-4b3d-8f90-4a7ed9ed52e1" providerId="ADAL" clId="{F07D1319-A48C-4944-8529-06FC790FB075}" dt="2022-06-21T11:40:15.434" v="535" actId="47"/>
          <pc:sldLayoutMkLst>
            <pc:docMk/>
            <pc:sldMasterMk cId="4221995305" sldId="2147484316"/>
            <pc:sldLayoutMk cId="3385557115" sldId="2147484321"/>
          </pc:sldLayoutMkLst>
        </pc:sldLayoutChg>
        <pc:sldLayoutChg chg="del">
          <pc:chgData name="GataAura (ESO), Rashpal" userId="196895f2-bfc6-4b3d-8f90-4a7ed9ed52e1" providerId="ADAL" clId="{F07D1319-A48C-4944-8529-06FC790FB075}" dt="2022-06-21T11:40:15.434" v="535" actId="47"/>
          <pc:sldLayoutMkLst>
            <pc:docMk/>
            <pc:sldMasterMk cId="4221995305" sldId="2147484316"/>
            <pc:sldLayoutMk cId="4271183461" sldId="2147484322"/>
          </pc:sldLayoutMkLst>
        </pc:sldLayoutChg>
        <pc:sldLayoutChg chg="del">
          <pc:chgData name="GataAura (ESO), Rashpal" userId="196895f2-bfc6-4b3d-8f90-4a7ed9ed52e1" providerId="ADAL" clId="{F07D1319-A48C-4944-8529-06FC790FB075}" dt="2022-06-21T11:40:15.434" v="535" actId="47"/>
          <pc:sldLayoutMkLst>
            <pc:docMk/>
            <pc:sldMasterMk cId="4221995305" sldId="2147484316"/>
            <pc:sldLayoutMk cId="3379181371" sldId="2147484323"/>
          </pc:sldLayoutMkLst>
        </pc:sldLayoutChg>
        <pc:sldLayoutChg chg="del">
          <pc:chgData name="GataAura (ESO), Rashpal" userId="196895f2-bfc6-4b3d-8f90-4a7ed9ed52e1" providerId="ADAL" clId="{F07D1319-A48C-4944-8529-06FC790FB075}" dt="2022-06-21T11:40:15.434" v="535" actId="47"/>
          <pc:sldLayoutMkLst>
            <pc:docMk/>
            <pc:sldMasterMk cId="4221995305" sldId="2147484316"/>
            <pc:sldLayoutMk cId="1656990092" sldId="2147484324"/>
          </pc:sldLayoutMkLst>
        </pc:sldLayoutChg>
        <pc:sldLayoutChg chg="del">
          <pc:chgData name="GataAura (ESO), Rashpal" userId="196895f2-bfc6-4b3d-8f90-4a7ed9ed52e1" providerId="ADAL" clId="{F07D1319-A48C-4944-8529-06FC790FB075}" dt="2022-06-21T11:40:15.434" v="535" actId="47"/>
          <pc:sldLayoutMkLst>
            <pc:docMk/>
            <pc:sldMasterMk cId="4221995305" sldId="2147484316"/>
            <pc:sldLayoutMk cId="4249601963" sldId="2147484325"/>
          </pc:sldLayoutMkLst>
        </pc:sldLayoutChg>
        <pc:sldLayoutChg chg="del">
          <pc:chgData name="GataAura (ESO), Rashpal" userId="196895f2-bfc6-4b3d-8f90-4a7ed9ed52e1" providerId="ADAL" clId="{F07D1319-A48C-4944-8529-06FC790FB075}" dt="2022-06-21T11:40:15.434" v="535" actId="47"/>
          <pc:sldLayoutMkLst>
            <pc:docMk/>
            <pc:sldMasterMk cId="4221995305" sldId="2147484316"/>
            <pc:sldLayoutMk cId="3095178214" sldId="2147484326"/>
          </pc:sldLayoutMkLst>
        </pc:sldLayoutChg>
        <pc:sldLayoutChg chg="del">
          <pc:chgData name="GataAura (ESO), Rashpal" userId="196895f2-bfc6-4b3d-8f90-4a7ed9ed52e1" providerId="ADAL" clId="{F07D1319-A48C-4944-8529-06FC790FB075}" dt="2022-06-21T11:40:15.434" v="535" actId="47"/>
          <pc:sldLayoutMkLst>
            <pc:docMk/>
            <pc:sldMasterMk cId="4221995305" sldId="2147484316"/>
            <pc:sldLayoutMk cId="2228707326" sldId="2147484327"/>
          </pc:sldLayoutMkLst>
        </pc:sldLayoutChg>
        <pc:sldLayoutChg chg="del">
          <pc:chgData name="GataAura (ESO), Rashpal" userId="196895f2-bfc6-4b3d-8f90-4a7ed9ed52e1" providerId="ADAL" clId="{F07D1319-A48C-4944-8529-06FC790FB075}" dt="2022-06-21T11:40:15.434" v="535" actId="47"/>
          <pc:sldLayoutMkLst>
            <pc:docMk/>
            <pc:sldMasterMk cId="4221995305" sldId="2147484316"/>
            <pc:sldLayoutMk cId="359627984" sldId="2147484328"/>
          </pc:sldLayoutMkLst>
        </pc:sldLayoutChg>
        <pc:sldLayoutChg chg="del">
          <pc:chgData name="GataAura (ESO), Rashpal" userId="196895f2-bfc6-4b3d-8f90-4a7ed9ed52e1" providerId="ADAL" clId="{F07D1319-A48C-4944-8529-06FC790FB075}" dt="2022-06-21T11:40:15.434" v="535" actId="47"/>
          <pc:sldLayoutMkLst>
            <pc:docMk/>
            <pc:sldMasterMk cId="4221995305" sldId="2147484316"/>
            <pc:sldLayoutMk cId="234938210" sldId="2147484329"/>
          </pc:sldLayoutMkLst>
        </pc:sldLayoutChg>
        <pc:sldLayoutChg chg="del">
          <pc:chgData name="GataAura (ESO), Rashpal" userId="196895f2-bfc6-4b3d-8f90-4a7ed9ed52e1" providerId="ADAL" clId="{F07D1319-A48C-4944-8529-06FC790FB075}" dt="2022-06-21T11:40:15.434" v="535" actId="47"/>
          <pc:sldLayoutMkLst>
            <pc:docMk/>
            <pc:sldMasterMk cId="4221995305" sldId="2147484316"/>
            <pc:sldLayoutMk cId="1090824998" sldId="2147484330"/>
          </pc:sldLayoutMkLst>
        </pc:sldLayoutChg>
        <pc:sldLayoutChg chg="del">
          <pc:chgData name="GataAura (ESO), Rashpal" userId="196895f2-bfc6-4b3d-8f90-4a7ed9ed52e1" providerId="ADAL" clId="{F07D1319-A48C-4944-8529-06FC790FB075}" dt="2022-06-21T11:40:15.434" v="535" actId="47"/>
          <pc:sldLayoutMkLst>
            <pc:docMk/>
            <pc:sldMasterMk cId="4221995305" sldId="2147484316"/>
            <pc:sldLayoutMk cId="1755329781" sldId="2147484331"/>
          </pc:sldLayoutMkLst>
        </pc:sldLayoutChg>
        <pc:sldLayoutChg chg="del">
          <pc:chgData name="GataAura (ESO), Rashpal" userId="196895f2-bfc6-4b3d-8f90-4a7ed9ed52e1" providerId="ADAL" clId="{F07D1319-A48C-4944-8529-06FC790FB075}" dt="2022-06-21T11:40:15.434" v="535" actId="47"/>
          <pc:sldLayoutMkLst>
            <pc:docMk/>
            <pc:sldMasterMk cId="4221995305" sldId="2147484316"/>
            <pc:sldLayoutMk cId="3488601273" sldId="2147484332"/>
          </pc:sldLayoutMkLst>
        </pc:sldLayoutChg>
      </pc:sldMasterChg>
    </pc:docChg>
  </pc:docChgLst>
  <pc:docChgLst>
    <pc:chgData name="Rashpal GataAura" userId="196895f2-bfc6-4b3d-8f90-4a7ed9ed52e1" providerId="ADAL" clId="{8B39D40F-1D97-4EC7-B9F8-DD242E08BB22}"/>
    <pc:docChg chg="undo custSel addSld delSld modSld sldOrd">
      <pc:chgData name="Rashpal GataAura" userId="196895f2-bfc6-4b3d-8f90-4a7ed9ed52e1" providerId="ADAL" clId="{8B39D40F-1D97-4EC7-B9F8-DD242E08BB22}" dt="2022-04-14T11:29:00.703" v="113" actId="20577"/>
      <pc:docMkLst>
        <pc:docMk/>
      </pc:docMkLst>
      <pc:sldChg chg="modSp add del mod">
        <pc:chgData name="Rashpal GataAura" userId="196895f2-bfc6-4b3d-8f90-4a7ed9ed52e1" providerId="ADAL" clId="{8B39D40F-1D97-4EC7-B9F8-DD242E08BB22}" dt="2022-04-14T11:22:24.778" v="110" actId="20577"/>
        <pc:sldMkLst>
          <pc:docMk/>
          <pc:sldMk cId="3438517331" sldId="1550"/>
        </pc:sldMkLst>
        <pc:spChg chg="mod">
          <ac:chgData name="Rashpal GataAura" userId="196895f2-bfc6-4b3d-8f90-4a7ed9ed52e1" providerId="ADAL" clId="{8B39D40F-1D97-4EC7-B9F8-DD242E08BB22}" dt="2022-04-14T11:22:24.778" v="110" actId="20577"/>
          <ac:spMkLst>
            <pc:docMk/>
            <pc:sldMk cId="3438517331" sldId="1550"/>
            <ac:spMk id="7" creationId="{DBF05171-F7BD-4472-AE9F-E0226A1E9816}"/>
          </ac:spMkLst>
        </pc:spChg>
      </pc:sldChg>
      <pc:sldChg chg="modSp mod">
        <pc:chgData name="Rashpal GataAura" userId="196895f2-bfc6-4b3d-8f90-4a7ed9ed52e1" providerId="ADAL" clId="{8B39D40F-1D97-4EC7-B9F8-DD242E08BB22}" dt="2022-04-14T11:16:45.502" v="0" actId="13926"/>
        <pc:sldMkLst>
          <pc:docMk/>
          <pc:sldMk cId="2693256386" sldId="1563"/>
        </pc:sldMkLst>
        <pc:spChg chg="mod">
          <ac:chgData name="Rashpal GataAura" userId="196895f2-bfc6-4b3d-8f90-4a7ed9ed52e1" providerId="ADAL" clId="{8B39D40F-1D97-4EC7-B9F8-DD242E08BB22}" dt="2022-04-14T11:16:45.502" v="0" actId="13926"/>
          <ac:spMkLst>
            <pc:docMk/>
            <pc:sldMk cId="2693256386" sldId="1563"/>
            <ac:spMk id="8" creationId="{10054227-575F-481F-888D-32744D1B5B3F}"/>
          </ac:spMkLst>
        </pc:spChg>
      </pc:sldChg>
      <pc:sldChg chg="modSp mod ord">
        <pc:chgData name="Rashpal GataAura" userId="196895f2-bfc6-4b3d-8f90-4a7ed9ed52e1" providerId="ADAL" clId="{8B39D40F-1D97-4EC7-B9F8-DD242E08BB22}" dt="2022-04-14T11:29:00.703" v="113" actId="20577"/>
        <pc:sldMkLst>
          <pc:docMk/>
          <pc:sldMk cId="1141191759" sldId="1567"/>
        </pc:sldMkLst>
        <pc:spChg chg="mod">
          <ac:chgData name="Rashpal GataAura" userId="196895f2-bfc6-4b3d-8f90-4a7ed9ed52e1" providerId="ADAL" clId="{8B39D40F-1D97-4EC7-B9F8-DD242E08BB22}" dt="2022-04-14T11:29:00.703" v="113" actId="20577"/>
          <ac:spMkLst>
            <pc:docMk/>
            <pc:sldMk cId="1141191759" sldId="1567"/>
            <ac:spMk id="6" creationId="{82E07708-617F-494B-96D2-84F4EF516508}"/>
          </ac:spMkLst>
        </pc:spChg>
      </pc:sldChg>
    </pc:docChg>
  </pc:docChgLst>
  <pc:docChgLst>
    <pc:chgData name="GataAura (ESO), Rashpal" userId="196895f2-bfc6-4b3d-8f90-4a7ed9ed52e1" providerId="ADAL" clId="{19030B5A-4233-4BE6-A826-08642E37AA1B}"/>
    <pc:docChg chg="delSld modSld modSection">
      <pc:chgData name="GataAura (ESO), Rashpal" userId="196895f2-bfc6-4b3d-8f90-4a7ed9ed52e1" providerId="ADAL" clId="{19030B5A-4233-4BE6-A826-08642E37AA1B}" dt="2021-10-22T10:23:49.657" v="37" actId="47"/>
      <pc:docMkLst>
        <pc:docMk/>
      </pc:docMkLst>
      <pc:sldChg chg="modSp mod">
        <pc:chgData name="GataAura (ESO), Rashpal" userId="196895f2-bfc6-4b3d-8f90-4a7ed9ed52e1" providerId="ADAL" clId="{19030B5A-4233-4BE6-A826-08642E37AA1B}" dt="2021-10-22T10:22:40.804" v="11" actId="20577"/>
        <pc:sldMkLst>
          <pc:docMk/>
          <pc:sldMk cId="4166818921" sldId="259"/>
        </pc:sldMkLst>
        <pc:spChg chg="mod">
          <ac:chgData name="GataAura (ESO), Rashpal" userId="196895f2-bfc6-4b3d-8f90-4a7ed9ed52e1" providerId="ADAL" clId="{19030B5A-4233-4BE6-A826-08642E37AA1B}" dt="2021-10-22T10:22:40.804" v="11" actId="20577"/>
          <ac:spMkLst>
            <pc:docMk/>
            <pc:sldMk cId="4166818921" sldId="259"/>
            <ac:spMk id="5" creationId="{4FBA6ABF-CE97-446E-AFED-BDC24A2E4D0F}"/>
          </ac:spMkLst>
        </pc:spChg>
      </pc:sldChg>
      <pc:sldChg chg="del">
        <pc:chgData name="GataAura (ESO), Rashpal" userId="196895f2-bfc6-4b3d-8f90-4a7ed9ed52e1" providerId="ADAL" clId="{19030B5A-4233-4BE6-A826-08642E37AA1B}" dt="2021-10-22T10:23:42.864" v="32" actId="47"/>
        <pc:sldMkLst>
          <pc:docMk/>
          <pc:sldMk cId="2208784420" sldId="303"/>
        </pc:sldMkLst>
      </pc:sldChg>
      <pc:sldChg chg="del">
        <pc:chgData name="GataAura (ESO), Rashpal" userId="196895f2-bfc6-4b3d-8f90-4a7ed9ed52e1" providerId="ADAL" clId="{19030B5A-4233-4BE6-A826-08642E37AA1B}" dt="2021-10-22T10:23:43.557" v="33" actId="47"/>
        <pc:sldMkLst>
          <pc:docMk/>
          <pc:sldMk cId="744225256" sldId="304"/>
        </pc:sldMkLst>
      </pc:sldChg>
      <pc:sldChg chg="modSp mod">
        <pc:chgData name="GataAura (ESO), Rashpal" userId="196895f2-bfc6-4b3d-8f90-4a7ed9ed52e1" providerId="ADAL" clId="{19030B5A-4233-4BE6-A826-08642E37AA1B}" dt="2021-10-22T10:23:04.127" v="24" actId="20577"/>
        <pc:sldMkLst>
          <pc:docMk/>
          <pc:sldMk cId="1238846108" sldId="1200"/>
        </pc:sldMkLst>
        <pc:spChg chg="mod">
          <ac:chgData name="GataAura (ESO), Rashpal" userId="196895f2-bfc6-4b3d-8f90-4a7ed9ed52e1" providerId="ADAL" clId="{19030B5A-4233-4BE6-A826-08642E37AA1B}" dt="2021-10-22T10:23:04.127" v="24" actId="20577"/>
          <ac:spMkLst>
            <pc:docMk/>
            <pc:sldMk cId="1238846108" sldId="1200"/>
            <ac:spMk id="4" creationId="{E8B728F4-72B7-4C7C-80BE-E2F214E6E0E1}"/>
          </ac:spMkLst>
        </pc:spChg>
      </pc:sldChg>
      <pc:sldChg chg="modSp mod">
        <pc:chgData name="GataAura (ESO), Rashpal" userId="196895f2-bfc6-4b3d-8f90-4a7ed9ed52e1" providerId="ADAL" clId="{19030B5A-4233-4BE6-A826-08642E37AA1B}" dt="2021-10-22T10:22:54.312" v="12" actId="13926"/>
        <pc:sldMkLst>
          <pc:docMk/>
          <pc:sldMk cId="3923867617" sldId="1212"/>
        </pc:sldMkLst>
        <pc:spChg chg="mod">
          <ac:chgData name="GataAura (ESO), Rashpal" userId="196895f2-bfc6-4b3d-8f90-4a7ed9ed52e1" providerId="ADAL" clId="{19030B5A-4233-4BE6-A826-08642E37AA1B}" dt="2021-10-22T10:22:54.312" v="12" actId="13926"/>
          <ac:spMkLst>
            <pc:docMk/>
            <pc:sldMk cId="3923867617" sldId="1212"/>
            <ac:spMk id="5" creationId="{E110C69B-38A7-4378-9C60-90CF57283E9A}"/>
          </ac:spMkLst>
        </pc:spChg>
      </pc:sldChg>
      <pc:sldChg chg="del">
        <pc:chgData name="GataAura (ESO), Rashpal" userId="196895f2-bfc6-4b3d-8f90-4a7ed9ed52e1" providerId="ADAL" clId="{19030B5A-4233-4BE6-A826-08642E37AA1B}" dt="2021-10-22T10:23:48.113" v="36" actId="47"/>
        <pc:sldMkLst>
          <pc:docMk/>
          <pc:sldMk cId="50496816" sldId="1269"/>
        </pc:sldMkLst>
      </pc:sldChg>
      <pc:sldChg chg="modSp mod">
        <pc:chgData name="GataAura (ESO), Rashpal" userId="196895f2-bfc6-4b3d-8f90-4a7ed9ed52e1" providerId="ADAL" clId="{19030B5A-4233-4BE6-A826-08642E37AA1B}" dt="2021-10-22T10:23:27.070" v="30" actId="13926"/>
        <pc:sldMkLst>
          <pc:docMk/>
          <pc:sldMk cId="1333437701" sldId="1334"/>
        </pc:sldMkLst>
        <pc:spChg chg="mod">
          <ac:chgData name="GataAura (ESO), Rashpal" userId="196895f2-bfc6-4b3d-8f90-4a7ed9ed52e1" providerId="ADAL" clId="{19030B5A-4233-4BE6-A826-08642E37AA1B}" dt="2021-10-22T10:23:27.070" v="30" actId="13926"/>
          <ac:spMkLst>
            <pc:docMk/>
            <pc:sldMk cId="1333437701" sldId="1334"/>
            <ac:spMk id="6" creationId="{82E07708-617F-494B-96D2-84F4EF516508}"/>
          </ac:spMkLst>
        </pc:spChg>
      </pc:sldChg>
      <pc:sldChg chg="del">
        <pc:chgData name="GataAura (ESO), Rashpal" userId="196895f2-bfc6-4b3d-8f90-4a7ed9ed52e1" providerId="ADAL" clId="{19030B5A-4233-4BE6-A826-08642E37AA1B}" dt="2021-10-22T10:23:46.690" v="35" actId="47"/>
        <pc:sldMkLst>
          <pc:docMk/>
          <pc:sldMk cId="1203562080" sldId="1338"/>
        </pc:sldMkLst>
      </pc:sldChg>
      <pc:sldChg chg="del">
        <pc:chgData name="GataAura (ESO), Rashpal" userId="196895f2-bfc6-4b3d-8f90-4a7ed9ed52e1" providerId="ADAL" clId="{19030B5A-4233-4BE6-A826-08642E37AA1B}" dt="2021-10-22T10:23:49.657" v="37" actId="47"/>
        <pc:sldMkLst>
          <pc:docMk/>
          <pc:sldMk cId="3820973959" sldId="1369"/>
        </pc:sldMkLst>
      </pc:sldChg>
      <pc:sldChg chg="del">
        <pc:chgData name="GataAura (ESO), Rashpal" userId="196895f2-bfc6-4b3d-8f90-4a7ed9ed52e1" providerId="ADAL" clId="{19030B5A-4233-4BE6-A826-08642E37AA1B}" dt="2021-10-22T10:23:45.922" v="34" actId="47"/>
        <pc:sldMkLst>
          <pc:docMk/>
          <pc:sldMk cId="2088183849" sldId="1385"/>
        </pc:sldMkLst>
      </pc:sldChg>
      <pc:sldChg chg="del">
        <pc:chgData name="GataAura (ESO), Rashpal" userId="196895f2-bfc6-4b3d-8f90-4a7ed9ed52e1" providerId="ADAL" clId="{19030B5A-4233-4BE6-A826-08642E37AA1B}" dt="2021-10-22T10:23:41.661" v="31" actId="47"/>
        <pc:sldMkLst>
          <pc:docMk/>
          <pc:sldMk cId="3872405569" sldId="1387"/>
        </pc:sldMkLst>
      </pc:sldChg>
      <pc:sldMasterChg chg="delSldLayout">
        <pc:chgData name="GataAura (ESO), Rashpal" userId="196895f2-bfc6-4b3d-8f90-4a7ed9ed52e1" providerId="ADAL" clId="{19030B5A-4233-4BE6-A826-08642E37AA1B}" dt="2021-10-22T10:23:43.557" v="33" actId="47"/>
        <pc:sldMasterMkLst>
          <pc:docMk/>
          <pc:sldMasterMk cId="1585204217" sldId="2147483660"/>
        </pc:sldMasterMkLst>
        <pc:sldLayoutChg chg="del">
          <pc:chgData name="GataAura (ESO), Rashpal" userId="196895f2-bfc6-4b3d-8f90-4a7ed9ed52e1" providerId="ADAL" clId="{19030B5A-4233-4BE6-A826-08642E37AA1B}" dt="2021-10-22T10:23:43.557" v="33" actId="47"/>
          <pc:sldLayoutMkLst>
            <pc:docMk/>
            <pc:sldMasterMk cId="1585204217" sldId="2147483660"/>
            <pc:sldLayoutMk cId="1016007205" sldId="2147484038"/>
          </pc:sldLayoutMkLst>
        </pc:sldLayoutChg>
      </pc:sldMasterChg>
    </pc:docChg>
  </pc:docChgLst>
  <pc:docChgLst>
    <pc:chgData name="GataAura (ESO), Rashpal" userId="196895f2-bfc6-4b3d-8f90-4a7ed9ed52e1" providerId="ADAL" clId="{86B9D9AE-1A6C-47C1-9242-E42B27941AE0}"/>
    <pc:docChg chg="undo custSel addSld delSld modSld delMainMaster modSection">
      <pc:chgData name="GataAura (ESO), Rashpal" userId="196895f2-bfc6-4b3d-8f90-4a7ed9ed52e1" providerId="ADAL" clId="{86B9D9AE-1A6C-47C1-9242-E42B27941AE0}" dt="2022-01-18T08:41:35.760" v="218" actId="20577"/>
      <pc:docMkLst>
        <pc:docMk/>
      </pc:docMkLst>
      <pc:sldChg chg="del">
        <pc:chgData name="GataAura (ESO), Rashpal" userId="196895f2-bfc6-4b3d-8f90-4a7ed9ed52e1" providerId="ADAL" clId="{86B9D9AE-1A6C-47C1-9242-E42B27941AE0}" dt="2022-01-17T15:39:18.329" v="129"/>
        <pc:sldMkLst>
          <pc:docMk/>
          <pc:sldMk cId="4061758958" sldId="257"/>
        </pc:sldMkLst>
      </pc:sldChg>
      <pc:sldChg chg="del">
        <pc:chgData name="GataAura (ESO), Rashpal" userId="196895f2-bfc6-4b3d-8f90-4a7ed9ed52e1" providerId="ADAL" clId="{86B9D9AE-1A6C-47C1-9242-E42B27941AE0}" dt="2022-01-17T15:39:18.329" v="129"/>
        <pc:sldMkLst>
          <pc:docMk/>
          <pc:sldMk cId="1811499164" sldId="262"/>
        </pc:sldMkLst>
      </pc:sldChg>
      <pc:sldChg chg="del">
        <pc:chgData name="GataAura (ESO), Rashpal" userId="196895f2-bfc6-4b3d-8f90-4a7ed9ed52e1" providerId="ADAL" clId="{86B9D9AE-1A6C-47C1-9242-E42B27941AE0}" dt="2022-01-17T15:39:18.329" v="129"/>
        <pc:sldMkLst>
          <pc:docMk/>
          <pc:sldMk cId="3493670851" sldId="263"/>
        </pc:sldMkLst>
      </pc:sldChg>
      <pc:sldChg chg="del">
        <pc:chgData name="GataAura (ESO), Rashpal" userId="196895f2-bfc6-4b3d-8f90-4a7ed9ed52e1" providerId="ADAL" clId="{86B9D9AE-1A6C-47C1-9242-E42B27941AE0}" dt="2022-01-17T09:19:20.557" v="113" actId="47"/>
        <pc:sldMkLst>
          <pc:docMk/>
          <pc:sldMk cId="2129842861" sldId="264"/>
        </pc:sldMkLst>
      </pc:sldChg>
      <pc:sldChg chg="del">
        <pc:chgData name="GataAura (ESO), Rashpal" userId="196895f2-bfc6-4b3d-8f90-4a7ed9ed52e1" providerId="ADAL" clId="{86B9D9AE-1A6C-47C1-9242-E42B27941AE0}" dt="2022-01-17T15:39:18.329" v="129"/>
        <pc:sldMkLst>
          <pc:docMk/>
          <pc:sldMk cId="3391434172" sldId="264"/>
        </pc:sldMkLst>
      </pc:sldChg>
      <pc:sldChg chg="del">
        <pc:chgData name="GataAura (ESO), Rashpal" userId="196895f2-bfc6-4b3d-8f90-4a7ed9ed52e1" providerId="ADAL" clId="{86B9D9AE-1A6C-47C1-9242-E42B27941AE0}" dt="2022-01-17T09:19:20.557" v="113" actId="47"/>
        <pc:sldMkLst>
          <pc:docMk/>
          <pc:sldMk cId="480471742" sldId="287"/>
        </pc:sldMkLst>
      </pc:sldChg>
      <pc:sldChg chg="del">
        <pc:chgData name="GataAura (ESO), Rashpal" userId="196895f2-bfc6-4b3d-8f90-4a7ed9ed52e1" providerId="ADAL" clId="{86B9D9AE-1A6C-47C1-9242-E42B27941AE0}" dt="2022-01-13T14:50:56.598" v="111" actId="47"/>
        <pc:sldMkLst>
          <pc:docMk/>
          <pc:sldMk cId="3650974567" sldId="291"/>
        </pc:sldMkLst>
      </pc:sldChg>
      <pc:sldChg chg="del">
        <pc:chgData name="GataAura (ESO), Rashpal" userId="196895f2-bfc6-4b3d-8f90-4a7ed9ed52e1" providerId="ADAL" clId="{86B9D9AE-1A6C-47C1-9242-E42B27941AE0}" dt="2022-01-13T14:50:57.582" v="112" actId="47"/>
        <pc:sldMkLst>
          <pc:docMk/>
          <pc:sldMk cId="3776990864" sldId="292"/>
        </pc:sldMkLst>
      </pc:sldChg>
      <pc:sldChg chg="del">
        <pc:chgData name="GataAura (ESO), Rashpal" userId="196895f2-bfc6-4b3d-8f90-4a7ed9ed52e1" providerId="ADAL" clId="{86B9D9AE-1A6C-47C1-9242-E42B27941AE0}" dt="2022-01-17T09:19:20.557" v="113" actId="47"/>
        <pc:sldMkLst>
          <pc:docMk/>
          <pc:sldMk cId="2196846670" sldId="663"/>
        </pc:sldMkLst>
      </pc:sldChg>
      <pc:sldChg chg="modSp mod">
        <pc:chgData name="GataAura (ESO), Rashpal" userId="196895f2-bfc6-4b3d-8f90-4a7ed9ed52e1" providerId="ADAL" clId="{86B9D9AE-1A6C-47C1-9242-E42B27941AE0}" dt="2022-01-18T08:41:35.760" v="218" actId="20577"/>
        <pc:sldMkLst>
          <pc:docMk/>
          <pc:sldMk cId="3923867617" sldId="1212"/>
        </pc:sldMkLst>
        <pc:spChg chg="mod">
          <ac:chgData name="GataAura (ESO), Rashpal" userId="196895f2-bfc6-4b3d-8f90-4a7ed9ed52e1" providerId="ADAL" clId="{86B9D9AE-1A6C-47C1-9242-E42B27941AE0}" dt="2022-01-18T08:41:35.760" v="218" actId="20577"/>
          <ac:spMkLst>
            <pc:docMk/>
            <pc:sldMk cId="3923867617" sldId="1212"/>
            <ac:spMk id="5" creationId="{E110C69B-38A7-4378-9C60-90CF57283E9A}"/>
          </ac:spMkLst>
        </pc:spChg>
      </pc:sldChg>
      <pc:sldChg chg="addSp delSp modSp add del mod">
        <pc:chgData name="GataAura (ESO), Rashpal" userId="196895f2-bfc6-4b3d-8f90-4a7ed9ed52e1" providerId="ADAL" clId="{86B9D9AE-1A6C-47C1-9242-E42B27941AE0}" dt="2022-01-10T12:08:48.084" v="105" actId="14100"/>
        <pc:sldMkLst>
          <pc:docMk/>
          <pc:sldMk cId="4060800434" sldId="1240"/>
        </pc:sldMkLst>
        <pc:spChg chg="mod">
          <ac:chgData name="GataAura (ESO), Rashpal" userId="196895f2-bfc6-4b3d-8f90-4a7ed9ed52e1" providerId="ADAL" clId="{86B9D9AE-1A6C-47C1-9242-E42B27941AE0}" dt="2022-01-10T12:01:02.331" v="87" actId="14100"/>
          <ac:spMkLst>
            <pc:docMk/>
            <pc:sldMk cId="4060800434" sldId="1240"/>
            <ac:spMk id="3" creationId="{20BD49DA-B044-4B7E-A684-D0951A8BB8F1}"/>
          </ac:spMkLst>
        </pc:spChg>
        <pc:spChg chg="del mod">
          <ac:chgData name="GataAura (ESO), Rashpal" userId="196895f2-bfc6-4b3d-8f90-4a7ed9ed52e1" providerId="ADAL" clId="{86B9D9AE-1A6C-47C1-9242-E42B27941AE0}" dt="2022-01-10T12:08:03.596" v="97"/>
          <ac:spMkLst>
            <pc:docMk/>
            <pc:sldMk cId="4060800434" sldId="1240"/>
            <ac:spMk id="4" creationId="{8163128C-6CBB-4BFE-858B-5EED77D92C6B}"/>
          </ac:spMkLst>
        </pc:spChg>
        <pc:spChg chg="add mod">
          <ac:chgData name="GataAura (ESO), Rashpal" userId="196895f2-bfc6-4b3d-8f90-4a7ed9ed52e1" providerId="ADAL" clId="{86B9D9AE-1A6C-47C1-9242-E42B27941AE0}" dt="2022-01-10T12:08:48.084" v="105" actId="14100"/>
          <ac:spMkLst>
            <pc:docMk/>
            <pc:sldMk cId="4060800434" sldId="1240"/>
            <ac:spMk id="5" creationId="{EB33A865-0980-42EF-894F-9B6F6D71B2D7}"/>
          </ac:spMkLst>
        </pc:spChg>
      </pc:sldChg>
      <pc:sldChg chg="del">
        <pc:chgData name="GataAura (ESO), Rashpal" userId="196895f2-bfc6-4b3d-8f90-4a7ed9ed52e1" providerId="ADAL" clId="{86B9D9AE-1A6C-47C1-9242-E42B27941AE0}" dt="2022-01-13T14:48:46.159" v="109" actId="2696"/>
        <pc:sldMkLst>
          <pc:docMk/>
          <pc:sldMk cId="122458095" sldId="1265"/>
        </pc:sldMkLst>
      </pc:sldChg>
      <pc:sldChg chg="modSp mod">
        <pc:chgData name="GataAura (ESO), Rashpal" userId="196895f2-bfc6-4b3d-8f90-4a7ed9ed52e1" providerId="ADAL" clId="{86B9D9AE-1A6C-47C1-9242-E42B27941AE0}" dt="2022-01-10T11:56:32.152" v="66" actId="13926"/>
        <pc:sldMkLst>
          <pc:docMk/>
          <pc:sldMk cId="1333437701" sldId="1334"/>
        </pc:sldMkLst>
        <pc:spChg chg="mod">
          <ac:chgData name="GataAura (ESO), Rashpal" userId="196895f2-bfc6-4b3d-8f90-4a7ed9ed52e1" providerId="ADAL" clId="{86B9D9AE-1A6C-47C1-9242-E42B27941AE0}" dt="2022-01-10T11:56:32.152" v="66" actId="13926"/>
          <ac:spMkLst>
            <pc:docMk/>
            <pc:sldMk cId="1333437701" sldId="1334"/>
            <ac:spMk id="6" creationId="{82E07708-617F-494B-96D2-84F4EF516508}"/>
          </ac:spMkLst>
        </pc:spChg>
      </pc:sldChg>
      <pc:sldChg chg="modSp mod">
        <pc:chgData name="GataAura (ESO), Rashpal" userId="196895f2-bfc6-4b3d-8f90-4a7ed9ed52e1" providerId="ADAL" clId="{86B9D9AE-1A6C-47C1-9242-E42B27941AE0}" dt="2022-01-06T10:24:55.969" v="0" actId="13926"/>
        <pc:sldMkLst>
          <pc:docMk/>
          <pc:sldMk cId="2405582474" sldId="1335"/>
        </pc:sldMkLst>
        <pc:spChg chg="mod">
          <ac:chgData name="GataAura (ESO), Rashpal" userId="196895f2-bfc6-4b3d-8f90-4a7ed9ed52e1" providerId="ADAL" clId="{86B9D9AE-1A6C-47C1-9242-E42B27941AE0}" dt="2022-01-06T10:24:55.969" v="0" actId="13926"/>
          <ac:spMkLst>
            <pc:docMk/>
            <pc:sldMk cId="2405582474" sldId="1335"/>
            <ac:spMk id="3" creationId="{20BD49DA-B044-4B7E-A684-D0951A8BB8F1}"/>
          </ac:spMkLst>
        </pc:spChg>
      </pc:sldChg>
      <pc:sldChg chg="modSp mod">
        <pc:chgData name="GataAura (ESO), Rashpal" userId="196895f2-bfc6-4b3d-8f90-4a7ed9ed52e1" providerId="ADAL" clId="{86B9D9AE-1A6C-47C1-9242-E42B27941AE0}" dt="2022-01-17T15:41:34.921" v="177" actId="108"/>
        <pc:sldMkLst>
          <pc:docMk/>
          <pc:sldMk cId="1263246031" sldId="1336"/>
        </pc:sldMkLst>
        <pc:spChg chg="mod">
          <ac:chgData name="GataAura (ESO), Rashpal" userId="196895f2-bfc6-4b3d-8f90-4a7ed9ed52e1" providerId="ADAL" clId="{86B9D9AE-1A6C-47C1-9242-E42B27941AE0}" dt="2022-01-17T15:41:34.921" v="177" actId="108"/>
          <ac:spMkLst>
            <pc:docMk/>
            <pc:sldMk cId="1263246031" sldId="1336"/>
            <ac:spMk id="3" creationId="{A988FD65-247D-4210-B048-12258ADD0D92}"/>
          </ac:spMkLst>
        </pc:spChg>
      </pc:sldChg>
      <pc:sldChg chg="del">
        <pc:chgData name="GataAura (ESO), Rashpal" userId="196895f2-bfc6-4b3d-8f90-4a7ed9ed52e1" providerId="ADAL" clId="{86B9D9AE-1A6C-47C1-9242-E42B27941AE0}" dt="2022-01-13T14:50:51.676" v="110" actId="47"/>
        <pc:sldMkLst>
          <pc:docMk/>
          <pc:sldMk cId="185969832" sldId="1337"/>
        </pc:sldMkLst>
      </pc:sldChg>
      <pc:sldChg chg="del">
        <pc:chgData name="GataAura (ESO), Rashpal" userId="196895f2-bfc6-4b3d-8f90-4a7ed9ed52e1" providerId="ADAL" clId="{86B9D9AE-1A6C-47C1-9242-E42B27941AE0}" dt="2022-01-17T09:19:20.557" v="113" actId="47"/>
        <pc:sldMkLst>
          <pc:docMk/>
          <pc:sldMk cId="2671348176" sldId="1547"/>
        </pc:sldMkLst>
      </pc:sldChg>
      <pc:sldChg chg="del">
        <pc:chgData name="GataAura (ESO), Rashpal" userId="196895f2-bfc6-4b3d-8f90-4a7ed9ed52e1" providerId="ADAL" clId="{86B9D9AE-1A6C-47C1-9242-E42B27941AE0}" dt="2022-01-17T09:19:20.557" v="113" actId="47"/>
        <pc:sldMkLst>
          <pc:docMk/>
          <pc:sldMk cId="1054912677" sldId="1548"/>
        </pc:sldMkLst>
      </pc:sldChg>
      <pc:sldChg chg="del">
        <pc:chgData name="GataAura (ESO), Rashpal" userId="196895f2-bfc6-4b3d-8f90-4a7ed9ed52e1" providerId="ADAL" clId="{86B9D9AE-1A6C-47C1-9242-E42B27941AE0}" dt="2022-01-17T09:19:20.557" v="113" actId="47"/>
        <pc:sldMkLst>
          <pc:docMk/>
          <pc:sldMk cId="1751625198" sldId="1549"/>
        </pc:sldMkLst>
      </pc:sldChg>
      <pc:sldChg chg="add del">
        <pc:chgData name="GataAura (ESO), Rashpal" userId="196895f2-bfc6-4b3d-8f90-4a7ed9ed52e1" providerId="ADAL" clId="{86B9D9AE-1A6C-47C1-9242-E42B27941AE0}" dt="2022-01-13T14:46:14.037" v="107"/>
        <pc:sldMkLst>
          <pc:docMk/>
          <pc:sldMk cId="2172810362" sldId="1550"/>
        </pc:sldMkLst>
      </pc:sldChg>
      <pc:sldChg chg="add">
        <pc:chgData name="GataAura (ESO), Rashpal" userId="196895f2-bfc6-4b3d-8f90-4a7ed9ed52e1" providerId="ADAL" clId="{86B9D9AE-1A6C-47C1-9242-E42B27941AE0}" dt="2022-01-13T14:48:00.925" v="108"/>
        <pc:sldMkLst>
          <pc:docMk/>
          <pc:sldMk cId="3438517331" sldId="1550"/>
        </pc:sldMkLst>
      </pc:sldChg>
      <pc:sldChg chg="add del">
        <pc:chgData name="GataAura (ESO), Rashpal" userId="196895f2-bfc6-4b3d-8f90-4a7ed9ed52e1" providerId="ADAL" clId="{86B9D9AE-1A6C-47C1-9242-E42B27941AE0}" dt="2022-01-13T14:46:14.037" v="107"/>
        <pc:sldMkLst>
          <pc:docMk/>
          <pc:sldMk cId="2383033415" sldId="1551"/>
        </pc:sldMkLst>
      </pc:sldChg>
      <pc:sldChg chg="add del">
        <pc:chgData name="GataAura (ESO), Rashpal" userId="196895f2-bfc6-4b3d-8f90-4a7ed9ed52e1" providerId="ADAL" clId="{86B9D9AE-1A6C-47C1-9242-E42B27941AE0}" dt="2022-01-13T14:46:14.037" v="107"/>
        <pc:sldMkLst>
          <pc:docMk/>
          <pc:sldMk cId="203550524" sldId="1552"/>
        </pc:sldMkLst>
      </pc:sldChg>
      <pc:sldChg chg="add del">
        <pc:chgData name="GataAura (ESO), Rashpal" userId="196895f2-bfc6-4b3d-8f90-4a7ed9ed52e1" providerId="ADAL" clId="{86B9D9AE-1A6C-47C1-9242-E42B27941AE0}" dt="2022-01-13T14:46:14.037" v="107"/>
        <pc:sldMkLst>
          <pc:docMk/>
          <pc:sldMk cId="1346882911" sldId="1553"/>
        </pc:sldMkLst>
      </pc:sldChg>
      <pc:sldChg chg="modSp del mod">
        <pc:chgData name="GataAura (ESO), Rashpal" userId="196895f2-bfc6-4b3d-8f90-4a7ed9ed52e1" providerId="ADAL" clId="{86B9D9AE-1A6C-47C1-9242-E42B27941AE0}" dt="2022-01-17T15:39:18.329" v="129"/>
        <pc:sldMkLst>
          <pc:docMk/>
          <pc:sldMk cId="718016142" sldId="1554"/>
        </pc:sldMkLst>
        <pc:picChg chg="mod">
          <ac:chgData name="GataAura (ESO), Rashpal" userId="196895f2-bfc6-4b3d-8f90-4a7ed9ed52e1" providerId="ADAL" clId="{86B9D9AE-1A6C-47C1-9242-E42B27941AE0}" dt="2022-01-17T15:39:07.134" v="128" actId="1076"/>
          <ac:picMkLst>
            <pc:docMk/>
            <pc:sldMk cId="718016142" sldId="1554"/>
            <ac:picMk id="3" creationId="{394787F6-A732-3944-8982-0414A0ED0657}"/>
          </ac:picMkLst>
        </pc:picChg>
      </pc:sldChg>
      <pc:sldChg chg="add del">
        <pc:chgData name="GataAura (ESO), Rashpal" userId="196895f2-bfc6-4b3d-8f90-4a7ed9ed52e1" providerId="ADAL" clId="{86B9D9AE-1A6C-47C1-9242-E42B27941AE0}" dt="2022-01-13T14:46:14.037" v="107"/>
        <pc:sldMkLst>
          <pc:docMk/>
          <pc:sldMk cId="1850293552" sldId="1554"/>
        </pc:sldMkLst>
      </pc:sldChg>
      <pc:sldMasterChg chg="del delSldLayout">
        <pc:chgData name="GataAura (ESO), Rashpal" userId="196895f2-bfc6-4b3d-8f90-4a7ed9ed52e1" providerId="ADAL" clId="{86B9D9AE-1A6C-47C1-9242-E42B27941AE0}" dt="2022-01-17T09:19:20.557" v="113" actId="47"/>
        <pc:sldMasterMkLst>
          <pc:docMk/>
          <pc:sldMasterMk cId="1776800993" sldId="2147484066"/>
        </pc:sldMasterMkLst>
        <pc:sldLayoutChg chg="del">
          <pc:chgData name="GataAura (ESO), Rashpal" userId="196895f2-bfc6-4b3d-8f90-4a7ed9ed52e1" providerId="ADAL" clId="{86B9D9AE-1A6C-47C1-9242-E42B27941AE0}" dt="2022-01-17T09:19:20.557" v="113" actId="47"/>
          <pc:sldLayoutMkLst>
            <pc:docMk/>
            <pc:sldMasterMk cId="1776800993" sldId="2147484066"/>
            <pc:sldLayoutMk cId="1174209087" sldId="2147484067"/>
          </pc:sldLayoutMkLst>
        </pc:sldLayoutChg>
        <pc:sldLayoutChg chg="del">
          <pc:chgData name="GataAura (ESO), Rashpal" userId="196895f2-bfc6-4b3d-8f90-4a7ed9ed52e1" providerId="ADAL" clId="{86B9D9AE-1A6C-47C1-9242-E42B27941AE0}" dt="2022-01-17T09:19:20.557" v="113" actId="47"/>
          <pc:sldLayoutMkLst>
            <pc:docMk/>
            <pc:sldMasterMk cId="1776800993" sldId="2147484066"/>
            <pc:sldLayoutMk cId="3947549408" sldId="2147484068"/>
          </pc:sldLayoutMkLst>
        </pc:sldLayoutChg>
        <pc:sldLayoutChg chg="del">
          <pc:chgData name="GataAura (ESO), Rashpal" userId="196895f2-bfc6-4b3d-8f90-4a7ed9ed52e1" providerId="ADAL" clId="{86B9D9AE-1A6C-47C1-9242-E42B27941AE0}" dt="2022-01-17T09:19:20.557" v="113" actId="47"/>
          <pc:sldLayoutMkLst>
            <pc:docMk/>
            <pc:sldMasterMk cId="1776800993" sldId="2147484066"/>
            <pc:sldLayoutMk cId="2175047838" sldId="2147484069"/>
          </pc:sldLayoutMkLst>
        </pc:sldLayoutChg>
        <pc:sldLayoutChg chg="del">
          <pc:chgData name="GataAura (ESO), Rashpal" userId="196895f2-bfc6-4b3d-8f90-4a7ed9ed52e1" providerId="ADAL" clId="{86B9D9AE-1A6C-47C1-9242-E42B27941AE0}" dt="2022-01-17T09:19:20.557" v="113" actId="47"/>
          <pc:sldLayoutMkLst>
            <pc:docMk/>
            <pc:sldMasterMk cId="1776800993" sldId="2147484066"/>
            <pc:sldLayoutMk cId="3905709982" sldId="2147484070"/>
          </pc:sldLayoutMkLst>
        </pc:sldLayoutChg>
        <pc:sldLayoutChg chg="del">
          <pc:chgData name="GataAura (ESO), Rashpal" userId="196895f2-bfc6-4b3d-8f90-4a7ed9ed52e1" providerId="ADAL" clId="{86B9D9AE-1A6C-47C1-9242-E42B27941AE0}" dt="2022-01-17T09:19:20.557" v="113" actId="47"/>
          <pc:sldLayoutMkLst>
            <pc:docMk/>
            <pc:sldMasterMk cId="1776800993" sldId="2147484066"/>
            <pc:sldLayoutMk cId="674273893" sldId="2147484071"/>
          </pc:sldLayoutMkLst>
        </pc:sldLayoutChg>
        <pc:sldLayoutChg chg="del">
          <pc:chgData name="GataAura (ESO), Rashpal" userId="196895f2-bfc6-4b3d-8f90-4a7ed9ed52e1" providerId="ADAL" clId="{86B9D9AE-1A6C-47C1-9242-E42B27941AE0}" dt="2022-01-17T09:19:20.557" v="113" actId="47"/>
          <pc:sldLayoutMkLst>
            <pc:docMk/>
            <pc:sldMasterMk cId="1776800993" sldId="2147484066"/>
            <pc:sldLayoutMk cId="351289159" sldId="2147484072"/>
          </pc:sldLayoutMkLst>
        </pc:sldLayoutChg>
        <pc:sldLayoutChg chg="del">
          <pc:chgData name="GataAura (ESO), Rashpal" userId="196895f2-bfc6-4b3d-8f90-4a7ed9ed52e1" providerId="ADAL" clId="{86B9D9AE-1A6C-47C1-9242-E42B27941AE0}" dt="2022-01-17T09:19:20.557" v="113" actId="47"/>
          <pc:sldLayoutMkLst>
            <pc:docMk/>
            <pc:sldMasterMk cId="1776800993" sldId="2147484066"/>
            <pc:sldLayoutMk cId="3197566242" sldId="2147484073"/>
          </pc:sldLayoutMkLst>
        </pc:sldLayoutChg>
        <pc:sldLayoutChg chg="del">
          <pc:chgData name="GataAura (ESO), Rashpal" userId="196895f2-bfc6-4b3d-8f90-4a7ed9ed52e1" providerId="ADAL" clId="{86B9D9AE-1A6C-47C1-9242-E42B27941AE0}" dt="2022-01-17T09:19:20.557" v="113" actId="47"/>
          <pc:sldLayoutMkLst>
            <pc:docMk/>
            <pc:sldMasterMk cId="1776800993" sldId="2147484066"/>
            <pc:sldLayoutMk cId="1932147727" sldId="2147484074"/>
          </pc:sldLayoutMkLst>
        </pc:sldLayoutChg>
        <pc:sldLayoutChg chg="del">
          <pc:chgData name="GataAura (ESO), Rashpal" userId="196895f2-bfc6-4b3d-8f90-4a7ed9ed52e1" providerId="ADAL" clId="{86B9D9AE-1A6C-47C1-9242-E42B27941AE0}" dt="2022-01-17T09:19:20.557" v="113" actId="47"/>
          <pc:sldLayoutMkLst>
            <pc:docMk/>
            <pc:sldMasterMk cId="1776800993" sldId="2147484066"/>
            <pc:sldLayoutMk cId="1956502747" sldId="2147484075"/>
          </pc:sldLayoutMkLst>
        </pc:sldLayoutChg>
        <pc:sldLayoutChg chg="del">
          <pc:chgData name="GataAura (ESO), Rashpal" userId="196895f2-bfc6-4b3d-8f90-4a7ed9ed52e1" providerId="ADAL" clId="{86B9D9AE-1A6C-47C1-9242-E42B27941AE0}" dt="2022-01-17T09:19:20.557" v="113" actId="47"/>
          <pc:sldLayoutMkLst>
            <pc:docMk/>
            <pc:sldMasterMk cId="1776800993" sldId="2147484066"/>
            <pc:sldLayoutMk cId="3831695994" sldId="2147484076"/>
          </pc:sldLayoutMkLst>
        </pc:sldLayoutChg>
        <pc:sldLayoutChg chg="del">
          <pc:chgData name="GataAura (ESO), Rashpal" userId="196895f2-bfc6-4b3d-8f90-4a7ed9ed52e1" providerId="ADAL" clId="{86B9D9AE-1A6C-47C1-9242-E42B27941AE0}" dt="2022-01-17T09:19:20.557" v="113" actId="47"/>
          <pc:sldLayoutMkLst>
            <pc:docMk/>
            <pc:sldMasterMk cId="1776800993" sldId="2147484066"/>
            <pc:sldLayoutMk cId="2985410035" sldId="2147484077"/>
          </pc:sldLayoutMkLst>
        </pc:sldLayoutChg>
        <pc:sldLayoutChg chg="del">
          <pc:chgData name="GataAura (ESO), Rashpal" userId="196895f2-bfc6-4b3d-8f90-4a7ed9ed52e1" providerId="ADAL" clId="{86B9D9AE-1A6C-47C1-9242-E42B27941AE0}" dt="2022-01-17T09:19:20.557" v="113" actId="47"/>
          <pc:sldLayoutMkLst>
            <pc:docMk/>
            <pc:sldMasterMk cId="1776800993" sldId="2147484066"/>
            <pc:sldLayoutMk cId="3968451056" sldId="2147484078"/>
          </pc:sldLayoutMkLst>
        </pc:sldLayoutChg>
        <pc:sldLayoutChg chg="del">
          <pc:chgData name="GataAura (ESO), Rashpal" userId="196895f2-bfc6-4b3d-8f90-4a7ed9ed52e1" providerId="ADAL" clId="{86B9D9AE-1A6C-47C1-9242-E42B27941AE0}" dt="2022-01-17T09:19:20.557" v="113" actId="47"/>
          <pc:sldLayoutMkLst>
            <pc:docMk/>
            <pc:sldMasterMk cId="1776800993" sldId="2147484066"/>
            <pc:sldLayoutMk cId="1069179196" sldId="2147484079"/>
          </pc:sldLayoutMkLst>
        </pc:sldLayoutChg>
        <pc:sldLayoutChg chg="del">
          <pc:chgData name="GataAura (ESO), Rashpal" userId="196895f2-bfc6-4b3d-8f90-4a7ed9ed52e1" providerId="ADAL" clId="{86B9D9AE-1A6C-47C1-9242-E42B27941AE0}" dt="2022-01-17T09:19:20.557" v="113" actId="47"/>
          <pc:sldLayoutMkLst>
            <pc:docMk/>
            <pc:sldMasterMk cId="1776800993" sldId="2147484066"/>
            <pc:sldLayoutMk cId="390966538" sldId="2147484080"/>
          </pc:sldLayoutMkLst>
        </pc:sldLayoutChg>
        <pc:sldLayoutChg chg="del">
          <pc:chgData name="GataAura (ESO), Rashpal" userId="196895f2-bfc6-4b3d-8f90-4a7ed9ed52e1" providerId="ADAL" clId="{86B9D9AE-1A6C-47C1-9242-E42B27941AE0}" dt="2022-01-17T09:19:20.557" v="113" actId="47"/>
          <pc:sldLayoutMkLst>
            <pc:docMk/>
            <pc:sldMasterMk cId="1776800993" sldId="2147484066"/>
            <pc:sldLayoutMk cId="1284665211" sldId="2147484081"/>
          </pc:sldLayoutMkLst>
        </pc:sldLayoutChg>
        <pc:sldLayoutChg chg="del">
          <pc:chgData name="GataAura (ESO), Rashpal" userId="196895f2-bfc6-4b3d-8f90-4a7ed9ed52e1" providerId="ADAL" clId="{86B9D9AE-1A6C-47C1-9242-E42B27941AE0}" dt="2022-01-17T09:19:20.557" v="113" actId="47"/>
          <pc:sldLayoutMkLst>
            <pc:docMk/>
            <pc:sldMasterMk cId="1776800993" sldId="2147484066"/>
            <pc:sldLayoutMk cId="4134101733" sldId="2147484082"/>
          </pc:sldLayoutMkLst>
        </pc:sldLayoutChg>
        <pc:sldLayoutChg chg="del">
          <pc:chgData name="GataAura (ESO), Rashpal" userId="196895f2-bfc6-4b3d-8f90-4a7ed9ed52e1" providerId="ADAL" clId="{86B9D9AE-1A6C-47C1-9242-E42B27941AE0}" dt="2022-01-17T09:19:20.557" v="113" actId="47"/>
          <pc:sldLayoutMkLst>
            <pc:docMk/>
            <pc:sldMasterMk cId="1776800993" sldId="2147484066"/>
            <pc:sldLayoutMk cId="4211699124" sldId="2147484083"/>
          </pc:sldLayoutMkLst>
        </pc:sldLayoutChg>
        <pc:sldLayoutChg chg="del">
          <pc:chgData name="GataAura (ESO), Rashpal" userId="196895f2-bfc6-4b3d-8f90-4a7ed9ed52e1" providerId="ADAL" clId="{86B9D9AE-1A6C-47C1-9242-E42B27941AE0}" dt="2022-01-17T09:19:20.557" v="113" actId="47"/>
          <pc:sldLayoutMkLst>
            <pc:docMk/>
            <pc:sldMasterMk cId="1776800993" sldId="2147484066"/>
            <pc:sldLayoutMk cId="535449128" sldId="2147484084"/>
          </pc:sldLayoutMkLst>
        </pc:sldLayoutChg>
        <pc:sldLayoutChg chg="del">
          <pc:chgData name="GataAura (ESO), Rashpal" userId="196895f2-bfc6-4b3d-8f90-4a7ed9ed52e1" providerId="ADAL" clId="{86B9D9AE-1A6C-47C1-9242-E42B27941AE0}" dt="2022-01-17T09:19:20.557" v="113" actId="47"/>
          <pc:sldLayoutMkLst>
            <pc:docMk/>
            <pc:sldMasterMk cId="1776800993" sldId="2147484066"/>
            <pc:sldLayoutMk cId="1828235369" sldId="2147484085"/>
          </pc:sldLayoutMkLst>
        </pc:sldLayoutChg>
        <pc:sldLayoutChg chg="del">
          <pc:chgData name="GataAura (ESO), Rashpal" userId="196895f2-bfc6-4b3d-8f90-4a7ed9ed52e1" providerId="ADAL" clId="{86B9D9AE-1A6C-47C1-9242-E42B27941AE0}" dt="2022-01-17T09:19:20.557" v="113" actId="47"/>
          <pc:sldLayoutMkLst>
            <pc:docMk/>
            <pc:sldMasterMk cId="1776800993" sldId="2147484066"/>
            <pc:sldLayoutMk cId="1141965100" sldId="2147484086"/>
          </pc:sldLayoutMkLst>
        </pc:sldLayoutChg>
      </pc:sldMasterChg>
    </pc:docChg>
  </pc:docChgLst>
  <pc:docChgLst>
    <pc:chgData name="Musaka(ESO), Sally" userId="a513c14e-bc7f-4c6b-9978-c7baac33670c" providerId="ADAL" clId="{675C0B04-03FB-4545-B52B-68E956715553}"/>
    <pc:docChg chg="modSld">
      <pc:chgData name="Musaka(ESO), Sally" userId="a513c14e-bc7f-4c6b-9978-c7baac33670c" providerId="ADAL" clId="{675C0B04-03FB-4545-B52B-68E956715553}" dt="2022-04-27T08:32:25.080" v="144" actId="1076"/>
      <pc:docMkLst>
        <pc:docMk/>
      </pc:docMkLst>
      <pc:sldChg chg="modSp mod">
        <pc:chgData name="Musaka(ESO), Sally" userId="a513c14e-bc7f-4c6b-9978-c7baac33670c" providerId="ADAL" clId="{675C0B04-03FB-4545-B52B-68E956715553}" dt="2022-04-25T18:09:33.183" v="43" actId="113"/>
        <pc:sldMkLst>
          <pc:docMk/>
          <pc:sldMk cId="605664104" sldId="290"/>
        </pc:sldMkLst>
        <pc:spChg chg="mod">
          <ac:chgData name="Musaka(ESO), Sally" userId="a513c14e-bc7f-4c6b-9978-c7baac33670c" providerId="ADAL" clId="{675C0B04-03FB-4545-B52B-68E956715553}" dt="2022-04-25T18:09:33.183" v="43" actId="113"/>
          <ac:spMkLst>
            <pc:docMk/>
            <pc:sldMk cId="605664104" sldId="290"/>
            <ac:spMk id="7" creationId="{C3481D05-E462-46BF-9798-B7CCADF88598}"/>
          </ac:spMkLst>
        </pc:spChg>
      </pc:sldChg>
      <pc:sldChg chg="modSp mod">
        <pc:chgData name="Musaka(ESO), Sally" userId="a513c14e-bc7f-4c6b-9978-c7baac33670c" providerId="ADAL" clId="{675C0B04-03FB-4545-B52B-68E956715553}" dt="2022-04-27T07:41:07.895" v="110" actId="20577"/>
        <pc:sldMkLst>
          <pc:docMk/>
          <pc:sldMk cId="4133495288" sldId="533"/>
        </pc:sldMkLst>
        <pc:spChg chg="mod">
          <ac:chgData name="Musaka(ESO), Sally" userId="a513c14e-bc7f-4c6b-9978-c7baac33670c" providerId="ADAL" clId="{675C0B04-03FB-4545-B52B-68E956715553}" dt="2022-04-27T07:41:07.895" v="110" actId="20577"/>
          <ac:spMkLst>
            <pc:docMk/>
            <pc:sldMk cId="4133495288" sldId="533"/>
            <ac:spMk id="3" creationId="{ECB51678-4DF1-4403-BB2F-ADFBB3E63A51}"/>
          </ac:spMkLst>
        </pc:spChg>
      </pc:sldChg>
      <pc:sldChg chg="modSp mod">
        <pc:chgData name="Musaka(ESO), Sally" userId="a513c14e-bc7f-4c6b-9978-c7baac33670c" providerId="ADAL" clId="{675C0B04-03FB-4545-B52B-68E956715553}" dt="2022-04-26T09:30:10.946" v="49" actId="255"/>
        <pc:sldMkLst>
          <pc:docMk/>
          <pc:sldMk cId="2196846670" sldId="663"/>
        </pc:sldMkLst>
        <pc:spChg chg="mod">
          <ac:chgData name="Musaka(ESO), Sally" userId="a513c14e-bc7f-4c6b-9978-c7baac33670c" providerId="ADAL" clId="{675C0B04-03FB-4545-B52B-68E956715553}" dt="2022-04-26T09:29:59.100" v="47" actId="255"/>
          <ac:spMkLst>
            <pc:docMk/>
            <pc:sldMk cId="2196846670" sldId="663"/>
            <ac:spMk id="9" creationId="{385EBF95-273A-4DA0-8B3D-F4D057023151}"/>
          </ac:spMkLst>
        </pc:spChg>
        <pc:spChg chg="mod">
          <ac:chgData name="Musaka(ESO), Sally" userId="a513c14e-bc7f-4c6b-9978-c7baac33670c" providerId="ADAL" clId="{675C0B04-03FB-4545-B52B-68E956715553}" dt="2022-04-26T09:30:10.946" v="49" actId="255"/>
          <ac:spMkLst>
            <pc:docMk/>
            <pc:sldMk cId="2196846670" sldId="663"/>
            <ac:spMk id="10" creationId="{2FA33FC3-24DE-4ADC-AB21-EA90DA7E05B5}"/>
          </ac:spMkLst>
        </pc:spChg>
        <pc:spChg chg="mod">
          <ac:chgData name="Musaka(ESO), Sally" userId="a513c14e-bc7f-4c6b-9978-c7baac33670c" providerId="ADAL" clId="{675C0B04-03FB-4545-B52B-68E956715553}" dt="2022-04-26T09:29:51.550" v="46" actId="255"/>
          <ac:spMkLst>
            <pc:docMk/>
            <pc:sldMk cId="2196846670" sldId="663"/>
            <ac:spMk id="11" creationId="{473EA341-B337-4B84-A515-9D43FC253747}"/>
          </ac:spMkLst>
        </pc:spChg>
      </pc:sldChg>
      <pc:sldChg chg="modSp mod">
        <pc:chgData name="Musaka(ESO), Sally" userId="a513c14e-bc7f-4c6b-9978-c7baac33670c" providerId="ADAL" clId="{675C0B04-03FB-4545-B52B-68E956715553}" dt="2022-04-25T18:04:52.007" v="42" actId="255"/>
        <pc:sldMkLst>
          <pc:docMk/>
          <pc:sldMk cId="1289224255" sldId="1151"/>
        </pc:sldMkLst>
        <pc:spChg chg="mod">
          <ac:chgData name="Musaka(ESO), Sally" userId="a513c14e-bc7f-4c6b-9978-c7baac33670c" providerId="ADAL" clId="{675C0B04-03FB-4545-B52B-68E956715553}" dt="2022-04-25T18:04:52.007" v="42" actId="255"/>
          <ac:spMkLst>
            <pc:docMk/>
            <pc:sldMk cId="1289224255" sldId="1151"/>
            <ac:spMk id="6" creationId="{44D6AF87-F609-4D06-B766-CA6BE9761D53}"/>
          </ac:spMkLst>
        </pc:spChg>
      </pc:sldChg>
      <pc:sldChg chg="modSp mod">
        <pc:chgData name="Musaka(ESO), Sally" userId="a513c14e-bc7f-4c6b-9978-c7baac33670c" providerId="ADAL" clId="{675C0B04-03FB-4545-B52B-68E956715553}" dt="2022-04-27T08:32:25.080" v="144" actId="1076"/>
        <pc:sldMkLst>
          <pc:docMk/>
          <pc:sldMk cId="3923867617" sldId="1212"/>
        </pc:sldMkLst>
        <pc:spChg chg="mod">
          <ac:chgData name="Musaka(ESO), Sally" userId="a513c14e-bc7f-4c6b-9978-c7baac33670c" providerId="ADAL" clId="{675C0B04-03FB-4545-B52B-68E956715553}" dt="2022-04-27T08:32:25.080" v="144" actId="1076"/>
          <ac:spMkLst>
            <pc:docMk/>
            <pc:sldMk cId="3923867617" sldId="1212"/>
            <ac:spMk id="5" creationId="{E110C69B-38A7-4378-9C60-90CF57283E9A}"/>
          </ac:spMkLst>
        </pc:spChg>
      </pc:sldChg>
      <pc:sldChg chg="modSp mod">
        <pc:chgData name="Musaka(ESO), Sally" userId="a513c14e-bc7f-4c6b-9978-c7baac33670c" providerId="ADAL" clId="{675C0B04-03FB-4545-B52B-68E956715553}" dt="2022-04-26T09:30:31.352" v="73" actId="20577"/>
        <pc:sldMkLst>
          <pc:docMk/>
          <pc:sldMk cId="4060800434" sldId="1240"/>
        </pc:sldMkLst>
        <pc:spChg chg="mod">
          <ac:chgData name="Musaka(ESO), Sally" userId="a513c14e-bc7f-4c6b-9978-c7baac33670c" providerId="ADAL" clId="{675C0B04-03FB-4545-B52B-68E956715553}" dt="2022-04-26T09:30:31.352" v="73" actId="20577"/>
          <ac:spMkLst>
            <pc:docMk/>
            <pc:sldMk cId="4060800434" sldId="1240"/>
            <ac:spMk id="5" creationId="{7493ECF5-170A-4F98-AE74-01BAC11B3591}"/>
          </ac:spMkLst>
        </pc:spChg>
      </pc:sldChg>
      <pc:sldChg chg="modSp mod">
        <pc:chgData name="Musaka(ESO), Sally" userId="a513c14e-bc7f-4c6b-9978-c7baac33670c" providerId="ADAL" clId="{675C0B04-03FB-4545-B52B-68E956715553}" dt="2022-04-26T09:31:09.788" v="92" actId="20577"/>
        <pc:sldMkLst>
          <pc:docMk/>
          <pc:sldMk cId="1263246031" sldId="1336"/>
        </pc:sldMkLst>
        <pc:spChg chg="mod">
          <ac:chgData name="Musaka(ESO), Sally" userId="a513c14e-bc7f-4c6b-9978-c7baac33670c" providerId="ADAL" clId="{675C0B04-03FB-4545-B52B-68E956715553}" dt="2022-04-26T09:31:09.788" v="92" actId="20577"/>
          <ac:spMkLst>
            <pc:docMk/>
            <pc:sldMk cId="1263246031" sldId="1336"/>
            <ac:spMk id="3" creationId="{A988FD65-247D-4210-B048-12258ADD0D92}"/>
          </ac:spMkLst>
        </pc:spChg>
      </pc:sldChg>
      <pc:sldChg chg="modSp mod">
        <pc:chgData name="Musaka(ESO), Sally" userId="a513c14e-bc7f-4c6b-9978-c7baac33670c" providerId="ADAL" clId="{675C0B04-03FB-4545-B52B-68E956715553}" dt="2022-04-27T07:42:20.249" v="128" actId="20577"/>
        <pc:sldMkLst>
          <pc:docMk/>
          <pc:sldMk cId="1936133991" sldId="2147197265"/>
        </pc:sldMkLst>
        <pc:spChg chg="mod">
          <ac:chgData name="Musaka(ESO), Sally" userId="a513c14e-bc7f-4c6b-9978-c7baac33670c" providerId="ADAL" clId="{675C0B04-03FB-4545-B52B-68E956715553}" dt="2022-04-27T07:42:20.249" v="128" actId="20577"/>
          <ac:spMkLst>
            <pc:docMk/>
            <pc:sldMk cId="1936133991" sldId="2147197265"/>
            <ac:spMk id="5" creationId="{DE07C0C5-50B0-462B-AD41-8D29135D594E}"/>
          </ac:spMkLst>
        </pc:spChg>
      </pc:sldChg>
    </pc:docChg>
  </pc:docChgLst>
  <pc:docChgLst>
    <pc:chgData name="GataAura (ESO), Rashpal" userId="196895f2-bfc6-4b3d-8f90-4a7ed9ed52e1" providerId="ADAL" clId="{E3B4DED1-6178-425D-AEAD-B647054971D4}"/>
    <pc:docChg chg="custSel modSld">
      <pc:chgData name="GataAura (ESO), Rashpal" userId="196895f2-bfc6-4b3d-8f90-4a7ed9ed52e1" providerId="ADAL" clId="{E3B4DED1-6178-425D-AEAD-B647054971D4}" dt="2021-11-17T09:16:04.573" v="94" actId="20577"/>
      <pc:docMkLst>
        <pc:docMk/>
      </pc:docMkLst>
      <pc:sldChg chg="modSp mod">
        <pc:chgData name="GataAura (ESO), Rashpal" userId="196895f2-bfc6-4b3d-8f90-4a7ed9ed52e1" providerId="ADAL" clId="{E3B4DED1-6178-425D-AEAD-B647054971D4}" dt="2021-11-17T09:14:57.380" v="40" actId="20577"/>
        <pc:sldMkLst>
          <pc:docMk/>
          <pc:sldMk cId="4166818921" sldId="259"/>
        </pc:sldMkLst>
        <pc:spChg chg="mod">
          <ac:chgData name="GataAura (ESO), Rashpal" userId="196895f2-bfc6-4b3d-8f90-4a7ed9ed52e1" providerId="ADAL" clId="{E3B4DED1-6178-425D-AEAD-B647054971D4}" dt="2021-11-17T09:14:57.380" v="40" actId="20577"/>
          <ac:spMkLst>
            <pc:docMk/>
            <pc:sldMk cId="4166818921" sldId="259"/>
            <ac:spMk id="5" creationId="{4FBA6ABF-CE97-446E-AFED-BDC24A2E4D0F}"/>
          </ac:spMkLst>
        </pc:spChg>
      </pc:sldChg>
      <pc:sldChg chg="modSp mod">
        <pc:chgData name="GataAura (ESO), Rashpal" userId="196895f2-bfc6-4b3d-8f90-4a7ed9ed52e1" providerId="ADAL" clId="{E3B4DED1-6178-425D-AEAD-B647054971D4}" dt="2021-11-17T09:16:04.573" v="94" actId="20577"/>
        <pc:sldMkLst>
          <pc:docMk/>
          <pc:sldMk cId="3513088701" sldId="1154"/>
        </pc:sldMkLst>
        <pc:spChg chg="mod">
          <ac:chgData name="GataAura (ESO), Rashpal" userId="196895f2-bfc6-4b3d-8f90-4a7ed9ed52e1" providerId="ADAL" clId="{E3B4DED1-6178-425D-AEAD-B647054971D4}" dt="2021-11-17T09:16:04.573" v="94" actId="20577"/>
          <ac:spMkLst>
            <pc:docMk/>
            <pc:sldMk cId="3513088701" sldId="1154"/>
            <ac:spMk id="3" creationId="{A988FD65-247D-4210-B048-12258ADD0D92}"/>
          </ac:spMkLst>
        </pc:spChg>
      </pc:sldChg>
      <pc:sldChg chg="modSp mod">
        <pc:chgData name="GataAura (ESO), Rashpal" userId="196895f2-bfc6-4b3d-8f90-4a7ed9ed52e1" providerId="ADAL" clId="{E3B4DED1-6178-425D-AEAD-B647054971D4}" dt="2021-11-17T09:15:14.414" v="52" actId="20577"/>
        <pc:sldMkLst>
          <pc:docMk/>
          <pc:sldMk cId="1238846108" sldId="1200"/>
        </pc:sldMkLst>
        <pc:spChg chg="mod">
          <ac:chgData name="GataAura (ESO), Rashpal" userId="196895f2-bfc6-4b3d-8f90-4a7ed9ed52e1" providerId="ADAL" clId="{E3B4DED1-6178-425D-AEAD-B647054971D4}" dt="2021-11-17T09:15:14.414" v="52" actId="20577"/>
          <ac:spMkLst>
            <pc:docMk/>
            <pc:sldMk cId="1238846108" sldId="1200"/>
            <ac:spMk id="4" creationId="{E8B728F4-72B7-4C7C-80BE-E2F214E6E0E1}"/>
          </ac:spMkLst>
        </pc:spChg>
      </pc:sldChg>
    </pc:docChg>
  </pc:docChgLst>
  <pc:docChgLst>
    <pc:chgData name="GataAura (ESO), Rashpal" userId="196895f2-bfc6-4b3d-8f90-4a7ed9ed52e1" providerId="ADAL" clId="{1ED4F562-16AD-455F-AF19-B9F3A256EA0C}"/>
    <pc:docChg chg="undo custSel addSld delSld modSld modSection">
      <pc:chgData name="GataAura (ESO), Rashpal" userId="196895f2-bfc6-4b3d-8f90-4a7ed9ed52e1" providerId="ADAL" clId="{1ED4F562-16AD-455F-AF19-B9F3A256EA0C}" dt="2021-12-17T11:58:51.051" v="48" actId="20577"/>
      <pc:docMkLst>
        <pc:docMk/>
      </pc:docMkLst>
      <pc:sldChg chg="modSp add del mod">
        <pc:chgData name="GataAura (ESO), Rashpal" userId="196895f2-bfc6-4b3d-8f90-4a7ed9ed52e1" providerId="ADAL" clId="{1ED4F562-16AD-455F-AF19-B9F3A256EA0C}" dt="2021-12-17T11:57:50.002" v="30" actId="5793"/>
        <pc:sldMkLst>
          <pc:docMk/>
          <pc:sldMk cId="3923867617" sldId="1212"/>
        </pc:sldMkLst>
        <pc:spChg chg="mod">
          <ac:chgData name="GataAura (ESO), Rashpal" userId="196895f2-bfc6-4b3d-8f90-4a7ed9ed52e1" providerId="ADAL" clId="{1ED4F562-16AD-455F-AF19-B9F3A256EA0C}" dt="2021-12-17T11:57:50.002" v="30" actId="5793"/>
          <ac:spMkLst>
            <pc:docMk/>
            <pc:sldMk cId="3923867617" sldId="1212"/>
            <ac:spMk id="5" creationId="{E110C69B-38A7-4378-9C60-90CF57283E9A}"/>
          </ac:spMkLst>
        </pc:spChg>
      </pc:sldChg>
      <pc:sldChg chg="modSp mod">
        <pc:chgData name="GataAura (ESO), Rashpal" userId="196895f2-bfc6-4b3d-8f90-4a7ed9ed52e1" providerId="ADAL" clId="{1ED4F562-16AD-455F-AF19-B9F3A256EA0C}" dt="2021-12-17T11:58:51.051" v="48" actId="20577"/>
        <pc:sldMkLst>
          <pc:docMk/>
          <pc:sldMk cId="1333437701" sldId="1334"/>
        </pc:sldMkLst>
        <pc:spChg chg="mod">
          <ac:chgData name="GataAura (ESO), Rashpal" userId="196895f2-bfc6-4b3d-8f90-4a7ed9ed52e1" providerId="ADAL" clId="{1ED4F562-16AD-455F-AF19-B9F3A256EA0C}" dt="2021-12-17T11:58:51.051" v="48" actId="20577"/>
          <ac:spMkLst>
            <pc:docMk/>
            <pc:sldMk cId="1333437701" sldId="1334"/>
            <ac:spMk id="6" creationId="{82E07708-617F-494B-96D2-84F4EF516508}"/>
          </ac:spMkLst>
        </pc:spChg>
      </pc:sldChg>
    </pc:docChg>
  </pc:docChgLst>
  <pc:docChgLst>
    <pc:chgData name="Ascroft(ESO), Ian" userId="5575bd1a-21fa-4321-8cfc-9fee0dff671f" providerId="ADAL" clId="{D41C7CB5-B84A-4B93-BD3E-0AC956EEEA50}"/>
    <pc:docChg chg="custSel modSld sldOrd">
      <pc:chgData name="Ascroft(ESO), Ian" userId="5575bd1a-21fa-4321-8cfc-9fee0dff671f" providerId="ADAL" clId="{D41C7CB5-B84A-4B93-BD3E-0AC956EEEA50}" dt="2022-01-11T10:14:51.931" v="105" actId="20577"/>
      <pc:docMkLst>
        <pc:docMk/>
      </pc:docMkLst>
      <pc:sldChg chg="modSp mod">
        <pc:chgData name="Ascroft(ESO), Ian" userId="5575bd1a-21fa-4321-8cfc-9fee0dff671f" providerId="ADAL" clId="{D41C7CB5-B84A-4B93-BD3E-0AC956EEEA50}" dt="2022-01-11T10:14:35.228" v="84" actId="20577"/>
        <pc:sldMkLst>
          <pc:docMk/>
          <pc:sldMk cId="3923867617" sldId="1212"/>
        </pc:sldMkLst>
        <pc:spChg chg="mod">
          <ac:chgData name="Ascroft(ESO), Ian" userId="5575bd1a-21fa-4321-8cfc-9fee0dff671f" providerId="ADAL" clId="{D41C7CB5-B84A-4B93-BD3E-0AC956EEEA50}" dt="2022-01-11T10:14:35.228" v="84" actId="20577"/>
          <ac:spMkLst>
            <pc:docMk/>
            <pc:sldMk cId="3923867617" sldId="1212"/>
            <ac:spMk id="5" creationId="{E110C69B-38A7-4378-9C60-90CF57283E9A}"/>
          </ac:spMkLst>
        </pc:spChg>
      </pc:sldChg>
      <pc:sldChg chg="modSp mod ord">
        <pc:chgData name="Ascroft(ESO), Ian" userId="5575bd1a-21fa-4321-8cfc-9fee0dff671f" providerId="ADAL" clId="{D41C7CB5-B84A-4B93-BD3E-0AC956EEEA50}" dt="2022-01-11T10:14:51.931" v="105" actId="20577"/>
        <pc:sldMkLst>
          <pc:docMk/>
          <pc:sldMk cId="122458095" sldId="1265"/>
        </pc:sldMkLst>
        <pc:spChg chg="mod">
          <ac:chgData name="Ascroft(ESO), Ian" userId="5575bd1a-21fa-4321-8cfc-9fee0dff671f" providerId="ADAL" clId="{D41C7CB5-B84A-4B93-BD3E-0AC956EEEA50}" dt="2022-01-11T10:14:51.931" v="105" actId="20577"/>
          <ac:spMkLst>
            <pc:docMk/>
            <pc:sldMk cId="122458095" sldId="1265"/>
            <ac:spMk id="7" creationId="{DBF05171-F7BD-4472-AE9F-E0226A1E9816}"/>
          </ac:spMkLst>
        </pc:spChg>
      </pc:sldChg>
      <pc:sldChg chg="modSp mod">
        <pc:chgData name="Ascroft(ESO), Ian" userId="5575bd1a-21fa-4321-8cfc-9fee0dff671f" providerId="ADAL" clId="{D41C7CB5-B84A-4B93-BD3E-0AC956EEEA50}" dt="2022-01-10T11:31:06.607" v="69" actId="113"/>
        <pc:sldMkLst>
          <pc:docMk/>
          <pc:sldMk cId="1333437701" sldId="1334"/>
        </pc:sldMkLst>
        <pc:spChg chg="mod">
          <ac:chgData name="Ascroft(ESO), Ian" userId="5575bd1a-21fa-4321-8cfc-9fee0dff671f" providerId="ADAL" clId="{D41C7CB5-B84A-4B93-BD3E-0AC956EEEA50}" dt="2022-01-10T11:31:06.607" v="69" actId="113"/>
          <ac:spMkLst>
            <pc:docMk/>
            <pc:sldMk cId="1333437701" sldId="1334"/>
            <ac:spMk id="6" creationId="{82E07708-617F-494B-96D2-84F4EF516508}"/>
          </ac:spMkLst>
        </pc:spChg>
      </pc:sldChg>
      <pc:sldChg chg="modSp mod">
        <pc:chgData name="Ascroft(ESO), Ian" userId="5575bd1a-21fa-4321-8cfc-9fee0dff671f" providerId="ADAL" clId="{D41C7CB5-B84A-4B93-BD3E-0AC956EEEA50}" dt="2022-01-10T11:21:29.111" v="48" actId="20577"/>
        <pc:sldMkLst>
          <pc:docMk/>
          <pc:sldMk cId="1263246031" sldId="1336"/>
        </pc:sldMkLst>
        <pc:spChg chg="mod">
          <ac:chgData name="Ascroft(ESO), Ian" userId="5575bd1a-21fa-4321-8cfc-9fee0dff671f" providerId="ADAL" clId="{D41C7CB5-B84A-4B93-BD3E-0AC956EEEA50}" dt="2022-01-10T11:21:29.111" v="48" actId="20577"/>
          <ac:spMkLst>
            <pc:docMk/>
            <pc:sldMk cId="1263246031" sldId="1336"/>
            <ac:spMk id="3" creationId="{A988FD65-247D-4210-B048-12258ADD0D92}"/>
          </ac:spMkLst>
        </pc:spChg>
      </pc:sldChg>
    </pc:docChg>
  </pc:docChgLst>
  <pc:docChgLst>
    <pc:chgData name="Groome (ESO), Jennifer" userId="86c640aa-99e4-456c-b7f5-410c4f4726b9" providerId="ADAL" clId="{9CF49B82-2CB9-40A7-9A5B-BACF1E1E1DF7}"/>
    <pc:docChg chg="undo custSel addSld delSld modSld sldOrd modSection">
      <pc:chgData name="Groome (ESO), Jennifer" userId="86c640aa-99e4-456c-b7f5-410c4f4726b9" providerId="ADAL" clId="{9CF49B82-2CB9-40A7-9A5B-BACF1E1E1DF7}" dt="2022-01-18T16:37:57.848" v="806" actId="113"/>
      <pc:docMkLst>
        <pc:docMk/>
      </pc:docMkLst>
      <pc:sldChg chg="modSp add mod">
        <pc:chgData name="Groome (ESO), Jennifer" userId="86c640aa-99e4-456c-b7f5-410c4f4726b9" providerId="ADAL" clId="{9CF49B82-2CB9-40A7-9A5B-BACF1E1E1DF7}" dt="2022-01-18T16:37:57.848" v="806" actId="113"/>
        <pc:sldMkLst>
          <pc:docMk/>
          <pc:sldMk cId="45506510" sldId="1338"/>
        </pc:sldMkLst>
        <pc:spChg chg="mod">
          <ac:chgData name="Groome (ESO), Jennifer" userId="86c640aa-99e4-456c-b7f5-410c4f4726b9" providerId="ADAL" clId="{9CF49B82-2CB9-40A7-9A5B-BACF1E1E1DF7}" dt="2022-01-18T16:37:57.848" v="806" actId="113"/>
          <ac:spMkLst>
            <pc:docMk/>
            <pc:sldMk cId="45506510" sldId="1338"/>
            <ac:spMk id="5" creationId="{04682738-B6A1-4A15-9C54-CD1BF3E0C05C}"/>
          </ac:spMkLst>
        </pc:spChg>
      </pc:sldChg>
      <pc:sldChg chg="addSp delSp modSp add mod">
        <pc:chgData name="Groome (ESO), Jennifer" userId="86c640aa-99e4-456c-b7f5-410c4f4726b9" providerId="ADAL" clId="{9CF49B82-2CB9-40A7-9A5B-BACF1E1E1DF7}" dt="2022-01-18T16:19:02.206" v="625" actId="20577"/>
        <pc:sldMkLst>
          <pc:docMk/>
          <pc:sldMk cId="550493502" sldId="1418"/>
        </pc:sldMkLst>
        <pc:spChg chg="add del mod">
          <ac:chgData name="Groome (ESO), Jennifer" userId="86c640aa-99e4-456c-b7f5-410c4f4726b9" providerId="ADAL" clId="{9CF49B82-2CB9-40A7-9A5B-BACF1E1E1DF7}" dt="2022-01-18T16:18:30.649" v="595" actId="404"/>
          <ac:spMkLst>
            <pc:docMk/>
            <pc:sldMk cId="550493502" sldId="1418"/>
            <ac:spMk id="2" creationId="{D12B9A16-5CAE-408A-8E1F-57ED227792CD}"/>
          </ac:spMkLst>
        </pc:spChg>
        <pc:spChg chg="mod">
          <ac:chgData name="Groome (ESO), Jennifer" userId="86c640aa-99e4-456c-b7f5-410c4f4726b9" providerId="ADAL" clId="{9CF49B82-2CB9-40A7-9A5B-BACF1E1E1DF7}" dt="2022-01-18T16:11:59.109" v="29" actId="20577"/>
          <ac:spMkLst>
            <pc:docMk/>
            <pc:sldMk cId="550493502" sldId="1418"/>
            <ac:spMk id="4" creationId="{00000000-0000-0000-0000-000000000000}"/>
          </ac:spMkLst>
        </pc:spChg>
        <pc:graphicFrameChg chg="add mod modGraphic">
          <ac:chgData name="Groome (ESO), Jennifer" userId="86c640aa-99e4-456c-b7f5-410c4f4726b9" providerId="ADAL" clId="{9CF49B82-2CB9-40A7-9A5B-BACF1E1E1DF7}" dt="2022-01-18T16:19:02.206" v="625" actId="20577"/>
          <ac:graphicFrameMkLst>
            <pc:docMk/>
            <pc:sldMk cId="550493502" sldId="1418"/>
            <ac:graphicFrameMk id="5" creationId="{A708AADE-1946-41AF-947C-016483B86859}"/>
          </ac:graphicFrameMkLst>
        </pc:graphicFrameChg>
      </pc:sldChg>
      <pc:sldChg chg="ord">
        <pc:chgData name="Groome (ESO), Jennifer" userId="86c640aa-99e4-456c-b7f5-410c4f4726b9" providerId="ADAL" clId="{9CF49B82-2CB9-40A7-9A5B-BACF1E1E1DF7}" dt="2022-01-18T16:08:43.844" v="2" actId="20578"/>
        <pc:sldMkLst>
          <pc:docMk/>
          <pc:sldMk cId="1751625198" sldId="1549"/>
        </pc:sldMkLst>
      </pc:sldChg>
      <pc:sldChg chg="addSp delSp modSp add mod">
        <pc:chgData name="Groome (ESO), Jennifer" userId="86c640aa-99e4-456c-b7f5-410c4f4726b9" providerId="ADAL" clId="{9CF49B82-2CB9-40A7-9A5B-BACF1E1E1DF7}" dt="2022-01-18T16:21:55.197" v="670" actId="478"/>
        <pc:sldMkLst>
          <pc:docMk/>
          <pc:sldMk cId="587469177" sldId="1555"/>
        </pc:sldMkLst>
        <pc:spChg chg="mod">
          <ac:chgData name="Groome (ESO), Jennifer" userId="86c640aa-99e4-456c-b7f5-410c4f4726b9" providerId="ADAL" clId="{9CF49B82-2CB9-40A7-9A5B-BACF1E1E1DF7}" dt="2022-01-18T16:19:19.664" v="647" actId="20577"/>
          <ac:spMkLst>
            <pc:docMk/>
            <pc:sldMk cId="587469177" sldId="1555"/>
            <ac:spMk id="2" creationId="{D12B9A16-5CAE-408A-8E1F-57ED227792CD}"/>
          </ac:spMkLst>
        </pc:spChg>
        <pc:spChg chg="mod">
          <ac:chgData name="Groome (ESO), Jennifer" userId="86c640aa-99e4-456c-b7f5-410c4f4726b9" providerId="ADAL" clId="{9CF49B82-2CB9-40A7-9A5B-BACF1E1E1DF7}" dt="2022-01-18T16:19:16.786" v="646" actId="20577"/>
          <ac:spMkLst>
            <pc:docMk/>
            <pc:sldMk cId="587469177" sldId="1555"/>
            <ac:spMk id="4" creationId="{00000000-0000-0000-0000-000000000000}"/>
          </ac:spMkLst>
        </pc:spChg>
        <pc:spChg chg="add del mod">
          <ac:chgData name="Groome (ESO), Jennifer" userId="86c640aa-99e4-456c-b7f5-410c4f4726b9" providerId="ADAL" clId="{9CF49B82-2CB9-40A7-9A5B-BACF1E1E1DF7}" dt="2022-01-18T16:21:55.197" v="670" actId="478"/>
          <ac:spMkLst>
            <pc:docMk/>
            <pc:sldMk cId="587469177" sldId="1555"/>
            <ac:spMk id="6" creationId="{612B85A6-E75A-4BCA-BAA0-A154EDA98E0F}"/>
          </ac:spMkLst>
        </pc:spChg>
        <pc:graphicFrameChg chg="add del mod modGraphic">
          <ac:chgData name="Groome (ESO), Jennifer" userId="86c640aa-99e4-456c-b7f5-410c4f4726b9" providerId="ADAL" clId="{9CF49B82-2CB9-40A7-9A5B-BACF1E1E1DF7}" dt="2022-01-18T16:21:30.666" v="663" actId="1076"/>
          <ac:graphicFrameMkLst>
            <pc:docMk/>
            <pc:sldMk cId="587469177" sldId="1555"/>
            <ac:graphicFrameMk id="3" creationId="{6171F811-01E7-4027-8E8D-0BEBC93641D8}"/>
          </ac:graphicFrameMkLst>
        </pc:graphicFrameChg>
      </pc:sldChg>
      <pc:sldChg chg="new del">
        <pc:chgData name="Groome (ESO), Jennifer" userId="86c640aa-99e4-456c-b7f5-410c4f4726b9" providerId="ADAL" clId="{9CF49B82-2CB9-40A7-9A5B-BACF1E1E1DF7}" dt="2022-01-18T16:11:41.880" v="17" actId="47"/>
        <pc:sldMkLst>
          <pc:docMk/>
          <pc:sldMk cId="1894727243" sldId="1555"/>
        </pc:sldMkLst>
      </pc:sldChg>
      <pc:sldChg chg="new del ord">
        <pc:chgData name="Groome (ESO), Jennifer" userId="86c640aa-99e4-456c-b7f5-410c4f4726b9" providerId="ADAL" clId="{9CF49B82-2CB9-40A7-9A5B-BACF1E1E1DF7}" dt="2022-01-18T16:10:10.539" v="15" actId="47"/>
        <pc:sldMkLst>
          <pc:docMk/>
          <pc:sldMk cId="2076942796" sldId="1555"/>
        </pc:sldMkLst>
      </pc:sldChg>
      <pc:sldChg chg="new del">
        <pc:chgData name="Groome (ESO), Jennifer" userId="86c640aa-99e4-456c-b7f5-410c4f4726b9" providerId="ADAL" clId="{9CF49B82-2CB9-40A7-9A5B-BACF1E1E1DF7}" dt="2022-01-18T16:08:42.665" v="1" actId="680"/>
        <pc:sldMkLst>
          <pc:docMk/>
          <pc:sldMk cId="4025803385" sldId="1555"/>
        </pc:sldMkLst>
      </pc:sldChg>
      <pc:sldChg chg="new del">
        <pc:chgData name="Groome (ESO), Jennifer" userId="86c640aa-99e4-456c-b7f5-410c4f4726b9" providerId="ADAL" clId="{9CF49B82-2CB9-40A7-9A5B-BACF1E1E1DF7}" dt="2022-01-18T16:11:51.064" v="19" actId="47"/>
        <pc:sldMkLst>
          <pc:docMk/>
          <pc:sldMk cId="4158463066" sldId="1555"/>
        </pc:sldMkLst>
      </pc:sldChg>
      <pc:sldChg chg="add">
        <pc:chgData name="Groome (ESO), Jennifer" userId="86c640aa-99e4-456c-b7f5-410c4f4726b9" providerId="ADAL" clId="{9CF49B82-2CB9-40A7-9A5B-BACF1E1E1DF7}" dt="2022-01-18T16:11:54.313" v="21"/>
        <pc:sldMkLst>
          <pc:docMk/>
          <pc:sldMk cId="2899495562" sldId="1556"/>
        </pc:sldMkLst>
      </pc:sldChg>
      <pc:sldChg chg="modSp add del mod ord">
        <pc:chgData name="Groome (ESO), Jennifer" userId="86c640aa-99e4-456c-b7f5-410c4f4726b9" providerId="ADAL" clId="{9CF49B82-2CB9-40A7-9A5B-BACF1E1E1DF7}" dt="2022-01-18T16:34:01.726" v="689" actId="47"/>
        <pc:sldMkLst>
          <pc:docMk/>
          <pc:sldMk cId="1072414550" sldId="1557"/>
        </pc:sldMkLst>
        <pc:spChg chg="mod">
          <ac:chgData name="Groome (ESO), Jennifer" userId="86c640aa-99e4-456c-b7f5-410c4f4726b9" providerId="ADAL" clId="{9CF49B82-2CB9-40A7-9A5B-BACF1E1E1DF7}" dt="2022-01-18T16:34:00.355" v="688" actId="6549"/>
          <ac:spMkLst>
            <pc:docMk/>
            <pc:sldMk cId="1072414550" sldId="1557"/>
            <ac:spMk id="2" creationId="{D12B9A16-5CAE-408A-8E1F-57ED227792CD}"/>
          </ac:spMkLst>
        </pc:spChg>
        <pc:spChg chg="mod">
          <ac:chgData name="Groome (ESO), Jennifer" userId="86c640aa-99e4-456c-b7f5-410c4f4726b9" providerId="ADAL" clId="{9CF49B82-2CB9-40A7-9A5B-BACF1E1E1DF7}" dt="2022-01-18T16:33:58.001" v="687" actId="20577"/>
          <ac:spMkLst>
            <pc:docMk/>
            <pc:sldMk cId="1072414550" sldId="1557"/>
            <ac:spMk id="4" creationId="{00000000-0000-0000-0000-000000000000}"/>
          </ac:spMkLst>
        </pc:spChg>
      </pc:sldChg>
      <pc:sldChg chg="modSp add mod">
        <pc:chgData name="Groome (ESO), Jennifer" userId="86c640aa-99e4-456c-b7f5-410c4f4726b9" providerId="ADAL" clId="{9CF49B82-2CB9-40A7-9A5B-BACF1E1E1DF7}" dt="2022-01-18T16:36:35.271" v="763" actId="14100"/>
        <pc:sldMkLst>
          <pc:docMk/>
          <pc:sldMk cId="1218214904" sldId="1557"/>
        </pc:sldMkLst>
        <pc:spChg chg="mod">
          <ac:chgData name="Groome (ESO), Jennifer" userId="86c640aa-99e4-456c-b7f5-410c4f4726b9" providerId="ADAL" clId="{9CF49B82-2CB9-40A7-9A5B-BACF1E1E1DF7}" dt="2022-01-18T16:36:35.271" v="763" actId="14100"/>
          <ac:spMkLst>
            <pc:docMk/>
            <pc:sldMk cId="1218214904" sldId="1557"/>
            <ac:spMk id="2" creationId="{9AA3D482-1954-7249-8E0B-75852F45ECAB}"/>
          </ac:spMkLst>
        </pc:spChg>
      </pc:sldChg>
    </pc:docChg>
  </pc:docChgLst>
  <pc:docChgLst>
    <pc:chgData name="GataAura (ESO), Rashpal" userId="196895f2-bfc6-4b3d-8f90-4a7ed9ed52e1" providerId="ADAL" clId="{24A30E56-FF70-48AF-821D-2A08F0190302}"/>
    <pc:docChg chg="undo custSel modSld">
      <pc:chgData name="GataAura (ESO), Rashpal" userId="196895f2-bfc6-4b3d-8f90-4a7ed9ed52e1" providerId="ADAL" clId="{24A30E56-FF70-48AF-821D-2A08F0190302}" dt="2021-10-13T08:07:24.774" v="258" actId="20577"/>
      <pc:docMkLst>
        <pc:docMk/>
      </pc:docMkLst>
      <pc:sldChg chg="modSp mod">
        <pc:chgData name="GataAura (ESO), Rashpal" userId="196895f2-bfc6-4b3d-8f90-4a7ed9ed52e1" providerId="ADAL" clId="{24A30E56-FF70-48AF-821D-2A08F0190302}" dt="2021-10-13T07:59:08.516" v="17" actId="20577"/>
        <pc:sldMkLst>
          <pc:docMk/>
          <pc:sldMk cId="4166818921" sldId="259"/>
        </pc:sldMkLst>
        <pc:spChg chg="mod">
          <ac:chgData name="GataAura (ESO), Rashpal" userId="196895f2-bfc6-4b3d-8f90-4a7ed9ed52e1" providerId="ADAL" clId="{24A30E56-FF70-48AF-821D-2A08F0190302}" dt="2021-10-13T07:59:08.516" v="17" actId="20577"/>
          <ac:spMkLst>
            <pc:docMk/>
            <pc:sldMk cId="4166818921" sldId="259"/>
            <ac:spMk id="5" creationId="{4FBA6ABF-CE97-446E-AFED-BDC24A2E4D0F}"/>
          </ac:spMkLst>
        </pc:spChg>
      </pc:sldChg>
      <pc:sldChg chg="modSp mod">
        <pc:chgData name="GataAura (ESO), Rashpal" userId="196895f2-bfc6-4b3d-8f90-4a7ed9ed52e1" providerId="ADAL" clId="{24A30E56-FF70-48AF-821D-2A08F0190302}" dt="2021-10-13T08:04:43.046" v="168" actId="6549"/>
        <pc:sldMkLst>
          <pc:docMk/>
          <pc:sldMk cId="2208784420" sldId="303"/>
        </pc:sldMkLst>
        <pc:spChg chg="mod">
          <ac:chgData name="GataAura (ESO), Rashpal" userId="196895f2-bfc6-4b3d-8f90-4a7ed9ed52e1" providerId="ADAL" clId="{24A30E56-FF70-48AF-821D-2A08F0190302}" dt="2021-10-13T08:04:10.510" v="117" actId="6549"/>
          <ac:spMkLst>
            <pc:docMk/>
            <pc:sldMk cId="2208784420" sldId="303"/>
            <ac:spMk id="2" creationId="{A50839D8-EBD0-492A-9188-2F52952158FA}"/>
          </ac:spMkLst>
        </pc:spChg>
        <pc:spChg chg="mod">
          <ac:chgData name="GataAura (ESO), Rashpal" userId="196895f2-bfc6-4b3d-8f90-4a7ed9ed52e1" providerId="ADAL" clId="{24A30E56-FF70-48AF-821D-2A08F0190302}" dt="2021-10-13T08:04:43.046" v="168" actId="6549"/>
          <ac:spMkLst>
            <pc:docMk/>
            <pc:sldMk cId="2208784420" sldId="303"/>
            <ac:spMk id="7" creationId="{C3481D05-E462-46BF-9798-B7CCADF88598}"/>
          </ac:spMkLst>
        </pc:spChg>
      </pc:sldChg>
      <pc:sldChg chg="modSp mod">
        <pc:chgData name="GataAura (ESO), Rashpal" userId="196895f2-bfc6-4b3d-8f90-4a7ed9ed52e1" providerId="ADAL" clId="{24A30E56-FF70-48AF-821D-2A08F0190302}" dt="2021-10-13T08:05:18.465" v="194" actId="5793"/>
        <pc:sldMkLst>
          <pc:docMk/>
          <pc:sldMk cId="744225256" sldId="304"/>
        </pc:sldMkLst>
        <pc:spChg chg="mod">
          <ac:chgData name="GataAura (ESO), Rashpal" userId="196895f2-bfc6-4b3d-8f90-4a7ed9ed52e1" providerId="ADAL" clId="{24A30E56-FF70-48AF-821D-2A08F0190302}" dt="2021-10-13T08:05:01.529" v="172" actId="20577"/>
          <ac:spMkLst>
            <pc:docMk/>
            <pc:sldMk cId="744225256" sldId="304"/>
            <ac:spMk id="2" creationId="{A50839D8-EBD0-492A-9188-2F52952158FA}"/>
          </ac:spMkLst>
        </pc:spChg>
        <pc:spChg chg="mod">
          <ac:chgData name="GataAura (ESO), Rashpal" userId="196895f2-bfc6-4b3d-8f90-4a7ed9ed52e1" providerId="ADAL" clId="{24A30E56-FF70-48AF-821D-2A08F0190302}" dt="2021-10-13T08:05:18.465" v="194" actId="5793"/>
          <ac:spMkLst>
            <pc:docMk/>
            <pc:sldMk cId="744225256" sldId="304"/>
            <ac:spMk id="7" creationId="{C3481D05-E462-46BF-9798-B7CCADF88598}"/>
          </ac:spMkLst>
        </pc:spChg>
      </pc:sldChg>
      <pc:sldChg chg="modSp mod">
        <pc:chgData name="GataAura (ESO), Rashpal" userId="196895f2-bfc6-4b3d-8f90-4a7ed9ed52e1" providerId="ADAL" clId="{24A30E56-FF70-48AF-821D-2A08F0190302}" dt="2021-10-13T08:01:01.053" v="81" actId="20577"/>
        <pc:sldMkLst>
          <pc:docMk/>
          <pc:sldMk cId="3513088701" sldId="1154"/>
        </pc:sldMkLst>
        <pc:spChg chg="mod">
          <ac:chgData name="GataAura (ESO), Rashpal" userId="196895f2-bfc6-4b3d-8f90-4a7ed9ed52e1" providerId="ADAL" clId="{24A30E56-FF70-48AF-821D-2A08F0190302}" dt="2021-10-13T08:01:01.053" v="81" actId="20577"/>
          <ac:spMkLst>
            <pc:docMk/>
            <pc:sldMk cId="3513088701" sldId="1154"/>
            <ac:spMk id="3" creationId="{A988FD65-247D-4210-B048-12258ADD0D92}"/>
          </ac:spMkLst>
        </pc:spChg>
      </pc:sldChg>
      <pc:sldChg chg="modSp mod">
        <pc:chgData name="GataAura (ESO), Rashpal" userId="196895f2-bfc6-4b3d-8f90-4a7ed9ed52e1" providerId="ADAL" clId="{24A30E56-FF70-48AF-821D-2A08F0190302}" dt="2021-10-13T07:59:24.670" v="30" actId="20577"/>
        <pc:sldMkLst>
          <pc:docMk/>
          <pc:sldMk cId="1238846108" sldId="1200"/>
        </pc:sldMkLst>
        <pc:spChg chg="mod">
          <ac:chgData name="GataAura (ESO), Rashpal" userId="196895f2-bfc6-4b3d-8f90-4a7ed9ed52e1" providerId="ADAL" clId="{24A30E56-FF70-48AF-821D-2A08F0190302}" dt="2021-10-13T07:59:24.670" v="30" actId="20577"/>
          <ac:spMkLst>
            <pc:docMk/>
            <pc:sldMk cId="1238846108" sldId="1200"/>
            <ac:spMk id="4" creationId="{E8B728F4-72B7-4C7C-80BE-E2F214E6E0E1}"/>
          </ac:spMkLst>
        </pc:spChg>
      </pc:sldChg>
      <pc:sldChg chg="modSp mod">
        <pc:chgData name="GataAura (ESO), Rashpal" userId="196895f2-bfc6-4b3d-8f90-4a7ed9ed52e1" providerId="ADAL" clId="{24A30E56-FF70-48AF-821D-2A08F0190302}" dt="2021-10-13T08:00:05.689" v="44" actId="13926"/>
        <pc:sldMkLst>
          <pc:docMk/>
          <pc:sldMk cId="122458095" sldId="1265"/>
        </pc:sldMkLst>
        <pc:spChg chg="mod">
          <ac:chgData name="GataAura (ESO), Rashpal" userId="196895f2-bfc6-4b3d-8f90-4a7ed9ed52e1" providerId="ADAL" clId="{24A30E56-FF70-48AF-821D-2A08F0190302}" dt="2021-10-13T08:00:05.689" v="44" actId="13926"/>
          <ac:spMkLst>
            <pc:docMk/>
            <pc:sldMk cId="122458095" sldId="1265"/>
            <ac:spMk id="7" creationId="{DBF05171-F7BD-4472-AE9F-E0226A1E9816}"/>
          </ac:spMkLst>
        </pc:spChg>
      </pc:sldChg>
      <pc:sldChg chg="modSp mod">
        <pc:chgData name="GataAura (ESO), Rashpal" userId="196895f2-bfc6-4b3d-8f90-4a7ed9ed52e1" providerId="ADAL" clId="{24A30E56-FF70-48AF-821D-2A08F0190302}" dt="2021-10-13T08:06:50.117" v="254" actId="20577"/>
        <pc:sldMkLst>
          <pc:docMk/>
          <pc:sldMk cId="50496816" sldId="1269"/>
        </pc:sldMkLst>
        <pc:spChg chg="mod">
          <ac:chgData name="GataAura (ESO), Rashpal" userId="196895f2-bfc6-4b3d-8f90-4a7ed9ed52e1" providerId="ADAL" clId="{24A30E56-FF70-48AF-821D-2A08F0190302}" dt="2021-10-13T08:06:36.504" v="223" actId="13926"/>
          <ac:spMkLst>
            <pc:docMk/>
            <pc:sldMk cId="50496816" sldId="1269"/>
            <ac:spMk id="3" creationId="{00000000-0000-0000-0000-000000000000}"/>
          </ac:spMkLst>
        </pc:spChg>
        <pc:spChg chg="mod">
          <ac:chgData name="GataAura (ESO), Rashpal" userId="196895f2-bfc6-4b3d-8f90-4a7ed9ed52e1" providerId="ADAL" clId="{24A30E56-FF70-48AF-821D-2A08F0190302}" dt="2021-10-13T08:06:50.117" v="254" actId="20577"/>
          <ac:spMkLst>
            <pc:docMk/>
            <pc:sldMk cId="50496816" sldId="1269"/>
            <ac:spMk id="4" creationId="{00000000-0000-0000-0000-000000000000}"/>
          </ac:spMkLst>
        </pc:spChg>
      </pc:sldChg>
      <pc:sldChg chg="modSp mod">
        <pc:chgData name="GataAura (ESO), Rashpal" userId="196895f2-bfc6-4b3d-8f90-4a7ed9ed52e1" providerId="ADAL" clId="{24A30E56-FF70-48AF-821D-2A08F0190302}" dt="2021-10-13T07:59:48.707" v="39"/>
        <pc:sldMkLst>
          <pc:docMk/>
          <pc:sldMk cId="1333437701" sldId="1334"/>
        </pc:sldMkLst>
        <pc:spChg chg="mod">
          <ac:chgData name="GataAura (ESO), Rashpal" userId="196895f2-bfc6-4b3d-8f90-4a7ed9ed52e1" providerId="ADAL" clId="{24A30E56-FF70-48AF-821D-2A08F0190302}" dt="2021-10-13T07:59:48.707" v="39"/>
          <ac:spMkLst>
            <pc:docMk/>
            <pc:sldMk cId="1333437701" sldId="1334"/>
            <ac:spMk id="6" creationId="{82E07708-617F-494B-96D2-84F4EF516508}"/>
          </ac:spMkLst>
        </pc:spChg>
      </pc:sldChg>
      <pc:sldChg chg="modSp mod">
        <pc:chgData name="GataAura (ESO), Rashpal" userId="196895f2-bfc6-4b3d-8f90-4a7ed9ed52e1" providerId="ADAL" clId="{24A30E56-FF70-48AF-821D-2A08F0190302}" dt="2021-10-13T08:00:18.469" v="45" actId="13926"/>
        <pc:sldMkLst>
          <pc:docMk/>
          <pc:sldMk cId="2405582474" sldId="1335"/>
        </pc:sldMkLst>
        <pc:spChg chg="mod">
          <ac:chgData name="GataAura (ESO), Rashpal" userId="196895f2-bfc6-4b3d-8f90-4a7ed9ed52e1" providerId="ADAL" clId="{24A30E56-FF70-48AF-821D-2A08F0190302}" dt="2021-10-13T08:00:18.469" v="45" actId="13926"/>
          <ac:spMkLst>
            <pc:docMk/>
            <pc:sldMk cId="2405582474" sldId="1335"/>
            <ac:spMk id="3" creationId="{20BD49DA-B044-4B7E-A684-D0951A8BB8F1}"/>
          </ac:spMkLst>
        </pc:spChg>
      </pc:sldChg>
      <pc:sldChg chg="modSp mod">
        <pc:chgData name="GataAura (ESO), Rashpal" userId="196895f2-bfc6-4b3d-8f90-4a7ed9ed52e1" providerId="ADAL" clId="{24A30E56-FF70-48AF-821D-2A08F0190302}" dt="2021-10-13T08:00:30.133" v="49" actId="20577"/>
        <pc:sldMkLst>
          <pc:docMk/>
          <pc:sldMk cId="1263246031" sldId="1336"/>
        </pc:sldMkLst>
        <pc:spChg chg="mod">
          <ac:chgData name="GataAura (ESO), Rashpal" userId="196895f2-bfc6-4b3d-8f90-4a7ed9ed52e1" providerId="ADAL" clId="{24A30E56-FF70-48AF-821D-2A08F0190302}" dt="2021-10-13T08:00:30.133" v="49" actId="20577"/>
          <ac:spMkLst>
            <pc:docMk/>
            <pc:sldMk cId="1263246031" sldId="1336"/>
            <ac:spMk id="3" creationId="{A988FD65-247D-4210-B048-12258ADD0D92}"/>
          </ac:spMkLst>
        </pc:spChg>
      </pc:sldChg>
      <pc:sldChg chg="modSp mod">
        <pc:chgData name="GataAura (ESO), Rashpal" userId="196895f2-bfc6-4b3d-8f90-4a7ed9ed52e1" providerId="ADAL" clId="{24A30E56-FF70-48AF-821D-2A08F0190302}" dt="2021-10-13T08:06:16.422" v="222" actId="13926"/>
        <pc:sldMkLst>
          <pc:docMk/>
          <pc:sldMk cId="1203562080" sldId="1338"/>
        </pc:sldMkLst>
        <pc:spChg chg="mod">
          <ac:chgData name="GataAura (ESO), Rashpal" userId="196895f2-bfc6-4b3d-8f90-4a7ed9ed52e1" providerId="ADAL" clId="{24A30E56-FF70-48AF-821D-2A08F0190302}" dt="2021-10-13T08:06:05.834" v="220" actId="20577"/>
          <ac:spMkLst>
            <pc:docMk/>
            <pc:sldMk cId="1203562080" sldId="1338"/>
            <ac:spMk id="4" creationId="{00000000-0000-0000-0000-000000000000}"/>
          </ac:spMkLst>
        </pc:spChg>
        <pc:graphicFrameChg chg="modGraphic">
          <ac:chgData name="GataAura (ESO), Rashpal" userId="196895f2-bfc6-4b3d-8f90-4a7ed9ed52e1" providerId="ADAL" clId="{24A30E56-FF70-48AF-821D-2A08F0190302}" dt="2021-10-13T08:06:16.422" v="222" actId="13926"/>
          <ac:graphicFrameMkLst>
            <pc:docMk/>
            <pc:sldMk cId="1203562080" sldId="1338"/>
            <ac:graphicFrameMk id="5" creationId="{4CB550AD-0E0B-467B-A24E-263CEEC8C372}"/>
          </ac:graphicFrameMkLst>
        </pc:graphicFrameChg>
      </pc:sldChg>
      <pc:sldChg chg="modSp mod">
        <pc:chgData name="GataAura (ESO), Rashpal" userId="196895f2-bfc6-4b3d-8f90-4a7ed9ed52e1" providerId="ADAL" clId="{24A30E56-FF70-48AF-821D-2A08F0190302}" dt="2021-10-13T08:07:24.774" v="258" actId="20577"/>
        <pc:sldMkLst>
          <pc:docMk/>
          <pc:sldMk cId="3820973959" sldId="1369"/>
        </pc:sldMkLst>
        <pc:spChg chg="mod">
          <ac:chgData name="GataAura (ESO), Rashpal" userId="196895f2-bfc6-4b3d-8f90-4a7ed9ed52e1" providerId="ADAL" clId="{24A30E56-FF70-48AF-821D-2A08F0190302}" dt="2021-10-13T08:07:24.774" v="258" actId="20577"/>
          <ac:spMkLst>
            <pc:docMk/>
            <pc:sldMk cId="3820973959" sldId="1369"/>
            <ac:spMk id="3" creationId="{74419250-E932-4725-AD89-DD95C1C7F105}"/>
          </ac:spMkLst>
        </pc:spChg>
        <pc:spChg chg="mod">
          <ac:chgData name="GataAura (ESO), Rashpal" userId="196895f2-bfc6-4b3d-8f90-4a7ed9ed52e1" providerId="ADAL" clId="{24A30E56-FF70-48AF-821D-2A08F0190302}" dt="2021-10-13T08:07:21.509" v="256" actId="27636"/>
          <ac:spMkLst>
            <pc:docMk/>
            <pc:sldMk cId="3820973959" sldId="1369"/>
            <ac:spMk id="9" creationId="{48EA2842-C435-430F-8051-2E7EECAA203F}"/>
          </ac:spMkLst>
        </pc:spChg>
      </pc:sldChg>
      <pc:sldChg chg="modSp mod">
        <pc:chgData name="GataAura (ESO), Rashpal" userId="196895f2-bfc6-4b3d-8f90-4a7ed9ed52e1" providerId="ADAL" clId="{24A30E56-FF70-48AF-821D-2A08F0190302}" dt="2021-10-13T08:05:39.137" v="197" actId="13926"/>
        <pc:sldMkLst>
          <pc:docMk/>
          <pc:sldMk cId="2088183849" sldId="1385"/>
        </pc:sldMkLst>
        <pc:spChg chg="mod">
          <ac:chgData name="GataAura (ESO), Rashpal" userId="196895f2-bfc6-4b3d-8f90-4a7ed9ed52e1" providerId="ADAL" clId="{24A30E56-FF70-48AF-821D-2A08F0190302}" dt="2021-10-13T08:05:28.928" v="196" actId="20577"/>
          <ac:spMkLst>
            <pc:docMk/>
            <pc:sldMk cId="2088183849" sldId="1385"/>
            <ac:spMk id="4" creationId="{00000000-0000-0000-0000-000000000000}"/>
          </ac:spMkLst>
        </pc:spChg>
        <pc:graphicFrameChg chg="modGraphic">
          <ac:chgData name="GataAura (ESO), Rashpal" userId="196895f2-bfc6-4b3d-8f90-4a7ed9ed52e1" providerId="ADAL" clId="{24A30E56-FF70-48AF-821D-2A08F0190302}" dt="2021-10-13T08:05:39.137" v="197" actId="13926"/>
          <ac:graphicFrameMkLst>
            <pc:docMk/>
            <pc:sldMk cId="2088183849" sldId="1385"/>
            <ac:graphicFrameMk id="5" creationId="{BE571A63-DADC-44E7-B2AC-025B4F43597B}"/>
          </ac:graphicFrameMkLst>
        </pc:graphicFrameChg>
      </pc:sldChg>
      <pc:sldChg chg="modSp mod">
        <pc:chgData name="GataAura (ESO), Rashpal" userId="196895f2-bfc6-4b3d-8f90-4a7ed9ed52e1" providerId="ADAL" clId="{24A30E56-FF70-48AF-821D-2A08F0190302}" dt="2021-10-13T08:04:34.469" v="167" actId="20577"/>
        <pc:sldMkLst>
          <pc:docMk/>
          <pc:sldMk cId="3872405569" sldId="1387"/>
        </pc:sldMkLst>
        <pc:spChg chg="mod">
          <ac:chgData name="GataAura (ESO), Rashpal" userId="196895f2-bfc6-4b3d-8f90-4a7ed9ed52e1" providerId="ADAL" clId="{24A30E56-FF70-48AF-821D-2A08F0190302}" dt="2021-10-13T08:04:34.469" v="167" actId="20577"/>
          <ac:spMkLst>
            <pc:docMk/>
            <pc:sldMk cId="3872405569" sldId="1387"/>
            <ac:spMk id="5" creationId="{1F27CCEC-3ED5-41D6-9D19-E4A5C0534756}"/>
          </ac:spMkLst>
        </pc:spChg>
      </pc:sldChg>
    </pc:docChg>
  </pc:docChgLst>
  <pc:docChgLst>
    <pc:chgData name="Musaka(ESO), Sally" userId="a513c14e-bc7f-4c6b-9978-c7baac33670c" providerId="ADAL" clId="{0233DE3D-E9A6-40D5-8243-8F8C1D47AB6C}"/>
    <pc:docChg chg="undo custSel addSld delSld modSld sldOrd delMainMaster modSection">
      <pc:chgData name="Musaka(ESO), Sally" userId="a513c14e-bc7f-4c6b-9978-c7baac33670c" providerId="ADAL" clId="{0233DE3D-E9A6-40D5-8243-8F8C1D47AB6C}" dt="2022-04-22T16:21:46.027" v="4923" actId="1076"/>
      <pc:docMkLst>
        <pc:docMk/>
      </pc:docMkLst>
      <pc:sldChg chg="add">
        <pc:chgData name="Musaka(ESO), Sally" userId="a513c14e-bc7f-4c6b-9978-c7baac33670c" providerId="ADAL" clId="{0233DE3D-E9A6-40D5-8243-8F8C1D47AB6C}" dt="2022-04-20T15:45:06.127" v="3273"/>
        <pc:sldMkLst>
          <pc:docMk/>
          <pc:sldMk cId="3409871721" sldId="488"/>
        </pc:sldMkLst>
      </pc:sldChg>
      <pc:sldChg chg="add">
        <pc:chgData name="Musaka(ESO), Sally" userId="a513c14e-bc7f-4c6b-9978-c7baac33670c" providerId="ADAL" clId="{0233DE3D-E9A6-40D5-8243-8F8C1D47AB6C}" dt="2022-04-20T15:45:06.127" v="3273"/>
        <pc:sldMkLst>
          <pc:docMk/>
          <pc:sldMk cId="2766033195" sldId="529"/>
        </pc:sldMkLst>
      </pc:sldChg>
      <pc:sldChg chg="add">
        <pc:chgData name="Musaka(ESO), Sally" userId="a513c14e-bc7f-4c6b-9978-c7baac33670c" providerId="ADAL" clId="{0233DE3D-E9A6-40D5-8243-8F8C1D47AB6C}" dt="2022-04-20T15:45:06.127" v="3273"/>
        <pc:sldMkLst>
          <pc:docMk/>
          <pc:sldMk cId="3664853540" sldId="530"/>
        </pc:sldMkLst>
      </pc:sldChg>
      <pc:sldChg chg="add">
        <pc:chgData name="Musaka(ESO), Sally" userId="a513c14e-bc7f-4c6b-9978-c7baac33670c" providerId="ADAL" clId="{0233DE3D-E9A6-40D5-8243-8F8C1D47AB6C}" dt="2022-04-20T15:45:06.127" v="3273"/>
        <pc:sldMkLst>
          <pc:docMk/>
          <pc:sldMk cId="3588314978" sldId="531"/>
        </pc:sldMkLst>
      </pc:sldChg>
      <pc:sldChg chg="add">
        <pc:chgData name="Musaka(ESO), Sally" userId="a513c14e-bc7f-4c6b-9978-c7baac33670c" providerId="ADAL" clId="{0233DE3D-E9A6-40D5-8243-8F8C1D47AB6C}" dt="2022-04-20T15:45:06.127" v="3273"/>
        <pc:sldMkLst>
          <pc:docMk/>
          <pc:sldMk cId="3934654044" sldId="532"/>
        </pc:sldMkLst>
      </pc:sldChg>
      <pc:sldChg chg="add">
        <pc:chgData name="Musaka(ESO), Sally" userId="a513c14e-bc7f-4c6b-9978-c7baac33670c" providerId="ADAL" clId="{0233DE3D-E9A6-40D5-8243-8F8C1D47AB6C}" dt="2022-04-20T15:45:06.127" v="3273"/>
        <pc:sldMkLst>
          <pc:docMk/>
          <pc:sldMk cId="4133495288" sldId="533"/>
        </pc:sldMkLst>
      </pc:sldChg>
      <pc:sldChg chg="add">
        <pc:chgData name="Musaka(ESO), Sally" userId="a513c14e-bc7f-4c6b-9978-c7baac33670c" providerId="ADAL" clId="{0233DE3D-E9A6-40D5-8243-8F8C1D47AB6C}" dt="2022-04-20T15:45:06.127" v="3273"/>
        <pc:sldMkLst>
          <pc:docMk/>
          <pc:sldMk cId="2470844862" sldId="534"/>
        </pc:sldMkLst>
      </pc:sldChg>
      <pc:sldChg chg="modSp add mod ord">
        <pc:chgData name="Musaka(ESO), Sally" userId="a513c14e-bc7f-4c6b-9978-c7baac33670c" providerId="ADAL" clId="{0233DE3D-E9A6-40D5-8243-8F8C1D47AB6C}" dt="2022-04-21T08:35:04.302" v="3520"/>
        <pc:sldMkLst>
          <pc:docMk/>
          <pc:sldMk cId="2196846670" sldId="663"/>
        </pc:sldMkLst>
        <pc:spChg chg="mod">
          <ac:chgData name="Musaka(ESO), Sally" userId="a513c14e-bc7f-4c6b-9978-c7baac33670c" providerId="ADAL" clId="{0233DE3D-E9A6-40D5-8243-8F8C1D47AB6C}" dt="2022-04-20T15:47:36.236" v="3279" actId="255"/>
          <ac:spMkLst>
            <pc:docMk/>
            <pc:sldMk cId="2196846670" sldId="663"/>
            <ac:spMk id="9" creationId="{385EBF95-273A-4DA0-8B3D-F4D057023151}"/>
          </ac:spMkLst>
        </pc:spChg>
        <pc:spChg chg="mod">
          <ac:chgData name="Musaka(ESO), Sally" userId="a513c14e-bc7f-4c6b-9978-c7baac33670c" providerId="ADAL" clId="{0233DE3D-E9A6-40D5-8243-8F8C1D47AB6C}" dt="2022-04-20T15:48:02.295" v="3282" actId="255"/>
          <ac:spMkLst>
            <pc:docMk/>
            <pc:sldMk cId="2196846670" sldId="663"/>
            <ac:spMk id="10" creationId="{2FA33FC3-24DE-4ADC-AB21-EA90DA7E05B5}"/>
          </ac:spMkLst>
        </pc:spChg>
        <pc:spChg chg="mod">
          <ac:chgData name="Musaka(ESO), Sally" userId="a513c14e-bc7f-4c6b-9978-c7baac33670c" providerId="ADAL" clId="{0233DE3D-E9A6-40D5-8243-8F8C1D47AB6C}" dt="2022-04-20T15:47:44.110" v="3280" actId="2711"/>
          <ac:spMkLst>
            <pc:docMk/>
            <pc:sldMk cId="2196846670" sldId="663"/>
            <ac:spMk id="11" creationId="{473EA341-B337-4B84-A515-9D43FC253747}"/>
          </ac:spMkLst>
        </pc:spChg>
      </pc:sldChg>
      <pc:sldChg chg="addSp modSp mod ord">
        <pc:chgData name="Musaka(ESO), Sally" userId="a513c14e-bc7f-4c6b-9978-c7baac33670c" providerId="ADAL" clId="{0233DE3D-E9A6-40D5-8243-8F8C1D47AB6C}" dt="2022-04-21T09:04:56.143" v="3566" actId="20577"/>
        <pc:sldMkLst>
          <pc:docMk/>
          <pc:sldMk cId="1289224255" sldId="1151"/>
        </pc:sldMkLst>
        <pc:spChg chg="mod">
          <ac:chgData name="Musaka(ESO), Sally" userId="a513c14e-bc7f-4c6b-9978-c7baac33670c" providerId="ADAL" clId="{0233DE3D-E9A6-40D5-8243-8F8C1D47AB6C}" dt="2022-04-21T08:34:44.587" v="3516" actId="20577"/>
          <ac:spMkLst>
            <pc:docMk/>
            <pc:sldMk cId="1289224255" sldId="1151"/>
            <ac:spMk id="3" creationId="{64995333-41E9-4E88-818A-F0DAA475A17C}"/>
          </ac:spMkLst>
        </pc:spChg>
        <pc:spChg chg="mod">
          <ac:chgData name="Musaka(ESO), Sally" userId="a513c14e-bc7f-4c6b-9978-c7baac33670c" providerId="ADAL" clId="{0233DE3D-E9A6-40D5-8243-8F8C1D47AB6C}" dt="2022-04-05T18:26:08.774" v="8" actId="20577"/>
          <ac:spMkLst>
            <pc:docMk/>
            <pc:sldMk cId="1289224255" sldId="1151"/>
            <ac:spMk id="4" creationId="{93BBCA40-69AD-4522-886D-4E24988DF3C1}"/>
          </ac:spMkLst>
        </pc:spChg>
        <pc:spChg chg="add mod">
          <ac:chgData name="Musaka(ESO), Sally" userId="a513c14e-bc7f-4c6b-9978-c7baac33670c" providerId="ADAL" clId="{0233DE3D-E9A6-40D5-8243-8F8C1D47AB6C}" dt="2022-04-21T08:26:03.762" v="3295" actId="20577"/>
          <ac:spMkLst>
            <pc:docMk/>
            <pc:sldMk cId="1289224255" sldId="1151"/>
            <ac:spMk id="5" creationId="{DE07C0C5-50B0-462B-AD41-8D29135D594E}"/>
          </ac:spMkLst>
        </pc:spChg>
        <pc:spChg chg="add mod">
          <ac:chgData name="Musaka(ESO), Sally" userId="a513c14e-bc7f-4c6b-9978-c7baac33670c" providerId="ADAL" clId="{0233DE3D-E9A6-40D5-8243-8F8C1D47AB6C}" dt="2022-04-21T09:04:56.143" v="3566" actId="20577"/>
          <ac:spMkLst>
            <pc:docMk/>
            <pc:sldMk cId="1289224255" sldId="1151"/>
            <ac:spMk id="6" creationId="{44D6AF87-F609-4D06-B766-CA6BE9761D53}"/>
          </ac:spMkLst>
        </pc:spChg>
      </pc:sldChg>
      <pc:sldChg chg="modSp mod">
        <pc:chgData name="Musaka(ESO), Sally" userId="a513c14e-bc7f-4c6b-9978-c7baac33670c" providerId="ADAL" clId="{0233DE3D-E9A6-40D5-8243-8F8C1D47AB6C}" dt="2022-04-22T16:11:36.630" v="4918" actId="20577"/>
        <pc:sldMkLst>
          <pc:docMk/>
          <pc:sldMk cId="3923867617" sldId="1212"/>
        </pc:sldMkLst>
        <pc:spChg chg="mod">
          <ac:chgData name="Musaka(ESO), Sally" userId="a513c14e-bc7f-4c6b-9978-c7baac33670c" providerId="ADAL" clId="{0233DE3D-E9A6-40D5-8243-8F8C1D47AB6C}" dt="2022-04-22T16:11:36.630" v="4918" actId="20577"/>
          <ac:spMkLst>
            <pc:docMk/>
            <pc:sldMk cId="3923867617" sldId="1212"/>
            <ac:spMk id="5" creationId="{E110C69B-38A7-4378-9C60-90CF57283E9A}"/>
          </ac:spMkLst>
        </pc:spChg>
      </pc:sldChg>
      <pc:sldChg chg="modSp mod">
        <pc:chgData name="Musaka(ESO), Sally" userId="a513c14e-bc7f-4c6b-9978-c7baac33670c" providerId="ADAL" clId="{0233DE3D-E9A6-40D5-8243-8F8C1D47AB6C}" dt="2022-04-05T18:25:46.922" v="3" actId="5793"/>
        <pc:sldMkLst>
          <pc:docMk/>
          <pc:sldMk cId="1333437701" sldId="1334"/>
        </pc:sldMkLst>
        <pc:spChg chg="mod">
          <ac:chgData name="Musaka(ESO), Sally" userId="a513c14e-bc7f-4c6b-9978-c7baac33670c" providerId="ADAL" clId="{0233DE3D-E9A6-40D5-8243-8F8C1D47AB6C}" dt="2022-04-05T18:25:46.922" v="3" actId="5793"/>
          <ac:spMkLst>
            <pc:docMk/>
            <pc:sldMk cId="1333437701" sldId="1334"/>
            <ac:spMk id="6" creationId="{82E07708-617F-494B-96D2-84F4EF516508}"/>
          </ac:spMkLst>
        </pc:spChg>
      </pc:sldChg>
      <pc:sldChg chg="modSp mod">
        <pc:chgData name="Musaka(ESO), Sally" userId="a513c14e-bc7f-4c6b-9978-c7baac33670c" providerId="ADAL" clId="{0233DE3D-E9A6-40D5-8243-8F8C1D47AB6C}" dt="2022-04-05T18:26:02.896" v="4" actId="20577"/>
        <pc:sldMkLst>
          <pc:docMk/>
          <pc:sldMk cId="2405582474" sldId="1335"/>
        </pc:sldMkLst>
        <pc:spChg chg="mod">
          <ac:chgData name="Musaka(ESO), Sally" userId="a513c14e-bc7f-4c6b-9978-c7baac33670c" providerId="ADAL" clId="{0233DE3D-E9A6-40D5-8243-8F8C1D47AB6C}" dt="2022-04-05T18:26:02.896" v="4" actId="20577"/>
          <ac:spMkLst>
            <pc:docMk/>
            <pc:sldMk cId="2405582474" sldId="1335"/>
            <ac:spMk id="3" creationId="{20BD49DA-B044-4B7E-A684-D0951A8BB8F1}"/>
          </ac:spMkLst>
        </pc:spChg>
      </pc:sldChg>
      <pc:sldChg chg="modSp mod">
        <pc:chgData name="Musaka(ESO), Sally" userId="a513c14e-bc7f-4c6b-9978-c7baac33670c" providerId="ADAL" clId="{0233DE3D-E9A6-40D5-8243-8F8C1D47AB6C}" dt="2022-04-20T10:02:13.733" v="3140" actId="6549"/>
        <pc:sldMkLst>
          <pc:docMk/>
          <pc:sldMk cId="1263246031" sldId="1336"/>
        </pc:sldMkLst>
        <pc:spChg chg="mod">
          <ac:chgData name="Musaka(ESO), Sally" userId="a513c14e-bc7f-4c6b-9978-c7baac33670c" providerId="ADAL" clId="{0233DE3D-E9A6-40D5-8243-8F8C1D47AB6C}" dt="2022-04-20T10:02:13.733" v="3140" actId="6549"/>
          <ac:spMkLst>
            <pc:docMk/>
            <pc:sldMk cId="1263246031" sldId="1336"/>
            <ac:spMk id="3" creationId="{A988FD65-247D-4210-B048-12258ADD0D92}"/>
          </ac:spMkLst>
        </pc:spChg>
      </pc:sldChg>
      <pc:sldChg chg="modSp add mod ord">
        <pc:chgData name="Musaka(ESO), Sally" userId="a513c14e-bc7f-4c6b-9978-c7baac33670c" providerId="ADAL" clId="{0233DE3D-E9A6-40D5-8243-8F8C1D47AB6C}" dt="2022-04-08T09:27:29.695" v="1162" actId="20577"/>
        <pc:sldMkLst>
          <pc:docMk/>
          <pc:sldMk cId="3465876989" sldId="1338"/>
        </pc:sldMkLst>
        <pc:spChg chg="mod">
          <ac:chgData name="Musaka(ESO), Sally" userId="a513c14e-bc7f-4c6b-9978-c7baac33670c" providerId="ADAL" clId="{0233DE3D-E9A6-40D5-8243-8F8C1D47AB6C}" dt="2022-04-08T09:22:51.807" v="1052" actId="20577"/>
          <ac:spMkLst>
            <pc:docMk/>
            <pc:sldMk cId="3465876989" sldId="1338"/>
            <ac:spMk id="2" creationId="{0CDA9072-F464-487A-8933-2350A3A6AE34}"/>
          </ac:spMkLst>
        </pc:spChg>
        <pc:graphicFrameChg chg="mod modGraphic">
          <ac:chgData name="Musaka(ESO), Sally" userId="a513c14e-bc7f-4c6b-9978-c7baac33670c" providerId="ADAL" clId="{0233DE3D-E9A6-40D5-8243-8F8C1D47AB6C}" dt="2022-04-08T09:27:29.695" v="1162" actId="20577"/>
          <ac:graphicFrameMkLst>
            <pc:docMk/>
            <pc:sldMk cId="3465876989" sldId="1338"/>
            <ac:graphicFrameMk id="7" creationId="{7BE44EE5-25E9-49FA-BAC5-ED9CA495B1DD}"/>
          </ac:graphicFrameMkLst>
        </pc:graphicFrameChg>
      </pc:sldChg>
      <pc:sldChg chg="add del ord">
        <pc:chgData name="Musaka(ESO), Sally" userId="a513c14e-bc7f-4c6b-9978-c7baac33670c" providerId="ADAL" clId="{0233DE3D-E9A6-40D5-8243-8F8C1D47AB6C}" dt="2022-04-08T16:08:57.625" v="1886" actId="2696"/>
        <pc:sldMkLst>
          <pc:docMk/>
          <pc:sldMk cId="4037124905" sldId="1341"/>
        </pc:sldMkLst>
      </pc:sldChg>
      <pc:sldChg chg="modSp add mod ord">
        <pc:chgData name="Musaka(ESO), Sally" userId="a513c14e-bc7f-4c6b-9978-c7baac33670c" providerId="ADAL" clId="{0233DE3D-E9A6-40D5-8243-8F8C1D47AB6C}" dt="2022-04-21T12:53:43.496" v="3643" actId="5793"/>
        <pc:sldMkLst>
          <pc:docMk/>
          <pc:sldMk cId="2960754451" sldId="1444"/>
        </pc:sldMkLst>
        <pc:spChg chg="mod">
          <ac:chgData name="Musaka(ESO), Sally" userId="a513c14e-bc7f-4c6b-9978-c7baac33670c" providerId="ADAL" clId="{0233DE3D-E9A6-40D5-8243-8F8C1D47AB6C}" dt="2022-04-21T12:53:43.496" v="3643" actId="5793"/>
          <ac:spMkLst>
            <pc:docMk/>
            <pc:sldMk cId="2960754451" sldId="1444"/>
            <ac:spMk id="2" creationId="{D12B9A16-5CAE-408A-8E1F-57ED227792CD}"/>
          </ac:spMkLst>
        </pc:spChg>
      </pc:sldChg>
      <pc:sldChg chg="modSp add del mod">
        <pc:chgData name="Musaka(ESO), Sally" userId="a513c14e-bc7f-4c6b-9978-c7baac33670c" providerId="ADAL" clId="{0233DE3D-E9A6-40D5-8243-8F8C1D47AB6C}" dt="2022-04-08T15:28:23.887" v="1876" actId="2696"/>
        <pc:sldMkLst>
          <pc:docMk/>
          <pc:sldMk cId="3543854079" sldId="1449"/>
        </pc:sldMkLst>
        <pc:spChg chg="mod">
          <ac:chgData name="Musaka(ESO), Sally" userId="a513c14e-bc7f-4c6b-9978-c7baac33670c" providerId="ADAL" clId="{0233DE3D-E9A6-40D5-8243-8F8C1D47AB6C}" dt="2022-04-08T15:24:52.747" v="1772" actId="20577"/>
          <ac:spMkLst>
            <pc:docMk/>
            <pc:sldMk cId="3543854079" sldId="1449"/>
            <ac:spMk id="4" creationId="{00000000-0000-0000-0000-000000000000}"/>
          </ac:spMkLst>
        </pc:spChg>
        <pc:graphicFrameChg chg="modGraphic">
          <ac:chgData name="Musaka(ESO), Sally" userId="a513c14e-bc7f-4c6b-9978-c7baac33670c" providerId="ADAL" clId="{0233DE3D-E9A6-40D5-8243-8F8C1D47AB6C}" dt="2022-04-08T15:25:20.529" v="1791" actId="20577"/>
          <ac:graphicFrameMkLst>
            <pc:docMk/>
            <pc:sldMk cId="3543854079" sldId="1449"/>
            <ac:graphicFrameMk id="6" creationId="{A8953B7F-D4F9-4F44-8CA3-E208592C2318}"/>
          </ac:graphicFrameMkLst>
        </pc:graphicFrameChg>
      </pc:sldChg>
      <pc:sldChg chg="del">
        <pc:chgData name="Musaka(ESO), Sally" userId="a513c14e-bc7f-4c6b-9978-c7baac33670c" providerId="ADAL" clId="{0233DE3D-E9A6-40D5-8243-8F8C1D47AB6C}" dt="2022-04-08T15:00:30.800" v="1178" actId="2696"/>
        <pc:sldMkLst>
          <pc:docMk/>
          <pc:sldMk cId="3289947685" sldId="1509"/>
        </pc:sldMkLst>
      </pc:sldChg>
      <pc:sldChg chg="del">
        <pc:chgData name="Musaka(ESO), Sally" userId="a513c14e-bc7f-4c6b-9978-c7baac33670c" providerId="ADAL" clId="{0233DE3D-E9A6-40D5-8243-8F8C1D47AB6C}" dt="2022-04-08T15:00:54.613" v="1185" actId="2696"/>
        <pc:sldMkLst>
          <pc:docMk/>
          <pc:sldMk cId="113096415" sldId="1511"/>
        </pc:sldMkLst>
      </pc:sldChg>
      <pc:sldChg chg="del">
        <pc:chgData name="Musaka(ESO), Sally" userId="a513c14e-bc7f-4c6b-9978-c7baac33670c" providerId="ADAL" clId="{0233DE3D-E9A6-40D5-8243-8F8C1D47AB6C}" dt="2022-04-08T15:00:43.854" v="1183" actId="2696"/>
        <pc:sldMkLst>
          <pc:docMk/>
          <pc:sldMk cId="4117063985" sldId="1516"/>
        </pc:sldMkLst>
      </pc:sldChg>
      <pc:sldChg chg="del">
        <pc:chgData name="Musaka(ESO), Sally" userId="a513c14e-bc7f-4c6b-9978-c7baac33670c" providerId="ADAL" clId="{0233DE3D-E9A6-40D5-8243-8F8C1D47AB6C}" dt="2022-04-08T15:00:41.517" v="1182" actId="2696"/>
        <pc:sldMkLst>
          <pc:docMk/>
          <pc:sldMk cId="3920219911" sldId="1518"/>
        </pc:sldMkLst>
      </pc:sldChg>
      <pc:sldChg chg="del">
        <pc:chgData name="Musaka(ESO), Sally" userId="a513c14e-bc7f-4c6b-9978-c7baac33670c" providerId="ADAL" clId="{0233DE3D-E9A6-40D5-8243-8F8C1D47AB6C}" dt="2022-04-08T15:00:32.957" v="1179" actId="2696"/>
        <pc:sldMkLst>
          <pc:docMk/>
          <pc:sldMk cId="1604453273" sldId="1519"/>
        </pc:sldMkLst>
      </pc:sldChg>
      <pc:sldChg chg="del">
        <pc:chgData name="Musaka(ESO), Sally" userId="a513c14e-bc7f-4c6b-9978-c7baac33670c" providerId="ADAL" clId="{0233DE3D-E9A6-40D5-8243-8F8C1D47AB6C}" dt="2022-04-08T15:00:39.416" v="1181" actId="2696"/>
        <pc:sldMkLst>
          <pc:docMk/>
          <pc:sldMk cId="3913193158" sldId="1520"/>
        </pc:sldMkLst>
      </pc:sldChg>
      <pc:sldChg chg="del">
        <pc:chgData name="Musaka(ESO), Sally" userId="a513c14e-bc7f-4c6b-9978-c7baac33670c" providerId="ADAL" clId="{0233DE3D-E9A6-40D5-8243-8F8C1D47AB6C}" dt="2022-04-08T15:00:48.066" v="1184" actId="2696"/>
        <pc:sldMkLst>
          <pc:docMk/>
          <pc:sldMk cId="3438517331" sldId="1550"/>
        </pc:sldMkLst>
      </pc:sldChg>
      <pc:sldChg chg="del">
        <pc:chgData name="Musaka(ESO), Sally" userId="a513c14e-bc7f-4c6b-9978-c7baac33670c" providerId="ADAL" clId="{0233DE3D-E9A6-40D5-8243-8F8C1D47AB6C}" dt="2022-04-08T15:00:35.601" v="1180" actId="2696"/>
        <pc:sldMkLst>
          <pc:docMk/>
          <pc:sldMk cId="862071846" sldId="1556"/>
        </pc:sldMkLst>
      </pc:sldChg>
      <pc:sldChg chg="addSp delSp modSp mod ord">
        <pc:chgData name="Musaka(ESO), Sally" userId="a513c14e-bc7f-4c6b-9978-c7baac33670c" providerId="ADAL" clId="{0233DE3D-E9A6-40D5-8243-8F8C1D47AB6C}" dt="2022-04-19T11:14:45.063" v="2936" actId="14100"/>
        <pc:sldMkLst>
          <pc:docMk/>
          <pc:sldMk cId="1636011976" sldId="1557"/>
        </pc:sldMkLst>
        <pc:spChg chg="mod">
          <ac:chgData name="Musaka(ESO), Sally" userId="a513c14e-bc7f-4c6b-9978-c7baac33670c" providerId="ADAL" clId="{0233DE3D-E9A6-40D5-8243-8F8C1D47AB6C}" dt="2022-04-19T11:14:45.063" v="2936" actId="14100"/>
          <ac:spMkLst>
            <pc:docMk/>
            <pc:sldMk cId="1636011976" sldId="1557"/>
            <ac:spMk id="2" creationId="{9AA3D482-1954-7249-8E0B-75852F45ECAB}"/>
          </ac:spMkLst>
        </pc:spChg>
        <pc:picChg chg="add del mod">
          <ac:chgData name="Musaka(ESO), Sally" userId="a513c14e-bc7f-4c6b-9978-c7baac33670c" providerId="ADAL" clId="{0233DE3D-E9A6-40D5-8243-8F8C1D47AB6C}" dt="2022-04-08T15:22:37.605" v="1647" actId="478"/>
          <ac:picMkLst>
            <pc:docMk/>
            <pc:sldMk cId="1636011976" sldId="1557"/>
            <ac:picMk id="4" creationId="{DAB8FBDA-A2A0-4C26-BFBC-78D36E72159C}"/>
          </ac:picMkLst>
        </pc:picChg>
      </pc:sldChg>
      <pc:sldChg chg="del">
        <pc:chgData name="Musaka(ESO), Sally" userId="a513c14e-bc7f-4c6b-9978-c7baac33670c" providerId="ADAL" clId="{0233DE3D-E9A6-40D5-8243-8F8C1D47AB6C}" dt="2022-04-08T15:00:12.153" v="1176" actId="2696"/>
        <pc:sldMkLst>
          <pc:docMk/>
          <pc:sldMk cId="3194710503" sldId="1558"/>
        </pc:sldMkLst>
      </pc:sldChg>
      <pc:sldChg chg="del">
        <pc:chgData name="Musaka(ESO), Sally" userId="a513c14e-bc7f-4c6b-9978-c7baac33670c" providerId="ADAL" clId="{0233DE3D-E9A6-40D5-8243-8F8C1D47AB6C}" dt="2022-04-08T15:00:04.499" v="1174" actId="2696"/>
        <pc:sldMkLst>
          <pc:docMk/>
          <pc:sldMk cId="1711948150" sldId="1559"/>
        </pc:sldMkLst>
      </pc:sldChg>
      <pc:sldChg chg="del">
        <pc:chgData name="Musaka(ESO), Sally" userId="a513c14e-bc7f-4c6b-9978-c7baac33670c" providerId="ADAL" clId="{0233DE3D-E9A6-40D5-8243-8F8C1D47AB6C}" dt="2022-04-08T15:00:07.260" v="1175" actId="2696"/>
        <pc:sldMkLst>
          <pc:docMk/>
          <pc:sldMk cId="3220907759" sldId="1560"/>
        </pc:sldMkLst>
      </pc:sldChg>
      <pc:sldChg chg="del">
        <pc:chgData name="Musaka(ESO), Sally" userId="a513c14e-bc7f-4c6b-9978-c7baac33670c" providerId="ADAL" clId="{0233DE3D-E9A6-40D5-8243-8F8C1D47AB6C}" dt="2022-04-08T15:00:15.231" v="1177" actId="2696"/>
        <pc:sldMkLst>
          <pc:docMk/>
          <pc:sldMk cId="2463901391" sldId="1561"/>
        </pc:sldMkLst>
      </pc:sldChg>
      <pc:sldChg chg="modSp add mod ord modNotesTx">
        <pc:chgData name="Musaka(ESO), Sally" userId="a513c14e-bc7f-4c6b-9978-c7baac33670c" providerId="ADAL" clId="{0233DE3D-E9A6-40D5-8243-8F8C1D47AB6C}" dt="2022-04-21T13:04:21.263" v="3644" actId="20577"/>
        <pc:sldMkLst>
          <pc:docMk/>
          <pc:sldMk cId="2693256386" sldId="1563"/>
        </pc:sldMkLst>
        <pc:spChg chg="mod">
          <ac:chgData name="Musaka(ESO), Sally" userId="a513c14e-bc7f-4c6b-9978-c7baac33670c" providerId="ADAL" clId="{0233DE3D-E9A6-40D5-8243-8F8C1D47AB6C}" dt="2022-04-08T09:16:58.945" v="713" actId="20577"/>
          <ac:spMkLst>
            <pc:docMk/>
            <pc:sldMk cId="2693256386" sldId="1563"/>
            <ac:spMk id="7" creationId="{9209A2C2-3F5F-49F9-90CA-FC5A6BE5DB69}"/>
          </ac:spMkLst>
        </pc:spChg>
        <pc:spChg chg="mod">
          <ac:chgData name="Musaka(ESO), Sally" userId="a513c14e-bc7f-4c6b-9978-c7baac33670c" providerId="ADAL" clId="{0233DE3D-E9A6-40D5-8243-8F8C1D47AB6C}" dt="2022-04-21T13:04:21.263" v="3644" actId="20577"/>
          <ac:spMkLst>
            <pc:docMk/>
            <pc:sldMk cId="2693256386" sldId="1563"/>
            <ac:spMk id="8" creationId="{10054227-575F-481F-888D-32744D1B5B3F}"/>
          </ac:spMkLst>
        </pc:spChg>
      </pc:sldChg>
      <pc:sldChg chg="add">
        <pc:chgData name="Musaka(ESO), Sally" userId="a513c14e-bc7f-4c6b-9978-c7baac33670c" providerId="ADAL" clId="{0233DE3D-E9A6-40D5-8243-8F8C1D47AB6C}" dt="2022-04-08T15:19:35.659" v="1495"/>
        <pc:sldMkLst>
          <pc:docMk/>
          <pc:sldMk cId="61785088" sldId="1564"/>
        </pc:sldMkLst>
      </pc:sldChg>
      <pc:sldChg chg="modSp add mod ord">
        <pc:chgData name="Musaka(ESO), Sally" userId="a513c14e-bc7f-4c6b-9978-c7baac33670c" providerId="ADAL" clId="{0233DE3D-E9A6-40D5-8243-8F8C1D47AB6C}" dt="2022-04-08T15:23:56.491" v="1694" actId="20577"/>
        <pc:sldMkLst>
          <pc:docMk/>
          <pc:sldMk cId="1469215680" sldId="1565"/>
        </pc:sldMkLst>
        <pc:spChg chg="mod">
          <ac:chgData name="Musaka(ESO), Sally" userId="a513c14e-bc7f-4c6b-9978-c7baac33670c" providerId="ADAL" clId="{0233DE3D-E9A6-40D5-8243-8F8C1D47AB6C}" dt="2022-04-08T15:23:56.491" v="1694" actId="20577"/>
          <ac:spMkLst>
            <pc:docMk/>
            <pc:sldMk cId="1469215680" sldId="1565"/>
            <ac:spMk id="2" creationId="{D12B9A16-5CAE-408A-8E1F-57ED227792CD}"/>
          </ac:spMkLst>
        </pc:spChg>
      </pc:sldChg>
      <pc:sldChg chg="add del">
        <pc:chgData name="Musaka(ESO), Sally" userId="a513c14e-bc7f-4c6b-9978-c7baac33670c" providerId="ADAL" clId="{0233DE3D-E9A6-40D5-8243-8F8C1D47AB6C}" dt="2022-04-08T15:22:10.576" v="1641"/>
        <pc:sldMkLst>
          <pc:docMk/>
          <pc:sldMk cId="2916396554" sldId="1565"/>
        </pc:sldMkLst>
      </pc:sldChg>
      <pc:sldChg chg="modSp add mod">
        <pc:chgData name="Musaka(ESO), Sally" userId="a513c14e-bc7f-4c6b-9978-c7baac33670c" providerId="ADAL" clId="{0233DE3D-E9A6-40D5-8243-8F8C1D47AB6C}" dt="2022-04-19T08:30:50.193" v="2831" actId="20577"/>
        <pc:sldMkLst>
          <pc:docMk/>
          <pc:sldMk cId="457300082" sldId="1566"/>
        </pc:sldMkLst>
        <pc:spChg chg="mod">
          <ac:chgData name="Musaka(ESO), Sally" userId="a513c14e-bc7f-4c6b-9978-c7baac33670c" providerId="ADAL" clId="{0233DE3D-E9A6-40D5-8243-8F8C1D47AB6C}" dt="2022-04-08T15:26:08.539" v="1818" actId="20577"/>
          <ac:spMkLst>
            <pc:docMk/>
            <pc:sldMk cId="457300082" sldId="1566"/>
            <ac:spMk id="2" creationId="{0CDA9072-F464-487A-8933-2350A3A6AE34}"/>
          </ac:spMkLst>
        </pc:spChg>
        <pc:graphicFrameChg chg="mod modGraphic">
          <ac:chgData name="Musaka(ESO), Sally" userId="a513c14e-bc7f-4c6b-9978-c7baac33670c" providerId="ADAL" clId="{0233DE3D-E9A6-40D5-8243-8F8C1D47AB6C}" dt="2022-04-19T08:30:50.193" v="2831" actId="20577"/>
          <ac:graphicFrameMkLst>
            <pc:docMk/>
            <pc:sldMk cId="457300082" sldId="1566"/>
            <ac:graphicFrameMk id="7" creationId="{7BE44EE5-25E9-49FA-BAC5-ED9CA495B1DD}"/>
          </ac:graphicFrameMkLst>
        </pc:graphicFrameChg>
      </pc:sldChg>
      <pc:sldChg chg="modSp del mod">
        <pc:chgData name="Musaka(ESO), Sally" userId="a513c14e-bc7f-4c6b-9978-c7baac33670c" providerId="ADAL" clId="{0233DE3D-E9A6-40D5-8243-8F8C1D47AB6C}" dt="2022-04-20T15:45:18.723" v="3274" actId="2696"/>
        <pc:sldMkLst>
          <pc:docMk/>
          <pc:sldMk cId="3313670394" sldId="1569"/>
        </pc:sldMkLst>
        <pc:spChg chg="mod">
          <ac:chgData name="Musaka(ESO), Sally" userId="a513c14e-bc7f-4c6b-9978-c7baac33670c" providerId="ADAL" clId="{0233DE3D-E9A6-40D5-8243-8F8C1D47AB6C}" dt="2022-04-20T10:08:32.652" v="3271" actId="20577"/>
          <ac:spMkLst>
            <pc:docMk/>
            <pc:sldMk cId="3313670394" sldId="1569"/>
            <ac:spMk id="2" creationId="{D12B9A16-5CAE-408A-8E1F-57ED227792CD}"/>
          </ac:spMkLst>
        </pc:spChg>
      </pc:sldChg>
      <pc:sldChg chg="modSp mod">
        <pc:chgData name="Musaka(ESO), Sally" userId="a513c14e-bc7f-4c6b-9978-c7baac33670c" providerId="ADAL" clId="{0233DE3D-E9A6-40D5-8243-8F8C1D47AB6C}" dt="2022-04-19T11:10:31.009" v="2875" actId="14100"/>
        <pc:sldMkLst>
          <pc:docMk/>
          <pc:sldMk cId="3171213711" sldId="1570"/>
        </pc:sldMkLst>
        <pc:spChg chg="mod">
          <ac:chgData name="Musaka(ESO), Sally" userId="a513c14e-bc7f-4c6b-9978-c7baac33670c" providerId="ADAL" clId="{0233DE3D-E9A6-40D5-8243-8F8C1D47AB6C}" dt="2022-04-19T11:10:31.009" v="2875" actId="14100"/>
          <ac:spMkLst>
            <pc:docMk/>
            <pc:sldMk cId="3171213711" sldId="1570"/>
            <ac:spMk id="2" creationId="{0CDA9072-F464-487A-8933-2350A3A6AE34}"/>
          </ac:spMkLst>
        </pc:spChg>
        <pc:graphicFrameChg chg="mod modGraphic">
          <ac:chgData name="Musaka(ESO), Sally" userId="a513c14e-bc7f-4c6b-9978-c7baac33670c" providerId="ADAL" clId="{0233DE3D-E9A6-40D5-8243-8F8C1D47AB6C}" dt="2022-04-19T11:09:14.141" v="2868" actId="1076"/>
          <ac:graphicFrameMkLst>
            <pc:docMk/>
            <pc:sldMk cId="3171213711" sldId="1570"/>
            <ac:graphicFrameMk id="5" creationId="{C43E1FD5-0C0A-4529-8B8F-9D0EFDD499C3}"/>
          </ac:graphicFrameMkLst>
        </pc:graphicFrameChg>
      </pc:sldChg>
      <pc:sldChg chg="addSp delSp modSp mod">
        <pc:chgData name="Musaka(ESO), Sally" userId="a513c14e-bc7f-4c6b-9978-c7baac33670c" providerId="ADAL" clId="{0233DE3D-E9A6-40D5-8243-8F8C1D47AB6C}" dt="2022-04-19T11:15:29.213" v="2953" actId="1076"/>
        <pc:sldMkLst>
          <pc:docMk/>
          <pc:sldMk cId="3336350095" sldId="1572"/>
        </pc:sldMkLst>
        <pc:spChg chg="mod">
          <ac:chgData name="Musaka(ESO), Sally" userId="a513c14e-bc7f-4c6b-9978-c7baac33670c" providerId="ADAL" clId="{0233DE3D-E9A6-40D5-8243-8F8C1D47AB6C}" dt="2022-04-19T11:14:56.738" v="2951" actId="113"/>
          <ac:spMkLst>
            <pc:docMk/>
            <pc:sldMk cId="3336350095" sldId="1572"/>
            <ac:spMk id="2" creationId="{00000000-0000-0000-0000-000000000000}"/>
          </ac:spMkLst>
        </pc:spChg>
        <pc:spChg chg="mod">
          <ac:chgData name="Musaka(ESO), Sally" userId="a513c14e-bc7f-4c6b-9978-c7baac33670c" providerId="ADAL" clId="{0233DE3D-E9A6-40D5-8243-8F8C1D47AB6C}" dt="2022-04-19T11:15:29.213" v="2953" actId="1076"/>
          <ac:spMkLst>
            <pc:docMk/>
            <pc:sldMk cId="3336350095" sldId="1572"/>
            <ac:spMk id="4" creationId="{00000000-0000-0000-0000-000000000000}"/>
          </ac:spMkLst>
        </pc:spChg>
        <pc:picChg chg="add del">
          <ac:chgData name="Musaka(ESO), Sally" userId="a513c14e-bc7f-4c6b-9978-c7baac33670c" providerId="ADAL" clId="{0233DE3D-E9A6-40D5-8243-8F8C1D47AB6C}" dt="2022-04-19T11:13:02.141" v="2877" actId="22"/>
          <ac:picMkLst>
            <pc:docMk/>
            <pc:sldMk cId="3336350095" sldId="1572"/>
            <ac:picMk id="5" creationId="{91ABDB6A-F19A-4111-98C0-9DBDC99D31CC}"/>
          </ac:picMkLst>
        </pc:picChg>
      </pc:sldChg>
      <pc:sldChg chg="addSp delSp modSp add del mod">
        <pc:chgData name="Musaka(ESO), Sally" userId="a513c14e-bc7f-4c6b-9978-c7baac33670c" providerId="ADAL" clId="{0233DE3D-E9A6-40D5-8243-8F8C1D47AB6C}" dt="2022-04-22T16:01:05.912" v="4764" actId="2696"/>
        <pc:sldMkLst>
          <pc:docMk/>
          <pc:sldMk cId="1095454212" sldId="1573"/>
        </pc:sldMkLst>
        <pc:spChg chg="add del mod">
          <ac:chgData name="Musaka(ESO), Sally" userId="a513c14e-bc7f-4c6b-9978-c7baac33670c" providerId="ADAL" clId="{0233DE3D-E9A6-40D5-8243-8F8C1D47AB6C}" dt="2022-04-22T15:34:57.819" v="3724" actId="478"/>
          <ac:spMkLst>
            <pc:docMk/>
            <pc:sldMk cId="1095454212" sldId="1573"/>
            <ac:spMk id="6" creationId="{B05E3A6E-8914-409D-A4A1-A4E418445DAE}"/>
          </ac:spMkLst>
        </pc:spChg>
        <pc:spChg chg="add mod">
          <ac:chgData name="Musaka(ESO), Sally" userId="a513c14e-bc7f-4c6b-9978-c7baac33670c" providerId="ADAL" clId="{0233DE3D-E9A6-40D5-8243-8F8C1D47AB6C}" dt="2022-04-22T15:36:50.582" v="3768" actId="1076"/>
          <ac:spMkLst>
            <pc:docMk/>
            <pc:sldMk cId="1095454212" sldId="1573"/>
            <ac:spMk id="7" creationId="{D69A8578-87D7-4A74-8E12-763F23231B79}"/>
          </ac:spMkLst>
        </pc:spChg>
        <pc:picChg chg="add mod">
          <ac:chgData name="Musaka(ESO), Sally" userId="a513c14e-bc7f-4c6b-9978-c7baac33670c" providerId="ADAL" clId="{0233DE3D-E9A6-40D5-8243-8F8C1D47AB6C}" dt="2022-04-22T15:37:24.584" v="3777" actId="1076"/>
          <ac:picMkLst>
            <pc:docMk/>
            <pc:sldMk cId="1095454212" sldId="1573"/>
            <ac:picMk id="2" creationId="{7BAF0601-FC4F-4A39-AE84-7AE21B3126C4}"/>
          </ac:picMkLst>
        </pc:picChg>
        <pc:picChg chg="add del mod">
          <ac:chgData name="Musaka(ESO), Sally" userId="a513c14e-bc7f-4c6b-9978-c7baac33670c" providerId="ADAL" clId="{0233DE3D-E9A6-40D5-8243-8F8C1D47AB6C}" dt="2022-04-22T15:37:01.894" v="3770" actId="478"/>
          <ac:picMkLst>
            <pc:docMk/>
            <pc:sldMk cId="1095454212" sldId="1573"/>
            <ac:picMk id="1027" creationId="{D0326171-8E12-4195-A7BB-744F2F1BA3F5}"/>
          </ac:picMkLst>
        </pc:picChg>
        <pc:picChg chg="add del mod">
          <ac:chgData name="Musaka(ESO), Sally" userId="a513c14e-bc7f-4c6b-9978-c7baac33670c" providerId="ADAL" clId="{0233DE3D-E9A6-40D5-8243-8F8C1D47AB6C}" dt="2022-04-22T15:36:31.630" v="3761"/>
          <ac:picMkLst>
            <pc:docMk/>
            <pc:sldMk cId="1095454212" sldId="1573"/>
            <ac:picMk id="3074" creationId="{6E9C6D00-0401-48D4-9A9A-B52E8795FD11}"/>
          </ac:picMkLst>
        </pc:picChg>
        <pc:picChg chg="add del mod">
          <ac:chgData name="Musaka(ESO), Sally" userId="a513c14e-bc7f-4c6b-9978-c7baac33670c" providerId="ADAL" clId="{0233DE3D-E9A6-40D5-8243-8F8C1D47AB6C}" dt="2022-04-22T15:36:44.975" v="3766"/>
          <ac:picMkLst>
            <pc:docMk/>
            <pc:sldMk cId="1095454212" sldId="1573"/>
            <ac:picMk id="3075" creationId="{97FAF158-C8B8-42E0-A395-0009E95DB03B}"/>
          </ac:picMkLst>
        </pc:picChg>
      </pc:sldChg>
      <pc:sldChg chg="modSp add del mod ord">
        <pc:chgData name="Musaka(ESO), Sally" userId="a513c14e-bc7f-4c6b-9978-c7baac33670c" providerId="ADAL" clId="{0233DE3D-E9A6-40D5-8243-8F8C1D47AB6C}" dt="2022-04-20T15:46:32.089" v="3276" actId="2696"/>
        <pc:sldMkLst>
          <pc:docMk/>
          <pc:sldMk cId="1830633340" sldId="2147197263"/>
        </pc:sldMkLst>
        <pc:spChg chg="mod">
          <ac:chgData name="Musaka(ESO), Sally" userId="a513c14e-bc7f-4c6b-9978-c7baac33670c" providerId="ADAL" clId="{0233DE3D-E9A6-40D5-8243-8F8C1D47AB6C}" dt="2022-04-20T10:03:08.453" v="3173" actId="14100"/>
          <ac:spMkLst>
            <pc:docMk/>
            <pc:sldMk cId="1830633340" sldId="2147197263"/>
            <ac:spMk id="3" creationId="{20BD49DA-B044-4B7E-A684-D0951A8BB8F1}"/>
          </ac:spMkLst>
        </pc:spChg>
        <pc:spChg chg="mod">
          <ac:chgData name="Musaka(ESO), Sally" userId="a513c14e-bc7f-4c6b-9978-c7baac33670c" providerId="ADAL" clId="{0233DE3D-E9A6-40D5-8243-8F8C1D47AB6C}" dt="2022-04-20T10:02:59.823" v="3171" actId="20577"/>
          <ac:spMkLst>
            <pc:docMk/>
            <pc:sldMk cId="1830633340" sldId="2147197263"/>
            <ac:spMk id="4" creationId="{8163128C-6CBB-4BFE-858B-5EED77D92C6B}"/>
          </ac:spMkLst>
        </pc:spChg>
      </pc:sldChg>
      <pc:sldChg chg="modSp add del mod">
        <pc:chgData name="Musaka(ESO), Sally" userId="a513c14e-bc7f-4c6b-9978-c7baac33670c" providerId="ADAL" clId="{0233DE3D-E9A6-40D5-8243-8F8C1D47AB6C}" dt="2022-04-22T16:17:21.670" v="4919" actId="2696"/>
        <pc:sldMkLst>
          <pc:docMk/>
          <pc:sldMk cId="2932440776" sldId="2147197264"/>
        </pc:sldMkLst>
        <pc:graphicFrameChg chg="mod modGraphic">
          <ac:chgData name="Musaka(ESO), Sally" userId="a513c14e-bc7f-4c6b-9978-c7baac33670c" providerId="ADAL" clId="{0233DE3D-E9A6-40D5-8243-8F8C1D47AB6C}" dt="2022-04-22T16:04:13.299" v="4880" actId="14100"/>
          <ac:graphicFrameMkLst>
            <pc:docMk/>
            <pc:sldMk cId="2932440776" sldId="2147197264"/>
            <ac:graphicFrameMk id="5" creationId="{BE571A63-DADC-44E7-B2AC-025B4F43597B}"/>
          </ac:graphicFrameMkLst>
        </pc:graphicFrameChg>
      </pc:sldChg>
      <pc:sldChg chg="add ord">
        <pc:chgData name="Musaka(ESO), Sally" userId="a513c14e-bc7f-4c6b-9978-c7baac33670c" providerId="ADAL" clId="{0233DE3D-E9A6-40D5-8243-8F8C1D47AB6C}" dt="2022-04-21T08:34:29.746" v="3510"/>
        <pc:sldMkLst>
          <pc:docMk/>
          <pc:sldMk cId="1936133991" sldId="2147197265"/>
        </pc:sldMkLst>
      </pc:sldChg>
      <pc:sldChg chg="addSp delSp modSp add mod">
        <pc:chgData name="Musaka(ESO), Sally" userId="a513c14e-bc7f-4c6b-9978-c7baac33670c" providerId="ADAL" clId="{0233DE3D-E9A6-40D5-8243-8F8C1D47AB6C}" dt="2022-04-22T15:33:55.240" v="3657"/>
        <pc:sldMkLst>
          <pc:docMk/>
          <pc:sldMk cId="2775251860" sldId="2147197266"/>
        </pc:sldMkLst>
        <pc:spChg chg="add del mod">
          <ac:chgData name="Musaka(ESO), Sally" userId="a513c14e-bc7f-4c6b-9978-c7baac33670c" providerId="ADAL" clId="{0233DE3D-E9A6-40D5-8243-8F8C1D47AB6C}" dt="2022-04-22T15:33:24.184" v="3647"/>
          <ac:spMkLst>
            <pc:docMk/>
            <pc:sldMk cId="2775251860" sldId="2147197266"/>
            <ac:spMk id="3" creationId="{45C91884-681F-49FB-A4F1-118F08BBEBB3}"/>
          </ac:spMkLst>
        </pc:spChg>
        <pc:picChg chg="add del mod">
          <ac:chgData name="Musaka(ESO), Sally" userId="a513c14e-bc7f-4c6b-9978-c7baac33670c" providerId="ADAL" clId="{0233DE3D-E9A6-40D5-8243-8F8C1D47AB6C}" dt="2022-04-22T15:33:55.240" v="3657"/>
          <ac:picMkLst>
            <pc:docMk/>
            <pc:sldMk cId="2775251860" sldId="2147197266"/>
            <ac:picMk id="2" creationId="{A97927A7-433E-4F87-8230-B2BCD8B27185}"/>
          </ac:picMkLst>
        </pc:picChg>
        <pc:picChg chg="mod">
          <ac:chgData name="Musaka(ESO), Sally" userId="a513c14e-bc7f-4c6b-9978-c7baac33670c" providerId="ADAL" clId="{0233DE3D-E9A6-40D5-8243-8F8C1D47AB6C}" dt="2022-04-22T15:33:53.565" v="3654" actId="1076"/>
          <ac:picMkLst>
            <pc:docMk/>
            <pc:sldMk cId="2775251860" sldId="2147197266"/>
            <ac:picMk id="1027" creationId="{D0326171-8E12-4195-A7BB-744F2F1BA3F5}"/>
          </ac:picMkLst>
        </pc:picChg>
      </pc:sldChg>
      <pc:sldChg chg="addSp delSp modSp add del mod">
        <pc:chgData name="Musaka(ESO), Sally" userId="a513c14e-bc7f-4c6b-9978-c7baac33670c" providerId="ADAL" clId="{0233DE3D-E9A6-40D5-8243-8F8C1D47AB6C}" dt="2022-04-22T16:00:57.327" v="4763" actId="2696"/>
        <pc:sldMkLst>
          <pc:docMk/>
          <pc:sldMk cId="630350954" sldId="2147197267"/>
        </pc:sldMkLst>
        <pc:spChg chg="mod">
          <ac:chgData name="Musaka(ESO), Sally" userId="a513c14e-bc7f-4c6b-9978-c7baac33670c" providerId="ADAL" clId="{0233DE3D-E9A6-40D5-8243-8F8C1D47AB6C}" dt="2022-04-22T15:39:56.412" v="3802" actId="1076"/>
          <ac:spMkLst>
            <pc:docMk/>
            <pc:sldMk cId="630350954" sldId="2147197267"/>
            <ac:spMk id="7" creationId="{D69A8578-87D7-4A74-8E12-763F23231B79}"/>
          </ac:spMkLst>
        </pc:spChg>
        <pc:graphicFrameChg chg="add mod modGraphic">
          <ac:chgData name="Musaka(ESO), Sally" userId="a513c14e-bc7f-4c6b-9978-c7baac33670c" providerId="ADAL" clId="{0233DE3D-E9A6-40D5-8243-8F8C1D47AB6C}" dt="2022-04-22T15:58:16.842" v="4692" actId="14100"/>
          <ac:graphicFrameMkLst>
            <pc:docMk/>
            <pc:sldMk cId="630350954" sldId="2147197267"/>
            <ac:graphicFrameMk id="4" creationId="{36704A1B-CE9A-4386-8D1D-83CAA2089063}"/>
          </ac:graphicFrameMkLst>
        </pc:graphicFrameChg>
        <pc:picChg chg="del">
          <ac:chgData name="Musaka(ESO), Sally" userId="a513c14e-bc7f-4c6b-9978-c7baac33670c" providerId="ADAL" clId="{0233DE3D-E9A6-40D5-8243-8F8C1D47AB6C}" dt="2022-04-22T15:37:54.402" v="3779" actId="478"/>
          <ac:picMkLst>
            <pc:docMk/>
            <pc:sldMk cId="630350954" sldId="2147197267"/>
            <ac:picMk id="2" creationId="{7BAF0601-FC4F-4A39-AE84-7AE21B3126C4}"/>
          </ac:picMkLst>
        </pc:picChg>
      </pc:sldChg>
      <pc:sldChg chg="addSp delSp modSp new mod modNotesTx">
        <pc:chgData name="Musaka(ESO), Sally" userId="a513c14e-bc7f-4c6b-9978-c7baac33670c" providerId="ADAL" clId="{0233DE3D-E9A6-40D5-8243-8F8C1D47AB6C}" dt="2022-04-22T16:21:46.027" v="4923" actId="1076"/>
        <pc:sldMkLst>
          <pc:docMk/>
          <pc:sldMk cId="464067431" sldId="2147197268"/>
        </pc:sldMkLst>
        <pc:spChg chg="mod">
          <ac:chgData name="Musaka(ESO), Sally" userId="a513c14e-bc7f-4c6b-9978-c7baac33670c" providerId="ADAL" clId="{0233DE3D-E9A6-40D5-8243-8F8C1D47AB6C}" dt="2022-04-22T16:00:37.356" v="4760" actId="113"/>
          <ac:spMkLst>
            <pc:docMk/>
            <pc:sldMk cId="464067431" sldId="2147197268"/>
            <ac:spMk id="2" creationId="{634BB302-9610-454C-AE8A-FACF07F5D62C}"/>
          </ac:spMkLst>
        </pc:spChg>
        <pc:spChg chg="del">
          <ac:chgData name="Musaka(ESO), Sally" userId="a513c14e-bc7f-4c6b-9978-c7baac33670c" providerId="ADAL" clId="{0233DE3D-E9A6-40D5-8243-8F8C1D47AB6C}" dt="2022-04-22T15:58:58.339" v="4694" actId="478"/>
          <ac:spMkLst>
            <pc:docMk/>
            <pc:sldMk cId="464067431" sldId="2147197268"/>
            <ac:spMk id="3" creationId="{2400D988-3F7B-46CB-B3E4-F67B39306B0C}"/>
          </ac:spMkLst>
        </pc:spChg>
        <pc:spChg chg="add del mod">
          <ac:chgData name="Musaka(ESO), Sally" userId="a513c14e-bc7f-4c6b-9978-c7baac33670c" providerId="ADAL" clId="{0233DE3D-E9A6-40D5-8243-8F8C1D47AB6C}" dt="2022-04-22T16:00:41.337" v="4761" actId="478"/>
          <ac:spMkLst>
            <pc:docMk/>
            <pc:sldMk cId="464067431" sldId="2147197268"/>
            <ac:spMk id="4" creationId="{8D1A7D11-CDD1-4A6E-A306-2C023ED3893A}"/>
          </ac:spMkLst>
        </pc:spChg>
        <pc:graphicFrameChg chg="add mod modGraphic">
          <ac:chgData name="Musaka(ESO), Sally" userId="a513c14e-bc7f-4c6b-9978-c7baac33670c" providerId="ADAL" clId="{0233DE3D-E9A6-40D5-8243-8F8C1D47AB6C}" dt="2022-04-22T16:21:46.027" v="4923" actId="1076"/>
          <ac:graphicFrameMkLst>
            <pc:docMk/>
            <pc:sldMk cId="464067431" sldId="2147197268"/>
            <ac:graphicFrameMk id="5" creationId="{BCA9D9AD-E1CA-4DC9-A658-6C00661B8432}"/>
          </ac:graphicFrameMkLst>
        </pc:graphicFrameChg>
      </pc:sldChg>
      <pc:sldMasterChg chg="delSldLayout">
        <pc:chgData name="Musaka(ESO), Sally" userId="a513c14e-bc7f-4c6b-9978-c7baac33670c" providerId="ADAL" clId="{0233DE3D-E9A6-40D5-8243-8F8C1D47AB6C}" dt="2022-04-08T15:00:54.613" v="1185" actId="2696"/>
        <pc:sldMasterMkLst>
          <pc:docMk/>
          <pc:sldMasterMk cId="3409811729" sldId="2147484142"/>
        </pc:sldMasterMkLst>
        <pc:sldLayoutChg chg="del">
          <pc:chgData name="Musaka(ESO), Sally" userId="a513c14e-bc7f-4c6b-9978-c7baac33670c" providerId="ADAL" clId="{0233DE3D-E9A6-40D5-8243-8F8C1D47AB6C}" dt="2022-04-08T15:00:43.854" v="1183" actId="2696"/>
          <pc:sldLayoutMkLst>
            <pc:docMk/>
            <pc:sldMasterMk cId="3409811729" sldId="2147484142"/>
            <pc:sldLayoutMk cId="1093856259" sldId="2147484159"/>
          </pc:sldLayoutMkLst>
        </pc:sldLayoutChg>
        <pc:sldLayoutChg chg="del">
          <pc:chgData name="Musaka(ESO), Sally" userId="a513c14e-bc7f-4c6b-9978-c7baac33670c" providerId="ADAL" clId="{0233DE3D-E9A6-40D5-8243-8F8C1D47AB6C}" dt="2022-04-08T15:00:54.613" v="1185" actId="2696"/>
          <pc:sldLayoutMkLst>
            <pc:docMk/>
            <pc:sldMasterMk cId="3409811729" sldId="2147484142"/>
            <pc:sldLayoutMk cId="446719575" sldId="2147484160"/>
          </pc:sldLayoutMkLst>
        </pc:sldLayoutChg>
      </pc:sldMasterChg>
      <pc:sldMasterChg chg="del delSldLayout">
        <pc:chgData name="Musaka(ESO), Sally" userId="a513c14e-bc7f-4c6b-9978-c7baac33670c" providerId="ADAL" clId="{0233DE3D-E9A6-40D5-8243-8F8C1D47AB6C}" dt="2022-04-08T16:08:57.625" v="1886" actId="2696"/>
        <pc:sldMasterMkLst>
          <pc:docMk/>
          <pc:sldMasterMk cId="369409833" sldId="2147484177"/>
        </pc:sldMasterMkLst>
        <pc:sldLayoutChg chg="del">
          <pc:chgData name="Musaka(ESO), Sally" userId="a513c14e-bc7f-4c6b-9978-c7baac33670c" providerId="ADAL" clId="{0233DE3D-E9A6-40D5-8243-8F8C1D47AB6C}" dt="2022-04-08T16:08:57.625" v="1886" actId="2696"/>
          <pc:sldLayoutMkLst>
            <pc:docMk/>
            <pc:sldMasterMk cId="369409833" sldId="2147484177"/>
            <pc:sldLayoutMk cId="721005973" sldId="2147484178"/>
          </pc:sldLayoutMkLst>
        </pc:sldLayoutChg>
        <pc:sldLayoutChg chg="del">
          <pc:chgData name="Musaka(ESO), Sally" userId="a513c14e-bc7f-4c6b-9978-c7baac33670c" providerId="ADAL" clId="{0233DE3D-E9A6-40D5-8243-8F8C1D47AB6C}" dt="2022-04-08T16:08:57.625" v="1886" actId="2696"/>
          <pc:sldLayoutMkLst>
            <pc:docMk/>
            <pc:sldMasterMk cId="369409833" sldId="2147484177"/>
            <pc:sldLayoutMk cId="2527023314" sldId="2147484179"/>
          </pc:sldLayoutMkLst>
        </pc:sldLayoutChg>
        <pc:sldLayoutChg chg="del">
          <pc:chgData name="Musaka(ESO), Sally" userId="a513c14e-bc7f-4c6b-9978-c7baac33670c" providerId="ADAL" clId="{0233DE3D-E9A6-40D5-8243-8F8C1D47AB6C}" dt="2022-04-08T16:08:57.625" v="1886" actId="2696"/>
          <pc:sldLayoutMkLst>
            <pc:docMk/>
            <pc:sldMasterMk cId="369409833" sldId="2147484177"/>
            <pc:sldLayoutMk cId="1274886629" sldId="2147484180"/>
          </pc:sldLayoutMkLst>
        </pc:sldLayoutChg>
        <pc:sldLayoutChg chg="del">
          <pc:chgData name="Musaka(ESO), Sally" userId="a513c14e-bc7f-4c6b-9978-c7baac33670c" providerId="ADAL" clId="{0233DE3D-E9A6-40D5-8243-8F8C1D47AB6C}" dt="2022-04-08T16:08:57.625" v="1886" actId="2696"/>
          <pc:sldLayoutMkLst>
            <pc:docMk/>
            <pc:sldMasterMk cId="369409833" sldId="2147484177"/>
            <pc:sldLayoutMk cId="1581266877" sldId="2147484181"/>
          </pc:sldLayoutMkLst>
        </pc:sldLayoutChg>
        <pc:sldLayoutChg chg="del">
          <pc:chgData name="Musaka(ESO), Sally" userId="a513c14e-bc7f-4c6b-9978-c7baac33670c" providerId="ADAL" clId="{0233DE3D-E9A6-40D5-8243-8F8C1D47AB6C}" dt="2022-04-08T16:08:57.625" v="1886" actId="2696"/>
          <pc:sldLayoutMkLst>
            <pc:docMk/>
            <pc:sldMasterMk cId="369409833" sldId="2147484177"/>
            <pc:sldLayoutMk cId="3842632400" sldId="2147484182"/>
          </pc:sldLayoutMkLst>
        </pc:sldLayoutChg>
        <pc:sldLayoutChg chg="del">
          <pc:chgData name="Musaka(ESO), Sally" userId="a513c14e-bc7f-4c6b-9978-c7baac33670c" providerId="ADAL" clId="{0233DE3D-E9A6-40D5-8243-8F8C1D47AB6C}" dt="2022-04-08T16:08:57.625" v="1886" actId="2696"/>
          <pc:sldLayoutMkLst>
            <pc:docMk/>
            <pc:sldMasterMk cId="369409833" sldId="2147484177"/>
            <pc:sldLayoutMk cId="536137368" sldId="2147484183"/>
          </pc:sldLayoutMkLst>
        </pc:sldLayoutChg>
        <pc:sldLayoutChg chg="del">
          <pc:chgData name="Musaka(ESO), Sally" userId="a513c14e-bc7f-4c6b-9978-c7baac33670c" providerId="ADAL" clId="{0233DE3D-E9A6-40D5-8243-8F8C1D47AB6C}" dt="2022-04-08T16:08:57.625" v="1886" actId="2696"/>
          <pc:sldLayoutMkLst>
            <pc:docMk/>
            <pc:sldMasterMk cId="369409833" sldId="2147484177"/>
            <pc:sldLayoutMk cId="578243134" sldId="2147484184"/>
          </pc:sldLayoutMkLst>
        </pc:sldLayoutChg>
        <pc:sldLayoutChg chg="del">
          <pc:chgData name="Musaka(ESO), Sally" userId="a513c14e-bc7f-4c6b-9978-c7baac33670c" providerId="ADAL" clId="{0233DE3D-E9A6-40D5-8243-8F8C1D47AB6C}" dt="2022-04-08T16:08:57.625" v="1886" actId="2696"/>
          <pc:sldLayoutMkLst>
            <pc:docMk/>
            <pc:sldMasterMk cId="369409833" sldId="2147484177"/>
            <pc:sldLayoutMk cId="180952915" sldId="2147484185"/>
          </pc:sldLayoutMkLst>
        </pc:sldLayoutChg>
        <pc:sldLayoutChg chg="del">
          <pc:chgData name="Musaka(ESO), Sally" userId="a513c14e-bc7f-4c6b-9978-c7baac33670c" providerId="ADAL" clId="{0233DE3D-E9A6-40D5-8243-8F8C1D47AB6C}" dt="2022-04-08T16:08:57.625" v="1886" actId="2696"/>
          <pc:sldLayoutMkLst>
            <pc:docMk/>
            <pc:sldMasterMk cId="369409833" sldId="2147484177"/>
            <pc:sldLayoutMk cId="299473867" sldId="2147484186"/>
          </pc:sldLayoutMkLst>
        </pc:sldLayoutChg>
        <pc:sldLayoutChg chg="del">
          <pc:chgData name="Musaka(ESO), Sally" userId="a513c14e-bc7f-4c6b-9978-c7baac33670c" providerId="ADAL" clId="{0233DE3D-E9A6-40D5-8243-8F8C1D47AB6C}" dt="2022-04-08T16:08:57.625" v="1886" actId="2696"/>
          <pc:sldLayoutMkLst>
            <pc:docMk/>
            <pc:sldMasterMk cId="369409833" sldId="2147484177"/>
            <pc:sldLayoutMk cId="88351571" sldId="2147484187"/>
          </pc:sldLayoutMkLst>
        </pc:sldLayoutChg>
        <pc:sldLayoutChg chg="del">
          <pc:chgData name="Musaka(ESO), Sally" userId="a513c14e-bc7f-4c6b-9978-c7baac33670c" providerId="ADAL" clId="{0233DE3D-E9A6-40D5-8243-8F8C1D47AB6C}" dt="2022-04-08T16:08:57.625" v="1886" actId="2696"/>
          <pc:sldLayoutMkLst>
            <pc:docMk/>
            <pc:sldMasterMk cId="369409833" sldId="2147484177"/>
            <pc:sldLayoutMk cId="901775721" sldId="2147484188"/>
          </pc:sldLayoutMkLst>
        </pc:sldLayoutChg>
        <pc:sldLayoutChg chg="del">
          <pc:chgData name="Musaka(ESO), Sally" userId="a513c14e-bc7f-4c6b-9978-c7baac33670c" providerId="ADAL" clId="{0233DE3D-E9A6-40D5-8243-8F8C1D47AB6C}" dt="2022-04-08T16:08:57.625" v="1886" actId="2696"/>
          <pc:sldLayoutMkLst>
            <pc:docMk/>
            <pc:sldMasterMk cId="369409833" sldId="2147484177"/>
            <pc:sldLayoutMk cId="2452582940" sldId="2147484189"/>
          </pc:sldLayoutMkLst>
        </pc:sldLayoutChg>
      </pc:sldMasterChg>
    </pc:docChg>
  </pc:docChgLst>
  <pc:docChgLst>
    <pc:chgData name="GataAura (ESO), Rashpal" userId="196895f2-bfc6-4b3d-8f90-4a7ed9ed52e1" providerId="ADAL" clId="{8B39D40F-1D97-4EC7-B9F8-DD242E08BB22}"/>
    <pc:docChg chg="undo custSel addSld delSld modSld delMainMaster modSection">
      <pc:chgData name="GataAura (ESO), Rashpal" userId="196895f2-bfc6-4b3d-8f90-4a7ed9ed52e1" providerId="ADAL" clId="{8B39D40F-1D97-4EC7-B9F8-DD242E08BB22}" dt="2022-04-28T07:42:25.281" v="672" actId="20577"/>
      <pc:docMkLst>
        <pc:docMk/>
      </pc:docMkLst>
      <pc:sldChg chg="modSp mod">
        <pc:chgData name="GataAura (ESO), Rashpal" userId="196895f2-bfc6-4b3d-8f90-4a7ed9ed52e1" providerId="ADAL" clId="{8B39D40F-1D97-4EC7-B9F8-DD242E08BB22}" dt="2022-03-30T08:54:05.492" v="14" actId="20577"/>
        <pc:sldMkLst>
          <pc:docMk/>
          <pc:sldMk cId="4166818921" sldId="259"/>
        </pc:sldMkLst>
        <pc:spChg chg="mod">
          <ac:chgData name="GataAura (ESO), Rashpal" userId="196895f2-bfc6-4b3d-8f90-4a7ed9ed52e1" providerId="ADAL" clId="{8B39D40F-1D97-4EC7-B9F8-DD242E08BB22}" dt="2022-03-30T08:54:05.492" v="14" actId="20577"/>
          <ac:spMkLst>
            <pc:docMk/>
            <pc:sldMk cId="4166818921" sldId="259"/>
            <ac:spMk id="5" creationId="{4FBA6ABF-CE97-446E-AFED-BDC24A2E4D0F}"/>
          </ac:spMkLst>
        </pc:spChg>
      </pc:sldChg>
      <pc:sldChg chg="del">
        <pc:chgData name="GataAura (ESO), Rashpal" userId="196895f2-bfc6-4b3d-8f90-4a7ed9ed52e1" providerId="ADAL" clId="{8B39D40F-1D97-4EC7-B9F8-DD242E08BB22}" dt="2022-03-30T08:57:00.138" v="54" actId="47"/>
        <pc:sldMkLst>
          <pc:docMk/>
          <pc:sldMk cId="2129842861" sldId="264"/>
        </pc:sldMkLst>
      </pc:sldChg>
      <pc:sldChg chg="del">
        <pc:chgData name="GataAura (ESO), Rashpal" userId="196895f2-bfc6-4b3d-8f90-4a7ed9ed52e1" providerId="ADAL" clId="{8B39D40F-1D97-4EC7-B9F8-DD242E08BB22}" dt="2022-03-30T08:57:00.138" v="54" actId="47"/>
        <pc:sldMkLst>
          <pc:docMk/>
          <pc:sldMk cId="3650974567" sldId="291"/>
        </pc:sldMkLst>
      </pc:sldChg>
      <pc:sldChg chg="del">
        <pc:chgData name="GataAura (ESO), Rashpal" userId="196895f2-bfc6-4b3d-8f90-4a7ed9ed52e1" providerId="ADAL" clId="{8B39D40F-1D97-4EC7-B9F8-DD242E08BB22}" dt="2022-03-30T08:57:00.138" v="54" actId="47"/>
        <pc:sldMkLst>
          <pc:docMk/>
          <pc:sldMk cId="3776990864" sldId="292"/>
        </pc:sldMkLst>
      </pc:sldChg>
      <pc:sldChg chg="del">
        <pc:chgData name="GataAura (ESO), Rashpal" userId="196895f2-bfc6-4b3d-8f90-4a7ed9ed52e1" providerId="ADAL" clId="{8B39D40F-1D97-4EC7-B9F8-DD242E08BB22}" dt="2022-03-30T08:57:00.138" v="54" actId="47"/>
        <pc:sldMkLst>
          <pc:docMk/>
          <pc:sldMk cId="4125611304" sldId="293"/>
        </pc:sldMkLst>
      </pc:sldChg>
      <pc:sldChg chg="del">
        <pc:chgData name="GataAura (ESO), Rashpal" userId="196895f2-bfc6-4b3d-8f90-4a7ed9ed52e1" providerId="ADAL" clId="{8B39D40F-1D97-4EC7-B9F8-DD242E08BB22}" dt="2022-03-30T08:57:00.138" v="54" actId="47"/>
        <pc:sldMkLst>
          <pc:docMk/>
          <pc:sldMk cId="199391072" sldId="294"/>
        </pc:sldMkLst>
      </pc:sldChg>
      <pc:sldChg chg="modSp del mod">
        <pc:chgData name="GataAura (ESO), Rashpal" userId="196895f2-bfc6-4b3d-8f90-4a7ed9ed52e1" providerId="ADAL" clId="{8B39D40F-1D97-4EC7-B9F8-DD242E08BB22}" dt="2022-04-28T07:42:25.281" v="672" actId="20577"/>
        <pc:sldMkLst>
          <pc:docMk/>
          <pc:sldMk cId="2196846670" sldId="663"/>
        </pc:sldMkLst>
        <pc:spChg chg="mod">
          <ac:chgData name="GataAura (ESO), Rashpal" userId="196895f2-bfc6-4b3d-8f90-4a7ed9ed52e1" providerId="ADAL" clId="{8B39D40F-1D97-4EC7-B9F8-DD242E08BB22}" dt="2022-04-28T07:42:25.281" v="672" actId="20577"/>
          <ac:spMkLst>
            <pc:docMk/>
            <pc:sldMk cId="2196846670" sldId="663"/>
            <ac:spMk id="11" creationId="{473EA341-B337-4B84-A515-9D43FC253747}"/>
          </ac:spMkLst>
        </pc:spChg>
      </pc:sldChg>
      <pc:sldChg chg="del">
        <pc:chgData name="GataAura (ESO), Rashpal" userId="196895f2-bfc6-4b3d-8f90-4a7ed9ed52e1" providerId="ADAL" clId="{8B39D40F-1D97-4EC7-B9F8-DD242E08BB22}" dt="2022-03-30T08:55:32.599" v="48" actId="47"/>
        <pc:sldMkLst>
          <pc:docMk/>
          <pc:sldMk cId="3661380929" sldId="664"/>
        </pc:sldMkLst>
      </pc:sldChg>
      <pc:sldChg chg="del">
        <pc:chgData name="GataAura (ESO), Rashpal" userId="196895f2-bfc6-4b3d-8f90-4a7ed9ed52e1" providerId="ADAL" clId="{8B39D40F-1D97-4EC7-B9F8-DD242E08BB22}" dt="2022-03-30T08:55:32.599" v="48" actId="47"/>
        <pc:sldMkLst>
          <pc:docMk/>
          <pc:sldMk cId="3105692463" sldId="665"/>
        </pc:sldMkLst>
      </pc:sldChg>
      <pc:sldChg chg="addSp delSp modSp mod">
        <pc:chgData name="GataAura (ESO), Rashpal" userId="196895f2-bfc6-4b3d-8f90-4a7ed9ed52e1" providerId="ADAL" clId="{8B39D40F-1D97-4EC7-B9F8-DD242E08BB22}" dt="2022-04-21T06:39:21.899" v="640" actId="22"/>
        <pc:sldMkLst>
          <pc:docMk/>
          <pc:sldMk cId="1289224255" sldId="1151"/>
        </pc:sldMkLst>
        <pc:spChg chg="mod">
          <ac:chgData name="GataAura (ESO), Rashpal" userId="196895f2-bfc6-4b3d-8f90-4a7ed9ed52e1" providerId="ADAL" clId="{8B39D40F-1D97-4EC7-B9F8-DD242E08BB22}" dt="2022-03-30T08:57:50.986" v="65" actId="14100"/>
          <ac:spMkLst>
            <pc:docMk/>
            <pc:sldMk cId="1289224255" sldId="1151"/>
            <ac:spMk id="4" creationId="{93BBCA40-69AD-4522-886D-4E24988DF3C1}"/>
          </ac:spMkLst>
        </pc:spChg>
        <pc:spChg chg="mod">
          <ac:chgData name="GataAura (ESO), Rashpal" userId="196895f2-bfc6-4b3d-8f90-4a7ed9ed52e1" providerId="ADAL" clId="{8B39D40F-1D97-4EC7-B9F8-DD242E08BB22}" dt="2022-04-11T10:57:53.022" v="148" actId="113"/>
          <ac:spMkLst>
            <pc:docMk/>
            <pc:sldMk cId="1289224255" sldId="1151"/>
            <ac:spMk id="5" creationId="{DE07C0C5-50B0-462B-AD41-8D29135D594E}"/>
          </ac:spMkLst>
        </pc:spChg>
        <pc:spChg chg="add del">
          <ac:chgData name="GataAura (ESO), Rashpal" userId="196895f2-bfc6-4b3d-8f90-4a7ed9ed52e1" providerId="ADAL" clId="{8B39D40F-1D97-4EC7-B9F8-DD242E08BB22}" dt="2022-04-21T06:39:21.899" v="640" actId="22"/>
          <ac:spMkLst>
            <pc:docMk/>
            <pc:sldMk cId="1289224255" sldId="1151"/>
            <ac:spMk id="6" creationId="{7191823A-B810-47FD-8417-FFD8095B6F29}"/>
          </ac:spMkLst>
        </pc:spChg>
      </pc:sldChg>
      <pc:sldChg chg="modSp add del mod">
        <pc:chgData name="GataAura (ESO), Rashpal" userId="196895f2-bfc6-4b3d-8f90-4a7ed9ed52e1" providerId="ADAL" clId="{8B39D40F-1D97-4EC7-B9F8-DD242E08BB22}" dt="2022-03-30T08:58:44.127" v="84" actId="20577"/>
        <pc:sldMkLst>
          <pc:docMk/>
          <pc:sldMk cId="3513088701" sldId="1154"/>
        </pc:sldMkLst>
        <pc:spChg chg="mod">
          <ac:chgData name="GataAura (ESO), Rashpal" userId="196895f2-bfc6-4b3d-8f90-4a7ed9ed52e1" providerId="ADAL" clId="{8B39D40F-1D97-4EC7-B9F8-DD242E08BB22}" dt="2022-03-30T08:58:44.127" v="84" actId="20577"/>
          <ac:spMkLst>
            <pc:docMk/>
            <pc:sldMk cId="3513088701" sldId="1154"/>
            <ac:spMk id="3" creationId="{A988FD65-247D-4210-B048-12258ADD0D92}"/>
          </ac:spMkLst>
        </pc:spChg>
      </pc:sldChg>
      <pc:sldChg chg="modSp mod">
        <pc:chgData name="GataAura (ESO), Rashpal" userId="196895f2-bfc6-4b3d-8f90-4a7ed9ed52e1" providerId="ADAL" clId="{8B39D40F-1D97-4EC7-B9F8-DD242E08BB22}" dt="2022-03-30T08:54:39.886" v="39" actId="20577"/>
        <pc:sldMkLst>
          <pc:docMk/>
          <pc:sldMk cId="1238846108" sldId="1200"/>
        </pc:sldMkLst>
        <pc:spChg chg="mod">
          <ac:chgData name="GataAura (ESO), Rashpal" userId="196895f2-bfc6-4b3d-8f90-4a7ed9ed52e1" providerId="ADAL" clId="{8B39D40F-1D97-4EC7-B9F8-DD242E08BB22}" dt="2022-03-30T08:54:39.886" v="39" actId="20577"/>
          <ac:spMkLst>
            <pc:docMk/>
            <pc:sldMk cId="1238846108" sldId="1200"/>
            <ac:spMk id="4" creationId="{E8B728F4-72B7-4C7C-80BE-E2F214E6E0E1}"/>
          </ac:spMkLst>
        </pc:spChg>
      </pc:sldChg>
      <pc:sldChg chg="modSp mod">
        <pc:chgData name="GataAura (ESO), Rashpal" userId="196895f2-bfc6-4b3d-8f90-4a7ed9ed52e1" providerId="ADAL" clId="{8B39D40F-1D97-4EC7-B9F8-DD242E08BB22}" dt="2022-04-25T10:50:32.350" v="667" actId="20577"/>
        <pc:sldMkLst>
          <pc:docMk/>
          <pc:sldMk cId="3923867617" sldId="1212"/>
        </pc:sldMkLst>
        <pc:spChg chg="mod">
          <ac:chgData name="GataAura (ESO), Rashpal" userId="196895f2-bfc6-4b3d-8f90-4a7ed9ed52e1" providerId="ADAL" clId="{8B39D40F-1D97-4EC7-B9F8-DD242E08BB22}" dt="2022-04-25T10:50:32.350" v="667" actId="20577"/>
          <ac:spMkLst>
            <pc:docMk/>
            <pc:sldMk cId="3923867617" sldId="1212"/>
            <ac:spMk id="5" creationId="{E110C69B-38A7-4378-9C60-90CF57283E9A}"/>
          </ac:spMkLst>
        </pc:spChg>
      </pc:sldChg>
      <pc:sldChg chg="modSp mod">
        <pc:chgData name="GataAura (ESO), Rashpal" userId="196895f2-bfc6-4b3d-8f90-4a7ed9ed52e1" providerId="ADAL" clId="{8B39D40F-1D97-4EC7-B9F8-DD242E08BB22}" dt="2022-04-11T10:58:47.403" v="153" actId="14100"/>
        <pc:sldMkLst>
          <pc:docMk/>
          <pc:sldMk cId="4060800434" sldId="1240"/>
        </pc:sldMkLst>
        <pc:spChg chg="mod">
          <ac:chgData name="GataAura (ESO), Rashpal" userId="196895f2-bfc6-4b3d-8f90-4a7ed9ed52e1" providerId="ADAL" clId="{8B39D40F-1D97-4EC7-B9F8-DD242E08BB22}" dt="2022-04-11T10:58:47.403" v="153" actId="14100"/>
          <ac:spMkLst>
            <pc:docMk/>
            <pc:sldMk cId="4060800434" sldId="1240"/>
            <ac:spMk id="5" creationId="{7493ECF5-170A-4F98-AE74-01BAC11B3591}"/>
          </ac:spMkLst>
        </pc:spChg>
      </pc:sldChg>
      <pc:sldChg chg="modSp del mod addCm delCm">
        <pc:chgData name="GataAura (ESO), Rashpal" userId="196895f2-bfc6-4b3d-8f90-4a7ed9ed52e1" providerId="ADAL" clId="{8B39D40F-1D97-4EC7-B9F8-DD242E08BB22}" dt="2022-04-12T09:34:09.728" v="155" actId="47"/>
        <pc:sldMkLst>
          <pc:docMk/>
          <pc:sldMk cId="1333437701" sldId="1334"/>
        </pc:sldMkLst>
        <pc:spChg chg="mod">
          <ac:chgData name="GataAura (ESO), Rashpal" userId="196895f2-bfc6-4b3d-8f90-4a7ed9ed52e1" providerId="ADAL" clId="{8B39D40F-1D97-4EC7-B9F8-DD242E08BB22}" dt="2022-04-11T10:51:09.660" v="137" actId="14100"/>
          <ac:spMkLst>
            <pc:docMk/>
            <pc:sldMk cId="1333437701" sldId="1334"/>
            <ac:spMk id="4" creationId="{239D8572-4B80-43C0-A793-A677B76538B7}"/>
          </ac:spMkLst>
        </pc:spChg>
        <pc:spChg chg="mod">
          <ac:chgData name="GataAura (ESO), Rashpal" userId="196895f2-bfc6-4b3d-8f90-4a7ed9ed52e1" providerId="ADAL" clId="{8B39D40F-1D97-4EC7-B9F8-DD242E08BB22}" dt="2022-03-30T08:56:13.404" v="53"/>
          <ac:spMkLst>
            <pc:docMk/>
            <pc:sldMk cId="1333437701" sldId="1334"/>
            <ac:spMk id="6" creationId="{82E07708-617F-494B-96D2-84F4EF516508}"/>
          </ac:spMkLst>
        </pc:spChg>
      </pc:sldChg>
      <pc:sldChg chg="modSp mod">
        <pc:chgData name="GataAura (ESO), Rashpal" userId="196895f2-bfc6-4b3d-8f90-4a7ed9ed52e1" providerId="ADAL" clId="{8B39D40F-1D97-4EC7-B9F8-DD242E08BB22}" dt="2022-04-11T10:58:22.497" v="150" actId="14100"/>
        <pc:sldMkLst>
          <pc:docMk/>
          <pc:sldMk cId="2405582474" sldId="1335"/>
        </pc:sldMkLst>
        <pc:spChg chg="mod">
          <ac:chgData name="GataAura (ESO), Rashpal" userId="196895f2-bfc6-4b3d-8f90-4a7ed9ed52e1" providerId="ADAL" clId="{8B39D40F-1D97-4EC7-B9F8-DD242E08BB22}" dt="2022-04-11T10:58:22.497" v="150" actId="14100"/>
          <ac:spMkLst>
            <pc:docMk/>
            <pc:sldMk cId="2405582474" sldId="1335"/>
            <ac:spMk id="3" creationId="{20BD49DA-B044-4B7E-A684-D0951A8BB8F1}"/>
          </ac:spMkLst>
        </pc:spChg>
      </pc:sldChg>
      <pc:sldChg chg="modSp mod">
        <pc:chgData name="GataAura (ESO), Rashpal" userId="196895f2-bfc6-4b3d-8f90-4a7ed9ed52e1" providerId="ADAL" clId="{8B39D40F-1D97-4EC7-B9F8-DD242E08BB22}" dt="2022-04-19T11:43:28.060" v="568" actId="20577"/>
        <pc:sldMkLst>
          <pc:docMk/>
          <pc:sldMk cId="1263246031" sldId="1336"/>
        </pc:sldMkLst>
        <pc:spChg chg="mod">
          <ac:chgData name="GataAura (ESO), Rashpal" userId="196895f2-bfc6-4b3d-8f90-4a7ed9ed52e1" providerId="ADAL" clId="{8B39D40F-1D97-4EC7-B9F8-DD242E08BB22}" dt="2022-04-19T11:43:28.060" v="568" actId="20577"/>
          <ac:spMkLst>
            <pc:docMk/>
            <pc:sldMk cId="1263246031" sldId="1336"/>
            <ac:spMk id="3" creationId="{A988FD65-247D-4210-B048-12258ADD0D92}"/>
          </ac:spMkLst>
        </pc:spChg>
      </pc:sldChg>
      <pc:sldChg chg="modSp mod">
        <pc:chgData name="GataAura (ESO), Rashpal" userId="196895f2-bfc6-4b3d-8f90-4a7ed9ed52e1" providerId="ADAL" clId="{8B39D40F-1D97-4EC7-B9F8-DD242E08BB22}" dt="2022-04-19T09:51:41.705" v="426" actId="14100"/>
        <pc:sldMkLst>
          <pc:docMk/>
          <pc:sldMk cId="3465876989" sldId="1338"/>
        </pc:sldMkLst>
        <pc:graphicFrameChg chg="mod modGraphic">
          <ac:chgData name="GataAura (ESO), Rashpal" userId="196895f2-bfc6-4b3d-8f90-4a7ed9ed52e1" providerId="ADAL" clId="{8B39D40F-1D97-4EC7-B9F8-DD242E08BB22}" dt="2022-04-19T09:51:41.705" v="426" actId="14100"/>
          <ac:graphicFrameMkLst>
            <pc:docMk/>
            <pc:sldMk cId="3465876989" sldId="1338"/>
            <ac:graphicFrameMk id="7" creationId="{7BE44EE5-25E9-49FA-BAC5-ED9CA495B1DD}"/>
          </ac:graphicFrameMkLst>
        </pc:graphicFrameChg>
      </pc:sldChg>
      <pc:sldChg chg="modSp mod">
        <pc:chgData name="GataAura (ESO), Rashpal" userId="196895f2-bfc6-4b3d-8f90-4a7ed9ed52e1" providerId="ADAL" clId="{8B39D40F-1D97-4EC7-B9F8-DD242E08BB22}" dt="2022-04-19T09:12:34.328" v="248" actId="6549"/>
        <pc:sldMkLst>
          <pc:docMk/>
          <pc:sldMk cId="2960754451" sldId="1444"/>
        </pc:sldMkLst>
        <pc:spChg chg="mod">
          <ac:chgData name="GataAura (ESO), Rashpal" userId="196895f2-bfc6-4b3d-8f90-4a7ed9ed52e1" providerId="ADAL" clId="{8B39D40F-1D97-4EC7-B9F8-DD242E08BB22}" dt="2022-04-19T09:12:34.328" v="248" actId="6549"/>
          <ac:spMkLst>
            <pc:docMk/>
            <pc:sldMk cId="2960754451" sldId="1444"/>
            <ac:spMk id="2" creationId="{D12B9A16-5CAE-408A-8E1F-57ED227792CD}"/>
          </ac:spMkLst>
        </pc:spChg>
        <pc:spChg chg="mod">
          <ac:chgData name="GataAura (ESO), Rashpal" userId="196895f2-bfc6-4b3d-8f90-4a7ed9ed52e1" providerId="ADAL" clId="{8B39D40F-1D97-4EC7-B9F8-DD242E08BB22}" dt="2022-04-11T10:50:06.063" v="132" actId="20577"/>
          <ac:spMkLst>
            <pc:docMk/>
            <pc:sldMk cId="2960754451" sldId="1444"/>
            <ac:spMk id="4" creationId="{00000000-0000-0000-0000-000000000000}"/>
          </ac:spMkLst>
        </pc:spChg>
      </pc:sldChg>
      <pc:sldChg chg="modSp mod">
        <pc:chgData name="GataAura (ESO), Rashpal" userId="196895f2-bfc6-4b3d-8f90-4a7ed9ed52e1" providerId="ADAL" clId="{8B39D40F-1D97-4EC7-B9F8-DD242E08BB22}" dt="2022-04-26T09:24:00.932" v="668" actId="1076"/>
        <pc:sldMkLst>
          <pc:docMk/>
          <pc:sldMk cId="3438517331" sldId="1550"/>
        </pc:sldMkLst>
        <pc:spChg chg="mod">
          <ac:chgData name="GataAura (ESO), Rashpal" userId="196895f2-bfc6-4b3d-8f90-4a7ed9ed52e1" providerId="ADAL" clId="{8B39D40F-1D97-4EC7-B9F8-DD242E08BB22}" dt="2022-04-26T09:24:00.932" v="668" actId="1076"/>
          <ac:spMkLst>
            <pc:docMk/>
            <pc:sldMk cId="3438517331" sldId="1550"/>
            <ac:spMk id="7" creationId="{DBF05171-F7BD-4472-AE9F-E0226A1E9816}"/>
          </ac:spMkLst>
        </pc:spChg>
      </pc:sldChg>
      <pc:sldChg chg="del">
        <pc:chgData name="GataAura (ESO), Rashpal" userId="196895f2-bfc6-4b3d-8f90-4a7ed9ed52e1" providerId="ADAL" clId="{8B39D40F-1D97-4EC7-B9F8-DD242E08BB22}" dt="2022-03-30T08:55:32.599" v="48" actId="47"/>
        <pc:sldMkLst>
          <pc:docMk/>
          <pc:sldMk cId="195082658" sldId="1552"/>
        </pc:sldMkLst>
      </pc:sldChg>
      <pc:sldChg chg="del">
        <pc:chgData name="GataAura (ESO), Rashpal" userId="196895f2-bfc6-4b3d-8f90-4a7ed9ed52e1" providerId="ADAL" clId="{8B39D40F-1D97-4EC7-B9F8-DD242E08BB22}" dt="2022-03-30T08:55:20.413" v="46" actId="47"/>
        <pc:sldMkLst>
          <pc:docMk/>
          <pc:sldMk cId="2463762784" sldId="1553"/>
        </pc:sldMkLst>
      </pc:sldChg>
      <pc:sldChg chg="del">
        <pc:chgData name="GataAura (ESO), Rashpal" userId="196895f2-bfc6-4b3d-8f90-4a7ed9ed52e1" providerId="ADAL" clId="{8B39D40F-1D97-4EC7-B9F8-DD242E08BB22}" dt="2022-03-30T08:55:23.539" v="47" actId="47"/>
        <pc:sldMkLst>
          <pc:docMk/>
          <pc:sldMk cId="943129133" sldId="1554"/>
        </pc:sldMkLst>
      </pc:sldChg>
      <pc:sldChg chg="del">
        <pc:chgData name="GataAura (ESO), Rashpal" userId="196895f2-bfc6-4b3d-8f90-4a7ed9ed52e1" providerId="ADAL" clId="{8B39D40F-1D97-4EC7-B9F8-DD242E08BB22}" dt="2022-03-30T08:57:00.138" v="54" actId="47"/>
        <pc:sldMkLst>
          <pc:docMk/>
          <pc:sldMk cId="2108267863" sldId="1555"/>
        </pc:sldMkLst>
      </pc:sldChg>
      <pc:sldChg chg="del">
        <pc:chgData name="GataAura (ESO), Rashpal" userId="196895f2-bfc6-4b3d-8f90-4a7ed9ed52e1" providerId="ADAL" clId="{8B39D40F-1D97-4EC7-B9F8-DD242E08BB22}" dt="2022-04-19T09:21:06.695" v="293" actId="47"/>
        <pc:sldMkLst>
          <pc:docMk/>
          <pc:sldMk cId="3334853692" sldId="1562"/>
        </pc:sldMkLst>
      </pc:sldChg>
      <pc:sldChg chg="del">
        <pc:chgData name="GataAura (ESO), Rashpal" userId="196895f2-bfc6-4b3d-8f90-4a7ed9ed52e1" providerId="ADAL" clId="{8B39D40F-1D97-4EC7-B9F8-DD242E08BB22}" dt="2022-04-19T09:21:03.915" v="290" actId="47"/>
        <pc:sldMkLst>
          <pc:docMk/>
          <pc:sldMk cId="61785088" sldId="1564"/>
        </pc:sldMkLst>
      </pc:sldChg>
      <pc:sldChg chg="modSp del mod">
        <pc:chgData name="GataAura (ESO), Rashpal" userId="196895f2-bfc6-4b3d-8f90-4a7ed9ed52e1" providerId="ADAL" clId="{8B39D40F-1D97-4EC7-B9F8-DD242E08BB22}" dt="2022-04-19T09:21:05.269" v="291" actId="47"/>
        <pc:sldMkLst>
          <pc:docMk/>
          <pc:sldMk cId="1469215680" sldId="1565"/>
        </pc:sldMkLst>
        <pc:spChg chg="mod">
          <ac:chgData name="GataAura (ESO), Rashpal" userId="196895f2-bfc6-4b3d-8f90-4a7ed9ed52e1" providerId="ADAL" clId="{8B39D40F-1D97-4EC7-B9F8-DD242E08BB22}" dt="2022-04-19T09:13:25.685" v="249" actId="6549"/>
          <ac:spMkLst>
            <pc:docMk/>
            <pc:sldMk cId="1469215680" sldId="1565"/>
            <ac:spMk id="2" creationId="{D12B9A16-5CAE-408A-8E1F-57ED227792CD}"/>
          </ac:spMkLst>
        </pc:spChg>
        <pc:spChg chg="mod">
          <ac:chgData name="GataAura (ESO), Rashpal" userId="196895f2-bfc6-4b3d-8f90-4a7ed9ed52e1" providerId="ADAL" clId="{8B39D40F-1D97-4EC7-B9F8-DD242E08BB22}" dt="2022-04-11T10:53:38.963" v="144" actId="20577"/>
          <ac:spMkLst>
            <pc:docMk/>
            <pc:sldMk cId="1469215680" sldId="1565"/>
            <ac:spMk id="4" creationId="{00000000-0000-0000-0000-000000000000}"/>
          </ac:spMkLst>
        </pc:spChg>
      </pc:sldChg>
      <pc:sldChg chg="del">
        <pc:chgData name="GataAura (ESO), Rashpal" userId="196895f2-bfc6-4b3d-8f90-4a7ed9ed52e1" providerId="ADAL" clId="{8B39D40F-1D97-4EC7-B9F8-DD242E08BB22}" dt="2022-04-19T09:21:05.999" v="292" actId="47"/>
        <pc:sldMkLst>
          <pc:docMk/>
          <pc:sldMk cId="457300082" sldId="1566"/>
        </pc:sldMkLst>
      </pc:sldChg>
      <pc:sldChg chg="modSp add mod">
        <pc:chgData name="GataAura (ESO), Rashpal" userId="196895f2-bfc6-4b3d-8f90-4a7ed9ed52e1" providerId="ADAL" clId="{8B39D40F-1D97-4EC7-B9F8-DD242E08BB22}" dt="2022-04-19T09:20:49.751" v="289" actId="20577"/>
        <pc:sldMkLst>
          <pc:docMk/>
          <pc:sldMk cId="1141191759" sldId="1567"/>
        </pc:sldMkLst>
        <pc:spChg chg="mod">
          <ac:chgData name="GataAura (ESO), Rashpal" userId="196895f2-bfc6-4b3d-8f90-4a7ed9ed52e1" providerId="ADAL" clId="{8B39D40F-1D97-4EC7-B9F8-DD242E08BB22}" dt="2022-04-19T09:20:49.751" v="289" actId="20577"/>
          <ac:spMkLst>
            <pc:docMk/>
            <pc:sldMk cId="1141191759" sldId="1567"/>
            <ac:spMk id="6" creationId="{82E07708-617F-494B-96D2-84F4EF516508}"/>
          </ac:spMkLst>
        </pc:spChg>
      </pc:sldChg>
      <pc:sldChg chg="add">
        <pc:chgData name="GataAura (ESO), Rashpal" userId="196895f2-bfc6-4b3d-8f90-4a7ed9ed52e1" providerId="ADAL" clId="{8B39D40F-1D97-4EC7-B9F8-DD242E08BB22}" dt="2022-04-19T09:20:02.222" v="250"/>
        <pc:sldMkLst>
          <pc:docMk/>
          <pc:sldMk cId="768383859" sldId="1568"/>
        </pc:sldMkLst>
      </pc:sldChg>
      <pc:sldChg chg="add">
        <pc:chgData name="GataAura (ESO), Rashpal" userId="196895f2-bfc6-4b3d-8f90-4a7ed9ed52e1" providerId="ADAL" clId="{8B39D40F-1D97-4EC7-B9F8-DD242E08BB22}" dt="2022-04-19T09:20:02.222" v="250"/>
        <pc:sldMkLst>
          <pc:docMk/>
          <pc:sldMk cId="3313670394" sldId="1569"/>
        </pc:sldMkLst>
      </pc:sldChg>
      <pc:sldChg chg="addSp delSp modSp add mod">
        <pc:chgData name="GataAura (ESO), Rashpal" userId="196895f2-bfc6-4b3d-8f90-4a7ed9ed52e1" providerId="ADAL" clId="{8B39D40F-1D97-4EC7-B9F8-DD242E08BB22}" dt="2022-04-21T06:28:34.566" v="638" actId="14100"/>
        <pc:sldMkLst>
          <pc:docMk/>
          <pc:sldMk cId="3171213711" sldId="1570"/>
        </pc:sldMkLst>
        <pc:spChg chg="mod">
          <ac:chgData name="GataAura (ESO), Rashpal" userId="196895f2-bfc6-4b3d-8f90-4a7ed9ed52e1" providerId="ADAL" clId="{8B39D40F-1D97-4EC7-B9F8-DD242E08BB22}" dt="2022-04-21T06:28:34.566" v="638" actId="14100"/>
          <ac:spMkLst>
            <pc:docMk/>
            <pc:sldMk cId="3171213711" sldId="1570"/>
            <ac:spMk id="2" creationId="{0CDA9072-F464-487A-8933-2350A3A6AE34}"/>
          </ac:spMkLst>
        </pc:spChg>
        <pc:graphicFrameChg chg="add del mod">
          <ac:chgData name="GataAura (ESO), Rashpal" userId="196895f2-bfc6-4b3d-8f90-4a7ed9ed52e1" providerId="ADAL" clId="{8B39D40F-1D97-4EC7-B9F8-DD242E08BB22}" dt="2022-04-19T09:48:28.855" v="348"/>
          <ac:graphicFrameMkLst>
            <pc:docMk/>
            <pc:sldMk cId="3171213711" sldId="1570"/>
            <ac:graphicFrameMk id="4" creationId="{54D7125C-175D-44F0-BC0F-7AFD11FA07C1}"/>
          </ac:graphicFrameMkLst>
        </pc:graphicFrameChg>
        <pc:graphicFrameChg chg="add mod modGraphic">
          <ac:chgData name="GataAura (ESO), Rashpal" userId="196895f2-bfc6-4b3d-8f90-4a7ed9ed52e1" providerId="ADAL" clId="{8B39D40F-1D97-4EC7-B9F8-DD242E08BB22}" dt="2022-04-19T09:51:18.076" v="425" actId="14100"/>
          <ac:graphicFrameMkLst>
            <pc:docMk/>
            <pc:sldMk cId="3171213711" sldId="1570"/>
            <ac:graphicFrameMk id="5" creationId="{C43E1FD5-0C0A-4529-8B8F-9D0EFDD499C3}"/>
          </ac:graphicFrameMkLst>
        </pc:graphicFrameChg>
        <pc:graphicFrameChg chg="del mod modGraphic">
          <ac:chgData name="GataAura (ESO), Rashpal" userId="196895f2-bfc6-4b3d-8f90-4a7ed9ed52e1" providerId="ADAL" clId="{8B39D40F-1D97-4EC7-B9F8-DD242E08BB22}" dt="2022-04-19T09:48:07.408" v="345" actId="478"/>
          <ac:graphicFrameMkLst>
            <pc:docMk/>
            <pc:sldMk cId="3171213711" sldId="1570"/>
            <ac:graphicFrameMk id="7" creationId="{7BE44EE5-25E9-49FA-BAC5-ED9CA495B1DD}"/>
          </ac:graphicFrameMkLst>
        </pc:graphicFrameChg>
      </pc:sldChg>
      <pc:sldChg chg="add">
        <pc:chgData name="GataAura (ESO), Rashpal" userId="196895f2-bfc6-4b3d-8f90-4a7ed9ed52e1" providerId="ADAL" clId="{8B39D40F-1D97-4EC7-B9F8-DD242E08BB22}" dt="2022-04-19T09:20:02.222" v="250"/>
        <pc:sldMkLst>
          <pc:docMk/>
          <pc:sldMk cId="692918971" sldId="1571"/>
        </pc:sldMkLst>
      </pc:sldChg>
      <pc:sldChg chg="modSp mod">
        <pc:chgData name="GataAura (ESO), Rashpal" userId="196895f2-bfc6-4b3d-8f90-4a7ed9ed52e1" providerId="ADAL" clId="{8B39D40F-1D97-4EC7-B9F8-DD242E08BB22}" dt="2022-04-19T10:14:42.798" v="503" actId="207"/>
        <pc:sldMkLst>
          <pc:docMk/>
          <pc:sldMk cId="3336350095" sldId="1572"/>
        </pc:sldMkLst>
        <pc:spChg chg="mod">
          <ac:chgData name="GataAura (ESO), Rashpal" userId="196895f2-bfc6-4b3d-8f90-4a7ed9ed52e1" providerId="ADAL" clId="{8B39D40F-1D97-4EC7-B9F8-DD242E08BB22}" dt="2022-04-19T10:14:42.798" v="503" actId="207"/>
          <ac:spMkLst>
            <pc:docMk/>
            <pc:sldMk cId="3336350095" sldId="1572"/>
            <ac:spMk id="2" creationId="{00000000-0000-0000-0000-000000000000}"/>
          </ac:spMkLst>
        </pc:spChg>
      </pc:sldChg>
      <pc:sldChg chg="addSp delSp modSp add mod">
        <pc:chgData name="GataAura (ESO), Rashpal" userId="196895f2-bfc6-4b3d-8f90-4a7ed9ed52e1" providerId="ADAL" clId="{8B39D40F-1D97-4EC7-B9F8-DD242E08BB22}" dt="2022-04-19T10:22:47.403" v="567" actId="14100"/>
        <pc:sldMkLst>
          <pc:docMk/>
          <pc:sldMk cId="1095454212" sldId="1573"/>
        </pc:sldMkLst>
        <pc:spChg chg="del mod">
          <ac:chgData name="GataAura (ESO), Rashpal" userId="196895f2-bfc6-4b3d-8f90-4a7ed9ed52e1" providerId="ADAL" clId="{8B39D40F-1D97-4EC7-B9F8-DD242E08BB22}" dt="2022-04-19T10:22:37.711" v="564" actId="478"/>
          <ac:spMkLst>
            <pc:docMk/>
            <pc:sldMk cId="1095454212" sldId="1573"/>
            <ac:spMk id="3" creationId="{64995333-41E9-4E88-818A-F0DAA475A17C}"/>
          </ac:spMkLst>
        </pc:spChg>
        <pc:spChg chg="del mod">
          <ac:chgData name="GataAura (ESO), Rashpal" userId="196895f2-bfc6-4b3d-8f90-4a7ed9ed52e1" providerId="ADAL" clId="{8B39D40F-1D97-4EC7-B9F8-DD242E08BB22}" dt="2022-04-19T10:21:56.458" v="556" actId="478"/>
          <ac:spMkLst>
            <pc:docMk/>
            <pc:sldMk cId="1095454212" sldId="1573"/>
            <ac:spMk id="4" creationId="{93BBCA40-69AD-4522-886D-4E24988DF3C1}"/>
          </ac:spMkLst>
        </pc:spChg>
        <pc:spChg chg="del mod">
          <ac:chgData name="GataAura (ESO), Rashpal" userId="196895f2-bfc6-4b3d-8f90-4a7ed9ed52e1" providerId="ADAL" clId="{8B39D40F-1D97-4EC7-B9F8-DD242E08BB22}" dt="2022-04-19T10:21:03.113" v="542" actId="478"/>
          <ac:spMkLst>
            <pc:docMk/>
            <pc:sldMk cId="1095454212" sldId="1573"/>
            <ac:spMk id="5" creationId="{DE07C0C5-50B0-462B-AD41-8D29135D594E}"/>
          </ac:spMkLst>
        </pc:spChg>
        <pc:spChg chg="add del mod">
          <ac:chgData name="GataAura (ESO), Rashpal" userId="196895f2-bfc6-4b3d-8f90-4a7ed9ed52e1" providerId="ADAL" clId="{8B39D40F-1D97-4EC7-B9F8-DD242E08BB22}" dt="2022-04-19T10:22:41.738" v="566" actId="478"/>
          <ac:spMkLst>
            <pc:docMk/>
            <pc:sldMk cId="1095454212" sldId="1573"/>
            <ac:spMk id="6" creationId="{9914ECA0-04E0-4D3F-895F-92F4640BA158}"/>
          </ac:spMkLst>
        </pc:spChg>
        <pc:picChg chg="add del mod">
          <ac:chgData name="GataAura (ESO), Rashpal" userId="196895f2-bfc6-4b3d-8f90-4a7ed9ed52e1" providerId="ADAL" clId="{8B39D40F-1D97-4EC7-B9F8-DD242E08BB22}" dt="2022-04-19T10:21:51.540" v="555"/>
          <ac:picMkLst>
            <pc:docMk/>
            <pc:sldMk cId="1095454212" sldId="1573"/>
            <ac:picMk id="1026" creationId="{7547AD2E-E9D3-4622-9CE8-7FB7423A44A2}"/>
          </ac:picMkLst>
        </pc:picChg>
        <pc:picChg chg="add mod">
          <ac:chgData name="GataAura (ESO), Rashpal" userId="196895f2-bfc6-4b3d-8f90-4a7ed9ed52e1" providerId="ADAL" clId="{8B39D40F-1D97-4EC7-B9F8-DD242E08BB22}" dt="2022-04-19T10:22:47.403" v="567" actId="14100"/>
          <ac:picMkLst>
            <pc:docMk/>
            <pc:sldMk cId="1095454212" sldId="1573"/>
            <ac:picMk id="1027" creationId="{D0326171-8E12-4195-A7BB-744F2F1BA3F5}"/>
          </ac:picMkLst>
        </pc:picChg>
      </pc:sldChg>
      <pc:sldChg chg="del">
        <pc:chgData name="GataAura (ESO), Rashpal" userId="196895f2-bfc6-4b3d-8f90-4a7ed9ed52e1" providerId="ADAL" clId="{8B39D40F-1D97-4EC7-B9F8-DD242E08BB22}" dt="2022-04-19T12:16:03.126" v="569" actId="2696"/>
        <pc:sldMkLst>
          <pc:docMk/>
          <pc:sldMk cId="1815981856" sldId="2147197262"/>
        </pc:sldMkLst>
      </pc:sldChg>
      <pc:sldChg chg="modSp mod">
        <pc:chgData name="GataAura (ESO), Rashpal" userId="196895f2-bfc6-4b3d-8f90-4a7ed9ed52e1" providerId="ADAL" clId="{8B39D40F-1D97-4EC7-B9F8-DD242E08BB22}" dt="2022-04-21T06:28:13.587" v="637" actId="13926"/>
        <pc:sldMkLst>
          <pc:docMk/>
          <pc:sldMk cId="2932440776" sldId="2147197264"/>
        </pc:sldMkLst>
        <pc:spChg chg="mod">
          <ac:chgData name="GataAura (ESO), Rashpal" userId="196895f2-bfc6-4b3d-8f90-4a7ed9ed52e1" providerId="ADAL" clId="{8B39D40F-1D97-4EC7-B9F8-DD242E08BB22}" dt="2022-04-21T06:27:37.376" v="574" actId="20577"/>
          <ac:spMkLst>
            <pc:docMk/>
            <pc:sldMk cId="2932440776" sldId="2147197264"/>
            <ac:spMk id="4" creationId="{00000000-0000-0000-0000-000000000000}"/>
          </ac:spMkLst>
        </pc:spChg>
        <pc:graphicFrameChg chg="modGraphic">
          <ac:chgData name="GataAura (ESO), Rashpal" userId="196895f2-bfc6-4b3d-8f90-4a7ed9ed52e1" providerId="ADAL" clId="{8B39D40F-1D97-4EC7-B9F8-DD242E08BB22}" dt="2022-04-21T06:28:13.587" v="637" actId="13926"/>
          <ac:graphicFrameMkLst>
            <pc:docMk/>
            <pc:sldMk cId="2932440776" sldId="2147197264"/>
            <ac:graphicFrameMk id="5" creationId="{BE571A63-DADC-44E7-B2AC-025B4F43597B}"/>
          </ac:graphicFrameMkLst>
        </pc:graphicFrameChg>
      </pc:sldChg>
      <pc:sldChg chg="del">
        <pc:chgData name="GataAura (ESO), Rashpal" userId="196895f2-bfc6-4b3d-8f90-4a7ed9ed52e1" providerId="ADAL" clId="{8B39D40F-1D97-4EC7-B9F8-DD242E08BB22}" dt="2022-04-21T06:39:57.240" v="641" actId="47"/>
        <pc:sldMkLst>
          <pc:docMk/>
          <pc:sldMk cId="3709617252" sldId="2147197265"/>
        </pc:sldMkLst>
      </pc:sldChg>
      <pc:sldMasterChg chg="del delSldLayout">
        <pc:chgData name="GataAura (ESO), Rashpal" userId="196895f2-bfc6-4b3d-8f90-4a7ed9ed52e1" providerId="ADAL" clId="{8B39D40F-1D97-4EC7-B9F8-DD242E08BB22}" dt="2022-03-30T08:55:32.599" v="48" actId="47"/>
        <pc:sldMasterMkLst>
          <pc:docMk/>
          <pc:sldMasterMk cId="942994279" sldId="2147484123"/>
        </pc:sldMasterMkLst>
        <pc:sldLayoutChg chg="del">
          <pc:chgData name="GataAura (ESO), Rashpal" userId="196895f2-bfc6-4b3d-8f90-4a7ed9ed52e1" providerId="ADAL" clId="{8B39D40F-1D97-4EC7-B9F8-DD242E08BB22}" dt="2022-03-30T08:55:32.599" v="48" actId="47"/>
          <pc:sldLayoutMkLst>
            <pc:docMk/>
            <pc:sldMasterMk cId="942994279" sldId="2147484123"/>
            <pc:sldLayoutMk cId="2430246628" sldId="2147484124"/>
          </pc:sldLayoutMkLst>
        </pc:sldLayoutChg>
        <pc:sldLayoutChg chg="del">
          <pc:chgData name="GataAura (ESO), Rashpal" userId="196895f2-bfc6-4b3d-8f90-4a7ed9ed52e1" providerId="ADAL" clId="{8B39D40F-1D97-4EC7-B9F8-DD242E08BB22}" dt="2022-03-30T08:55:32.599" v="48" actId="47"/>
          <pc:sldLayoutMkLst>
            <pc:docMk/>
            <pc:sldMasterMk cId="942994279" sldId="2147484123"/>
            <pc:sldLayoutMk cId="106343866" sldId="2147484125"/>
          </pc:sldLayoutMkLst>
        </pc:sldLayoutChg>
        <pc:sldLayoutChg chg="del">
          <pc:chgData name="GataAura (ESO), Rashpal" userId="196895f2-bfc6-4b3d-8f90-4a7ed9ed52e1" providerId="ADAL" clId="{8B39D40F-1D97-4EC7-B9F8-DD242E08BB22}" dt="2022-03-30T08:55:32.599" v="48" actId="47"/>
          <pc:sldLayoutMkLst>
            <pc:docMk/>
            <pc:sldMasterMk cId="942994279" sldId="2147484123"/>
            <pc:sldLayoutMk cId="3364081443" sldId="2147484126"/>
          </pc:sldLayoutMkLst>
        </pc:sldLayoutChg>
        <pc:sldLayoutChg chg="del">
          <pc:chgData name="GataAura (ESO), Rashpal" userId="196895f2-bfc6-4b3d-8f90-4a7ed9ed52e1" providerId="ADAL" clId="{8B39D40F-1D97-4EC7-B9F8-DD242E08BB22}" dt="2022-03-30T08:55:32.599" v="48" actId="47"/>
          <pc:sldLayoutMkLst>
            <pc:docMk/>
            <pc:sldMasterMk cId="942994279" sldId="2147484123"/>
            <pc:sldLayoutMk cId="2403978477" sldId="2147484127"/>
          </pc:sldLayoutMkLst>
        </pc:sldLayoutChg>
        <pc:sldLayoutChg chg="del">
          <pc:chgData name="GataAura (ESO), Rashpal" userId="196895f2-bfc6-4b3d-8f90-4a7ed9ed52e1" providerId="ADAL" clId="{8B39D40F-1D97-4EC7-B9F8-DD242E08BB22}" dt="2022-03-30T08:55:32.599" v="48" actId="47"/>
          <pc:sldLayoutMkLst>
            <pc:docMk/>
            <pc:sldMasterMk cId="942994279" sldId="2147484123"/>
            <pc:sldLayoutMk cId="1348727079" sldId="2147484128"/>
          </pc:sldLayoutMkLst>
        </pc:sldLayoutChg>
        <pc:sldLayoutChg chg="del">
          <pc:chgData name="GataAura (ESO), Rashpal" userId="196895f2-bfc6-4b3d-8f90-4a7ed9ed52e1" providerId="ADAL" clId="{8B39D40F-1D97-4EC7-B9F8-DD242E08BB22}" dt="2022-03-30T08:55:32.599" v="48" actId="47"/>
          <pc:sldLayoutMkLst>
            <pc:docMk/>
            <pc:sldMasterMk cId="942994279" sldId="2147484123"/>
            <pc:sldLayoutMk cId="3377997526" sldId="2147484129"/>
          </pc:sldLayoutMkLst>
        </pc:sldLayoutChg>
        <pc:sldLayoutChg chg="del">
          <pc:chgData name="GataAura (ESO), Rashpal" userId="196895f2-bfc6-4b3d-8f90-4a7ed9ed52e1" providerId="ADAL" clId="{8B39D40F-1D97-4EC7-B9F8-DD242E08BB22}" dt="2022-03-30T08:55:32.599" v="48" actId="47"/>
          <pc:sldLayoutMkLst>
            <pc:docMk/>
            <pc:sldMasterMk cId="942994279" sldId="2147484123"/>
            <pc:sldLayoutMk cId="1275314715" sldId="2147484130"/>
          </pc:sldLayoutMkLst>
        </pc:sldLayoutChg>
        <pc:sldLayoutChg chg="del">
          <pc:chgData name="GataAura (ESO), Rashpal" userId="196895f2-bfc6-4b3d-8f90-4a7ed9ed52e1" providerId="ADAL" clId="{8B39D40F-1D97-4EC7-B9F8-DD242E08BB22}" dt="2022-03-30T08:55:32.599" v="48" actId="47"/>
          <pc:sldLayoutMkLst>
            <pc:docMk/>
            <pc:sldMasterMk cId="942994279" sldId="2147484123"/>
            <pc:sldLayoutMk cId="3777270658" sldId="2147484131"/>
          </pc:sldLayoutMkLst>
        </pc:sldLayoutChg>
        <pc:sldLayoutChg chg="del">
          <pc:chgData name="GataAura (ESO), Rashpal" userId="196895f2-bfc6-4b3d-8f90-4a7ed9ed52e1" providerId="ADAL" clId="{8B39D40F-1D97-4EC7-B9F8-DD242E08BB22}" dt="2022-03-30T08:55:32.599" v="48" actId="47"/>
          <pc:sldLayoutMkLst>
            <pc:docMk/>
            <pc:sldMasterMk cId="942994279" sldId="2147484123"/>
            <pc:sldLayoutMk cId="3009218242" sldId="2147484132"/>
          </pc:sldLayoutMkLst>
        </pc:sldLayoutChg>
        <pc:sldLayoutChg chg="del">
          <pc:chgData name="GataAura (ESO), Rashpal" userId="196895f2-bfc6-4b3d-8f90-4a7ed9ed52e1" providerId="ADAL" clId="{8B39D40F-1D97-4EC7-B9F8-DD242E08BB22}" dt="2022-03-30T08:55:32.599" v="48" actId="47"/>
          <pc:sldLayoutMkLst>
            <pc:docMk/>
            <pc:sldMasterMk cId="942994279" sldId="2147484123"/>
            <pc:sldLayoutMk cId="371401272" sldId="2147484133"/>
          </pc:sldLayoutMkLst>
        </pc:sldLayoutChg>
        <pc:sldLayoutChg chg="del">
          <pc:chgData name="GataAura (ESO), Rashpal" userId="196895f2-bfc6-4b3d-8f90-4a7ed9ed52e1" providerId="ADAL" clId="{8B39D40F-1D97-4EC7-B9F8-DD242E08BB22}" dt="2022-03-30T08:55:32.599" v="48" actId="47"/>
          <pc:sldLayoutMkLst>
            <pc:docMk/>
            <pc:sldMasterMk cId="942994279" sldId="2147484123"/>
            <pc:sldLayoutMk cId="3638072365" sldId="2147484134"/>
          </pc:sldLayoutMkLst>
        </pc:sldLayoutChg>
        <pc:sldLayoutChg chg="del">
          <pc:chgData name="GataAura (ESO), Rashpal" userId="196895f2-bfc6-4b3d-8f90-4a7ed9ed52e1" providerId="ADAL" clId="{8B39D40F-1D97-4EC7-B9F8-DD242E08BB22}" dt="2022-03-30T08:55:32.599" v="48" actId="47"/>
          <pc:sldLayoutMkLst>
            <pc:docMk/>
            <pc:sldMasterMk cId="942994279" sldId="2147484123"/>
            <pc:sldLayoutMk cId="211167854" sldId="2147484135"/>
          </pc:sldLayoutMkLst>
        </pc:sldLayoutChg>
        <pc:sldLayoutChg chg="del">
          <pc:chgData name="GataAura (ESO), Rashpal" userId="196895f2-bfc6-4b3d-8f90-4a7ed9ed52e1" providerId="ADAL" clId="{8B39D40F-1D97-4EC7-B9F8-DD242E08BB22}" dt="2022-03-30T08:55:32.599" v="48" actId="47"/>
          <pc:sldLayoutMkLst>
            <pc:docMk/>
            <pc:sldMasterMk cId="942994279" sldId="2147484123"/>
            <pc:sldLayoutMk cId="1218666482" sldId="2147484136"/>
          </pc:sldLayoutMkLst>
        </pc:sldLayoutChg>
        <pc:sldLayoutChg chg="del">
          <pc:chgData name="GataAura (ESO), Rashpal" userId="196895f2-bfc6-4b3d-8f90-4a7ed9ed52e1" providerId="ADAL" clId="{8B39D40F-1D97-4EC7-B9F8-DD242E08BB22}" dt="2022-03-30T08:55:32.599" v="48" actId="47"/>
          <pc:sldLayoutMkLst>
            <pc:docMk/>
            <pc:sldMasterMk cId="942994279" sldId="2147484123"/>
            <pc:sldLayoutMk cId="1212787579" sldId="2147484137"/>
          </pc:sldLayoutMkLst>
        </pc:sldLayoutChg>
        <pc:sldLayoutChg chg="del">
          <pc:chgData name="GataAura (ESO), Rashpal" userId="196895f2-bfc6-4b3d-8f90-4a7ed9ed52e1" providerId="ADAL" clId="{8B39D40F-1D97-4EC7-B9F8-DD242E08BB22}" dt="2022-03-30T08:55:32.599" v="48" actId="47"/>
          <pc:sldLayoutMkLst>
            <pc:docMk/>
            <pc:sldMasterMk cId="942994279" sldId="2147484123"/>
            <pc:sldLayoutMk cId="4080809001" sldId="2147484138"/>
          </pc:sldLayoutMkLst>
        </pc:sldLayoutChg>
        <pc:sldLayoutChg chg="del">
          <pc:chgData name="GataAura (ESO), Rashpal" userId="196895f2-bfc6-4b3d-8f90-4a7ed9ed52e1" providerId="ADAL" clId="{8B39D40F-1D97-4EC7-B9F8-DD242E08BB22}" dt="2022-03-30T08:55:32.599" v="48" actId="47"/>
          <pc:sldLayoutMkLst>
            <pc:docMk/>
            <pc:sldMasterMk cId="942994279" sldId="2147484123"/>
            <pc:sldLayoutMk cId="1836029773" sldId="2147484139"/>
          </pc:sldLayoutMkLst>
        </pc:sldLayoutChg>
        <pc:sldLayoutChg chg="del">
          <pc:chgData name="GataAura (ESO), Rashpal" userId="196895f2-bfc6-4b3d-8f90-4a7ed9ed52e1" providerId="ADAL" clId="{8B39D40F-1D97-4EC7-B9F8-DD242E08BB22}" dt="2022-03-30T08:55:32.599" v="48" actId="47"/>
          <pc:sldLayoutMkLst>
            <pc:docMk/>
            <pc:sldMasterMk cId="942994279" sldId="2147484123"/>
            <pc:sldLayoutMk cId="3550152604" sldId="2147484140"/>
          </pc:sldLayoutMkLst>
        </pc:sldLayoutChg>
        <pc:sldLayoutChg chg="del">
          <pc:chgData name="GataAura (ESO), Rashpal" userId="196895f2-bfc6-4b3d-8f90-4a7ed9ed52e1" providerId="ADAL" clId="{8B39D40F-1D97-4EC7-B9F8-DD242E08BB22}" dt="2022-03-30T08:55:32.599" v="48" actId="47"/>
          <pc:sldLayoutMkLst>
            <pc:docMk/>
            <pc:sldMasterMk cId="942994279" sldId="2147484123"/>
            <pc:sldLayoutMk cId="3323286595" sldId="2147484141"/>
          </pc:sldLayoutMkLst>
        </pc:sldLayoutChg>
      </pc:sldMasterChg>
    </pc:docChg>
  </pc:docChgLst>
  <pc:docChgLst>
    <pc:chgData name="Musaka(ESO), Sally" userId="a513c14e-bc7f-4c6b-9978-c7baac33670c" providerId="ADAL" clId="{0F8BDE25-F37D-47A8-8BB1-6CF50242919B}"/>
    <pc:docChg chg="undo redo custSel addSld delSld modSld sldOrd delMainMaster modSection">
      <pc:chgData name="Musaka(ESO), Sally" userId="a513c14e-bc7f-4c6b-9978-c7baac33670c" providerId="ADAL" clId="{0F8BDE25-F37D-47A8-8BB1-6CF50242919B}" dt="2022-06-21T11:24:35.789" v="5753"/>
      <pc:docMkLst>
        <pc:docMk/>
      </pc:docMkLst>
      <pc:sldChg chg="add">
        <pc:chgData name="Musaka(ESO), Sally" userId="a513c14e-bc7f-4c6b-9978-c7baac33670c" providerId="ADAL" clId="{0F8BDE25-F37D-47A8-8BB1-6CF50242919B}" dt="2022-06-20T09:27:21.199" v="5221"/>
        <pc:sldMkLst>
          <pc:docMk/>
          <pc:sldMk cId="3011244453" sldId="285"/>
        </pc:sldMkLst>
      </pc:sldChg>
      <pc:sldChg chg="add">
        <pc:chgData name="Musaka(ESO), Sally" userId="a513c14e-bc7f-4c6b-9978-c7baac33670c" providerId="ADAL" clId="{0F8BDE25-F37D-47A8-8BB1-6CF50242919B}" dt="2022-06-20T09:27:21.199" v="5221"/>
        <pc:sldMkLst>
          <pc:docMk/>
          <pc:sldMk cId="2295242512" sldId="289"/>
        </pc:sldMkLst>
      </pc:sldChg>
      <pc:sldChg chg="add">
        <pc:chgData name="Musaka(ESO), Sally" userId="a513c14e-bc7f-4c6b-9978-c7baac33670c" providerId="ADAL" clId="{0F8BDE25-F37D-47A8-8BB1-6CF50242919B}" dt="2022-06-20T09:27:21.199" v="5221"/>
        <pc:sldMkLst>
          <pc:docMk/>
          <pc:sldMk cId="605664104" sldId="290"/>
        </pc:sldMkLst>
      </pc:sldChg>
      <pc:sldChg chg="add">
        <pc:chgData name="Musaka(ESO), Sally" userId="a513c14e-bc7f-4c6b-9978-c7baac33670c" providerId="ADAL" clId="{0F8BDE25-F37D-47A8-8BB1-6CF50242919B}" dt="2022-06-20T09:27:21.199" v="5221"/>
        <pc:sldMkLst>
          <pc:docMk/>
          <pc:sldMk cId="2675365380" sldId="291"/>
        </pc:sldMkLst>
      </pc:sldChg>
      <pc:sldChg chg="add">
        <pc:chgData name="Musaka(ESO), Sally" userId="a513c14e-bc7f-4c6b-9978-c7baac33670c" providerId="ADAL" clId="{0F8BDE25-F37D-47A8-8BB1-6CF50242919B}" dt="2022-06-20T09:27:21.199" v="5221"/>
        <pc:sldMkLst>
          <pc:docMk/>
          <pc:sldMk cId="678229964" sldId="292"/>
        </pc:sldMkLst>
      </pc:sldChg>
      <pc:sldChg chg="modSp add mod ord">
        <pc:chgData name="Musaka(ESO), Sally" userId="a513c14e-bc7f-4c6b-9978-c7baac33670c" providerId="ADAL" clId="{0F8BDE25-F37D-47A8-8BB1-6CF50242919B}" dt="2022-06-09T13:47:57.968" v="736" actId="255"/>
        <pc:sldMkLst>
          <pc:docMk/>
          <pc:sldMk cId="3409871721" sldId="488"/>
        </pc:sldMkLst>
        <pc:spChg chg="mod">
          <ac:chgData name="Musaka(ESO), Sally" userId="a513c14e-bc7f-4c6b-9978-c7baac33670c" providerId="ADAL" clId="{0F8BDE25-F37D-47A8-8BB1-6CF50242919B}" dt="2022-06-09T13:47:57.968" v="736" actId="255"/>
          <ac:spMkLst>
            <pc:docMk/>
            <pc:sldMk cId="3409871721" sldId="488"/>
            <ac:spMk id="24" creationId="{D11F48BE-96B2-4B10-82E2-0149C7A9017D}"/>
          </ac:spMkLst>
        </pc:spChg>
        <pc:spChg chg="mod">
          <ac:chgData name="Musaka(ESO), Sally" userId="a513c14e-bc7f-4c6b-9978-c7baac33670c" providerId="ADAL" clId="{0F8BDE25-F37D-47A8-8BB1-6CF50242919B}" dt="2022-06-09T13:47:11.736" v="695" actId="20577"/>
          <ac:spMkLst>
            <pc:docMk/>
            <pc:sldMk cId="3409871721" sldId="488"/>
            <ac:spMk id="25" creationId="{FD606F69-44F1-45F4-B0E8-B3ECBFA14AB6}"/>
          </ac:spMkLst>
        </pc:spChg>
      </pc:sldChg>
      <pc:sldChg chg="add">
        <pc:chgData name="Musaka(ESO), Sally" userId="a513c14e-bc7f-4c6b-9978-c7baac33670c" providerId="ADAL" clId="{0F8BDE25-F37D-47A8-8BB1-6CF50242919B}" dt="2022-06-20T09:46:48.507" v="5242"/>
        <pc:sldMkLst>
          <pc:docMk/>
          <pc:sldMk cId="2766033195" sldId="529"/>
        </pc:sldMkLst>
      </pc:sldChg>
      <pc:sldChg chg="add">
        <pc:chgData name="Musaka(ESO), Sally" userId="a513c14e-bc7f-4c6b-9978-c7baac33670c" providerId="ADAL" clId="{0F8BDE25-F37D-47A8-8BB1-6CF50242919B}" dt="2022-06-20T09:46:48.507" v="5242"/>
        <pc:sldMkLst>
          <pc:docMk/>
          <pc:sldMk cId="3588314978" sldId="531"/>
        </pc:sldMkLst>
      </pc:sldChg>
      <pc:sldChg chg="add del">
        <pc:chgData name="Musaka(ESO), Sally" userId="a513c14e-bc7f-4c6b-9978-c7baac33670c" providerId="ADAL" clId="{0F8BDE25-F37D-47A8-8BB1-6CF50242919B}" dt="2022-06-20T09:48:48.852" v="5245" actId="2696"/>
        <pc:sldMkLst>
          <pc:docMk/>
          <pc:sldMk cId="4133495288" sldId="533"/>
        </pc:sldMkLst>
      </pc:sldChg>
      <pc:sldChg chg="add">
        <pc:chgData name="Musaka(ESO), Sally" userId="a513c14e-bc7f-4c6b-9978-c7baac33670c" providerId="ADAL" clId="{0F8BDE25-F37D-47A8-8BB1-6CF50242919B}" dt="2022-06-20T09:48:11.279" v="5244"/>
        <pc:sldMkLst>
          <pc:docMk/>
          <pc:sldMk cId="2470844862" sldId="534"/>
        </pc:sldMkLst>
      </pc:sldChg>
      <pc:sldChg chg="add">
        <pc:chgData name="Musaka(ESO), Sally" userId="a513c14e-bc7f-4c6b-9978-c7baac33670c" providerId="ADAL" clId="{0F8BDE25-F37D-47A8-8BB1-6CF50242919B}" dt="2022-06-20T09:48:11.279" v="5244"/>
        <pc:sldMkLst>
          <pc:docMk/>
          <pc:sldMk cId="3421608378" sldId="535"/>
        </pc:sldMkLst>
      </pc:sldChg>
      <pc:sldChg chg="add">
        <pc:chgData name="Musaka(ESO), Sally" userId="a513c14e-bc7f-4c6b-9978-c7baac33670c" providerId="ADAL" clId="{0F8BDE25-F37D-47A8-8BB1-6CF50242919B}" dt="2022-06-16T14:17:50.864" v="4694"/>
        <pc:sldMkLst>
          <pc:docMk/>
          <pc:sldMk cId="2196846670" sldId="663"/>
        </pc:sldMkLst>
      </pc:sldChg>
      <pc:sldChg chg="modSp mod">
        <pc:chgData name="Musaka(ESO), Sally" userId="a513c14e-bc7f-4c6b-9978-c7baac33670c" providerId="ADAL" clId="{0F8BDE25-F37D-47A8-8BB1-6CF50242919B}" dt="2022-06-09T11:33:44.543" v="192" actId="20577"/>
        <pc:sldMkLst>
          <pc:docMk/>
          <pc:sldMk cId="3923867617" sldId="1212"/>
        </pc:sldMkLst>
        <pc:spChg chg="mod">
          <ac:chgData name="Musaka(ESO), Sally" userId="a513c14e-bc7f-4c6b-9978-c7baac33670c" providerId="ADAL" clId="{0F8BDE25-F37D-47A8-8BB1-6CF50242919B}" dt="2022-06-09T11:33:44.543" v="192" actId="20577"/>
          <ac:spMkLst>
            <pc:docMk/>
            <pc:sldMk cId="3923867617" sldId="1212"/>
            <ac:spMk id="5" creationId="{E110C69B-38A7-4378-9C60-90CF57283E9A}"/>
          </ac:spMkLst>
        </pc:spChg>
      </pc:sldChg>
      <pc:sldChg chg="modSp add mod">
        <pc:chgData name="Musaka(ESO), Sally" userId="a513c14e-bc7f-4c6b-9978-c7baac33670c" providerId="ADAL" clId="{0F8BDE25-F37D-47A8-8BB1-6CF50242919B}" dt="2022-06-20T09:50:45.815" v="5398" actId="1076"/>
        <pc:sldMkLst>
          <pc:docMk/>
          <pc:sldMk cId="2170277440" sldId="1285"/>
        </pc:sldMkLst>
        <pc:spChg chg="mod">
          <ac:chgData name="Musaka(ESO), Sally" userId="a513c14e-bc7f-4c6b-9978-c7baac33670c" providerId="ADAL" clId="{0F8BDE25-F37D-47A8-8BB1-6CF50242919B}" dt="2022-06-10T13:56:13.564" v="2364" actId="1076"/>
          <ac:spMkLst>
            <pc:docMk/>
            <pc:sldMk cId="2170277440" sldId="1285"/>
            <ac:spMk id="3" creationId="{00000000-0000-0000-0000-000000000000}"/>
          </ac:spMkLst>
        </pc:spChg>
        <pc:graphicFrameChg chg="mod modGraphic">
          <ac:chgData name="Musaka(ESO), Sally" userId="a513c14e-bc7f-4c6b-9978-c7baac33670c" providerId="ADAL" clId="{0F8BDE25-F37D-47A8-8BB1-6CF50242919B}" dt="2022-06-20T09:50:45.815" v="5398" actId="1076"/>
          <ac:graphicFrameMkLst>
            <pc:docMk/>
            <pc:sldMk cId="2170277440" sldId="1285"/>
            <ac:graphicFrameMk id="4" creationId="{CBD83B3D-3680-423E-BAED-52E4E6678DDC}"/>
          </ac:graphicFrameMkLst>
        </pc:graphicFrameChg>
      </pc:sldChg>
      <pc:sldChg chg="modSp add mod">
        <pc:chgData name="Musaka(ESO), Sally" userId="a513c14e-bc7f-4c6b-9978-c7baac33670c" providerId="ADAL" clId="{0F8BDE25-F37D-47A8-8BB1-6CF50242919B}" dt="2022-06-09T13:59:11.780" v="981" actId="14734"/>
        <pc:sldMkLst>
          <pc:docMk/>
          <pc:sldMk cId="3465876989" sldId="1338"/>
        </pc:sldMkLst>
        <pc:spChg chg="mod">
          <ac:chgData name="Musaka(ESO), Sally" userId="a513c14e-bc7f-4c6b-9978-c7baac33670c" providerId="ADAL" clId="{0F8BDE25-F37D-47A8-8BB1-6CF50242919B}" dt="2022-06-09T13:53:21.080" v="808" actId="20577"/>
          <ac:spMkLst>
            <pc:docMk/>
            <pc:sldMk cId="3465876989" sldId="1338"/>
            <ac:spMk id="2" creationId="{0CDA9072-F464-487A-8933-2350A3A6AE34}"/>
          </ac:spMkLst>
        </pc:spChg>
        <pc:graphicFrameChg chg="mod modGraphic">
          <ac:chgData name="Musaka(ESO), Sally" userId="a513c14e-bc7f-4c6b-9978-c7baac33670c" providerId="ADAL" clId="{0F8BDE25-F37D-47A8-8BB1-6CF50242919B}" dt="2022-06-09T13:59:11.780" v="981" actId="14734"/>
          <ac:graphicFrameMkLst>
            <pc:docMk/>
            <pc:sldMk cId="3465876989" sldId="1338"/>
            <ac:graphicFrameMk id="7" creationId="{7BE44EE5-25E9-49FA-BAC5-ED9CA495B1DD}"/>
          </ac:graphicFrameMkLst>
        </pc:graphicFrameChg>
      </pc:sldChg>
      <pc:sldChg chg="add del ord">
        <pc:chgData name="Musaka(ESO), Sally" userId="a513c14e-bc7f-4c6b-9978-c7baac33670c" providerId="ADAL" clId="{0F8BDE25-F37D-47A8-8BB1-6CF50242919B}" dt="2022-06-09T14:19:09.679" v="985" actId="2696"/>
        <pc:sldMkLst>
          <pc:docMk/>
          <pc:sldMk cId="2909679797" sldId="1398"/>
        </pc:sldMkLst>
      </pc:sldChg>
      <pc:sldChg chg="modSp add mod">
        <pc:chgData name="Musaka(ESO), Sally" userId="a513c14e-bc7f-4c6b-9978-c7baac33670c" providerId="ADAL" clId="{0F8BDE25-F37D-47A8-8BB1-6CF50242919B}" dt="2022-06-09T13:22:23.016" v="257" actId="20577"/>
        <pc:sldMkLst>
          <pc:docMk/>
          <pc:sldMk cId="2731900922" sldId="1407"/>
        </pc:sldMkLst>
        <pc:spChg chg="mod">
          <ac:chgData name="Musaka(ESO), Sally" userId="a513c14e-bc7f-4c6b-9978-c7baac33670c" providerId="ADAL" clId="{0F8BDE25-F37D-47A8-8BB1-6CF50242919B}" dt="2022-06-09T13:22:02.950" v="243" actId="20577"/>
          <ac:spMkLst>
            <pc:docMk/>
            <pc:sldMk cId="2731900922" sldId="1407"/>
            <ac:spMk id="2" creationId="{D12B9A16-5CAE-408A-8E1F-57ED227792CD}"/>
          </ac:spMkLst>
        </pc:spChg>
        <pc:spChg chg="mod">
          <ac:chgData name="Musaka(ESO), Sally" userId="a513c14e-bc7f-4c6b-9978-c7baac33670c" providerId="ADAL" clId="{0F8BDE25-F37D-47A8-8BB1-6CF50242919B}" dt="2022-06-09T13:22:23.016" v="257" actId="20577"/>
          <ac:spMkLst>
            <pc:docMk/>
            <pc:sldMk cId="2731900922" sldId="1407"/>
            <ac:spMk id="4" creationId="{00000000-0000-0000-0000-000000000000}"/>
          </ac:spMkLst>
        </pc:spChg>
      </pc:sldChg>
      <pc:sldChg chg="modSp add del mod addCm delCm modCm">
        <pc:chgData name="Musaka(ESO), Sally" userId="a513c14e-bc7f-4c6b-9978-c7baac33670c" providerId="ADAL" clId="{0F8BDE25-F37D-47A8-8BB1-6CF50242919B}" dt="2022-06-20T12:16:47.367" v="5509" actId="20577"/>
        <pc:sldMkLst>
          <pc:docMk/>
          <pc:sldMk cId="550493502" sldId="1418"/>
        </pc:sldMkLst>
        <pc:spChg chg="mod">
          <ac:chgData name="Musaka(ESO), Sally" userId="a513c14e-bc7f-4c6b-9978-c7baac33670c" providerId="ADAL" clId="{0F8BDE25-F37D-47A8-8BB1-6CF50242919B}" dt="2022-06-20T12:16:47.367" v="5509" actId="20577"/>
          <ac:spMkLst>
            <pc:docMk/>
            <pc:sldMk cId="550493502" sldId="1418"/>
            <ac:spMk id="2" creationId="{D12B9A16-5CAE-408A-8E1F-57ED227792CD}"/>
          </ac:spMkLst>
        </pc:spChg>
      </pc:sldChg>
      <pc:sldChg chg="add del">
        <pc:chgData name="Musaka(ESO), Sally" userId="a513c14e-bc7f-4c6b-9978-c7baac33670c" providerId="ADAL" clId="{0F8BDE25-F37D-47A8-8BB1-6CF50242919B}" dt="2022-06-09T14:20:02.380" v="988" actId="2696"/>
        <pc:sldMkLst>
          <pc:docMk/>
          <pc:sldMk cId="2596922685" sldId="1419"/>
        </pc:sldMkLst>
      </pc:sldChg>
      <pc:sldChg chg="modSp add del mod ord">
        <pc:chgData name="Musaka(ESO), Sally" userId="a513c14e-bc7f-4c6b-9978-c7baac33670c" providerId="ADAL" clId="{0F8BDE25-F37D-47A8-8BB1-6CF50242919B}" dt="2022-06-09T15:01:50.419" v="1740" actId="2696"/>
        <pc:sldMkLst>
          <pc:docMk/>
          <pc:sldMk cId="546321451" sldId="1420"/>
        </pc:sldMkLst>
        <pc:spChg chg="mod">
          <ac:chgData name="Musaka(ESO), Sally" userId="a513c14e-bc7f-4c6b-9978-c7baac33670c" providerId="ADAL" clId="{0F8BDE25-F37D-47A8-8BB1-6CF50242919B}" dt="2022-06-09T14:42:02.209" v="1373" actId="13926"/>
          <ac:spMkLst>
            <pc:docMk/>
            <pc:sldMk cId="546321451" sldId="1420"/>
            <ac:spMk id="3" creationId="{20BD49DA-B044-4B7E-A684-D0951A8BB8F1}"/>
          </ac:spMkLst>
        </pc:spChg>
      </pc:sldChg>
      <pc:sldChg chg="modSp add mod">
        <pc:chgData name="Musaka(ESO), Sally" userId="a513c14e-bc7f-4c6b-9978-c7baac33670c" providerId="ADAL" clId="{0F8BDE25-F37D-47A8-8BB1-6CF50242919B}" dt="2022-06-09T13:54:07.565" v="839" actId="20577"/>
        <pc:sldMkLst>
          <pc:docMk/>
          <pc:sldMk cId="2960754451" sldId="1444"/>
        </pc:sldMkLst>
        <pc:spChg chg="mod">
          <ac:chgData name="Musaka(ESO), Sally" userId="a513c14e-bc7f-4c6b-9978-c7baac33670c" providerId="ADAL" clId="{0F8BDE25-F37D-47A8-8BB1-6CF50242919B}" dt="2022-06-09T13:54:07.565" v="839" actId="20577"/>
          <ac:spMkLst>
            <pc:docMk/>
            <pc:sldMk cId="2960754451" sldId="1444"/>
            <ac:spMk id="2" creationId="{D12B9A16-5CAE-408A-8E1F-57ED227792CD}"/>
          </ac:spMkLst>
        </pc:spChg>
        <pc:spChg chg="mod">
          <ac:chgData name="Musaka(ESO), Sally" userId="a513c14e-bc7f-4c6b-9978-c7baac33670c" providerId="ADAL" clId="{0F8BDE25-F37D-47A8-8BB1-6CF50242919B}" dt="2022-06-09T13:53:57.161" v="838" actId="20577"/>
          <ac:spMkLst>
            <pc:docMk/>
            <pc:sldMk cId="2960754451" sldId="1444"/>
            <ac:spMk id="4" creationId="{00000000-0000-0000-0000-000000000000}"/>
          </ac:spMkLst>
        </pc:spChg>
      </pc:sldChg>
      <pc:sldChg chg="add del">
        <pc:chgData name="Musaka(ESO), Sally" userId="a513c14e-bc7f-4c6b-9978-c7baac33670c" providerId="ADAL" clId="{0F8BDE25-F37D-47A8-8BB1-6CF50242919B}" dt="2022-06-09T14:19:59.542" v="987" actId="2696"/>
        <pc:sldMkLst>
          <pc:docMk/>
          <pc:sldMk cId="452837469" sldId="1459"/>
        </pc:sldMkLst>
      </pc:sldChg>
      <pc:sldChg chg="add del ord">
        <pc:chgData name="Musaka(ESO), Sally" userId="a513c14e-bc7f-4c6b-9978-c7baac33670c" providerId="ADAL" clId="{0F8BDE25-F37D-47A8-8BB1-6CF50242919B}" dt="2022-06-09T14:24:27.109" v="995" actId="2696"/>
        <pc:sldMkLst>
          <pc:docMk/>
          <pc:sldMk cId="2411367362" sldId="1461"/>
        </pc:sldMkLst>
      </pc:sldChg>
      <pc:sldChg chg="add del ord">
        <pc:chgData name="Musaka(ESO), Sally" userId="a513c14e-bc7f-4c6b-9978-c7baac33670c" providerId="ADAL" clId="{0F8BDE25-F37D-47A8-8BB1-6CF50242919B}" dt="2022-06-09T11:45:48.560" v="203" actId="2696"/>
        <pc:sldMkLst>
          <pc:docMk/>
          <pc:sldMk cId="2423833213" sldId="1468"/>
        </pc:sldMkLst>
      </pc:sldChg>
      <pc:sldChg chg="modSp add del mod">
        <pc:chgData name="Musaka(ESO), Sally" userId="a513c14e-bc7f-4c6b-9978-c7baac33670c" providerId="ADAL" clId="{0F8BDE25-F37D-47A8-8BB1-6CF50242919B}" dt="2022-06-10T13:56:30.924" v="2365" actId="13926"/>
        <pc:sldMkLst>
          <pc:docMk/>
          <pc:sldMk cId="2570676370" sldId="1469"/>
        </pc:sldMkLst>
        <pc:spChg chg="mod">
          <ac:chgData name="Musaka(ESO), Sally" userId="a513c14e-bc7f-4c6b-9978-c7baac33670c" providerId="ADAL" clId="{0F8BDE25-F37D-47A8-8BB1-6CF50242919B}" dt="2022-06-09T14:59:43.824" v="1650" actId="20577"/>
          <ac:spMkLst>
            <pc:docMk/>
            <pc:sldMk cId="2570676370" sldId="1469"/>
            <ac:spMk id="28674" creationId="{00000000-0000-0000-0000-000000000000}"/>
          </ac:spMkLst>
        </pc:spChg>
        <pc:graphicFrameChg chg="modGraphic">
          <ac:chgData name="Musaka(ESO), Sally" userId="a513c14e-bc7f-4c6b-9978-c7baac33670c" providerId="ADAL" clId="{0F8BDE25-F37D-47A8-8BB1-6CF50242919B}" dt="2022-06-10T13:56:30.924" v="2365" actId="13926"/>
          <ac:graphicFrameMkLst>
            <pc:docMk/>
            <pc:sldMk cId="2570676370" sldId="1469"/>
            <ac:graphicFrameMk id="2" creationId="{89375179-2DE7-4CE9-88B5-B9B1898783E4}"/>
          </ac:graphicFrameMkLst>
        </pc:graphicFrameChg>
      </pc:sldChg>
      <pc:sldChg chg="add del">
        <pc:chgData name="Musaka(ESO), Sally" userId="a513c14e-bc7f-4c6b-9978-c7baac33670c" providerId="ADAL" clId="{0F8BDE25-F37D-47A8-8BB1-6CF50242919B}" dt="2022-06-09T14:27:57.891" v="1014" actId="2696"/>
        <pc:sldMkLst>
          <pc:docMk/>
          <pc:sldMk cId="198136265" sldId="1470"/>
        </pc:sldMkLst>
      </pc:sldChg>
      <pc:sldChg chg="add del">
        <pc:chgData name="Musaka(ESO), Sally" userId="a513c14e-bc7f-4c6b-9978-c7baac33670c" providerId="ADAL" clId="{0F8BDE25-F37D-47A8-8BB1-6CF50242919B}" dt="2022-06-09T14:39:49.890" v="1358" actId="2696"/>
        <pc:sldMkLst>
          <pc:docMk/>
          <pc:sldMk cId="3952797008" sldId="1475"/>
        </pc:sldMkLst>
      </pc:sldChg>
      <pc:sldChg chg="modSp add del mod modNotesTx">
        <pc:chgData name="Musaka(ESO), Sally" userId="a513c14e-bc7f-4c6b-9978-c7baac33670c" providerId="ADAL" clId="{0F8BDE25-F37D-47A8-8BB1-6CF50242919B}" dt="2022-06-21T09:02:45.660" v="5559" actId="14100"/>
        <pc:sldMkLst>
          <pc:docMk/>
          <pc:sldMk cId="1406300506" sldId="1477"/>
        </pc:sldMkLst>
        <pc:spChg chg="mod">
          <ac:chgData name="Musaka(ESO), Sally" userId="a513c14e-bc7f-4c6b-9978-c7baac33670c" providerId="ADAL" clId="{0F8BDE25-F37D-47A8-8BB1-6CF50242919B}" dt="2022-06-13T16:33:14.736" v="3006" actId="20577"/>
          <ac:spMkLst>
            <pc:docMk/>
            <pc:sldMk cId="1406300506" sldId="1477"/>
            <ac:spMk id="4" creationId="{00000000-0000-0000-0000-000000000000}"/>
          </ac:spMkLst>
        </pc:spChg>
        <pc:graphicFrameChg chg="mod modGraphic">
          <ac:chgData name="Musaka(ESO), Sally" userId="a513c14e-bc7f-4c6b-9978-c7baac33670c" providerId="ADAL" clId="{0F8BDE25-F37D-47A8-8BB1-6CF50242919B}" dt="2022-06-21T09:02:45.660" v="5559" actId="14100"/>
          <ac:graphicFrameMkLst>
            <pc:docMk/>
            <pc:sldMk cId="1406300506" sldId="1477"/>
            <ac:graphicFrameMk id="5" creationId="{4CB550AD-0E0B-467B-A24E-263CEEC8C372}"/>
          </ac:graphicFrameMkLst>
        </pc:graphicFrameChg>
      </pc:sldChg>
      <pc:sldChg chg="modSp add mod">
        <pc:chgData name="Musaka(ESO), Sally" userId="a513c14e-bc7f-4c6b-9978-c7baac33670c" providerId="ADAL" clId="{0F8BDE25-F37D-47A8-8BB1-6CF50242919B}" dt="2022-06-17T13:46:22.577" v="4747" actId="13926"/>
        <pc:sldMkLst>
          <pc:docMk/>
          <pc:sldMk cId="2981309810" sldId="1480"/>
        </pc:sldMkLst>
        <pc:spChg chg="mod">
          <ac:chgData name="Musaka(ESO), Sally" userId="a513c14e-bc7f-4c6b-9978-c7baac33670c" providerId="ADAL" clId="{0F8BDE25-F37D-47A8-8BB1-6CF50242919B}" dt="2022-06-09T13:22:37.885" v="271" actId="20577"/>
          <ac:spMkLst>
            <pc:docMk/>
            <pc:sldMk cId="2981309810" sldId="1480"/>
            <ac:spMk id="4" creationId="{00000000-0000-0000-0000-000000000000}"/>
          </ac:spMkLst>
        </pc:spChg>
        <pc:graphicFrameChg chg="modGraphic">
          <ac:chgData name="Musaka(ESO), Sally" userId="a513c14e-bc7f-4c6b-9978-c7baac33670c" providerId="ADAL" clId="{0F8BDE25-F37D-47A8-8BB1-6CF50242919B}" dt="2022-06-17T13:46:22.577" v="4747" actId="13926"/>
          <ac:graphicFrameMkLst>
            <pc:docMk/>
            <pc:sldMk cId="2981309810" sldId="1480"/>
            <ac:graphicFrameMk id="5" creationId="{4CB550AD-0E0B-467B-A24E-263CEEC8C372}"/>
          </ac:graphicFrameMkLst>
        </pc:graphicFrameChg>
      </pc:sldChg>
      <pc:sldChg chg="modSp add del mod">
        <pc:chgData name="Musaka(ESO), Sally" userId="a513c14e-bc7f-4c6b-9978-c7baac33670c" providerId="ADAL" clId="{0F8BDE25-F37D-47A8-8BB1-6CF50242919B}" dt="2022-06-09T13:47:03.303" v="686" actId="2696"/>
        <pc:sldMkLst>
          <pc:docMk/>
          <pc:sldMk cId="2671348176" sldId="1547"/>
        </pc:sldMkLst>
        <pc:spChg chg="mod">
          <ac:chgData name="Musaka(ESO), Sally" userId="a513c14e-bc7f-4c6b-9978-c7baac33670c" providerId="ADAL" clId="{0F8BDE25-F37D-47A8-8BB1-6CF50242919B}" dt="2022-06-09T13:41:41.747" v="680" actId="20577"/>
          <ac:spMkLst>
            <pc:docMk/>
            <pc:sldMk cId="2671348176" sldId="1547"/>
            <ac:spMk id="2" creationId="{9AA3D482-1954-7249-8E0B-75852F45ECAB}"/>
          </ac:spMkLst>
        </pc:spChg>
      </pc:sldChg>
      <pc:sldChg chg="modSp mod">
        <pc:chgData name="Musaka(ESO), Sally" userId="a513c14e-bc7f-4c6b-9978-c7baac33670c" providerId="ADAL" clId="{0F8BDE25-F37D-47A8-8BB1-6CF50242919B}" dt="2022-06-20T09:51:12.053" v="5403" actId="20577"/>
        <pc:sldMkLst>
          <pc:docMk/>
          <pc:sldMk cId="3438517331" sldId="1550"/>
        </pc:sldMkLst>
        <pc:spChg chg="mod">
          <ac:chgData name="Musaka(ESO), Sally" userId="a513c14e-bc7f-4c6b-9978-c7baac33670c" providerId="ADAL" clId="{0F8BDE25-F37D-47A8-8BB1-6CF50242919B}" dt="2022-06-20T09:28:58.358" v="5241" actId="27636"/>
          <ac:spMkLst>
            <pc:docMk/>
            <pc:sldMk cId="3438517331" sldId="1550"/>
            <ac:spMk id="4" creationId="{239D8572-4B80-43C0-A793-A677B76538B7}"/>
          </ac:spMkLst>
        </pc:spChg>
        <pc:spChg chg="mod">
          <ac:chgData name="Musaka(ESO), Sally" userId="a513c14e-bc7f-4c6b-9978-c7baac33670c" providerId="ADAL" clId="{0F8BDE25-F37D-47A8-8BB1-6CF50242919B}" dt="2022-06-20T09:51:12.053" v="5403" actId="20577"/>
          <ac:spMkLst>
            <pc:docMk/>
            <pc:sldMk cId="3438517331" sldId="1550"/>
            <ac:spMk id="7" creationId="{DBF05171-F7BD-4472-AE9F-E0226A1E9816}"/>
          </ac:spMkLst>
        </pc:spChg>
      </pc:sldChg>
      <pc:sldChg chg="modSp add del mod ord addCm modCm">
        <pc:chgData name="Musaka(ESO), Sally" userId="a513c14e-bc7f-4c6b-9978-c7baac33670c" providerId="ADAL" clId="{0F8BDE25-F37D-47A8-8BB1-6CF50242919B}" dt="2022-06-16T14:18:01.110" v="4695" actId="2696"/>
        <pc:sldMkLst>
          <pc:docMk/>
          <pc:sldMk cId="2693256386" sldId="1563"/>
        </pc:sldMkLst>
        <pc:spChg chg="mod">
          <ac:chgData name="Musaka(ESO), Sally" userId="a513c14e-bc7f-4c6b-9978-c7baac33670c" providerId="ADAL" clId="{0F8BDE25-F37D-47A8-8BB1-6CF50242919B}" dt="2022-06-09T13:48:37.994" v="750" actId="20577"/>
          <ac:spMkLst>
            <pc:docMk/>
            <pc:sldMk cId="2693256386" sldId="1563"/>
            <ac:spMk id="7" creationId="{9209A2C2-3F5F-49F9-90CA-FC5A6BE5DB69}"/>
          </ac:spMkLst>
        </pc:spChg>
        <pc:spChg chg="mod">
          <ac:chgData name="Musaka(ESO), Sally" userId="a513c14e-bc7f-4c6b-9978-c7baac33670c" providerId="ADAL" clId="{0F8BDE25-F37D-47A8-8BB1-6CF50242919B}" dt="2022-06-09T13:50:50.844" v="772" actId="20577"/>
          <ac:spMkLst>
            <pc:docMk/>
            <pc:sldMk cId="2693256386" sldId="1563"/>
            <ac:spMk id="8" creationId="{10054227-575F-481F-888D-32744D1B5B3F}"/>
          </ac:spMkLst>
        </pc:spChg>
      </pc:sldChg>
      <pc:sldChg chg="modSp mod">
        <pc:chgData name="Musaka(ESO), Sally" userId="a513c14e-bc7f-4c6b-9978-c7baac33670c" providerId="ADAL" clId="{0F8BDE25-F37D-47A8-8BB1-6CF50242919B}" dt="2022-06-09T13:40:19.340" v="577" actId="13926"/>
        <pc:sldMkLst>
          <pc:docMk/>
          <pc:sldMk cId="1141191759" sldId="1567"/>
        </pc:sldMkLst>
        <pc:spChg chg="mod">
          <ac:chgData name="Musaka(ESO), Sally" userId="a513c14e-bc7f-4c6b-9978-c7baac33670c" providerId="ADAL" clId="{0F8BDE25-F37D-47A8-8BB1-6CF50242919B}" dt="2022-06-09T13:40:19.340" v="577" actId="13926"/>
          <ac:spMkLst>
            <pc:docMk/>
            <pc:sldMk cId="1141191759" sldId="1567"/>
            <ac:spMk id="6" creationId="{82E07708-617F-494B-96D2-84F4EF516508}"/>
          </ac:spMkLst>
        </pc:spChg>
      </pc:sldChg>
      <pc:sldChg chg="modSp mod">
        <pc:chgData name="Musaka(ESO), Sally" userId="a513c14e-bc7f-4c6b-9978-c7baac33670c" providerId="ADAL" clId="{0F8BDE25-F37D-47A8-8BB1-6CF50242919B}" dt="2022-06-16T08:20:08.449" v="4693" actId="20577"/>
        <pc:sldMkLst>
          <pc:docMk/>
          <pc:sldMk cId="1936133991" sldId="2147197265"/>
        </pc:sldMkLst>
        <pc:spChg chg="mod">
          <ac:chgData name="Musaka(ESO), Sally" userId="a513c14e-bc7f-4c6b-9978-c7baac33670c" providerId="ADAL" clId="{0F8BDE25-F37D-47A8-8BB1-6CF50242919B}" dt="2022-06-16T08:19:10.043" v="4655" actId="1076"/>
          <ac:spMkLst>
            <pc:docMk/>
            <pc:sldMk cId="1936133991" sldId="2147197265"/>
            <ac:spMk id="3" creationId="{64995333-41E9-4E88-818A-F0DAA475A17C}"/>
          </ac:spMkLst>
        </pc:spChg>
        <pc:spChg chg="mod">
          <ac:chgData name="Musaka(ESO), Sally" userId="a513c14e-bc7f-4c6b-9978-c7baac33670c" providerId="ADAL" clId="{0F8BDE25-F37D-47A8-8BB1-6CF50242919B}" dt="2022-06-16T08:20:08.449" v="4693" actId="20577"/>
          <ac:spMkLst>
            <pc:docMk/>
            <pc:sldMk cId="1936133991" sldId="2147197265"/>
            <ac:spMk id="5" creationId="{DE07C0C5-50B0-462B-AD41-8D29135D594E}"/>
          </ac:spMkLst>
        </pc:spChg>
      </pc:sldChg>
      <pc:sldChg chg="modSp add mod ord">
        <pc:chgData name="Musaka(ESO), Sally" userId="a513c14e-bc7f-4c6b-9978-c7baac33670c" providerId="ADAL" clId="{0F8BDE25-F37D-47A8-8BB1-6CF50242919B}" dt="2022-06-21T11:24:19.957" v="5750" actId="20577"/>
        <pc:sldMkLst>
          <pc:docMk/>
          <pc:sldMk cId="3094168309" sldId="2147197275"/>
        </pc:sldMkLst>
        <pc:spChg chg="mod">
          <ac:chgData name="Musaka(ESO), Sally" userId="a513c14e-bc7f-4c6b-9978-c7baac33670c" providerId="ADAL" clId="{0F8BDE25-F37D-47A8-8BB1-6CF50242919B}" dt="2022-06-21T11:24:19.957" v="5750" actId="20577"/>
          <ac:spMkLst>
            <pc:docMk/>
            <pc:sldMk cId="3094168309" sldId="2147197275"/>
            <ac:spMk id="2" creationId="{9AA3D482-1954-7249-8E0B-75852F45ECAB}"/>
          </ac:spMkLst>
        </pc:spChg>
      </pc:sldChg>
      <pc:sldChg chg="add del">
        <pc:chgData name="Musaka(ESO), Sally" userId="a513c14e-bc7f-4c6b-9978-c7baac33670c" providerId="ADAL" clId="{0F8BDE25-F37D-47A8-8BB1-6CF50242919B}" dt="2022-06-09T14:39:29.122" v="1355" actId="2696"/>
        <pc:sldMkLst>
          <pc:docMk/>
          <pc:sldMk cId="504820060" sldId="2147197276"/>
        </pc:sldMkLst>
      </pc:sldChg>
      <pc:sldChg chg="add del">
        <pc:chgData name="Musaka(ESO), Sally" userId="a513c14e-bc7f-4c6b-9978-c7baac33670c" providerId="ADAL" clId="{0F8BDE25-F37D-47A8-8BB1-6CF50242919B}" dt="2022-06-09T15:01:31.295" v="1739" actId="2696"/>
        <pc:sldMkLst>
          <pc:docMk/>
          <pc:sldMk cId="76553340" sldId="2147197277"/>
        </pc:sldMkLst>
      </pc:sldChg>
      <pc:sldChg chg="modSp add del mod">
        <pc:chgData name="Musaka(ESO), Sally" userId="a513c14e-bc7f-4c6b-9978-c7baac33670c" providerId="ADAL" clId="{0F8BDE25-F37D-47A8-8BB1-6CF50242919B}" dt="2022-06-09T14:56:09.688" v="1558" actId="2696"/>
        <pc:sldMkLst>
          <pc:docMk/>
          <pc:sldMk cId="2645394945" sldId="2147197279"/>
        </pc:sldMkLst>
        <pc:spChg chg="mod">
          <ac:chgData name="Musaka(ESO), Sally" userId="a513c14e-bc7f-4c6b-9978-c7baac33670c" providerId="ADAL" clId="{0F8BDE25-F37D-47A8-8BB1-6CF50242919B}" dt="2022-06-09T14:41:19.974" v="1372" actId="13926"/>
          <ac:spMkLst>
            <pc:docMk/>
            <pc:sldMk cId="2645394945" sldId="2147197279"/>
            <ac:spMk id="3" creationId="{00000000-0000-0000-0000-000000000000}"/>
          </ac:spMkLst>
        </pc:spChg>
      </pc:sldChg>
      <pc:sldChg chg="modSp add mod">
        <pc:chgData name="Musaka(ESO), Sally" userId="a513c14e-bc7f-4c6b-9978-c7baac33670c" providerId="ADAL" clId="{0F8BDE25-F37D-47A8-8BB1-6CF50242919B}" dt="2022-06-13T15:04:38.026" v="2370" actId="13926"/>
        <pc:sldMkLst>
          <pc:docMk/>
          <pc:sldMk cId="1441115786" sldId="2147197280"/>
        </pc:sldMkLst>
        <pc:spChg chg="mod">
          <ac:chgData name="Musaka(ESO), Sally" userId="a513c14e-bc7f-4c6b-9978-c7baac33670c" providerId="ADAL" clId="{0F8BDE25-F37D-47A8-8BB1-6CF50242919B}" dt="2022-06-13T15:04:38.026" v="2370" actId="13926"/>
          <ac:spMkLst>
            <pc:docMk/>
            <pc:sldMk cId="1441115786" sldId="2147197280"/>
            <ac:spMk id="5" creationId="{BC581F01-1F66-4809-8884-8348CEBBE372}"/>
          </ac:spMkLst>
        </pc:spChg>
      </pc:sldChg>
      <pc:sldChg chg="add del">
        <pc:chgData name="Musaka(ESO), Sally" userId="a513c14e-bc7f-4c6b-9978-c7baac33670c" providerId="ADAL" clId="{0F8BDE25-F37D-47A8-8BB1-6CF50242919B}" dt="2022-06-09T14:35:26.332" v="1158"/>
        <pc:sldMkLst>
          <pc:docMk/>
          <pc:sldMk cId="4016526735" sldId="2147197281"/>
        </pc:sldMkLst>
      </pc:sldChg>
      <pc:sldChg chg="modSp add mod ord">
        <pc:chgData name="Musaka(ESO), Sally" userId="a513c14e-bc7f-4c6b-9978-c7baac33670c" providerId="ADAL" clId="{0F8BDE25-F37D-47A8-8BB1-6CF50242919B}" dt="2022-06-20T09:49:46.882" v="5397" actId="20577"/>
        <pc:sldMkLst>
          <pc:docMk/>
          <pc:sldMk cId="4029380238" sldId="2147197281"/>
        </pc:sldMkLst>
        <pc:spChg chg="mod">
          <ac:chgData name="Musaka(ESO), Sally" userId="a513c14e-bc7f-4c6b-9978-c7baac33670c" providerId="ADAL" clId="{0F8BDE25-F37D-47A8-8BB1-6CF50242919B}" dt="2022-06-20T09:49:46.882" v="5397" actId="20577"/>
          <ac:spMkLst>
            <pc:docMk/>
            <pc:sldMk cId="4029380238" sldId="2147197281"/>
            <ac:spMk id="24" creationId="{D11F48BE-96B2-4B10-82E2-0149C7A9017D}"/>
          </ac:spMkLst>
        </pc:spChg>
      </pc:sldChg>
      <pc:sldChg chg="modSp add del mod">
        <pc:chgData name="Musaka(ESO), Sally" userId="a513c14e-bc7f-4c6b-9978-c7baac33670c" providerId="ADAL" clId="{0F8BDE25-F37D-47A8-8BB1-6CF50242919B}" dt="2022-06-13T16:55:00.014" v="3394" actId="2696"/>
        <pc:sldMkLst>
          <pc:docMk/>
          <pc:sldMk cId="306735028" sldId="2147197282"/>
        </pc:sldMkLst>
        <pc:spChg chg="mod">
          <ac:chgData name="Musaka(ESO), Sally" userId="a513c14e-bc7f-4c6b-9978-c7baac33670c" providerId="ADAL" clId="{0F8BDE25-F37D-47A8-8BB1-6CF50242919B}" dt="2022-06-13T16:18:14.825" v="2508" actId="20577"/>
          <ac:spMkLst>
            <pc:docMk/>
            <pc:sldMk cId="306735028" sldId="2147197282"/>
            <ac:spMk id="2" creationId="{0CDA9072-F464-487A-8933-2350A3A6AE34}"/>
          </ac:spMkLst>
        </pc:spChg>
      </pc:sldChg>
      <pc:sldChg chg="add del">
        <pc:chgData name="Musaka(ESO), Sally" userId="a513c14e-bc7f-4c6b-9978-c7baac33670c" providerId="ADAL" clId="{0F8BDE25-F37D-47A8-8BB1-6CF50242919B}" dt="2022-06-13T15:09:59.612" v="2496"/>
        <pc:sldMkLst>
          <pc:docMk/>
          <pc:sldMk cId="1674033139" sldId="2147197282"/>
        </pc:sldMkLst>
      </pc:sldChg>
      <pc:sldChg chg="add">
        <pc:chgData name="Musaka(ESO), Sally" userId="a513c14e-bc7f-4c6b-9978-c7baac33670c" providerId="ADAL" clId="{0F8BDE25-F37D-47A8-8BB1-6CF50242919B}" dt="2022-06-20T09:27:21.199" v="5221"/>
        <pc:sldMkLst>
          <pc:docMk/>
          <pc:sldMk cId="2924318876" sldId="2147197282"/>
        </pc:sldMkLst>
      </pc:sldChg>
      <pc:sldChg chg="add">
        <pc:chgData name="Musaka(ESO), Sally" userId="a513c14e-bc7f-4c6b-9978-c7baac33670c" providerId="ADAL" clId="{0F8BDE25-F37D-47A8-8BB1-6CF50242919B}" dt="2022-06-20T09:48:11.279" v="5244"/>
        <pc:sldMkLst>
          <pc:docMk/>
          <pc:sldMk cId="42313458" sldId="2147197283"/>
        </pc:sldMkLst>
      </pc:sldChg>
      <pc:sldChg chg="modSp add mod ord addCm delCm modCm">
        <pc:chgData name="Musaka(ESO), Sally" userId="a513c14e-bc7f-4c6b-9978-c7baac33670c" providerId="ADAL" clId="{0F8BDE25-F37D-47A8-8BB1-6CF50242919B}" dt="2022-06-21T11:24:35.789" v="5753"/>
        <pc:sldMkLst>
          <pc:docMk/>
          <pc:sldMk cId="1176225992" sldId="2147197284"/>
        </pc:sldMkLst>
        <pc:spChg chg="mod">
          <ac:chgData name="Musaka(ESO), Sally" userId="a513c14e-bc7f-4c6b-9978-c7baac33670c" providerId="ADAL" clId="{0F8BDE25-F37D-47A8-8BB1-6CF50242919B}" dt="2022-06-21T11:24:25.438" v="5751" actId="20577"/>
          <ac:spMkLst>
            <pc:docMk/>
            <pc:sldMk cId="1176225992" sldId="2147197284"/>
            <ac:spMk id="2" creationId="{9AA3D482-1954-7249-8E0B-75852F45ECAB}"/>
          </ac:spMkLst>
        </pc:spChg>
      </pc:sldChg>
      <pc:sldMasterChg chg="del delSldLayout">
        <pc:chgData name="Musaka(ESO), Sally" userId="a513c14e-bc7f-4c6b-9978-c7baac33670c" providerId="ADAL" clId="{0F8BDE25-F37D-47A8-8BB1-6CF50242919B}" dt="2022-06-09T13:47:03.303" v="686" actId="2696"/>
        <pc:sldMasterMkLst>
          <pc:docMk/>
          <pc:sldMasterMk cId="1664600831" sldId="2147484316"/>
        </pc:sldMasterMkLst>
        <pc:sldLayoutChg chg="del">
          <pc:chgData name="Musaka(ESO), Sally" userId="a513c14e-bc7f-4c6b-9978-c7baac33670c" providerId="ADAL" clId="{0F8BDE25-F37D-47A8-8BB1-6CF50242919B}" dt="2022-06-09T13:47:03.303" v="686" actId="2696"/>
          <pc:sldLayoutMkLst>
            <pc:docMk/>
            <pc:sldMasterMk cId="1664600831" sldId="2147484316"/>
            <pc:sldLayoutMk cId="3061830210" sldId="2147484317"/>
          </pc:sldLayoutMkLst>
        </pc:sldLayoutChg>
        <pc:sldLayoutChg chg="del">
          <pc:chgData name="Musaka(ESO), Sally" userId="a513c14e-bc7f-4c6b-9978-c7baac33670c" providerId="ADAL" clId="{0F8BDE25-F37D-47A8-8BB1-6CF50242919B}" dt="2022-06-09T13:47:03.303" v="686" actId="2696"/>
          <pc:sldLayoutMkLst>
            <pc:docMk/>
            <pc:sldMasterMk cId="1664600831" sldId="2147484316"/>
            <pc:sldLayoutMk cId="2970693549" sldId="2147484318"/>
          </pc:sldLayoutMkLst>
        </pc:sldLayoutChg>
        <pc:sldLayoutChg chg="del">
          <pc:chgData name="Musaka(ESO), Sally" userId="a513c14e-bc7f-4c6b-9978-c7baac33670c" providerId="ADAL" clId="{0F8BDE25-F37D-47A8-8BB1-6CF50242919B}" dt="2022-06-09T13:47:03.303" v="686" actId="2696"/>
          <pc:sldLayoutMkLst>
            <pc:docMk/>
            <pc:sldMasterMk cId="1664600831" sldId="2147484316"/>
            <pc:sldLayoutMk cId="205009404" sldId="2147484319"/>
          </pc:sldLayoutMkLst>
        </pc:sldLayoutChg>
        <pc:sldLayoutChg chg="del">
          <pc:chgData name="Musaka(ESO), Sally" userId="a513c14e-bc7f-4c6b-9978-c7baac33670c" providerId="ADAL" clId="{0F8BDE25-F37D-47A8-8BB1-6CF50242919B}" dt="2022-06-09T13:47:03.303" v="686" actId="2696"/>
          <pc:sldLayoutMkLst>
            <pc:docMk/>
            <pc:sldMasterMk cId="1664600831" sldId="2147484316"/>
            <pc:sldLayoutMk cId="257015417" sldId="2147484320"/>
          </pc:sldLayoutMkLst>
        </pc:sldLayoutChg>
        <pc:sldLayoutChg chg="del">
          <pc:chgData name="Musaka(ESO), Sally" userId="a513c14e-bc7f-4c6b-9978-c7baac33670c" providerId="ADAL" clId="{0F8BDE25-F37D-47A8-8BB1-6CF50242919B}" dt="2022-06-09T13:47:03.303" v="686" actId="2696"/>
          <pc:sldLayoutMkLst>
            <pc:docMk/>
            <pc:sldMasterMk cId="1664600831" sldId="2147484316"/>
            <pc:sldLayoutMk cId="122277654" sldId="2147484321"/>
          </pc:sldLayoutMkLst>
        </pc:sldLayoutChg>
        <pc:sldLayoutChg chg="del">
          <pc:chgData name="Musaka(ESO), Sally" userId="a513c14e-bc7f-4c6b-9978-c7baac33670c" providerId="ADAL" clId="{0F8BDE25-F37D-47A8-8BB1-6CF50242919B}" dt="2022-06-09T13:47:03.303" v="686" actId="2696"/>
          <pc:sldLayoutMkLst>
            <pc:docMk/>
            <pc:sldMasterMk cId="1664600831" sldId="2147484316"/>
            <pc:sldLayoutMk cId="2133514235" sldId="2147484322"/>
          </pc:sldLayoutMkLst>
        </pc:sldLayoutChg>
        <pc:sldLayoutChg chg="del">
          <pc:chgData name="Musaka(ESO), Sally" userId="a513c14e-bc7f-4c6b-9978-c7baac33670c" providerId="ADAL" clId="{0F8BDE25-F37D-47A8-8BB1-6CF50242919B}" dt="2022-06-09T13:47:03.303" v="686" actId="2696"/>
          <pc:sldLayoutMkLst>
            <pc:docMk/>
            <pc:sldMasterMk cId="1664600831" sldId="2147484316"/>
            <pc:sldLayoutMk cId="119687237" sldId="2147484323"/>
          </pc:sldLayoutMkLst>
        </pc:sldLayoutChg>
        <pc:sldLayoutChg chg="del">
          <pc:chgData name="Musaka(ESO), Sally" userId="a513c14e-bc7f-4c6b-9978-c7baac33670c" providerId="ADAL" clId="{0F8BDE25-F37D-47A8-8BB1-6CF50242919B}" dt="2022-06-09T13:47:03.303" v="686" actId="2696"/>
          <pc:sldLayoutMkLst>
            <pc:docMk/>
            <pc:sldMasterMk cId="1664600831" sldId="2147484316"/>
            <pc:sldLayoutMk cId="753013363" sldId="2147484324"/>
          </pc:sldLayoutMkLst>
        </pc:sldLayoutChg>
        <pc:sldLayoutChg chg="del">
          <pc:chgData name="Musaka(ESO), Sally" userId="a513c14e-bc7f-4c6b-9978-c7baac33670c" providerId="ADAL" clId="{0F8BDE25-F37D-47A8-8BB1-6CF50242919B}" dt="2022-06-09T13:47:03.303" v="686" actId="2696"/>
          <pc:sldLayoutMkLst>
            <pc:docMk/>
            <pc:sldMasterMk cId="1664600831" sldId="2147484316"/>
            <pc:sldLayoutMk cId="491740664" sldId="2147484325"/>
          </pc:sldLayoutMkLst>
        </pc:sldLayoutChg>
        <pc:sldLayoutChg chg="del">
          <pc:chgData name="Musaka(ESO), Sally" userId="a513c14e-bc7f-4c6b-9978-c7baac33670c" providerId="ADAL" clId="{0F8BDE25-F37D-47A8-8BB1-6CF50242919B}" dt="2022-06-09T13:47:03.303" v="686" actId="2696"/>
          <pc:sldLayoutMkLst>
            <pc:docMk/>
            <pc:sldMasterMk cId="1664600831" sldId="2147484316"/>
            <pc:sldLayoutMk cId="3862507360" sldId="2147484326"/>
          </pc:sldLayoutMkLst>
        </pc:sldLayoutChg>
        <pc:sldLayoutChg chg="del">
          <pc:chgData name="Musaka(ESO), Sally" userId="a513c14e-bc7f-4c6b-9978-c7baac33670c" providerId="ADAL" clId="{0F8BDE25-F37D-47A8-8BB1-6CF50242919B}" dt="2022-06-09T13:47:03.303" v="686" actId="2696"/>
          <pc:sldLayoutMkLst>
            <pc:docMk/>
            <pc:sldMasterMk cId="1664600831" sldId="2147484316"/>
            <pc:sldLayoutMk cId="3009927580" sldId="2147484327"/>
          </pc:sldLayoutMkLst>
        </pc:sldLayoutChg>
        <pc:sldLayoutChg chg="del">
          <pc:chgData name="Musaka(ESO), Sally" userId="a513c14e-bc7f-4c6b-9978-c7baac33670c" providerId="ADAL" clId="{0F8BDE25-F37D-47A8-8BB1-6CF50242919B}" dt="2022-06-09T13:47:03.303" v="686" actId="2696"/>
          <pc:sldLayoutMkLst>
            <pc:docMk/>
            <pc:sldMasterMk cId="1664600831" sldId="2147484316"/>
            <pc:sldLayoutMk cId="1665818230" sldId="2147484328"/>
          </pc:sldLayoutMkLst>
        </pc:sldLayoutChg>
        <pc:sldLayoutChg chg="del">
          <pc:chgData name="Musaka(ESO), Sally" userId="a513c14e-bc7f-4c6b-9978-c7baac33670c" providerId="ADAL" clId="{0F8BDE25-F37D-47A8-8BB1-6CF50242919B}" dt="2022-06-09T13:47:03.303" v="686" actId="2696"/>
          <pc:sldLayoutMkLst>
            <pc:docMk/>
            <pc:sldMasterMk cId="1664600831" sldId="2147484316"/>
            <pc:sldLayoutMk cId="1058854651" sldId="2147484329"/>
          </pc:sldLayoutMkLst>
        </pc:sldLayoutChg>
        <pc:sldLayoutChg chg="del">
          <pc:chgData name="Musaka(ESO), Sally" userId="a513c14e-bc7f-4c6b-9978-c7baac33670c" providerId="ADAL" clId="{0F8BDE25-F37D-47A8-8BB1-6CF50242919B}" dt="2022-06-09T13:47:03.303" v="686" actId="2696"/>
          <pc:sldLayoutMkLst>
            <pc:docMk/>
            <pc:sldMasterMk cId="1664600831" sldId="2147484316"/>
            <pc:sldLayoutMk cId="1522574314" sldId="2147484330"/>
          </pc:sldLayoutMkLst>
        </pc:sldLayoutChg>
        <pc:sldLayoutChg chg="del">
          <pc:chgData name="Musaka(ESO), Sally" userId="a513c14e-bc7f-4c6b-9978-c7baac33670c" providerId="ADAL" clId="{0F8BDE25-F37D-47A8-8BB1-6CF50242919B}" dt="2022-06-09T13:47:03.303" v="686" actId="2696"/>
          <pc:sldLayoutMkLst>
            <pc:docMk/>
            <pc:sldMasterMk cId="1664600831" sldId="2147484316"/>
            <pc:sldLayoutMk cId="812838933" sldId="2147484331"/>
          </pc:sldLayoutMkLst>
        </pc:sldLayoutChg>
        <pc:sldLayoutChg chg="del">
          <pc:chgData name="Musaka(ESO), Sally" userId="a513c14e-bc7f-4c6b-9978-c7baac33670c" providerId="ADAL" clId="{0F8BDE25-F37D-47A8-8BB1-6CF50242919B}" dt="2022-06-09T13:47:03.303" v="686" actId="2696"/>
          <pc:sldLayoutMkLst>
            <pc:docMk/>
            <pc:sldMasterMk cId="1664600831" sldId="2147484316"/>
            <pc:sldLayoutMk cId="3913461952" sldId="2147484332"/>
          </pc:sldLayoutMkLst>
        </pc:sldLayoutChg>
        <pc:sldLayoutChg chg="del">
          <pc:chgData name="Musaka(ESO), Sally" userId="a513c14e-bc7f-4c6b-9978-c7baac33670c" providerId="ADAL" clId="{0F8BDE25-F37D-47A8-8BB1-6CF50242919B}" dt="2022-06-09T13:47:03.303" v="686" actId="2696"/>
          <pc:sldLayoutMkLst>
            <pc:docMk/>
            <pc:sldMasterMk cId="1664600831" sldId="2147484316"/>
            <pc:sldLayoutMk cId="1376738457" sldId="2147484333"/>
          </pc:sldLayoutMkLst>
        </pc:sldLayoutChg>
        <pc:sldLayoutChg chg="del">
          <pc:chgData name="Musaka(ESO), Sally" userId="a513c14e-bc7f-4c6b-9978-c7baac33670c" providerId="ADAL" clId="{0F8BDE25-F37D-47A8-8BB1-6CF50242919B}" dt="2022-06-09T13:47:03.303" v="686" actId="2696"/>
          <pc:sldLayoutMkLst>
            <pc:docMk/>
            <pc:sldMasterMk cId="1664600831" sldId="2147484316"/>
            <pc:sldLayoutMk cId="3822700291" sldId="2147484334"/>
          </pc:sldLayoutMkLst>
        </pc:sldLayoutChg>
        <pc:sldLayoutChg chg="del">
          <pc:chgData name="Musaka(ESO), Sally" userId="a513c14e-bc7f-4c6b-9978-c7baac33670c" providerId="ADAL" clId="{0F8BDE25-F37D-47A8-8BB1-6CF50242919B}" dt="2022-06-09T13:47:03.303" v="686" actId="2696"/>
          <pc:sldLayoutMkLst>
            <pc:docMk/>
            <pc:sldMasterMk cId="1664600831" sldId="2147484316"/>
            <pc:sldLayoutMk cId="3846485906" sldId="2147484335"/>
          </pc:sldLayoutMkLst>
        </pc:sldLayoutChg>
      </pc:sldMasterChg>
    </pc:docChg>
  </pc:docChgLst>
  <pc:docChgLst>
    <pc:chgData name="Musaka(ESO), Sally" userId="a513c14e-bc7f-4c6b-9978-c7baac33670c" providerId="ADAL" clId="{12B1150A-46AA-4F1B-BEDD-BC9211808C9B}"/>
    <pc:docChg chg="custSel addSld delSld modSld sldOrd modSection">
      <pc:chgData name="Musaka(ESO), Sally" userId="a513c14e-bc7f-4c6b-9978-c7baac33670c" providerId="ADAL" clId="{12B1150A-46AA-4F1B-BEDD-BC9211808C9B}" dt="2022-03-29T16:22:02.685" v="425" actId="20577"/>
      <pc:docMkLst>
        <pc:docMk/>
      </pc:docMkLst>
      <pc:sldChg chg="modSp mod delCm">
        <pc:chgData name="Musaka(ESO), Sally" userId="a513c14e-bc7f-4c6b-9978-c7baac33670c" providerId="ADAL" clId="{12B1150A-46AA-4F1B-BEDD-BC9211808C9B}" dt="2022-03-29T16:15:31.053" v="374" actId="20577"/>
        <pc:sldMkLst>
          <pc:docMk/>
          <pc:sldMk cId="3650974567" sldId="291"/>
        </pc:sldMkLst>
        <pc:spChg chg="mod">
          <ac:chgData name="Musaka(ESO), Sally" userId="a513c14e-bc7f-4c6b-9978-c7baac33670c" providerId="ADAL" clId="{12B1150A-46AA-4F1B-BEDD-BC9211808C9B}" dt="2022-03-29T16:15:31.053" v="374" actId="20577"/>
          <ac:spMkLst>
            <pc:docMk/>
            <pc:sldMk cId="3650974567" sldId="291"/>
            <ac:spMk id="8" creationId="{10054227-575F-481F-888D-32744D1B5B3F}"/>
          </ac:spMkLst>
        </pc:spChg>
      </pc:sldChg>
      <pc:sldChg chg="modSp mod">
        <pc:chgData name="Musaka(ESO), Sally" userId="a513c14e-bc7f-4c6b-9978-c7baac33670c" providerId="ADAL" clId="{12B1150A-46AA-4F1B-BEDD-BC9211808C9B}" dt="2022-03-29T16:16:40.191" v="381" actId="20577"/>
        <pc:sldMkLst>
          <pc:docMk/>
          <pc:sldMk cId="3776990864" sldId="292"/>
        </pc:sldMkLst>
        <pc:spChg chg="mod">
          <ac:chgData name="Musaka(ESO), Sally" userId="a513c14e-bc7f-4c6b-9978-c7baac33670c" providerId="ADAL" clId="{12B1150A-46AA-4F1B-BEDD-BC9211808C9B}" dt="2022-03-29T16:16:14.624" v="378" actId="20577"/>
          <ac:spMkLst>
            <pc:docMk/>
            <pc:sldMk cId="3776990864" sldId="292"/>
            <ac:spMk id="7" creationId="{9209A2C2-3F5F-49F9-90CA-FC5A6BE5DB69}"/>
          </ac:spMkLst>
        </pc:spChg>
        <pc:spChg chg="mod">
          <ac:chgData name="Musaka(ESO), Sally" userId="a513c14e-bc7f-4c6b-9978-c7baac33670c" providerId="ADAL" clId="{12B1150A-46AA-4F1B-BEDD-BC9211808C9B}" dt="2022-03-29T16:16:40.191" v="381" actId="20577"/>
          <ac:spMkLst>
            <pc:docMk/>
            <pc:sldMk cId="3776990864" sldId="292"/>
            <ac:spMk id="8" creationId="{10054227-575F-481F-888D-32744D1B5B3F}"/>
          </ac:spMkLst>
        </pc:spChg>
      </pc:sldChg>
      <pc:sldChg chg="modSp mod delCm">
        <pc:chgData name="Musaka(ESO), Sally" userId="a513c14e-bc7f-4c6b-9978-c7baac33670c" providerId="ADAL" clId="{12B1150A-46AA-4F1B-BEDD-BC9211808C9B}" dt="2022-03-29T16:22:02.685" v="425" actId="20577"/>
        <pc:sldMkLst>
          <pc:docMk/>
          <pc:sldMk cId="4125611304" sldId="293"/>
        </pc:sldMkLst>
        <pc:spChg chg="mod">
          <ac:chgData name="Musaka(ESO), Sally" userId="a513c14e-bc7f-4c6b-9978-c7baac33670c" providerId="ADAL" clId="{12B1150A-46AA-4F1B-BEDD-BC9211808C9B}" dt="2022-03-29T16:19:02.182" v="384" actId="20577"/>
          <ac:spMkLst>
            <pc:docMk/>
            <pc:sldMk cId="4125611304" sldId="293"/>
            <ac:spMk id="7" creationId="{9209A2C2-3F5F-49F9-90CA-FC5A6BE5DB69}"/>
          </ac:spMkLst>
        </pc:spChg>
        <pc:spChg chg="mod">
          <ac:chgData name="Musaka(ESO), Sally" userId="a513c14e-bc7f-4c6b-9978-c7baac33670c" providerId="ADAL" clId="{12B1150A-46AA-4F1B-BEDD-BC9211808C9B}" dt="2022-03-29T16:22:02.685" v="425" actId="20577"/>
          <ac:spMkLst>
            <pc:docMk/>
            <pc:sldMk cId="4125611304" sldId="293"/>
            <ac:spMk id="8" creationId="{10054227-575F-481F-888D-32744D1B5B3F}"/>
          </ac:spMkLst>
        </pc:spChg>
      </pc:sldChg>
      <pc:sldChg chg="modSp mod delCm">
        <pc:chgData name="Musaka(ESO), Sally" userId="a513c14e-bc7f-4c6b-9978-c7baac33670c" providerId="ADAL" clId="{12B1150A-46AA-4F1B-BEDD-BC9211808C9B}" dt="2022-03-22T16:25:13.758" v="51" actId="20577"/>
        <pc:sldMkLst>
          <pc:docMk/>
          <pc:sldMk cId="199391072" sldId="294"/>
        </pc:sldMkLst>
        <pc:spChg chg="mod">
          <ac:chgData name="Musaka(ESO), Sally" userId="a513c14e-bc7f-4c6b-9978-c7baac33670c" providerId="ADAL" clId="{12B1150A-46AA-4F1B-BEDD-BC9211808C9B}" dt="2022-03-22T16:25:13.758" v="51" actId="20577"/>
          <ac:spMkLst>
            <pc:docMk/>
            <pc:sldMk cId="199391072" sldId="294"/>
            <ac:spMk id="8" creationId="{10054227-575F-481F-888D-32744D1B5B3F}"/>
          </ac:spMkLst>
        </pc:spChg>
      </pc:sldChg>
      <pc:sldChg chg="add">
        <pc:chgData name="Musaka(ESO), Sally" userId="a513c14e-bc7f-4c6b-9978-c7baac33670c" providerId="ADAL" clId="{12B1150A-46AA-4F1B-BEDD-BC9211808C9B}" dt="2022-03-22T16:22:19.177" v="0"/>
        <pc:sldMkLst>
          <pc:docMk/>
          <pc:sldMk cId="3289947685" sldId="1509"/>
        </pc:sldMkLst>
      </pc:sldChg>
      <pc:sldChg chg="add">
        <pc:chgData name="Musaka(ESO), Sally" userId="a513c14e-bc7f-4c6b-9978-c7baac33670c" providerId="ADAL" clId="{12B1150A-46AA-4F1B-BEDD-BC9211808C9B}" dt="2022-03-22T16:22:19.177" v="0"/>
        <pc:sldMkLst>
          <pc:docMk/>
          <pc:sldMk cId="113096415" sldId="1511"/>
        </pc:sldMkLst>
      </pc:sldChg>
      <pc:sldChg chg="add">
        <pc:chgData name="Musaka(ESO), Sally" userId="a513c14e-bc7f-4c6b-9978-c7baac33670c" providerId="ADAL" clId="{12B1150A-46AA-4F1B-BEDD-BC9211808C9B}" dt="2022-03-22T16:22:19.177" v="0"/>
        <pc:sldMkLst>
          <pc:docMk/>
          <pc:sldMk cId="4117063985" sldId="1516"/>
        </pc:sldMkLst>
      </pc:sldChg>
      <pc:sldChg chg="add">
        <pc:chgData name="Musaka(ESO), Sally" userId="a513c14e-bc7f-4c6b-9978-c7baac33670c" providerId="ADAL" clId="{12B1150A-46AA-4F1B-BEDD-BC9211808C9B}" dt="2022-03-22T16:22:19.177" v="0"/>
        <pc:sldMkLst>
          <pc:docMk/>
          <pc:sldMk cId="3920219911" sldId="1518"/>
        </pc:sldMkLst>
      </pc:sldChg>
      <pc:sldChg chg="modSp add mod">
        <pc:chgData name="Musaka(ESO), Sally" userId="a513c14e-bc7f-4c6b-9978-c7baac33670c" providerId="ADAL" clId="{12B1150A-46AA-4F1B-BEDD-BC9211808C9B}" dt="2022-03-24T17:52:53.511" v="220" actId="5793"/>
        <pc:sldMkLst>
          <pc:docMk/>
          <pc:sldMk cId="1604453273" sldId="1519"/>
        </pc:sldMkLst>
        <pc:spChg chg="mod">
          <ac:chgData name="Musaka(ESO), Sally" userId="a513c14e-bc7f-4c6b-9978-c7baac33670c" providerId="ADAL" clId="{12B1150A-46AA-4F1B-BEDD-BC9211808C9B}" dt="2022-03-24T17:52:53.511" v="220" actId="5793"/>
          <ac:spMkLst>
            <pc:docMk/>
            <pc:sldMk cId="1604453273" sldId="1519"/>
            <ac:spMk id="5" creationId="{C3425FF1-E11B-41F4-8EF9-56542904BDE5}"/>
          </ac:spMkLst>
        </pc:spChg>
      </pc:sldChg>
      <pc:sldChg chg="modSp add mod">
        <pc:chgData name="Musaka(ESO), Sally" userId="a513c14e-bc7f-4c6b-9978-c7baac33670c" providerId="ADAL" clId="{12B1150A-46AA-4F1B-BEDD-BC9211808C9B}" dt="2022-03-28T15:47:35.897" v="223" actId="20577"/>
        <pc:sldMkLst>
          <pc:docMk/>
          <pc:sldMk cId="3913193158" sldId="1520"/>
        </pc:sldMkLst>
        <pc:spChg chg="mod">
          <ac:chgData name="Musaka(ESO), Sally" userId="a513c14e-bc7f-4c6b-9978-c7baac33670c" providerId="ADAL" clId="{12B1150A-46AA-4F1B-BEDD-BC9211808C9B}" dt="2022-03-28T15:47:35.897" v="223" actId="20577"/>
          <ac:spMkLst>
            <pc:docMk/>
            <pc:sldMk cId="3913193158" sldId="1520"/>
            <ac:spMk id="6" creationId="{B5AE654A-C526-4202-9756-6B753691A840}"/>
          </ac:spMkLst>
        </pc:spChg>
      </pc:sldChg>
      <pc:sldChg chg="ord">
        <pc:chgData name="Musaka(ESO), Sally" userId="a513c14e-bc7f-4c6b-9978-c7baac33670c" providerId="ADAL" clId="{12B1150A-46AA-4F1B-BEDD-BC9211808C9B}" dt="2022-03-22T16:22:46.674" v="2"/>
        <pc:sldMkLst>
          <pc:docMk/>
          <pc:sldMk cId="3438517331" sldId="1550"/>
        </pc:sldMkLst>
      </pc:sldChg>
      <pc:sldChg chg="modSp mod">
        <pc:chgData name="Musaka(ESO), Sally" userId="a513c14e-bc7f-4c6b-9978-c7baac33670c" providerId="ADAL" clId="{12B1150A-46AA-4F1B-BEDD-BC9211808C9B}" dt="2022-03-29T16:14:18.235" v="366" actId="20577"/>
        <pc:sldMkLst>
          <pc:docMk/>
          <pc:sldMk cId="2108267863" sldId="1555"/>
        </pc:sldMkLst>
        <pc:spChg chg="mod">
          <ac:chgData name="Musaka(ESO), Sally" userId="a513c14e-bc7f-4c6b-9978-c7baac33670c" providerId="ADAL" clId="{12B1150A-46AA-4F1B-BEDD-BC9211808C9B}" dt="2022-03-29T16:14:18.235" v="366" actId="20577"/>
          <ac:spMkLst>
            <pc:docMk/>
            <pc:sldMk cId="2108267863" sldId="1555"/>
            <ac:spMk id="2" creationId="{9AA3D482-1954-7249-8E0B-75852F45ECAB}"/>
          </ac:spMkLst>
        </pc:spChg>
      </pc:sldChg>
      <pc:sldChg chg="addSp delSp modSp add mod">
        <pc:chgData name="Musaka(ESO), Sally" userId="a513c14e-bc7f-4c6b-9978-c7baac33670c" providerId="ADAL" clId="{12B1150A-46AA-4F1B-BEDD-BC9211808C9B}" dt="2022-03-24T17:46:54.195" v="96" actId="207"/>
        <pc:sldMkLst>
          <pc:docMk/>
          <pc:sldMk cId="862071846" sldId="1556"/>
        </pc:sldMkLst>
        <pc:spChg chg="add mod">
          <ac:chgData name="Musaka(ESO), Sally" userId="a513c14e-bc7f-4c6b-9978-c7baac33670c" providerId="ADAL" clId="{12B1150A-46AA-4F1B-BEDD-BC9211808C9B}" dt="2022-03-24T17:46:54.195" v="96" actId="207"/>
          <ac:spMkLst>
            <pc:docMk/>
            <pc:sldMk cId="862071846" sldId="1556"/>
            <ac:spMk id="3" creationId="{28C4D9F9-93F7-4A3C-9989-C95F90BAF3A5}"/>
          </ac:spMkLst>
        </pc:spChg>
        <pc:spChg chg="del">
          <ac:chgData name="Musaka(ESO), Sally" userId="a513c14e-bc7f-4c6b-9978-c7baac33670c" providerId="ADAL" clId="{12B1150A-46AA-4F1B-BEDD-BC9211808C9B}" dt="2022-03-24T17:44:28.414" v="53" actId="478"/>
          <ac:spMkLst>
            <pc:docMk/>
            <pc:sldMk cId="862071846" sldId="1556"/>
            <ac:spMk id="4" creationId="{00000000-0000-0000-0000-000000000000}"/>
          </ac:spMkLst>
        </pc:spChg>
        <pc:spChg chg="del">
          <ac:chgData name="Musaka(ESO), Sally" userId="a513c14e-bc7f-4c6b-9978-c7baac33670c" providerId="ADAL" clId="{12B1150A-46AA-4F1B-BEDD-BC9211808C9B}" dt="2022-03-24T17:44:35.090" v="54" actId="478"/>
          <ac:spMkLst>
            <pc:docMk/>
            <pc:sldMk cId="862071846" sldId="1556"/>
            <ac:spMk id="5" creationId="{C3425FF1-E11B-41F4-8EF9-56542904BDE5}"/>
          </ac:spMkLst>
        </pc:spChg>
        <pc:graphicFrameChg chg="add mod modGraphic">
          <ac:chgData name="Musaka(ESO), Sally" userId="a513c14e-bc7f-4c6b-9978-c7baac33670c" providerId="ADAL" clId="{12B1150A-46AA-4F1B-BEDD-BC9211808C9B}" dt="2022-03-24T17:45:51.690" v="60" actId="255"/>
          <ac:graphicFrameMkLst>
            <pc:docMk/>
            <pc:sldMk cId="862071846" sldId="1556"/>
            <ac:graphicFrameMk id="6" creationId="{9962A44B-0195-41D4-802F-F2960124594C}"/>
          </ac:graphicFrameMkLst>
        </pc:graphicFrameChg>
      </pc:sldChg>
      <pc:sldChg chg="addSp delSp modSp add del mod">
        <pc:chgData name="Musaka(ESO), Sally" userId="a513c14e-bc7f-4c6b-9978-c7baac33670c" providerId="ADAL" clId="{12B1150A-46AA-4F1B-BEDD-BC9211808C9B}" dt="2022-03-24T17:53:13.314" v="221" actId="2696"/>
        <pc:sldMkLst>
          <pc:docMk/>
          <pc:sldMk cId="1196436378" sldId="1557"/>
        </pc:sldMkLst>
        <pc:spChg chg="mod">
          <ac:chgData name="Musaka(ESO), Sally" userId="a513c14e-bc7f-4c6b-9978-c7baac33670c" providerId="ADAL" clId="{12B1150A-46AA-4F1B-BEDD-BC9211808C9B}" dt="2022-03-24T17:48:57.468" v="143" actId="20577"/>
          <ac:spMkLst>
            <pc:docMk/>
            <pc:sldMk cId="1196436378" sldId="1557"/>
            <ac:spMk id="3" creationId="{28C4D9F9-93F7-4A3C-9989-C95F90BAF3A5}"/>
          </ac:spMkLst>
        </pc:spChg>
        <pc:spChg chg="add del mod">
          <ac:chgData name="Musaka(ESO), Sally" userId="a513c14e-bc7f-4c6b-9978-c7baac33670c" providerId="ADAL" clId="{12B1150A-46AA-4F1B-BEDD-BC9211808C9B}" dt="2022-03-24T17:48:30.559" v="105" actId="478"/>
          <ac:spMkLst>
            <pc:docMk/>
            <pc:sldMk cId="1196436378" sldId="1557"/>
            <ac:spMk id="4" creationId="{F3A06A6B-3A79-4E5E-9758-616F14DCC195}"/>
          </ac:spMkLst>
        </pc:spChg>
        <pc:graphicFrameChg chg="add del mod modGraphic">
          <ac:chgData name="Musaka(ESO), Sally" userId="a513c14e-bc7f-4c6b-9978-c7baac33670c" providerId="ADAL" clId="{12B1150A-46AA-4F1B-BEDD-BC9211808C9B}" dt="2022-03-24T17:48:40.852" v="106" actId="255"/>
          <ac:graphicFrameMkLst>
            <pc:docMk/>
            <pc:sldMk cId="1196436378" sldId="1557"/>
            <ac:graphicFrameMk id="2" creationId="{81599E76-C40E-4ECD-8FA3-DFA3FDEFB2F9}"/>
          </ac:graphicFrameMkLst>
        </pc:graphicFrameChg>
        <pc:graphicFrameChg chg="del">
          <ac:chgData name="Musaka(ESO), Sally" userId="a513c14e-bc7f-4c6b-9978-c7baac33670c" providerId="ADAL" clId="{12B1150A-46AA-4F1B-BEDD-BC9211808C9B}" dt="2022-03-24T17:47:54.358" v="98" actId="478"/>
          <ac:graphicFrameMkLst>
            <pc:docMk/>
            <pc:sldMk cId="1196436378" sldId="1557"/>
            <ac:graphicFrameMk id="6" creationId="{9962A44B-0195-41D4-802F-F2960124594C}"/>
          </ac:graphicFrameMkLst>
        </pc:graphicFrameChg>
      </pc:sldChg>
    </pc:docChg>
  </pc:docChgLst>
  <pc:docChgLst>
    <pc:chgData name="GataAura (ESO), Rashpal" userId="196895f2-bfc6-4b3d-8f90-4a7ed9ed52e1" providerId="ADAL" clId="{F2643FB3-FAB4-4B4B-AA48-71A173FF6E1A}"/>
    <pc:docChg chg="undo custSel delSld modSld delMainMaster modSection">
      <pc:chgData name="GataAura (ESO), Rashpal" userId="196895f2-bfc6-4b3d-8f90-4a7ed9ed52e1" providerId="ADAL" clId="{F2643FB3-FAB4-4B4B-AA48-71A173FF6E1A}" dt="2022-05-16T09:42:09.617" v="741" actId="20577"/>
      <pc:docMkLst>
        <pc:docMk/>
      </pc:docMkLst>
      <pc:sldChg chg="modSp mod">
        <pc:chgData name="GataAura (ESO), Rashpal" userId="196895f2-bfc6-4b3d-8f90-4a7ed9ed52e1" providerId="ADAL" clId="{F2643FB3-FAB4-4B4B-AA48-71A173FF6E1A}" dt="2022-05-09T13:24:25.075" v="6" actId="20577"/>
        <pc:sldMkLst>
          <pc:docMk/>
          <pc:sldMk cId="4166818921" sldId="259"/>
        </pc:sldMkLst>
        <pc:spChg chg="mod">
          <ac:chgData name="GataAura (ESO), Rashpal" userId="196895f2-bfc6-4b3d-8f90-4a7ed9ed52e1" providerId="ADAL" clId="{F2643FB3-FAB4-4B4B-AA48-71A173FF6E1A}" dt="2022-05-09T13:24:25.075" v="6" actId="20577"/>
          <ac:spMkLst>
            <pc:docMk/>
            <pc:sldMk cId="4166818921" sldId="259"/>
            <ac:spMk id="5" creationId="{4FBA6ABF-CE97-446E-AFED-BDC24A2E4D0F}"/>
          </ac:spMkLst>
        </pc:spChg>
      </pc:sldChg>
      <pc:sldChg chg="del">
        <pc:chgData name="GataAura (ESO), Rashpal" userId="196895f2-bfc6-4b3d-8f90-4a7ed9ed52e1" providerId="ADAL" clId="{F2643FB3-FAB4-4B4B-AA48-71A173FF6E1A}" dt="2022-05-09T13:29:03.512" v="164" actId="47"/>
        <pc:sldMkLst>
          <pc:docMk/>
          <pc:sldMk cId="3011244453" sldId="285"/>
        </pc:sldMkLst>
      </pc:sldChg>
      <pc:sldChg chg="del">
        <pc:chgData name="GataAura (ESO), Rashpal" userId="196895f2-bfc6-4b3d-8f90-4a7ed9ed52e1" providerId="ADAL" clId="{F2643FB3-FAB4-4B4B-AA48-71A173FF6E1A}" dt="2022-05-09T13:29:04.497" v="165" actId="47"/>
        <pc:sldMkLst>
          <pc:docMk/>
          <pc:sldMk cId="2295242512" sldId="289"/>
        </pc:sldMkLst>
      </pc:sldChg>
      <pc:sldChg chg="del">
        <pc:chgData name="GataAura (ESO), Rashpal" userId="196895f2-bfc6-4b3d-8f90-4a7ed9ed52e1" providerId="ADAL" clId="{F2643FB3-FAB4-4B4B-AA48-71A173FF6E1A}" dt="2022-05-09T13:29:05.433" v="166" actId="47"/>
        <pc:sldMkLst>
          <pc:docMk/>
          <pc:sldMk cId="605664104" sldId="290"/>
        </pc:sldMkLst>
      </pc:sldChg>
      <pc:sldChg chg="del">
        <pc:chgData name="GataAura (ESO), Rashpal" userId="196895f2-bfc6-4b3d-8f90-4a7ed9ed52e1" providerId="ADAL" clId="{F2643FB3-FAB4-4B4B-AA48-71A173FF6E1A}" dt="2022-05-09T13:27:47.973" v="117" actId="47"/>
        <pc:sldMkLst>
          <pc:docMk/>
          <pc:sldMk cId="3409871721" sldId="488"/>
        </pc:sldMkLst>
      </pc:sldChg>
      <pc:sldChg chg="del">
        <pc:chgData name="GataAura (ESO), Rashpal" userId="196895f2-bfc6-4b3d-8f90-4a7ed9ed52e1" providerId="ADAL" clId="{F2643FB3-FAB4-4B4B-AA48-71A173FF6E1A}" dt="2022-05-09T13:27:48.947" v="118" actId="47"/>
        <pc:sldMkLst>
          <pc:docMk/>
          <pc:sldMk cId="2766033195" sldId="529"/>
        </pc:sldMkLst>
      </pc:sldChg>
      <pc:sldChg chg="del">
        <pc:chgData name="GataAura (ESO), Rashpal" userId="196895f2-bfc6-4b3d-8f90-4a7ed9ed52e1" providerId="ADAL" clId="{F2643FB3-FAB4-4B4B-AA48-71A173FF6E1A}" dt="2022-05-09T13:27:50.664" v="119" actId="47"/>
        <pc:sldMkLst>
          <pc:docMk/>
          <pc:sldMk cId="3664853540" sldId="530"/>
        </pc:sldMkLst>
      </pc:sldChg>
      <pc:sldChg chg="del">
        <pc:chgData name="GataAura (ESO), Rashpal" userId="196895f2-bfc6-4b3d-8f90-4a7ed9ed52e1" providerId="ADAL" clId="{F2643FB3-FAB4-4B4B-AA48-71A173FF6E1A}" dt="2022-05-09T13:27:52.943" v="121" actId="47"/>
        <pc:sldMkLst>
          <pc:docMk/>
          <pc:sldMk cId="3588314978" sldId="531"/>
        </pc:sldMkLst>
      </pc:sldChg>
      <pc:sldChg chg="del">
        <pc:chgData name="GataAura (ESO), Rashpal" userId="196895f2-bfc6-4b3d-8f90-4a7ed9ed52e1" providerId="ADAL" clId="{F2643FB3-FAB4-4B4B-AA48-71A173FF6E1A}" dt="2022-05-09T13:27:51.641" v="120" actId="47"/>
        <pc:sldMkLst>
          <pc:docMk/>
          <pc:sldMk cId="3934654044" sldId="532"/>
        </pc:sldMkLst>
      </pc:sldChg>
      <pc:sldChg chg="del">
        <pc:chgData name="GataAura (ESO), Rashpal" userId="196895f2-bfc6-4b3d-8f90-4a7ed9ed52e1" providerId="ADAL" clId="{F2643FB3-FAB4-4B4B-AA48-71A173FF6E1A}" dt="2022-05-09T13:27:54.962" v="123" actId="47"/>
        <pc:sldMkLst>
          <pc:docMk/>
          <pc:sldMk cId="4133495288" sldId="533"/>
        </pc:sldMkLst>
      </pc:sldChg>
      <pc:sldChg chg="del">
        <pc:chgData name="GataAura (ESO), Rashpal" userId="196895f2-bfc6-4b3d-8f90-4a7ed9ed52e1" providerId="ADAL" clId="{F2643FB3-FAB4-4B4B-AA48-71A173FF6E1A}" dt="2022-05-09T13:27:54.077" v="122" actId="47"/>
        <pc:sldMkLst>
          <pc:docMk/>
          <pc:sldMk cId="2470844862" sldId="534"/>
        </pc:sldMkLst>
      </pc:sldChg>
      <pc:sldChg chg="del">
        <pc:chgData name="GataAura (ESO), Rashpal" userId="196895f2-bfc6-4b3d-8f90-4a7ed9ed52e1" providerId="ADAL" clId="{F2643FB3-FAB4-4B4B-AA48-71A173FF6E1A}" dt="2022-05-09T13:29:12.215" v="168" actId="47"/>
        <pc:sldMkLst>
          <pc:docMk/>
          <pc:sldMk cId="2196846670" sldId="663"/>
        </pc:sldMkLst>
      </pc:sldChg>
      <pc:sldChg chg="del">
        <pc:chgData name="GataAura (ESO), Rashpal" userId="196895f2-bfc6-4b3d-8f90-4a7ed9ed52e1" providerId="ADAL" clId="{F2643FB3-FAB4-4B4B-AA48-71A173FF6E1A}" dt="2022-05-09T13:29:10.731" v="167" actId="47"/>
        <pc:sldMkLst>
          <pc:docMk/>
          <pc:sldMk cId="1289224255" sldId="1151"/>
        </pc:sldMkLst>
      </pc:sldChg>
      <pc:sldChg chg="modSp mod">
        <pc:chgData name="GataAura (ESO), Rashpal" userId="196895f2-bfc6-4b3d-8f90-4a7ed9ed52e1" providerId="ADAL" clId="{F2643FB3-FAB4-4B4B-AA48-71A173FF6E1A}" dt="2022-05-09T13:30:16.305" v="215" actId="20577"/>
        <pc:sldMkLst>
          <pc:docMk/>
          <pc:sldMk cId="3513088701" sldId="1154"/>
        </pc:sldMkLst>
        <pc:spChg chg="mod">
          <ac:chgData name="GataAura (ESO), Rashpal" userId="196895f2-bfc6-4b3d-8f90-4a7ed9ed52e1" providerId="ADAL" clId="{F2643FB3-FAB4-4B4B-AA48-71A173FF6E1A}" dt="2022-05-09T13:30:16.305" v="215" actId="20577"/>
          <ac:spMkLst>
            <pc:docMk/>
            <pc:sldMk cId="3513088701" sldId="1154"/>
            <ac:spMk id="3" creationId="{A988FD65-247D-4210-B048-12258ADD0D92}"/>
          </ac:spMkLst>
        </pc:spChg>
      </pc:sldChg>
      <pc:sldChg chg="modSp mod">
        <pc:chgData name="GataAura (ESO), Rashpal" userId="196895f2-bfc6-4b3d-8f90-4a7ed9ed52e1" providerId="ADAL" clId="{F2643FB3-FAB4-4B4B-AA48-71A173FF6E1A}" dt="2022-05-09T13:25:24.121" v="45" actId="20577"/>
        <pc:sldMkLst>
          <pc:docMk/>
          <pc:sldMk cId="1238846108" sldId="1200"/>
        </pc:sldMkLst>
        <pc:spChg chg="mod">
          <ac:chgData name="GataAura (ESO), Rashpal" userId="196895f2-bfc6-4b3d-8f90-4a7ed9ed52e1" providerId="ADAL" clId="{F2643FB3-FAB4-4B4B-AA48-71A173FF6E1A}" dt="2022-05-09T13:25:24.121" v="45" actId="20577"/>
          <ac:spMkLst>
            <pc:docMk/>
            <pc:sldMk cId="1238846108" sldId="1200"/>
            <ac:spMk id="4" creationId="{E8B728F4-72B7-4C7C-80BE-E2F214E6E0E1}"/>
          </ac:spMkLst>
        </pc:spChg>
      </pc:sldChg>
      <pc:sldChg chg="addSp delSp modSp mod">
        <pc:chgData name="GataAura (ESO), Rashpal" userId="196895f2-bfc6-4b3d-8f90-4a7ed9ed52e1" providerId="ADAL" clId="{F2643FB3-FAB4-4B4B-AA48-71A173FF6E1A}" dt="2022-05-16T06:13:31.279" v="617" actId="6549"/>
        <pc:sldMkLst>
          <pc:docMk/>
          <pc:sldMk cId="3923867617" sldId="1212"/>
        </pc:sldMkLst>
        <pc:spChg chg="mod">
          <ac:chgData name="GataAura (ESO), Rashpal" userId="196895f2-bfc6-4b3d-8f90-4a7ed9ed52e1" providerId="ADAL" clId="{F2643FB3-FAB4-4B4B-AA48-71A173FF6E1A}" dt="2022-05-16T06:13:31.279" v="617" actId="6549"/>
          <ac:spMkLst>
            <pc:docMk/>
            <pc:sldMk cId="3923867617" sldId="1212"/>
            <ac:spMk id="5" creationId="{E110C69B-38A7-4378-9C60-90CF57283E9A}"/>
          </ac:spMkLst>
        </pc:spChg>
        <pc:graphicFrameChg chg="add del mod">
          <ac:chgData name="GataAura (ESO), Rashpal" userId="196895f2-bfc6-4b3d-8f90-4a7ed9ed52e1" providerId="ADAL" clId="{F2643FB3-FAB4-4B4B-AA48-71A173FF6E1A}" dt="2022-05-10T08:56:49.380" v="357" actId="478"/>
          <ac:graphicFrameMkLst>
            <pc:docMk/>
            <pc:sldMk cId="3923867617" sldId="1212"/>
            <ac:graphicFrameMk id="2" creationId="{33012B28-6C07-48F9-829B-611AA4E98F2B}"/>
          </ac:graphicFrameMkLst>
        </pc:graphicFrameChg>
      </pc:sldChg>
      <pc:sldChg chg="modSp mod">
        <pc:chgData name="GataAura (ESO), Rashpal" userId="196895f2-bfc6-4b3d-8f90-4a7ed9ed52e1" providerId="ADAL" clId="{F2643FB3-FAB4-4B4B-AA48-71A173FF6E1A}" dt="2022-05-16T09:42:09.617" v="741" actId="20577"/>
        <pc:sldMkLst>
          <pc:docMk/>
          <pc:sldMk cId="2405582474" sldId="1335"/>
        </pc:sldMkLst>
        <pc:spChg chg="mod">
          <ac:chgData name="GataAura (ESO), Rashpal" userId="196895f2-bfc6-4b3d-8f90-4a7ed9ed52e1" providerId="ADAL" clId="{F2643FB3-FAB4-4B4B-AA48-71A173FF6E1A}" dt="2022-05-16T09:42:09.617" v="741" actId="20577"/>
          <ac:spMkLst>
            <pc:docMk/>
            <pc:sldMk cId="2405582474" sldId="1335"/>
            <ac:spMk id="3" creationId="{20BD49DA-B044-4B7E-A684-D0951A8BB8F1}"/>
          </ac:spMkLst>
        </pc:spChg>
      </pc:sldChg>
      <pc:sldChg chg="modSp mod">
        <pc:chgData name="GataAura (ESO), Rashpal" userId="196895f2-bfc6-4b3d-8f90-4a7ed9ed52e1" providerId="ADAL" clId="{F2643FB3-FAB4-4B4B-AA48-71A173FF6E1A}" dt="2022-05-11T10:58:38.436" v="557" actId="13926"/>
        <pc:sldMkLst>
          <pc:docMk/>
          <pc:sldMk cId="1263246031" sldId="1336"/>
        </pc:sldMkLst>
        <pc:spChg chg="mod">
          <ac:chgData name="GataAura (ESO), Rashpal" userId="196895f2-bfc6-4b3d-8f90-4a7ed9ed52e1" providerId="ADAL" clId="{F2643FB3-FAB4-4B4B-AA48-71A173FF6E1A}" dt="2022-05-11T10:58:38.436" v="557" actId="13926"/>
          <ac:spMkLst>
            <pc:docMk/>
            <pc:sldMk cId="1263246031" sldId="1336"/>
            <ac:spMk id="3" creationId="{A988FD65-247D-4210-B048-12258ADD0D92}"/>
          </ac:spMkLst>
        </pc:spChg>
      </pc:sldChg>
      <pc:sldChg chg="del">
        <pc:chgData name="GataAura (ESO), Rashpal" userId="196895f2-bfc6-4b3d-8f90-4a7ed9ed52e1" providerId="ADAL" clId="{F2643FB3-FAB4-4B4B-AA48-71A173FF6E1A}" dt="2022-05-09T13:28:38.764" v="158" actId="47"/>
        <pc:sldMkLst>
          <pc:docMk/>
          <pc:sldMk cId="3465876989" sldId="1338"/>
        </pc:sldMkLst>
      </pc:sldChg>
      <pc:sldChg chg="modSp del mod">
        <pc:chgData name="GataAura (ESO), Rashpal" userId="196895f2-bfc6-4b3d-8f90-4a7ed9ed52e1" providerId="ADAL" clId="{F2643FB3-FAB4-4B4B-AA48-71A173FF6E1A}" dt="2022-05-16T09:37:09.635" v="729" actId="20577"/>
        <pc:sldMkLst>
          <pc:docMk/>
          <pc:sldMk cId="2960754451" sldId="1444"/>
        </pc:sldMkLst>
        <pc:spChg chg="mod">
          <ac:chgData name="GataAura (ESO), Rashpal" userId="196895f2-bfc6-4b3d-8f90-4a7ed9ed52e1" providerId="ADAL" clId="{F2643FB3-FAB4-4B4B-AA48-71A173FF6E1A}" dt="2022-05-16T09:37:09.635" v="729" actId="20577"/>
          <ac:spMkLst>
            <pc:docMk/>
            <pc:sldMk cId="2960754451" sldId="1444"/>
            <ac:spMk id="2" creationId="{D12B9A16-5CAE-408A-8E1F-57ED227792CD}"/>
          </ac:spMkLst>
        </pc:spChg>
      </pc:sldChg>
      <pc:sldChg chg="modSp mod">
        <pc:chgData name="GataAura (ESO), Rashpal" userId="196895f2-bfc6-4b3d-8f90-4a7ed9ed52e1" providerId="ADAL" clId="{F2643FB3-FAB4-4B4B-AA48-71A173FF6E1A}" dt="2022-05-11T10:58:11.904" v="556" actId="13926"/>
        <pc:sldMkLst>
          <pc:docMk/>
          <pc:sldMk cId="3438517331" sldId="1550"/>
        </pc:sldMkLst>
        <pc:spChg chg="mod">
          <ac:chgData name="GataAura (ESO), Rashpal" userId="196895f2-bfc6-4b3d-8f90-4a7ed9ed52e1" providerId="ADAL" clId="{F2643FB3-FAB4-4B4B-AA48-71A173FF6E1A}" dt="2022-05-11T10:58:11.904" v="556" actId="13926"/>
          <ac:spMkLst>
            <pc:docMk/>
            <pc:sldMk cId="3438517331" sldId="1550"/>
            <ac:spMk id="7" creationId="{DBF05171-F7BD-4472-AE9F-E0226A1E9816}"/>
          </ac:spMkLst>
        </pc:spChg>
      </pc:sldChg>
      <pc:sldChg chg="modSp mod">
        <pc:chgData name="GataAura (ESO), Rashpal" userId="196895f2-bfc6-4b3d-8f90-4a7ed9ed52e1" providerId="ADAL" clId="{F2643FB3-FAB4-4B4B-AA48-71A173FF6E1A}" dt="2022-05-09T13:28:32.750" v="156" actId="6549"/>
        <pc:sldMkLst>
          <pc:docMk/>
          <pc:sldMk cId="1636011976" sldId="1557"/>
        </pc:sldMkLst>
        <pc:spChg chg="mod">
          <ac:chgData name="GataAura (ESO), Rashpal" userId="196895f2-bfc6-4b3d-8f90-4a7ed9ed52e1" providerId="ADAL" clId="{F2643FB3-FAB4-4B4B-AA48-71A173FF6E1A}" dt="2022-05-09T13:28:32.750" v="156" actId="6549"/>
          <ac:spMkLst>
            <pc:docMk/>
            <pc:sldMk cId="1636011976" sldId="1557"/>
            <ac:spMk id="2" creationId="{9AA3D482-1954-7249-8E0B-75852F45ECAB}"/>
          </ac:spMkLst>
        </pc:spChg>
      </pc:sldChg>
      <pc:sldChg chg="del">
        <pc:chgData name="GataAura (ESO), Rashpal" userId="196895f2-bfc6-4b3d-8f90-4a7ed9ed52e1" providerId="ADAL" clId="{F2643FB3-FAB4-4B4B-AA48-71A173FF6E1A}" dt="2022-05-09T13:28:36.999" v="157" actId="47"/>
        <pc:sldMkLst>
          <pc:docMk/>
          <pc:sldMk cId="2693256386" sldId="1563"/>
        </pc:sldMkLst>
      </pc:sldChg>
      <pc:sldChg chg="addSp delSp modSp mod">
        <pc:chgData name="GataAura (ESO), Rashpal" userId="196895f2-bfc6-4b3d-8f90-4a7ed9ed52e1" providerId="ADAL" clId="{F2643FB3-FAB4-4B4B-AA48-71A173FF6E1A}" dt="2022-05-09T13:26:57.176" v="115" actId="6549"/>
        <pc:sldMkLst>
          <pc:docMk/>
          <pc:sldMk cId="1141191759" sldId="1567"/>
        </pc:sldMkLst>
        <pc:spChg chg="mod">
          <ac:chgData name="GataAura (ESO), Rashpal" userId="196895f2-bfc6-4b3d-8f90-4a7ed9ed52e1" providerId="ADAL" clId="{F2643FB3-FAB4-4B4B-AA48-71A173FF6E1A}" dt="2022-05-09T13:26:57.176" v="115" actId="6549"/>
          <ac:spMkLst>
            <pc:docMk/>
            <pc:sldMk cId="1141191759" sldId="1567"/>
            <ac:spMk id="6" creationId="{82E07708-617F-494B-96D2-84F4EF516508}"/>
          </ac:spMkLst>
        </pc:spChg>
        <pc:graphicFrameChg chg="add del mod">
          <ac:chgData name="GataAura (ESO), Rashpal" userId="196895f2-bfc6-4b3d-8f90-4a7ed9ed52e1" providerId="ADAL" clId="{F2643FB3-FAB4-4B4B-AA48-71A173FF6E1A}" dt="2022-05-09T13:26:28.687" v="114" actId="478"/>
          <ac:graphicFrameMkLst>
            <pc:docMk/>
            <pc:sldMk cId="1141191759" sldId="1567"/>
            <ac:graphicFrameMk id="2" creationId="{CB91440F-7349-462D-BE74-8D4AA3DCAA07}"/>
          </ac:graphicFrameMkLst>
        </pc:graphicFrameChg>
      </pc:sldChg>
      <pc:sldChg chg="del">
        <pc:chgData name="GataAura (ESO), Rashpal" userId="196895f2-bfc6-4b3d-8f90-4a7ed9ed52e1" providerId="ADAL" clId="{F2643FB3-FAB4-4B4B-AA48-71A173FF6E1A}" dt="2022-05-09T13:27:47.019" v="116" actId="47"/>
        <pc:sldMkLst>
          <pc:docMk/>
          <pc:sldMk cId="768383859" sldId="1568"/>
        </pc:sldMkLst>
      </pc:sldChg>
      <pc:sldChg chg="del">
        <pc:chgData name="GataAura (ESO), Rashpal" userId="196895f2-bfc6-4b3d-8f90-4a7ed9ed52e1" providerId="ADAL" clId="{F2643FB3-FAB4-4B4B-AA48-71A173FF6E1A}" dt="2022-05-09T13:27:56.382" v="124" actId="47"/>
        <pc:sldMkLst>
          <pc:docMk/>
          <pc:sldMk cId="3171213711" sldId="1570"/>
        </pc:sldMkLst>
      </pc:sldChg>
      <pc:sldChg chg="del">
        <pc:chgData name="GataAura (ESO), Rashpal" userId="196895f2-bfc6-4b3d-8f90-4a7ed9ed52e1" providerId="ADAL" clId="{F2643FB3-FAB4-4B4B-AA48-71A173FF6E1A}" dt="2022-05-09T13:31:03.853" v="218" actId="47"/>
        <pc:sldMkLst>
          <pc:docMk/>
          <pc:sldMk cId="692918971" sldId="1571"/>
        </pc:sldMkLst>
      </pc:sldChg>
      <pc:sldChg chg="del">
        <pc:chgData name="GataAura (ESO), Rashpal" userId="196895f2-bfc6-4b3d-8f90-4a7ed9ed52e1" providerId="ADAL" clId="{F2643FB3-FAB4-4B4B-AA48-71A173FF6E1A}" dt="2022-05-09T13:29:02.320" v="163" actId="47"/>
        <pc:sldMkLst>
          <pc:docMk/>
          <pc:sldMk cId="3336350095" sldId="1572"/>
        </pc:sldMkLst>
      </pc:sldChg>
      <pc:sldChg chg="del">
        <pc:chgData name="GataAura (ESO), Rashpal" userId="196895f2-bfc6-4b3d-8f90-4a7ed9ed52e1" providerId="ADAL" clId="{F2643FB3-FAB4-4B4B-AA48-71A173FF6E1A}" dt="2022-05-09T13:29:41.190" v="189" actId="47"/>
        <pc:sldMkLst>
          <pc:docMk/>
          <pc:sldMk cId="1815981856" sldId="2147197262"/>
        </pc:sldMkLst>
      </pc:sldChg>
      <pc:sldChg chg="modSp mod">
        <pc:chgData name="GataAura (ESO), Rashpal" userId="196895f2-bfc6-4b3d-8f90-4a7ed9ed52e1" providerId="ADAL" clId="{F2643FB3-FAB4-4B4B-AA48-71A173FF6E1A}" dt="2022-05-11T10:58:53.325" v="562" actId="13926"/>
        <pc:sldMkLst>
          <pc:docMk/>
          <pc:sldMk cId="1936133991" sldId="2147197265"/>
        </pc:sldMkLst>
        <pc:spChg chg="mod">
          <ac:chgData name="GataAura (ESO), Rashpal" userId="196895f2-bfc6-4b3d-8f90-4a7ed9ed52e1" providerId="ADAL" clId="{F2643FB3-FAB4-4B4B-AA48-71A173FF6E1A}" dt="2022-05-11T10:58:53.325" v="562" actId="13926"/>
          <ac:spMkLst>
            <pc:docMk/>
            <pc:sldMk cId="1936133991" sldId="2147197265"/>
            <ac:spMk id="5" creationId="{DE07C0C5-50B0-462B-AD41-8D29135D594E}"/>
          </ac:spMkLst>
        </pc:spChg>
      </pc:sldChg>
      <pc:sldChg chg="del">
        <pc:chgData name="GataAura (ESO), Rashpal" userId="196895f2-bfc6-4b3d-8f90-4a7ed9ed52e1" providerId="ADAL" clId="{F2643FB3-FAB4-4B4B-AA48-71A173FF6E1A}" dt="2022-05-09T13:29:43.743" v="191" actId="47"/>
        <pc:sldMkLst>
          <pc:docMk/>
          <pc:sldMk cId="2775251860" sldId="2147197266"/>
        </pc:sldMkLst>
      </pc:sldChg>
      <pc:sldChg chg="del">
        <pc:chgData name="GataAura (ESO), Rashpal" userId="196895f2-bfc6-4b3d-8f90-4a7ed9ed52e1" providerId="ADAL" clId="{F2643FB3-FAB4-4B4B-AA48-71A173FF6E1A}" dt="2022-05-09T13:29:42.284" v="190" actId="47"/>
        <pc:sldMkLst>
          <pc:docMk/>
          <pc:sldMk cId="464067431" sldId="2147197268"/>
        </pc:sldMkLst>
      </pc:sldChg>
      <pc:sldChg chg="modSp mod">
        <pc:chgData name="GataAura (ESO), Rashpal" userId="196895f2-bfc6-4b3d-8f90-4a7ed9ed52e1" providerId="ADAL" clId="{F2643FB3-FAB4-4B4B-AA48-71A173FF6E1A}" dt="2022-05-09T13:31:15.646" v="219" actId="207"/>
        <pc:sldMkLst>
          <pc:docMk/>
          <pc:sldMk cId="2337121063" sldId="2147197269"/>
        </pc:sldMkLst>
        <pc:spChg chg="mod">
          <ac:chgData name="GataAura (ESO), Rashpal" userId="196895f2-bfc6-4b3d-8f90-4a7ed9ed52e1" providerId="ADAL" clId="{F2643FB3-FAB4-4B4B-AA48-71A173FF6E1A}" dt="2022-05-09T13:31:15.646" v="219" actId="207"/>
          <ac:spMkLst>
            <pc:docMk/>
            <pc:sldMk cId="2337121063" sldId="2147197269"/>
            <ac:spMk id="2" creationId="{00000000-0000-0000-0000-000000000000}"/>
          </ac:spMkLst>
        </pc:spChg>
      </pc:sldChg>
      <pc:sldChg chg="delCm">
        <pc:chgData name="GataAura (ESO), Rashpal" userId="196895f2-bfc6-4b3d-8f90-4a7ed9ed52e1" providerId="ADAL" clId="{F2643FB3-FAB4-4B4B-AA48-71A173FF6E1A}" dt="2022-05-16T09:40:30.170" v="730" actId="1592"/>
        <pc:sldMkLst>
          <pc:docMk/>
          <pc:sldMk cId="76553340" sldId="2147197277"/>
        </pc:sldMkLst>
      </pc:sldChg>
      <pc:sldMasterChg chg="delSldLayout">
        <pc:chgData name="GataAura (ESO), Rashpal" userId="196895f2-bfc6-4b3d-8f90-4a7ed9ed52e1" providerId="ADAL" clId="{F2643FB3-FAB4-4B4B-AA48-71A173FF6E1A}" dt="2022-05-09T13:29:42.284" v="190" actId="47"/>
        <pc:sldMasterMkLst>
          <pc:docMk/>
          <pc:sldMasterMk cId="1585204217" sldId="2147483660"/>
        </pc:sldMasterMkLst>
        <pc:sldLayoutChg chg="del">
          <pc:chgData name="GataAura (ESO), Rashpal" userId="196895f2-bfc6-4b3d-8f90-4a7ed9ed52e1" providerId="ADAL" clId="{F2643FB3-FAB4-4B4B-AA48-71A173FF6E1A}" dt="2022-05-09T13:29:42.284" v="190" actId="47"/>
          <pc:sldLayoutMkLst>
            <pc:docMk/>
            <pc:sldMasterMk cId="1585204217" sldId="2147483660"/>
            <pc:sldLayoutMk cId="374879113" sldId="2147483875"/>
          </pc:sldLayoutMkLst>
        </pc:sldLayoutChg>
      </pc:sldMasterChg>
      <pc:sldMasterChg chg="del delSldLayout">
        <pc:chgData name="GataAura (ESO), Rashpal" userId="196895f2-bfc6-4b3d-8f90-4a7ed9ed52e1" providerId="ADAL" clId="{F2643FB3-FAB4-4B4B-AA48-71A173FF6E1A}" dt="2022-05-09T13:28:38.764" v="158" actId="47"/>
        <pc:sldMasterMkLst>
          <pc:docMk/>
          <pc:sldMasterMk cId="3409811729" sldId="2147484142"/>
        </pc:sldMasterMkLst>
        <pc:sldLayoutChg chg="del">
          <pc:chgData name="GataAura (ESO), Rashpal" userId="196895f2-bfc6-4b3d-8f90-4a7ed9ed52e1" providerId="ADAL" clId="{F2643FB3-FAB4-4B4B-AA48-71A173FF6E1A}" dt="2022-05-09T13:28:38.764" v="158" actId="47"/>
          <pc:sldLayoutMkLst>
            <pc:docMk/>
            <pc:sldMasterMk cId="3409811729" sldId="2147484142"/>
            <pc:sldLayoutMk cId="917670546" sldId="2147484143"/>
          </pc:sldLayoutMkLst>
        </pc:sldLayoutChg>
        <pc:sldLayoutChg chg="del">
          <pc:chgData name="GataAura (ESO), Rashpal" userId="196895f2-bfc6-4b3d-8f90-4a7ed9ed52e1" providerId="ADAL" clId="{F2643FB3-FAB4-4B4B-AA48-71A173FF6E1A}" dt="2022-05-09T13:28:38.764" v="158" actId="47"/>
          <pc:sldLayoutMkLst>
            <pc:docMk/>
            <pc:sldMasterMk cId="3409811729" sldId="2147484142"/>
            <pc:sldLayoutMk cId="4260345471" sldId="2147484144"/>
          </pc:sldLayoutMkLst>
        </pc:sldLayoutChg>
        <pc:sldLayoutChg chg="del">
          <pc:chgData name="GataAura (ESO), Rashpal" userId="196895f2-bfc6-4b3d-8f90-4a7ed9ed52e1" providerId="ADAL" clId="{F2643FB3-FAB4-4B4B-AA48-71A173FF6E1A}" dt="2022-05-09T13:28:38.764" v="158" actId="47"/>
          <pc:sldLayoutMkLst>
            <pc:docMk/>
            <pc:sldMasterMk cId="3409811729" sldId="2147484142"/>
            <pc:sldLayoutMk cId="2379582146" sldId="2147484145"/>
          </pc:sldLayoutMkLst>
        </pc:sldLayoutChg>
        <pc:sldLayoutChg chg="del">
          <pc:chgData name="GataAura (ESO), Rashpal" userId="196895f2-bfc6-4b3d-8f90-4a7ed9ed52e1" providerId="ADAL" clId="{F2643FB3-FAB4-4B4B-AA48-71A173FF6E1A}" dt="2022-05-09T13:28:38.764" v="158" actId="47"/>
          <pc:sldLayoutMkLst>
            <pc:docMk/>
            <pc:sldMasterMk cId="3409811729" sldId="2147484142"/>
            <pc:sldLayoutMk cId="3936995502" sldId="2147484146"/>
          </pc:sldLayoutMkLst>
        </pc:sldLayoutChg>
        <pc:sldLayoutChg chg="del">
          <pc:chgData name="GataAura (ESO), Rashpal" userId="196895f2-bfc6-4b3d-8f90-4a7ed9ed52e1" providerId="ADAL" clId="{F2643FB3-FAB4-4B4B-AA48-71A173FF6E1A}" dt="2022-05-09T13:28:38.764" v="158" actId="47"/>
          <pc:sldLayoutMkLst>
            <pc:docMk/>
            <pc:sldMasterMk cId="3409811729" sldId="2147484142"/>
            <pc:sldLayoutMk cId="2346194636" sldId="2147484147"/>
          </pc:sldLayoutMkLst>
        </pc:sldLayoutChg>
        <pc:sldLayoutChg chg="del">
          <pc:chgData name="GataAura (ESO), Rashpal" userId="196895f2-bfc6-4b3d-8f90-4a7ed9ed52e1" providerId="ADAL" clId="{F2643FB3-FAB4-4B4B-AA48-71A173FF6E1A}" dt="2022-05-09T13:28:38.764" v="158" actId="47"/>
          <pc:sldLayoutMkLst>
            <pc:docMk/>
            <pc:sldMasterMk cId="3409811729" sldId="2147484142"/>
            <pc:sldLayoutMk cId="3996430770" sldId="2147484148"/>
          </pc:sldLayoutMkLst>
        </pc:sldLayoutChg>
        <pc:sldLayoutChg chg="del">
          <pc:chgData name="GataAura (ESO), Rashpal" userId="196895f2-bfc6-4b3d-8f90-4a7ed9ed52e1" providerId="ADAL" clId="{F2643FB3-FAB4-4B4B-AA48-71A173FF6E1A}" dt="2022-05-09T13:28:38.764" v="158" actId="47"/>
          <pc:sldLayoutMkLst>
            <pc:docMk/>
            <pc:sldMasterMk cId="3409811729" sldId="2147484142"/>
            <pc:sldLayoutMk cId="2221979760" sldId="2147484149"/>
          </pc:sldLayoutMkLst>
        </pc:sldLayoutChg>
        <pc:sldLayoutChg chg="del">
          <pc:chgData name="GataAura (ESO), Rashpal" userId="196895f2-bfc6-4b3d-8f90-4a7ed9ed52e1" providerId="ADAL" clId="{F2643FB3-FAB4-4B4B-AA48-71A173FF6E1A}" dt="2022-05-09T13:28:38.764" v="158" actId="47"/>
          <pc:sldLayoutMkLst>
            <pc:docMk/>
            <pc:sldMasterMk cId="3409811729" sldId="2147484142"/>
            <pc:sldLayoutMk cId="3059346779" sldId="2147484150"/>
          </pc:sldLayoutMkLst>
        </pc:sldLayoutChg>
        <pc:sldLayoutChg chg="del">
          <pc:chgData name="GataAura (ESO), Rashpal" userId="196895f2-bfc6-4b3d-8f90-4a7ed9ed52e1" providerId="ADAL" clId="{F2643FB3-FAB4-4B4B-AA48-71A173FF6E1A}" dt="2022-05-09T13:28:38.764" v="158" actId="47"/>
          <pc:sldLayoutMkLst>
            <pc:docMk/>
            <pc:sldMasterMk cId="3409811729" sldId="2147484142"/>
            <pc:sldLayoutMk cId="357474340" sldId="2147484151"/>
          </pc:sldLayoutMkLst>
        </pc:sldLayoutChg>
        <pc:sldLayoutChg chg="del">
          <pc:chgData name="GataAura (ESO), Rashpal" userId="196895f2-bfc6-4b3d-8f90-4a7ed9ed52e1" providerId="ADAL" clId="{F2643FB3-FAB4-4B4B-AA48-71A173FF6E1A}" dt="2022-05-09T13:28:38.764" v="158" actId="47"/>
          <pc:sldLayoutMkLst>
            <pc:docMk/>
            <pc:sldMasterMk cId="3409811729" sldId="2147484142"/>
            <pc:sldLayoutMk cId="3317307437" sldId="2147484152"/>
          </pc:sldLayoutMkLst>
        </pc:sldLayoutChg>
        <pc:sldLayoutChg chg="del">
          <pc:chgData name="GataAura (ESO), Rashpal" userId="196895f2-bfc6-4b3d-8f90-4a7ed9ed52e1" providerId="ADAL" clId="{F2643FB3-FAB4-4B4B-AA48-71A173FF6E1A}" dt="2022-05-09T13:28:38.764" v="158" actId="47"/>
          <pc:sldLayoutMkLst>
            <pc:docMk/>
            <pc:sldMasterMk cId="3409811729" sldId="2147484142"/>
            <pc:sldLayoutMk cId="2078243381" sldId="2147484153"/>
          </pc:sldLayoutMkLst>
        </pc:sldLayoutChg>
        <pc:sldLayoutChg chg="del">
          <pc:chgData name="GataAura (ESO), Rashpal" userId="196895f2-bfc6-4b3d-8f90-4a7ed9ed52e1" providerId="ADAL" clId="{F2643FB3-FAB4-4B4B-AA48-71A173FF6E1A}" dt="2022-05-09T13:28:38.764" v="158" actId="47"/>
          <pc:sldLayoutMkLst>
            <pc:docMk/>
            <pc:sldMasterMk cId="3409811729" sldId="2147484142"/>
            <pc:sldLayoutMk cId="1160014757" sldId="2147484154"/>
          </pc:sldLayoutMkLst>
        </pc:sldLayoutChg>
        <pc:sldLayoutChg chg="del">
          <pc:chgData name="GataAura (ESO), Rashpal" userId="196895f2-bfc6-4b3d-8f90-4a7ed9ed52e1" providerId="ADAL" clId="{F2643FB3-FAB4-4B4B-AA48-71A173FF6E1A}" dt="2022-05-09T13:28:38.764" v="158" actId="47"/>
          <pc:sldLayoutMkLst>
            <pc:docMk/>
            <pc:sldMasterMk cId="3409811729" sldId="2147484142"/>
            <pc:sldLayoutMk cId="2183489772" sldId="2147484155"/>
          </pc:sldLayoutMkLst>
        </pc:sldLayoutChg>
        <pc:sldLayoutChg chg="del">
          <pc:chgData name="GataAura (ESO), Rashpal" userId="196895f2-bfc6-4b3d-8f90-4a7ed9ed52e1" providerId="ADAL" clId="{F2643FB3-FAB4-4B4B-AA48-71A173FF6E1A}" dt="2022-05-09T13:28:38.764" v="158" actId="47"/>
          <pc:sldLayoutMkLst>
            <pc:docMk/>
            <pc:sldMasterMk cId="3409811729" sldId="2147484142"/>
            <pc:sldLayoutMk cId="65464747" sldId="2147484156"/>
          </pc:sldLayoutMkLst>
        </pc:sldLayoutChg>
        <pc:sldLayoutChg chg="del">
          <pc:chgData name="GataAura (ESO), Rashpal" userId="196895f2-bfc6-4b3d-8f90-4a7ed9ed52e1" providerId="ADAL" clId="{F2643FB3-FAB4-4B4B-AA48-71A173FF6E1A}" dt="2022-05-09T13:28:38.764" v="158" actId="47"/>
          <pc:sldLayoutMkLst>
            <pc:docMk/>
            <pc:sldMasterMk cId="3409811729" sldId="2147484142"/>
            <pc:sldLayoutMk cId="1665784966" sldId="2147484157"/>
          </pc:sldLayoutMkLst>
        </pc:sldLayoutChg>
        <pc:sldLayoutChg chg="del">
          <pc:chgData name="GataAura (ESO), Rashpal" userId="196895f2-bfc6-4b3d-8f90-4a7ed9ed52e1" providerId="ADAL" clId="{F2643FB3-FAB4-4B4B-AA48-71A173FF6E1A}" dt="2022-05-09T13:28:38.764" v="158" actId="47"/>
          <pc:sldLayoutMkLst>
            <pc:docMk/>
            <pc:sldMasterMk cId="3409811729" sldId="2147484142"/>
            <pc:sldLayoutMk cId="3305034185" sldId="2147484158"/>
          </pc:sldLayoutMkLst>
        </pc:sldLayoutChg>
      </pc:sldMasterChg>
      <pc:sldMasterChg chg="delSldLayout">
        <pc:chgData name="GataAura (ESO), Rashpal" userId="196895f2-bfc6-4b3d-8f90-4a7ed9ed52e1" providerId="ADAL" clId="{F2643FB3-FAB4-4B4B-AA48-71A173FF6E1A}" dt="2022-05-09T13:31:03.853" v="218" actId="47"/>
        <pc:sldMasterMkLst>
          <pc:docMk/>
          <pc:sldMasterMk cId="1519084119" sldId="2147484159"/>
        </pc:sldMasterMkLst>
        <pc:sldLayoutChg chg="del">
          <pc:chgData name="GataAura (ESO), Rashpal" userId="196895f2-bfc6-4b3d-8f90-4a7ed9ed52e1" providerId="ADAL" clId="{F2643FB3-FAB4-4B4B-AA48-71A173FF6E1A}" dt="2022-05-09T13:28:40.986" v="159" actId="47"/>
          <pc:sldLayoutMkLst>
            <pc:docMk/>
            <pc:sldMasterMk cId="1519084119" sldId="2147484159"/>
            <pc:sldLayoutMk cId="2886966855" sldId="2147484176"/>
          </pc:sldLayoutMkLst>
        </pc:sldLayoutChg>
        <pc:sldLayoutChg chg="del">
          <pc:chgData name="GataAura (ESO), Rashpal" userId="196895f2-bfc6-4b3d-8f90-4a7ed9ed52e1" providerId="ADAL" clId="{F2643FB3-FAB4-4B4B-AA48-71A173FF6E1A}" dt="2022-05-09T13:27:47.019" v="116" actId="47"/>
          <pc:sldLayoutMkLst>
            <pc:docMk/>
            <pc:sldMasterMk cId="1519084119" sldId="2147484159"/>
            <pc:sldLayoutMk cId="1909694109" sldId="2147484205"/>
          </pc:sldLayoutMkLst>
        </pc:sldLayoutChg>
        <pc:sldLayoutChg chg="del">
          <pc:chgData name="GataAura (ESO), Rashpal" userId="196895f2-bfc6-4b3d-8f90-4a7ed9ed52e1" providerId="ADAL" clId="{F2643FB3-FAB4-4B4B-AA48-71A173FF6E1A}" dt="2022-05-09T13:27:56.382" v="124" actId="47"/>
          <pc:sldLayoutMkLst>
            <pc:docMk/>
            <pc:sldMasterMk cId="1519084119" sldId="2147484159"/>
            <pc:sldLayoutMk cId="2654869151" sldId="2147484206"/>
          </pc:sldLayoutMkLst>
        </pc:sldLayoutChg>
        <pc:sldLayoutChg chg="del">
          <pc:chgData name="GataAura (ESO), Rashpal" userId="196895f2-bfc6-4b3d-8f90-4a7ed9ed52e1" providerId="ADAL" clId="{F2643FB3-FAB4-4B4B-AA48-71A173FF6E1A}" dt="2022-05-09T13:31:03.853" v="218" actId="47"/>
          <pc:sldLayoutMkLst>
            <pc:docMk/>
            <pc:sldMasterMk cId="1519084119" sldId="2147484159"/>
            <pc:sldLayoutMk cId="4164134700" sldId="2147484207"/>
          </pc:sldLayoutMkLst>
        </pc:sldLayoutChg>
      </pc:sldMasterChg>
    </pc:docChg>
  </pc:docChgLst>
  <pc:docChgLst>
    <pc:chgData name="Musaka(ESO), Sally" userId="a513c14e-bc7f-4c6b-9978-c7baac33670c" providerId="ADAL" clId="{4D7AFD20-4E3C-423B-8C8E-E827BE52E2AB}"/>
    <pc:docChg chg="undo redo custSel addSld delSld modSld sldOrd modSection">
      <pc:chgData name="Musaka(ESO), Sally" userId="a513c14e-bc7f-4c6b-9978-c7baac33670c" providerId="ADAL" clId="{4D7AFD20-4E3C-423B-8C8E-E827BE52E2AB}" dt="2022-05-10T10:34:30.817" v="2195" actId="20577"/>
      <pc:docMkLst>
        <pc:docMk/>
      </pc:docMkLst>
      <pc:sldChg chg="modSp add mod">
        <pc:chgData name="Musaka(ESO), Sally" userId="a513c14e-bc7f-4c6b-9978-c7baac33670c" providerId="ADAL" clId="{4D7AFD20-4E3C-423B-8C8E-E827BE52E2AB}" dt="2022-05-10T10:26:03.624" v="2036" actId="20577"/>
        <pc:sldMkLst>
          <pc:docMk/>
          <pc:sldMk cId="68287948" sldId="1283"/>
        </pc:sldMkLst>
        <pc:spChg chg="mod">
          <ac:chgData name="Musaka(ESO), Sally" userId="a513c14e-bc7f-4c6b-9978-c7baac33670c" providerId="ADAL" clId="{4D7AFD20-4E3C-423B-8C8E-E827BE52E2AB}" dt="2022-05-10T10:26:03.624" v="2036" actId="20577"/>
          <ac:spMkLst>
            <pc:docMk/>
            <pc:sldMk cId="68287948" sldId="1283"/>
            <ac:spMk id="3" creationId="{00000000-0000-0000-0000-000000000000}"/>
          </ac:spMkLst>
        </pc:spChg>
        <pc:spChg chg="mod">
          <ac:chgData name="Musaka(ESO), Sally" userId="a513c14e-bc7f-4c6b-9978-c7baac33670c" providerId="ADAL" clId="{4D7AFD20-4E3C-423B-8C8E-E827BE52E2AB}" dt="2022-05-10T09:14:34.675" v="579" actId="20577"/>
          <ac:spMkLst>
            <pc:docMk/>
            <pc:sldMk cId="68287948" sldId="1283"/>
            <ac:spMk id="4" creationId="{00000000-0000-0000-0000-000000000000}"/>
          </ac:spMkLst>
        </pc:spChg>
      </pc:sldChg>
      <pc:sldChg chg="modSp add mod ord">
        <pc:chgData name="Musaka(ESO), Sally" userId="a513c14e-bc7f-4c6b-9978-c7baac33670c" providerId="ADAL" clId="{4D7AFD20-4E3C-423B-8C8E-E827BE52E2AB}" dt="2022-05-10T10:27:05.047" v="2040" actId="13926"/>
        <pc:sldMkLst>
          <pc:docMk/>
          <pc:sldMk cId="2170277440" sldId="1285"/>
        </pc:sldMkLst>
        <pc:spChg chg="mod">
          <ac:chgData name="Musaka(ESO), Sally" userId="a513c14e-bc7f-4c6b-9978-c7baac33670c" providerId="ADAL" clId="{4D7AFD20-4E3C-423B-8C8E-E827BE52E2AB}" dt="2022-05-10T10:17:38.680" v="1825" actId="1076"/>
          <ac:spMkLst>
            <pc:docMk/>
            <pc:sldMk cId="2170277440" sldId="1285"/>
            <ac:spMk id="2" creationId="{00000000-0000-0000-0000-000000000000}"/>
          </ac:spMkLst>
        </pc:spChg>
        <pc:spChg chg="mod">
          <ac:chgData name="Musaka(ESO), Sally" userId="a513c14e-bc7f-4c6b-9978-c7baac33670c" providerId="ADAL" clId="{4D7AFD20-4E3C-423B-8C8E-E827BE52E2AB}" dt="2022-05-10T10:26:48.417" v="2039" actId="20577"/>
          <ac:spMkLst>
            <pc:docMk/>
            <pc:sldMk cId="2170277440" sldId="1285"/>
            <ac:spMk id="3" creationId="{00000000-0000-0000-0000-000000000000}"/>
          </ac:spMkLst>
        </pc:spChg>
        <pc:graphicFrameChg chg="mod modGraphic">
          <ac:chgData name="Musaka(ESO), Sally" userId="a513c14e-bc7f-4c6b-9978-c7baac33670c" providerId="ADAL" clId="{4D7AFD20-4E3C-423B-8C8E-E827BE52E2AB}" dt="2022-05-10T10:27:05.047" v="2040" actId="13926"/>
          <ac:graphicFrameMkLst>
            <pc:docMk/>
            <pc:sldMk cId="2170277440" sldId="1285"/>
            <ac:graphicFrameMk id="4" creationId="{CBD83B3D-3680-423E-BAED-52E4E6678DDC}"/>
          </ac:graphicFrameMkLst>
        </pc:graphicFrameChg>
      </pc:sldChg>
      <pc:sldChg chg="modSp mod">
        <pc:chgData name="Musaka(ESO), Sally" userId="a513c14e-bc7f-4c6b-9978-c7baac33670c" providerId="ADAL" clId="{4D7AFD20-4E3C-423B-8C8E-E827BE52E2AB}" dt="2022-05-10T09:01:20.574" v="195" actId="13926"/>
        <pc:sldMkLst>
          <pc:docMk/>
          <pc:sldMk cId="1263246031" sldId="1336"/>
        </pc:sldMkLst>
        <pc:spChg chg="mod">
          <ac:chgData name="Musaka(ESO), Sally" userId="a513c14e-bc7f-4c6b-9978-c7baac33670c" providerId="ADAL" clId="{4D7AFD20-4E3C-423B-8C8E-E827BE52E2AB}" dt="2022-05-10T09:01:20.574" v="195" actId="13926"/>
          <ac:spMkLst>
            <pc:docMk/>
            <pc:sldMk cId="1263246031" sldId="1336"/>
            <ac:spMk id="3" creationId="{A988FD65-247D-4210-B048-12258ADD0D92}"/>
          </ac:spMkLst>
        </pc:spChg>
      </pc:sldChg>
      <pc:sldChg chg="modSp add mod ord addCm modCm">
        <pc:chgData name="Musaka(ESO), Sally" userId="a513c14e-bc7f-4c6b-9978-c7baac33670c" providerId="ADAL" clId="{4D7AFD20-4E3C-423B-8C8E-E827BE52E2AB}" dt="2022-05-10T10:34:30.817" v="2195" actId="20577"/>
        <pc:sldMkLst>
          <pc:docMk/>
          <pc:sldMk cId="1203562080" sldId="1338"/>
        </pc:sldMkLst>
        <pc:spChg chg="mod">
          <ac:chgData name="Musaka(ESO), Sally" userId="a513c14e-bc7f-4c6b-9978-c7baac33670c" providerId="ADAL" clId="{4D7AFD20-4E3C-423B-8C8E-E827BE52E2AB}" dt="2022-05-10T10:27:28.419" v="2041" actId="13926"/>
          <ac:spMkLst>
            <pc:docMk/>
            <pc:sldMk cId="1203562080" sldId="1338"/>
            <ac:spMk id="4" creationId="{00000000-0000-0000-0000-000000000000}"/>
          </ac:spMkLst>
        </pc:spChg>
        <pc:graphicFrameChg chg="mod modGraphic">
          <ac:chgData name="Musaka(ESO), Sally" userId="a513c14e-bc7f-4c6b-9978-c7baac33670c" providerId="ADAL" clId="{4D7AFD20-4E3C-423B-8C8E-E827BE52E2AB}" dt="2022-05-10T10:34:30.817" v="2195" actId="20577"/>
          <ac:graphicFrameMkLst>
            <pc:docMk/>
            <pc:sldMk cId="1203562080" sldId="1338"/>
            <ac:graphicFrameMk id="5" creationId="{4CB550AD-0E0B-467B-A24E-263CEEC8C372}"/>
          </ac:graphicFrameMkLst>
        </pc:graphicFrameChg>
      </pc:sldChg>
      <pc:sldChg chg="modSp add mod">
        <pc:chgData name="Musaka(ESO), Sally" userId="a513c14e-bc7f-4c6b-9978-c7baac33670c" providerId="ADAL" clId="{4D7AFD20-4E3C-423B-8C8E-E827BE52E2AB}" dt="2022-05-10T08:55:47.151" v="114" actId="13926"/>
        <pc:sldMkLst>
          <pc:docMk/>
          <pc:sldMk cId="2960754451" sldId="1444"/>
        </pc:sldMkLst>
        <pc:spChg chg="mod">
          <ac:chgData name="Musaka(ESO), Sally" userId="a513c14e-bc7f-4c6b-9978-c7baac33670c" providerId="ADAL" clId="{4D7AFD20-4E3C-423B-8C8E-E827BE52E2AB}" dt="2022-05-10T08:55:47.151" v="114" actId="13926"/>
          <ac:spMkLst>
            <pc:docMk/>
            <pc:sldMk cId="2960754451" sldId="1444"/>
            <ac:spMk id="2" creationId="{D12B9A16-5CAE-408A-8E1F-57ED227792CD}"/>
          </ac:spMkLst>
        </pc:spChg>
        <pc:spChg chg="mod">
          <ac:chgData name="Musaka(ESO), Sally" userId="a513c14e-bc7f-4c6b-9978-c7baac33670c" providerId="ADAL" clId="{4D7AFD20-4E3C-423B-8C8E-E827BE52E2AB}" dt="2022-05-10T08:54:24.160" v="55" actId="20577"/>
          <ac:spMkLst>
            <pc:docMk/>
            <pc:sldMk cId="2960754451" sldId="1444"/>
            <ac:spMk id="4" creationId="{00000000-0000-0000-0000-000000000000}"/>
          </ac:spMkLst>
        </pc:spChg>
      </pc:sldChg>
      <pc:sldChg chg="modSp mod">
        <pc:chgData name="Musaka(ESO), Sally" userId="a513c14e-bc7f-4c6b-9978-c7baac33670c" providerId="ADAL" clId="{4D7AFD20-4E3C-423B-8C8E-E827BE52E2AB}" dt="2022-05-10T09:13:45.952" v="574" actId="1076"/>
        <pc:sldMkLst>
          <pc:docMk/>
          <pc:sldMk cId="1636011976" sldId="1557"/>
        </pc:sldMkLst>
        <pc:spChg chg="mod">
          <ac:chgData name="Musaka(ESO), Sally" userId="a513c14e-bc7f-4c6b-9978-c7baac33670c" providerId="ADAL" clId="{4D7AFD20-4E3C-423B-8C8E-E827BE52E2AB}" dt="2022-05-10T09:13:45.952" v="574" actId="1076"/>
          <ac:spMkLst>
            <pc:docMk/>
            <pc:sldMk cId="1636011976" sldId="1557"/>
            <ac:spMk id="2" creationId="{9AA3D482-1954-7249-8E0B-75852F45ECAB}"/>
          </ac:spMkLst>
        </pc:spChg>
      </pc:sldChg>
      <pc:sldChg chg="modSp add del mod">
        <pc:chgData name="Musaka(ESO), Sally" userId="a513c14e-bc7f-4c6b-9978-c7baac33670c" providerId="ADAL" clId="{4D7AFD20-4E3C-423B-8C8E-E827BE52E2AB}" dt="2022-05-10T09:24:59.091" v="707" actId="2696"/>
        <pc:sldMkLst>
          <pc:docMk/>
          <pc:sldMk cId="69051277" sldId="2147197273"/>
        </pc:sldMkLst>
        <pc:spChg chg="mod">
          <ac:chgData name="Musaka(ESO), Sally" userId="a513c14e-bc7f-4c6b-9978-c7baac33670c" providerId="ADAL" clId="{4D7AFD20-4E3C-423B-8C8E-E827BE52E2AB}" dt="2022-05-10T08:56:57.973" v="136" actId="13926"/>
          <ac:spMkLst>
            <pc:docMk/>
            <pc:sldMk cId="69051277" sldId="2147197273"/>
            <ac:spMk id="2" creationId="{D12B9A16-5CAE-408A-8E1F-57ED227792CD}"/>
          </ac:spMkLst>
        </pc:spChg>
        <pc:spChg chg="mod">
          <ac:chgData name="Musaka(ESO), Sally" userId="a513c14e-bc7f-4c6b-9978-c7baac33670c" providerId="ADAL" clId="{4D7AFD20-4E3C-423B-8C8E-E827BE52E2AB}" dt="2022-05-10T08:57:19.793" v="139" actId="20577"/>
          <ac:spMkLst>
            <pc:docMk/>
            <pc:sldMk cId="69051277" sldId="2147197273"/>
            <ac:spMk id="4" creationId="{00000000-0000-0000-0000-000000000000}"/>
          </ac:spMkLst>
        </pc:spChg>
      </pc:sldChg>
      <pc:sldChg chg="modSp add del mod ord">
        <pc:chgData name="Musaka(ESO), Sally" userId="a513c14e-bc7f-4c6b-9978-c7baac33670c" providerId="ADAL" clId="{4D7AFD20-4E3C-423B-8C8E-E827BE52E2AB}" dt="2022-05-10T10:03:31.427" v="1451" actId="2696"/>
        <pc:sldMkLst>
          <pc:docMk/>
          <pc:sldMk cId="478805680" sldId="2147197274"/>
        </pc:sldMkLst>
        <pc:spChg chg="mod">
          <ac:chgData name="Musaka(ESO), Sally" userId="a513c14e-bc7f-4c6b-9978-c7baac33670c" providerId="ADAL" clId="{4D7AFD20-4E3C-423B-8C8E-E827BE52E2AB}" dt="2022-05-10T09:04:43.605" v="393" actId="20577"/>
          <ac:spMkLst>
            <pc:docMk/>
            <pc:sldMk cId="478805680" sldId="2147197274"/>
            <ac:spMk id="2" creationId="{D12B9A16-5CAE-408A-8E1F-57ED227792CD}"/>
          </ac:spMkLst>
        </pc:spChg>
        <pc:spChg chg="mod">
          <ac:chgData name="Musaka(ESO), Sally" userId="a513c14e-bc7f-4c6b-9978-c7baac33670c" providerId="ADAL" clId="{4D7AFD20-4E3C-423B-8C8E-E827BE52E2AB}" dt="2022-05-10T09:02:24.360" v="206" actId="14100"/>
          <ac:spMkLst>
            <pc:docMk/>
            <pc:sldMk cId="478805680" sldId="2147197274"/>
            <ac:spMk id="4" creationId="{00000000-0000-0000-0000-000000000000}"/>
          </ac:spMkLst>
        </pc:spChg>
      </pc:sldChg>
      <pc:sldChg chg="modSp add mod ord">
        <pc:chgData name="Musaka(ESO), Sally" userId="a513c14e-bc7f-4c6b-9978-c7baac33670c" providerId="ADAL" clId="{4D7AFD20-4E3C-423B-8C8E-E827BE52E2AB}" dt="2022-05-10T09:13:31.199" v="573" actId="255"/>
        <pc:sldMkLst>
          <pc:docMk/>
          <pc:sldMk cId="3094168309" sldId="2147197275"/>
        </pc:sldMkLst>
        <pc:spChg chg="mod">
          <ac:chgData name="Musaka(ESO), Sally" userId="a513c14e-bc7f-4c6b-9978-c7baac33670c" providerId="ADAL" clId="{4D7AFD20-4E3C-423B-8C8E-E827BE52E2AB}" dt="2022-05-10T09:13:31.199" v="573" actId="255"/>
          <ac:spMkLst>
            <pc:docMk/>
            <pc:sldMk cId="3094168309" sldId="2147197275"/>
            <ac:spMk id="2" creationId="{9AA3D482-1954-7249-8E0B-75852F45ECAB}"/>
          </ac:spMkLst>
        </pc:spChg>
      </pc:sldChg>
      <pc:sldChg chg="modSp add mod addCm modCm">
        <pc:chgData name="Musaka(ESO), Sally" userId="a513c14e-bc7f-4c6b-9978-c7baac33670c" providerId="ADAL" clId="{4D7AFD20-4E3C-423B-8C8E-E827BE52E2AB}" dt="2022-05-10T10:06:17.445" v="1470"/>
        <pc:sldMkLst>
          <pc:docMk/>
          <pc:sldMk cId="504820060" sldId="2147197276"/>
        </pc:sldMkLst>
        <pc:spChg chg="mod">
          <ac:chgData name="Musaka(ESO), Sally" userId="a513c14e-bc7f-4c6b-9978-c7baac33670c" providerId="ADAL" clId="{4D7AFD20-4E3C-423B-8C8E-E827BE52E2AB}" dt="2022-05-10T10:04:02.839" v="1452" actId="13926"/>
          <ac:spMkLst>
            <pc:docMk/>
            <pc:sldMk cId="504820060" sldId="2147197276"/>
            <ac:spMk id="3" creationId="{00000000-0000-0000-0000-000000000000}"/>
          </ac:spMkLst>
        </pc:spChg>
        <pc:spChg chg="mod">
          <ac:chgData name="Musaka(ESO), Sally" userId="a513c14e-bc7f-4c6b-9978-c7baac33670c" providerId="ADAL" clId="{4D7AFD20-4E3C-423B-8C8E-E827BE52E2AB}" dt="2022-05-10T09:16:34.549" v="676" actId="20577"/>
          <ac:spMkLst>
            <pc:docMk/>
            <pc:sldMk cId="504820060" sldId="2147197276"/>
            <ac:spMk id="4" creationId="{00000000-0000-0000-0000-000000000000}"/>
          </ac:spMkLst>
        </pc:spChg>
      </pc:sldChg>
      <pc:sldChg chg="modSp add mod addCm modCm">
        <pc:chgData name="Musaka(ESO), Sally" userId="a513c14e-bc7f-4c6b-9978-c7baac33670c" providerId="ADAL" clId="{4D7AFD20-4E3C-423B-8C8E-E827BE52E2AB}" dt="2022-05-10T10:19:50.862" v="1834"/>
        <pc:sldMkLst>
          <pc:docMk/>
          <pc:sldMk cId="76553340" sldId="2147197277"/>
        </pc:sldMkLst>
        <pc:spChg chg="mod">
          <ac:chgData name="Musaka(ESO), Sally" userId="a513c14e-bc7f-4c6b-9978-c7baac33670c" providerId="ADAL" clId="{4D7AFD20-4E3C-423B-8C8E-E827BE52E2AB}" dt="2022-05-10T10:15:44.843" v="1719" actId="13926"/>
          <ac:spMkLst>
            <pc:docMk/>
            <pc:sldMk cId="76553340" sldId="2147197277"/>
            <ac:spMk id="4" creationId="{00000000-0000-0000-0000-000000000000}"/>
          </ac:spMkLst>
        </pc:spChg>
        <pc:graphicFrameChg chg="mod modGraphic">
          <ac:chgData name="Musaka(ESO), Sally" userId="a513c14e-bc7f-4c6b-9978-c7baac33670c" providerId="ADAL" clId="{4D7AFD20-4E3C-423B-8C8E-E827BE52E2AB}" dt="2022-05-10T10:15:29.686" v="1718" actId="20577"/>
          <ac:graphicFrameMkLst>
            <pc:docMk/>
            <pc:sldMk cId="76553340" sldId="2147197277"/>
            <ac:graphicFrameMk id="5" creationId="{4CB550AD-0E0B-467B-A24E-263CEEC8C372}"/>
          </ac:graphicFrameMkLst>
        </pc:graphicFrameChg>
      </pc:sldChg>
      <pc:sldChg chg="modSp add mod">
        <pc:chgData name="Musaka(ESO), Sally" userId="a513c14e-bc7f-4c6b-9978-c7baac33670c" providerId="ADAL" clId="{4D7AFD20-4E3C-423B-8C8E-E827BE52E2AB}" dt="2022-05-10T10:32:36.289" v="2190" actId="13926"/>
        <pc:sldMkLst>
          <pc:docMk/>
          <pc:sldMk cId="1835876649" sldId="2147197278"/>
        </pc:sldMkLst>
        <pc:spChg chg="mod">
          <ac:chgData name="Musaka(ESO), Sally" userId="a513c14e-bc7f-4c6b-9978-c7baac33670c" providerId="ADAL" clId="{4D7AFD20-4E3C-423B-8C8E-E827BE52E2AB}" dt="2022-05-10T10:32:06.765" v="2176" actId="13926"/>
          <ac:spMkLst>
            <pc:docMk/>
            <pc:sldMk cId="1835876649" sldId="2147197278"/>
            <ac:spMk id="3" creationId="{00000000-0000-0000-0000-000000000000}"/>
          </ac:spMkLst>
        </pc:spChg>
        <pc:graphicFrameChg chg="modGraphic">
          <ac:chgData name="Musaka(ESO), Sally" userId="a513c14e-bc7f-4c6b-9978-c7baac33670c" providerId="ADAL" clId="{4D7AFD20-4E3C-423B-8C8E-E827BE52E2AB}" dt="2022-05-10T10:32:36.289" v="2190" actId="13926"/>
          <ac:graphicFrameMkLst>
            <pc:docMk/>
            <pc:sldMk cId="1835876649" sldId="2147197278"/>
            <ac:graphicFrameMk id="4" creationId="{CBD83B3D-3680-423E-BAED-52E4E6678DDC}"/>
          </ac:graphicFrameMkLst>
        </pc:graphicFrameChg>
      </pc:sldChg>
      <pc:sldChg chg="modSp add mod addCm modCm">
        <pc:chgData name="Musaka(ESO), Sally" userId="a513c14e-bc7f-4c6b-9978-c7baac33670c" providerId="ADAL" clId="{4D7AFD20-4E3C-423B-8C8E-E827BE52E2AB}" dt="2022-05-10T10:20:48.160" v="1835"/>
        <pc:sldMkLst>
          <pc:docMk/>
          <pc:sldMk cId="2645394945" sldId="2147197279"/>
        </pc:sldMkLst>
        <pc:spChg chg="mod">
          <ac:chgData name="Musaka(ESO), Sally" userId="a513c14e-bc7f-4c6b-9978-c7baac33670c" providerId="ADAL" clId="{4D7AFD20-4E3C-423B-8C8E-E827BE52E2AB}" dt="2022-05-10T10:04:30.955" v="1454" actId="1076"/>
          <ac:spMkLst>
            <pc:docMk/>
            <pc:sldMk cId="2645394945" sldId="2147197279"/>
            <ac:spMk id="3" creationId="{00000000-0000-0000-0000-000000000000}"/>
          </ac:spMkLst>
        </pc:spChg>
        <pc:spChg chg="mod">
          <ac:chgData name="Musaka(ESO), Sally" userId="a513c14e-bc7f-4c6b-9978-c7baac33670c" providerId="ADAL" clId="{4D7AFD20-4E3C-423B-8C8E-E827BE52E2AB}" dt="2022-05-10T10:04:49.226" v="1468" actId="20577"/>
          <ac:spMkLst>
            <pc:docMk/>
            <pc:sldMk cId="2645394945" sldId="2147197279"/>
            <ac:spMk id="4" creationId="{00000000-0000-0000-0000-000000000000}"/>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5FC15-1CE8-0B43-8B80-417162D2E6F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396DC26-95A5-8940-A79D-AF0EBC391E9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44258-D2F0-FD48-997E-DC1F2F174FC0}" type="datetimeFigureOut">
              <a:rPr lang="en-US" smtClean="0"/>
              <a:t>6/21/2022</a:t>
            </a:fld>
            <a:endParaRPr lang="en-US"/>
          </a:p>
        </p:txBody>
      </p:sp>
      <p:sp>
        <p:nvSpPr>
          <p:cNvPr id="4" name="Footer Placeholder 3">
            <a:extLst>
              <a:ext uri="{FF2B5EF4-FFF2-40B4-BE49-F238E27FC236}">
                <a16:creationId xmlns:a16="http://schemas.microsoft.com/office/drawing/2014/main" id="{5C45D5B0-EF1F-4049-AE11-F12F598628C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9A0E71D-EE13-E446-8DC2-9087618116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7C8834-3968-D043-A9C1-2B3E3096FACD}" type="slidenum">
              <a:rPr lang="en-US" smtClean="0"/>
              <a:t>‹#›</a:t>
            </a:fld>
            <a:endParaRPr lang="en-US"/>
          </a:p>
        </p:txBody>
      </p:sp>
    </p:spTree>
    <p:extLst>
      <p:ext uri="{BB962C8B-B14F-4D97-AF65-F5344CB8AC3E}">
        <p14:creationId xmlns:p14="http://schemas.microsoft.com/office/powerpoint/2010/main" val="1493199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2D0886-E6DD-294C-AA3E-B63E30F05A7E}" type="datetimeFigureOut">
              <a:rPr lang="en-US" smtClean="0"/>
              <a:t>6/21/2022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B74334-5195-1F4B-B190-5A416FFA4340}" type="slidenum">
              <a:rPr lang="en-US" smtClean="0"/>
              <a:t>‹#›</a:t>
            </a:fld>
            <a:endParaRPr lang="en-US"/>
          </a:p>
        </p:txBody>
      </p:sp>
    </p:spTree>
    <p:extLst>
      <p:ext uri="{BB962C8B-B14F-4D97-AF65-F5344CB8AC3E}">
        <p14:creationId xmlns:p14="http://schemas.microsoft.com/office/powerpoint/2010/main" val="2813019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8613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7B74334-5195-1F4B-B190-5A416FFA4340}" type="slidenum">
              <a:rPr lang="en-US" smtClean="0"/>
              <a:t>17</a:t>
            </a:fld>
            <a:endParaRPr lang="en-US"/>
          </a:p>
        </p:txBody>
      </p:sp>
    </p:spTree>
    <p:extLst>
      <p:ext uri="{BB962C8B-B14F-4D97-AF65-F5344CB8AC3E}">
        <p14:creationId xmlns:p14="http://schemas.microsoft.com/office/powerpoint/2010/main" val="4082923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endParaRPr lang="en-GB"/>
          </a:p>
          <a:p>
            <a:pPr marL="457200" marR="0" lvl="1" indent="0" algn="l" defTabSz="914400" rtl="0" eaLnBrk="1" fontAlgn="auto" latinLnBrk="0" hangingPunct="1">
              <a:lnSpc>
                <a:spcPct val="100000"/>
              </a:lnSpc>
              <a:spcBef>
                <a:spcPts val="0"/>
              </a:spcBef>
              <a:spcAft>
                <a:spcPts val="0"/>
              </a:spcAft>
              <a:buClrTx/>
              <a:buSzTx/>
              <a:buFontTx/>
              <a:buNone/>
              <a:tabLst/>
              <a:defRPr/>
            </a:pPr>
            <a:endParaRPr lang="en-GB"/>
          </a:p>
          <a:p>
            <a:pPr marL="457200" marR="0" lvl="1" indent="0" algn="l" defTabSz="914400" rtl="0" eaLnBrk="1" fontAlgn="auto" latinLnBrk="0" hangingPunct="1">
              <a:lnSpc>
                <a:spcPct val="100000"/>
              </a:lnSpc>
              <a:spcBef>
                <a:spcPts val="0"/>
              </a:spcBef>
              <a:spcAft>
                <a:spcPts val="0"/>
              </a:spcAft>
              <a:buClrTx/>
              <a:buSzTx/>
              <a:buFontTx/>
              <a:buNone/>
              <a:tabLst/>
              <a:defRPr/>
            </a:pPr>
            <a:endParaRPr lang="en-GB"/>
          </a:p>
          <a:p>
            <a:pPr marL="457200" marR="0" lvl="1" indent="0" algn="l" defTabSz="914400" rtl="0" eaLnBrk="1" fontAlgn="auto" latinLnBrk="0" hangingPunct="1">
              <a:lnSpc>
                <a:spcPct val="100000"/>
              </a:lnSpc>
              <a:spcBef>
                <a:spcPts val="0"/>
              </a:spcBef>
              <a:spcAft>
                <a:spcPts val="0"/>
              </a:spcAft>
              <a:buClrTx/>
              <a:buSzTx/>
              <a:buFontTx/>
              <a:buNone/>
              <a:tabLst/>
              <a:defRPr/>
            </a:pPr>
            <a:r>
              <a:rPr lang="en-GB"/>
              <a:t>jjjj</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7297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endParaRPr lang="en-GB"/>
          </a:p>
          <a:p>
            <a:pPr marL="457200" marR="0" lvl="1" indent="0" algn="l" defTabSz="914400" rtl="0" eaLnBrk="1" fontAlgn="auto" latinLnBrk="0" hangingPunct="1">
              <a:lnSpc>
                <a:spcPct val="100000"/>
              </a:lnSpc>
              <a:spcBef>
                <a:spcPts val="0"/>
              </a:spcBef>
              <a:spcAft>
                <a:spcPts val="0"/>
              </a:spcAft>
              <a:buClrTx/>
              <a:buSzTx/>
              <a:buFontTx/>
              <a:buNone/>
              <a:tabLst/>
              <a:defRPr/>
            </a:pPr>
            <a:endParaRPr lang="en-GB"/>
          </a:p>
          <a:p>
            <a:pPr marL="457200" marR="0" lvl="1" indent="0" algn="l" defTabSz="914400" rtl="0" eaLnBrk="1" fontAlgn="auto" latinLnBrk="0" hangingPunct="1">
              <a:lnSpc>
                <a:spcPct val="100000"/>
              </a:lnSpc>
              <a:spcBef>
                <a:spcPts val="0"/>
              </a:spcBef>
              <a:spcAft>
                <a:spcPts val="0"/>
              </a:spcAft>
              <a:buClrTx/>
              <a:buSzTx/>
              <a:buFontTx/>
              <a:buNone/>
              <a:tabLst/>
              <a:defRPr/>
            </a:pPr>
            <a:endParaRPr lang="en-GB"/>
          </a:p>
          <a:p>
            <a:pPr marL="457200" marR="0" lvl="1" indent="0" algn="l" defTabSz="914400" rtl="0" eaLnBrk="1" fontAlgn="auto" latinLnBrk="0" hangingPunct="1">
              <a:lnSpc>
                <a:spcPct val="100000"/>
              </a:lnSpc>
              <a:spcBef>
                <a:spcPts val="0"/>
              </a:spcBef>
              <a:spcAft>
                <a:spcPts val="0"/>
              </a:spcAft>
              <a:buClrTx/>
              <a:buSzTx/>
              <a:buFontTx/>
              <a:buNone/>
              <a:tabLst/>
              <a:defRPr/>
            </a:pPr>
            <a:r>
              <a:rPr lang="en-GB"/>
              <a:t>jjjj</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640347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16779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89976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27.png"/><Relationship Id="rId1" Type="http://schemas.openxmlformats.org/officeDocument/2006/relationships/slideMaster" Target="../slideMasters/slideMaster9.xml"/><Relationship Id="rId5" Type="http://schemas.openxmlformats.org/officeDocument/2006/relationships/image" Target="../media/image35.svg"/><Relationship Id="rId4" Type="http://schemas.openxmlformats.org/officeDocument/2006/relationships/image" Target="../media/image16.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27.png"/><Relationship Id="rId1" Type="http://schemas.openxmlformats.org/officeDocument/2006/relationships/slideMaster" Target="../slideMasters/slideMaster9.xml"/><Relationship Id="rId5" Type="http://schemas.openxmlformats.org/officeDocument/2006/relationships/image" Target="../media/image36.svg"/><Relationship Id="rId4" Type="http://schemas.openxmlformats.org/officeDocument/2006/relationships/image" Target="../media/image13.pn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27.png"/><Relationship Id="rId1" Type="http://schemas.openxmlformats.org/officeDocument/2006/relationships/slideMaster" Target="../slideMasters/slideMaster9.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27.png"/><Relationship Id="rId1" Type="http://schemas.openxmlformats.org/officeDocument/2006/relationships/slideMaster" Target="../slideMasters/slideMaster9.xml"/><Relationship Id="rId5" Type="http://schemas.openxmlformats.org/officeDocument/2006/relationships/image" Target="../media/image35.svg"/><Relationship Id="rId4" Type="http://schemas.openxmlformats.org/officeDocument/2006/relationships/image" Target="../media/image16.png"/></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27.png"/><Relationship Id="rId1" Type="http://schemas.openxmlformats.org/officeDocument/2006/relationships/slideMaster" Target="../slideMasters/slideMaster9.xml"/><Relationship Id="rId5" Type="http://schemas.openxmlformats.org/officeDocument/2006/relationships/image" Target="../media/image36.svg"/><Relationship Id="rId4" Type="http://schemas.openxmlformats.org/officeDocument/2006/relationships/image" Target="../media/image13.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27.png"/><Relationship Id="rId1" Type="http://schemas.openxmlformats.org/officeDocument/2006/relationships/slideMaster" Target="../slideMasters/slideMaster9.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27.png"/><Relationship Id="rId1" Type="http://schemas.openxmlformats.org/officeDocument/2006/relationships/slideMaster" Target="../slideMasters/slideMaster10.xml"/><Relationship Id="rId5" Type="http://schemas.openxmlformats.org/officeDocument/2006/relationships/image" Target="../media/image17.svg"/><Relationship Id="rId4" Type="http://schemas.openxmlformats.org/officeDocument/2006/relationships/image" Target="../media/image16.png"/></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27.png"/><Relationship Id="rId1" Type="http://schemas.openxmlformats.org/officeDocument/2006/relationships/slideMaster" Target="../slideMasters/slideMaster10.xml"/><Relationship Id="rId5" Type="http://schemas.openxmlformats.org/officeDocument/2006/relationships/image" Target="../media/image14.svg"/><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27.png"/><Relationship Id="rId1" Type="http://schemas.openxmlformats.org/officeDocument/2006/relationships/slideMaster" Target="../slideMasters/slideMaster10.xml"/><Relationship Id="rId5" Type="http://schemas.openxmlformats.org/officeDocument/2006/relationships/image" Target="../media/image18.svg"/><Relationship Id="rId4" Type="http://schemas.openxmlformats.org/officeDocument/2006/relationships/image" Target="../media/image11.png"/></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27.png"/><Relationship Id="rId1" Type="http://schemas.openxmlformats.org/officeDocument/2006/relationships/slideMaster" Target="../slideMasters/slideMaster10.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27.png"/><Relationship Id="rId1" Type="http://schemas.openxmlformats.org/officeDocument/2006/relationships/slideMaster" Target="../slideMasters/slideMaster10.xml"/><Relationship Id="rId5" Type="http://schemas.openxmlformats.org/officeDocument/2006/relationships/image" Target="../media/image17.svg"/><Relationship Id="rId4" Type="http://schemas.openxmlformats.org/officeDocument/2006/relationships/image" Target="../media/image16.png"/></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27.png"/><Relationship Id="rId1" Type="http://schemas.openxmlformats.org/officeDocument/2006/relationships/slideMaster" Target="../slideMasters/slideMaster10.xml"/><Relationship Id="rId5" Type="http://schemas.openxmlformats.org/officeDocument/2006/relationships/image" Target="../media/image14.svg"/><Relationship Id="rId4" Type="http://schemas.openxmlformats.org/officeDocument/2006/relationships/image" Target="../media/image13.png"/></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27.png"/><Relationship Id="rId1" Type="http://schemas.openxmlformats.org/officeDocument/2006/relationships/slideMaster" Target="../slideMasters/slideMaster10.xml"/><Relationship Id="rId5" Type="http://schemas.openxmlformats.org/officeDocument/2006/relationships/image" Target="../media/image18.svg"/><Relationship Id="rId4" Type="http://schemas.openxmlformats.org/officeDocument/2006/relationships/image" Target="../media/image11.png"/></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Master" Target="../slideMasters/slideMaster1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Layouts/_rels/slideLayout147.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0.png"/><Relationship Id="rId7" Type="http://schemas.openxmlformats.org/officeDocument/2006/relationships/image" Target="../media/image46.png"/><Relationship Id="rId2" Type="http://schemas.openxmlformats.org/officeDocument/2006/relationships/image" Target="../media/image42.png"/><Relationship Id="rId1" Type="http://schemas.openxmlformats.org/officeDocument/2006/relationships/slideMaster" Target="../slideMasters/slideMaster1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0.png"/><Relationship Id="rId2" Type="http://schemas.openxmlformats.org/officeDocument/2006/relationships/image" Target="../media/image42.png"/><Relationship Id="rId1" Type="http://schemas.openxmlformats.org/officeDocument/2006/relationships/slideMaster" Target="../slideMasters/slideMaster1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8.png"/><Relationship Id="rId1" Type="http://schemas.openxmlformats.org/officeDocument/2006/relationships/slideMaster" Target="../slideMasters/slideMaster11.xml"/><Relationship Id="rId4" Type="http://schemas.openxmlformats.org/officeDocument/2006/relationships/image" Target="../media/image40.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11.xml"/></Relationships>
</file>

<file path=ppt/slideLayouts/_rels/slideLayout156.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Master" Target="../slideMasters/slideMaster1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Layouts/_rels/slideLayout157.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0.png"/><Relationship Id="rId7" Type="http://schemas.openxmlformats.org/officeDocument/2006/relationships/image" Target="../media/image56.png"/><Relationship Id="rId2" Type="http://schemas.openxmlformats.org/officeDocument/2006/relationships/image" Target="../media/image52.png"/><Relationship Id="rId1" Type="http://schemas.openxmlformats.org/officeDocument/2006/relationships/slideMaster" Target="../slideMasters/slideMaster1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0.png"/><Relationship Id="rId2" Type="http://schemas.openxmlformats.org/officeDocument/2006/relationships/image" Target="../media/image52.png"/><Relationship Id="rId1" Type="http://schemas.openxmlformats.org/officeDocument/2006/relationships/slideMaster" Target="../slideMasters/slideMaster1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8.png"/><Relationship Id="rId1" Type="http://schemas.openxmlformats.org/officeDocument/2006/relationships/slideMaster" Target="../slideMasters/slideMaster12.xml"/><Relationship Id="rId4" Type="http://schemas.openxmlformats.org/officeDocument/2006/relationships/image" Target="../media/image50.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Master" Target="../slideMasters/slideMaster1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Master" Target="../slideMasters/slideMaster13.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Layouts/_rels/slideLayout168.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60.png"/><Relationship Id="rId1" Type="http://schemas.openxmlformats.org/officeDocument/2006/relationships/slideMaster" Target="../slideMasters/slideMaster1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 Id="rId9" Type="http://schemas.openxmlformats.org/officeDocument/2006/relationships/image" Target="../media/image40.png"/></Relationships>
</file>

<file path=ppt/slideLayouts/_rels/slideLayout16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0.png"/><Relationship Id="rId7" Type="http://schemas.openxmlformats.org/officeDocument/2006/relationships/image" Target="../media/image46.png"/><Relationship Id="rId2" Type="http://schemas.openxmlformats.org/officeDocument/2006/relationships/image" Target="../media/image42.png"/><Relationship Id="rId1" Type="http://schemas.openxmlformats.org/officeDocument/2006/relationships/slideMaster" Target="../slideMasters/slideMaster13.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0.png"/><Relationship Id="rId2" Type="http://schemas.openxmlformats.org/officeDocument/2006/relationships/image" Target="../media/image42.png"/><Relationship Id="rId1" Type="http://schemas.openxmlformats.org/officeDocument/2006/relationships/slideMaster" Target="../slideMasters/slideMaster13.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8.png"/><Relationship Id="rId1" Type="http://schemas.openxmlformats.org/officeDocument/2006/relationships/slideMaster" Target="../slideMasters/slideMaster13.xml"/><Relationship Id="rId4" Type="http://schemas.openxmlformats.org/officeDocument/2006/relationships/image" Target="../media/image40.png"/></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13.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4.xml"/><Relationship Id="rId4" Type="http://schemas.openxmlformats.org/officeDocument/2006/relationships/image" Target="../media/image1.png"/></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4.xml"/></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4.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8.png"/><Relationship Id="rId5" Type="http://schemas.openxmlformats.org/officeDocument/2006/relationships/image" Target="../media/image7.emf"/><Relationship Id="rId4" Type="http://schemas.openxmlformats.org/officeDocument/2006/relationships/oleObject" Target="../embeddings/oleObject2.bin"/></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Master" Target="../slideMasters/slideMaster15.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Master" Target="../slideMasters/slideMaster15.xml"/><Relationship Id="rId4" Type="http://schemas.openxmlformats.org/officeDocument/2006/relationships/image" Target="../media/image61.emf"/></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Master" Target="../slideMasters/slideMaster15.xml"/></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Master" Target="../slideMasters/slideMaster15.xml"/><Relationship Id="rId4" Type="http://schemas.openxmlformats.org/officeDocument/2006/relationships/image" Target="../media/image61.emf"/></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Master" Target="../slideMasters/slideMaster15.xml"/><Relationship Id="rId4" Type="http://schemas.openxmlformats.org/officeDocument/2006/relationships/image" Target="../media/image61.emf"/></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7.emf"/><Relationship Id="rId5" Type="http://schemas.openxmlformats.org/officeDocument/2006/relationships/oleObject" Target="../embeddings/oleObject3.bin"/><Relationship Id="rId4"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Master" Target="../slideMasters/slideMaster15.xml"/><Relationship Id="rId4" Type="http://schemas.openxmlformats.org/officeDocument/2006/relationships/image" Target="../media/image61.emf"/></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Master" Target="../slideMasters/slideMaster15.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Master" Target="../slideMasters/slideMaster15.xml"/></Relationships>
</file>

<file path=ppt/slideLayouts/_rels/slideLayout203.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image" Target="../media/image66.jpeg"/><Relationship Id="rId1" Type="http://schemas.openxmlformats.org/officeDocument/2006/relationships/slideMaster" Target="../slideMasters/slideMaster15.xml"/></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image" Target="../media/image67.png"/><Relationship Id="rId1" Type="http://schemas.openxmlformats.org/officeDocument/2006/relationships/slideMaster" Target="../slideMasters/slideMaster15.xml"/></Relationships>
</file>

<file path=ppt/slideLayouts/_rels/slideLayout205.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image" Target="../media/image68.emf"/><Relationship Id="rId1" Type="http://schemas.openxmlformats.org/officeDocument/2006/relationships/slideMaster" Target="../slideMasters/slideMaster15.xml"/></Relationships>
</file>

<file path=ppt/slideLayouts/_rels/slideLayout206.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image" Target="../media/image69.png"/><Relationship Id="rId1" Type="http://schemas.openxmlformats.org/officeDocument/2006/relationships/slideMaster" Target="../slideMasters/slideMaster15.xml"/><Relationship Id="rId4" Type="http://schemas.openxmlformats.org/officeDocument/2006/relationships/image" Target="../media/image61.emf"/></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Master" Target="../slideMasters/slideMaster15.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Master" Target="../slideMasters/slideMaster15.xml"/></Relationships>
</file>

<file path=ppt/slideLayouts/_rels/slideLayout209.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Master" Target="../slideMasters/slideMaster15.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vmlDrawing" Target="../drawings/vmlDrawing4.vml"/><Relationship Id="rId6" Type="http://schemas.openxmlformats.org/officeDocument/2006/relationships/image" Target="../media/image7.emf"/><Relationship Id="rId5" Type="http://schemas.openxmlformats.org/officeDocument/2006/relationships/oleObject" Target="../embeddings/oleObject4.bin"/><Relationship Id="rId4"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Master" Target="../slideMasters/slideMaster15.xml"/></Relationships>
</file>

<file path=ppt/slideLayouts/_rels/slideLayout211.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Master" Target="../slideMasters/slideMaster15.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Master" Target="../slideMasters/slideMaster15.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Master" Target="../slideMasters/slideMaster15.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Master" Target="../slideMasters/slideMaster15.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Master" Target="../slideMasters/slideMaster15.xml"/></Relationships>
</file>

<file path=ppt/slideLayouts/_rels/slideLayout216.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Master" Target="../slideMasters/slideMaster15.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Master" Target="../slideMasters/slideMaster15.xml"/></Relationships>
</file>

<file path=ppt/slideLayouts/_rels/slideLayout218.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Master" Target="../slideMasters/slideMaster15.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Master" Target="../slideMasters/slideMaster15.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vmlDrawing" Target="../drawings/vmlDrawing5.vml"/><Relationship Id="rId6" Type="http://schemas.openxmlformats.org/officeDocument/2006/relationships/image" Target="../media/image7.emf"/><Relationship Id="rId5" Type="http://schemas.openxmlformats.org/officeDocument/2006/relationships/oleObject" Target="../embeddings/oleObject5.bin"/><Relationship Id="rId4"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1.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image" Target="../media/image71.jpeg"/><Relationship Id="rId1" Type="http://schemas.openxmlformats.org/officeDocument/2006/relationships/slideMaster" Target="../slideMasters/slideMaster15.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6.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6.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6.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6.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6.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6.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6.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vmlDrawing" Target="../drawings/vmlDrawing6.vml"/><Relationship Id="rId6" Type="http://schemas.openxmlformats.org/officeDocument/2006/relationships/image" Target="../media/image7.emf"/><Relationship Id="rId5" Type="http://schemas.openxmlformats.org/officeDocument/2006/relationships/oleObject" Target="../embeddings/oleObject6.bin"/><Relationship Id="rId4"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6.xml"/></Relationships>
</file>

<file path=ppt/slideLayouts/_rels/slideLayout23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6.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6.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6.xml"/></Relationships>
</file>

<file path=ppt/slideLayouts/_rels/slideLayout23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6.xml"/></Relationships>
</file>

<file path=ppt/slideLayouts/_rels/slideLayout23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6.xml"/></Relationships>
</file>

<file path=ppt/slideLayouts/_rels/slideLayout237.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27.png"/><Relationship Id="rId1" Type="http://schemas.openxmlformats.org/officeDocument/2006/relationships/slideMaster" Target="../slideMasters/slideMaster16.xml"/></Relationships>
</file>

<file path=ppt/slideLayouts/_rels/slideLayout238.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27.png"/><Relationship Id="rId1" Type="http://schemas.openxmlformats.org/officeDocument/2006/relationships/slideMaster" Target="../slideMasters/slideMaster16.xml"/><Relationship Id="rId5" Type="http://schemas.openxmlformats.org/officeDocument/2006/relationships/image" Target="../media/image35.svg"/><Relationship Id="rId4" Type="http://schemas.openxmlformats.org/officeDocument/2006/relationships/image" Target="../media/image16.png"/></Relationships>
</file>

<file path=ppt/slideLayouts/_rels/slideLayout239.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27.png"/><Relationship Id="rId1" Type="http://schemas.openxmlformats.org/officeDocument/2006/relationships/slideMaster" Target="../slideMasters/slideMaster16.xml"/><Relationship Id="rId5" Type="http://schemas.openxmlformats.org/officeDocument/2006/relationships/image" Target="../media/image36.svg"/><Relationship Id="rId4" Type="http://schemas.openxmlformats.org/officeDocument/2006/relationships/image" Target="../media/image13.png"/></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vmlDrawing" Target="../drawings/vmlDrawing7.vml"/><Relationship Id="rId6" Type="http://schemas.openxmlformats.org/officeDocument/2006/relationships/image" Target="../media/image7.emf"/><Relationship Id="rId5" Type="http://schemas.openxmlformats.org/officeDocument/2006/relationships/oleObject" Target="../embeddings/oleObject7.bin"/><Relationship Id="rId4"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27.png"/><Relationship Id="rId1" Type="http://schemas.openxmlformats.org/officeDocument/2006/relationships/slideMaster" Target="../slideMasters/slideMaster16.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241.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27.png"/><Relationship Id="rId1" Type="http://schemas.openxmlformats.org/officeDocument/2006/relationships/slideMaster" Target="../slideMasters/slideMaster16.xml"/></Relationships>
</file>

<file path=ppt/slideLayouts/_rels/slideLayout242.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27.png"/><Relationship Id="rId1" Type="http://schemas.openxmlformats.org/officeDocument/2006/relationships/slideMaster" Target="../slideMasters/slideMaster16.xml"/><Relationship Id="rId5" Type="http://schemas.openxmlformats.org/officeDocument/2006/relationships/image" Target="../media/image35.svg"/><Relationship Id="rId4" Type="http://schemas.openxmlformats.org/officeDocument/2006/relationships/image" Target="../media/image16.png"/></Relationships>
</file>

<file path=ppt/slideLayouts/_rels/slideLayout243.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27.png"/><Relationship Id="rId1" Type="http://schemas.openxmlformats.org/officeDocument/2006/relationships/slideMaster" Target="../slideMasters/slideMaster16.xml"/><Relationship Id="rId5" Type="http://schemas.openxmlformats.org/officeDocument/2006/relationships/image" Target="../media/image36.svg"/><Relationship Id="rId4" Type="http://schemas.openxmlformats.org/officeDocument/2006/relationships/image" Target="../media/image13.png"/></Relationships>
</file>

<file path=ppt/slideLayouts/_rels/slideLayout244.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27.png"/><Relationship Id="rId1" Type="http://schemas.openxmlformats.org/officeDocument/2006/relationships/slideMaster" Target="../slideMasters/slideMaster16.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6.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7.xml"/></Relationships>
</file>

<file path=ppt/slideLayouts/_rels/slideLayout247.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7.xml"/></Relationships>
</file>

<file path=ppt/slideLayouts/_rels/slideLayout248.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7.xml"/></Relationships>
</file>

<file path=ppt/slideLayouts/_rels/slideLayout249.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Master" Target="../slideMasters/slideMaster17.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vmlDrawing" Target="../drawings/vmlDrawing8.vml"/><Relationship Id="rId6" Type="http://schemas.openxmlformats.org/officeDocument/2006/relationships/image" Target="../media/image7.emf"/><Relationship Id="rId5" Type="http://schemas.openxmlformats.org/officeDocument/2006/relationships/oleObject" Target="../embeddings/oleObject8.bin"/><Relationship Id="rId4"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7.xml"/></Relationships>
</file>

<file path=ppt/slideLayouts/_rels/slideLayout25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7.xml"/></Relationships>
</file>

<file path=ppt/slideLayouts/_rels/slideLayout2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7.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7.xml"/></Relationships>
</file>

<file path=ppt/slideLayouts/_rels/slideLayout25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7.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7.xml"/></Relationships>
</file>

<file path=ppt/slideLayouts/_rels/slideLayout25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7.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7.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7.xml"/></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6.xml"/><Relationship Id="rId1" Type="http://schemas.openxmlformats.org/officeDocument/2006/relationships/vmlDrawing" Target="../drawings/vmlDrawing9.vml"/><Relationship Id="rId5" Type="http://schemas.openxmlformats.org/officeDocument/2006/relationships/image" Target="../media/image9.emf"/><Relationship Id="rId4" Type="http://schemas.openxmlformats.org/officeDocument/2006/relationships/oleObject" Target="../embeddings/oleObject9.bin"/></Relationships>
</file>

<file path=ppt/slideLayouts/_rels/slideLayout26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7.xml"/></Relationships>
</file>

<file path=ppt/slideLayouts/_rels/slideLayout26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7.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26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8.xml"/></Relationships>
</file>

<file path=ppt/slideLayouts/_rels/slideLayout26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8.xml"/><Relationship Id="rId4" Type="http://schemas.openxmlformats.org/officeDocument/2006/relationships/image" Target="../media/image1.png"/></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2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8.xml"/></Relationships>
</file>

<file path=ppt/slideLayouts/_rels/slideLayout2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8.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vmlDrawing" Target="../drawings/vmlDrawing10.vml"/><Relationship Id="rId5" Type="http://schemas.openxmlformats.org/officeDocument/2006/relationships/image" Target="../media/image9.emf"/><Relationship Id="rId4" Type="http://schemas.openxmlformats.org/officeDocument/2006/relationships/oleObject" Target="../embeddings/oleObject10.bin"/></Relationships>
</file>

<file path=ppt/slideLayouts/_rels/slideLayout2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2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2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2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2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2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27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2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vmlDrawing" Target="../drawings/vmlDrawing11.vml"/><Relationship Id="rId6" Type="http://schemas.openxmlformats.org/officeDocument/2006/relationships/image" Target="../media/image7.emf"/><Relationship Id="rId5" Type="http://schemas.openxmlformats.org/officeDocument/2006/relationships/oleObject" Target="../embeddings/oleObject11.bin"/><Relationship Id="rId4"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8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slideMaster" Target="../slideMasters/slideMaster19.xml"/></Relationships>
</file>

<file path=ppt/slideLayouts/_rels/slideLayout28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6.png"/><Relationship Id="rId1" Type="http://schemas.openxmlformats.org/officeDocument/2006/relationships/slideMaster" Target="../slideMasters/slideMaster19.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8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slideMaster" Target="../slideMasters/slideMaster19.xml"/></Relationships>
</file>

<file path=ppt/slideLayouts/_rels/slideLayout28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9.png"/><Relationship Id="rId1" Type="http://schemas.openxmlformats.org/officeDocument/2006/relationships/slideMaster" Target="../slideMasters/slideMaster19.xml"/></Relationships>
</file>

<file path=ppt/slideLayouts/_rels/slideLayout28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Master" Target="../slideMasters/slideMaster19.xml"/></Relationships>
</file>

<file path=ppt/slideLayouts/_rels/slideLayout287.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Master" Target="../slideMasters/slideMaster19.xml"/></Relationships>
</file>

<file path=ppt/slideLayouts/_rels/slideLayout288.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Master" Target="../slideMasters/slideMaster19.xml"/></Relationships>
</file>

<file path=ppt/slideLayouts/_rels/slideLayout28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80.jpeg"/><Relationship Id="rId1" Type="http://schemas.openxmlformats.org/officeDocument/2006/relationships/slideMaster" Target="../slideMasters/slideMaster19.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vmlDrawing" Target="../drawings/vmlDrawing12.vml"/><Relationship Id="rId6" Type="http://schemas.openxmlformats.org/officeDocument/2006/relationships/image" Target="../media/image7.emf"/><Relationship Id="rId5" Type="http://schemas.openxmlformats.org/officeDocument/2006/relationships/oleObject" Target="../embeddings/oleObject12.bin"/><Relationship Id="rId4"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81.png"/><Relationship Id="rId1" Type="http://schemas.openxmlformats.org/officeDocument/2006/relationships/slideMaster" Target="../slideMasters/slideMaster19.xml"/></Relationships>
</file>

<file path=ppt/slideLayouts/_rels/slideLayout29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82.jpeg"/><Relationship Id="rId1" Type="http://schemas.openxmlformats.org/officeDocument/2006/relationships/slideMaster" Target="../slideMasters/slideMaster19.xml"/></Relationships>
</file>

<file path=ppt/slideLayouts/_rels/slideLayout29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83.jpeg"/><Relationship Id="rId1" Type="http://schemas.openxmlformats.org/officeDocument/2006/relationships/slideMaster" Target="../slideMasters/slideMaster19.xml"/></Relationships>
</file>

<file path=ppt/slideLayouts/_rels/slideLayout293.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Master" Target="../slideMasters/slideMaster19.xml"/></Relationships>
</file>

<file path=ppt/slideLayouts/_rels/slideLayout29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Master" Target="../slideMasters/slideMaster19.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9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Master" Target="../slideMasters/slideMaster19.xml"/></Relationships>
</file>

<file path=ppt/slideLayouts/_rels/slideLayout297.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Master" Target="../slideMasters/slideMaster19.xml"/></Relationships>
</file>

<file path=ppt/slideLayouts/_rels/slideLayout29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Master" Target="../slideMasters/slideMaster19.xml"/></Relationships>
</file>

<file path=ppt/slideLayouts/_rels/slideLayout29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Master" Target="../slideMasters/slideMaster19.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vmlDrawing" Target="../drawings/vmlDrawing13.vml"/><Relationship Id="rId5" Type="http://schemas.openxmlformats.org/officeDocument/2006/relationships/image" Target="../media/image7.emf"/><Relationship Id="rId4" Type="http://schemas.openxmlformats.org/officeDocument/2006/relationships/oleObject" Target="../embeddings/oleObject13.bin"/></Relationships>
</file>

<file path=ppt/slideLayouts/_rels/slideLayout30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Master" Target="../slideMasters/slideMaster19.xml"/></Relationships>
</file>

<file path=ppt/slideLayouts/_rels/slideLayout301.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Master" Target="../slideMasters/slideMaster19.xml"/></Relationships>
</file>

<file path=ppt/slideLayouts/_rels/slideLayout30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Master" Target="../slideMasters/slideMaster19.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Master" Target="../slideMasters/slideMaster19.xml"/></Relationships>
</file>

<file path=ppt/slideLayouts/_rels/slideLayout30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Master" Target="../slideMasters/slideMaster19.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slideMaster" Target="../slideMasters/slideMaster19.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3.xml"/><Relationship Id="rId1" Type="http://schemas.openxmlformats.org/officeDocument/2006/relationships/vmlDrawing" Target="../drawings/vmlDrawing14.vml"/><Relationship Id="rId5" Type="http://schemas.openxmlformats.org/officeDocument/2006/relationships/image" Target="../media/image20.emf"/><Relationship Id="rId4" Type="http://schemas.openxmlformats.org/officeDocument/2006/relationships/oleObject" Target="../embeddings/oleObject14.bin"/></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7.png"/><Relationship Id="rId1" Type="http://schemas.openxmlformats.org/officeDocument/2006/relationships/slideMaster" Target="../slideMasters/slideMaster5.xml"/><Relationship Id="rId5" Type="http://schemas.openxmlformats.org/officeDocument/2006/relationships/image" Target="../media/image17.svg"/><Relationship Id="rId4" Type="http://schemas.openxmlformats.org/officeDocument/2006/relationships/image" Target="../media/image16.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7.png"/><Relationship Id="rId1" Type="http://schemas.openxmlformats.org/officeDocument/2006/relationships/slideMaster" Target="../slideMasters/slideMaster5.xml"/><Relationship Id="rId5" Type="http://schemas.openxmlformats.org/officeDocument/2006/relationships/image" Target="../media/image14.svg"/><Relationship Id="rId4" Type="http://schemas.openxmlformats.org/officeDocument/2006/relationships/image" Target="../media/image13.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7.png"/><Relationship Id="rId1" Type="http://schemas.openxmlformats.org/officeDocument/2006/relationships/slideMaster" Target="../slideMasters/slideMaster5.xml"/><Relationship Id="rId5" Type="http://schemas.openxmlformats.org/officeDocument/2006/relationships/image" Target="../media/image18.svg"/><Relationship Id="rId4" Type="http://schemas.openxmlformats.org/officeDocument/2006/relationships/image" Target="../media/image11.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7.png"/><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7.png"/><Relationship Id="rId1" Type="http://schemas.openxmlformats.org/officeDocument/2006/relationships/slideMaster" Target="../slideMasters/slideMaster5.xml"/><Relationship Id="rId5" Type="http://schemas.openxmlformats.org/officeDocument/2006/relationships/image" Target="../media/image17.svg"/><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7.png"/><Relationship Id="rId1" Type="http://schemas.openxmlformats.org/officeDocument/2006/relationships/slideMaster" Target="../slideMasters/slideMaster5.xml"/><Relationship Id="rId5" Type="http://schemas.openxmlformats.org/officeDocument/2006/relationships/image" Target="../media/image14.svg"/><Relationship Id="rId4" Type="http://schemas.openxmlformats.org/officeDocument/2006/relationships/image" Target="../media/image13.pn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7.png"/><Relationship Id="rId1" Type="http://schemas.openxmlformats.org/officeDocument/2006/relationships/slideMaster" Target="../slideMasters/slideMaster5.xml"/><Relationship Id="rId5" Type="http://schemas.openxmlformats.org/officeDocument/2006/relationships/image" Target="../media/image18.svg"/><Relationship Id="rId4" Type="http://schemas.openxmlformats.org/officeDocument/2006/relationships/image" Target="../media/image11.png"/></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4165929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a:p>
        </p:txBody>
      </p:sp>
    </p:spTree>
    <p:extLst>
      <p:ext uri="{BB962C8B-B14F-4D97-AF65-F5344CB8AC3E}">
        <p14:creationId xmlns:p14="http://schemas.microsoft.com/office/powerpoint/2010/main" val="69479660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8"/>
            <a:ext cx="5424817" cy="2503249"/>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8"/>
            <a:ext cx="5424000" cy="2503249"/>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Title 2">
            <a:extLst>
              <a:ext uri="{FF2B5EF4-FFF2-40B4-BE49-F238E27FC236}">
                <a16:creationId xmlns:a16="http://schemas.microsoft.com/office/drawing/2014/main" id="{4042441E-8F2C-4081-9DA0-77F80225EC06}"/>
              </a:ext>
            </a:extLst>
          </p:cNvPr>
          <p:cNvSpPr>
            <a:spLocks noGrp="1"/>
          </p:cNvSpPr>
          <p:nvPr>
            <p:ph type="title"/>
          </p:nvPr>
        </p:nvSpPr>
        <p:spPr/>
        <p:txBody>
          <a:bodyPr/>
          <a:lstStyle/>
          <a:p>
            <a:r>
              <a:rPr lang="en-US"/>
              <a:t>Click to edit Master title style</a:t>
            </a:r>
            <a:endParaRPr lang="en-GB"/>
          </a:p>
        </p:txBody>
      </p:sp>
      <p:sp>
        <p:nvSpPr>
          <p:cNvPr id="11" name="Footer Placeholder 2">
            <a:extLst>
              <a:ext uri="{FF2B5EF4-FFF2-40B4-BE49-F238E27FC236}">
                <a16:creationId xmlns:a16="http://schemas.microsoft.com/office/drawing/2014/main" id="{EB7EAF22-09C0-49C9-9811-75AF4CD21686}"/>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4" name="Group 23">
            <a:extLst>
              <a:ext uri="{FF2B5EF4-FFF2-40B4-BE49-F238E27FC236}">
                <a16:creationId xmlns:a16="http://schemas.microsoft.com/office/drawing/2014/main" id="{96800D90-E2FB-42D1-8CB6-1955ED546129}"/>
              </a:ext>
            </a:extLst>
          </p:cNvPr>
          <p:cNvGrpSpPr/>
          <p:nvPr userDrawn="1"/>
        </p:nvGrpSpPr>
        <p:grpSpPr>
          <a:xfrm>
            <a:off x="12275233" y="1"/>
            <a:ext cx="2706315" cy="2781137"/>
            <a:chOff x="3528102" y="847657"/>
            <a:chExt cx="2029736" cy="2085853"/>
          </a:xfrm>
        </p:grpSpPr>
        <p:sp>
          <p:nvSpPr>
            <p:cNvPr id="25" name="Guidance note">
              <a:extLst>
                <a:ext uri="{FF2B5EF4-FFF2-40B4-BE49-F238E27FC236}">
                  <a16:creationId xmlns:a16="http://schemas.microsoft.com/office/drawing/2014/main" id="{819ED999-6999-46F4-B7A1-EFF10837A570}"/>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6" name="Group 25">
              <a:extLst>
                <a:ext uri="{FF2B5EF4-FFF2-40B4-BE49-F238E27FC236}">
                  <a16:creationId xmlns:a16="http://schemas.microsoft.com/office/drawing/2014/main" id="{1B633B5A-3193-4605-B154-E0B8CB89CCB3}"/>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7" name="Picture 3">
                <a:extLst>
                  <a:ext uri="{FF2B5EF4-FFF2-40B4-BE49-F238E27FC236}">
                    <a16:creationId xmlns:a16="http://schemas.microsoft.com/office/drawing/2014/main" id="{585F499E-E2AE-40D1-BBDA-189BC79FDB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52EE2C4-E482-438A-9070-A14C38B61464}"/>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1891811814"/>
      </p:ext>
    </p:extLst>
  </p:cSld>
  <p:clrMapOvr>
    <a:masterClrMapping/>
  </p:clrMapOvr>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8"/>
            <a:ext cx="5424817" cy="2503249"/>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a:t>INSERT PICTURE</a:t>
            </a:r>
          </a:p>
        </p:txBody>
      </p:sp>
      <p:sp>
        <p:nvSpPr>
          <p:cNvPr id="2" name="Title 1">
            <a:extLst>
              <a:ext uri="{FF2B5EF4-FFF2-40B4-BE49-F238E27FC236}">
                <a16:creationId xmlns:a16="http://schemas.microsoft.com/office/drawing/2014/main" id="{96A9E21F-48B1-4B1C-A7BD-A425530A3B2D}"/>
              </a:ext>
            </a:extLst>
          </p:cNvPr>
          <p:cNvSpPr>
            <a:spLocks noGrp="1"/>
          </p:cNvSpPr>
          <p:nvPr>
            <p:ph type="title"/>
          </p:nvPr>
        </p:nvSpPr>
        <p:spPr/>
        <p:txBody>
          <a:bodyPr/>
          <a:lstStyle/>
          <a:p>
            <a:r>
              <a:rPr lang="en-US"/>
              <a:t>Click to edit Master title style</a:t>
            </a:r>
            <a:endParaRPr lang="en-GB"/>
          </a:p>
        </p:txBody>
      </p:sp>
      <p:sp>
        <p:nvSpPr>
          <p:cNvPr id="12" name="Footer Placeholder 2">
            <a:extLst>
              <a:ext uri="{FF2B5EF4-FFF2-40B4-BE49-F238E27FC236}">
                <a16:creationId xmlns:a16="http://schemas.microsoft.com/office/drawing/2014/main" id="{44373E4D-07C5-468F-A7BD-C7AD22C7764C}"/>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33" name="Group 32">
            <a:extLst>
              <a:ext uri="{FF2B5EF4-FFF2-40B4-BE49-F238E27FC236}">
                <a16:creationId xmlns:a16="http://schemas.microsoft.com/office/drawing/2014/main" id="{DBC6F12F-E651-47EF-873C-C4BCFD73026C}"/>
              </a:ext>
            </a:extLst>
          </p:cNvPr>
          <p:cNvGrpSpPr/>
          <p:nvPr userDrawn="1"/>
        </p:nvGrpSpPr>
        <p:grpSpPr>
          <a:xfrm>
            <a:off x="12275233" y="1"/>
            <a:ext cx="2706315" cy="2781137"/>
            <a:chOff x="3528102" y="847657"/>
            <a:chExt cx="2029736" cy="2085853"/>
          </a:xfrm>
        </p:grpSpPr>
        <p:sp>
          <p:nvSpPr>
            <p:cNvPr id="34" name="Guidance note">
              <a:extLst>
                <a:ext uri="{FF2B5EF4-FFF2-40B4-BE49-F238E27FC236}">
                  <a16:creationId xmlns:a16="http://schemas.microsoft.com/office/drawing/2014/main" id="{F95C3436-B6EE-47A5-8CDF-DFC1CEE6A784}"/>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35" name="Group 34">
              <a:extLst>
                <a:ext uri="{FF2B5EF4-FFF2-40B4-BE49-F238E27FC236}">
                  <a16:creationId xmlns:a16="http://schemas.microsoft.com/office/drawing/2014/main" id="{F50E3572-442E-4063-AED5-829AB7EAA7C3}"/>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36" name="Picture 3">
                <a:extLst>
                  <a:ext uri="{FF2B5EF4-FFF2-40B4-BE49-F238E27FC236}">
                    <a16:creationId xmlns:a16="http://schemas.microsoft.com/office/drawing/2014/main" id="{97890FFF-8342-4E6A-B73E-44D0FCF7A2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7" name="Rounded Rectangle 20">
                <a:extLst>
                  <a:ext uri="{FF2B5EF4-FFF2-40B4-BE49-F238E27FC236}">
                    <a16:creationId xmlns:a16="http://schemas.microsoft.com/office/drawing/2014/main" id="{C5F8D64F-558B-4EE8-B969-C40A6125D25D}"/>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9" name="Round Diagonal Corner Rectangle 4">
            <a:extLst>
              <a:ext uri="{FF2B5EF4-FFF2-40B4-BE49-F238E27FC236}">
                <a16:creationId xmlns:a16="http://schemas.microsoft.com/office/drawing/2014/main" id="{DEEFE2A4-9E60-4329-8F38-C8621FA2D86F}"/>
              </a:ext>
            </a:extLst>
          </p:cNvPr>
          <p:cNvSpPr/>
          <p:nvPr userDrawn="1"/>
        </p:nvSpPr>
        <p:spPr>
          <a:xfrm>
            <a:off x="12275234" y="2853769"/>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3852705761"/>
      </p:ext>
    </p:extLst>
  </p:cSld>
  <p:clrMapOvr>
    <a:masterClrMapping/>
  </p:clrMapOvr>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8303685" y="1416051"/>
            <a:ext cx="3436199" cy="4605867"/>
          </a:xfrm>
          <a:solidFill>
            <a:schemeClr val="bg1">
              <a:lumMod val="95000"/>
            </a:schemeClr>
          </a:solidFill>
        </p:spPr>
        <p:txBody>
          <a:bodyPr anchor="ctr">
            <a:noAutofit/>
          </a:bodyPr>
          <a:lstStyle>
            <a:lvl1pPr algn="ctr">
              <a:defRPr/>
            </a:lvl1pPr>
          </a:lstStyle>
          <a:p>
            <a:r>
              <a:rPr lang="en-GB"/>
              <a:t>INSERT PICTURE</a:t>
            </a:r>
          </a:p>
        </p:txBody>
      </p:sp>
      <p:sp>
        <p:nvSpPr>
          <p:cNvPr id="2" name="Title 1">
            <a:extLst>
              <a:ext uri="{FF2B5EF4-FFF2-40B4-BE49-F238E27FC236}">
                <a16:creationId xmlns:a16="http://schemas.microsoft.com/office/drawing/2014/main" id="{96A9E21F-48B1-4B1C-A7BD-A425530A3B2D}"/>
              </a:ext>
            </a:extLst>
          </p:cNvPr>
          <p:cNvSpPr>
            <a:spLocks noGrp="1"/>
          </p:cNvSpPr>
          <p:nvPr>
            <p:ph type="title"/>
          </p:nvPr>
        </p:nvSpPr>
        <p:spPr/>
        <p:txBody>
          <a:bodyPr/>
          <a:lstStyle/>
          <a:p>
            <a:r>
              <a:rPr lang="en-US"/>
              <a:t>Click to edit Master title style</a:t>
            </a:r>
            <a:endParaRPr lang="en-GB"/>
          </a:p>
        </p:txBody>
      </p:sp>
      <p:sp>
        <p:nvSpPr>
          <p:cNvPr id="10" name="Text Placeholder 3">
            <a:extLst>
              <a:ext uri="{FF2B5EF4-FFF2-40B4-BE49-F238E27FC236}">
                <a16:creationId xmlns:a16="http://schemas.microsoft.com/office/drawing/2014/main" id="{A5B8ED1A-AF6F-4E25-AAB2-26D9DEBFF562}"/>
              </a:ext>
            </a:extLst>
          </p:cNvPr>
          <p:cNvSpPr>
            <a:spLocks noGrp="1"/>
          </p:cNvSpPr>
          <p:nvPr>
            <p:ph type="body" sz="quarter" idx="16"/>
          </p:nvPr>
        </p:nvSpPr>
        <p:spPr>
          <a:xfrm>
            <a:off x="432001" y="1416668"/>
            <a:ext cx="3456319"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34BB6730-51C5-4FB3-8052-D9905AB1484A}"/>
              </a:ext>
            </a:extLst>
          </p:cNvPr>
          <p:cNvSpPr>
            <a:spLocks noGrp="1"/>
          </p:cNvSpPr>
          <p:nvPr>
            <p:ph type="body" sz="quarter" idx="19"/>
          </p:nvPr>
        </p:nvSpPr>
        <p:spPr>
          <a:xfrm>
            <a:off x="43688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Footer Placeholder 2">
            <a:extLst>
              <a:ext uri="{FF2B5EF4-FFF2-40B4-BE49-F238E27FC236}">
                <a16:creationId xmlns:a16="http://schemas.microsoft.com/office/drawing/2014/main" id="{E89C5F10-0515-49F1-B7E1-FA5D252EBE48}"/>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14" name="Group 13">
            <a:extLst>
              <a:ext uri="{FF2B5EF4-FFF2-40B4-BE49-F238E27FC236}">
                <a16:creationId xmlns:a16="http://schemas.microsoft.com/office/drawing/2014/main" id="{566203AC-F147-41C5-B406-E8249CBBDB54}"/>
              </a:ext>
            </a:extLst>
          </p:cNvPr>
          <p:cNvGrpSpPr/>
          <p:nvPr userDrawn="1"/>
        </p:nvGrpSpPr>
        <p:grpSpPr>
          <a:xfrm>
            <a:off x="12275233" y="1"/>
            <a:ext cx="2706315" cy="2781137"/>
            <a:chOff x="3528102" y="847657"/>
            <a:chExt cx="2029736" cy="2085853"/>
          </a:xfrm>
        </p:grpSpPr>
        <p:sp>
          <p:nvSpPr>
            <p:cNvPr id="15" name="Guidance note">
              <a:extLst>
                <a:ext uri="{FF2B5EF4-FFF2-40B4-BE49-F238E27FC236}">
                  <a16:creationId xmlns:a16="http://schemas.microsoft.com/office/drawing/2014/main" id="{464C2E21-214C-4806-9F3E-C69A825582DD}"/>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6" name="Group 15">
              <a:extLst>
                <a:ext uri="{FF2B5EF4-FFF2-40B4-BE49-F238E27FC236}">
                  <a16:creationId xmlns:a16="http://schemas.microsoft.com/office/drawing/2014/main" id="{DE56EF6B-B396-42F9-B229-E1E18A219AB6}"/>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17" name="Picture 3">
                <a:extLst>
                  <a:ext uri="{FF2B5EF4-FFF2-40B4-BE49-F238E27FC236}">
                    <a16:creationId xmlns:a16="http://schemas.microsoft.com/office/drawing/2014/main" id="{8EB1562C-2ED4-4AC8-AFE4-22D14FADBF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2" name="Rounded Rectangle 20">
                <a:extLst>
                  <a:ext uri="{FF2B5EF4-FFF2-40B4-BE49-F238E27FC236}">
                    <a16:creationId xmlns:a16="http://schemas.microsoft.com/office/drawing/2014/main" id="{E1BE0287-66BC-469E-9977-A30B88F00C15}"/>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23" name="Round Diagonal Corner Rectangle 4">
            <a:extLst>
              <a:ext uri="{FF2B5EF4-FFF2-40B4-BE49-F238E27FC236}">
                <a16:creationId xmlns:a16="http://schemas.microsoft.com/office/drawing/2014/main" id="{529E9B37-4CA4-410B-848A-FE86FF6F9510}"/>
              </a:ext>
            </a:extLst>
          </p:cNvPr>
          <p:cNvSpPr/>
          <p:nvPr userDrawn="1"/>
        </p:nvSpPr>
        <p:spPr>
          <a:xfrm>
            <a:off x="12275234" y="2853769"/>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1252788842"/>
      </p:ext>
    </p:extLst>
  </p:cSld>
  <p:clrMapOvr>
    <a:masterClrMapping/>
  </p:clrMapOvr>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8"/>
            <a:ext cx="3456319"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a:extLst>
              <a:ext uri="{FF2B5EF4-FFF2-40B4-BE49-F238E27FC236}">
                <a16:creationId xmlns:a16="http://schemas.microsoft.com/office/drawing/2014/main" id="{EC8401A2-6451-4E45-96E0-C555AE389B92}"/>
              </a:ext>
            </a:extLst>
          </p:cNvPr>
          <p:cNvSpPr>
            <a:spLocks noGrp="1"/>
          </p:cNvSpPr>
          <p:nvPr>
            <p:ph type="title"/>
          </p:nvPr>
        </p:nvSpPr>
        <p:spPr/>
        <p:txBody>
          <a:bodyPr/>
          <a:lstStyle/>
          <a:p>
            <a:r>
              <a:rPr lang="en-US"/>
              <a:t>Click to edit Master title style</a:t>
            </a:r>
            <a:endParaRPr lang="en-GB"/>
          </a:p>
        </p:txBody>
      </p:sp>
      <p:sp>
        <p:nvSpPr>
          <p:cNvPr id="12" name="Footer Placeholder 2">
            <a:extLst>
              <a:ext uri="{FF2B5EF4-FFF2-40B4-BE49-F238E27FC236}">
                <a16:creationId xmlns:a16="http://schemas.microsoft.com/office/drawing/2014/main" id="{11993E21-89C4-43F1-B0DA-3D71670B0B04}"/>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13" name="Group 12">
            <a:extLst>
              <a:ext uri="{FF2B5EF4-FFF2-40B4-BE49-F238E27FC236}">
                <a16:creationId xmlns:a16="http://schemas.microsoft.com/office/drawing/2014/main" id="{E2EC9A99-CBD6-4BA5-A71D-10F2DFE9CFA1}"/>
              </a:ext>
            </a:extLst>
          </p:cNvPr>
          <p:cNvGrpSpPr/>
          <p:nvPr userDrawn="1"/>
        </p:nvGrpSpPr>
        <p:grpSpPr>
          <a:xfrm>
            <a:off x="12275233" y="1"/>
            <a:ext cx="2706315" cy="2781137"/>
            <a:chOff x="3528102" y="847657"/>
            <a:chExt cx="2029736" cy="2085853"/>
          </a:xfrm>
        </p:grpSpPr>
        <p:sp>
          <p:nvSpPr>
            <p:cNvPr id="17" name="Guidance note">
              <a:extLst>
                <a:ext uri="{FF2B5EF4-FFF2-40B4-BE49-F238E27FC236}">
                  <a16:creationId xmlns:a16="http://schemas.microsoft.com/office/drawing/2014/main" id="{6ADE5D12-11A2-4CCE-81CB-203511BF5C3F}"/>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8" name="Group 17">
              <a:extLst>
                <a:ext uri="{FF2B5EF4-FFF2-40B4-BE49-F238E27FC236}">
                  <a16:creationId xmlns:a16="http://schemas.microsoft.com/office/drawing/2014/main" id="{E081217D-4EA5-40B0-9EA6-FAD35195E17C}"/>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19" name="Picture 3">
                <a:extLst>
                  <a:ext uri="{FF2B5EF4-FFF2-40B4-BE49-F238E27FC236}">
                    <a16:creationId xmlns:a16="http://schemas.microsoft.com/office/drawing/2014/main" id="{464DB892-B193-4994-87A1-F3005D1BEA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5" name="Rounded Rectangle 20">
                <a:extLst>
                  <a:ext uri="{FF2B5EF4-FFF2-40B4-BE49-F238E27FC236}">
                    <a16:creationId xmlns:a16="http://schemas.microsoft.com/office/drawing/2014/main" id="{4CE544B9-8DF2-4C6C-B878-A4384379E280}"/>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717472674"/>
      </p:ext>
    </p:extLst>
  </p:cSld>
  <p:clrMapOvr>
    <a:masterClrMapping/>
  </p:clrMapOvr>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3552000"/>
          </a:xfrm>
          <a:solidFill>
            <a:srgbClr val="0073CD"/>
          </a:solidFill>
        </p:spPr>
        <p:txBody>
          <a:bodyPr wrap="square" lIns="144000" tIns="108000" rIns="144000" bIns="108000">
            <a:noAutofit/>
          </a:bodyPr>
          <a:lstStyle>
            <a:lvl1pPr>
              <a:spcAft>
                <a:spcPts val="800"/>
              </a:spcAft>
              <a:defRPr>
                <a:solidFill>
                  <a:schemeClr val="bg1"/>
                </a:solidFill>
              </a:defRPr>
            </a:lvl1pPr>
            <a:lvl2pPr>
              <a:spcAft>
                <a:spcPts val="0"/>
              </a:spcAft>
              <a:defRPr sz="2133">
                <a:solidFill>
                  <a:schemeClr val="bg1"/>
                </a:solidFill>
              </a:defRPr>
            </a:lvl2pPr>
            <a:lvl3pPr marL="0" indent="0">
              <a:spcAft>
                <a:spcPts val="0"/>
              </a:spcAft>
              <a:buClr>
                <a:schemeClr val="bg1"/>
              </a:buClr>
              <a:buFontTx/>
              <a:buNone/>
              <a:defRPr sz="2133">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a:extLst>
              <a:ext uri="{FF2B5EF4-FFF2-40B4-BE49-F238E27FC236}">
                <a16:creationId xmlns:a16="http://schemas.microsoft.com/office/drawing/2014/main" id="{1896A342-D873-47FF-A0CB-ED762BAF6C05}"/>
              </a:ext>
            </a:extLst>
          </p:cNvPr>
          <p:cNvSpPr>
            <a:spLocks noGrp="1"/>
          </p:cNvSpPr>
          <p:nvPr>
            <p:ph type="title"/>
          </p:nvPr>
        </p:nvSpPr>
        <p:spPr/>
        <p:txBody>
          <a:bodyPr/>
          <a:lstStyle/>
          <a:p>
            <a:r>
              <a:rPr lang="en-US"/>
              <a:t>Click to edit Master title style</a:t>
            </a:r>
            <a:endParaRPr lang="en-GB"/>
          </a:p>
        </p:txBody>
      </p:sp>
      <p:sp>
        <p:nvSpPr>
          <p:cNvPr id="12" name="Footer Placeholder 2">
            <a:extLst>
              <a:ext uri="{FF2B5EF4-FFF2-40B4-BE49-F238E27FC236}">
                <a16:creationId xmlns:a16="http://schemas.microsoft.com/office/drawing/2014/main" id="{F1F48095-532B-4817-BFFB-AF6AF6A81C53}"/>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6" name="Group 25">
            <a:extLst>
              <a:ext uri="{FF2B5EF4-FFF2-40B4-BE49-F238E27FC236}">
                <a16:creationId xmlns:a16="http://schemas.microsoft.com/office/drawing/2014/main" id="{B2F101B0-C15C-4E8B-BCD8-94C6F9FA8B71}"/>
              </a:ext>
            </a:extLst>
          </p:cNvPr>
          <p:cNvGrpSpPr/>
          <p:nvPr userDrawn="1"/>
        </p:nvGrpSpPr>
        <p:grpSpPr>
          <a:xfrm>
            <a:off x="12275233" y="1"/>
            <a:ext cx="2706315" cy="2781137"/>
            <a:chOff x="3528102" y="847657"/>
            <a:chExt cx="2029736" cy="2085853"/>
          </a:xfrm>
        </p:grpSpPr>
        <p:sp>
          <p:nvSpPr>
            <p:cNvPr id="27" name="Guidance note">
              <a:extLst>
                <a:ext uri="{FF2B5EF4-FFF2-40B4-BE49-F238E27FC236}">
                  <a16:creationId xmlns:a16="http://schemas.microsoft.com/office/drawing/2014/main" id="{5019EF20-6B36-43C9-BDEB-3621A64EB545}"/>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8" name="Group 27">
              <a:extLst>
                <a:ext uri="{FF2B5EF4-FFF2-40B4-BE49-F238E27FC236}">
                  <a16:creationId xmlns:a16="http://schemas.microsoft.com/office/drawing/2014/main" id="{B21C0FE1-B9EF-4B93-932D-4FD8C477B3AE}"/>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9" name="Picture 3">
                <a:extLst>
                  <a:ext uri="{FF2B5EF4-FFF2-40B4-BE49-F238E27FC236}">
                    <a16:creationId xmlns:a16="http://schemas.microsoft.com/office/drawing/2014/main" id="{7C1D4B64-6112-4E50-93D6-4D6DF530DF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0" name="Rounded Rectangle 20">
                <a:extLst>
                  <a:ext uri="{FF2B5EF4-FFF2-40B4-BE49-F238E27FC236}">
                    <a16:creationId xmlns:a16="http://schemas.microsoft.com/office/drawing/2014/main" id="{4E55863B-5F7C-47FB-BB27-4E84CB7B252B}"/>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927752670"/>
      </p:ext>
    </p:extLst>
  </p:cSld>
  <p:clrMapOvr>
    <a:masterClrMapping/>
  </p:clrMapOvr>
  <p:extLst>
    <p:ext uri="{DCECCB84-F9BA-43D5-87BE-67443E8EF086}">
      <p15:sldGuideLst xmlns:p15="http://schemas.microsoft.com/office/powerpoint/2012/main"/>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a:extLst>
              <a:ext uri="{FF2B5EF4-FFF2-40B4-BE49-F238E27FC236}">
                <a16:creationId xmlns:a16="http://schemas.microsoft.com/office/drawing/2014/main" id="{CDD6B893-85E5-4E35-9461-E7E97ADE1D4A}"/>
              </a:ext>
            </a:extLst>
          </p:cNvPr>
          <p:cNvSpPr>
            <a:spLocks noGrp="1"/>
          </p:cNvSpPr>
          <p:nvPr>
            <p:ph type="title"/>
          </p:nvPr>
        </p:nvSpPr>
        <p:spPr/>
        <p:txBody>
          <a:bodyPr/>
          <a:lstStyle/>
          <a:p>
            <a:r>
              <a:rPr lang="en-US"/>
              <a:t>Click to edit Master title style</a:t>
            </a:r>
            <a:endParaRPr lang="en-GB"/>
          </a:p>
        </p:txBody>
      </p:sp>
      <p:sp>
        <p:nvSpPr>
          <p:cNvPr id="13" name="Text Placeholder 3">
            <a:extLst>
              <a:ext uri="{FF2B5EF4-FFF2-40B4-BE49-F238E27FC236}">
                <a16:creationId xmlns:a16="http://schemas.microsoft.com/office/drawing/2014/main" id="{22177FB2-8BB7-4D7D-AD52-7C859E8DFE46}"/>
              </a:ext>
            </a:extLst>
          </p:cNvPr>
          <p:cNvSpPr>
            <a:spLocks noGrp="1"/>
          </p:cNvSpPr>
          <p:nvPr>
            <p:ph type="body" sz="quarter" idx="16"/>
          </p:nvPr>
        </p:nvSpPr>
        <p:spPr>
          <a:xfrm>
            <a:off x="8304000" y="1416667"/>
            <a:ext cx="3456000" cy="3552000"/>
          </a:xfrm>
          <a:solidFill>
            <a:srgbClr val="0073CD"/>
          </a:solidFill>
        </p:spPr>
        <p:txBody>
          <a:bodyPr wrap="square" lIns="144000" tIns="108000" rIns="144000" bIns="108000">
            <a:noAutofit/>
          </a:bodyPr>
          <a:lstStyle>
            <a:lvl1pPr>
              <a:spcAft>
                <a:spcPts val="800"/>
              </a:spcAft>
              <a:defRPr sz="2400">
                <a:solidFill>
                  <a:schemeClr val="bg1"/>
                </a:solidFill>
              </a:defRPr>
            </a:lvl1pPr>
            <a:lvl2pPr>
              <a:spcAft>
                <a:spcPts val="0"/>
              </a:spcAft>
              <a:defRPr sz="2133">
                <a:solidFill>
                  <a:schemeClr val="bg1"/>
                </a:solidFill>
              </a:defRPr>
            </a:lvl2pPr>
            <a:lvl3pPr marL="0" indent="0">
              <a:spcAft>
                <a:spcPts val="0"/>
              </a:spcAft>
              <a:buClr>
                <a:schemeClr val="bg1"/>
              </a:buClr>
              <a:buFontTx/>
              <a:buNone/>
              <a:defRPr sz="2133">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p:txBody>
      </p:sp>
      <p:sp>
        <p:nvSpPr>
          <p:cNvPr id="16" name="Footer Placeholder 2">
            <a:extLst>
              <a:ext uri="{FF2B5EF4-FFF2-40B4-BE49-F238E27FC236}">
                <a16:creationId xmlns:a16="http://schemas.microsoft.com/office/drawing/2014/main" id="{CC0BFDE7-E46E-4D15-A8FA-219C8CB4D49F}"/>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7" name="Group 26">
            <a:extLst>
              <a:ext uri="{FF2B5EF4-FFF2-40B4-BE49-F238E27FC236}">
                <a16:creationId xmlns:a16="http://schemas.microsoft.com/office/drawing/2014/main" id="{A6F0B578-E378-46F0-A4C9-1552A629C76D}"/>
              </a:ext>
            </a:extLst>
          </p:cNvPr>
          <p:cNvGrpSpPr/>
          <p:nvPr userDrawn="1"/>
        </p:nvGrpSpPr>
        <p:grpSpPr>
          <a:xfrm>
            <a:off x="12275233" y="1"/>
            <a:ext cx="2706315" cy="2781137"/>
            <a:chOff x="3528102" y="847657"/>
            <a:chExt cx="2029736" cy="2085853"/>
          </a:xfrm>
        </p:grpSpPr>
        <p:sp>
          <p:nvSpPr>
            <p:cNvPr id="28" name="Guidance note">
              <a:extLst>
                <a:ext uri="{FF2B5EF4-FFF2-40B4-BE49-F238E27FC236}">
                  <a16:creationId xmlns:a16="http://schemas.microsoft.com/office/drawing/2014/main" id="{F2DEB423-320E-404F-8B3B-CCFAFB4B5554}"/>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9" name="Group 28">
              <a:extLst>
                <a:ext uri="{FF2B5EF4-FFF2-40B4-BE49-F238E27FC236}">
                  <a16:creationId xmlns:a16="http://schemas.microsoft.com/office/drawing/2014/main" id="{E3BE6250-E57A-419B-A962-5A85632A71B4}"/>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30" name="Picture 3">
                <a:extLst>
                  <a:ext uri="{FF2B5EF4-FFF2-40B4-BE49-F238E27FC236}">
                    <a16:creationId xmlns:a16="http://schemas.microsoft.com/office/drawing/2014/main" id="{3815D591-B560-4B71-ACE3-786F10B3ED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1" name="Rounded Rectangle 20">
                <a:extLst>
                  <a:ext uri="{FF2B5EF4-FFF2-40B4-BE49-F238E27FC236}">
                    <a16:creationId xmlns:a16="http://schemas.microsoft.com/office/drawing/2014/main" id="{D9C85BF9-7030-4B6C-A627-472B55A9DB32}"/>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2447296492"/>
      </p:ext>
    </p:extLst>
  </p:cSld>
  <p:clrMapOvr>
    <a:masterClrMapping/>
  </p:clrMapOvr>
  <p:extLst>
    <p:ext uri="{DCECCB84-F9BA-43D5-87BE-67443E8EF086}">
      <p15:sldGuideLst xmlns:p15="http://schemas.microsoft.com/office/powerpoint/2012/main"/>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Key messag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B24DF50-EEA0-4A06-8714-8D21D9F9F140}"/>
              </a:ext>
            </a:extLst>
          </p:cNvPr>
          <p:cNvSpPr>
            <a:spLocks noGrp="1"/>
          </p:cNvSpPr>
          <p:nvPr>
            <p:ph type="ftr" sz="quarter" idx="10"/>
          </p:nvPr>
        </p:nvSpPr>
        <p:spPr/>
        <p:txBody>
          <a:bodyPr/>
          <a:lstStyle>
            <a:lvl1pPr>
              <a:defRPr b="0"/>
            </a:lvl1pPr>
          </a:lstStyle>
          <a:p>
            <a:pPr>
              <a:tabLst>
                <a:tab pos="1318651" algn="l"/>
              </a:tabLst>
            </a:pPr>
            <a:r>
              <a:rPr lang="fr-FR"/>
              <a:t>| [Insert document title] | [Insert date]</a:t>
            </a:r>
          </a:p>
        </p:txBody>
      </p:sp>
      <p:sp>
        <p:nvSpPr>
          <p:cNvPr id="5" name="Text Placeholder 4">
            <a:extLst>
              <a:ext uri="{FF2B5EF4-FFF2-40B4-BE49-F238E27FC236}">
                <a16:creationId xmlns:a16="http://schemas.microsoft.com/office/drawing/2014/main" id="{A84F1565-A4B3-45DC-B4DE-67F62117E509}"/>
              </a:ext>
            </a:extLst>
          </p:cNvPr>
          <p:cNvSpPr>
            <a:spLocks noGrp="1"/>
          </p:cNvSpPr>
          <p:nvPr>
            <p:ph type="body" sz="quarter" idx="11"/>
          </p:nvPr>
        </p:nvSpPr>
        <p:spPr>
          <a:xfrm>
            <a:off x="430374" y="1424518"/>
            <a:ext cx="7392828" cy="25032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3">
            <a:extLst>
              <a:ext uri="{FF2B5EF4-FFF2-40B4-BE49-F238E27FC236}">
                <a16:creationId xmlns:a16="http://schemas.microsoft.com/office/drawing/2014/main" id="{F0DD9BE2-305C-49B6-A828-7CE17E3814A4}"/>
              </a:ext>
            </a:extLst>
          </p:cNvPr>
          <p:cNvSpPr>
            <a:spLocks noGrp="1"/>
          </p:cNvSpPr>
          <p:nvPr>
            <p:ph type="title"/>
          </p:nvPr>
        </p:nvSpPr>
        <p:spPr/>
        <p:txBody>
          <a:bodyPr/>
          <a:lstStyle/>
          <a:p>
            <a:r>
              <a:rPr lang="en-US"/>
              <a:t>Click to edit Master title style</a:t>
            </a:r>
            <a:endParaRPr lang="en-GB"/>
          </a:p>
        </p:txBody>
      </p:sp>
      <p:grpSp>
        <p:nvGrpSpPr>
          <p:cNvPr id="16" name="Group 15">
            <a:extLst>
              <a:ext uri="{FF2B5EF4-FFF2-40B4-BE49-F238E27FC236}">
                <a16:creationId xmlns:a16="http://schemas.microsoft.com/office/drawing/2014/main" id="{D3A5251B-0820-4ADA-9A19-8246D2702489}"/>
              </a:ext>
            </a:extLst>
          </p:cNvPr>
          <p:cNvGrpSpPr/>
          <p:nvPr userDrawn="1"/>
        </p:nvGrpSpPr>
        <p:grpSpPr>
          <a:xfrm>
            <a:off x="12275233" y="1"/>
            <a:ext cx="2706315" cy="2781137"/>
            <a:chOff x="3528102" y="847657"/>
            <a:chExt cx="2029736" cy="2085853"/>
          </a:xfrm>
        </p:grpSpPr>
        <p:sp>
          <p:nvSpPr>
            <p:cNvPr id="17" name="Guidance note">
              <a:extLst>
                <a:ext uri="{FF2B5EF4-FFF2-40B4-BE49-F238E27FC236}">
                  <a16:creationId xmlns:a16="http://schemas.microsoft.com/office/drawing/2014/main" id="{312A308F-3064-47BA-AC60-32EDEEDAB44B}"/>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8" name="Group 17">
              <a:extLst>
                <a:ext uri="{FF2B5EF4-FFF2-40B4-BE49-F238E27FC236}">
                  <a16:creationId xmlns:a16="http://schemas.microsoft.com/office/drawing/2014/main" id="{2FAF13CC-EB75-491E-ADC5-099192BFB81F}"/>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19" name="Picture 3">
                <a:extLst>
                  <a:ext uri="{FF2B5EF4-FFF2-40B4-BE49-F238E27FC236}">
                    <a16:creationId xmlns:a16="http://schemas.microsoft.com/office/drawing/2014/main" id="{A9488914-4AA4-477A-966D-3FA45BA9AD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0" name="Rounded Rectangle 20">
                <a:extLst>
                  <a:ext uri="{FF2B5EF4-FFF2-40B4-BE49-F238E27FC236}">
                    <a16:creationId xmlns:a16="http://schemas.microsoft.com/office/drawing/2014/main" id="{6261C382-D82C-4A0D-BCAA-2DFF1F81BFD8}"/>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1481416018"/>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endParaRP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8"/>
            <a:ext cx="7392000" cy="2503249"/>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a:extLst>
              <a:ext uri="{FF2B5EF4-FFF2-40B4-BE49-F238E27FC236}">
                <a16:creationId xmlns:a16="http://schemas.microsoft.com/office/drawing/2014/main" id="{CE55748E-1187-40E6-90FF-F8CB13BAB095}"/>
              </a:ext>
            </a:extLst>
          </p:cNvPr>
          <p:cNvSpPr>
            <a:spLocks noGrp="1"/>
          </p:cNvSpPr>
          <p:nvPr>
            <p:ph type="title"/>
          </p:nvPr>
        </p:nvSpPr>
        <p:spPr/>
        <p:txBody>
          <a:bodyPr/>
          <a:lstStyle/>
          <a:p>
            <a:r>
              <a:rPr lang="en-US"/>
              <a:t>Click to edit Master title style</a:t>
            </a:r>
            <a:endParaRPr lang="en-GB"/>
          </a:p>
        </p:txBody>
      </p:sp>
      <p:sp>
        <p:nvSpPr>
          <p:cNvPr id="13" name="Footer Placeholder 2">
            <a:extLst>
              <a:ext uri="{FF2B5EF4-FFF2-40B4-BE49-F238E27FC236}">
                <a16:creationId xmlns:a16="http://schemas.microsoft.com/office/drawing/2014/main" id="{1060961F-7E65-4122-8275-120EE663A964}"/>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5" name="Group 24">
            <a:extLst>
              <a:ext uri="{FF2B5EF4-FFF2-40B4-BE49-F238E27FC236}">
                <a16:creationId xmlns:a16="http://schemas.microsoft.com/office/drawing/2014/main" id="{5D1AD628-1E99-41AE-A4DE-E8D47E3F2A00}"/>
              </a:ext>
            </a:extLst>
          </p:cNvPr>
          <p:cNvGrpSpPr/>
          <p:nvPr userDrawn="1"/>
        </p:nvGrpSpPr>
        <p:grpSpPr>
          <a:xfrm>
            <a:off x="12275233" y="1"/>
            <a:ext cx="2706315" cy="2781137"/>
            <a:chOff x="3528102" y="847657"/>
            <a:chExt cx="2029736" cy="2085853"/>
          </a:xfrm>
        </p:grpSpPr>
        <p:sp>
          <p:nvSpPr>
            <p:cNvPr id="26" name="Guidance note">
              <a:extLst>
                <a:ext uri="{FF2B5EF4-FFF2-40B4-BE49-F238E27FC236}">
                  <a16:creationId xmlns:a16="http://schemas.microsoft.com/office/drawing/2014/main" id="{C3AD16BC-865F-4730-B576-3924C11BBB5C}"/>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7" name="Group 26">
              <a:extLst>
                <a:ext uri="{FF2B5EF4-FFF2-40B4-BE49-F238E27FC236}">
                  <a16:creationId xmlns:a16="http://schemas.microsoft.com/office/drawing/2014/main" id="{8918825A-E661-4165-AFAF-DF026ACCBF7D}"/>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8" name="Picture 3">
                <a:extLst>
                  <a:ext uri="{FF2B5EF4-FFF2-40B4-BE49-F238E27FC236}">
                    <a16:creationId xmlns:a16="http://schemas.microsoft.com/office/drawing/2014/main" id="{D670EEFD-71A1-460B-93B0-010CABE4F6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8490A9-DA83-4553-86AD-17100E2D20AB}"/>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1" name="Guidance note">
            <a:extLst>
              <a:ext uri="{FF2B5EF4-FFF2-40B4-BE49-F238E27FC236}">
                <a16:creationId xmlns:a16="http://schemas.microsoft.com/office/drawing/2014/main" id="{00BC0673-5213-4DA3-BE67-C1DB97C4A10F}"/>
              </a:ext>
            </a:extLst>
          </p:cNvPr>
          <p:cNvSpPr/>
          <p:nvPr userDrawn="1"/>
        </p:nvSpPr>
        <p:spPr>
          <a:xfrm>
            <a:off x="12275233" y="2890202"/>
            <a:ext cx="2706315" cy="1328044"/>
          </a:xfrm>
          <a:prstGeom prst="rect">
            <a:avLst/>
          </a:prstGeom>
          <a:solidFill>
            <a:sysClr val="window" lastClr="FFFFFF">
              <a:lumMod val="95000"/>
            </a:sysClr>
          </a:solidFill>
          <a:ln w="6350" cap="flat" cmpd="sng" algn="ctr">
            <a:noFill/>
            <a:prstDash val="solid"/>
            <a:miter lim="800000"/>
          </a:ln>
          <a:effectLst/>
        </p:spPr>
        <p:txBody>
          <a:bodyPr wrap="square" lIns="48000" tIns="48000" rIns="48000" bIns="48000" rtlCol="0" anchor="t" anchorCtr="0">
            <a:spAutoFit/>
          </a:bodyPr>
          <a:lstStyle/>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Insert a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chart icon and select the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On the Insert tab choose ‘Chart’ and from the available options choose the type of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Format the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the chart title text box</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source and notes</a:t>
            </a:r>
          </a:p>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existing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existing chart and delete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steps for inserting a chart above</a:t>
            </a:r>
          </a:p>
        </p:txBody>
      </p:sp>
    </p:spTree>
    <p:extLst>
      <p:ext uri="{BB962C8B-B14F-4D97-AF65-F5344CB8AC3E}">
        <p14:creationId xmlns:p14="http://schemas.microsoft.com/office/powerpoint/2010/main" val="1183947200"/>
      </p:ext>
    </p:extLst>
  </p:cSld>
  <p:clrMapOvr>
    <a:masterClrMapping/>
  </p:clrMapOvr>
  <p:extLst>
    <p:ext uri="{DCECCB84-F9BA-43D5-87BE-67443E8EF086}">
      <p15:sldGuideLst xmlns:p15="http://schemas.microsoft.com/office/powerpoint/2012/main"/>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endParaRPr/>
          </a:p>
        </p:txBody>
      </p:sp>
      <p:sp>
        <p:nvSpPr>
          <p:cNvPr id="3" name="Title 2">
            <a:extLst>
              <a:ext uri="{FF2B5EF4-FFF2-40B4-BE49-F238E27FC236}">
                <a16:creationId xmlns:a16="http://schemas.microsoft.com/office/drawing/2014/main" id="{05803B18-A6C4-48D8-9A57-624954E4C422}"/>
              </a:ext>
            </a:extLst>
          </p:cNvPr>
          <p:cNvSpPr>
            <a:spLocks noGrp="1"/>
          </p:cNvSpPr>
          <p:nvPr>
            <p:ph type="title"/>
          </p:nvPr>
        </p:nvSpPr>
        <p:spPr/>
        <p:txBody>
          <a:bodyPr/>
          <a:lstStyle/>
          <a:p>
            <a:r>
              <a:rPr lang="en-US"/>
              <a:t>Click to edit Master title style</a:t>
            </a:r>
            <a:endParaRPr lang="en-GB"/>
          </a:p>
        </p:txBody>
      </p:sp>
      <p:sp>
        <p:nvSpPr>
          <p:cNvPr id="13" name="Footer Placeholder 2">
            <a:extLst>
              <a:ext uri="{FF2B5EF4-FFF2-40B4-BE49-F238E27FC236}">
                <a16:creationId xmlns:a16="http://schemas.microsoft.com/office/drawing/2014/main" id="{03A40AB7-029F-4311-80FC-0AAAE2F69DD3}"/>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7" name="Group 26">
            <a:extLst>
              <a:ext uri="{FF2B5EF4-FFF2-40B4-BE49-F238E27FC236}">
                <a16:creationId xmlns:a16="http://schemas.microsoft.com/office/drawing/2014/main" id="{FD78705A-DCC5-4C39-8BC7-0071FE0B6E9D}"/>
              </a:ext>
            </a:extLst>
          </p:cNvPr>
          <p:cNvGrpSpPr/>
          <p:nvPr userDrawn="1"/>
        </p:nvGrpSpPr>
        <p:grpSpPr>
          <a:xfrm>
            <a:off x="12275233" y="1"/>
            <a:ext cx="2706315" cy="2781137"/>
            <a:chOff x="3528102" y="847657"/>
            <a:chExt cx="2029736" cy="2085853"/>
          </a:xfrm>
        </p:grpSpPr>
        <p:sp>
          <p:nvSpPr>
            <p:cNvPr id="28" name="Guidance note">
              <a:extLst>
                <a:ext uri="{FF2B5EF4-FFF2-40B4-BE49-F238E27FC236}">
                  <a16:creationId xmlns:a16="http://schemas.microsoft.com/office/drawing/2014/main" id="{C6E2522F-9DAA-41D3-8636-CA2AD6DF26DE}"/>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9" name="Group 28">
              <a:extLst>
                <a:ext uri="{FF2B5EF4-FFF2-40B4-BE49-F238E27FC236}">
                  <a16:creationId xmlns:a16="http://schemas.microsoft.com/office/drawing/2014/main" id="{BF8CA62A-2C50-48E5-8954-5C3104C2B475}"/>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31" name="Picture 3">
                <a:extLst>
                  <a:ext uri="{FF2B5EF4-FFF2-40B4-BE49-F238E27FC236}">
                    <a16:creationId xmlns:a16="http://schemas.microsoft.com/office/drawing/2014/main" id="{37ACEAC6-5EC9-49C5-A059-7A0DC1FCC3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13E90BA5-7852-4BC3-A7C6-1D57B4B47762}"/>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3" name="Guidance note">
            <a:extLst>
              <a:ext uri="{FF2B5EF4-FFF2-40B4-BE49-F238E27FC236}">
                <a16:creationId xmlns:a16="http://schemas.microsoft.com/office/drawing/2014/main" id="{395CA386-D2EE-45ED-B3EB-20DC32FFECC9}"/>
              </a:ext>
            </a:extLst>
          </p:cNvPr>
          <p:cNvSpPr/>
          <p:nvPr userDrawn="1"/>
        </p:nvSpPr>
        <p:spPr>
          <a:xfrm>
            <a:off x="12275233" y="2890202"/>
            <a:ext cx="2706315" cy="1328044"/>
          </a:xfrm>
          <a:prstGeom prst="rect">
            <a:avLst/>
          </a:prstGeom>
          <a:solidFill>
            <a:sysClr val="window" lastClr="FFFFFF">
              <a:lumMod val="95000"/>
            </a:sysClr>
          </a:solidFill>
          <a:ln w="6350" cap="flat" cmpd="sng" algn="ctr">
            <a:noFill/>
            <a:prstDash val="solid"/>
            <a:miter lim="800000"/>
          </a:ln>
          <a:effectLst/>
        </p:spPr>
        <p:txBody>
          <a:bodyPr wrap="square" lIns="48000" tIns="48000" rIns="48000" bIns="48000" rtlCol="0" anchor="t" anchorCtr="0">
            <a:spAutoFit/>
          </a:bodyPr>
          <a:lstStyle/>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Insert a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chart icon and select the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On the Insert tab choose ‘Chart’ and from the available options choose the type of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Format the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the chart title text box</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source and notes</a:t>
            </a:r>
          </a:p>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existing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existing chart and delete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steps for inserting a chart above</a:t>
            </a:r>
          </a:p>
        </p:txBody>
      </p:sp>
    </p:spTree>
    <p:extLst>
      <p:ext uri="{BB962C8B-B14F-4D97-AF65-F5344CB8AC3E}">
        <p14:creationId xmlns:p14="http://schemas.microsoft.com/office/powerpoint/2010/main" val="749332199"/>
      </p:ext>
    </p:extLst>
  </p:cSld>
  <p:clrMapOvr>
    <a:masterClrMapping/>
  </p:clrMapOvr>
  <p:extLst>
    <p:ext uri="{DCECCB84-F9BA-43D5-87BE-67443E8EF086}">
      <p15:sldGuideLst xmlns:p15="http://schemas.microsoft.com/office/powerpoint/2012/main"/>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Full chart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D820A5-9B9A-4B03-84D6-6834D49C12D6}"/>
              </a:ext>
            </a:extLst>
          </p:cNvPr>
          <p:cNvSpPr>
            <a:spLocks noGrp="1"/>
          </p:cNvSpPr>
          <p:nvPr>
            <p:ph type="title"/>
          </p:nvPr>
        </p:nvSpPr>
        <p:spPr/>
        <p:txBody>
          <a:bodyPr/>
          <a:lstStyle/>
          <a:p>
            <a:r>
              <a:rPr lang="en-US"/>
              <a:t>Click to edit Master title style</a:t>
            </a:r>
            <a:endParaRPr lang="en-GB"/>
          </a:p>
        </p:txBody>
      </p:sp>
      <p:sp>
        <p:nvSpPr>
          <p:cNvPr id="4" name="Chart Placeholder 5">
            <a:extLst>
              <a:ext uri="{FF2B5EF4-FFF2-40B4-BE49-F238E27FC236}">
                <a16:creationId xmlns:a16="http://schemas.microsoft.com/office/drawing/2014/main" id="{BB756EA4-8862-4B57-AC57-F64C8CF382CB}"/>
              </a:ext>
            </a:extLst>
          </p:cNvPr>
          <p:cNvSpPr>
            <a:spLocks noGrp="1"/>
          </p:cNvSpPr>
          <p:nvPr>
            <p:ph type="chart" sz="quarter" idx="15" hasCustomPrompt="1"/>
          </p:nvPr>
        </p:nvSpPr>
        <p:spPr>
          <a:xfrm>
            <a:off x="431800" y="1416667"/>
            <a:ext cx="11328000" cy="4605251"/>
          </a:xfrm>
          <a:prstGeom prst="rect">
            <a:avLst/>
          </a:prstGeom>
        </p:spPr>
        <p:txBody>
          <a:bodyPr>
            <a:noAutofit/>
          </a:bodyPr>
          <a:lstStyle>
            <a:lvl1pPr>
              <a:defRPr>
                <a:solidFill>
                  <a:schemeClr val="accent1"/>
                </a:solidFill>
              </a:defRPr>
            </a:lvl1pPr>
          </a:lstStyle>
          <a:p>
            <a:r>
              <a:rPr lang="en-GB"/>
              <a:t> </a:t>
            </a:r>
          </a:p>
        </p:txBody>
      </p:sp>
      <p:sp>
        <p:nvSpPr>
          <p:cNvPr id="6" name="Footer Placeholder 2">
            <a:extLst>
              <a:ext uri="{FF2B5EF4-FFF2-40B4-BE49-F238E27FC236}">
                <a16:creationId xmlns:a16="http://schemas.microsoft.com/office/drawing/2014/main" id="{191E4EDE-F73E-4D47-BE09-9DA6C9935901}"/>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sp>
        <p:nvSpPr>
          <p:cNvPr id="12" name="Guidance note">
            <a:extLst>
              <a:ext uri="{FF2B5EF4-FFF2-40B4-BE49-F238E27FC236}">
                <a16:creationId xmlns:a16="http://schemas.microsoft.com/office/drawing/2014/main" id="{DF4D906A-19FE-4A37-9F71-EBD603DB8313}"/>
              </a:ext>
            </a:extLst>
          </p:cNvPr>
          <p:cNvSpPr/>
          <p:nvPr userDrawn="1"/>
        </p:nvSpPr>
        <p:spPr>
          <a:xfrm>
            <a:off x="12275233" y="1"/>
            <a:ext cx="2706315" cy="1328044"/>
          </a:xfrm>
          <a:prstGeom prst="rect">
            <a:avLst/>
          </a:prstGeom>
          <a:solidFill>
            <a:sysClr val="window" lastClr="FFFFFF">
              <a:lumMod val="95000"/>
            </a:sysClr>
          </a:solidFill>
          <a:ln w="6350" cap="flat" cmpd="sng" algn="ctr">
            <a:noFill/>
            <a:prstDash val="solid"/>
            <a:miter lim="800000"/>
          </a:ln>
          <a:effectLst/>
        </p:spPr>
        <p:txBody>
          <a:bodyPr wrap="square" lIns="48000" tIns="48000" rIns="48000" bIns="48000" rtlCol="0" anchor="t" anchorCtr="0">
            <a:spAutoFit/>
          </a:bodyPr>
          <a:lstStyle/>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Insert a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chart icon and select the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On the Insert tab choose ‘Chart’ and from the available options choose the type of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Format the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the chart title text box</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source and notes</a:t>
            </a:r>
          </a:p>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existing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existing chart and delete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steps for inserting a chart above</a:t>
            </a:r>
          </a:p>
        </p:txBody>
      </p:sp>
    </p:spTree>
    <p:extLst>
      <p:ext uri="{BB962C8B-B14F-4D97-AF65-F5344CB8AC3E}">
        <p14:creationId xmlns:p14="http://schemas.microsoft.com/office/powerpoint/2010/main" val="1446353150"/>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77246941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endParaRPr/>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Title 2">
            <a:extLst>
              <a:ext uri="{FF2B5EF4-FFF2-40B4-BE49-F238E27FC236}">
                <a16:creationId xmlns:a16="http://schemas.microsoft.com/office/drawing/2014/main" id="{44F3D2E9-D3DF-4073-8942-F51EDC9F9BC9}"/>
              </a:ext>
            </a:extLst>
          </p:cNvPr>
          <p:cNvSpPr>
            <a:spLocks noGrp="1"/>
          </p:cNvSpPr>
          <p:nvPr>
            <p:ph type="title"/>
          </p:nvPr>
        </p:nvSpPr>
        <p:spPr/>
        <p:txBody>
          <a:bodyPr/>
          <a:lstStyle/>
          <a:p>
            <a:r>
              <a:rPr lang="en-US"/>
              <a:t>Click to edit Master title style</a:t>
            </a:r>
            <a:endParaRPr lang="en-GB"/>
          </a:p>
        </p:txBody>
      </p:sp>
      <p:sp>
        <p:nvSpPr>
          <p:cNvPr id="17" name="Footer Placeholder 2">
            <a:extLst>
              <a:ext uri="{FF2B5EF4-FFF2-40B4-BE49-F238E27FC236}">
                <a16:creationId xmlns:a16="http://schemas.microsoft.com/office/drawing/2014/main" id="{B8E8D2DA-923C-46FD-AE23-D8997A885C17}"/>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4" name="Group 23">
            <a:extLst>
              <a:ext uri="{FF2B5EF4-FFF2-40B4-BE49-F238E27FC236}">
                <a16:creationId xmlns:a16="http://schemas.microsoft.com/office/drawing/2014/main" id="{554C5F39-EE55-4150-AE38-A7A999F3BA25}"/>
              </a:ext>
            </a:extLst>
          </p:cNvPr>
          <p:cNvGrpSpPr/>
          <p:nvPr userDrawn="1"/>
        </p:nvGrpSpPr>
        <p:grpSpPr>
          <a:xfrm>
            <a:off x="12275233" y="1"/>
            <a:ext cx="2706315" cy="2781137"/>
            <a:chOff x="3528102" y="847657"/>
            <a:chExt cx="2029736" cy="2085853"/>
          </a:xfrm>
        </p:grpSpPr>
        <p:sp>
          <p:nvSpPr>
            <p:cNvPr id="25" name="Guidance note">
              <a:extLst>
                <a:ext uri="{FF2B5EF4-FFF2-40B4-BE49-F238E27FC236}">
                  <a16:creationId xmlns:a16="http://schemas.microsoft.com/office/drawing/2014/main" id="{025D7FB3-CF69-4E08-8922-003EB4E3975F}"/>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6" name="Group 25">
              <a:extLst>
                <a:ext uri="{FF2B5EF4-FFF2-40B4-BE49-F238E27FC236}">
                  <a16:creationId xmlns:a16="http://schemas.microsoft.com/office/drawing/2014/main" id="{528045C4-A569-4BC0-A2C6-680DA6826114}"/>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7" name="Picture 3">
                <a:extLst>
                  <a:ext uri="{FF2B5EF4-FFF2-40B4-BE49-F238E27FC236}">
                    <a16:creationId xmlns:a16="http://schemas.microsoft.com/office/drawing/2014/main" id="{0FD70A2C-539C-4A23-AF36-00B08ACFA1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A36B5CC0-766A-45B5-97A8-7C56DFCFC8EE}"/>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29" name="Guidance note">
            <a:extLst>
              <a:ext uri="{FF2B5EF4-FFF2-40B4-BE49-F238E27FC236}">
                <a16:creationId xmlns:a16="http://schemas.microsoft.com/office/drawing/2014/main" id="{9FC3F62A-60AD-47BF-8C6C-EA4FD3505A95}"/>
              </a:ext>
            </a:extLst>
          </p:cNvPr>
          <p:cNvSpPr/>
          <p:nvPr userDrawn="1"/>
        </p:nvSpPr>
        <p:spPr>
          <a:xfrm>
            <a:off x="12275233" y="2890202"/>
            <a:ext cx="2706315" cy="1328044"/>
          </a:xfrm>
          <a:prstGeom prst="rect">
            <a:avLst/>
          </a:prstGeom>
          <a:solidFill>
            <a:sysClr val="window" lastClr="FFFFFF">
              <a:lumMod val="95000"/>
            </a:sysClr>
          </a:solidFill>
          <a:ln w="6350" cap="flat" cmpd="sng" algn="ctr">
            <a:noFill/>
            <a:prstDash val="solid"/>
            <a:miter lim="800000"/>
          </a:ln>
          <a:effectLst/>
        </p:spPr>
        <p:txBody>
          <a:bodyPr wrap="square" lIns="48000" tIns="48000" rIns="48000" bIns="48000" rtlCol="0" anchor="t" anchorCtr="0">
            <a:spAutoFit/>
          </a:bodyPr>
          <a:lstStyle/>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Insert a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chart icon and select the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On the Insert tab choose ‘Chart’ and from the available options choose the type of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Format the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the chart title text box</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source and notes</a:t>
            </a:r>
          </a:p>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existing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existing chart and delete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steps for inserting a chart above</a:t>
            </a:r>
          </a:p>
        </p:txBody>
      </p:sp>
    </p:spTree>
    <p:extLst>
      <p:ext uri="{BB962C8B-B14F-4D97-AF65-F5344CB8AC3E}">
        <p14:creationId xmlns:p14="http://schemas.microsoft.com/office/powerpoint/2010/main" val="293584202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CV x 1">
    <p:spTree>
      <p:nvGrpSpPr>
        <p:cNvPr id="1" name=""/>
        <p:cNvGrpSpPr/>
        <p:nvPr/>
      </p:nvGrpSpPr>
      <p:grpSpPr>
        <a:xfrm>
          <a:off x="0" y="0"/>
          <a:ext cx="0" cy="0"/>
          <a:chOff x="0" y="0"/>
          <a:chExt cx="0" cy="0"/>
        </a:xfrm>
      </p:grpSpPr>
      <p:sp>
        <p:nvSpPr>
          <p:cNvPr id="20" name="Text Placeholder 3">
            <a:extLst>
              <a:ext uri="{FF2B5EF4-FFF2-40B4-BE49-F238E27FC236}">
                <a16:creationId xmlns:a16="http://schemas.microsoft.com/office/drawing/2014/main" id="{F5B49068-D080-4ACE-BA89-F101FF74DD61}"/>
              </a:ext>
            </a:extLst>
          </p:cNvPr>
          <p:cNvSpPr>
            <a:spLocks noGrp="1"/>
          </p:cNvSpPr>
          <p:nvPr>
            <p:ph type="body" sz="quarter" idx="18"/>
          </p:nvPr>
        </p:nvSpPr>
        <p:spPr>
          <a:xfrm>
            <a:off x="43680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1" name="Text Placeholder 4">
            <a:extLst>
              <a:ext uri="{FF2B5EF4-FFF2-40B4-BE49-F238E27FC236}">
                <a16:creationId xmlns:a16="http://schemas.microsoft.com/office/drawing/2014/main" id="{A230DD3F-5BD6-47DB-88DD-B17645228A05}"/>
              </a:ext>
            </a:extLst>
          </p:cNvPr>
          <p:cNvSpPr>
            <a:spLocks noGrp="1"/>
          </p:cNvSpPr>
          <p:nvPr>
            <p:ph type="body" sz="quarter" idx="17"/>
          </p:nvPr>
        </p:nvSpPr>
        <p:spPr>
          <a:xfrm>
            <a:off x="83040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10" name="Straight Connector 9">
            <a:extLst>
              <a:ext uri="{FF2B5EF4-FFF2-40B4-BE49-F238E27FC236}">
                <a16:creationId xmlns:a16="http://schemas.microsoft.com/office/drawing/2014/main" id="{AE5F1110-D46C-45FE-84D5-25150A01F2E3}"/>
              </a:ext>
            </a:extLst>
          </p:cNvPr>
          <p:cNvCxnSpPr>
            <a:cxnSpLocks/>
          </p:cNvCxnSpPr>
          <p:nvPr userDrawn="1"/>
        </p:nvCxnSpPr>
        <p:spPr>
          <a:xfrm>
            <a:off x="431800" y="2957420"/>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Picture Placeholder 4">
            <a:extLst>
              <a:ext uri="{FF2B5EF4-FFF2-40B4-BE49-F238E27FC236}">
                <a16:creationId xmlns:a16="http://schemas.microsoft.com/office/drawing/2014/main" id="{E544F918-5B29-4CA8-B698-287CEE5C6122}"/>
              </a:ext>
            </a:extLst>
          </p:cNvPr>
          <p:cNvSpPr>
            <a:spLocks noGrp="1"/>
          </p:cNvSpPr>
          <p:nvPr>
            <p:ph type="pic" sz="quarter" idx="24"/>
          </p:nvPr>
        </p:nvSpPr>
        <p:spPr>
          <a:xfrm>
            <a:off x="431801" y="1416000"/>
            <a:ext cx="1325715" cy="1440000"/>
          </a:xfrm>
          <a:solidFill>
            <a:schemeClr val="bg1">
              <a:lumMod val="95000"/>
            </a:schemeClr>
          </a:solidFill>
        </p:spPr>
        <p:txBody>
          <a:bodyPr>
            <a:noAutofit/>
          </a:bodyPr>
          <a:lstStyle>
            <a:lvl1pPr>
              <a:defRPr sz="1561">
                <a:solidFill>
                  <a:schemeClr val="tx1"/>
                </a:solidFill>
              </a:defRPr>
            </a:lvl1pPr>
          </a:lstStyle>
          <a:p>
            <a:r>
              <a:rPr lang="en-US" noProof="0"/>
              <a:t>Click icon to add picture</a:t>
            </a:r>
            <a:endParaRPr lang="en-GB" noProof="0"/>
          </a:p>
        </p:txBody>
      </p:sp>
      <p:sp>
        <p:nvSpPr>
          <p:cNvPr id="12" name="Text Placeholder 10">
            <a:extLst>
              <a:ext uri="{FF2B5EF4-FFF2-40B4-BE49-F238E27FC236}">
                <a16:creationId xmlns:a16="http://schemas.microsoft.com/office/drawing/2014/main" id="{DC926757-B24B-4CFA-A750-5FFEEEF69A80}"/>
              </a:ext>
            </a:extLst>
          </p:cNvPr>
          <p:cNvSpPr>
            <a:spLocks noGrp="1"/>
          </p:cNvSpPr>
          <p:nvPr>
            <p:ph type="body" sz="quarter" idx="16"/>
          </p:nvPr>
        </p:nvSpPr>
        <p:spPr>
          <a:xfrm>
            <a:off x="431800" y="3081529"/>
            <a:ext cx="3456517" cy="1467197"/>
          </a:xfrm>
        </p:spPr>
        <p:txBody>
          <a:bodyPr/>
          <a:lstStyle>
            <a:lvl1pPr>
              <a:spcBef>
                <a:spcPts val="0"/>
              </a:spcBef>
              <a:spcAft>
                <a:spcPts val="267"/>
              </a:spcAft>
              <a:defRPr sz="1867"/>
            </a:lvl1pPr>
            <a:lvl2pPr>
              <a:spcBef>
                <a:spcPts val="0"/>
              </a:spcBef>
              <a:spcAft>
                <a:spcPts val="267"/>
              </a:spcAft>
              <a:defRPr sz="1867">
                <a:solidFill>
                  <a:schemeClr val="accent1"/>
                </a:solidFill>
              </a:defRPr>
            </a:lvl2pPr>
            <a:lvl3pPr marL="0" indent="0">
              <a:spcBef>
                <a:spcPts val="0"/>
              </a:spcBef>
              <a:spcAft>
                <a:spcPts val="267"/>
              </a:spcAft>
              <a:buFontTx/>
              <a:buNone/>
              <a:defRPr sz="1600">
                <a:solidFill>
                  <a:schemeClr val="accent1"/>
                </a:solidFill>
              </a:defRPr>
            </a:lvl3pPr>
            <a:lvl4pPr marL="284913" indent="-279958">
              <a:spcBef>
                <a:spcPts val="0"/>
              </a:spcBef>
              <a:spcAft>
                <a:spcPts val="267"/>
              </a:spcAft>
              <a:buFont typeface="Arial" panose="020B0604020202020204" pitchFamily="34" charset="0"/>
              <a:buChar char="•"/>
              <a:defRPr sz="1600">
                <a:solidFill>
                  <a:schemeClr val="accent1"/>
                </a:solidFill>
              </a:defRPr>
            </a:lvl4pPr>
            <a:lvl5pPr marL="559914" indent="-279958">
              <a:spcBef>
                <a:spcPts val="0"/>
              </a:spcBef>
              <a:spcAft>
                <a:spcPts val="267"/>
              </a:spcAft>
              <a:defRPr sz="1600">
                <a:solidFill>
                  <a:schemeClr val="accent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2" name="Title 1">
            <a:extLst>
              <a:ext uri="{FF2B5EF4-FFF2-40B4-BE49-F238E27FC236}">
                <a16:creationId xmlns:a16="http://schemas.microsoft.com/office/drawing/2014/main" id="{1C341570-0A8C-4A6D-9F75-3FF3D8333021}"/>
              </a:ext>
            </a:extLst>
          </p:cNvPr>
          <p:cNvSpPr>
            <a:spLocks noGrp="1"/>
          </p:cNvSpPr>
          <p:nvPr>
            <p:ph type="title"/>
          </p:nvPr>
        </p:nvSpPr>
        <p:spPr/>
        <p:txBody>
          <a:bodyPr/>
          <a:lstStyle/>
          <a:p>
            <a:r>
              <a:rPr lang="en-US"/>
              <a:t>Click to edit Master title style</a:t>
            </a:r>
            <a:endParaRPr lang="en-GB"/>
          </a:p>
        </p:txBody>
      </p:sp>
      <p:sp>
        <p:nvSpPr>
          <p:cNvPr id="22" name="Footer Placeholder 2">
            <a:extLst>
              <a:ext uri="{FF2B5EF4-FFF2-40B4-BE49-F238E27FC236}">
                <a16:creationId xmlns:a16="http://schemas.microsoft.com/office/drawing/2014/main" id="{65364470-3814-46DA-81B6-9B6ABEDC8B9F}"/>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8" name="Group 27">
            <a:extLst>
              <a:ext uri="{FF2B5EF4-FFF2-40B4-BE49-F238E27FC236}">
                <a16:creationId xmlns:a16="http://schemas.microsoft.com/office/drawing/2014/main" id="{3E9C2C4D-4ACC-4F73-A4B9-04807E3ACA87}"/>
              </a:ext>
            </a:extLst>
          </p:cNvPr>
          <p:cNvGrpSpPr/>
          <p:nvPr userDrawn="1"/>
        </p:nvGrpSpPr>
        <p:grpSpPr>
          <a:xfrm>
            <a:off x="12275233" y="1"/>
            <a:ext cx="2706315" cy="2781137"/>
            <a:chOff x="3528102" y="847657"/>
            <a:chExt cx="2029736" cy="2085853"/>
          </a:xfrm>
        </p:grpSpPr>
        <p:sp>
          <p:nvSpPr>
            <p:cNvPr id="29" name="Guidance note">
              <a:extLst>
                <a:ext uri="{FF2B5EF4-FFF2-40B4-BE49-F238E27FC236}">
                  <a16:creationId xmlns:a16="http://schemas.microsoft.com/office/drawing/2014/main" id="{E9DBA4A0-469B-42D9-A384-66D0F7F5CF1C}"/>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30" name="Group 29">
              <a:extLst>
                <a:ext uri="{FF2B5EF4-FFF2-40B4-BE49-F238E27FC236}">
                  <a16:creationId xmlns:a16="http://schemas.microsoft.com/office/drawing/2014/main" id="{4F513AB0-B464-432C-96F6-C01AE1AD8963}"/>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31" name="Picture 3">
                <a:extLst>
                  <a:ext uri="{FF2B5EF4-FFF2-40B4-BE49-F238E27FC236}">
                    <a16:creationId xmlns:a16="http://schemas.microsoft.com/office/drawing/2014/main" id="{69D17DA6-BCD4-4046-9D31-CF5D433902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8B82DBD2-6FB6-4465-9E2D-6DA528C0AEC4}"/>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3" name="Round Diagonal Corner Rectangle 4">
            <a:extLst>
              <a:ext uri="{FF2B5EF4-FFF2-40B4-BE49-F238E27FC236}">
                <a16:creationId xmlns:a16="http://schemas.microsoft.com/office/drawing/2014/main" id="{CCFF34D1-F27E-4737-B8CF-F9385F2D624E}"/>
              </a:ext>
            </a:extLst>
          </p:cNvPr>
          <p:cNvSpPr/>
          <p:nvPr userDrawn="1"/>
        </p:nvSpPr>
        <p:spPr>
          <a:xfrm>
            <a:off x="12275234" y="2853769"/>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334582485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V x 3">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F8B2B09D-D81C-4260-912F-CB531B07FB99}"/>
              </a:ext>
            </a:extLst>
          </p:cNvPr>
          <p:cNvCxnSpPr>
            <a:cxnSpLocks/>
          </p:cNvCxnSpPr>
          <p:nvPr userDrawn="1"/>
        </p:nvCxnSpPr>
        <p:spPr>
          <a:xfrm>
            <a:off x="431800" y="2748472"/>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Text Placeholder 10">
            <a:extLst>
              <a:ext uri="{FF2B5EF4-FFF2-40B4-BE49-F238E27FC236}">
                <a16:creationId xmlns:a16="http://schemas.microsoft.com/office/drawing/2014/main" id="{5A143F75-F1B4-412B-A3E2-850CC3D2A545}"/>
              </a:ext>
            </a:extLst>
          </p:cNvPr>
          <p:cNvSpPr>
            <a:spLocks noGrp="1"/>
          </p:cNvSpPr>
          <p:nvPr>
            <p:ph type="body" sz="quarter" idx="16"/>
          </p:nvPr>
        </p:nvSpPr>
        <p:spPr>
          <a:xfrm>
            <a:off x="431800" y="2872581"/>
            <a:ext cx="3456517" cy="1846660"/>
          </a:xfrm>
        </p:spPr>
        <p:txBody>
          <a:bodyPr/>
          <a:lstStyle>
            <a:lvl1pPr>
              <a:spcBef>
                <a:spcPts val="800"/>
              </a:spcBef>
              <a:spcAft>
                <a:spcPts val="0"/>
              </a:spcAft>
              <a:defRPr sz="1867"/>
            </a:lvl1pPr>
            <a:lvl2pPr>
              <a:spcBef>
                <a:spcPts val="800"/>
              </a:spcBef>
              <a:spcAft>
                <a:spcPts val="0"/>
              </a:spcAft>
              <a:defRPr sz="1867"/>
            </a:lvl2pPr>
            <a:lvl3pPr marL="0" indent="0">
              <a:spcBef>
                <a:spcPts val="800"/>
              </a:spcBef>
              <a:spcAft>
                <a:spcPts val="0"/>
              </a:spcAft>
              <a:buFontTx/>
              <a:buNone/>
              <a:defRPr sz="1867"/>
            </a:lvl3pPr>
            <a:lvl4pPr marL="284913" indent="-279958">
              <a:spcBef>
                <a:spcPts val="800"/>
              </a:spcBef>
              <a:spcAft>
                <a:spcPts val="0"/>
              </a:spcAft>
              <a:buFont typeface="Arial" panose="020B0604020202020204" pitchFamily="34" charset="0"/>
              <a:buChar char="•"/>
              <a:defRPr sz="1867"/>
            </a:lvl4pPr>
            <a:lvl5pPr marL="559914" indent="-279958">
              <a:spcBef>
                <a:spcPts val="800"/>
              </a:spcBef>
              <a:spcAft>
                <a:spcPts val="0"/>
              </a:spcAft>
              <a:defRPr sz="1867"/>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28" name="Picture Placeholder 4">
            <a:extLst>
              <a:ext uri="{FF2B5EF4-FFF2-40B4-BE49-F238E27FC236}">
                <a16:creationId xmlns:a16="http://schemas.microsoft.com/office/drawing/2014/main" id="{988D91BD-83E2-4D8E-A9D9-FB230B58F4C1}"/>
              </a:ext>
            </a:extLst>
          </p:cNvPr>
          <p:cNvSpPr>
            <a:spLocks noGrp="1"/>
          </p:cNvSpPr>
          <p:nvPr>
            <p:ph type="pic" sz="quarter" idx="24"/>
          </p:nvPr>
        </p:nvSpPr>
        <p:spPr>
          <a:xfrm>
            <a:off x="431802" y="1416001"/>
            <a:ext cx="1119716" cy="1217083"/>
          </a:xfrm>
          <a:solidFill>
            <a:schemeClr val="bg1">
              <a:lumMod val="95000"/>
            </a:schemeClr>
          </a:solidFill>
        </p:spPr>
        <p:txBody>
          <a:bodyPr>
            <a:noAutofit/>
          </a:bodyPr>
          <a:lstStyle>
            <a:lvl1pPr>
              <a:defRPr sz="1561">
                <a:solidFill>
                  <a:schemeClr val="tx1"/>
                </a:solidFill>
              </a:defRPr>
            </a:lvl1pPr>
          </a:lstStyle>
          <a:p>
            <a:r>
              <a:rPr lang="en-US" noProof="0"/>
              <a:t>Click icon to add picture</a:t>
            </a:r>
            <a:endParaRPr lang="en-GB" noProof="0"/>
          </a:p>
        </p:txBody>
      </p:sp>
      <p:cxnSp>
        <p:nvCxnSpPr>
          <p:cNvPr id="29" name="Straight Connector 28">
            <a:extLst>
              <a:ext uri="{FF2B5EF4-FFF2-40B4-BE49-F238E27FC236}">
                <a16:creationId xmlns:a16="http://schemas.microsoft.com/office/drawing/2014/main" id="{FC82E8DE-D700-4FDB-B492-FBBE73708601}"/>
              </a:ext>
            </a:extLst>
          </p:cNvPr>
          <p:cNvCxnSpPr>
            <a:cxnSpLocks/>
          </p:cNvCxnSpPr>
          <p:nvPr userDrawn="1"/>
        </p:nvCxnSpPr>
        <p:spPr>
          <a:xfrm>
            <a:off x="4368800" y="2748472"/>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Text Placeholder 10">
            <a:extLst>
              <a:ext uri="{FF2B5EF4-FFF2-40B4-BE49-F238E27FC236}">
                <a16:creationId xmlns:a16="http://schemas.microsoft.com/office/drawing/2014/main" id="{A797DDDD-D10E-4826-9799-F77851FA3A18}"/>
              </a:ext>
            </a:extLst>
          </p:cNvPr>
          <p:cNvSpPr>
            <a:spLocks noGrp="1"/>
          </p:cNvSpPr>
          <p:nvPr>
            <p:ph type="body" sz="quarter" idx="25"/>
          </p:nvPr>
        </p:nvSpPr>
        <p:spPr>
          <a:xfrm>
            <a:off x="4368800" y="2872581"/>
            <a:ext cx="3456517" cy="1846660"/>
          </a:xfrm>
        </p:spPr>
        <p:txBody>
          <a:bodyPr/>
          <a:lstStyle>
            <a:lvl1pPr>
              <a:spcBef>
                <a:spcPts val="800"/>
              </a:spcBef>
              <a:spcAft>
                <a:spcPts val="0"/>
              </a:spcAft>
              <a:defRPr sz="1867"/>
            </a:lvl1pPr>
            <a:lvl2pPr>
              <a:spcBef>
                <a:spcPts val="800"/>
              </a:spcBef>
              <a:spcAft>
                <a:spcPts val="0"/>
              </a:spcAft>
              <a:defRPr sz="1867"/>
            </a:lvl2pPr>
            <a:lvl3pPr marL="0" indent="0">
              <a:spcBef>
                <a:spcPts val="800"/>
              </a:spcBef>
              <a:spcAft>
                <a:spcPts val="0"/>
              </a:spcAft>
              <a:buFontTx/>
              <a:buNone/>
              <a:defRPr sz="1867"/>
            </a:lvl3pPr>
            <a:lvl4pPr marL="284913" indent="-279958">
              <a:spcBef>
                <a:spcPts val="800"/>
              </a:spcBef>
              <a:spcAft>
                <a:spcPts val="0"/>
              </a:spcAft>
              <a:buFont typeface="Arial" panose="020B0604020202020204" pitchFamily="34" charset="0"/>
              <a:buChar char="•"/>
              <a:defRPr sz="1867"/>
            </a:lvl4pPr>
            <a:lvl5pPr marL="559914" indent="-279958">
              <a:spcBef>
                <a:spcPts val="800"/>
              </a:spcBef>
              <a:spcAft>
                <a:spcPts val="0"/>
              </a:spcAft>
              <a:defRPr sz="1867"/>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31" name="Picture Placeholder 4">
            <a:extLst>
              <a:ext uri="{FF2B5EF4-FFF2-40B4-BE49-F238E27FC236}">
                <a16:creationId xmlns:a16="http://schemas.microsoft.com/office/drawing/2014/main" id="{BE7E812B-C0C2-4E15-A5E1-88C87117715B}"/>
              </a:ext>
            </a:extLst>
          </p:cNvPr>
          <p:cNvSpPr>
            <a:spLocks noGrp="1"/>
          </p:cNvSpPr>
          <p:nvPr>
            <p:ph type="pic" sz="quarter" idx="26"/>
          </p:nvPr>
        </p:nvSpPr>
        <p:spPr>
          <a:xfrm>
            <a:off x="4368802" y="1416001"/>
            <a:ext cx="1119716" cy="1217083"/>
          </a:xfrm>
          <a:solidFill>
            <a:schemeClr val="bg1">
              <a:lumMod val="95000"/>
            </a:schemeClr>
          </a:solidFill>
        </p:spPr>
        <p:txBody>
          <a:bodyPr>
            <a:noAutofit/>
          </a:bodyPr>
          <a:lstStyle>
            <a:lvl1pPr>
              <a:defRPr sz="1561">
                <a:solidFill>
                  <a:schemeClr val="tx1"/>
                </a:solidFill>
              </a:defRPr>
            </a:lvl1pPr>
          </a:lstStyle>
          <a:p>
            <a:r>
              <a:rPr lang="en-US" noProof="0"/>
              <a:t>Click icon to add picture</a:t>
            </a:r>
            <a:endParaRPr lang="en-GB" noProof="0"/>
          </a:p>
        </p:txBody>
      </p:sp>
      <p:cxnSp>
        <p:nvCxnSpPr>
          <p:cNvPr id="32" name="Straight Connector 31">
            <a:extLst>
              <a:ext uri="{FF2B5EF4-FFF2-40B4-BE49-F238E27FC236}">
                <a16:creationId xmlns:a16="http://schemas.microsoft.com/office/drawing/2014/main" id="{A5E4984C-A870-48D7-A38E-4D226B28CF21}"/>
              </a:ext>
            </a:extLst>
          </p:cNvPr>
          <p:cNvCxnSpPr>
            <a:cxnSpLocks/>
          </p:cNvCxnSpPr>
          <p:nvPr userDrawn="1"/>
        </p:nvCxnSpPr>
        <p:spPr>
          <a:xfrm>
            <a:off x="8303683" y="2748472"/>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Text Placeholder 10">
            <a:extLst>
              <a:ext uri="{FF2B5EF4-FFF2-40B4-BE49-F238E27FC236}">
                <a16:creationId xmlns:a16="http://schemas.microsoft.com/office/drawing/2014/main" id="{D3ACC50D-43D4-45A0-975F-9B408E6BD141}"/>
              </a:ext>
            </a:extLst>
          </p:cNvPr>
          <p:cNvSpPr>
            <a:spLocks noGrp="1"/>
          </p:cNvSpPr>
          <p:nvPr>
            <p:ph type="body" sz="quarter" idx="27"/>
          </p:nvPr>
        </p:nvSpPr>
        <p:spPr>
          <a:xfrm>
            <a:off x="8303683" y="2872581"/>
            <a:ext cx="3456517" cy="1846660"/>
          </a:xfrm>
        </p:spPr>
        <p:txBody>
          <a:bodyPr/>
          <a:lstStyle>
            <a:lvl1pPr>
              <a:spcBef>
                <a:spcPts val="800"/>
              </a:spcBef>
              <a:spcAft>
                <a:spcPts val="0"/>
              </a:spcAft>
              <a:defRPr sz="1867"/>
            </a:lvl1pPr>
            <a:lvl2pPr>
              <a:spcBef>
                <a:spcPts val="800"/>
              </a:spcBef>
              <a:spcAft>
                <a:spcPts val="0"/>
              </a:spcAft>
              <a:defRPr sz="1867"/>
            </a:lvl2pPr>
            <a:lvl3pPr marL="0" indent="0">
              <a:spcBef>
                <a:spcPts val="800"/>
              </a:spcBef>
              <a:spcAft>
                <a:spcPts val="0"/>
              </a:spcAft>
              <a:buFontTx/>
              <a:buNone/>
              <a:defRPr sz="1867"/>
            </a:lvl3pPr>
            <a:lvl4pPr marL="284913" indent="-279958">
              <a:spcBef>
                <a:spcPts val="800"/>
              </a:spcBef>
              <a:spcAft>
                <a:spcPts val="0"/>
              </a:spcAft>
              <a:buFont typeface="Arial" panose="020B0604020202020204" pitchFamily="34" charset="0"/>
              <a:buChar char="•"/>
              <a:defRPr sz="1867"/>
            </a:lvl4pPr>
            <a:lvl5pPr marL="559914" indent="-279958">
              <a:spcBef>
                <a:spcPts val="800"/>
              </a:spcBef>
              <a:spcAft>
                <a:spcPts val="0"/>
              </a:spcAft>
              <a:defRPr sz="1867"/>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34" name="Picture Placeholder 4">
            <a:extLst>
              <a:ext uri="{FF2B5EF4-FFF2-40B4-BE49-F238E27FC236}">
                <a16:creationId xmlns:a16="http://schemas.microsoft.com/office/drawing/2014/main" id="{B3C3C8F3-419D-4EF9-BB29-AE7F1F1732D1}"/>
              </a:ext>
            </a:extLst>
          </p:cNvPr>
          <p:cNvSpPr>
            <a:spLocks noGrp="1"/>
          </p:cNvSpPr>
          <p:nvPr>
            <p:ph type="pic" sz="quarter" idx="28"/>
          </p:nvPr>
        </p:nvSpPr>
        <p:spPr>
          <a:xfrm>
            <a:off x="8303685" y="1416001"/>
            <a:ext cx="1119716" cy="1217083"/>
          </a:xfrm>
          <a:solidFill>
            <a:schemeClr val="bg1">
              <a:lumMod val="95000"/>
            </a:schemeClr>
          </a:solidFill>
        </p:spPr>
        <p:txBody>
          <a:bodyPr>
            <a:noAutofit/>
          </a:bodyPr>
          <a:lstStyle>
            <a:lvl1pPr>
              <a:defRPr sz="1561">
                <a:solidFill>
                  <a:schemeClr val="tx1"/>
                </a:solidFill>
              </a:defRPr>
            </a:lvl1pPr>
          </a:lstStyle>
          <a:p>
            <a:r>
              <a:rPr lang="en-US" noProof="0"/>
              <a:t>Click icon to add picture</a:t>
            </a:r>
            <a:endParaRPr lang="en-GB" noProof="0"/>
          </a:p>
        </p:txBody>
      </p:sp>
      <p:sp>
        <p:nvSpPr>
          <p:cNvPr id="2" name="Title 1">
            <a:extLst>
              <a:ext uri="{FF2B5EF4-FFF2-40B4-BE49-F238E27FC236}">
                <a16:creationId xmlns:a16="http://schemas.microsoft.com/office/drawing/2014/main" id="{C0BB4D65-DB5D-4395-AECD-E4A4DD1DC5DB}"/>
              </a:ext>
            </a:extLst>
          </p:cNvPr>
          <p:cNvSpPr>
            <a:spLocks noGrp="1"/>
          </p:cNvSpPr>
          <p:nvPr>
            <p:ph type="title"/>
          </p:nvPr>
        </p:nvSpPr>
        <p:spPr/>
        <p:txBody>
          <a:bodyPr/>
          <a:lstStyle/>
          <a:p>
            <a:r>
              <a:rPr lang="en-US"/>
              <a:t>Click to edit Master title style</a:t>
            </a:r>
            <a:endParaRPr lang="en-GB"/>
          </a:p>
        </p:txBody>
      </p:sp>
      <p:sp>
        <p:nvSpPr>
          <p:cNvPr id="21" name="Text Placeholder 10">
            <a:extLst>
              <a:ext uri="{FF2B5EF4-FFF2-40B4-BE49-F238E27FC236}">
                <a16:creationId xmlns:a16="http://schemas.microsoft.com/office/drawing/2014/main" id="{BD674DDD-BACE-4633-A51D-B34FB33EEC8B}"/>
              </a:ext>
            </a:extLst>
          </p:cNvPr>
          <p:cNvSpPr>
            <a:spLocks noGrp="1"/>
          </p:cNvSpPr>
          <p:nvPr>
            <p:ph type="body" sz="quarter" idx="32"/>
          </p:nvPr>
        </p:nvSpPr>
        <p:spPr>
          <a:xfrm>
            <a:off x="1638300" y="1416001"/>
            <a:ext cx="2250019" cy="1385187"/>
          </a:xfrm>
        </p:spPr>
        <p:txBody>
          <a:bodyPr/>
          <a:lstStyle>
            <a:lvl1pPr>
              <a:spcBef>
                <a:spcPts val="0"/>
              </a:spcBef>
              <a:spcAft>
                <a:spcPts val="267"/>
              </a:spcAft>
              <a:defRPr sz="1467"/>
            </a:lvl1pPr>
            <a:lvl2pPr>
              <a:spcBef>
                <a:spcPts val="0"/>
              </a:spcBef>
              <a:spcAft>
                <a:spcPts val="267"/>
              </a:spcAft>
              <a:defRPr sz="1467">
                <a:solidFill>
                  <a:schemeClr val="accent1"/>
                </a:solidFill>
              </a:defRPr>
            </a:lvl2pPr>
            <a:lvl3pPr marL="0" indent="0">
              <a:spcBef>
                <a:spcPts val="0"/>
              </a:spcBef>
              <a:spcAft>
                <a:spcPts val="267"/>
              </a:spcAft>
              <a:buFontTx/>
              <a:buNone/>
              <a:defRPr sz="1200">
                <a:solidFill>
                  <a:schemeClr val="accent1"/>
                </a:solidFill>
              </a:defRPr>
            </a:lvl3pPr>
            <a:lvl4pPr marL="284913" indent="-279958">
              <a:spcBef>
                <a:spcPts val="0"/>
              </a:spcBef>
              <a:spcAft>
                <a:spcPts val="267"/>
              </a:spcAft>
              <a:buFont typeface="Arial" panose="020B0604020202020204" pitchFamily="34" charset="0"/>
              <a:buChar char="•"/>
              <a:defRPr sz="1200">
                <a:solidFill>
                  <a:schemeClr val="accent1"/>
                </a:solidFill>
              </a:defRPr>
            </a:lvl4pPr>
            <a:lvl5pPr marL="559914" indent="-279958">
              <a:spcBef>
                <a:spcPts val="0"/>
              </a:spcBef>
              <a:spcAft>
                <a:spcPts val="267"/>
              </a:spcAft>
              <a:defRPr sz="1200">
                <a:solidFill>
                  <a:schemeClr val="accent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23" name="Text Placeholder 10">
            <a:extLst>
              <a:ext uri="{FF2B5EF4-FFF2-40B4-BE49-F238E27FC236}">
                <a16:creationId xmlns:a16="http://schemas.microsoft.com/office/drawing/2014/main" id="{901DDDCC-04BF-4981-893E-E22AFEDF5ACD}"/>
              </a:ext>
            </a:extLst>
          </p:cNvPr>
          <p:cNvSpPr>
            <a:spLocks noGrp="1"/>
          </p:cNvSpPr>
          <p:nvPr>
            <p:ph type="body" sz="quarter" idx="33"/>
          </p:nvPr>
        </p:nvSpPr>
        <p:spPr>
          <a:xfrm>
            <a:off x="5575300" y="1416001"/>
            <a:ext cx="2250019" cy="1385187"/>
          </a:xfrm>
        </p:spPr>
        <p:txBody>
          <a:bodyPr/>
          <a:lstStyle>
            <a:lvl1pPr>
              <a:spcBef>
                <a:spcPts val="0"/>
              </a:spcBef>
              <a:spcAft>
                <a:spcPts val="267"/>
              </a:spcAft>
              <a:defRPr sz="1467"/>
            </a:lvl1pPr>
            <a:lvl2pPr>
              <a:spcBef>
                <a:spcPts val="0"/>
              </a:spcBef>
              <a:spcAft>
                <a:spcPts val="267"/>
              </a:spcAft>
              <a:defRPr sz="1467">
                <a:solidFill>
                  <a:schemeClr val="accent1"/>
                </a:solidFill>
              </a:defRPr>
            </a:lvl2pPr>
            <a:lvl3pPr marL="0" indent="0">
              <a:spcBef>
                <a:spcPts val="0"/>
              </a:spcBef>
              <a:spcAft>
                <a:spcPts val="267"/>
              </a:spcAft>
              <a:buFontTx/>
              <a:buNone/>
              <a:defRPr sz="1200">
                <a:solidFill>
                  <a:schemeClr val="accent1"/>
                </a:solidFill>
              </a:defRPr>
            </a:lvl3pPr>
            <a:lvl4pPr marL="284913" indent="-279958">
              <a:spcBef>
                <a:spcPts val="0"/>
              </a:spcBef>
              <a:spcAft>
                <a:spcPts val="267"/>
              </a:spcAft>
              <a:buFont typeface="Arial" panose="020B0604020202020204" pitchFamily="34" charset="0"/>
              <a:buChar char="•"/>
              <a:defRPr sz="1200">
                <a:solidFill>
                  <a:schemeClr val="accent1"/>
                </a:solidFill>
              </a:defRPr>
            </a:lvl4pPr>
            <a:lvl5pPr marL="559914" indent="-279958">
              <a:spcBef>
                <a:spcPts val="0"/>
              </a:spcBef>
              <a:spcAft>
                <a:spcPts val="267"/>
              </a:spcAft>
              <a:defRPr sz="1200">
                <a:solidFill>
                  <a:schemeClr val="accent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24" name="Text Placeholder 10">
            <a:extLst>
              <a:ext uri="{FF2B5EF4-FFF2-40B4-BE49-F238E27FC236}">
                <a16:creationId xmlns:a16="http://schemas.microsoft.com/office/drawing/2014/main" id="{F15142A3-375C-45DF-AF42-2245E24CD465}"/>
              </a:ext>
            </a:extLst>
          </p:cNvPr>
          <p:cNvSpPr>
            <a:spLocks noGrp="1"/>
          </p:cNvSpPr>
          <p:nvPr>
            <p:ph type="body" sz="quarter" idx="34"/>
          </p:nvPr>
        </p:nvSpPr>
        <p:spPr>
          <a:xfrm>
            <a:off x="9512300" y="1416001"/>
            <a:ext cx="2250019" cy="1385187"/>
          </a:xfrm>
        </p:spPr>
        <p:txBody>
          <a:bodyPr/>
          <a:lstStyle>
            <a:lvl1pPr>
              <a:spcBef>
                <a:spcPts val="0"/>
              </a:spcBef>
              <a:spcAft>
                <a:spcPts val="267"/>
              </a:spcAft>
              <a:defRPr sz="1467"/>
            </a:lvl1pPr>
            <a:lvl2pPr>
              <a:spcBef>
                <a:spcPts val="0"/>
              </a:spcBef>
              <a:spcAft>
                <a:spcPts val="267"/>
              </a:spcAft>
              <a:defRPr sz="1467">
                <a:solidFill>
                  <a:schemeClr val="accent1"/>
                </a:solidFill>
              </a:defRPr>
            </a:lvl2pPr>
            <a:lvl3pPr marL="0" indent="0">
              <a:spcBef>
                <a:spcPts val="0"/>
              </a:spcBef>
              <a:spcAft>
                <a:spcPts val="267"/>
              </a:spcAft>
              <a:buFontTx/>
              <a:buNone/>
              <a:defRPr sz="1200">
                <a:solidFill>
                  <a:schemeClr val="accent1"/>
                </a:solidFill>
              </a:defRPr>
            </a:lvl3pPr>
            <a:lvl4pPr marL="284913" indent="-279958">
              <a:spcBef>
                <a:spcPts val="0"/>
              </a:spcBef>
              <a:spcAft>
                <a:spcPts val="267"/>
              </a:spcAft>
              <a:buFont typeface="Arial" panose="020B0604020202020204" pitchFamily="34" charset="0"/>
              <a:buChar char="•"/>
              <a:defRPr sz="1200">
                <a:solidFill>
                  <a:schemeClr val="accent1"/>
                </a:solidFill>
              </a:defRPr>
            </a:lvl4pPr>
            <a:lvl5pPr marL="559914" indent="-279958">
              <a:spcBef>
                <a:spcPts val="0"/>
              </a:spcBef>
              <a:spcAft>
                <a:spcPts val="267"/>
              </a:spcAft>
              <a:defRPr sz="1200">
                <a:solidFill>
                  <a:schemeClr val="accent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37" name="Footer Placeholder 2">
            <a:extLst>
              <a:ext uri="{FF2B5EF4-FFF2-40B4-BE49-F238E27FC236}">
                <a16:creationId xmlns:a16="http://schemas.microsoft.com/office/drawing/2014/main" id="{45A0E1D1-8595-4E45-A401-A475018540FC}"/>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43" name="Group 42">
            <a:extLst>
              <a:ext uri="{FF2B5EF4-FFF2-40B4-BE49-F238E27FC236}">
                <a16:creationId xmlns:a16="http://schemas.microsoft.com/office/drawing/2014/main" id="{B815125D-7568-4091-BEEB-35B82C7A282E}"/>
              </a:ext>
            </a:extLst>
          </p:cNvPr>
          <p:cNvGrpSpPr/>
          <p:nvPr userDrawn="1"/>
        </p:nvGrpSpPr>
        <p:grpSpPr>
          <a:xfrm>
            <a:off x="12275233" y="1"/>
            <a:ext cx="2706315" cy="2781137"/>
            <a:chOff x="3528102" y="847657"/>
            <a:chExt cx="2029736" cy="2085853"/>
          </a:xfrm>
        </p:grpSpPr>
        <p:sp>
          <p:nvSpPr>
            <p:cNvPr id="44" name="Guidance note">
              <a:extLst>
                <a:ext uri="{FF2B5EF4-FFF2-40B4-BE49-F238E27FC236}">
                  <a16:creationId xmlns:a16="http://schemas.microsoft.com/office/drawing/2014/main" id="{05DADCA8-9F14-4D3E-AEA6-3968A4B99D52}"/>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45" name="Group 44">
              <a:extLst>
                <a:ext uri="{FF2B5EF4-FFF2-40B4-BE49-F238E27FC236}">
                  <a16:creationId xmlns:a16="http://schemas.microsoft.com/office/drawing/2014/main" id="{35567F3E-A867-493E-9CDF-6C283ED69FB4}"/>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46" name="Picture 3">
                <a:extLst>
                  <a:ext uri="{FF2B5EF4-FFF2-40B4-BE49-F238E27FC236}">
                    <a16:creationId xmlns:a16="http://schemas.microsoft.com/office/drawing/2014/main" id="{EF71D8E4-9AAD-42D4-BB7D-BD4FF105C4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47" name="Rounded Rectangle 20">
                <a:extLst>
                  <a:ext uri="{FF2B5EF4-FFF2-40B4-BE49-F238E27FC236}">
                    <a16:creationId xmlns:a16="http://schemas.microsoft.com/office/drawing/2014/main" id="{F43BCCBD-E91E-4385-9D1C-933F4A1EFF49}"/>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48" name="Round Diagonal Corner Rectangle 4">
            <a:extLst>
              <a:ext uri="{FF2B5EF4-FFF2-40B4-BE49-F238E27FC236}">
                <a16:creationId xmlns:a16="http://schemas.microsoft.com/office/drawing/2014/main" id="{DCC9EC93-F46B-4A7B-8A65-57D85F810085}"/>
              </a:ext>
            </a:extLst>
          </p:cNvPr>
          <p:cNvSpPr/>
          <p:nvPr userDrawn="1"/>
        </p:nvSpPr>
        <p:spPr>
          <a:xfrm>
            <a:off x="12275234" y="2853769"/>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289346753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Cover">
    <p:bg>
      <p:bgPr>
        <a:solidFill>
          <a:schemeClr val="accent1"/>
        </a:solidFill>
        <a:effectLst/>
      </p:bgPr>
    </p:bg>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A4984479-1823-4BDB-AAA8-6F7D67888FD9}"/>
              </a:ext>
            </a:extLst>
          </p:cNvPr>
          <p:cNvSpPr>
            <a:spLocks noGrp="1" noChangeAspect="1"/>
          </p:cNvSpPr>
          <p:nvPr>
            <p:ph type="pic" sz="quarter" idx="11" hasCustomPrompt="1"/>
          </p:nvPr>
        </p:nvSpPr>
        <p:spPr bwMode="gray">
          <a:xfrm>
            <a:off x="5188815" y="1"/>
            <a:ext cx="6613725" cy="3306863"/>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0 h 5000"/>
              <a:gd name="connsiteX1" fmla="*/ 10000 w 10000"/>
              <a:gd name="connsiteY1" fmla="*/ 0 h 5000"/>
              <a:gd name="connsiteX2" fmla="*/ 5000 w 10000"/>
              <a:gd name="connsiteY2" fmla="*/ 5000 h 5000"/>
              <a:gd name="connsiteX3" fmla="*/ 0 w 10000"/>
              <a:gd name="connsiteY3" fmla="*/ 0 h 5000"/>
            </a:gdLst>
            <a:ahLst/>
            <a:cxnLst>
              <a:cxn ang="0">
                <a:pos x="connsiteX0" y="connsiteY0"/>
              </a:cxn>
              <a:cxn ang="0">
                <a:pos x="connsiteX1" y="connsiteY1"/>
              </a:cxn>
              <a:cxn ang="0">
                <a:pos x="connsiteX2" y="connsiteY2"/>
              </a:cxn>
              <a:cxn ang="0">
                <a:pos x="connsiteX3" y="connsiteY3"/>
              </a:cxn>
            </a:cxnLst>
            <a:rect l="l" t="t" r="r" b="b"/>
            <a:pathLst>
              <a:path w="10000" h="5000">
                <a:moveTo>
                  <a:pt x="0" y="0"/>
                </a:moveTo>
                <a:lnTo>
                  <a:pt x="10000" y="0"/>
                </a:lnTo>
                <a:lnTo>
                  <a:pt x="5000" y="500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endParaRPr/>
          </a:p>
        </p:txBody>
      </p:sp>
      <p:sp>
        <p:nvSpPr>
          <p:cNvPr id="14" name="Picture Placeholder 12">
            <a:extLst>
              <a:ext uri="{FF2B5EF4-FFF2-40B4-BE49-F238E27FC236}">
                <a16:creationId xmlns:a16="http://schemas.microsoft.com/office/drawing/2014/main" id="{8BD2EEFA-8252-4979-8B48-D13EEB8A4E19}"/>
              </a:ext>
            </a:extLst>
          </p:cNvPr>
          <p:cNvSpPr>
            <a:spLocks noGrp="1" noChangeAspect="1"/>
          </p:cNvSpPr>
          <p:nvPr>
            <p:ph type="pic" sz="quarter" idx="12" hasCustomPrompt="1"/>
          </p:nvPr>
        </p:nvSpPr>
        <p:spPr bwMode="gray">
          <a:xfrm>
            <a:off x="3039545" y="3550800"/>
            <a:ext cx="6614400" cy="3307200"/>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5000"/>
              <a:gd name="connsiteX1" fmla="*/ 5000 w 10000"/>
              <a:gd name="connsiteY1" fmla="*/ 0 h 5000"/>
              <a:gd name="connsiteX2" fmla="*/ 10000 w 10000"/>
              <a:gd name="connsiteY2" fmla="*/ 5000 h 5000"/>
              <a:gd name="connsiteX3" fmla="*/ 0 w 10000"/>
              <a:gd name="connsiteY3" fmla="*/ 5000 h 5000"/>
            </a:gdLst>
            <a:ahLst/>
            <a:cxnLst>
              <a:cxn ang="0">
                <a:pos x="connsiteX0" y="connsiteY0"/>
              </a:cxn>
              <a:cxn ang="0">
                <a:pos x="connsiteX1" y="connsiteY1"/>
              </a:cxn>
              <a:cxn ang="0">
                <a:pos x="connsiteX2" y="connsiteY2"/>
              </a:cxn>
              <a:cxn ang="0">
                <a:pos x="connsiteX3" y="connsiteY3"/>
              </a:cxn>
            </a:cxnLst>
            <a:rect l="l" t="t" r="r" b="b"/>
            <a:pathLst>
              <a:path w="10000" h="5000">
                <a:moveTo>
                  <a:pt x="0" y="5000"/>
                </a:moveTo>
                <a:lnTo>
                  <a:pt x="5000" y="0"/>
                </a:lnTo>
                <a:lnTo>
                  <a:pt x="10000" y="5000"/>
                </a:lnTo>
                <a:lnTo>
                  <a:pt x="0" y="50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p>
            <a:endParaRPr/>
          </a:p>
        </p:txBody>
      </p:sp>
      <p:sp>
        <p:nvSpPr>
          <p:cNvPr id="15" name="Picture Placeholder 12">
            <a:extLst>
              <a:ext uri="{FF2B5EF4-FFF2-40B4-BE49-F238E27FC236}">
                <a16:creationId xmlns:a16="http://schemas.microsoft.com/office/drawing/2014/main" id="{4A49F27C-7E3B-4D20-B431-E1FC318DDF6C}"/>
              </a:ext>
            </a:extLst>
          </p:cNvPr>
          <p:cNvSpPr>
            <a:spLocks noGrp="1" noChangeAspect="1"/>
          </p:cNvSpPr>
          <p:nvPr>
            <p:ph type="pic" sz="quarter" idx="13" hasCustomPrompt="1"/>
          </p:nvPr>
        </p:nvSpPr>
        <p:spPr bwMode="gray">
          <a:xfrm>
            <a:off x="6461380" y="2468831"/>
            <a:ext cx="1920000" cy="1920000"/>
          </a:xfrm>
          <a:prstGeom prst="flowChartDecision">
            <a:avLst/>
          </a:prstGeom>
          <a:solidFill>
            <a:schemeClr val="bg1"/>
          </a:solidFill>
        </p:spPr>
        <p:txBody>
          <a:bodyPr>
            <a:noAutofit/>
          </a:bodyPr>
          <a:lstStyle>
            <a:lvl1pPr>
              <a:defRPr sz="1867"/>
            </a:lvl1pPr>
          </a:lstStyle>
          <a:p>
            <a:endParaRPr/>
          </a:p>
        </p:txBody>
      </p:sp>
      <p:pic>
        <p:nvPicPr>
          <p:cNvPr id="11" name="Graphic 10">
            <a:extLst>
              <a:ext uri="{FF2B5EF4-FFF2-40B4-BE49-F238E27FC236}">
                <a16:creationId xmlns:a16="http://schemas.microsoft.com/office/drawing/2014/main" id="{87CA7715-C5DB-4A2E-9532-A9F797EC577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2" name="Title 1">
            <a:extLst>
              <a:ext uri="{FF2B5EF4-FFF2-40B4-BE49-F238E27FC236}">
                <a16:creationId xmlns:a16="http://schemas.microsoft.com/office/drawing/2014/main" id="{65406806-C157-486B-910B-A52A24A4AABC}"/>
              </a:ext>
            </a:extLst>
          </p:cNvPr>
          <p:cNvSpPr>
            <a:spLocks noGrp="1"/>
          </p:cNvSpPr>
          <p:nvPr>
            <p:ph type="title"/>
          </p:nvPr>
        </p:nvSpPr>
        <p:spPr>
          <a:xfrm>
            <a:off x="440261" y="1411818"/>
            <a:ext cx="5378452" cy="1157385"/>
          </a:xfrm>
        </p:spPr>
        <p:txBody>
          <a:bodyPr anchor="t" anchorCtr="0"/>
          <a:lstStyle>
            <a:lvl1pPr>
              <a:lnSpc>
                <a:spcPct val="80000"/>
              </a:lnSpc>
              <a:defRPr sz="4267">
                <a:solidFill>
                  <a:schemeClr val="bg1"/>
                </a:solidFill>
              </a:defRPr>
            </a:lvl1pPr>
          </a:lstStyle>
          <a:p>
            <a:r>
              <a:rPr lang="en-US"/>
              <a:t>Click to edit Master title style</a:t>
            </a:r>
            <a:endParaRPr lang="en-GB"/>
          </a:p>
        </p:txBody>
      </p:sp>
      <p:sp>
        <p:nvSpPr>
          <p:cNvPr id="16" name="Text Placeholder 9">
            <a:extLst>
              <a:ext uri="{FF2B5EF4-FFF2-40B4-BE49-F238E27FC236}">
                <a16:creationId xmlns:a16="http://schemas.microsoft.com/office/drawing/2014/main" id="{FF50055F-31FC-4AB6-89E2-4D2F6BB14247}"/>
              </a:ext>
            </a:extLst>
          </p:cNvPr>
          <p:cNvSpPr>
            <a:spLocks noGrp="1"/>
          </p:cNvSpPr>
          <p:nvPr>
            <p:ph type="body" sz="quarter" idx="10" hasCustomPrompt="1"/>
          </p:nvPr>
        </p:nvSpPr>
        <p:spPr>
          <a:xfrm>
            <a:off x="440261" y="3467400"/>
            <a:ext cx="5378452" cy="697627"/>
          </a:xfrm>
        </p:spPr>
        <p:txBody>
          <a:bodyPr/>
          <a:lstStyle>
            <a:lvl1pPr>
              <a:spcAft>
                <a:spcPts val="0"/>
              </a:spcAft>
              <a:defRPr>
                <a:solidFill>
                  <a:schemeClr val="bg1"/>
                </a:solidFill>
              </a:defRPr>
            </a:lvl1pPr>
            <a:lvl2pPr>
              <a:defRPr>
                <a:solidFill>
                  <a:schemeClr val="bg1"/>
                </a:solidFill>
              </a:defRPr>
            </a:lvl2pPr>
          </a:lstStyle>
          <a:p>
            <a:pPr lvl="0"/>
            <a:r>
              <a:rPr lang="en-GB"/>
              <a:t>Name</a:t>
            </a:r>
          </a:p>
          <a:p>
            <a:pPr lvl="1"/>
            <a:r>
              <a:rPr lang="en-GB"/>
              <a:t>Date</a:t>
            </a:r>
          </a:p>
        </p:txBody>
      </p:sp>
      <p:sp>
        <p:nvSpPr>
          <p:cNvPr id="10" name="Round Diagonal Corner Rectangle 4">
            <a:extLst>
              <a:ext uri="{FF2B5EF4-FFF2-40B4-BE49-F238E27FC236}">
                <a16:creationId xmlns:a16="http://schemas.microsoft.com/office/drawing/2014/main" id="{16DC8360-D4F7-405A-BF06-04DDCFD5DEFE}"/>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1912238750"/>
      </p:ext>
    </p:extLst>
  </p:cSld>
  <p:clrMapOvr>
    <a:masterClrMapping/>
  </p:clrMapOvr>
  <p:transition>
    <p:fade/>
  </p:transition>
  <p:extLst>
    <p:ext uri="{DCECCB84-F9BA-43D5-87BE-67443E8EF086}">
      <p15:sldGuideLst xmlns:p15="http://schemas.microsoft.com/office/powerpoint/2012/main">
        <p15:guide id="1" orient="horz" pos="1620">
          <p15:clr>
            <a:srgbClr val="FBAE4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Cover - Capital Delivery">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2F8ADC62-EFF7-4CAA-99A2-3F3758E5DEB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9" name="Title 1">
            <a:extLst>
              <a:ext uri="{FF2B5EF4-FFF2-40B4-BE49-F238E27FC236}">
                <a16:creationId xmlns:a16="http://schemas.microsoft.com/office/drawing/2014/main" id="{D855AF4F-E44A-47E4-8B27-D35A233221AA}"/>
              </a:ext>
            </a:extLst>
          </p:cNvPr>
          <p:cNvSpPr>
            <a:spLocks noGrp="1"/>
          </p:cNvSpPr>
          <p:nvPr>
            <p:ph type="title"/>
          </p:nvPr>
        </p:nvSpPr>
        <p:spPr>
          <a:xfrm>
            <a:off x="440261" y="1411818"/>
            <a:ext cx="5378452" cy="1157385"/>
          </a:xfrm>
        </p:spPr>
        <p:txBody>
          <a:bodyPr anchor="t" anchorCtr="0"/>
          <a:lstStyle>
            <a:lvl1pPr>
              <a:lnSpc>
                <a:spcPct val="80000"/>
              </a:lnSpc>
              <a:defRPr sz="4267">
                <a:solidFill>
                  <a:schemeClr val="bg1"/>
                </a:solidFill>
              </a:defRPr>
            </a:lvl1pPr>
          </a:lstStyle>
          <a:p>
            <a:r>
              <a:rPr lang="en-US"/>
              <a:t>Click to edit Master title style</a:t>
            </a:r>
            <a:endParaRPr lang="en-GB"/>
          </a:p>
        </p:txBody>
      </p:sp>
      <p:sp>
        <p:nvSpPr>
          <p:cNvPr id="20" name="Text Placeholder 9">
            <a:extLst>
              <a:ext uri="{FF2B5EF4-FFF2-40B4-BE49-F238E27FC236}">
                <a16:creationId xmlns:a16="http://schemas.microsoft.com/office/drawing/2014/main" id="{7A25DF4E-52C6-42FC-9BDC-3C98AF4154AC}"/>
              </a:ext>
            </a:extLst>
          </p:cNvPr>
          <p:cNvSpPr>
            <a:spLocks noGrp="1"/>
          </p:cNvSpPr>
          <p:nvPr>
            <p:ph type="body" sz="quarter" idx="10" hasCustomPrompt="1"/>
          </p:nvPr>
        </p:nvSpPr>
        <p:spPr>
          <a:xfrm>
            <a:off x="440261" y="3467400"/>
            <a:ext cx="5378452" cy="697627"/>
          </a:xfrm>
        </p:spPr>
        <p:txBody>
          <a:bodyPr/>
          <a:lstStyle>
            <a:lvl1pPr>
              <a:spcAft>
                <a:spcPts val="0"/>
              </a:spcAft>
              <a:defRPr>
                <a:solidFill>
                  <a:schemeClr val="bg1"/>
                </a:solidFill>
              </a:defRPr>
            </a:lvl1pPr>
            <a:lvl2pPr>
              <a:defRPr>
                <a:solidFill>
                  <a:schemeClr val="bg1"/>
                </a:solidFill>
              </a:defRPr>
            </a:lvl2pPr>
          </a:lstStyle>
          <a:p>
            <a:pPr lvl="0"/>
            <a:r>
              <a:rPr lang="en-GB"/>
              <a:t>Name</a:t>
            </a:r>
          </a:p>
          <a:p>
            <a:pPr lvl="1"/>
            <a:r>
              <a:rPr lang="en-GB"/>
              <a:t>Date</a:t>
            </a:r>
          </a:p>
        </p:txBody>
      </p:sp>
      <p:sp>
        <p:nvSpPr>
          <p:cNvPr id="12" name="Picture Placeholder 12">
            <a:extLst>
              <a:ext uri="{FF2B5EF4-FFF2-40B4-BE49-F238E27FC236}">
                <a16:creationId xmlns:a16="http://schemas.microsoft.com/office/drawing/2014/main" id="{2E4CC565-EE0C-4E32-8104-7570E7EB2E00}"/>
              </a:ext>
            </a:extLst>
          </p:cNvPr>
          <p:cNvSpPr>
            <a:spLocks noGrp="1" noChangeAspect="1"/>
          </p:cNvSpPr>
          <p:nvPr>
            <p:ph type="pic" sz="quarter" idx="11" hasCustomPrompt="1"/>
          </p:nvPr>
        </p:nvSpPr>
        <p:spPr bwMode="gray">
          <a:xfrm>
            <a:off x="5188815" y="1"/>
            <a:ext cx="6613725" cy="3306863"/>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0 h 5000"/>
              <a:gd name="connsiteX1" fmla="*/ 10000 w 10000"/>
              <a:gd name="connsiteY1" fmla="*/ 0 h 5000"/>
              <a:gd name="connsiteX2" fmla="*/ 5000 w 10000"/>
              <a:gd name="connsiteY2" fmla="*/ 5000 h 5000"/>
              <a:gd name="connsiteX3" fmla="*/ 0 w 10000"/>
              <a:gd name="connsiteY3" fmla="*/ 0 h 5000"/>
            </a:gdLst>
            <a:ahLst/>
            <a:cxnLst>
              <a:cxn ang="0">
                <a:pos x="connsiteX0" y="connsiteY0"/>
              </a:cxn>
              <a:cxn ang="0">
                <a:pos x="connsiteX1" y="connsiteY1"/>
              </a:cxn>
              <a:cxn ang="0">
                <a:pos x="connsiteX2" y="connsiteY2"/>
              </a:cxn>
              <a:cxn ang="0">
                <a:pos x="connsiteX3" y="connsiteY3"/>
              </a:cxn>
            </a:cxnLst>
            <a:rect l="l" t="t" r="r" b="b"/>
            <a:pathLst>
              <a:path w="10000" h="5000">
                <a:moveTo>
                  <a:pt x="0" y="0"/>
                </a:moveTo>
                <a:lnTo>
                  <a:pt x="10000" y="0"/>
                </a:lnTo>
                <a:lnTo>
                  <a:pt x="5000" y="500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r>
              <a:rPr lang="en-GB"/>
              <a:t> </a:t>
            </a:r>
          </a:p>
        </p:txBody>
      </p:sp>
      <p:sp>
        <p:nvSpPr>
          <p:cNvPr id="13" name="Picture Placeholder 12">
            <a:extLst>
              <a:ext uri="{FF2B5EF4-FFF2-40B4-BE49-F238E27FC236}">
                <a16:creationId xmlns:a16="http://schemas.microsoft.com/office/drawing/2014/main" id="{658FFF46-8010-4F9F-AE72-9028D65940DF}"/>
              </a:ext>
            </a:extLst>
          </p:cNvPr>
          <p:cNvSpPr>
            <a:spLocks noGrp="1" noChangeAspect="1"/>
          </p:cNvSpPr>
          <p:nvPr>
            <p:ph type="pic" sz="quarter" idx="12" hasCustomPrompt="1"/>
          </p:nvPr>
        </p:nvSpPr>
        <p:spPr bwMode="gray">
          <a:xfrm>
            <a:off x="3039545" y="3550800"/>
            <a:ext cx="6614400" cy="3307200"/>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5000"/>
              <a:gd name="connsiteX1" fmla="*/ 5000 w 10000"/>
              <a:gd name="connsiteY1" fmla="*/ 0 h 5000"/>
              <a:gd name="connsiteX2" fmla="*/ 10000 w 10000"/>
              <a:gd name="connsiteY2" fmla="*/ 5000 h 5000"/>
              <a:gd name="connsiteX3" fmla="*/ 0 w 10000"/>
              <a:gd name="connsiteY3" fmla="*/ 5000 h 5000"/>
            </a:gdLst>
            <a:ahLst/>
            <a:cxnLst>
              <a:cxn ang="0">
                <a:pos x="connsiteX0" y="connsiteY0"/>
              </a:cxn>
              <a:cxn ang="0">
                <a:pos x="connsiteX1" y="connsiteY1"/>
              </a:cxn>
              <a:cxn ang="0">
                <a:pos x="connsiteX2" y="connsiteY2"/>
              </a:cxn>
              <a:cxn ang="0">
                <a:pos x="connsiteX3" y="connsiteY3"/>
              </a:cxn>
            </a:cxnLst>
            <a:rect l="l" t="t" r="r" b="b"/>
            <a:pathLst>
              <a:path w="10000" h="5000">
                <a:moveTo>
                  <a:pt x="0" y="5000"/>
                </a:moveTo>
                <a:lnTo>
                  <a:pt x="5000" y="0"/>
                </a:lnTo>
                <a:lnTo>
                  <a:pt x="10000" y="5000"/>
                </a:lnTo>
                <a:lnTo>
                  <a:pt x="0" y="50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p>
            <a:r>
              <a:rPr lang="en-GB"/>
              <a:t> </a:t>
            </a:r>
          </a:p>
        </p:txBody>
      </p:sp>
      <p:sp>
        <p:nvSpPr>
          <p:cNvPr id="14" name="Picture Placeholder 12">
            <a:extLst>
              <a:ext uri="{FF2B5EF4-FFF2-40B4-BE49-F238E27FC236}">
                <a16:creationId xmlns:a16="http://schemas.microsoft.com/office/drawing/2014/main" id="{B66E0B52-365A-4D6A-AB81-ADC5F8F8FFDC}"/>
              </a:ext>
            </a:extLst>
          </p:cNvPr>
          <p:cNvSpPr>
            <a:spLocks noGrp="1" noChangeAspect="1"/>
          </p:cNvSpPr>
          <p:nvPr>
            <p:ph type="pic" sz="quarter" idx="13" hasCustomPrompt="1"/>
          </p:nvPr>
        </p:nvSpPr>
        <p:spPr bwMode="gray">
          <a:xfrm>
            <a:off x="6461380" y="2468831"/>
            <a:ext cx="1920000" cy="1920000"/>
          </a:xfrm>
          <a:prstGeom prst="flowChartDecision">
            <a:avLst/>
          </a:prstGeom>
          <a:solidFill>
            <a:schemeClr val="bg1"/>
          </a:solidFill>
        </p:spPr>
        <p:txBody>
          <a:bodyPr>
            <a:noAutofit/>
          </a:bodyPr>
          <a:lstStyle>
            <a:lvl1pPr>
              <a:defRPr sz="1867"/>
            </a:lvl1pPr>
          </a:lstStyle>
          <a:p>
            <a:r>
              <a:rPr lang="en-GB"/>
              <a:t> </a:t>
            </a:r>
          </a:p>
        </p:txBody>
      </p:sp>
      <p:sp>
        <p:nvSpPr>
          <p:cNvPr id="17" name="Round Diagonal Corner Rectangle 4">
            <a:extLst>
              <a:ext uri="{FF2B5EF4-FFF2-40B4-BE49-F238E27FC236}">
                <a16:creationId xmlns:a16="http://schemas.microsoft.com/office/drawing/2014/main" id="{7EF46B65-58C7-4BF4-B402-D21DCC45562C}"/>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28" name="Graphic 27">
            <a:extLst>
              <a:ext uri="{FF2B5EF4-FFF2-40B4-BE49-F238E27FC236}">
                <a16:creationId xmlns:a16="http://schemas.microsoft.com/office/drawing/2014/main" id="{A4769A89-F694-4BC2-B8EA-1E2093D69AA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171" y="277364"/>
            <a:ext cx="1537609" cy="685355"/>
          </a:xfrm>
          <a:prstGeom prst="rect">
            <a:avLst/>
          </a:prstGeom>
        </p:spPr>
      </p:pic>
    </p:spTree>
    <p:extLst>
      <p:ext uri="{BB962C8B-B14F-4D97-AF65-F5344CB8AC3E}">
        <p14:creationId xmlns:p14="http://schemas.microsoft.com/office/powerpoint/2010/main" val="3333572039"/>
      </p:ext>
    </p:extLst>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Cover - Gas Transmission">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2F8ADC62-EFF7-4CAA-99A2-3F3758E5DEB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9" name="Title 1">
            <a:extLst>
              <a:ext uri="{FF2B5EF4-FFF2-40B4-BE49-F238E27FC236}">
                <a16:creationId xmlns:a16="http://schemas.microsoft.com/office/drawing/2014/main" id="{D855AF4F-E44A-47E4-8B27-D35A233221AA}"/>
              </a:ext>
            </a:extLst>
          </p:cNvPr>
          <p:cNvSpPr>
            <a:spLocks noGrp="1"/>
          </p:cNvSpPr>
          <p:nvPr>
            <p:ph type="title"/>
          </p:nvPr>
        </p:nvSpPr>
        <p:spPr>
          <a:xfrm>
            <a:off x="440261" y="1411818"/>
            <a:ext cx="5378452" cy="1157385"/>
          </a:xfrm>
        </p:spPr>
        <p:txBody>
          <a:bodyPr anchor="t" anchorCtr="0"/>
          <a:lstStyle>
            <a:lvl1pPr>
              <a:lnSpc>
                <a:spcPct val="80000"/>
              </a:lnSpc>
              <a:defRPr sz="4267">
                <a:solidFill>
                  <a:schemeClr val="bg1"/>
                </a:solidFill>
              </a:defRPr>
            </a:lvl1pPr>
          </a:lstStyle>
          <a:p>
            <a:r>
              <a:rPr lang="en-US"/>
              <a:t>Click to edit Master title style</a:t>
            </a:r>
            <a:endParaRPr lang="en-GB"/>
          </a:p>
        </p:txBody>
      </p:sp>
      <p:sp>
        <p:nvSpPr>
          <p:cNvPr id="20" name="Text Placeholder 9">
            <a:extLst>
              <a:ext uri="{FF2B5EF4-FFF2-40B4-BE49-F238E27FC236}">
                <a16:creationId xmlns:a16="http://schemas.microsoft.com/office/drawing/2014/main" id="{7A25DF4E-52C6-42FC-9BDC-3C98AF4154AC}"/>
              </a:ext>
            </a:extLst>
          </p:cNvPr>
          <p:cNvSpPr>
            <a:spLocks noGrp="1"/>
          </p:cNvSpPr>
          <p:nvPr>
            <p:ph type="body" sz="quarter" idx="10" hasCustomPrompt="1"/>
          </p:nvPr>
        </p:nvSpPr>
        <p:spPr>
          <a:xfrm>
            <a:off x="440261" y="3467400"/>
            <a:ext cx="5378452" cy="697627"/>
          </a:xfrm>
        </p:spPr>
        <p:txBody>
          <a:bodyPr/>
          <a:lstStyle>
            <a:lvl1pPr>
              <a:spcAft>
                <a:spcPts val="0"/>
              </a:spcAft>
              <a:defRPr>
                <a:solidFill>
                  <a:schemeClr val="bg1"/>
                </a:solidFill>
              </a:defRPr>
            </a:lvl1pPr>
            <a:lvl2pPr>
              <a:defRPr>
                <a:solidFill>
                  <a:schemeClr val="bg1"/>
                </a:solidFill>
              </a:defRPr>
            </a:lvl2pPr>
          </a:lstStyle>
          <a:p>
            <a:pPr lvl="0"/>
            <a:r>
              <a:rPr lang="en-GB"/>
              <a:t>Name</a:t>
            </a:r>
          </a:p>
          <a:p>
            <a:pPr lvl="1"/>
            <a:r>
              <a:rPr lang="en-GB"/>
              <a:t>Date</a:t>
            </a:r>
          </a:p>
        </p:txBody>
      </p:sp>
      <p:sp>
        <p:nvSpPr>
          <p:cNvPr id="12" name="Picture Placeholder 12">
            <a:extLst>
              <a:ext uri="{FF2B5EF4-FFF2-40B4-BE49-F238E27FC236}">
                <a16:creationId xmlns:a16="http://schemas.microsoft.com/office/drawing/2014/main" id="{2E4CC565-EE0C-4E32-8104-7570E7EB2E00}"/>
              </a:ext>
            </a:extLst>
          </p:cNvPr>
          <p:cNvSpPr>
            <a:spLocks noGrp="1" noChangeAspect="1"/>
          </p:cNvSpPr>
          <p:nvPr>
            <p:ph type="pic" sz="quarter" idx="11" hasCustomPrompt="1"/>
          </p:nvPr>
        </p:nvSpPr>
        <p:spPr bwMode="gray">
          <a:xfrm>
            <a:off x="5188815" y="1"/>
            <a:ext cx="6613725" cy="3306863"/>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0 h 5000"/>
              <a:gd name="connsiteX1" fmla="*/ 10000 w 10000"/>
              <a:gd name="connsiteY1" fmla="*/ 0 h 5000"/>
              <a:gd name="connsiteX2" fmla="*/ 5000 w 10000"/>
              <a:gd name="connsiteY2" fmla="*/ 5000 h 5000"/>
              <a:gd name="connsiteX3" fmla="*/ 0 w 10000"/>
              <a:gd name="connsiteY3" fmla="*/ 0 h 5000"/>
            </a:gdLst>
            <a:ahLst/>
            <a:cxnLst>
              <a:cxn ang="0">
                <a:pos x="connsiteX0" y="connsiteY0"/>
              </a:cxn>
              <a:cxn ang="0">
                <a:pos x="connsiteX1" y="connsiteY1"/>
              </a:cxn>
              <a:cxn ang="0">
                <a:pos x="connsiteX2" y="connsiteY2"/>
              </a:cxn>
              <a:cxn ang="0">
                <a:pos x="connsiteX3" y="connsiteY3"/>
              </a:cxn>
            </a:cxnLst>
            <a:rect l="l" t="t" r="r" b="b"/>
            <a:pathLst>
              <a:path w="10000" h="5000">
                <a:moveTo>
                  <a:pt x="0" y="0"/>
                </a:moveTo>
                <a:lnTo>
                  <a:pt x="10000" y="0"/>
                </a:lnTo>
                <a:lnTo>
                  <a:pt x="5000" y="500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r>
              <a:rPr lang="en-GB"/>
              <a:t> </a:t>
            </a:r>
          </a:p>
        </p:txBody>
      </p:sp>
      <p:sp>
        <p:nvSpPr>
          <p:cNvPr id="13" name="Picture Placeholder 12">
            <a:extLst>
              <a:ext uri="{FF2B5EF4-FFF2-40B4-BE49-F238E27FC236}">
                <a16:creationId xmlns:a16="http://schemas.microsoft.com/office/drawing/2014/main" id="{658FFF46-8010-4F9F-AE72-9028D65940DF}"/>
              </a:ext>
            </a:extLst>
          </p:cNvPr>
          <p:cNvSpPr>
            <a:spLocks noGrp="1" noChangeAspect="1"/>
          </p:cNvSpPr>
          <p:nvPr>
            <p:ph type="pic" sz="quarter" idx="12" hasCustomPrompt="1"/>
          </p:nvPr>
        </p:nvSpPr>
        <p:spPr bwMode="gray">
          <a:xfrm>
            <a:off x="3039545" y="3550800"/>
            <a:ext cx="6614400" cy="3307200"/>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5000"/>
              <a:gd name="connsiteX1" fmla="*/ 5000 w 10000"/>
              <a:gd name="connsiteY1" fmla="*/ 0 h 5000"/>
              <a:gd name="connsiteX2" fmla="*/ 10000 w 10000"/>
              <a:gd name="connsiteY2" fmla="*/ 5000 h 5000"/>
              <a:gd name="connsiteX3" fmla="*/ 0 w 10000"/>
              <a:gd name="connsiteY3" fmla="*/ 5000 h 5000"/>
            </a:gdLst>
            <a:ahLst/>
            <a:cxnLst>
              <a:cxn ang="0">
                <a:pos x="connsiteX0" y="connsiteY0"/>
              </a:cxn>
              <a:cxn ang="0">
                <a:pos x="connsiteX1" y="connsiteY1"/>
              </a:cxn>
              <a:cxn ang="0">
                <a:pos x="connsiteX2" y="connsiteY2"/>
              </a:cxn>
              <a:cxn ang="0">
                <a:pos x="connsiteX3" y="connsiteY3"/>
              </a:cxn>
            </a:cxnLst>
            <a:rect l="l" t="t" r="r" b="b"/>
            <a:pathLst>
              <a:path w="10000" h="5000">
                <a:moveTo>
                  <a:pt x="0" y="5000"/>
                </a:moveTo>
                <a:lnTo>
                  <a:pt x="5000" y="0"/>
                </a:lnTo>
                <a:lnTo>
                  <a:pt x="10000" y="5000"/>
                </a:lnTo>
                <a:lnTo>
                  <a:pt x="0" y="50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p>
            <a:r>
              <a:rPr lang="en-GB"/>
              <a:t> </a:t>
            </a:r>
          </a:p>
        </p:txBody>
      </p:sp>
      <p:sp>
        <p:nvSpPr>
          <p:cNvPr id="14" name="Picture Placeholder 12">
            <a:extLst>
              <a:ext uri="{FF2B5EF4-FFF2-40B4-BE49-F238E27FC236}">
                <a16:creationId xmlns:a16="http://schemas.microsoft.com/office/drawing/2014/main" id="{B66E0B52-365A-4D6A-AB81-ADC5F8F8FFDC}"/>
              </a:ext>
            </a:extLst>
          </p:cNvPr>
          <p:cNvSpPr>
            <a:spLocks noGrp="1" noChangeAspect="1"/>
          </p:cNvSpPr>
          <p:nvPr>
            <p:ph type="pic" sz="quarter" idx="13" hasCustomPrompt="1"/>
          </p:nvPr>
        </p:nvSpPr>
        <p:spPr bwMode="gray">
          <a:xfrm>
            <a:off x="6461380" y="2468831"/>
            <a:ext cx="1920000" cy="1920000"/>
          </a:xfrm>
          <a:prstGeom prst="flowChartDecision">
            <a:avLst/>
          </a:prstGeom>
          <a:solidFill>
            <a:schemeClr val="bg1"/>
          </a:solidFill>
        </p:spPr>
        <p:txBody>
          <a:bodyPr>
            <a:noAutofit/>
          </a:bodyPr>
          <a:lstStyle>
            <a:lvl1pPr>
              <a:defRPr sz="1867"/>
            </a:lvl1pPr>
          </a:lstStyle>
          <a:p>
            <a:r>
              <a:rPr lang="en-GB"/>
              <a:t> </a:t>
            </a:r>
          </a:p>
        </p:txBody>
      </p:sp>
      <p:sp>
        <p:nvSpPr>
          <p:cNvPr id="16" name="Round Diagonal Corner Rectangle 4">
            <a:extLst>
              <a:ext uri="{FF2B5EF4-FFF2-40B4-BE49-F238E27FC236}">
                <a16:creationId xmlns:a16="http://schemas.microsoft.com/office/drawing/2014/main" id="{A8CD0164-38F9-45E8-BBCE-ACF9D4084AC5}"/>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25" name="Graphic 24">
            <a:extLst>
              <a:ext uri="{FF2B5EF4-FFF2-40B4-BE49-F238E27FC236}">
                <a16:creationId xmlns:a16="http://schemas.microsoft.com/office/drawing/2014/main" id="{D45BF049-76A9-444A-BE2F-250E5729485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171" y="277363"/>
            <a:ext cx="2315292" cy="685356"/>
          </a:xfrm>
          <a:prstGeom prst="rect">
            <a:avLst/>
          </a:prstGeom>
        </p:spPr>
      </p:pic>
    </p:spTree>
    <p:extLst>
      <p:ext uri="{BB962C8B-B14F-4D97-AF65-F5344CB8AC3E}">
        <p14:creationId xmlns:p14="http://schemas.microsoft.com/office/powerpoint/2010/main" val="2400663697"/>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Cover - Electricity Transmission">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2F8ADC62-EFF7-4CAA-99A2-3F3758E5DEB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9" name="Title 1">
            <a:extLst>
              <a:ext uri="{FF2B5EF4-FFF2-40B4-BE49-F238E27FC236}">
                <a16:creationId xmlns:a16="http://schemas.microsoft.com/office/drawing/2014/main" id="{D855AF4F-E44A-47E4-8B27-D35A233221AA}"/>
              </a:ext>
            </a:extLst>
          </p:cNvPr>
          <p:cNvSpPr>
            <a:spLocks noGrp="1"/>
          </p:cNvSpPr>
          <p:nvPr>
            <p:ph type="title"/>
          </p:nvPr>
        </p:nvSpPr>
        <p:spPr>
          <a:xfrm>
            <a:off x="440261" y="1411818"/>
            <a:ext cx="5378452" cy="1157385"/>
          </a:xfrm>
        </p:spPr>
        <p:txBody>
          <a:bodyPr anchor="t" anchorCtr="0"/>
          <a:lstStyle>
            <a:lvl1pPr>
              <a:lnSpc>
                <a:spcPct val="80000"/>
              </a:lnSpc>
              <a:defRPr sz="4267">
                <a:solidFill>
                  <a:schemeClr val="bg1"/>
                </a:solidFill>
              </a:defRPr>
            </a:lvl1pPr>
          </a:lstStyle>
          <a:p>
            <a:r>
              <a:rPr lang="en-US"/>
              <a:t>Click to edit Master title style</a:t>
            </a:r>
            <a:endParaRPr lang="en-GB"/>
          </a:p>
        </p:txBody>
      </p:sp>
      <p:sp>
        <p:nvSpPr>
          <p:cNvPr id="20" name="Text Placeholder 9">
            <a:extLst>
              <a:ext uri="{FF2B5EF4-FFF2-40B4-BE49-F238E27FC236}">
                <a16:creationId xmlns:a16="http://schemas.microsoft.com/office/drawing/2014/main" id="{7A25DF4E-52C6-42FC-9BDC-3C98AF4154AC}"/>
              </a:ext>
            </a:extLst>
          </p:cNvPr>
          <p:cNvSpPr>
            <a:spLocks noGrp="1"/>
          </p:cNvSpPr>
          <p:nvPr>
            <p:ph type="body" sz="quarter" idx="10" hasCustomPrompt="1"/>
          </p:nvPr>
        </p:nvSpPr>
        <p:spPr>
          <a:xfrm>
            <a:off x="440261" y="3467400"/>
            <a:ext cx="5378452" cy="697627"/>
          </a:xfrm>
        </p:spPr>
        <p:txBody>
          <a:bodyPr/>
          <a:lstStyle>
            <a:lvl1pPr>
              <a:spcAft>
                <a:spcPts val="0"/>
              </a:spcAft>
              <a:defRPr>
                <a:solidFill>
                  <a:schemeClr val="bg1"/>
                </a:solidFill>
              </a:defRPr>
            </a:lvl1pPr>
            <a:lvl2pPr>
              <a:defRPr>
                <a:solidFill>
                  <a:schemeClr val="bg1"/>
                </a:solidFill>
              </a:defRPr>
            </a:lvl2pPr>
          </a:lstStyle>
          <a:p>
            <a:pPr lvl="0"/>
            <a:r>
              <a:rPr lang="en-GB"/>
              <a:t>Name</a:t>
            </a:r>
          </a:p>
          <a:p>
            <a:pPr lvl="1"/>
            <a:r>
              <a:rPr lang="en-GB"/>
              <a:t>Date</a:t>
            </a:r>
          </a:p>
        </p:txBody>
      </p:sp>
      <p:sp>
        <p:nvSpPr>
          <p:cNvPr id="12" name="Picture Placeholder 12">
            <a:extLst>
              <a:ext uri="{FF2B5EF4-FFF2-40B4-BE49-F238E27FC236}">
                <a16:creationId xmlns:a16="http://schemas.microsoft.com/office/drawing/2014/main" id="{2E4CC565-EE0C-4E32-8104-7570E7EB2E00}"/>
              </a:ext>
            </a:extLst>
          </p:cNvPr>
          <p:cNvSpPr>
            <a:spLocks noGrp="1" noChangeAspect="1"/>
          </p:cNvSpPr>
          <p:nvPr>
            <p:ph type="pic" sz="quarter" idx="11" hasCustomPrompt="1"/>
          </p:nvPr>
        </p:nvSpPr>
        <p:spPr bwMode="gray">
          <a:xfrm>
            <a:off x="5188815" y="1"/>
            <a:ext cx="6613725" cy="3306863"/>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0 h 5000"/>
              <a:gd name="connsiteX1" fmla="*/ 10000 w 10000"/>
              <a:gd name="connsiteY1" fmla="*/ 0 h 5000"/>
              <a:gd name="connsiteX2" fmla="*/ 5000 w 10000"/>
              <a:gd name="connsiteY2" fmla="*/ 5000 h 5000"/>
              <a:gd name="connsiteX3" fmla="*/ 0 w 10000"/>
              <a:gd name="connsiteY3" fmla="*/ 0 h 5000"/>
            </a:gdLst>
            <a:ahLst/>
            <a:cxnLst>
              <a:cxn ang="0">
                <a:pos x="connsiteX0" y="connsiteY0"/>
              </a:cxn>
              <a:cxn ang="0">
                <a:pos x="connsiteX1" y="connsiteY1"/>
              </a:cxn>
              <a:cxn ang="0">
                <a:pos x="connsiteX2" y="connsiteY2"/>
              </a:cxn>
              <a:cxn ang="0">
                <a:pos x="connsiteX3" y="connsiteY3"/>
              </a:cxn>
            </a:cxnLst>
            <a:rect l="l" t="t" r="r" b="b"/>
            <a:pathLst>
              <a:path w="10000" h="5000">
                <a:moveTo>
                  <a:pt x="0" y="0"/>
                </a:moveTo>
                <a:lnTo>
                  <a:pt x="10000" y="0"/>
                </a:lnTo>
                <a:lnTo>
                  <a:pt x="5000" y="500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r>
              <a:rPr lang="en-GB"/>
              <a:t> </a:t>
            </a:r>
          </a:p>
        </p:txBody>
      </p:sp>
      <p:sp>
        <p:nvSpPr>
          <p:cNvPr id="13" name="Picture Placeholder 12">
            <a:extLst>
              <a:ext uri="{FF2B5EF4-FFF2-40B4-BE49-F238E27FC236}">
                <a16:creationId xmlns:a16="http://schemas.microsoft.com/office/drawing/2014/main" id="{658FFF46-8010-4F9F-AE72-9028D65940DF}"/>
              </a:ext>
            </a:extLst>
          </p:cNvPr>
          <p:cNvSpPr>
            <a:spLocks noGrp="1" noChangeAspect="1"/>
          </p:cNvSpPr>
          <p:nvPr>
            <p:ph type="pic" sz="quarter" idx="12" hasCustomPrompt="1"/>
          </p:nvPr>
        </p:nvSpPr>
        <p:spPr bwMode="gray">
          <a:xfrm>
            <a:off x="3039545" y="3550800"/>
            <a:ext cx="6614400" cy="3307200"/>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5000"/>
              <a:gd name="connsiteX1" fmla="*/ 5000 w 10000"/>
              <a:gd name="connsiteY1" fmla="*/ 0 h 5000"/>
              <a:gd name="connsiteX2" fmla="*/ 10000 w 10000"/>
              <a:gd name="connsiteY2" fmla="*/ 5000 h 5000"/>
              <a:gd name="connsiteX3" fmla="*/ 0 w 10000"/>
              <a:gd name="connsiteY3" fmla="*/ 5000 h 5000"/>
            </a:gdLst>
            <a:ahLst/>
            <a:cxnLst>
              <a:cxn ang="0">
                <a:pos x="connsiteX0" y="connsiteY0"/>
              </a:cxn>
              <a:cxn ang="0">
                <a:pos x="connsiteX1" y="connsiteY1"/>
              </a:cxn>
              <a:cxn ang="0">
                <a:pos x="connsiteX2" y="connsiteY2"/>
              </a:cxn>
              <a:cxn ang="0">
                <a:pos x="connsiteX3" y="connsiteY3"/>
              </a:cxn>
            </a:cxnLst>
            <a:rect l="l" t="t" r="r" b="b"/>
            <a:pathLst>
              <a:path w="10000" h="5000">
                <a:moveTo>
                  <a:pt x="0" y="5000"/>
                </a:moveTo>
                <a:lnTo>
                  <a:pt x="5000" y="0"/>
                </a:lnTo>
                <a:lnTo>
                  <a:pt x="10000" y="5000"/>
                </a:lnTo>
                <a:lnTo>
                  <a:pt x="0" y="50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p>
            <a:r>
              <a:rPr lang="en-GB"/>
              <a:t> </a:t>
            </a:r>
          </a:p>
        </p:txBody>
      </p:sp>
      <p:sp>
        <p:nvSpPr>
          <p:cNvPr id="14" name="Picture Placeholder 12">
            <a:extLst>
              <a:ext uri="{FF2B5EF4-FFF2-40B4-BE49-F238E27FC236}">
                <a16:creationId xmlns:a16="http://schemas.microsoft.com/office/drawing/2014/main" id="{B66E0B52-365A-4D6A-AB81-ADC5F8F8FFDC}"/>
              </a:ext>
            </a:extLst>
          </p:cNvPr>
          <p:cNvSpPr>
            <a:spLocks noGrp="1" noChangeAspect="1"/>
          </p:cNvSpPr>
          <p:nvPr>
            <p:ph type="pic" sz="quarter" idx="13" hasCustomPrompt="1"/>
          </p:nvPr>
        </p:nvSpPr>
        <p:spPr bwMode="gray">
          <a:xfrm>
            <a:off x="6461380" y="2468831"/>
            <a:ext cx="1920000" cy="1920000"/>
          </a:xfrm>
          <a:prstGeom prst="flowChartDecision">
            <a:avLst/>
          </a:prstGeom>
          <a:solidFill>
            <a:schemeClr val="bg1"/>
          </a:solidFill>
        </p:spPr>
        <p:txBody>
          <a:bodyPr>
            <a:noAutofit/>
          </a:bodyPr>
          <a:lstStyle>
            <a:lvl1pPr>
              <a:defRPr sz="1867"/>
            </a:lvl1pPr>
          </a:lstStyle>
          <a:p>
            <a:r>
              <a:rPr lang="en-GB"/>
              <a:t> </a:t>
            </a:r>
          </a:p>
        </p:txBody>
      </p:sp>
      <p:sp>
        <p:nvSpPr>
          <p:cNvPr id="17" name="Round Diagonal Corner Rectangle 4">
            <a:extLst>
              <a:ext uri="{FF2B5EF4-FFF2-40B4-BE49-F238E27FC236}">
                <a16:creationId xmlns:a16="http://schemas.microsoft.com/office/drawing/2014/main" id="{C79AD21E-EFC3-431D-86B8-0DD21178CC58}"/>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31" name="Graphic 30">
            <a:extLst>
              <a:ext uri="{FF2B5EF4-FFF2-40B4-BE49-F238E27FC236}">
                <a16:creationId xmlns:a16="http://schemas.microsoft.com/office/drawing/2014/main" id="{743C6D98-1722-4E05-929E-AB343311CA2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171" y="277363"/>
            <a:ext cx="2315292" cy="685356"/>
          </a:xfrm>
          <a:prstGeom prst="rect">
            <a:avLst/>
          </a:prstGeom>
        </p:spPr>
      </p:pic>
    </p:spTree>
    <p:extLst>
      <p:ext uri="{BB962C8B-B14F-4D97-AF65-F5344CB8AC3E}">
        <p14:creationId xmlns:p14="http://schemas.microsoft.com/office/powerpoint/2010/main" val="412477881"/>
      </p:ext>
    </p:extLst>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chemeClr val="accent1"/>
        </a:solidFill>
        <a:effectLst/>
      </p:bgPr>
    </p:bg>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12C8DA23-E484-4D16-8C50-77D951B51DD4}"/>
              </a:ext>
            </a:extLst>
          </p:cNvPr>
          <p:cNvSpPr>
            <a:spLocks noGrp="1"/>
          </p:cNvSpPr>
          <p:nvPr>
            <p:ph type="body" sz="quarter" idx="15" hasCustomPrompt="1"/>
          </p:nvPr>
        </p:nvSpPr>
        <p:spPr>
          <a:xfrm>
            <a:off x="440259" y="3382038"/>
            <a:ext cx="3365500" cy="1025921"/>
          </a:xfrm>
        </p:spPr>
        <p:txBody>
          <a:bodyPr/>
          <a:lstStyle>
            <a:lvl1pPr>
              <a:spcAft>
                <a:spcPts val="0"/>
              </a:spcAft>
              <a:defRPr lang="en-US" sz="4267" b="1" dirty="0" smtClean="0">
                <a:solidFill>
                  <a:schemeClr val="bg1"/>
                </a:solidFill>
                <a:latin typeface="+mj-lt"/>
                <a:ea typeface="+mj-ea"/>
                <a:cs typeface="+mj-cs"/>
              </a:defRPr>
            </a:lvl1pPr>
            <a:lvl2pPr>
              <a:spcAft>
                <a:spcPts val="0"/>
              </a:spcAft>
              <a:defRPr lang="en-GB" sz="2400" b="0" dirty="0">
                <a:solidFill>
                  <a:schemeClr val="bg1"/>
                </a:solidFill>
                <a:latin typeface="+mj-lt"/>
                <a:ea typeface="+mj-ea"/>
                <a:cs typeface="+mj-cs"/>
              </a:defRPr>
            </a:lvl2pPr>
          </a:lstStyle>
          <a:p>
            <a:pPr lvl="0"/>
            <a:r>
              <a:rPr lang="en-GB"/>
              <a:t>Title</a:t>
            </a:r>
          </a:p>
          <a:p>
            <a:pPr lvl="1"/>
            <a:r>
              <a:rPr lang="en-GB"/>
              <a:t>Sub heading</a:t>
            </a:r>
          </a:p>
        </p:txBody>
      </p:sp>
      <p:pic>
        <p:nvPicPr>
          <p:cNvPr id="10" name="Graphic 9">
            <a:extLst>
              <a:ext uri="{FF2B5EF4-FFF2-40B4-BE49-F238E27FC236}">
                <a16:creationId xmlns:a16="http://schemas.microsoft.com/office/drawing/2014/main" id="{B5C1225E-7A2B-4204-8951-1CD60FF303C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3" name="Text Placeholder 11">
            <a:extLst>
              <a:ext uri="{FF2B5EF4-FFF2-40B4-BE49-F238E27FC236}">
                <a16:creationId xmlns:a16="http://schemas.microsoft.com/office/drawing/2014/main" id="{668417C5-1CE5-43E5-9448-0B5FEF92AE09}"/>
              </a:ext>
            </a:extLst>
          </p:cNvPr>
          <p:cNvSpPr>
            <a:spLocks noGrp="1"/>
          </p:cNvSpPr>
          <p:nvPr>
            <p:ph type="body" sz="quarter" idx="17" hasCustomPrompt="1"/>
          </p:nvPr>
        </p:nvSpPr>
        <p:spPr>
          <a:xfrm>
            <a:off x="423328" y="907121"/>
            <a:ext cx="3464989" cy="2359620"/>
          </a:xfrm>
        </p:spPr>
        <p:txBody>
          <a:bodyPr anchor="b" anchorCtr="0"/>
          <a:lstStyle>
            <a:lvl1pPr>
              <a:defRPr sz="15333">
                <a:solidFill>
                  <a:schemeClr val="bg1"/>
                </a:solidFill>
              </a:defRPr>
            </a:lvl1pPr>
          </a:lstStyle>
          <a:p>
            <a:pPr lvl="0"/>
            <a:r>
              <a:rPr lang="en-GB"/>
              <a:t>1</a:t>
            </a:r>
          </a:p>
        </p:txBody>
      </p:sp>
      <p:sp>
        <p:nvSpPr>
          <p:cNvPr id="8" name="Picture Placeholder 8">
            <a:extLst>
              <a:ext uri="{FF2B5EF4-FFF2-40B4-BE49-F238E27FC236}">
                <a16:creationId xmlns:a16="http://schemas.microsoft.com/office/drawing/2014/main" id="{972A00B0-5109-4795-B6DD-671C71DA1449}"/>
              </a:ext>
            </a:extLst>
          </p:cNvPr>
          <p:cNvSpPr>
            <a:spLocks noGrp="1" noChangeAspect="1"/>
          </p:cNvSpPr>
          <p:nvPr>
            <p:ph type="pic" sz="quarter" idx="16" hasCustomPrompt="1"/>
          </p:nvPr>
        </p:nvSpPr>
        <p:spPr bwMode="gray">
          <a:xfrm>
            <a:off x="4132615" y="-12668"/>
            <a:ext cx="8074880" cy="6877307"/>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0000"/>
              <a:gd name="connsiteX1" fmla="*/ 2078 w 10000"/>
              <a:gd name="connsiteY1" fmla="*/ 2934 h 10000"/>
              <a:gd name="connsiteX2" fmla="*/ 5000 w 10000"/>
              <a:gd name="connsiteY2" fmla="*/ 0 h 10000"/>
              <a:gd name="connsiteX3" fmla="*/ 10000 w 10000"/>
              <a:gd name="connsiteY3" fmla="*/ 5000 h 10000"/>
              <a:gd name="connsiteX4" fmla="*/ 5000 w 10000"/>
              <a:gd name="connsiteY4" fmla="*/ 10000 h 10000"/>
              <a:gd name="connsiteX5" fmla="*/ 0 w 10000"/>
              <a:gd name="connsiteY5" fmla="*/ 5000 h 10000"/>
              <a:gd name="connsiteX0" fmla="*/ 0 w 10000"/>
              <a:gd name="connsiteY0" fmla="*/ 2066 h 7066"/>
              <a:gd name="connsiteX1" fmla="*/ 2078 w 10000"/>
              <a:gd name="connsiteY1" fmla="*/ 0 h 7066"/>
              <a:gd name="connsiteX2" fmla="*/ 6120 w 10000"/>
              <a:gd name="connsiteY2" fmla="*/ 38 h 7066"/>
              <a:gd name="connsiteX3" fmla="*/ 10000 w 10000"/>
              <a:gd name="connsiteY3" fmla="*/ 2066 h 7066"/>
              <a:gd name="connsiteX4" fmla="*/ 5000 w 10000"/>
              <a:gd name="connsiteY4" fmla="*/ 7066 h 7066"/>
              <a:gd name="connsiteX5" fmla="*/ 0 w 10000"/>
              <a:gd name="connsiteY5" fmla="*/ 2066 h 7066"/>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0 w 10000"/>
              <a:gd name="connsiteY5" fmla="*/ 2924 h 10000"/>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3431 w 10000"/>
              <a:gd name="connsiteY5" fmla="*/ 7773 h 10000"/>
              <a:gd name="connsiteX6" fmla="*/ 0 w 10000"/>
              <a:gd name="connsiteY6" fmla="*/ 2924 h 10000"/>
              <a:gd name="connsiteX0" fmla="*/ 0 w 10000"/>
              <a:gd name="connsiteY0" fmla="*/ 2924 h 7773"/>
              <a:gd name="connsiteX1" fmla="*/ 2078 w 10000"/>
              <a:gd name="connsiteY1" fmla="*/ 0 h 7773"/>
              <a:gd name="connsiteX2" fmla="*/ 6493 w 10000"/>
              <a:gd name="connsiteY2" fmla="*/ 10 h 7773"/>
              <a:gd name="connsiteX3" fmla="*/ 10000 w 10000"/>
              <a:gd name="connsiteY3" fmla="*/ 2924 h 7773"/>
              <a:gd name="connsiteX4" fmla="*/ 5731 w 10000"/>
              <a:gd name="connsiteY4" fmla="*/ 7710 h 7773"/>
              <a:gd name="connsiteX5" fmla="*/ 3431 w 10000"/>
              <a:gd name="connsiteY5" fmla="*/ 7773 h 7773"/>
              <a:gd name="connsiteX6" fmla="*/ 0 w 10000"/>
              <a:gd name="connsiteY6" fmla="*/ 2924 h 7773"/>
              <a:gd name="connsiteX0" fmla="*/ 0 w 10000"/>
              <a:gd name="connsiteY0" fmla="*/ 3762 h 10004"/>
              <a:gd name="connsiteX1" fmla="*/ 2078 w 10000"/>
              <a:gd name="connsiteY1" fmla="*/ 0 h 10004"/>
              <a:gd name="connsiteX2" fmla="*/ 6493 w 10000"/>
              <a:gd name="connsiteY2" fmla="*/ 13 h 10004"/>
              <a:gd name="connsiteX3" fmla="*/ 10000 w 10000"/>
              <a:gd name="connsiteY3" fmla="*/ 3762 h 10004"/>
              <a:gd name="connsiteX4" fmla="*/ 6509 w 10000"/>
              <a:gd name="connsiteY4" fmla="*/ 10004 h 10004"/>
              <a:gd name="connsiteX5" fmla="*/ 3431 w 10000"/>
              <a:gd name="connsiteY5" fmla="*/ 10000 h 10004"/>
              <a:gd name="connsiteX6" fmla="*/ 0 w 10000"/>
              <a:gd name="connsiteY6" fmla="*/ 3762 h 10004"/>
              <a:gd name="connsiteX0" fmla="*/ 0 w 6509"/>
              <a:gd name="connsiteY0" fmla="*/ 3762 h 10004"/>
              <a:gd name="connsiteX1" fmla="*/ 2078 w 6509"/>
              <a:gd name="connsiteY1" fmla="*/ 0 h 10004"/>
              <a:gd name="connsiteX2" fmla="*/ 6493 w 6509"/>
              <a:gd name="connsiteY2" fmla="*/ 13 h 10004"/>
              <a:gd name="connsiteX3" fmla="*/ 6509 w 6509"/>
              <a:gd name="connsiteY3" fmla="*/ 10004 h 10004"/>
              <a:gd name="connsiteX4" fmla="*/ 3431 w 6509"/>
              <a:gd name="connsiteY4" fmla="*/ 10000 h 10004"/>
              <a:gd name="connsiteX5" fmla="*/ 0 w 6509"/>
              <a:gd name="connsiteY5" fmla="*/ 3762 h 10004"/>
              <a:gd name="connsiteX0" fmla="*/ 0 w 10000"/>
              <a:gd name="connsiteY0" fmla="*/ 3762 h 10002"/>
              <a:gd name="connsiteX1" fmla="*/ 3193 w 10000"/>
              <a:gd name="connsiteY1" fmla="*/ 2 h 10002"/>
              <a:gd name="connsiteX2" fmla="*/ 9975 w 10000"/>
              <a:gd name="connsiteY2" fmla="*/ 0 h 10002"/>
              <a:gd name="connsiteX3" fmla="*/ 10000 w 10000"/>
              <a:gd name="connsiteY3" fmla="*/ 10002 h 10002"/>
              <a:gd name="connsiteX4" fmla="*/ 5271 w 10000"/>
              <a:gd name="connsiteY4" fmla="*/ 9998 h 10002"/>
              <a:gd name="connsiteX5" fmla="*/ 0 w 10000"/>
              <a:gd name="connsiteY5" fmla="*/ 3762 h 10002"/>
              <a:gd name="connsiteX0" fmla="*/ 0 w 9987"/>
              <a:gd name="connsiteY0" fmla="*/ 3762 h 10047"/>
              <a:gd name="connsiteX1" fmla="*/ 3193 w 9987"/>
              <a:gd name="connsiteY1" fmla="*/ 2 h 10047"/>
              <a:gd name="connsiteX2" fmla="*/ 9975 w 9987"/>
              <a:gd name="connsiteY2" fmla="*/ 0 h 10047"/>
              <a:gd name="connsiteX3" fmla="*/ 9987 w 9987"/>
              <a:gd name="connsiteY3" fmla="*/ 10047 h 10047"/>
              <a:gd name="connsiteX4" fmla="*/ 5271 w 9987"/>
              <a:gd name="connsiteY4" fmla="*/ 9998 h 10047"/>
              <a:gd name="connsiteX5" fmla="*/ 0 w 9987"/>
              <a:gd name="connsiteY5" fmla="*/ 3762 h 10047"/>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66 h 10000"/>
              <a:gd name="connsiteX5" fmla="*/ 0 w 10000"/>
              <a:gd name="connsiteY5" fmla="*/ 3744 h 10000"/>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96 h 10000"/>
              <a:gd name="connsiteX5" fmla="*/ 0 w 10000"/>
              <a:gd name="connsiteY5" fmla="*/ 3744 h 10000"/>
              <a:gd name="connsiteX0" fmla="*/ 0 w 10110"/>
              <a:gd name="connsiteY0" fmla="*/ 3596 h 10000"/>
              <a:gd name="connsiteX1" fmla="*/ 3307 w 10110"/>
              <a:gd name="connsiteY1" fmla="*/ 2 h 10000"/>
              <a:gd name="connsiteX2" fmla="*/ 10098 w 10110"/>
              <a:gd name="connsiteY2" fmla="*/ 0 h 10000"/>
              <a:gd name="connsiteX3" fmla="*/ 10110 w 10110"/>
              <a:gd name="connsiteY3" fmla="*/ 10000 h 10000"/>
              <a:gd name="connsiteX4" fmla="*/ 5401 w 10110"/>
              <a:gd name="connsiteY4" fmla="*/ 9996 h 10000"/>
              <a:gd name="connsiteX5" fmla="*/ 0 w 10110"/>
              <a:gd name="connsiteY5" fmla="*/ 3596 h 10000"/>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401 w 10110"/>
              <a:gd name="connsiteY4" fmla="*/ 10012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6061 w 10110"/>
              <a:gd name="connsiteY4" fmla="*/ 9624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590 w 10110"/>
              <a:gd name="connsiteY4" fmla="*/ 9975 h 10016"/>
              <a:gd name="connsiteX5" fmla="*/ 0 w 10110"/>
              <a:gd name="connsiteY5" fmla="*/ 3612 h 10016"/>
              <a:gd name="connsiteX0" fmla="*/ 0 w 9987"/>
              <a:gd name="connsiteY0" fmla="*/ 3507 h 10016"/>
              <a:gd name="connsiteX1" fmla="*/ 2917 w 9987"/>
              <a:gd name="connsiteY1" fmla="*/ 0 h 10016"/>
              <a:gd name="connsiteX2" fmla="*/ 9975 w 9987"/>
              <a:gd name="connsiteY2" fmla="*/ 16 h 10016"/>
              <a:gd name="connsiteX3" fmla="*/ 9987 w 9987"/>
              <a:gd name="connsiteY3" fmla="*/ 10016 h 10016"/>
              <a:gd name="connsiteX4" fmla="*/ 5467 w 9987"/>
              <a:gd name="connsiteY4" fmla="*/ 9975 h 10016"/>
              <a:gd name="connsiteX5" fmla="*/ 0 w 9987"/>
              <a:gd name="connsiteY5" fmla="*/ 3507 h 10016"/>
              <a:gd name="connsiteX0" fmla="*/ 0 w 10000"/>
              <a:gd name="connsiteY0" fmla="*/ 3501 h 10000"/>
              <a:gd name="connsiteX1" fmla="*/ 2921 w 10000"/>
              <a:gd name="connsiteY1" fmla="*/ 0 h 10000"/>
              <a:gd name="connsiteX2" fmla="*/ 9988 w 10000"/>
              <a:gd name="connsiteY2" fmla="*/ 16 h 10000"/>
              <a:gd name="connsiteX3" fmla="*/ 10000 w 10000"/>
              <a:gd name="connsiteY3" fmla="*/ 10000 h 10000"/>
              <a:gd name="connsiteX4" fmla="*/ 5474 w 10000"/>
              <a:gd name="connsiteY4" fmla="*/ 9959 h 10000"/>
              <a:gd name="connsiteX5" fmla="*/ 0 w 10000"/>
              <a:gd name="connsiteY5" fmla="*/ 3501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3501"/>
                </a:moveTo>
                <a:cubicBezTo>
                  <a:pt x="23" y="3463"/>
                  <a:pt x="1947" y="1167"/>
                  <a:pt x="2921" y="0"/>
                </a:cubicBezTo>
                <a:lnTo>
                  <a:pt x="9988" y="16"/>
                </a:lnTo>
                <a:cubicBezTo>
                  <a:pt x="9996" y="3324"/>
                  <a:pt x="9992" y="6692"/>
                  <a:pt x="10000" y="10000"/>
                </a:cubicBezTo>
                <a:lnTo>
                  <a:pt x="5474" y="9959"/>
                </a:lnTo>
                <a:lnTo>
                  <a:pt x="0" y="350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endParaRPr/>
          </a:p>
        </p:txBody>
      </p:sp>
      <p:sp>
        <p:nvSpPr>
          <p:cNvPr id="7" name="Round Diagonal Corner Rectangle 4">
            <a:extLst>
              <a:ext uri="{FF2B5EF4-FFF2-40B4-BE49-F238E27FC236}">
                <a16:creationId xmlns:a16="http://schemas.microsoft.com/office/drawing/2014/main" id="{231B8D91-3113-4251-BBA5-C25AE54B04E5}"/>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1976992354"/>
      </p:ext>
    </p:extLst>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Divider + Capital Delivery">
    <p:bg>
      <p:bgPr>
        <a:solidFill>
          <a:schemeClr val="accent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6EA4CB8-B76A-4A4F-B30A-6D19D7F51922}"/>
              </a:ext>
            </a:extLst>
          </p:cNvPr>
          <p:cNvSpPr>
            <a:spLocks noGrp="1"/>
          </p:cNvSpPr>
          <p:nvPr>
            <p:ph type="body" sz="quarter" idx="15" hasCustomPrompt="1"/>
          </p:nvPr>
        </p:nvSpPr>
        <p:spPr>
          <a:xfrm>
            <a:off x="440259" y="3382038"/>
            <a:ext cx="3365500" cy="1025921"/>
          </a:xfrm>
        </p:spPr>
        <p:txBody>
          <a:bodyPr/>
          <a:lstStyle>
            <a:lvl1pPr>
              <a:spcAft>
                <a:spcPts val="0"/>
              </a:spcAft>
              <a:defRPr lang="en-US" sz="4267" b="1" dirty="0" smtClean="0">
                <a:solidFill>
                  <a:schemeClr val="bg1"/>
                </a:solidFill>
                <a:latin typeface="+mj-lt"/>
                <a:ea typeface="+mj-ea"/>
                <a:cs typeface="+mj-cs"/>
              </a:defRPr>
            </a:lvl1pPr>
            <a:lvl2pPr>
              <a:spcAft>
                <a:spcPts val="0"/>
              </a:spcAft>
              <a:defRPr lang="en-GB" sz="2400" b="0" dirty="0">
                <a:solidFill>
                  <a:schemeClr val="bg1"/>
                </a:solidFill>
                <a:latin typeface="+mj-lt"/>
                <a:ea typeface="+mj-ea"/>
                <a:cs typeface="+mj-cs"/>
              </a:defRPr>
            </a:lvl2pPr>
          </a:lstStyle>
          <a:p>
            <a:pPr lvl="0"/>
            <a:r>
              <a:rPr lang="en-GB"/>
              <a:t>Title</a:t>
            </a:r>
          </a:p>
          <a:p>
            <a:pPr lvl="1"/>
            <a:r>
              <a:rPr lang="en-GB"/>
              <a:t>Sub heading</a:t>
            </a:r>
          </a:p>
        </p:txBody>
      </p:sp>
      <p:sp>
        <p:nvSpPr>
          <p:cNvPr id="12" name="Text Placeholder 11">
            <a:extLst>
              <a:ext uri="{FF2B5EF4-FFF2-40B4-BE49-F238E27FC236}">
                <a16:creationId xmlns:a16="http://schemas.microsoft.com/office/drawing/2014/main" id="{8324416E-20A7-468D-9CF8-500D2A91B3F2}"/>
              </a:ext>
            </a:extLst>
          </p:cNvPr>
          <p:cNvSpPr>
            <a:spLocks noGrp="1"/>
          </p:cNvSpPr>
          <p:nvPr>
            <p:ph type="body" sz="quarter" idx="17" hasCustomPrompt="1"/>
          </p:nvPr>
        </p:nvSpPr>
        <p:spPr>
          <a:xfrm>
            <a:off x="423328" y="907121"/>
            <a:ext cx="3464989" cy="2359620"/>
          </a:xfrm>
        </p:spPr>
        <p:txBody>
          <a:bodyPr anchor="b" anchorCtr="0"/>
          <a:lstStyle>
            <a:lvl1pPr>
              <a:defRPr sz="15333">
                <a:solidFill>
                  <a:schemeClr val="bg1"/>
                </a:solidFill>
              </a:defRPr>
            </a:lvl1pPr>
          </a:lstStyle>
          <a:p>
            <a:pPr lvl="0"/>
            <a:r>
              <a:rPr lang="en-GB"/>
              <a:t>1</a:t>
            </a:r>
          </a:p>
        </p:txBody>
      </p:sp>
      <p:sp>
        <p:nvSpPr>
          <p:cNvPr id="8" name="Picture Placeholder 8">
            <a:extLst>
              <a:ext uri="{FF2B5EF4-FFF2-40B4-BE49-F238E27FC236}">
                <a16:creationId xmlns:a16="http://schemas.microsoft.com/office/drawing/2014/main" id="{B6D58862-146A-4EE8-ADC1-F3A18F91FACA}"/>
              </a:ext>
            </a:extLst>
          </p:cNvPr>
          <p:cNvSpPr>
            <a:spLocks noGrp="1" noChangeAspect="1"/>
          </p:cNvSpPr>
          <p:nvPr>
            <p:ph type="pic" sz="quarter" idx="16" hasCustomPrompt="1"/>
          </p:nvPr>
        </p:nvSpPr>
        <p:spPr bwMode="gray">
          <a:xfrm>
            <a:off x="4132615" y="-12668"/>
            <a:ext cx="8074880" cy="6877307"/>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0000"/>
              <a:gd name="connsiteX1" fmla="*/ 2078 w 10000"/>
              <a:gd name="connsiteY1" fmla="*/ 2934 h 10000"/>
              <a:gd name="connsiteX2" fmla="*/ 5000 w 10000"/>
              <a:gd name="connsiteY2" fmla="*/ 0 h 10000"/>
              <a:gd name="connsiteX3" fmla="*/ 10000 w 10000"/>
              <a:gd name="connsiteY3" fmla="*/ 5000 h 10000"/>
              <a:gd name="connsiteX4" fmla="*/ 5000 w 10000"/>
              <a:gd name="connsiteY4" fmla="*/ 10000 h 10000"/>
              <a:gd name="connsiteX5" fmla="*/ 0 w 10000"/>
              <a:gd name="connsiteY5" fmla="*/ 5000 h 10000"/>
              <a:gd name="connsiteX0" fmla="*/ 0 w 10000"/>
              <a:gd name="connsiteY0" fmla="*/ 2066 h 7066"/>
              <a:gd name="connsiteX1" fmla="*/ 2078 w 10000"/>
              <a:gd name="connsiteY1" fmla="*/ 0 h 7066"/>
              <a:gd name="connsiteX2" fmla="*/ 6120 w 10000"/>
              <a:gd name="connsiteY2" fmla="*/ 38 h 7066"/>
              <a:gd name="connsiteX3" fmla="*/ 10000 w 10000"/>
              <a:gd name="connsiteY3" fmla="*/ 2066 h 7066"/>
              <a:gd name="connsiteX4" fmla="*/ 5000 w 10000"/>
              <a:gd name="connsiteY4" fmla="*/ 7066 h 7066"/>
              <a:gd name="connsiteX5" fmla="*/ 0 w 10000"/>
              <a:gd name="connsiteY5" fmla="*/ 2066 h 7066"/>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0 w 10000"/>
              <a:gd name="connsiteY5" fmla="*/ 2924 h 10000"/>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3431 w 10000"/>
              <a:gd name="connsiteY5" fmla="*/ 7773 h 10000"/>
              <a:gd name="connsiteX6" fmla="*/ 0 w 10000"/>
              <a:gd name="connsiteY6" fmla="*/ 2924 h 10000"/>
              <a:gd name="connsiteX0" fmla="*/ 0 w 10000"/>
              <a:gd name="connsiteY0" fmla="*/ 2924 h 7773"/>
              <a:gd name="connsiteX1" fmla="*/ 2078 w 10000"/>
              <a:gd name="connsiteY1" fmla="*/ 0 h 7773"/>
              <a:gd name="connsiteX2" fmla="*/ 6493 w 10000"/>
              <a:gd name="connsiteY2" fmla="*/ 10 h 7773"/>
              <a:gd name="connsiteX3" fmla="*/ 10000 w 10000"/>
              <a:gd name="connsiteY3" fmla="*/ 2924 h 7773"/>
              <a:gd name="connsiteX4" fmla="*/ 5731 w 10000"/>
              <a:gd name="connsiteY4" fmla="*/ 7710 h 7773"/>
              <a:gd name="connsiteX5" fmla="*/ 3431 w 10000"/>
              <a:gd name="connsiteY5" fmla="*/ 7773 h 7773"/>
              <a:gd name="connsiteX6" fmla="*/ 0 w 10000"/>
              <a:gd name="connsiteY6" fmla="*/ 2924 h 7773"/>
              <a:gd name="connsiteX0" fmla="*/ 0 w 10000"/>
              <a:gd name="connsiteY0" fmla="*/ 3762 h 10004"/>
              <a:gd name="connsiteX1" fmla="*/ 2078 w 10000"/>
              <a:gd name="connsiteY1" fmla="*/ 0 h 10004"/>
              <a:gd name="connsiteX2" fmla="*/ 6493 w 10000"/>
              <a:gd name="connsiteY2" fmla="*/ 13 h 10004"/>
              <a:gd name="connsiteX3" fmla="*/ 10000 w 10000"/>
              <a:gd name="connsiteY3" fmla="*/ 3762 h 10004"/>
              <a:gd name="connsiteX4" fmla="*/ 6509 w 10000"/>
              <a:gd name="connsiteY4" fmla="*/ 10004 h 10004"/>
              <a:gd name="connsiteX5" fmla="*/ 3431 w 10000"/>
              <a:gd name="connsiteY5" fmla="*/ 10000 h 10004"/>
              <a:gd name="connsiteX6" fmla="*/ 0 w 10000"/>
              <a:gd name="connsiteY6" fmla="*/ 3762 h 10004"/>
              <a:gd name="connsiteX0" fmla="*/ 0 w 6509"/>
              <a:gd name="connsiteY0" fmla="*/ 3762 h 10004"/>
              <a:gd name="connsiteX1" fmla="*/ 2078 w 6509"/>
              <a:gd name="connsiteY1" fmla="*/ 0 h 10004"/>
              <a:gd name="connsiteX2" fmla="*/ 6493 w 6509"/>
              <a:gd name="connsiteY2" fmla="*/ 13 h 10004"/>
              <a:gd name="connsiteX3" fmla="*/ 6509 w 6509"/>
              <a:gd name="connsiteY3" fmla="*/ 10004 h 10004"/>
              <a:gd name="connsiteX4" fmla="*/ 3431 w 6509"/>
              <a:gd name="connsiteY4" fmla="*/ 10000 h 10004"/>
              <a:gd name="connsiteX5" fmla="*/ 0 w 6509"/>
              <a:gd name="connsiteY5" fmla="*/ 3762 h 10004"/>
              <a:gd name="connsiteX0" fmla="*/ 0 w 10000"/>
              <a:gd name="connsiteY0" fmla="*/ 3762 h 10002"/>
              <a:gd name="connsiteX1" fmla="*/ 3193 w 10000"/>
              <a:gd name="connsiteY1" fmla="*/ 2 h 10002"/>
              <a:gd name="connsiteX2" fmla="*/ 9975 w 10000"/>
              <a:gd name="connsiteY2" fmla="*/ 0 h 10002"/>
              <a:gd name="connsiteX3" fmla="*/ 10000 w 10000"/>
              <a:gd name="connsiteY3" fmla="*/ 10002 h 10002"/>
              <a:gd name="connsiteX4" fmla="*/ 5271 w 10000"/>
              <a:gd name="connsiteY4" fmla="*/ 9998 h 10002"/>
              <a:gd name="connsiteX5" fmla="*/ 0 w 10000"/>
              <a:gd name="connsiteY5" fmla="*/ 3762 h 10002"/>
              <a:gd name="connsiteX0" fmla="*/ 0 w 9987"/>
              <a:gd name="connsiteY0" fmla="*/ 3762 h 10047"/>
              <a:gd name="connsiteX1" fmla="*/ 3193 w 9987"/>
              <a:gd name="connsiteY1" fmla="*/ 2 h 10047"/>
              <a:gd name="connsiteX2" fmla="*/ 9975 w 9987"/>
              <a:gd name="connsiteY2" fmla="*/ 0 h 10047"/>
              <a:gd name="connsiteX3" fmla="*/ 9987 w 9987"/>
              <a:gd name="connsiteY3" fmla="*/ 10047 h 10047"/>
              <a:gd name="connsiteX4" fmla="*/ 5271 w 9987"/>
              <a:gd name="connsiteY4" fmla="*/ 9998 h 10047"/>
              <a:gd name="connsiteX5" fmla="*/ 0 w 9987"/>
              <a:gd name="connsiteY5" fmla="*/ 3762 h 10047"/>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66 h 10000"/>
              <a:gd name="connsiteX5" fmla="*/ 0 w 10000"/>
              <a:gd name="connsiteY5" fmla="*/ 3744 h 10000"/>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96 h 10000"/>
              <a:gd name="connsiteX5" fmla="*/ 0 w 10000"/>
              <a:gd name="connsiteY5" fmla="*/ 3744 h 10000"/>
              <a:gd name="connsiteX0" fmla="*/ 0 w 10110"/>
              <a:gd name="connsiteY0" fmla="*/ 3596 h 10000"/>
              <a:gd name="connsiteX1" fmla="*/ 3307 w 10110"/>
              <a:gd name="connsiteY1" fmla="*/ 2 h 10000"/>
              <a:gd name="connsiteX2" fmla="*/ 10098 w 10110"/>
              <a:gd name="connsiteY2" fmla="*/ 0 h 10000"/>
              <a:gd name="connsiteX3" fmla="*/ 10110 w 10110"/>
              <a:gd name="connsiteY3" fmla="*/ 10000 h 10000"/>
              <a:gd name="connsiteX4" fmla="*/ 5401 w 10110"/>
              <a:gd name="connsiteY4" fmla="*/ 9996 h 10000"/>
              <a:gd name="connsiteX5" fmla="*/ 0 w 10110"/>
              <a:gd name="connsiteY5" fmla="*/ 3596 h 10000"/>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401 w 10110"/>
              <a:gd name="connsiteY4" fmla="*/ 10012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6061 w 10110"/>
              <a:gd name="connsiteY4" fmla="*/ 9624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590 w 10110"/>
              <a:gd name="connsiteY4" fmla="*/ 9975 h 10016"/>
              <a:gd name="connsiteX5" fmla="*/ 0 w 10110"/>
              <a:gd name="connsiteY5" fmla="*/ 3612 h 10016"/>
              <a:gd name="connsiteX0" fmla="*/ 0 w 9987"/>
              <a:gd name="connsiteY0" fmla="*/ 3507 h 10016"/>
              <a:gd name="connsiteX1" fmla="*/ 2917 w 9987"/>
              <a:gd name="connsiteY1" fmla="*/ 0 h 10016"/>
              <a:gd name="connsiteX2" fmla="*/ 9975 w 9987"/>
              <a:gd name="connsiteY2" fmla="*/ 16 h 10016"/>
              <a:gd name="connsiteX3" fmla="*/ 9987 w 9987"/>
              <a:gd name="connsiteY3" fmla="*/ 10016 h 10016"/>
              <a:gd name="connsiteX4" fmla="*/ 5467 w 9987"/>
              <a:gd name="connsiteY4" fmla="*/ 9975 h 10016"/>
              <a:gd name="connsiteX5" fmla="*/ 0 w 9987"/>
              <a:gd name="connsiteY5" fmla="*/ 3507 h 10016"/>
              <a:gd name="connsiteX0" fmla="*/ 0 w 10000"/>
              <a:gd name="connsiteY0" fmla="*/ 3501 h 10000"/>
              <a:gd name="connsiteX1" fmla="*/ 2921 w 10000"/>
              <a:gd name="connsiteY1" fmla="*/ 0 h 10000"/>
              <a:gd name="connsiteX2" fmla="*/ 9988 w 10000"/>
              <a:gd name="connsiteY2" fmla="*/ 16 h 10000"/>
              <a:gd name="connsiteX3" fmla="*/ 10000 w 10000"/>
              <a:gd name="connsiteY3" fmla="*/ 10000 h 10000"/>
              <a:gd name="connsiteX4" fmla="*/ 5474 w 10000"/>
              <a:gd name="connsiteY4" fmla="*/ 9959 h 10000"/>
              <a:gd name="connsiteX5" fmla="*/ 0 w 10000"/>
              <a:gd name="connsiteY5" fmla="*/ 3501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3501"/>
                </a:moveTo>
                <a:cubicBezTo>
                  <a:pt x="23" y="3463"/>
                  <a:pt x="1947" y="1167"/>
                  <a:pt x="2921" y="0"/>
                </a:cubicBezTo>
                <a:lnTo>
                  <a:pt x="9988" y="16"/>
                </a:lnTo>
                <a:cubicBezTo>
                  <a:pt x="9996" y="3324"/>
                  <a:pt x="9992" y="6692"/>
                  <a:pt x="10000" y="10000"/>
                </a:cubicBezTo>
                <a:lnTo>
                  <a:pt x="5474" y="9959"/>
                </a:lnTo>
                <a:lnTo>
                  <a:pt x="0" y="350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endParaRPr/>
          </a:p>
        </p:txBody>
      </p:sp>
      <p:pic>
        <p:nvPicPr>
          <p:cNvPr id="17" name="Graphic 16">
            <a:extLst>
              <a:ext uri="{FF2B5EF4-FFF2-40B4-BE49-F238E27FC236}">
                <a16:creationId xmlns:a16="http://schemas.microsoft.com/office/drawing/2014/main" id="{96378259-38E9-45E5-B3A5-E2A8A5A3E8F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5" name="Round Diagonal Corner Rectangle 4">
            <a:extLst>
              <a:ext uri="{FF2B5EF4-FFF2-40B4-BE49-F238E27FC236}">
                <a16:creationId xmlns:a16="http://schemas.microsoft.com/office/drawing/2014/main" id="{37609B83-716F-4C19-B524-DF1CE466DE04}"/>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20" name="Graphic 19">
            <a:extLst>
              <a:ext uri="{FF2B5EF4-FFF2-40B4-BE49-F238E27FC236}">
                <a16:creationId xmlns:a16="http://schemas.microsoft.com/office/drawing/2014/main" id="{044AFBBA-7610-4A43-B583-B8E6F6343F8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171" y="277364"/>
            <a:ext cx="1537609" cy="685355"/>
          </a:xfrm>
          <a:prstGeom prst="rect">
            <a:avLst/>
          </a:prstGeom>
        </p:spPr>
      </p:pic>
    </p:spTree>
    <p:extLst>
      <p:ext uri="{BB962C8B-B14F-4D97-AF65-F5344CB8AC3E}">
        <p14:creationId xmlns:p14="http://schemas.microsoft.com/office/powerpoint/2010/main" val="2670519862"/>
      </p:ext>
    </p:extLst>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Divider + Gas Transmission">
    <p:bg>
      <p:bgPr>
        <a:solidFill>
          <a:schemeClr val="accent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6EA4CB8-B76A-4A4F-B30A-6D19D7F51922}"/>
              </a:ext>
            </a:extLst>
          </p:cNvPr>
          <p:cNvSpPr>
            <a:spLocks noGrp="1"/>
          </p:cNvSpPr>
          <p:nvPr>
            <p:ph type="body" sz="quarter" idx="15" hasCustomPrompt="1"/>
          </p:nvPr>
        </p:nvSpPr>
        <p:spPr>
          <a:xfrm>
            <a:off x="440259" y="3382038"/>
            <a:ext cx="3365500" cy="1025921"/>
          </a:xfrm>
        </p:spPr>
        <p:txBody>
          <a:bodyPr/>
          <a:lstStyle>
            <a:lvl1pPr>
              <a:spcAft>
                <a:spcPts val="0"/>
              </a:spcAft>
              <a:defRPr lang="en-US" sz="4267" b="1" dirty="0" smtClean="0">
                <a:solidFill>
                  <a:schemeClr val="bg1"/>
                </a:solidFill>
                <a:latin typeface="+mj-lt"/>
                <a:ea typeface="+mj-ea"/>
                <a:cs typeface="+mj-cs"/>
              </a:defRPr>
            </a:lvl1pPr>
            <a:lvl2pPr>
              <a:spcAft>
                <a:spcPts val="0"/>
              </a:spcAft>
              <a:defRPr lang="en-GB" sz="2400" b="0" dirty="0">
                <a:solidFill>
                  <a:schemeClr val="bg1"/>
                </a:solidFill>
                <a:latin typeface="+mj-lt"/>
                <a:ea typeface="+mj-ea"/>
                <a:cs typeface="+mj-cs"/>
              </a:defRPr>
            </a:lvl2pPr>
          </a:lstStyle>
          <a:p>
            <a:pPr lvl="0"/>
            <a:r>
              <a:rPr lang="en-GB"/>
              <a:t>Title</a:t>
            </a:r>
          </a:p>
          <a:p>
            <a:pPr lvl="1"/>
            <a:r>
              <a:rPr lang="en-GB"/>
              <a:t>Sub heading</a:t>
            </a:r>
          </a:p>
        </p:txBody>
      </p:sp>
      <p:sp>
        <p:nvSpPr>
          <p:cNvPr id="12" name="Text Placeholder 11">
            <a:extLst>
              <a:ext uri="{FF2B5EF4-FFF2-40B4-BE49-F238E27FC236}">
                <a16:creationId xmlns:a16="http://schemas.microsoft.com/office/drawing/2014/main" id="{8324416E-20A7-468D-9CF8-500D2A91B3F2}"/>
              </a:ext>
            </a:extLst>
          </p:cNvPr>
          <p:cNvSpPr>
            <a:spLocks noGrp="1"/>
          </p:cNvSpPr>
          <p:nvPr>
            <p:ph type="body" sz="quarter" idx="17" hasCustomPrompt="1"/>
          </p:nvPr>
        </p:nvSpPr>
        <p:spPr>
          <a:xfrm>
            <a:off x="423328" y="907121"/>
            <a:ext cx="3464989" cy="2359620"/>
          </a:xfrm>
        </p:spPr>
        <p:txBody>
          <a:bodyPr anchor="b" anchorCtr="0"/>
          <a:lstStyle>
            <a:lvl1pPr>
              <a:defRPr sz="15333">
                <a:solidFill>
                  <a:schemeClr val="bg1"/>
                </a:solidFill>
              </a:defRPr>
            </a:lvl1pPr>
          </a:lstStyle>
          <a:p>
            <a:pPr lvl="0"/>
            <a:r>
              <a:rPr lang="en-GB"/>
              <a:t>1</a:t>
            </a:r>
          </a:p>
        </p:txBody>
      </p:sp>
      <p:sp>
        <p:nvSpPr>
          <p:cNvPr id="8" name="Picture Placeholder 8">
            <a:extLst>
              <a:ext uri="{FF2B5EF4-FFF2-40B4-BE49-F238E27FC236}">
                <a16:creationId xmlns:a16="http://schemas.microsoft.com/office/drawing/2014/main" id="{B6D58862-146A-4EE8-ADC1-F3A18F91FACA}"/>
              </a:ext>
            </a:extLst>
          </p:cNvPr>
          <p:cNvSpPr>
            <a:spLocks noGrp="1" noChangeAspect="1"/>
          </p:cNvSpPr>
          <p:nvPr>
            <p:ph type="pic" sz="quarter" idx="16" hasCustomPrompt="1"/>
          </p:nvPr>
        </p:nvSpPr>
        <p:spPr bwMode="gray">
          <a:xfrm>
            <a:off x="4132615" y="-12668"/>
            <a:ext cx="8074880" cy="6877307"/>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0000"/>
              <a:gd name="connsiteX1" fmla="*/ 2078 w 10000"/>
              <a:gd name="connsiteY1" fmla="*/ 2934 h 10000"/>
              <a:gd name="connsiteX2" fmla="*/ 5000 w 10000"/>
              <a:gd name="connsiteY2" fmla="*/ 0 h 10000"/>
              <a:gd name="connsiteX3" fmla="*/ 10000 w 10000"/>
              <a:gd name="connsiteY3" fmla="*/ 5000 h 10000"/>
              <a:gd name="connsiteX4" fmla="*/ 5000 w 10000"/>
              <a:gd name="connsiteY4" fmla="*/ 10000 h 10000"/>
              <a:gd name="connsiteX5" fmla="*/ 0 w 10000"/>
              <a:gd name="connsiteY5" fmla="*/ 5000 h 10000"/>
              <a:gd name="connsiteX0" fmla="*/ 0 w 10000"/>
              <a:gd name="connsiteY0" fmla="*/ 2066 h 7066"/>
              <a:gd name="connsiteX1" fmla="*/ 2078 w 10000"/>
              <a:gd name="connsiteY1" fmla="*/ 0 h 7066"/>
              <a:gd name="connsiteX2" fmla="*/ 6120 w 10000"/>
              <a:gd name="connsiteY2" fmla="*/ 38 h 7066"/>
              <a:gd name="connsiteX3" fmla="*/ 10000 w 10000"/>
              <a:gd name="connsiteY3" fmla="*/ 2066 h 7066"/>
              <a:gd name="connsiteX4" fmla="*/ 5000 w 10000"/>
              <a:gd name="connsiteY4" fmla="*/ 7066 h 7066"/>
              <a:gd name="connsiteX5" fmla="*/ 0 w 10000"/>
              <a:gd name="connsiteY5" fmla="*/ 2066 h 7066"/>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0 w 10000"/>
              <a:gd name="connsiteY5" fmla="*/ 2924 h 10000"/>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3431 w 10000"/>
              <a:gd name="connsiteY5" fmla="*/ 7773 h 10000"/>
              <a:gd name="connsiteX6" fmla="*/ 0 w 10000"/>
              <a:gd name="connsiteY6" fmla="*/ 2924 h 10000"/>
              <a:gd name="connsiteX0" fmla="*/ 0 w 10000"/>
              <a:gd name="connsiteY0" fmla="*/ 2924 h 7773"/>
              <a:gd name="connsiteX1" fmla="*/ 2078 w 10000"/>
              <a:gd name="connsiteY1" fmla="*/ 0 h 7773"/>
              <a:gd name="connsiteX2" fmla="*/ 6493 w 10000"/>
              <a:gd name="connsiteY2" fmla="*/ 10 h 7773"/>
              <a:gd name="connsiteX3" fmla="*/ 10000 w 10000"/>
              <a:gd name="connsiteY3" fmla="*/ 2924 h 7773"/>
              <a:gd name="connsiteX4" fmla="*/ 5731 w 10000"/>
              <a:gd name="connsiteY4" fmla="*/ 7710 h 7773"/>
              <a:gd name="connsiteX5" fmla="*/ 3431 w 10000"/>
              <a:gd name="connsiteY5" fmla="*/ 7773 h 7773"/>
              <a:gd name="connsiteX6" fmla="*/ 0 w 10000"/>
              <a:gd name="connsiteY6" fmla="*/ 2924 h 7773"/>
              <a:gd name="connsiteX0" fmla="*/ 0 w 10000"/>
              <a:gd name="connsiteY0" fmla="*/ 3762 h 10004"/>
              <a:gd name="connsiteX1" fmla="*/ 2078 w 10000"/>
              <a:gd name="connsiteY1" fmla="*/ 0 h 10004"/>
              <a:gd name="connsiteX2" fmla="*/ 6493 w 10000"/>
              <a:gd name="connsiteY2" fmla="*/ 13 h 10004"/>
              <a:gd name="connsiteX3" fmla="*/ 10000 w 10000"/>
              <a:gd name="connsiteY3" fmla="*/ 3762 h 10004"/>
              <a:gd name="connsiteX4" fmla="*/ 6509 w 10000"/>
              <a:gd name="connsiteY4" fmla="*/ 10004 h 10004"/>
              <a:gd name="connsiteX5" fmla="*/ 3431 w 10000"/>
              <a:gd name="connsiteY5" fmla="*/ 10000 h 10004"/>
              <a:gd name="connsiteX6" fmla="*/ 0 w 10000"/>
              <a:gd name="connsiteY6" fmla="*/ 3762 h 10004"/>
              <a:gd name="connsiteX0" fmla="*/ 0 w 6509"/>
              <a:gd name="connsiteY0" fmla="*/ 3762 h 10004"/>
              <a:gd name="connsiteX1" fmla="*/ 2078 w 6509"/>
              <a:gd name="connsiteY1" fmla="*/ 0 h 10004"/>
              <a:gd name="connsiteX2" fmla="*/ 6493 w 6509"/>
              <a:gd name="connsiteY2" fmla="*/ 13 h 10004"/>
              <a:gd name="connsiteX3" fmla="*/ 6509 w 6509"/>
              <a:gd name="connsiteY3" fmla="*/ 10004 h 10004"/>
              <a:gd name="connsiteX4" fmla="*/ 3431 w 6509"/>
              <a:gd name="connsiteY4" fmla="*/ 10000 h 10004"/>
              <a:gd name="connsiteX5" fmla="*/ 0 w 6509"/>
              <a:gd name="connsiteY5" fmla="*/ 3762 h 10004"/>
              <a:gd name="connsiteX0" fmla="*/ 0 w 10000"/>
              <a:gd name="connsiteY0" fmla="*/ 3762 h 10002"/>
              <a:gd name="connsiteX1" fmla="*/ 3193 w 10000"/>
              <a:gd name="connsiteY1" fmla="*/ 2 h 10002"/>
              <a:gd name="connsiteX2" fmla="*/ 9975 w 10000"/>
              <a:gd name="connsiteY2" fmla="*/ 0 h 10002"/>
              <a:gd name="connsiteX3" fmla="*/ 10000 w 10000"/>
              <a:gd name="connsiteY3" fmla="*/ 10002 h 10002"/>
              <a:gd name="connsiteX4" fmla="*/ 5271 w 10000"/>
              <a:gd name="connsiteY4" fmla="*/ 9998 h 10002"/>
              <a:gd name="connsiteX5" fmla="*/ 0 w 10000"/>
              <a:gd name="connsiteY5" fmla="*/ 3762 h 10002"/>
              <a:gd name="connsiteX0" fmla="*/ 0 w 9987"/>
              <a:gd name="connsiteY0" fmla="*/ 3762 h 10047"/>
              <a:gd name="connsiteX1" fmla="*/ 3193 w 9987"/>
              <a:gd name="connsiteY1" fmla="*/ 2 h 10047"/>
              <a:gd name="connsiteX2" fmla="*/ 9975 w 9987"/>
              <a:gd name="connsiteY2" fmla="*/ 0 h 10047"/>
              <a:gd name="connsiteX3" fmla="*/ 9987 w 9987"/>
              <a:gd name="connsiteY3" fmla="*/ 10047 h 10047"/>
              <a:gd name="connsiteX4" fmla="*/ 5271 w 9987"/>
              <a:gd name="connsiteY4" fmla="*/ 9998 h 10047"/>
              <a:gd name="connsiteX5" fmla="*/ 0 w 9987"/>
              <a:gd name="connsiteY5" fmla="*/ 3762 h 10047"/>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66 h 10000"/>
              <a:gd name="connsiteX5" fmla="*/ 0 w 10000"/>
              <a:gd name="connsiteY5" fmla="*/ 3744 h 10000"/>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96 h 10000"/>
              <a:gd name="connsiteX5" fmla="*/ 0 w 10000"/>
              <a:gd name="connsiteY5" fmla="*/ 3744 h 10000"/>
              <a:gd name="connsiteX0" fmla="*/ 0 w 10110"/>
              <a:gd name="connsiteY0" fmla="*/ 3596 h 10000"/>
              <a:gd name="connsiteX1" fmla="*/ 3307 w 10110"/>
              <a:gd name="connsiteY1" fmla="*/ 2 h 10000"/>
              <a:gd name="connsiteX2" fmla="*/ 10098 w 10110"/>
              <a:gd name="connsiteY2" fmla="*/ 0 h 10000"/>
              <a:gd name="connsiteX3" fmla="*/ 10110 w 10110"/>
              <a:gd name="connsiteY3" fmla="*/ 10000 h 10000"/>
              <a:gd name="connsiteX4" fmla="*/ 5401 w 10110"/>
              <a:gd name="connsiteY4" fmla="*/ 9996 h 10000"/>
              <a:gd name="connsiteX5" fmla="*/ 0 w 10110"/>
              <a:gd name="connsiteY5" fmla="*/ 3596 h 10000"/>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401 w 10110"/>
              <a:gd name="connsiteY4" fmla="*/ 10012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6061 w 10110"/>
              <a:gd name="connsiteY4" fmla="*/ 9624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590 w 10110"/>
              <a:gd name="connsiteY4" fmla="*/ 9975 h 10016"/>
              <a:gd name="connsiteX5" fmla="*/ 0 w 10110"/>
              <a:gd name="connsiteY5" fmla="*/ 3612 h 10016"/>
              <a:gd name="connsiteX0" fmla="*/ 0 w 9987"/>
              <a:gd name="connsiteY0" fmla="*/ 3507 h 10016"/>
              <a:gd name="connsiteX1" fmla="*/ 2917 w 9987"/>
              <a:gd name="connsiteY1" fmla="*/ 0 h 10016"/>
              <a:gd name="connsiteX2" fmla="*/ 9975 w 9987"/>
              <a:gd name="connsiteY2" fmla="*/ 16 h 10016"/>
              <a:gd name="connsiteX3" fmla="*/ 9987 w 9987"/>
              <a:gd name="connsiteY3" fmla="*/ 10016 h 10016"/>
              <a:gd name="connsiteX4" fmla="*/ 5467 w 9987"/>
              <a:gd name="connsiteY4" fmla="*/ 9975 h 10016"/>
              <a:gd name="connsiteX5" fmla="*/ 0 w 9987"/>
              <a:gd name="connsiteY5" fmla="*/ 3507 h 10016"/>
              <a:gd name="connsiteX0" fmla="*/ 0 w 10000"/>
              <a:gd name="connsiteY0" fmla="*/ 3501 h 10000"/>
              <a:gd name="connsiteX1" fmla="*/ 2921 w 10000"/>
              <a:gd name="connsiteY1" fmla="*/ 0 h 10000"/>
              <a:gd name="connsiteX2" fmla="*/ 9988 w 10000"/>
              <a:gd name="connsiteY2" fmla="*/ 16 h 10000"/>
              <a:gd name="connsiteX3" fmla="*/ 10000 w 10000"/>
              <a:gd name="connsiteY3" fmla="*/ 10000 h 10000"/>
              <a:gd name="connsiteX4" fmla="*/ 5474 w 10000"/>
              <a:gd name="connsiteY4" fmla="*/ 9959 h 10000"/>
              <a:gd name="connsiteX5" fmla="*/ 0 w 10000"/>
              <a:gd name="connsiteY5" fmla="*/ 3501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3501"/>
                </a:moveTo>
                <a:cubicBezTo>
                  <a:pt x="23" y="3463"/>
                  <a:pt x="1947" y="1167"/>
                  <a:pt x="2921" y="0"/>
                </a:cubicBezTo>
                <a:lnTo>
                  <a:pt x="9988" y="16"/>
                </a:lnTo>
                <a:cubicBezTo>
                  <a:pt x="9996" y="3324"/>
                  <a:pt x="9992" y="6692"/>
                  <a:pt x="10000" y="10000"/>
                </a:cubicBezTo>
                <a:lnTo>
                  <a:pt x="5474" y="9959"/>
                </a:lnTo>
                <a:lnTo>
                  <a:pt x="0" y="350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r>
              <a:rPr lang="en-GB"/>
              <a:t> </a:t>
            </a:r>
          </a:p>
        </p:txBody>
      </p:sp>
      <p:pic>
        <p:nvPicPr>
          <p:cNvPr id="17" name="Graphic 16">
            <a:extLst>
              <a:ext uri="{FF2B5EF4-FFF2-40B4-BE49-F238E27FC236}">
                <a16:creationId xmlns:a16="http://schemas.microsoft.com/office/drawing/2014/main" id="{96378259-38E9-45E5-B3A5-E2A8A5A3E8F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9" name="Round Diagonal Corner Rectangle 4">
            <a:extLst>
              <a:ext uri="{FF2B5EF4-FFF2-40B4-BE49-F238E27FC236}">
                <a16:creationId xmlns:a16="http://schemas.microsoft.com/office/drawing/2014/main" id="{DE53115C-105A-4CE7-BEF2-2D7D7A9604F8}"/>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30" name="Graphic 29">
            <a:extLst>
              <a:ext uri="{FF2B5EF4-FFF2-40B4-BE49-F238E27FC236}">
                <a16:creationId xmlns:a16="http://schemas.microsoft.com/office/drawing/2014/main" id="{1A4C1D0B-5407-4DAA-8724-B6778E12A96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171" y="277363"/>
            <a:ext cx="2315292" cy="685356"/>
          </a:xfrm>
          <a:prstGeom prst="rect">
            <a:avLst/>
          </a:prstGeom>
        </p:spPr>
      </p:pic>
    </p:spTree>
    <p:extLst>
      <p:ext uri="{BB962C8B-B14F-4D97-AF65-F5344CB8AC3E}">
        <p14:creationId xmlns:p14="http://schemas.microsoft.com/office/powerpoint/2010/main" val="373423830"/>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title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a:p>
        </p:txBody>
      </p:sp>
    </p:spTree>
    <p:extLst>
      <p:ext uri="{BB962C8B-B14F-4D97-AF65-F5344CB8AC3E}">
        <p14:creationId xmlns:p14="http://schemas.microsoft.com/office/powerpoint/2010/main" val="399216713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Divider + Electricity Transmission">
    <p:bg>
      <p:bgPr>
        <a:solidFill>
          <a:schemeClr val="accent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6EA4CB8-B76A-4A4F-B30A-6D19D7F51922}"/>
              </a:ext>
            </a:extLst>
          </p:cNvPr>
          <p:cNvSpPr>
            <a:spLocks noGrp="1"/>
          </p:cNvSpPr>
          <p:nvPr>
            <p:ph type="body" sz="quarter" idx="15" hasCustomPrompt="1"/>
          </p:nvPr>
        </p:nvSpPr>
        <p:spPr>
          <a:xfrm>
            <a:off x="440259" y="3382038"/>
            <a:ext cx="3365500" cy="1025921"/>
          </a:xfrm>
        </p:spPr>
        <p:txBody>
          <a:bodyPr/>
          <a:lstStyle>
            <a:lvl1pPr>
              <a:spcAft>
                <a:spcPts val="0"/>
              </a:spcAft>
              <a:defRPr lang="en-US" sz="4267" b="1" dirty="0" smtClean="0">
                <a:solidFill>
                  <a:schemeClr val="bg1"/>
                </a:solidFill>
                <a:latin typeface="+mj-lt"/>
                <a:ea typeface="+mj-ea"/>
                <a:cs typeface="+mj-cs"/>
              </a:defRPr>
            </a:lvl1pPr>
            <a:lvl2pPr>
              <a:spcAft>
                <a:spcPts val="0"/>
              </a:spcAft>
              <a:defRPr lang="en-GB" sz="2400" b="0" dirty="0">
                <a:solidFill>
                  <a:schemeClr val="bg1"/>
                </a:solidFill>
                <a:latin typeface="+mj-lt"/>
                <a:ea typeface="+mj-ea"/>
                <a:cs typeface="+mj-cs"/>
              </a:defRPr>
            </a:lvl2pPr>
          </a:lstStyle>
          <a:p>
            <a:pPr lvl="0"/>
            <a:r>
              <a:rPr lang="en-GB"/>
              <a:t>Title</a:t>
            </a:r>
          </a:p>
          <a:p>
            <a:pPr lvl="1"/>
            <a:r>
              <a:rPr lang="en-GB"/>
              <a:t>Sub heading</a:t>
            </a:r>
          </a:p>
        </p:txBody>
      </p:sp>
      <p:sp>
        <p:nvSpPr>
          <p:cNvPr id="12" name="Text Placeholder 11">
            <a:extLst>
              <a:ext uri="{FF2B5EF4-FFF2-40B4-BE49-F238E27FC236}">
                <a16:creationId xmlns:a16="http://schemas.microsoft.com/office/drawing/2014/main" id="{8324416E-20A7-468D-9CF8-500D2A91B3F2}"/>
              </a:ext>
            </a:extLst>
          </p:cNvPr>
          <p:cNvSpPr>
            <a:spLocks noGrp="1"/>
          </p:cNvSpPr>
          <p:nvPr>
            <p:ph type="body" sz="quarter" idx="17" hasCustomPrompt="1"/>
          </p:nvPr>
        </p:nvSpPr>
        <p:spPr>
          <a:xfrm>
            <a:off x="423328" y="907121"/>
            <a:ext cx="3464989" cy="2359620"/>
          </a:xfrm>
        </p:spPr>
        <p:txBody>
          <a:bodyPr anchor="b" anchorCtr="0"/>
          <a:lstStyle>
            <a:lvl1pPr>
              <a:defRPr sz="15333">
                <a:solidFill>
                  <a:schemeClr val="bg1"/>
                </a:solidFill>
              </a:defRPr>
            </a:lvl1pPr>
          </a:lstStyle>
          <a:p>
            <a:pPr lvl="0"/>
            <a:r>
              <a:rPr lang="en-GB"/>
              <a:t>1</a:t>
            </a:r>
          </a:p>
        </p:txBody>
      </p:sp>
      <p:sp>
        <p:nvSpPr>
          <p:cNvPr id="8" name="Picture Placeholder 8">
            <a:extLst>
              <a:ext uri="{FF2B5EF4-FFF2-40B4-BE49-F238E27FC236}">
                <a16:creationId xmlns:a16="http://schemas.microsoft.com/office/drawing/2014/main" id="{B6D58862-146A-4EE8-ADC1-F3A18F91FACA}"/>
              </a:ext>
            </a:extLst>
          </p:cNvPr>
          <p:cNvSpPr>
            <a:spLocks noGrp="1" noChangeAspect="1"/>
          </p:cNvSpPr>
          <p:nvPr>
            <p:ph type="pic" sz="quarter" idx="16" hasCustomPrompt="1"/>
          </p:nvPr>
        </p:nvSpPr>
        <p:spPr bwMode="gray">
          <a:xfrm>
            <a:off x="4132615" y="-12668"/>
            <a:ext cx="8074880" cy="6877307"/>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0000"/>
              <a:gd name="connsiteX1" fmla="*/ 2078 w 10000"/>
              <a:gd name="connsiteY1" fmla="*/ 2934 h 10000"/>
              <a:gd name="connsiteX2" fmla="*/ 5000 w 10000"/>
              <a:gd name="connsiteY2" fmla="*/ 0 h 10000"/>
              <a:gd name="connsiteX3" fmla="*/ 10000 w 10000"/>
              <a:gd name="connsiteY3" fmla="*/ 5000 h 10000"/>
              <a:gd name="connsiteX4" fmla="*/ 5000 w 10000"/>
              <a:gd name="connsiteY4" fmla="*/ 10000 h 10000"/>
              <a:gd name="connsiteX5" fmla="*/ 0 w 10000"/>
              <a:gd name="connsiteY5" fmla="*/ 5000 h 10000"/>
              <a:gd name="connsiteX0" fmla="*/ 0 w 10000"/>
              <a:gd name="connsiteY0" fmla="*/ 2066 h 7066"/>
              <a:gd name="connsiteX1" fmla="*/ 2078 w 10000"/>
              <a:gd name="connsiteY1" fmla="*/ 0 h 7066"/>
              <a:gd name="connsiteX2" fmla="*/ 6120 w 10000"/>
              <a:gd name="connsiteY2" fmla="*/ 38 h 7066"/>
              <a:gd name="connsiteX3" fmla="*/ 10000 w 10000"/>
              <a:gd name="connsiteY3" fmla="*/ 2066 h 7066"/>
              <a:gd name="connsiteX4" fmla="*/ 5000 w 10000"/>
              <a:gd name="connsiteY4" fmla="*/ 7066 h 7066"/>
              <a:gd name="connsiteX5" fmla="*/ 0 w 10000"/>
              <a:gd name="connsiteY5" fmla="*/ 2066 h 7066"/>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0 w 10000"/>
              <a:gd name="connsiteY5" fmla="*/ 2924 h 10000"/>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3431 w 10000"/>
              <a:gd name="connsiteY5" fmla="*/ 7773 h 10000"/>
              <a:gd name="connsiteX6" fmla="*/ 0 w 10000"/>
              <a:gd name="connsiteY6" fmla="*/ 2924 h 10000"/>
              <a:gd name="connsiteX0" fmla="*/ 0 w 10000"/>
              <a:gd name="connsiteY0" fmla="*/ 2924 h 7773"/>
              <a:gd name="connsiteX1" fmla="*/ 2078 w 10000"/>
              <a:gd name="connsiteY1" fmla="*/ 0 h 7773"/>
              <a:gd name="connsiteX2" fmla="*/ 6493 w 10000"/>
              <a:gd name="connsiteY2" fmla="*/ 10 h 7773"/>
              <a:gd name="connsiteX3" fmla="*/ 10000 w 10000"/>
              <a:gd name="connsiteY3" fmla="*/ 2924 h 7773"/>
              <a:gd name="connsiteX4" fmla="*/ 5731 w 10000"/>
              <a:gd name="connsiteY4" fmla="*/ 7710 h 7773"/>
              <a:gd name="connsiteX5" fmla="*/ 3431 w 10000"/>
              <a:gd name="connsiteY5" fmla="*/ 7773 h 7773"/>
              <a:gd name="connsiteX6" fmla="*/ 0 w 10000"/>
              <a:gd name="connsiteY6" fmla="*/ 2924 h 7773"/>
              <a:gd name="connsiteX0" fmla="*/ 0 w 10000"/>
              <a:gd name="connsiteY0" fmla="*/ 3762 h 10004"/>
              <a:gd name="connsiteX1" fmla="*/ 2078 w 10000"/>
              <a:gd name="connsiteY1" fmla="*/ 0 h 10004"/>
              <a:gd name="connsiteX2" fmla="*/ 6493 w 10000"/>
              <a:gd name="connsiteY2" fmla="*/ 13 h 10004"/>
              <a:gd name="connsiteX3" fmla="*/ 10000 w 10000"/>
              <a:gd name="connsiteY3" fmla="*/ 3762 h 10004"/>
              <a:gd name="connsiteX4" fmla="*/ 6509 w 10000"/>
              <a:gd name="connsiteY4" fmla="*/ 10004 h 10004"/>
              <a:gd name="connsiteX5" fmla="*/ 3431 w 10000"/>
              <a:gd name="connsiteY5" fmla="*/ 10000 h 10004"/>
              <a:gd name="connsiteX6" fmla="*/ 0 w 10000"/>
              <a:gd name="connsiteY6" fmla="*/ 3762 h 10004"/>
              <a:gd name="connsiteX0" fmla="*/ 0 w 6509"/>
              <a:gd name="connsiteY0" fmla="*/ 3762 h 10004"/>
              <a:gd name="connsiteX1" fmla="*/ 2078 w 6509"/>
              <a:gd name="connsiteY1" fmla="*/ 0 h 10004"/>
              <a:gd name="connsiteX2" fmla="*/ 6493 w 6509"/>
              <a:gd name="connsiteY2" fmla="*/ 13 h 10004"/>
              <a:gd name="connsiteX3" fmla="*/ 6509 w 6509"/>
              <a:gd name="connsiteY3" fmla="*/ 10004 h 10004"/>
              <a:gd name="connsiteX4" fmla="*/ 3431 w 6509"/>
              <a:gd name="connsiteY4" fmla="*/ 10000 h 10004"/>
              <a:gd name="connsiteX5" fmla="*/ 0 w 6509"/>
              <a:gd name="connsiteY5" fmla="*/ 3762 h 10004"/>
              <a:gd name="connsiteX0" fmla="*/ 0 w 10000"/>
              <a:gd name="connsiteY0" fmla="*/ 3762 h 10002"/>
              <a:gd name="connsiteX1" fmla="*/ 3193 w 10000"/>
              <a:gd name="connsiteY1" fmla="*/ 2 h 10002"/>
              <a:gd name="connsiteX2" fmla="*/ 9975 w 10000"/>
              <a:gd name="connsiteY2" fmla="*/ 0 h 10002"/>
              <a:gd name="connsiteX3" fmla="*/ 10000 w 10000"/>
              <a:gd name="connsiteY3" fmla="*/ 10002 h 10002"/>
              <a:gd name="connsiteX4" fmla="*/ 5271 w 10000"/>
              <a:gd name="connsiteY4" fmla="*/ 9998 h 10002"/>
              <a:gd name="connsiteX5" fmla="*/ 0 w 10000"/>
              <a:gd name="connsiteY5" fmla="*/ 3762 h 10002"/>
              <a:gd name="connsiteX0" fmla="*/ 0 w 9987"/>
              <a:gd name="connsiteY0" fmla="*/ 3762 h 10047"/>
              <a:gd name="connsiteX1" fmla="*/ 3193 w 9987"/>
              <a:gd name="connsiteY1" fmla="*/ 2 h 10047"/>
              <a:gd name="connsiteX2" fmla="*/ 9975 w 9987"/>
              <a:gd name="connsiteY2" fmla="*/ 0 h 10047"/>
              <a:gd name="connsiteX3" fmla="*/ 9987 w 9987"/>
              <a:gd name="connsiteY3" fmla="*/ 10047 h 10047"/>
              <a:gd name="connsiteX4" fmla="*/ 5271 w 9987"/>
              <a:gd name="connsiteY4" fmla="*/ 9998 h 10047"/>
              <a:gd name="connsiteX5" fmla="*/ 0 w 9987"/>
              <a:gd name="connsiteY5" fmla="*/ 3762 h 10047"/>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66 h 10000"/>
              <a:gd name="connsiteX5" fmla="*/ 0 w 10000"/>
              <a:gd name="connsiteY5" fmla="*/ 3744 h 10000"/>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96 h 10000"/>
              <a:gd name="connsiteX5" fmla="*/ 0 w 10000"/>
              <a:gd name="connsiteY5" fmla="*/ 3744 h 10000"/>
              <a:gd name="connsiteX0" fmla="*/ 0 w 10110"/>
              <a:gd name="connsiteY0" fmla="*/ 3596 h 10000"/>
              <a:gd name="connsiteX1" fmla="*/ 3307 w 10110"/>
              <a:gd name="connsiteY1" fmla="*/ 2 h 10000"/>
              <a:gd name="connsiteX2" fmla="*/ 10098 w 10110"/>
              <a:gd name="connsiteY2" fmla="*/ 0 h 10000"/>
              <a:gd name="connsiteX3" fmla="*/ 10110 w 10110"/>
              <a:gd name="connsiteY3" fmla="*/ 10000 h 10000"/>
              <a:gd name="connsiteX4" fmla="*/ 5401 w 10110"/>
              <a:gd name="connsiteY4" fmla="*/ 9996 h 10000"/>
              <a:gd name="connsiteX5" fmla="*/ 0 w 10110"/>
              <a:gd name="connsiteY5" fmla="*/ 3596 h 10000"/>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401 w 10110"/>
              <a:gd name="connsiteY4" fmla="*/ 10012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6061 w 10110"/>
              <a:gd name="connsiteY4" fmla="*/ 9624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590 w 10110"/>
              <a:gd name="connsiteY4" fmla="*/ 9975 h 10016"/>
              <a:gd name="connsiteX5" fmla="*/ 0 w 10110"/>
              <a:gd name="connsiteY5" fmla="*/ 3612 h 10016"/>
              <a:gd name="connsiteX0" fmla="*/ 0 w 9987"/>
              <a:gd name="connsiteY0" fmla="*/ 3507 h 10016"/>
              <a:gd name="connsiteX1" fmla="*/ 2917 w 9987"/>
              <a:gd name="connsiteY1" fmla="*/ 0 h 10016"/>
              <a:gd name="connsiteX2" fmla="*/ 9975 w 9987"/>
              <a:gd name="connsiteY2" fmla="*/ 16 h 10016"/>
              <a:gd name="connsiteX3" fmla="*/ 9987 w 9987"/>
              <a:gd name="connsiteY3" fmla="*/ 10016 h 10016"/>
              <a:gd name="connsiteX4" fmla="*/ 5467 w 9987"/>
              <a:gd name="connsiteY4" fmla="*/ 9975 h 10016"/>
              <a:gd name="connsiteX5" fmla="*/ 0 w 9987"/>
              <a:gd name="connsiteY5" fmla="*/ 3507 h 10016"/>
              <a:gd name="connsiteX0" fmla="*/ 0 w 10000"/>
              <a:gd name="connsiteY0" fmla="*/ 3501 h 10000"/>
              <a:gd name="connsiteX1" fmla="*/ 2921 w 10000"/>
              <a:gd name="connsiteY1" fmla="*/ 0 h 10000"/>
              <a:gd name="connsiteX2" fmla="*/ 9988 w 10000"/>
              <a:gd name="connsiteY2" fmla="*/ 16 h 10000"/>
              <a:gd name="connsiteX3" fmla="*/ 10000 w 10000"/>
              <a:gd name="connsiteY3" fmla="*/ 10000 h 10000"/>
              <a:gd name="connsiteX4" fmla="*/ 5474 w 10000"/>
              <a:gd name="connsiteY4" fmla="*/ 9959 h 10000"/>
              <a:gd name="connsiteX5" fmla="*/ 0 w 10000"/>
              <a:gd name="connsiteY5" fmla="*/ 3501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3501"/>
                </a:moveTo>
                <a:cubicBezTo>
                  <a:pt x="23" y="3463"/>
                  <a:pt x="1947" y="1167"/>
                  <a:pt x="2921" y="0"/>
                </a:cubicBezTo>
                <a:lnTo>
                  <a:pt x="9988" y="16"/>
                </a:lnTo>
                <a:cubicBezTo>
                  <a:pt x="9996" y="3324"/>
                  <a:pt x="9992" y="6692"/>
                  <a:pt x="10000" y="10000"/>
                </a:cubicBezTo>
                <a:lnTo>
                  <a:pt x="5474" y="9959"/>
                </a:lnTo>
                <a:lnTo>
                  <a:pt x="0" y="350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r>
              <a:rPr lang="en-GB"/>
              <a:t> </a:t>
            </a:r>
          </a:p>
        </p:txBody>
      </p:sp>
      <p:pic>
        <p:nvPicPr>
          <p:cNvPr id="17" name="Graphic 16">
            <a:extLst>
              <a:ext uri="{FF2B5EF4-FFF2-40B4-BE49-F238E27FC236}">
                <a16:creationId xmlns:a16="http://schemas.microsoft.com/office/drawing/2014/main" id="{96378259-38E9-45E5-B3A5-E2A8A5A3E8F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1" name="Round Diagonal Corner Rectangle 4">
            <a:extLst>
              <a:ext uri="{FF2B5EF4-FFF2-40B4-BE49-F238E27FC236}">
                <a16:creationId xmlns:a16="http://schemas.microsoft.com/office/drawing/2014/main" id="{6CC7CF4C-7ECE-4939-8EBC-3E10506D9B76}"/>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9" name="Graphic 8">
            <a:extLst>
              <a:ext uri="{FF2B5EF4-FFF2-40B4-BE49-F238E27FC236}">
                <a16:creationId xmlns:a16="http://schemas.microsoft.com/office/drawing/2014/main" id="{CA499534-3473-4E22-AB07-600AA3C32E6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171" y="277363"/>
            <a:ext cx="2315292" cy="685356"/>
          </a:xfrm>
          <a:prstGeom prst="rect">
            <a:avLst/>
          </a:prstGeom>
        </p:spPr>
      </p:pic>
    </p:spTree>
    <p:extLst>
      <p:ext uri="{BB962C8B-B14F-4D97-AF65-F5344CB8AC3E}">
        <p14:creationId xmlns:p14="http://schemas.microsoft.com/office/powerpoint/2010/main" val="3510376202"/>
      </p:ext>
    </p:extLst>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Back cover blue">
    <p:bg>
      <p:bgPr>
        <a:solidFill>
          <a:schemeClr val="accent1"/>
        </a:solidFill>
        <a:effectLst/>
      </p:bgPr>
    </p:bg>
    <p:spTree>
      <p:nvGrpSpPr>
        <p:cNvPr id="1" name=""/>
        <p:cNvGrpSpPr/>
        <p:nvPr/>
      </p:nvGrpSpPr>
      <p:grpSpPr>
        <a:xfrm>
          <a:off x="0" y="0"/>
          <a:ext cx="0" cy="0"/>
          <a:chOff x="0" y="0"/>
          <a:chExt cx="0" cy="0"/>
        </a:xfrm>
      </p:grpSpPr>
      <p:sp>
        <p:nvSpPr>
          <p:cNvPr id="3" name="Slide Number Placeholder 5"/>
          <p:cNvSpPr txBox="1">
            <a:spLocks/>
          </p:cNvSpPr>
          <p:nvPr userDrawn="1"/>
        </p:nvSpPr>
        <p:spPr>
          <a:xfrm>
            <a:off x="11340861" y="6371168"/>
            <a:ext cx="851140" cy="486833"/>
          </a:xfrm>
          <a:prstGeom prst="rect">
            <a:avLst/>
          </a:prstGeom>
        </p:spPr>
        <p:txBody>
          <a:bodyPr anchor="b"/>
          <a:lstStyle>
            <a:defPPr>
              <a:defRPr lang="en-GB"/>
            </a:defPPr>
            <a:lvl1pPr algn="r" rtl="0" fontAlgn="base">
              <a:spcBef>
                <a:spcPct val="0"/>
              </a:spcBef>
              <a:spcAft>
                <a:spcPct val="0"/>
              </a:spcAft>
              <a:defRPr lang="en-GB" sz="1000" b="0" kern="1200" smtClean="0">
                <a:solidFill>
                  <a:schemeClr val="tx1"/>
                </a:solidFill>
                <a:latin typeface="+mn-lt"/>
                <a:ea typeface="+mn-ea"/>
                <a:cs typeface="+mn-cs"/>
              </a:defRPr>
            </a:lvl1pPr>
            <a:lvl2pPr marL="609539" algn="l" rtl="0" fontAlgn="base">
              <a:spcBef>
                <a:spcPct val="0"/>
              </a:spcBef>
              <a:spcAft>
                <a:spcPct val="0"/>
              </a:spcAft>
              <a:defRPr sz="3700" b="1" kern="1200">
                <a:solidFill>
                  <a:srgbClr val="0079C1"/>
                </a:solidFill>
                <a:latin typeface="Arial" charset="0"/>
                <a:ea typeface="ＭＳ Ｐゴシック" pitchFamily="48" charset="-128"/>
                <a:cs typeface="+mn-cs"/>
              </a:defRPr>
            </a:lvl2pPr>
            <a:lvl3pPr marL="1219080" algn="l" rtl="0" fontAlgn="base">
              <a:spcBef>
                <a:spcPct val="0"/>
              </a:spcBef>
              <a:spcAft>
                <a:spcPct val="0"/>
              </a:spcAft>
              <a:defRPr sz="3700" b="1" kern="1200">
                <a:solidFill>
                  <a:srgbClr val="0079C1"/>
                </a:solidFill>
                <a:latin typeface="Arial" charset="0"/>
                <a:ea typeface="ＭＳ Ｐゴシック" pitchFamily="48" charset="-128"/>
                <a:cs typeface="+mn-cs"/>
              </a:defRPr>
            </a:lvl3pPr>
            <a:lvl4pPr marL="1828618" algn="l" rtl="0" fontAlgn="base">
              <a:spcBef>
                <a:spcPct val="0"/>
              </a:spcBef>
              <a:spcAft>
                <a:spcPct val="0"/>
              </a:spcAft>
              <a:defRPr sz="3700" b="1" kern="1200">
                <a:solidFill>
                  <a:srgbClr val="0079C1"/>
                </a:solidFill>
                <a:latin typeface="Arial" charset="0"/>
                <a:ea typeface="ＭＳ Ｐゴシック" pitchFamily="48" charset="-128"/>
                <a:cs typeface="+mn-cs"/>
              </a:defRPr>
            </a:lvl4pPr>
            <a:lvl5pPr marL="2438158" algn="l" rtl="0" fontAlgn="base">
              <a:spcBef>
                <a:spcPct val="0"/>
              </a:spcBef>
              <a:spcAft>
                <a:spcPct val="0"/>
              </a:spcAft>
              <a:defRPr sz="3700" b="1" kern="1200">
                <a:solidFill>
                  <a:srgbClr val="0079C1"/>
                </a:solidFill>
                <a:latin typeface="Arial" charset="0"/>
                <a:ea typeface="ＭＳ Ｐゴシック" pitchFamily="48" charset="-128"/>
                <a:cs typeface="+mn-cs"/>
              </a:defRPr>
            </a:lvl5pPr>
            <a:lvl6pPr marL="3047696" algn="l" defTabSz="1219080" rtl="0" eaLnBrk="1" latinLnBrk="0" hangingPunct="1">
              <a:defRPr sz="3700" b="1" kern="1200">
                <a:solidFill>
                  <a:srgbClr val="0079C1"/>
                </a:solidFill>
                <a:latin typeface="Arial" charset="0"/>
                <a:ea typeface="ＭＳ Ｐゴシック" pitchFamily="48" charset="-128"/>
                <a:cs typeface="+mn-cs"/>
              </a:defRPr>
            </a:lvl6pPr>
            <a:lvl7pPr marL="3657235" algn="l" defTabSz="1219080" rtl="0" eaLnBrk="1" latinLnBrk="0" hangingPunct="1">
              <a:defRPr sz="3700" b="1" kern="1200">
                <a:solidFill>
                  <a:srgbClr val="0079C1"/>
                </a:solidFill>
                <a:latin typeface="Arial" charset="0"/>
                <a:ea typeface="ＭＳ Ｐゴシック" pitchFamily="48" charset="-128"/>
                <a:cs typeface="+mn-cs"/>
              </a:defRPr>
            </a:lvl7pPr>
            <a:lvl8pPr marL="4266773" algn="l" defTabSz="1219080" rtl="0" eaLnBrk="1" latinLnBrk="0" hangingPunct="1">
              <a:defRPr sz="3700" b="1" kern="1200">
                <a:solidFill>
                  <a:srgbClr val="0079C1"/>
                </a:solidFill>
                <a:latin typeface="Arial" charset="0"/>
                <a:ea typeface="ＭＳ Ｐゴシック" pitchFamily="48" charset="-128"/>
                <a:cs typeface="+mn-cs"/>
              </a:defRPr>
            </a:lvl8pPr>
            <a:lvl9pPr marL="4876313" algn="l" defTabSz="1219080" rtl="0" eaLnBrk="1" latinLnBrk="0" hangingPunct="1">
              <a:defRPr sz="3700" b="1" kern="1200">
                <a:solidFill>
                  <a:srgbClr val="0079C1"/>
                </a:solidFill>
                <a:latin typeface="Arial" charset="0"/>
                <a:ea typeface="ＭＳ Ｐゴシック" pitchFamily="48" charset="-128"/>
                <a:cs typeface="+mn-cs"/>
              </a:defRPr>
            </a:lvl9pPr>
          </a:lstStyle>
          <a:p>
            <a:fld id="{C765D33F-A874-457A-8BB6-233806FE7182}" type="slidenum">
              <a:rPr lang="en-GB" sz="800" smtClean="0"/>
              <a:pPr/>
              <a:t>‹#›</a:t>
            </a:fld>
            <a:endParaRPr lang="en-GB" sz="800"/>
          </a:p>
        </p:txBody>
      </p:sp>
      <p:grpSp>
        <p:nvGrpSpPr>
          <p:cNvPr id="50" name="Group 49">
            <a:extLst>
              <a:ext uri="{FF2B5EF4-FFF2-40B4-BE49-F238E27FC236}">
                <a16:creationId xmlns:a16="http://schemas.microsoft.com/office/drawing/2014/main" id="{0704F238-3359-468F-8B64-BD992440F212}"/>
              </a:ext>
            </a:extLst>
          </p:cNvPr>
          <p:cNvGrpSpPr/>
          <p:nvPr userDrawn="1"/>
        </p:nvGrpSpPr>
        <p:grpSpPr bwMode="black">
          <a:xfrm>
            <a:off x="2806700" y="2735713"/>
            <a:ext cx="6578600" cy="1386576"/>
            <a:chOff x="2910342" y="325575"/>
            <a:chExt cx="5928968" cy="1249653"/>
          </a:xfrm>
        </p:grpSpPr>
        <p:sp>
          <p:nvSpPr>
            <p:cNvPr id="31" name="Freeform: Shape 30">
              <a:extLst>
                <a:ext uri="{FF2B5EF4-FFF2-40B4-BE49-F238E27FC236}">
                  <a16:creationId xmlns:a16="http://schemas.microsoft.com/office/drawing/2014/main" id="{AFE871AB-CF2E-4DAC-8C2D-963B97B314CA}"/>
                </a:ext>
              </a:extLst>
            </p:cNvPr>
            <p:cNvSpPr/>
            <p:nvPr/>
          </p:nvSpPr>
          <p:spPr bwMode="black">
            <a:xfrm>
              <a:off x="7911705" y="325575"/>
              <a:ext cx="275254" cy="275254"/>
            </a:xfrm>
            <a:custGeom>
              <a:avLst/>
              <a:gdLst>
                <a:gd name="connsiteX0" fmla="*/ 254610 w 275253"/>
                <a:gd name="connsiteY0" fmla="*/ 139003 h 275253"/>
                <a:gd name="connsiteX1" fmla="*/ 136251 w 275253"/>
                <a:gd name="connsiteY1" fmla="*/ 254610 h 275253"/>
                <a:gd name="connsiteX2" fmla="*/ 20644 w 275253"/>
                <a:gd name="connsiteY2" fmla="*/ 139003 h 275253"/>
                <a:gd name="connsiteX3" fmla="*/ 136251 w 275253"/>
                <a:gd name="connsiteY3" fmla="*/ 20644 h 275253"/>
              </a:gdLst>
              <a:ahLst/>
              <a:cxnLst>
                <a:cxn ang="0">
                  <a:pos x="connsiteX0" y="connsiteY0"/>
                </a:cxn>
                <a:cxn ang="0">
                  <a:pos x="connsiteX1" y="connsiteY1"/>
                </a:cxn>
                <a:cxn ang="0">
                  <a:pos x="connsiteX2" y="connsiteY2"/>
                </a:cxn>
                <a:cxn ang="0">
                  <a:pos x="connsiteX3" y="connsiteY3"/>
                </a:cxn>
              </a:cxnLst>
              <a:rect l="l" t="t" r="r" b="b"/>
              <a:pathLst>
                <a:path w="275253" h="275253">
                  <a:moveTo>
                    <a:pt x="254610" y="139003"/>
                  </a:moveTo>
                  <a:lnTo>
                    <a:pt x="136251" y="254610"/>
                  </a:lnTo>
                  <a:lnTo>
                    <a:pt x="20644" y="139003"/>
                  </a:lnTo>
                  <a:lnTo>
                    <a:pt x="136251" y="20644"/>
                  </a:lnTo>
                  <a:close/>
                </a:path>
              </a:pathLst>
            </a:custGeom>
            <a:solidFill>
              <a:schemeClr val="bg1"/>
            </a:solidFill>
            <a:ln w="9525" cap="flat">
              <a:noFill/>
              <a:prstDash val="solid"/>
              <a:miter/>
            </a:ln>
          </p:spPr>
          <p:txBody>
            <a:bodyPr rtlCol="0" anchor="ctr"/>
            <a:lstStyle/>
            <a:p>
              <a:endParaRPr lang="en-GB" sz="2400"/>
            </a:p>
          </p:txBody>
        </p:sp>
        <p:sp>
          <p:nvSpPr>
            <p:cNvPr id="32" name="Freeform: Shape 31">
              <a:extLst>
                <a:ext uri="{FF2B5EF4-FFF2-40B4-BE49-F238E27FC236}">
                  <a16:creationId xmlns:a16="http://schemas.microsoft.com/office/drawing/2014/main" id="{BC8C29B9-203B-435B-890E-73A70CA4C81F}"/>
                </a:ext>
              </a:extLst>
            </p:cNvPr>
            <p:cNvSpPr/>
            <p:nvPr/>
          </p:nvSpPr>
          <p:spPr bwMode="black">
            <a:xfrm>
              <a:off x="7947488" y="680652"/>
              <a:ext cx="192678" cy="633084"/>
            </a:xfrm>
            <a:custGeom>
              <a:avLst/>
              <a:gdLst>
                <a:gd name="connsiteX0" fmla="*/ 20644 w 192677"/>
                <a:gd name="connsiteY0" fmla="*/ 20644 h 633083"/>
                <a:gd name="connsiteX1" fmla="*/ 180291 w 192677"/>
                <a:gd name="connsiteY1" fmla="*/ 20644 h 633083"/>
                <a:gd name="connsiteX2" fmla="*/ 180291 w 192677"/>
                <a:gd name="connsiteY2" fmla="*/ 631708 h 633083"/>
                <a:gd name="connsiteX3" fmla="*/ 20644 w 192677"/>
                <a:gd name="connsiteY3" fmla="*/ 631708 h 633083"/>
              </a:gdLst>
              <a:ahLst/>
              <a:cxnLst>
                <a:cxn ang="0">
                  <a:pos x="connsiteX0" y="connsiteY0"/>
                </a:cxn>
                <a:cxn ang="0">
                  <a:pos x="connsiteX1" y="connsiteY1"/>
                </a:cxn>
                <a:cxn ang="0">
                  <a:pos x="connsiteX2" y="connsiteY2"/>
                </a:cxn>
                <a:cxn ang="0">
                  <a:pos x="connsiteX3" y="connsiteY3"/>
                </a:cxn>
              </a:cxnLst>
              <a:rect l="l" t="t" r="r" b="b"/>
              <a:pathLst>
                <a:path w="192677" h="633083">
                  <a:moveTo>
                    <a:pt x="20644" y="20644"/>
                  </a:moveTo>
                  <a:lnTo>
                    <a:pt x="180291" y="20644"/>
                  </a:lnTo>
                  <a:lnTo>
                    <a:pt x="180291" y="631708"/>
                  </a:lnTo>
                  <a:lnTo>
                    <a:pt x="20644" y="631708"/>
                  </a:lnTo>
                  <a:close/>
                </a:path>
              </a:pathLst>
            </a:custGeom>
            <a:solidFill>
              <a:schemeClr val="bg1"/>
            </a:solidFill>
            <a:ln w="9525" cap="flat">
              <a:noFill/>
              <a:prstDash val="solid"/>
              <a:miter/>
            </a:ln>
          </p:spPr>
          <p:txBody>
            <a:bodyPr rtlCol="0" anchor="ctr"/>
            <a:lstStyle/>
            <a:p>
              <a:endParaRPr lang="en-GB" sz="2400"/>
            </a:p>
          </p:txBody>
        </p:sp>
        <p:sp>
          <p:nvSpPr>
            <p:cNvPr id="33" name="Freeform: Shape 32">
              <a:extLst>
                <a:ext uri="{FF2B5EF4-FFF2-40B4-BE49-F238E27FC236}">
                  <a16:creationId xmlns:a16="http://schemas.microsoft.com/office/drawing/2014/main" id="{C707B5D5-B821-47CA-933A-D54DC178C7C5}"/>
                </a:ext>
              </a:extLst>
            </p:cNvPr>
            <p:cNvSpPr/>
            <p:nvPr/>
          </p:nvSpPr>
          <p:spPr bwMode="black">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19735"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2400"/>
            </a:p>
          </p:txBody>
        </p:sp>
        <p:sp>
          <p:nvSpPr>
            <p:cNvPr id="34" name="Freeform: Shape 33">
              <a:extLst>
                <a:ext uri="{FF2B5EF4-FFF2-40B4-BE49-F238E27FC236}">
                  <a16:creationId xmlns:a16="http://schemas.microsoft.com/office/drawing/2014/main" id="{0D58047D-9689-487F-BFF5-02E48B2EA260}"/>
                </a:ext>
              </a:extLst>
            </p:cNvPr>
            <p:cNvSpPr/>
            <p:nvPr/>
          </p:nvSpPr>
          <p:spPr bwMode="black">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2400"/>
            </a:p>
          </p:txBody>
        </p:sp>
        <p:sp>
          <p:nvSpPr>
            <p:cNvPr id="35" name="Freeform: Shape 34">
              <a:extLst>
                <a:ext uri="{FF2B5EF4-FFF2-40B4-BE49-F238E27FC236}">
                  <a16:creationId xmlns:a16="http://schemas.microsoft.com/office/drawing/2014/main" id="{2EE19533-4B41-4903-ADFA-1430E5FA3683}"/>
                </a:ext>
              </a:extLst>
            </p:cNvPr>
            <p:cNvSpPr/>
            <p:nvPr/>
          </p:nvSpPr>
          <p:spPr bwMode="black">
            <a:xfrm>
              <a:off x="3488375"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3525 w 578033"/>
                <a:gd name="connsiteY16" fmla="*/ 527111 h 660609"/>
                <a:gd name="connsiteX17" fmla="*/ 218827 w 578033"/>
                <a:gd name="connsiteY17" fmla="*/ 648223 h 660609"/>
                <a:gd name="connsiteX18" fmla="*/ 20644 w 578033"/>
                <a:gd name="connsiteY18" fmla="*/ 474813 h 660609"/>
                <a:gd name="connsiteX19" fmla="*/ 337186 w 578033"/>
                <a:gd name="connsiteY19" fmla="*/ 284888 h 660609"/>
                <a:gd name="connsiteX20" fmla="*/ 428020 w 578033"/>
                <a:gd name="connsiteY20" fmla="*/ 205064 h 660609"/>
                <a:gd name="connsiteX21" fmla="*/ 273878 w 578033"/>
                <a:gd name="connsiteY21" fmla="*/ 83952 h 660609"/>
                <a:gd name="connsiteX22" fmla="*/ 116983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3675"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2" y="565647"/>
                    <a:pt x="565647" y="562894"/>
                  </a:cubicBezTo>
                  <a:lnTo>
                    <a:pt x="565647" y="623450"/>
                  </a:lnTo>
                  <a:cubicBezTo>
                    <a:pt x="549132" y="626203"/>
                    <a:pt x="538121" y="628955"/>
                    <a:pt x="518854" y="628955"/>
                  </a:cubicBezTo>
                  <a:cubicBezTo>
                    <a:pt x="447288" y="628955"/>
                    <a:pt x="433525" y="587667"/>
                    <a:pt x="433525" y="527111"/>
                  </a:cubicBezTo>
                  <a:lnTo>
                    <a:pt x="433525" y="527111"/>
                  </a:lnTo>
                  <a:cubicBezTo>
                    <a:pt x="383979" y="604182"/>
                    <a:pt x="331681" y="648223"/>
                    <a:pt x="218827" y="648223"/>
                  </a:cubicBezTo>
                  <a:cubicBezTo>
                    <a:pt x="111478" y="648223"/>
                    <a:pt x="20644" y="593172"/>
                    <a:pt x="20644" y="474813"/>
                  </a:cubicBezTo>
                  <a:cubicBezTo>
                    <a:pt x="20644" y="309661"/>
                    <a:pt x="180291" y="304156"/>
                    <a:pt x="337186" y="284888"/>
                  </a:cubicBezTo>
                  <a:cubicBezTo>
                    <a:pt x="397742" y="279383"/>
                    <a:pt x="428020" y="271125"/>
                    <a:pt x="428020" y="205064"/>
                  </a:cubicBezTo>
                  <a:cubicBezTo>
                    <a:pt x="428020" y="108725"/>
                    <a:pt x="359206" y="83952"/>
                    <a:pt x="273878" y="83952"/>
                  </a:cubicBezTo>
                  <a:cubicBezTo>
                    <a:pt x="185796" y="83952"/>
                    <a:pt x="119735" y="125240"/>
                    <a:pt x="116983" y="221579"/>
                  </a:cubicBezTo>
                  <a:lnTo>
                    <a:pt x="48169" y="221579"/>
                  </a:lnTo>
                  <a:close/>
                </a:path>
              </a:pathLst>
            </a:custGeom>
            <a:solidFill>
              <a:schemeClr val="bg1"/>
            </a:solidFill>
            <a:ln w="9525" cap="flat">
              <a:noFill/>
              <a:prstDash val="solid"/>
              <a:miter/>
            </a:ln>
          </p:spPr>
          <p:txBody>
            <a:bodyPr rtlCol="0" anchor="ctr"/>
            <a:lstStyle/>
            <a:p>
              <a:endParaRPr lang="en-GB" sz="2400"/>
            </a:p>
          </p:txBody>
        </p:sp>
        <p:sp>
          <p:nvSpPr>
            <p:cNvPr id="36" name="Freeform: Shape 35">
              <a:extLst>
                <a:ext uri="{FF2B5EF4-FFF2-40B4-BE49-F238E27FC236}">
                  <a16:creationId xmlns:a16="http://schemas.microsoft.com/office/drawing/2014/main" id="{F72D0F65-4955-4D3B-8293-898EC918883C}"/>
                </a:ext>
              </a:extLst>
            </p:cNvPr>
            <p:cNvSpPr/>
            <p:nvPr/>
          </p:nvSpPr>
          <p:spPr bwMode="black">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2400"/>
            </a:p>
          </p:txBody>
        </p:sp>
        <p:sp>
          <p:nvSpPr>
            <p:cNvPr id="37" name="Freeform: Shape 36">
              <a:extLst>
                <a:ext uri="{FF2B5EF4-FFF2-40B4-BE49-F238E27FC236}">
                  <a16:creationId xmlns:a16="http://schemas.microsoft.com/office/drawing/2014/main" id="{AC4826A8-C9E9-49D9-AF7F-E3DC7BD67BD3}"/>
                </a:ext>
              </a:extLst>
            </p:cNvPr>
            <p:cNvSpPr/>
            <p:nvPr/>
          </p:nvSpPr>
          <p:spPr bwMode="black">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2400"/>
            </a:p>
          </p:txBody>
        </p:sp>
        <p:sp>
          <p:nvSpPr>
            <p:cNvPr id="38" name="Freeform: Shape 37">
              <a:extLst>
                <a:ext uri="{FF2B5EF4-FFF2-40B4-BE49-F238E27FC236}">
                  <a16:creationId xmlns:a16="http://schemas.microsoft.com/office/drawing/2014/main" id="{9CCCC674-E4E6-46F9-9914-F12E382E2222}"/>
                </a:ext>
              </a:extLst>
            </p:cNvPr>
            <p:cNvSpPr/>
            <p:nvPr/>
          </p:nvSpPr>
          <p:spPr bwMode="black">
            <a:xfrm>
              <a:off x="4501309" y="476965"/>
              <a:ext cx="110102" cy="853287"/>
            </a:xfrm>
            <a:custGeom>
              <a:avLst/>
              <a:gdLst>
                <a:gd name="connsiteX0" fmla="*/ 20644 w 110101"/>
                <a:gd name="connsiteY0" fmla="*/ 246352 h 853286"/>
                <a:gd name="connsiteX1" fmla="*/ 92210 w 110101"/>
                <a:gd name="connsiteY1" fmla="*/ 246352 h 853286"/>
                <a:gd name="connsiteX2" fmla="*/ 92210 w 110101"/>
                <a:gd name="connsiteY2" fmla="*/ 835395 h 853286"/>
                <a:gd name="connsiteX3" fmla="*/ 20644 w 110101"/>
                <a:gd name="connsiteY3" fmla="*/ 835395 h 853286"/>
                <a:gd name="connsiteX4" fmla="*/ 20644 w 110101"/>
                <a:gd name="connsiteY4" fmla="*/ 246352 h 853286"/>
                <a:gd name="connsiteX5" fmla="*/ 20644 w 110101"/>
                <a:gd name="connsiteY5" fmla="*/ 20644 h 853286"/>
                <a:gd name="connsiteX6" fmla="*/ 92210 w 110101"/>
                <a:gd name="connsiteY6" fmla="*/ 20644 h 853286"/>
                <a:gd name="connsiteX7" fmla="*/ 92210 w 110101"/>
                <a:gd name="connsiteY7" fmla="*/ 136251 h 853286"/>
                <a:gd name="connsiteX8" fmla="*/ 20644 w 110101"/>
                <a:gd name="connsiteY8" fmla="*/ 136251 h 853286"/>
                <a:gd name="connsiteX9" fmla="*/ 20644 w 110101"/>
                <a:gd name="connsiteY9" fmla="*/ 20644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01" h="853286">
                  <a:moveTo>
                    <a:pt x="20644" y="246352"/>
                  </a:moveTo>
                  <a:lnTo>
                    <a:pt x="92210" y="246352"/>
                  </a:lnTo>
                  <a:lnTo>
                    <a:pt x="92210" y="835395"/>
                  </a:lnTo>
                  <a:lnTo>
                    <a:pt x="20644" y="835395"/>
                  </a:lnTo>
                  <a:lnTo>
                    <a:pt x="20644" y="246352"/>
                  </a:lnTo>
                  <a:close/>
                  <a:moveTo>
                    <a:pt x="20644" y="20644"/>
                  </a:moveTo>
                  <a:lnTo>
                    <a:pt x="92210" y="20644"/>
                  </a:lnTo>
                  <a:lnTo>
                    <a:pt x="92210" y="136251"/>
                  </a:lnTo>
                  <a:lnTo>
                    <a:pt x="20644" y="136251"/>
                  </a:lnTo>
                  <a:lnTo>
                    <a:pt x="20644" y="20644"/>
                  </a:lnTo>
                  <a:close/>
                </a:path>
              </a:pathLst>
            </a:custGeom>
            <a:solidFill>
              <a:schemeClr val="bg1"/>
            </a:solidFill>
            <a:ln w="9525" cap="flat">
              <a:noFill/>
              <a:prstDash val="solid"/>
              <a:miter/>
            </a:ln>
          </p:spPr>
          <p:txBody>
            <a:bodyPr rtlCol="0" anchor="ctr"/>
            <a:lstStyle/>
            <a:p>
              <a:endParaRPr lang="en-GB" sz="2400"/>
            </a:p>
          </p:txBody>
        </p:sp>
        <p:sp>
          <p:nvSpPr>
            <p:cNvPr id="39" name="Freeform: Shape 38">
              <a:extLst>
                <a:ext uri="{FF2B5EF4-FFF2-40B4-BE49-F238E27FC236}">
                  <a16:creationId xmlns:a16="http://schemas.microsoft.com/office/drawing/2014/main" id="{A53A8048-4F2C-4389-90D8-AD6670C2E937}"/>
                </a:ext>
              </a:extLst>
            </p:cNvPr>
            <p:cNvSpPr/>
            <p:nvPr/>
          </p:nvSpPr>
          <p:spPr bwMode="black">
            <a:xfrm>
              <a:off x="4501309" y="702673"/>
              <a:ext cx="110102" cy="605559"/>
            </a:xfrm>
            <a:custGeom>
              <a:avLst/>
              <a:gdLst>
                <a:gd name="connsiteX0" fmla="*/ 20644 w 110101"/>
                <a:gd name="connsiteY0" fmla="*/ 20644 h 605558"/>
                <a:gd name="connsiteX1" fmla="*/ 92210 w 110101"/>
                <a:gd name="connsiteY1" fmla="*/ 20644 h 605558"/>
                <a:gd name="connsiteX2" fmla="*/ 92210 w 110101"/>
                <a:gd name="connsiteY2" fmla="*/ 609687 h 605558"/>
                <a:gd name="connsiteX3" fmla="*/ 20644 w 110101"/>
                <a:gd name="connsiteY3" fmla="*/ 609687 h 605558"/>
              </a:gdLst>
              <a:ahLst/>
              <a:cxnLst>
                <a:cxn ang="0">
                  <a:pos x="connsiteX0" y="connsiteY0"/>
                </a:cxn>
                <a:cxn ang="0">
                  <a:pos x="connsiteX1" y="connsiteY1"/>
                </a:cxn>
                <a:cxn ang="0">
                  <a:pos x="connsiteX2" y="connsiteY2"/>
                </a:cxn>
                <a:cxn ang="0">
                  <a:pos x="connsiteX3" y="connsiteY3"/>
                </a:cxn>
              </a:cxnLst>
              <a:rect l="l" t="t" r="r" b="b"/>
              <a:pathLst>
                <a:path w="110101" h="605558">
                  <a:moveTo>
                    <a:pt x="20644" y="20644"/>
                  </a:moveTo>
                  <a:lnTo>
                    <a:pt x="92210" y="20644"/>
                  </a:lnTo>
                  <a:lnTo>
                    <a:pt x="92210" y="609687"/>
                  </a:lnTo>
                  <a:lnTo>
                    <a:pt x="20644" y="609687"/>
                  </a:lnTo>
                  <a:close/>
                </a:path>
              </a:pathLst>
            </a:custGeom>
            <a:solidFill>
              <a:schemeClr val="bg1"/>
            </a:solidFill>
            <a:ln w="9525" cap="flat">
              <a:noFill/>
              <a:prstDash val="solid"/>
              <a:miter/>
            </a:ln>
          </p:spPr>
          <p:txBody>
            <a:bodyPr rtlCol="0" anchor="ctr"/>
            <a:lstStyle/>
            <a:p>
              <a:endParaRPr lang="en-GB" sz="2400"/>
            </a:p>
          </p:txBody>
        </p:sp>
        <p:sp>
          <p:nvSpPr>
            <p:cNvPr id="40" name="Freeform: Shape 39">
              <a:extLst>
                <a:ext uri="{FF2B5EF4-FFF2-40B4-BE49-F238E27FC236}">
                  <a16:creationId xmlns:a16="http://schemas.microsoft.com/office/drawing/2014/main" id="{91191415-0ECC-4572-B26D-B095FEB85F29}"/>
                </a:ext>
              </a:extLst>
            </p:cNvPr>
            <p:cNvSpPr/>
            <p:nvPr/>
          </p:nvSpPr>
          <p:spPr bwMode="black">
            <a:xfrm>
              <a:off x="4501309" y="476965"/>
              <a:ext cx="110102" cy="137627"/>
            </a:xfrm>
            <a:custGeom>
              <a:avLst/>
              <a:gdLst>
                <a:gd name="connsiteX0" fmla="*/ 20644 w 110101"/>
                <a:gd name="connsiteY0" fmla="*/ 20644 h 137626"/>
                <a:gd name="connsiteX1" fmla="*/ 92210 w 110101"/>
                <a:gd name="connsiteY1" fmla="*/ 20644 h 137626"/>
                <a:gd name="connsiteX2" fmla="*/ 92210 w 110101"/>
                <a:gd name="connsiteY2" fmla="*/ 136251 h 137626"/>
                <a:gd name="connsiteX3" fmla="*/ 20644 w 110101"/>
                <a:gd name="connsiteY3" fmla="*/ 136251 h 137626"/>
              </a:gdLst>
              <a:ahLst/>
              <a:cxnLst>
                <a:cxn ang="0">
                  <a:pos x="connsiteX0" y="connsiteY0"/>
                </a:cxn>
                <a:cxn ang="0">
                  <a:pos x="connsiteX1" y="connsiteY1"/>
                </a:cxn>
                <a:cxn ang="0">
                  <a:pos x="connsiteX2" y="connsiteY2"/>
                </a:cxn>
                <a:cxn ang="0">
                  <a:pos x="connsiteX3" y="connsiteY3"/>
                </a:cxn>
              </a:cxnLst>
              <a:rect l="l" t="t" r="r" b="b"/>
              <a:pathLst>
                <a:path w="110101" h="137626">
                  <a:moveTo>
                    <a:pt x="20644" y="20644"/>
                  </a:moveTo>
                  <a:lnTo>
                    <a:pt x="92210" y="20644"/>
                  </a:lnTo>
                  <a:lnTo>
                    <a:pt x="92210" y="136251"/>
                  </a:lnTo>
                  <a:lnTo>
                    <a:pt x="20644" y="136251"/>
                  </a:lnTo>
                  <a:close/>
                </a:path>
              </a:pathLst>
            </a:custGeom>
            <a:solidFill>
              <a:schemeClr val="bg1"/>
            </a:solidFill>
            <a:ln w="9525" cap="flat">
              <a:noFill/>
              <a:prstDash val="solid"/>
              <a:miter/>
            </a:ln>
          </p:spPr>
          <p:txBody>
            <a:bodyPr rtlCol="0" anchor="ctr"/>
            <a:lstStyle/>
            <a:p>
              <a:endParaRPr lang="en-GB" sz="2400"/>
            </a:p>
          </p:txBody>
        </p:sp>
        <p:sp>
          <p:nvSpPr>
            <p:cNvPr id="41" name="Freeform: Shape 40">
              <a:extLst>
                <a:ext uri="{FF2B5EF4-FFF2-40B4-BE49-F238E27FC236}">
                  <a16:creationId xmlns:a16="http://schemas.microsoft.com/office/drawing/2014/main" id="{AACB428A-70CC-49C9-9815-49643EC9A0FD}"/>
                </a:ext>
              </a:extLst>
            </p:cNvPr>
            <p:cNvSpPr/>
            <p:nvPr/>
          </p:nvSpPr>
          <p:spPr bwMode="black">
            <a:xfrm>
              <a:off x="4680224" y="686158"/>
              <a:ext cx="578033" cy="660609"/>
            </a:xfrm>
            <a:custGeom>
              <a:avLst/>
              <a:gdLst>
                <a:gd name="connsiteX0" fmla="*/ 92210 w 578033"/>
                <a:gd name="connsiteY0" fmla="*/ 331681 h 660609"/>
                <a:gd name="connsiteX1" fmla="*/ 298650 w 578033"/>
                <a:gd name="connsiteY1" fmla="*/ 582162 h 660609"/>
                <a:gd name="connsiteX2" fmla="*/ 505091 w 578033"/>
                <a:gd name="connsiteY2" fmla="*/ 331681 h 660609"/>
                <a:gd name="connsiteX3" fmla="*/ 298650 w 578033"/>
                <a:gd name="connsiteY3" fmla="*/ 81200 h 660609"/>
                <a:gd name="connsiteX4" fmla="*/ 92210 w 578033"/>
                <a:gd name="connsiteY4" fmla="*/ 331681 h 660609"/>
                <a:gd name="connsiteX5" fmla="*/ 576657 w 578033"/>
                <a:gd name="connsiteY5" fmla="*/ 331681 h 660609"/>
                <a:gd name="connsiteX6" fmla="*/ 298650 w 578033"/>
                <a:gd name="connsiteY6" fmla="*/ 642718 h 660609"/>
                <a:gd name="connsiteX7" fmla="*/ 20644 w 578033"/>
                <a:gd name="connsiteY7" fmla="*/ 331681 h 660609"/>
                <a:gd name="connsiteX8" fmla="*/ 298650 w 578033"/>
                <a:gd name="connsiteY8" fmla="*/ 20644 h 660609"/>
                <a:gd name="connsiteX9" fmla="*/ 576657 w 578033"/>
                <a:gd name="connsiteY9" fmla="*/ 331681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033" h="660609">
                  <a:moveTo>
                    <a:pt x="92210" y="331681"/>
                  </a:moveTo>
                  <a:cubicBezTo>
                    <a:pt x="92210" y="458298"/>
                    <a:pt x="161023" y="582162"/>
                    <a:pt x="298650" y="582162"/>
                  </a:cubicBezTo>
                  <a:cubicBezTo>
                    <a:pt x="436277" y="582162"/>
                    <a:pt x="505091" y="455545"/>
                    <a:pt x="505091" y="331681"/>
                  </a:cubicBezTo>
                  <a:cubicBezTo>
                    <a:pt x="505091" y="205064"/>
                    <a:pt x="436277" y="81200"/>
                    <a:pt x="298650" y="81200"/>
                  </a:cubicBezTo>
                  <a:cubicBezTo>
                    <a:pt x="161023" y="81200"/>
                    <a:pt x="92210" y="205064"/>
                    <a:pt x="92210" y="331681"/>
                  </a:cubicBezTo>
                  <a:moveTo>
                    <a:pt x="576657" y="331681"/>
                  </a:moveTo>
                  <a:cubicBezTo>
                    <a:pt x="576657" y="499586"/>
                    <a:pt x="477565" y="642718"/>
                    <a:pt x="298650" y="642718"/>
                  </a:cubicBezTo>
                  <a:cubicBezTo>
                    <a:pt x="119735" y="642718"/>
                    <a:pt x="20644" y="499586"/>
                    <a:pt x="20644" y="331681"/>
                  </a:cubicBezTo>
                  <a:cubicBezTo>
                    <a:pt x="20644" y="163776"/>
                    <a:pt x="119735" y="20644"/>
                    <a:pt x="298650" y="20644"/>
                  </a:cubicBezTo>
                  <a:cubicBezTo>
                    <a:pt x="477565" y="20644"/>
                    <a:pt x="576657" y="163776"/>
                    <a:pt x="576657" y="331681"/>
                  </a:cubicBezTo>
                </a:path>
              </a:pathLst>
            </a:custGeom>
            <a:solidFill>
              <a:schemeClr val="bg1"/>
            </a:solidFill>
            <a:ln w="9525" cap="flat">
              <a:noFill/>
              <a:prstDash val="solid"/>
              <a:miter/>
            </a:ln>
          </p:spPr>
          <p:txBody>
            <a:bodyPr rtlCol="0" anchor="ctr"/>
            <a:lstStyle/>
            <a:p>
              <a:endParaRPr lang="en-GB" sz="2400"/>
            </a:p>
          </p:txBody>
        </p:sp>
        <p:sp>
          <p:nvSpPr>
            <p:cNvPr id="42" name="Freeform: Shape 41">
              <a:extLst>
                <a:ext uri="{FF2B5EF4-FFF2-40B4-BE49-F238E27FC236}">
                  <a16:creationId xmlns:a16="http://schemas.microsoft.com/office/drawing/2014/main" id="{3861F017-D2F7-4800-923F-F093966A4640}"/>
                </a:ext>
              </a:extLst>
            </p:cNvPr>
            <p:cNvSpPr/>
            <p:nvPr/>
          </p:nvSpPr>
          <p:spPr bwMode="black">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2400"/>
            </a:p>
          </p:txBody>
        </p:sp>
        <p:sp>
          <p:nvSpPr>
            <p:cNvPr id="43" name="Freeform: Shape 42">
              <a:extLst>
                <a:ext uri="{FF2B5EF4-FFF2-40B4-BE49-F238E27FC236}">
                  <a16:creationId xmlns:a16="http://schemas.microsoft.com/office/drawing/2014/main" id="{EC217B49-70CC-4D78-AED0-18A9A28B3500}"/>
                </a:ext>
              </a:extLst>
            </p:cNvPr>
            <p:cNvSpPr/>
            <p:nvPr/>
          </p:nvSpPr>
          <p:spPr bwMode="black">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2400"/>
            </a:p>
          </p:txBody>
        </p:sp>
        <p:sp>
          <p:nvSpPr>
            <p:cNvPr id="44" name="Freeform: Shape 43">
              <a:extLst>
                <a:ext uri="{FF2B5EF4-FFF2-40B4-BE49-F238E27FC236}">
                  <a16:creationId xmlns:a16="http://schemas.microsoft.com/office/drawing/2014/main" id="{7021449B-89FF-4452-B2AC-A01CC925A3F6}"/>
                </a:ext>
              </a:extLst>
            </p:cNvPr>
            <p:cNvSpPr/>
            <p:nvPr/>
          </p:nvSpPr>
          <p:spPr bwMode="black">
            <a:xfrm>
              <a:off x="5918867"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0772 w 578033"/>
                <a:gd name="connsiteY16" fmla="*/ 527111 h 660609"/>
                <a:gd name="connsiteX17" fmla="*/ 216074 w 578033"/>
                <a:gd name="connsiteY17" fmla="*/ 648223 h 660609"/>
                <a:gd name="connsiteX18" fmla="*/ 20644 w 578033"/>
                <a:gd name="connsiteY18" fmla="*/ 474813 h 660609"/>
                <a:gd name="connsiteX19" fmla="*/ 334433 w 578033"/>
                <a:gd name="connsiteY19" fmla="*/ 284888 h 660609"/>
                <a:gd name="connsiteX20" fmla="*/ 425267 w 578033"/>
                <a:gd name="connsiteY20" fmla="*/ 205064 h 660609"/>
                <a:gd name="connsiteX21" fmla="*/ 271125 w 578033"/>
                <a:gd name="connsiteY21" fmla="*/ 83952 h 660609"/>
                <a:gd name="connsiteX22" fmla="*/ 114230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6427"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1" y="565647"/>
                    <a:pt x="565647" y="562894"/>
                  </a:cubicBezTo>
                  <a:lnTo>
                    <a:pt x="565647" y="623450"/>
                  </a:lnTo>
                  <a:cubicBezTo>
                    <a:pt x="549131" y="626203"/>
                    <a:pt x="538121" y="628955"/>
                    <a:pt x="518854" y="628955"/>
                  </a:cubicBezTo>
                  <a:cubicBezTo>
                    <a:pt x="447288" y="628955"/>
                    <a:pt x="433525" y="587667"/>
                    <a:pt x="433525" y="527111"/>
                  </a:cubicBezTo>
                  <a:lnTo>
                    <a:pt x="430772" y="527111"/>
                  </a:lnTo>
                  <a:cubicBezTo>
                    <a:pt x="381227" y="604182"/>
                    <a:pt x="328928" y="648223"/>
                    <a:pt x="216074" y="648223"/>
                  </a:cubicBezTo>
                  <a:cubicBezTo>
                    <a:pt x="108725" y="648223"/>
                    <a:pt x="20644" y="593172"/>
                    <a:pt x="20644" y="474813"/>
                  </a:cubicBezTo>
                  <a:cubicBezTo>
                    <a:pt x="20644" y="309661"/>
                    <a:pt x="180291" y="304156"/>
                    <a:pt x="334433" y="284888"/>
                  </a:cubicBezTo>
                  <a:cubicBezTo>
                    <a:pt x="392237" y="279383"/>
                    <a:pt x="425267" y="271125"/>
                    <a:pt x="425267" y="205064"/>
                  </a:cubicBezTo>
                  <a:cubicBezTo>
                    <a:pt x="425267" y="108725"/>
                    <a:pt x="356454" y="83952"/>
                    <a:pt x="271125" y="83952"/>
                  </a:cubicBezTo>
                  <a:cubicBezTo>
                    <a:pt x="183044" y="83952"/>
                    <a:pt x="116983" y="125240"/>
                    <a:pt x="114230" y="221579"/>
                  </a:cubicBezTo>
                  <a:lnTo>
                    <a:pt x="48169" y="221579"/>
                  </a:lnTo>
                  <a:close/>
                </a:path>
              </a:pathLst>
            </a:custGeom>
            <a:solidFill>
              <a:schemeClr val="bg1"/>
            </a:solidFill>
            <a:ln w="9525" cap="flat">
              <a:noFill/>
              <a:prstDash val="solid"/>
              <a:miter/>
            </a:ln>
          </p:spPr>
          <p:txBody>
            <a:bodyPr rtlCol="0" anchor="ctr"/>
            <a:lstStyle/>
            <a:p>
              <a:endParaRPr lang="en-GB" sz="2400"/>
            </a:p>
          </p:txBody>
        </p:sp>
        <p:sp>
          <p:nvSpPr>
            <p:cNvPr id="45" name="Freeform: Shape 44">
              <a:extLst>
                <a:ext uri="{FF2B5EF4-FFF2-40B4-BE49-F238E27FC236}">
                  <a16:creationId xmlns:a16="http://schemas.microsoft.com/office/drawing/2014/main" id="{A63DE190-5910-4A04-8831-912E7B4D07E0}"/>
                </a:ext>
              </a:extLst>
            </p:cNvPr>
            <p:cNvSpPr/>
            <p:nvPr/>
          </p:nvSpPr>
          <p:spPr bwMode="black">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2400"/>
            </a:p>
          </p:txBody>
        </p:sp>
        <p:sp>
          <p:nvSpPr>
            <p:cNvPr id="46" name="Freeform: Shape 45">
              <a:extLst>
                <a:ext uri="{FF2B5EF4-FFF2-40B4-BE49-F238E27FC236}">
                  <a16:creationId xmlns:a16="http://schemas.microsoft.com/office/drawing/2014/main" id="{CC513A30-DC41-4B70-B474-B7F9882045F1}"/>
                </a:ext>
              </a:extLst>
            </p:cNvPr>
            <p:cNvSpPr/>
            <p:nvPr/>
          </p:nvSpPr>
          <p:spPr bwMode="black">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2400"/>
            </a:p>
          </p:txBody>
        </p:sp>
        <p:sp>
          <p:nvSpPr>
            <p:cNvPr id="47" name="Freeform: Shape 46">
              <a:extLst>
                <a:ext uri="{FF2B5EF4-FFF2-40B4-BE49-F238E27FC236}">
                  <a16:creationId xmlns:a16="http://schemas.microsoft.com/office/drawing/2014/main" id="{04BE96A6-616D-4E71-8D2F-943A0D187F8C}"/>
                </a:ext>
              </a:extLst>
            </p:cNvPr>
            <p:cNvSpPr/>
            <p:nvPr/>
          </p:nvSpPr>
          <p:spPr bwMode="black">
            <a:xfrm>
              <a:off x="6766649" y="666890"/>
              <a:ext cx="605559" cy="908338"/>
            </a:xfrm>
            <a:custGeom>
              <a:avLst/>
              <a:gdLst>
                <a:gd name="connsiteX0" fmla="*/ 312413 w 605558"/>
                <a:gd name="connsiteY0" fmla="*/ 516101 h 908337"/>
                <a:gd name="connsiteX1" fmla="*/ 447288 w 605558"/>
                <a:gd name="connsiteY1" fmla="*/ 339939 h 908337"/>
                <a:gd name="connsiteX2" fmla="*/ 309661 w 605558"/>
                <a:gd name="connsiteY2" fmla="*/ 161024 h 908337"/>
                <a:gd name="connsiteX3" fmla="*/ 185796 w 605558"/>
                <a:gd name="connsiteY3" fmla="*/ 345444 h 908337"/>
                <a:gd name="connsiteX4" fmla="*/ 312413 w 605558"/>
                <a:gd name="connsiteY4" fmla="*/ 516101 h 908337"/>
                <a:gd name="connsiteX5" fmla="*/ 604182 w 605558"/>
                <a:gd name="connsiteY5" fmla="*/ 37159 h 908337"/>
                <a:gd name="connsiteX6" fmla="*/ 604182 w 605558"/>
                <a:gd name="connsiteY6" fmla="*/ 615192 h 908337"/>
                <a:gd name="connsiteX7" fmla="*/ 298650 w 605558"/>
                <a:gd name="connsiteY7" fmla="*/ 895951 h 908337"/>
                <a:gd name="connsiteX8" fmla="*/ 34407 w 605558"/>
                <a:gd name="connsiteY8" fmla="*/ 714284 h 908337"/>
                <a:gd name="connsiteX9" fmla="*/ 207816 w 605558"/>
                <a:gd name="connsiteY9" fmla="*/ 714284 h 908337"/>
                <a:gd name="connsiteX10" fmla="*/ 320671 w 605558"/>
                <a:gd name="connsiteY10" fmla="*/ 774840 h 908337"/>
                <a:gd name="connsiteX11" fmla="*/ 447288 w 605558"/>
                <a:gd name="connsiteY11" fmla="*/ 634460 h 908337"/>
                <a:gd name="connsiteX12" fmla="*/ 447288 w 605558"/>
                <a:gd name="connsiteY12" fmla="*/ 560142 h 908337"/>
                <a:gd name="connsiteX13" fmla="*/ 444535 w 605558"/>
                <a:gd name="connsiteY13" fmla="*/ 557389 h 908337"/>
                <a:gd name="connsiteX14" fmla="*/ 282135 w 605558"/>
                <a:gd name="connsiteY14" fmla="*/ 648223 h 908337"/>
                <a:gd name="connsiteX15" fmla="*/ 20644 w 605558"/>
                <a:gd name="connsiteY15" fmla="*/ 334433 h 908337"/>
                <a:gd name="connsiteX16" fmla="*/ 271125 w 605558"/>
                <a:gd name="connsiteY16" fmla="*/ 20644 h 908337"/>
                <a:gd name="connsiteX17" fmla="*/ 447288 w 605558"/>
                <a:gd name="connsiteY17" fmla="*/ 127993 h 908337"/>
                <a:gd name="connsiteX18" fmla="*/ 450040 w 605558"/>
                <a:gd name="connsiteY18" fmla="*/ 127993 h 908337"/>
                <a:gd name="connsiteX19" fmla="*/ 450040 w 605558"/>
                <a:gd name="connsiteY19" fmla="*/ 37159 h 908337"/>
                <a:gd name="connsiteX20" fmla="*/ 604182 w 605558"/>
                <a:gd name="connsiteY20" fmla="*/ 37159 h 90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558" h="908337">
                  <a:moveTo>
                    <a:pt x="312413" y="516101"/>
                  </a:moveTo>
                  <a:cubicBezTo>
                    <a:pt x="419762" y="516101"/>
                    <a:pt x="447288" y="422515"/>
                    <a:pt x="447288" y="339939"/>
                  </a:cubicBezTo>
                  <a:cubicBezTo>
                    <a:pt x="447288" y="240847"/>
                    <a:pt x="400494" y="161024"/>
                    <a:pt x="309661" y="161024"/>
                  </a:cubicBezTo>
                  <a:cubicBezTo>
                    <a:pt x="251857" y="161024"/>
                    <a:pt x="185796" y="205064"/>
                    <a:pt x="185796" y="345444"/>
                  </a:cubicBezTo>
                  <a:cubicBezTo>
                    <a:pt x="185796" y="422515"/>
                    <a:pt x="216074" y="516101"/>
                    <a:pt x="312413" y="516101"/>
                  </a:cubicBezTo>
                  <a:moveTo>
                    <a:pt x="604182" y="37159"/>
                  </a:moveTo>
                  <a:lnTo>
                    <a:pt x="604182" y="615192"/>
                  </a:lnTo>
                  <a:cubicBezTo>
                    <a:pt x="604182" y="719789"/>
                    <a:pt x="595925" y="895951"/>
                    <a:pt x="298650" y="895951"/>
                  </a:cubicBezTo>
                  <a:cubicBezTo>
                    <a:pt x="174786" y="895951"/>
                    <a:pt x="42664" y="840901"/>
                    <a:pt x="34407" y="714284"/>
                  </a:cubicBezTo>
                  <a:lnTo>
                    <a:pt x="207816" y="714284"/>
                  </a:lnTo>
                  <a:cubicBezTo>
                    <a:pt x="216074" y="744562"/>
                    <a:pt x="227084" y="774840"/>
                    <a:pt x="320671" y="774840"/>
                  </a:cubicBezTo>
                  <a:cubicBezTo>
                    <a:pt x="405999" y="774840"/>
                    <a:pt x="447288" y="733552"/>
                    <a:pt x="447288" y="634460"/>
                  </a:cubicBezTo>
                  <a:lnTo>
                    <a:pt x="447288" y="560142"/>
                  </a:lnTo>
                  <a:lnTo>
                    <a:pt x="444535" y="557389"/>
                  </a:lnTo>
                  <a:cubicBezTo>
                    <a:pt x="419762" y="604182"/>
                    <a:pt x="378474" y="648223"/>
                    <a:pt x="282135" y="648223"/>
                  </a:cubicBezTo>
                  <a:cubicBezTo>
                    <a:pt x="136251" y="648223"/>
                    <a:pt x="20644" y="546379"/>
                    <a:pt x="20644" y="334433"/>
                  </a:cubicBezTo>
                  <a:cubicBezTo>
                    <a:pt x="20644" y="125241"/>
                    <a:pt x="139003" y="20644"/>
                    <a:pt x="271125" y="20644"/>
                  </a:cubicBezTo>
                  <a:cubicBezTo>
                    <a:pt x="383979" y="20644"/>
                    <a:pt x="428019" y="86705"/>
                    <a:pt x="447288" y="127993"/>
                  </a:cubicBezTo>
                  <a:lnTo>
                    <a:pt x="450040" y="127993"/>
                  </a:lnTo>
                  <a:lnTo>
                    <a:pt x="450040" y="37159"/>
                  </a:lnTo>
                  <a:lnTo>
                    <a:pt x="604182" y="37159"/>
                  </a:lnTo>
                  <a:close/>
                </a:path>
              </a:pathLst>
            </a:custGeom>
            <a:solidFill>
              <a:schemeClr val="bg1"/>
            </a:solidFill>
            <a:ln w="9525" cap="flat">
              <a:noFill/>
              <a:prstDash val="solid"/>
              <a:miter/>
            </a:ln>
          </p:spPr>
          <p:txBody>
            <a:bodyPr rtlCol="0" anchor="ctr"/>
            <a:lstStyle/>
            <a:p>
              <a:endParaRPr lang="en-GB" sz="2400"/>
            </a:p>
          </p:txBody>
        </p:sp>
        <p:sp>
          <p:nvSpPr>
            <p:cNvPr id="48" name="Freeform: Shape 47">
              <a:extLst>
                <a:ext uri="{FF2B5EF4-FFF2-40B4-BE49-F238E27FC236}">
                  <a16:creationId xmlns:a16="http://schemas.microsoft.com/office/drawing/2014/main" id="{FC6CE4B4-072A-4577-874A-81871C055E54}"/>
                </a:ext>
              </a:extLst>
            </p:cNvPr>
            <p:cNvSpPr/>
            <p:nvPr/>
          </p:nvSpPr>
          <p:spPr bwMode="black">
            <a:xfrm>
              <a:off x="7485061" y="666890"/>
              <a:ext cx="385355" cy="660609"/>
            </a:xfrm>
            <a:custGeom>
              <a:avLst/>
              <a:gdLst>
                <a:gd name="connsiteX0" fmla="*/ 23397 w 385355"/>
                <a:gd name="connsiteY0" fmla="*/ 37159 h 660609"/>
                <a:gd name="connsiteX1" fmla="*/ 174786 w 385355"/>
                <a:gd name="connsiteY1" fmla="*/ 37159 h 660609"/>
                <a:gd name="connsiteX2" fmla="*/ 174786 w 385355"/>
                <a:gd name="connsiteY2" fmla="*/ 141756 h 660609"/>
                <a:gd name="connsiteX3" fmla="*/ 177539 w 385355"/>
                <a:gd name="connsiteY3" fmla="*/ 141756 h 660609"/>
                <a:gd name="connsiteX4" fmla="*/ 342691 w 385355"/>
                <a:gd name="connsiteY4" fmla="*/ 20644 h 660609"/>
                <a:gd name="connsiteX5" fmla="*/ 372969 w 385355"/>
                <a:gd name="connsiteY5" fmla="*/ 23397 h 660609"/>
                <a:gd name="connsiteX6" fmla="*/ 372969 w 385355"/>
                <a:gd name="connsiteY6" fmla="*/ 185796 h 660609"/>
                <a:gd name="connsiteX7" fmla="*/ 326176 w 385355"/>
                <a:gd name="connsiteY7" fmla="*/ 183044 h 660609"/>
                <a:gd name="connsiteX8" fmla="*/ 180291 w 385355"/>
                <a:gd name="connsiteY8" fmla="*/ 328928 h 660609"/>
                <a:gd name="connsiteX9" fmla="*/ 180291 w 385355"/>
                <a:gd name="connsiteY9" fmla="*/ 645470 h 660609"/>
                <a:gd name="connsiteX10" fmla="*/ 20644 w 385355"/>
                <a:gd name="connsiteY10" fmla="*/ 645470 h 660609"/>
                <a:gd name="connsiteX11" fmla="*/ 20644 w 385355"/>
                <a:gd name="connsiteY11" fmla="*/ 3715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55" h="660609">
                  <a:moveTo>
                    <a:pt x="23397" y="37159"/>
                  </a:moveTo>
                  <a:lnTo>
                    <a:pt x="174786" y="37159"/>
                  </a:lnTo>
                  <a:lnTo>
                    <a:pt x="174786" y="141756"/>
                  </a:lnTo>
                  <a:lnTo>
                    <a:pt x="177539" y="141756"/>
                  </a:lnTo>
                  <a:cubicBezTo>
                    <a:pt x="210569" y="81200"/>
                    <a:pt x="246352" y="20644"/>
                    <a:pt x="342691" y="20644"/>
                  </a:cubicBezTo>
                  <a:cubicBezTo>
                    <a:pt x="353701" y="20644"/>
                    <a:pt x="361959" y="20644"/>
                    <a:pt x="372969" y="23397"/>
                  </a:cubicBezTo>
                  <a:lnTo>
                    <a:pt x="372969" y="185796"/>
                  </a:lnTo>
                  <a:cubicBezTo>
                    <a:pt x="359206" y="183044"/>
                    <a:pt x="342691" y="183044"/>
                    <a:pt x="326176" y="183044"/>
                  </a:cubicBezTo>
                  <a:cubicBezTo>
                    <a:pt x="202312" y="183044"/>
                    <a:pt x="180291" y="260115"/>
                    <a:pt x="180291" y="328928"/>
                  </a:cubicBezTo>
                  <a:lnTo>
                    <a:pt x="180291" y="645470"/>
                  </a:lnTo>
                  <a:lnTo>
                    <a:pt x="20644" y="645470"/>
                  </a:lnTo>
                  <a:lnTo>
                    <a:pt x="20644" y="37159"/>
                  </a:lnTo>
                  <a:close/>
                </a:path>
              </a:pathLst>
            </a:custGeom>
            <a:solidFill>
              <a:schemeClr val="bg1"/>
            </a:solidFill>
            <a:ln w="9525" cap="flat">
              <a:noFill/>
              <a:prstDash val="solid"/>
              <a:miter/>
            </a:ln>
          </p:spPr>
          <p:txBody>
            <a:bodyPr rtlCol="0" anchor="ctr"/>
            <a:lstStyle/>
            <a:p>
              <a:endParaRPr lang="en-GB" sz="2400"/>
            </a:p>
          </p:txBody>
        </p:sp>
        <p:sp>
          <p:nvSpPr>
            <p:cNvPr id="49" name="Freeform: Shape 48">
              <a:extLst>
                <a:ext uri="{FF2B5EF4-FFF2-40B4-BE49-F238E27FC236}">
                  <a16:creationId xmlns:a16="http://schemas.microsoft.com/office/drawing/2014/main" id="{CC62C249-90CE-45DC-8B3D-A3EF2B7862C4}"/>
                </a:ext>
              </a:extLst>
            </p:cNvPr>
            <p:cNvSpPr/>
            <p:nvPr/>
          </p:nvSpPr>
          <p:spPr bwMode="black">
            <a:xfrm>
              <a:off x="8206226" y="471460"/>
              <a:ext cx="633084" cy="853287"/>
            </a:xfrm>
            <a:custGeom>
              <a:avLst/>
              <a:gdLst>
                <a:gd name="connsiteX0" fmla="*/ 320671 w 633083"/>
                <a:gd name="connsiteY0" fmla="*/ 725294 h 853286"/>
                <a:gd name="connsiteX1" fmla="*/ 461050 w 633083"/>
                <a:gd name="connsiteY1" fmla="*/ 549131 h 853286"/>
                <a:gd name="connsiteX2" fmla="*/ 323423 w 633083"/>
                <a:gd name="connsiteY2" fmla="*/ 353701 h 853286"/>
                <a:gd name="connsiteX3" fmla="*/ 188549 w 633083"/>
                <a:gd name="connsiteY3" fmla="*/ 540874 h 853286"/>
                <a:gd name="connsiteX4" fmla="*/ 320671 w 633083"/>
                <a:gd name="connsiteY4" fmla="*/ 725294 h 853286"/>
                <a:gd name="connsiteX5" fmla="*/ 612440 w 633083"/>
                <a:gd name="connsiteY5" fmla="*/ 840901 h 853286"/>
                <a:gd name="connsiteX6" fmla="*/ 455545 w 633083"/>
                <a:gd name="connsiteY6" fmla="*/ 840901 h 853286"/>
                <a:gd name="connsiteX7" fmla="*/ 455545 w 633083"/>
                <a:gd name="connsiteY7" fmla="*/ 763829 h 853286"/>
                <a:gd name="connsiteX8" fmla="*/ 452793 w 633083"/>
                <a:gd name="connsiteY8" fmla="*/ 763829 h 853286"/>
                <a:gd name="connsiteX9" fmla="*/ 276630 w 633083"/>
                <a:gd name="connsiteY9" fmla="*/ 857416 h 853286"/>
                <a:gd name="connsiteX10" fmla="*/ 20644 w 633083"/>
                <a:gd name="connsiteY10" fmla="*/ 529864 h 853286"/>
                <a:gd name="connsiteX11" fmla="*/ 271125 w 633083"/>
                <a:gd name="connsiteY11" fmla="*/ 216074 h 853286"/>
                <a:gd name="connsiteX12" fmla="*/ 447288 w 633083"/>
                <a:gd name="connsiteY12" fmla="*/ 309661 h 853286"/>
                <a:gd name="connsiteX13" fmla="*/ 450040 w 633083"/>
                <a:gd name="connsiteY13" fmla="*/ 309661 h 853286"/>
                <a:gd name="connsiteX14" fmla="*/ 450040 w 633083"/>
                <a:gd name="connsiteY14" fmla="*/ 20644 h 853286"/>
                <a:gd name="connsiteX15" fmla="*/ 609688 w 633083"/>
                <a:gd name="connsiteY15" fmla="*/ 20644 h 853286"/>
                <a:gd name="connsiteX16" fmla="*/ 609688 w 633083"/>
                <a:gd name="connsiteY16" fmla="*/ 840901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3083" h="853286">
                  <a:moveTo>
                    <a:pt x="320671" y="725294"/>
                  </a:moveTo>
                  <a:cubicBezTo>
                    <a:pt x="422515" y="725294"/>
                    <a:pt x="461050" y="639965"/>
                    <a:pt x="461050" y="549131"/>
                  </a:cubicBezTo>
                  <a:cubicBezTo>
                    <a:pt x="461050" y="452793"/>
                    <a:pt x="433525" y="353701"/>
                    <a:pt x="323423" y="353701"/>
                  </a:cubicBezTo>
                  <a:cubicBezTo>
                    <a:pt x="221579" y="353701"/>
                    <a:pt x="188549" y="444535"/>
                    <a:pt x="188549" y="540874"/>
                  </a:cubicBezTo>
                  <a:cubicBezTo>
                    <a:pt x="188549" y="615192"/>
                    <a:pt x="216074" y="725294"/>
                    <a:pt x="320671" y="725294"/>
                  </a:cubicBezTo>
                  <a:moveTo>
                    <a:pt x="612440" y="840901"/>
                  </a:moveTo>
                  <a:lnTo>
                    <a:pt x="455545" y="840901"/>
                  </a:lnTo>
                  <a:lnTo>
                    <a:pt x="455545" y="763829"/>
                  </a:lnTo>
                  <a:lnTo>
                    <a:pt x="452793" y="763829"/>
                  </a:lnTo>
                  <a:cubicBezTo>
                    <a:pt x="414257" y="832643"/>
                    <a:pt x="342691" y="857416"/>
                    <a:pt x="276630" y="857416"/>
                  </a:cubicBezTo>
                  <a:cubicBezTo>
                    <a:pt x="97715" y="857416"/>
                    <a:pt x="20644" y="697769"/>
                    <a:pt x="20644" y="529864"/>
                  </a:cubicBezTo>
                  <a:cubicBezTo>
                    <a:pt x="20644" y="320671"/>
                    <a:pt x="139003" y="216074"/>
                    <a:pt x="271125" y="216074"/>
                  </a:cubicBezTo>
                  <a:cubicBezTo>
                    <a:pt x="372969" y="216074"/>
                    <a:pt x="422515" y="271125"/>
                    <a:pt x="447288" y="309661"/>
                  </a:cubicBezTo>
                  <a:lnTo>
                    <a:pt x="450040" y="309661"/>
                  </a:lnTo>
                  <a:lnTo>
                    <a:pt x="450040" y="20644"/>
                  </a:lnTo>
                  <a:lnTo>
                    <a:pt x="609688" y="20644"/>
                  </a:lnTo>
                  <a:lnTo>
                    <a:pt x="609688" y="840901"/>
                  </a:lnTo>
                  <a:close/>
                </a:path>
              </a:pathLst>
            </a:custGeom>
            <a:solidFill>
              <a:schemeClr val="bg1"/>
            </a:solidFill>
            <a:ln w="9525" cap="flat">
              <a:noFill/>
              <a:prstDash val="solid"/>
              <a:miter/>
            </a:ln>
          </p:spPr>
          <p:txBody>
            <a:bodyPr rtlCol="0" anchor="ctr"/>
            <a:lstStyle/>
            <a:p>
              <a:endParaRPr lang="en-GB" sz="2400"/>
            </a:p>
          </p:txBody>
        </p:sp>
      </p:grpSp>
    </p:spTree>
    <p:extLst>
      <p:ext uri="{BB962C8B-B14F-4D97-AF65-F5344CB8AC3E}">
        <p14:creationId xmlns:p14="http://schemas.microsoft.com/office/powerpoint/2010/main" val="4021618782"/>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5D8CDB5-958E-4EBE-8C05-3F9C84B061EF}"/>
              </a:ext>
            </a:extLst>
          </p:cNvPr>
          <p:cNvSpPr>
            <a:spLocks noGrp="1"/>
          </p:cNvSpPr>
          <p:nvPr>
            <p:ph type="ftr" sz="quarter" idx="10"/>
          </p:nvPr>
        </p:nvSpPr>
        <p:spPr/>
        <p:txBody>
          <a:bodyPr/>
          <a:lstStyle>
            <a:lvl1pPr>
              <a:defRPr b="0"/>
            </a:lvl1pPr>
          </a:lstStyle>
          <a:p>
            <a:pPr>
              <a:tabLst>
                <a:tab pos="1318651" algn="l"/>
              </a:tabLst>
            </a:pPr>
            <a:r>
              <a:rPr lang="fr-FR"/>
              <a:t>| [Insert document title] | [Insert date]</a:t>
            </a:r>
          </a:p>
        </p:txBody>
      </p:sp>
      <p:sp>
        <p:nvSpPr>
          <p:cNvPr id="4" name="Title 3">
            <a:extLst>
              <a:ext uri="{FF2B5EF4-FFF2-40B4-BE49-F238E27FC236}">
                <a16:creationId xmlns:a16="http://schemas.microsoft.com/office/drawing/2014/main" id="{24DC1A31-5068-457A-9EB8-1CE2FB678F7E}"/>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922407771"/>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8"/>
            <a:ext cx="7391200" cy="2503249"/>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Title 2">
            <a:extLst>
              <a:ext uri="{FF2B5EF4-FFF2-40B4-BE49-F238E27FC236}">
                <a16:creationId xmlns:a16="http://schemas.microsoft.com/office/drawing/2014/main" id="{BBF5AF73-3EA7-4347-84EA-D70EBAC2F18F}"/>
              </a:ext>
            </a:extLst>
          </p:cNvPr>
          <p:cNvSpPr>
            <a:spLocks noGrp="1"/>
          </p:cNvSpPr>
          <p:nvPr>
            <p:ph type="title"/>
          </p:nvPr>
        </p:nvSpPr>
        <p:spPr>
          <a:xfrm>
            <a:off x="430373" y="356765"/>
            <a:ext cx="7392827" cy="574516"/>
          </a:xfrm>
        </p:spPr>
        <p:txBody>
          <a:bodyPr/>
          <a:lstStyle/>
          <a:p>
            <a:r>
              <a:rPr lang="en-US"/>
              <a:t>Click to edit Master title style</a:t>
            </a:r>
            <a:endParaRPr lang="en-GB"/>
          </a:p>
        </p:txBody>
      </p:sp>
      <p:sp>
        <p:nvSpPr>
          <p:cNvPr id="10" name="Footer Placeholder 2">
            <a:extLst>
              <a:ext uri="{FF2B5EF4-FFF2-40B4-BE49-F238E27FC236}">
                <a16:creationId xmlns:a16="http://schemas.microsoft.com/office/drawing/2014/main" id="{A415EBFD-084A-4878-8287-2E1A3FCE8DDE}"/>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17" name="Group 16">
            <a:extLst>
              <a:ext uri="{FF2B5EF4-FFF2-40B4-BE49-F238E27FC236}">
                <a16:creationId xmlns:a16="http://schemas.microsoft.com/office/drawing/2014/main" id="{A308CCAE-A613-4894-962F-B9332D979AE1}"/>
              </a:ext>
            </a:extLst>
          </p:cNvPr>
          <p:cNvGrpSpPr/>
          <p:nvPr userDrawn="1"/>
        </p:nvGrpSpPr>
        <p:grpSpPr>
          <a:xfrm>
            <a:off x="12275233" y="1"/>
            <a:ext cx="2706315" cy="2781137"/>
            <a:chOff x="3528102" y="847657"/>
            <a:chExt cx="2029736" cy="2085853"/>
          </a:xfrm>
        </p:grpSpPr>
        <p:sp>
          <p:nvSpPr>
            <p:cNvPr id="18" name="Guidance note">
              <a:extLst>
                <a:ext uri="{FF2B5EF4-FFF2-40B4-BE49-F238E27FC236}">
                  <a16:creationId xmlns:a16="http://schemas.microsoft.com/office/drawing/2014/main" id="{753381CB-CFAD-4C37-9043-05C8A52380A7}"/>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9" name="Group 18">
              <a:extLst>
                <a:ext uri="{FF2B5EF4-FFF2-40B4-BE49-F238E27FC236}">
                  <a16:creationId xmlns:a16="http://schemas.microsoft.com/office/drawing/2014/main" id="{8FA04F91-854A-4895-BD97-24C8BB928F41}"/>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0" name="Picture 3">
                <a:extLst>
                  <a:ext uri="{FF2B5EF4-FFF2-40B4-BE49-F238E27FC236}">
                    <a16:creationId xmlns:a16="http://schemas.microsoft.com/office/drawing/2014/main" id="{9CABB711-E1AB-41A2-A779-C8967E1B90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702CAAD7-0480-4B1D-A46C-986161320307}"/>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530210146"/>
      </p:ext>
    </p:extLst>
  </p:cSld>
  <p:clrMapOvr>
    <a:masterClrMapping/>
  </p:clrMapOvr>
  <p:extLst>
    <p:ext uri="{DCECCB84-F9BA-43D5-87BE-67443E8EF086}">
      <p15:sldGuideLst xmlns:p15="http://schemas.microsoft.com/office/powerpoint/2012/main"/>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8"/>
            <a:ext cx="5424817" cy="2503249"/>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8"/>
            <a:ext cx="5424000" cy="2503249"/>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Title 2">
            <a:extLst>
              <a:ext uri="{FF2B5EF4-FFF2-40B4-BE49-F238E27FC236}">
                <a16:creationId xmlns:a16="http://schemas.microsoft.com/office/drawing/2014/main" id="{4042441E-8F2C-4081-9DA0-77F80225EC06}"/>
              </a:ext>
            </a:extLst>
          </p:cNvPr>
          <p:cNvSpPr>
            <a:spLocks noGrp="1"/>
          </p:cNvSpPr>
          <p:nvPr>
            <p:ph type="title"/>
          </p:nvPr>
        </p:nvSpPr>
        <p:spPr/>
        <p:txBody>
          <a:bodyPr/>
          <a:lstStyle/>
          <a:p>
            <a:r>
              <a:rPr lang="en-US"/>
              <a:t>Click to edit Master title style</a:t>
            </a:r>
            <a:endParaRPr lang="en-GB"/>
          </a:p>
        </p:txBody>
      </p:sp>
      <p:sp>
        <p:nvSpPr>
          <p:cNvPr id="11" name="Footer Placeholder 2">
            <a:extLst>
              <a:ext uri="{FF2B5EF4-FFF2-40B4-BE49-F238E27FC236}">
                <a16:creationId xmlns:a16="http://schemas.microsoft.com/office/drawing/2014/main" id="{EB7EAF22-09C0-49C9-9811-75AF4CD21686}"/>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4" name="Group 23">
            <a:extLst>
              <a:ext uri="{FF2B5EF4-FFF2-40B4-BE49-F238E27FC236}">
                <a16:creationId xmlns:a16="http://schemas.microsoft.com/office/drawing/2014/main" id="{96800D90-E2FB-42D1-8CB6-1955ED546129}"/>
              </a:ext>
            </a:extLst>
          </p:cNvPr>
          <p:cNvGrpSpPr/>
          <p:nvPr userDrawn="1"/>
        </p:nvGrpSpPr>
        <p:grpSpPr>
          <a:xfrm>
            <a:off x="12275233" y="1"/>
            <a:ext cx="2706315" cy="2781137"/>
            <a:chOff x="3528102" y="847657"/>
            <a:chExt cx="2029736" cy="2085853"/>
          </a:xfrm>
        </p:grpSpPr>
        <p:sp>
          <p:nvSpPr>
            <p:cNvPr id="25" name="Guidance note">
              <a:extLst>
                <a:ext uri="{FF2B5EF4-FFF2-40B4-BE49-F238E27FC236}">
                  <a16:creationId xmlns:a16="http://schemas.microsoft.com/office/drawing/2014/main" id="{819ED999-6999-46F4-B7A1-EFF10837A570}"/>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6" name="Group 25">
              <a:extLst>
                <a:ext uri="{FF2B5EF4-FFF2-40B4-BE49-F238E27FC236}">
                  <a16:creationId xmlns:a16="http://schemas.microsoft.com/office/drawing/2014/main" id="{1B633B5A-3193-4605-B154-E0B8CB89CCB3}"/>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7" name="Picture 3">
                <a:extLst>
                  <a:ext uri="{FF2B5EF4-FFF2-40B4-BE49-F238E27FC236}">
                    <a16:creationId xmlns:a16="http://schemas.microsoft.com/office/drawing/2014/main" id="{585F499E-E2AE-40D1-BBDA-189BC79FDB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52EE2C4-E482-438A-9070-A14C38B61464}"/>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351759077"/>
      </p:ext>
    </p:extLst>
  </p:cSld>
  <p:clrMapOvr>
    <a:masterClrMapping/>
  </p:clrMapOvr>
  <p:extLst>
    <p:ext uri="{DCECCB84-F9BA-43D5-87BE-67443E8EF086}">
      <p15:sldGuideLst xmlns:p15="http://schemas.microsoft.com/office/powerpoint/2012/main"/>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8"/>
            <a:ext cx="5424817" cy="2503249"/>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a:t>INSERT PICTURE</a:t>
            </a:r>
          </a:p>
        </p:txBody>
      </p:sp>
      <p:sp>
        <p:nvSpPr>
          <p:cNvPr id="2" name="Title 1">
            <a:extLst>
              <a:ext uri="{FF2B5EF4-FFF2-40B4-BE49-F238E27FC236}">
                <a16:creationId xmlns:a16="http://schemas.microsoft.com/office/drawing/2014/main" id="{96A9E21F-48B1-4B1C-A7BD-A425530A3B2D}"/>
              </a:ext>
            </a:extLst>
          </p:cNvPr>
          <p:cNvSpPr>
            <a:spLocks noGrp="1"/>
          </p:cNvSpPr>
          <p:nvPr>
            <p:ph type="title"/>
          </p:nvPr>
        </p:nvSpPr>
        <p:spPr/>
        <p:txBody>
          <a:bodyPr/>
          <a:lstStyle/>
          <a:p>
            <a:r>
              <a:rPr lang="en-US"/>
              <a:t>Click to edit Master title style</a:t>
            </a:r>
            <a:endParaRPr lang="en-GB"/>
          </a:p>
        </p:txBody>
      </p:sp>
      <p:sp>
        <p:nvSpPr>
          <p:cNvPr id="12" name="Footer Placeholder 2">
            <a:extLst>
              <a:ext uri="{FF2B5EF4-FFF2-40B4-BE49-F238E27FC236}">
                <a16:creationId xmlns:a16="http://schemas.microsoft.com/office/drawing/2014/main" id="{44373E4D-07C5-468F-A7BD-C7AD22C7764C}"/>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33" name="Group 32">
            <a:extLst>
              <a:ext uri="{FF2B5EF4-FFF2-40B4-BE49-F238E27FC236}">
                <a16:creationId xmlns:a16="http://schemas.microsoft.com/office/drawing/2014/main" id="{DBC6F12F-E651-47EF-873C-C4BCFD73026C}"/>
              </a:ext>
            </a:extLst>
          </p:cNvPr>
          <p:cNvGrpSpPr/>
          <p:nvPr userDrawn="1"/>
        </p:nvGrpSpPr>
        <p:grpSpPr>
          <a:xfrm>
            <a:off x="12275233" y="1"/>
            <a:ext cx="2706315" cy="2781137"/>
            <a:chOff x="3528102" y="847657"/>
            <a:chExt cx="2029736" cy="2085853"/>
          </a:xfrm>
        </p:grpSpPr>
        <p:sp>
          <p:nvSpPr>
            <p:cNvPr id="34" name="Guidance note">
              <a:extLst>
                <a:ext uri="{FF2B5EF4-FFF2-40B4-BE49-F238E27FC236}">
                  <a16:creationId xmlns:a16="http://schemas.microsoft.com/office/drawing/2014/main" id="{F95C3436-B6EE-47A5-8CDF-DFC1CEE6A784}"/>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35" name="Group 34">
              <a:extLst>
                <a:ext uri="{FF2B5EF4-FFF2-40B4-BE49-F238E27FC236}">
                  <a16:creationId xmlns:a16="http://schemas.microsoft.com/office/drawing/2014/main" id="{F50E3572-442E-4063-AED5-829AB7EAA7C3}"/>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36" name="Picture 3">
                <a:extLst>
                  <a:ext uri="{FF2B5EF4-FFF2-40B4-BE49-F238E27FC236}">
                    <a16:creationId xmlns:a16="http://schemas.microsoft.com/office/drawing/2014/main" id="{97890FFF-8342-4E6A-B73E-44D0FCF7A2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7" name="Rounded Rectangle 20">
                <a:extLst>
                  <a:ext uri="{FF2B5EF4-FFF2-40B4-BE49-F238E27FC236}">
                    <a16:creationId xmlns:a16="http://schemas.microsoft.com/office/drawing/2014/main" id="{C5F8D64F-558B-4EE8-B969-C40A6125D25D}"/>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9" name="Round Diagonal Corner Rectangle 4">
            <a:extLst>
              <a:ext uri="{FF2B5EF4-FFF2-40B4-BE49-F238E27FC236}">
                <a16:creationId xmlns:a16="http://schemas.microsoft.com/office/drawing/2014/main" id="{DEEFE2A4-9E60-4329-8F38-C8621FA2D86F}"/>
              </a:ext>
            </a:extLst>
          </p:cNvPr>
          <p:cNvSpPr/>
          <p:nvPr userDrawn="1"/>
        </p:nvSpPr>
        <p:spPr>
          <a:xfrm>
            <a:off x="12275234" y="2853769"/>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1315732807"/>
      </p:ext>
    </p:extLst>
  </p:cSld>
  <p:clrMapOvr>
    <a:masterClrMapping/>
  </p:clrMapOvr>
  <p:extLst>
    <p:ext uri="{DCECCB84-F9BA-43D5-87BE-67443E8EF086}">
      <p15:sldGuideLst xmlns:p15="http://schemas.microsoft.com/office/powerpoint/2012/main"/>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8303685" y="1416051"/>
            <a:ext cx="3436199" cy="4605867"/>
          </a:xfrm>
          <a:solidFill>
            <a:schemeClr val="bg1">
              <a:lumMod val="95000"/>
            </a:schemeClr>
          </a:solidFill>
        </p:spPr>
        <p:txBody>
          <a:bodyPr anchor="ctr">
            <a:noAutofit/>
          </a:bodyPr>
          <a:lstStyle>
            <a:lvl1pPr algn="ctr">
              <a:defRPr/>
            </a:lvl1pPr>
          </a:lstStyle>
          <a:p>
            <a:r>
              <a:rPr lang="en-GB"/>
              <a:t>INSERT PICTURE</a:t>
            </a:r>
          </a:p>
        </p:txBody>
      </p:sp>
      <p:sp>
        <p:nvSpPr>
          <p:cNvPr id="2" name="Title 1">
            <a:extLst>
              <a:ext uri="{FF2B5EF4-FFF2-40B4-BE49-F238E27FC236}">
                <a16:creationId xmlns:a16="http://schemas.microsoft.com/office/drawing/2014/main" id="{96A9E21F-48B1-4B1C-A7BD-A425530A3B2D}"/>
              </a:ext>
            </a:extLst>
          </p:cNvPr>
          <p:cNvSpPr>
            <a:spLocks noGrp="1"/>
          </p:cNvSpPr>
          <p:nvPr>
            <p:ph type="title"/>
          </p:nvPr>
        </p:nvSpPr>
        <p:spPr/>
        <p:txBody>
          <a:bodyPr/>
          <a:lstStyle/>
          <a:p>
            <a:r>
              <a:rPr lang="en-US"/>
              <a:t>Click to edit Master title style</a:t>
            </a:r>
            <a:endParaRPr lang="en-GB"/>
          </a:p>
        </p:txBody>
      </p:sp>
      <p:sp>
        <p:nvSpPr>
          <p:cNvPr id="10" name="Text Placeholder 3">
            <a:extLst>
              <a:ext uri="{FF2B5EF4-FFF2-40B4-BE49-F238E27FC236}">
                <a16:creationId xmlns:a16="http://schemas.microsoft.com/office/drawing/2014/main" id="{A5B8ED1A-AF6F-4E25-AAB2-26D9DEBFF562}"/>
              </a:ext>
            </a:extLst>
          </p:cNvPr>
          <p:cNvSpPr>
            <a:spLocks noGrp="1"/>
          </p:cNvSpPr>
          <p:nvPr>
            <p:ph type="body" sz="quarter" idx="16"/>
          </p:nvPr>
        </p:nvSpPr>
        <p:spPr>
          <a:xfrm>
            <a:off x="432001" y="1416668"/>
            <a:ext cx="3456319"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34BB6730-51C5-4FB3-8052-D9905AB1484A}"/>
              </a:ext>
            </a:extLst>
          </p:cNvPr>
          <p:cNvSpPr>
            <a:spLocks noGrp="1"/>
          </p:cNvSpPr>
          <p:nvPr>
            <p:ph type="body" sz="quarter" idx="19"/>
          </p:nvPr>
        </p:nvSpPr>
        <p:spPr>
          <a:xfrm>
            <a:off x="43688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Footer Placeholder 2">
            <a:extLst>
              <a:ext uri="{FF2B5EF4-FFF2-40B4-BE49-F238E27FC236}">
                <a16:creationId xmlns:a16="http://schemas.microsoft.com/office/drawing/2014/main" id="{E89C5F10-0515-49F1-B7E1-FA5D252EBE48}"/>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14" name="Group 13">
            <a:extLst>
              <a:ext uri="{FF2B5EF4-FFF2-40B4-BE49-F238E27FC236}">
                <a16:creationId xmlns:a16="http://schemas.microsoft.com/office/drawing/2014/main" id="{566203AC-F147-41C5-B406-E8249CBBDB54}"/>
              </a:ext>
            </a:extLst>
          </p:cNvPr>
          <p:cNvGrpSpPr/>
          <p:nvPr userDrawn="1"/>
        </p:nvGrpSpPr>
        <p:grpSpPr>
          <a:xfrm>
            <a:off x="12275233" y="1"/>
            <a:ext cx="2706315" cy="2781137"/>
            <a:chOff x="3528102" y="847657"/>
            <a:chExt cx="2029736" cy="2085853"/>
          </a:xfrm>
        </p:grpSpPr>
        <p:sp>
          <p:nvSpPr>
            <p:cNvPr id="15" name="Guidance note">
              <a:extLst>
                <a:ext uri="{FF2B5EF4-FFF2-40B4-BE49-F238E27FC236}">
                  <a16:creationId xmlns:a16="http://schemas.microsoft.com/office/drawing/2014/main" id="{464C2E21-214C-4806-9F3E-C69A825582DD}"/>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6" name="Group 15">
              <a:extLst>
                <a:ext uri="{FF2B5EF4-FFF2-40B4-BE49-F238E27FC236}">
                  <a16:creationId xmlns:a16="http://schemas.microsoft.com/office/drawing/2014/main" id="{DE56EF6B-B396-42F9-B229-E1E18A219AB6}"/>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17" name="Picture 3">
                <a:extLst>
                  <a:ext uri="{FF2B5EF4-FFF2-40B4-BE49-F238E27FC236}">
                    <a16:creationId xmlns:a16="http://schemas.microsoft.com/office/drawing/2014/main" id="{8EB1562C-2ED4-4AC8-AFE4-22D14FADBF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2" name="Rounded Rectangle 20">
                <a:extLst>
                  <a:ext uri="{FF2B5EF4-FFF2-40B4-BE49-F238E27FC236}">
                    <a16:creationId xmlns:a16="http://schemas.microsoft.com/office/drawing/2014/main" id="{E1BE0287-66BC-469E-9977-A30B88F00C15}"/>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23" name="Round Diagonal Corner Rectangle 4">
            <a:extLst>
              <a:ext uri="{FF2B5EF4-FFF2-40B4-BE49-F238E27FC236}">
                <a16:creationId xmlns:a16="http://schemas.microsoft.com/office/drawing/2014/main" id="{529E9B37-4CA4-410B-848A-FE86FF6F9510}"/>
              </a:ext>
            </a:extLst>
          </p:cNvPr>
          <p:cNvSpPr/>
          <p:nvPr userDrawn="1"/>
        </p:nvSpPr>
        <p:spPr>
          <a:xfrm>
            <a:off x="12275234" y="2853769"/>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1086583327"/>
      </p:ext>
    </p:extLst>
  </p:cSld>
  <p:clrMapOvr>
    <a:masterClrMapping/>
  </p:clrMapOvr>
  <p:extLst>
    <p:ext uri="{DCECCB84-F9BA-43D5-87BE-67443E8EF086}">
      <p15:sldGuideLst xmlns:p15="http://schemas.microsoft.com/office/powerpoint/2012/main"/>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8"/>
            <a:ext cx="3456319"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a:extLst>
              <a:ext uri="{FF2B5EF4-FFF2-40B4-BE49-F238E27FC236}">
                <a16:creationId xmlns:a16="http://schemas.microsoft.com/office/drawing/2014/main" id="{EC8401A2-6451-4E45-96E0-C555AE389B92}"/>
              </a:ext>
            </a:extLst>
          </p:cNvPr>
          <p:cNvSpPr>
            <a:spLocks noGrp="1"/>
          </p:cNvSpPr>
          <p:nvPr>
            <p:ph type="title"/>
          </p:nvPr>
        </p:nvSpPr>
        <p:spPr/>
        <p:txBody>
          <a:bodyPr/>
          <a:lstStyle/>
          <a:p>
            <a:r>
              <a:rPr lang="en-US"/>
              <a:t>Click to edit Master title style</a:t>
            </a:r>
            <a:endParaRPr lang="en-GB"/>
          </a:p>
        </p:txBody>
      </p:sp>
      <p:sp>
        <p:nvSpPr>
          <p:cNvPr id="12" name="Footer Placeholder 2">
            <a:extLst>
              <a:ext uri="{FF2B5EF4-FFF2-40B4-BE49-F238E27FC236}">
                <a16:creationId xmlns:a16="http://schemas.microsoft.com/office/drawing/2014/main" id="{11993E21-89C4-43F1-B0DA-3D71670B0B04}"/>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13" name="Group 12">
            <a:extLst>
              <a:ext uri="{FF2B5EF4-FFF2-40B4-BE49-F238E27FC236}">
                <a16:creationId xmlns:a16="http://schemas.microsoft.com/office/drawing/2014/main" id="{E2EC9A99-CBD6-4BA5-A71D-10F2DFE9CFA1}"/>
              </a:ext>
            </a:extLst>
          </p:cNvPr>
          <p:cNvGrpSpPr/>
          <p:nvPr userDrawn="1"/>
        </p:nvGrpSpPr>
        <p:grpSpPr>
          <a:xfrm>
            <a:off x="12275233" y="1"/>
            <a:ext cx="2706315" cy="2781137"/>
            <a:chOff x="3528102" y="847657"/>
            <a:chExt cx="2029736" cy="2085853"/>
          </a:xfrm>
        </p:grpSpPr>
        <p:sp>
          <p:nvSpPr>
            <p:cNvPr id="17" name="Guidance note">
              <a:extLst>
                <a:ext uri="{FF2B5EF4-FFF2-40B4-BE49-F238E27FC236}">
                  <a16:creationId xmlns:a16="http://schemas.microsoft.com/office/drawing/2014/main" id="{6ADE5D12-11A2-4CCE-81CB-203511BF5C3F}"/>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8" name="Group 17">
              <a:extLst>
                <a:ext uri="{FF2B5EF4-FFF2-40B4-BE49-F238E27FC236}">
                  <a16:creationId xmlns:a16="http://schemas.microsoft.com/office/drawing/2014/main" id="{E081217D-4EA5-40B0-9EA6-FAD35195E17C}"/>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19" name="Picture 3">
                <a:extLst>
                  <a:ext uri="{FF2B5EF4-FFF2-40B4-BE49-F238E27FC236}">
                    <a16:creationId xmlns:a16="http://schemas.microsoft.com/office/drawing/2014/main" id="{464DB892-B193-4994-87A1-F3005D1BEA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5" name="Rounded Rectangle 20">
                <a:extLst>
                  <a:ext uri="{FF2B5EF4-FFF2-40B4-BE49-F238E27FC236}">
                    <a16:creationId xmlns:a16="http://schemas.microsoft.com/office/drawing/2014/main" id="{4CE544B9-8DF2-4C6C-B878-A4384379E280}"/>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3610917615"/>
      </p:ext>
    </p:extLst>
  </p:cSld>
  <p:clrMapOvr>
    <a:masterClrMapping/>
  </p:clrMapOvr>
  <p:extLst>
    <p:ext uri="{DCECCB84-F9BA-43D5-87BE-67443E8EF086}">
      <p15:sldGuideLst xmlns:p15="http://schemas.microsoft.com/office/powerpoint/2012/main"/>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3552000"/>
          </a:xfrm>
          <a:solidFill>
            <a:srgbClr val="0073CD"/>
          </a:solidFill>
        </p:spPr>
        <p:txBody>
          <a:bodyPr wrap="square" lIns="144000" tIns="108000" rIns="144000" bIns="108000">
            <a:noAutofit/>
          </a:bodyPr>
          <a:lstStyle>
            <a:lvl1pPr>
              <a:spcAft>
                <a:spcPts val="800"/>
              </a:spcAft>
              <a:defRPr>
                <a:solidFill>
                  <a:schemeClr val="bg1"/>
                </a:solidFill>
              </a:defRPr>
            </a:lvl1pPr>
            <a:lvl2pPr>
              <a:spcAft>
                <a:spcPts val="0"/>
              </a:spcAft>
              <a:defRPr sz="2133">
                <a:solidFill>
                  <a:schemeClr val="bg1"/>
                </a:solidFill>
              </a:defRPr>
            </a:lvl2pPr>
            <a:lvl3pPr marL="0" indent="0">
              <a:spcAft>
                <a:spcPts val="0"/>
              </a:spcAft>
              <a:buClr>
                <a:schemeClr val="bg1"/>
              </a:buClr>
              <a:buFontTx/>
              <a:buNone/>
              <a:defRPr sz="2133">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a:extLst>
              <a:ext uri="{FF2B5EF4-FFF2-40B4-BE49-F238E27FC236}">
                <a16:creationId xmlns:a16="http://schemas.microsoft.com/office/drawing/2014/main" id="{1896A342-D873-47FF-A0CB-ED762BAF6C05}"/>
              </a:ext>
            </a:extLst>
          </p:cNvPr>
          <p:cNvSpPr>
            <a:spLocks noGrp="1"/>
          </p:cNvSpPr>
          <p:nvPr>
            <p:ph type="title"/>
          </p:nvPr>
        </p:nvSpPr>
        <p:spPr/>
        <p:txBody>
          <a:bodyPr/>
          <a:lstStyle/>
          <a:p>
            <a:r>
              <a:rPr lang="en-US"/>
              <a:t>Click to edit Master title style</a:t>
            </a:r>
            <a:endParaRPr lang="en-GB"/>
          </a:p>
        </p:txBody>
      </p:sp>
      <p:sp>
        <p:nvSpPr>
          <p:cNvPr id="12" name="Footer Placeholder 2">
            <a:extLst>
              <a:ext uri="{FF2B5EF4-FFF2-40B4-BE49-F238E27FC236}">
                <a16:creationId xmlns:a16="http://schemas.microsoft.com/office/drawing/2014/main" id="{F1F48095-532B-4817-BFFB-AF6AF6A81C53}"/>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6" name="Group 25">
            <a:extLst>
              <a:ext uri="{FF2B5EF4-FFF2-40B4-BE49-F238E27FC236}">
                <a16:creationId xmlns:a16="http://schemas.microsoft.com/office/drawing/2014/main" id="{B2F101B0-C15C-4E8B-BCD8-94C6F9FA8B71}"/>
              </a:ext>
            </a:extLst>
          </p:cNvPr>
          <p:cNvGrpSpPr/>
          <p:nvPr userDrawn="1"/>
        </p:nvGrpSpPr>
        <p:grpSpPr>
          <a:xfrm>
            <a:off x="12275233" y="1"/>
            <a:ext cx="2706315" cy="2781137"/>
            <a:chOff x="3528102" y="847657"/>
            <a:chExt cx="2029736" cy="2085853"/>
          </a:xfrm>
        </p:grpSpPr>
        <p:sp>
          <p:nvSpPr>
            <p:cNvPr id="27" name="Guidance note">
              <a:extLst>
                <a:ext uri="{FF2B5EF4-FFF2-40B4-BE49-F238E27FC236}">
                  <a16:creationId xmlns:a16="http://schemas.microsoft.com/office/drawing/2014/main" id="{5019EF20-6B36-43C9-BDEB-3621A64EB545}"/>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8" name="Group 27">
              <a:extLst>
                <a:ext uri="{FF2B5EF4-FFF2-40B4-BE49-F238E27FC236}">
                  <a16:creationId xmlns:a16="http://schemas.microsoft.com/office/drawing/2014/main" id="{B21C0FE1-B9EF-4B93-932D-4FD8C477B3AE}"/>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9" name="Picture 3">
                <a:extLst>
                  <a:ext uri="{FF2B5EF4-FFF2-40B4-BE49-F238E27FC236}">
                    <a16:creationId xmlns:a16="http://schemas.microsoft.com/office/drawing/2014/main" id="{7C1D4B64-6112-4E50-93D6-4D6DF530DF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0" name="Rounded Rectangle 20">
                <a:extLst>
                  <a:ext uri="{FF2B5EF4-FFF2-40B4-BE49-F238E27FC236}">
                    <a16:creationId xmlns:a16="http://schemas.microsoft.com/office/drawing/2014/main" id="{4E55863B-5F7C-47FB-BB27-4E84CB7B252B}"/>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1102761955"/>
      </p:ext>
    </p:extLst>
  </p:cSld>
  <p:clrMapOvr>
    <a:masterClrMapping/>
  </p:clrMapOvr>
  <p:extLst>
    <p:ext uri="{DCECCB84-F9BA-43D5-87BE-67443E8EF086}">
      <p15:sldGuideLst xmlns:p15="http://schemas.microsoft.com/office/powerpoint/2012/main"/>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a:extLst>
              <a:ext uri="{FF2B5EF4-FFF2-40B4-BE49-F238E27FC236}">
                <a16:creationId xmlns:a16="http://schemas.microsoft.com/office/drawing/2014/main" id="{CDD6B893-85E5-4E35-9461-E7E97ADE1D4A}"/>
              </a:ext>
            </a:extLst>
          </p:cNvPr>
          <p:cNvSpPr>
            <a:spLocks noGrp="1"/>
          </p:cNvSpPr>
          <p:nvPr>
            <p:ph type="title"/>
          </p:nvPr>
        </p:nvSpPr>
        <p:spPr/>
        <p:txBody>
          <a:bodyPr/>
          <a:lstStyle/>
          <a:p>
            <a:r>
              <a:rPr lang="en-US"/>
              <a:t>Click to edit Master title style</a:t>
            </a:r>
            <a:endParaRPr lang="en-GB"/>
          </a:p>
        </p:txBody>
      </p:sp>
      <p:sp>
        <p:nvSpPr>
          <p:cNvPr id="13" name="Text Placeholder 3">
            <a:extLst>
              <a:ext uri="{FF2B5EF4-FFF2-40B4-BE49-F238E27FC236}">
                <a16:creationId xmlns:a16="http://schemas.microsoft.com/office/drawing/2014/main" id="{22177FB2-8BB7-4D7D-AD52-7C859E8DFE46}"/>
              </a:ext>
            </a:extLst>
          </p:cNvPr>
          <p:cNvSpPr>
            <a:spLocks noGrp="1"/>
          </p:cNvSpPr>
          <p:nvPr>
            <p:ph type="body" sz="quarter" idx="16"/>
          </p:nvPr>
        </p:nvSpPr>
        <p:spPr>
          <a:xfrm>
            <a:off x="8304000" y="1416667"/>
            <a:ext cx="3456000" cy="3552000"/>
          </a:xfrm>
          <a:solidFill>
            <a:srgbClr val="0073CD"/>
          </a:solidFill>
        </p:spPr>
        <p:txBody>
          <a:bodyPr wrap="square" lIns="144000" tIns="108000" rIns="144000" bIns="108000">
            <a:noAutofit/>
          </a:bodyPr>
          <a:lstStyle>
            <a:lvl1pPr>
              <a:spcAft>
                <a:spcPts val="800"/>
              </a:spcAft>
              <a:defRPr sz="2400">
                <a:solidFill>
                  <a:schemeClr val="bg1"/>
                </a:solidFill>
              </a:defRPr>
            </a:lvl1pPr>
            <a:lvl2pPr>
              <a:spcAft>
                <a:spcPts val="0"/>
              </a:spcAft>
              <a:defRPr sz="2133">
                <a:solidFill>
                  <a:schemeClr val="bg1"/>
                </a:solidFill>
              </a:defRPr>
            </a:lvl2pPr>
            <a:lvl3pPr marL="0" indent="0">
              <a:spcAft>
                <a:spcPts val="0"/>
              </a:spcAft>
              <a:buClr>
                <a:schemeClr val="bg1"/>
              </a:buClr>
              <a:buFontTx/>
              <a:buNone/>
              <a:defRPr sz="2133">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p:txBody>
      </p:sp>
      <p:sp>
        <p:nvSpPr>
          <p:cNvPr id="16" name="Footer Placeholder 2">
            <a:extLst>
              <a:ext uri="{FF2B5EF4-FFF2-40B4-BE49-F238E27FC236}">
                <a16:creationId xmlns:a16="http://schemas.microsoft.com/office/drawing/2014/main" id="{CC0BFDE7-E46E-4D15-A8FA-219C8CB4D49F}"/>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7" name="Group 26">
            <a:extLst>
              <a:ext uri="{FF2B5EF4-FFF2-40B4-BE49-F238E27FC236}">
                <a16:creationId xmlns:a16="http://schemas.microsoft.com/office/drawing/2014/main" id="{A6F0B578-E378-46F0-A4C9-1552A629C76D}"/>
              </a:ext>
            </a:extLst>
          </p:cNvPr>
          <p:cNvGrpSpPr/>
          <p:nvPr userDrawn="1"/>
        </p:nvGrpSpPr>
        <p:grpSpPr>
          <a:xfrm>
            <a:off x="12275233" y="1"/>
            <a:ext cx="2706315" cy="2781137"/>
            <a:chOff x="3528102" y="847657"/>
            <a:chExt cx="2029736" cy="2085853"/>
          </a:xfrm>
        </p:grpSpPr>
        <p:sp>
          <p:nvSpPr>
            <p:cNvPr id="28" name="Guidance note">
              <a:extLst>
                <a:ext uri="{FF2B5EF4-FFF2-40B4-BE49-F238E27FC236}">
                  <a16:creationId xmlns:a16="http://schemas.microsoft.com/office/drawing/2014/main" id="{F2DEB423-320E-404F-8B3B-CCFAFB4B5554}"/>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9" name="Group 28">
              <a:extLst>
                <a:ext uri="{FF2B5EF4-FFF2-40B4-BE49-F238E27FC236}">
                  <a16:creationId xmlns:a16="http://schemas.microsoft.com/office/drawing/2014/main" id="{E3BE6250-E57A-419B-A962-5A85632A71B4}"/>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30" name="Picture 3">
                <a:extLst>
                  <a:ext uri="{FF2B5EF4-FFF2-40B4-BE49-F238E27FC236}">
                    <a16:creationId xmlns:a16="http://schemas.microsoft.com/office/drawing/2014/main" id="{3815D591-B560-4B71-ACE3-786F10B3ED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1" name="Rounded Rectangle 20">
                <a:extLst>
                  <a:ext uri="{FF2B5EF4-FFF2-40B4-BE49-F238E27FC236}">
                    <a16:creationId xmlns:a16="http://schemas.microsoft.com/office/drawing/2014/main" id="{D9C85BF9-7030-4B6C-A627-472B55A9DB32}"/>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37085806"/>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title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03686052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Key messag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B24DF50-EEA0-4A06-8714-8D21D9F9F140}"/>
              </a:ext>
            </a:extLst>
          </p:cNvPr>
          <p:cNvSpPr>
            <a:spLocks noGrp="1"/>
          </p:cNvSpPr>
          <p:nvPr>
            <p:ph type="ftr" sz="quarter" idx="10"/>
          </p:nvPr>
        </p:nvSpPr>
        <p:spPr/>
        <p:txBody>
          <a:bodyPr/>
          <a:lstStyle>
            <a:lvl1pPr>
              <a:defRPr b="0"/>
            </a:lvl1pPr>
          </a:lstStyle>
          <a:p>
            <a:pPr>
              <a:tabLst>
                <a:tab pos="1318651" algn="l"/>
              </a:tabLst>
            </a:pPr>
            <a:r>
              <a:rPr lang="fr-FR"/>
              <a:t>| [Insert document title] | [Insert date]</a:t>
            </a:r>
          </a:p>
        </p:txBody>
      </p:sp>
      <p:sp>
        <p:nvSpPr>
          <p:cNvPr id="5" name="Text Placeholder 4">
            <a:extLst>
              <a:ext uri="{FF2B5EF4-FFF2-40B4-BE49-F238E27FC236}">
                <a16:creationId xmlns:a16="http://schemas.microsoft.com/office/drawing/2014/main" id="{A84F1565-A4B3-45DC-B4DE-67F62117E509}"/>
              </a:ext>
            </a:extLst>
          </p:cNvPr>
          <p:cNvSpPr>
            <a:spLocks noGrp="1"/>
          </p:cNvSpPr>
          <p:nvPr>
            <p:ph type="body" sz="quarter" idx="11"/>
          </p:nvPr>
        </p:nvSpPr>
        <p:spPr>
          <a:xfrm>
            <a:off x="430374" y="1424518"/>
            <a:ext cx="7392828" cy="25032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3">
            <a:extLst>
              <a:ext uri="{FF2B5EF4-FFF2-40B4-BE49-F238E27FC236}">
                <a16:creationId xmlns:a16="http://schemas.microsoft.com/office/drawing/2014/main" id="{F0DD9BE2-305C-49B6-A828-7CE17E3814A4}"/>
              </a:ext>
            </a:extLst>
          </p:cNvPr>
          <p:cNvSpPr>
            <a:spLocks noGrp="1"/>
          </p:cNvSpPr>
          <p:nvPr>
            <p:ph type="title"/>
          </p:nvPr>
        </p:nvSpPr>
        <p:spPr/>
        <p:txBody>
          <a:bodyPr/>
          <a:lstStyle/>
          <a:p>
            <a:r>
              <a:rPr lang="en-US"/>
              <a:t>Click to edit Master title style</a:t>
            </a:r>
            <a:endParaRPr lang="en-GB"/>
          </a:p>
        </p:txBody>
      </p:sp>
      <p:grpSp>
        <p:nvGrpSpPr>
          <p:cNvPr id="16" name="Group 15">
            <a:extLst>
              <a:ext uri="{FF2B5EF4-FFF2-40B4-BE49-F238E27FC236}">
                <a16:creationId xmlns:a16="http://schemas.microsoft.com/office/drawing/2014/main" id="{D3A5251B-0820-4ADA-9A19-8246D2702489}"/>
              </a:ext>
            </a:extLst>
          </p:cNvPr>
          <p:cNvGrpSpPr/>
          <p:nvPr userDrawn="1"/>
        </p:nvGrpSpPr>
        <p:grpSpPr>
          <a:xfrm>
            <a:off x="12275233" y="1"/>
            <a:ext cx="2706315" cy="2781137"/>
            <a:chOff x="3528102" y="847657"/>
            <a:chExt cx="2029736" cy="2085853"/>
          </a:xfrm>
        </p:grpSpPr>
        <p:sp>
          <p:nvSpPr>
            <p:cNvPr id="17" name="Guidance note">
              <a:extLst>
                <a:ext uri="{FF2B5EF4-FFF2-40B4-BE49-F238E27FC236}">
                  <a16:creationId xmlns:a16="http://schemas.microsoft.com/office/drawing/2014/main" id="{312A308F-3064-47BA-AC60-32EDEEDAB44B}"/>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8" name="Group 17">
              <a:extLst>
                <a:ext uri="{FF2B5EF4-FFF2-40B4-BE49-F238E27FC236}">
                  <a16:creationId xmlns:a16="http://schemas.microsoft.com/office/drawing/2014/main" id="{2FAF13CC-EB75-491E-ADC5-099192BFB81F}"/>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19" name="Picture 3">
                <a:extLst>
                  <a:ext uri="{FF2B5EF4-FFF2-40B4-BE49-F238E27FC236}">
                    <a16:creationId xmlns:a16="http://schemas.microsoft.com/office/drawing/2014/main" id="{A9488914-4AA4-477A-966D-3FA45BA9AD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0" name="Rounded Rectangle 20">
                <a:extLst>
                  <a:ext uri="{FF2B5EF4-FFF2-40B4-BE49-F238E27FC236}">
                    <a16:creationId xmlns:a16="http://schemas.microsoft.com/office/drawing/2014/main" id="{6261C382-D82C-4A0D-BCAA-2DFF1F81BFD8}"/>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3849474971"/>
      </p:ext>
    </p:extLst>
  </p:cSld>
  <p:clrMapOvr>
    <a:masterClrMapping/>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endParaRP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8"/>
            <a:ext cx="7392000" cy="2503249"/>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a:extLst>
              <a:ext uri="{FF2B5EF4-FFF2-40B4-BE49-F238E27FC236}">
                <a16:creationId xmlns:a16="http://schemas.microsoft.com/office/drawing/2014/main" id="{CE55748E-1187-40E6-90FF-F8CB13BAB095}"/>
              </a:ext>
            </a:extLst>
          </p:cNvPr>
          <p:cNvSpPr>
            <a:spLocks noGrp="1"/>
          </p:cNvSpPr>
          <p:nvPr>
            <p:ph type="title"/>
          </p:nvPr>
        </p:nvSpPr>
        <p:spPr/>
        <p:txBody>
          <a:bodyPr/>
          <a:lstStyle/>
          <a:p>
            <a:r>
              <a:rPr lang="en-US"/>
              <a:t>Click to edit Master title style</a:t>
            </a:r>
            <a:endParaRPr lang="en-GB"/>
          </a:p>
        </p:txBody>
      </p:sp>
      <p:sp>
        <p:nvSpPr>
          <p:cNvPr id="13" name="Footer Placeholder 2">
            <a:extLst>
              <a:ext uri="{FF2B5EF4-FFF2-40B4-BE49-F238E27FC236}">
                <a16:creationId xmlns:a16="http://schemas.microsoft.com/office/drawing/2014/main" id="{1060961F-7E65-4122-8275-120EE663A964}"/>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5" name="Group 24">
            <a:extLst>
              <a:ext uri="{FF2B5EF4-FFF2-40B4-BE49-F238E27FC236}">
                <a16:creationId xmlns:a16="http://schemas.microsoft.com/office/drawing/2014/main" id="{5D1AD628-1E99-41AE-A4DE-E8D47E3F2A00}"/>
              </a:ext>
            </a:extLst>
          </p:cNvPr>
          <p:cNvGrpSpPr/>
          <p:nvPr userDrawn="1"/>
        </p:nvGrpSpPr>
        <p:grpSpPr>
          <a:xfrm>
            <a:off x="12275233" y="1"/>
            <a:ext cx="2706315" cy="2781137"/>
            <a:chOff x="3528102" y="847657"/>
            <a:chExt cx="2029736" cy="2085853"/>
          </a:xfrm>
        </p:grpSpPr>
        <p:sp>
          <p:nvSpPr>
            <p:cNvPr id="26" name="Guidance note">
              <a:extLst>
                <a:ext uri="{FF2B5EF4-FFF2-40B4-BE49-F238E27FC236}">
                  <a16:creationId xmlns:a16="http://schemas.microsoft.com/office/drawing/2014/main" id="{C3AD16BC-865F-4730-B576-3924C11BBB5C}"/>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7" name="Group 26">
              <a:extLst>
                <a:ext uri="{FF2B5EF4-FFF2-40B4-BE49-F238E27FC236}">
                  <a16:creationId xmlns:a16="http://schemas.microsoft.com/office/drawing/2014/main" id="{8918825A-E661-4165-AFAF-DF026ACCBF7D}"/>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8" name="Picture 3">
                <a:extLst>
                  <a:ext uri="{FF2B5EF4-FFF2-40B4-BE49-F238E27FC236}">
                    <a16:creationId xmlns:a16="http://schemas.microsoft.com/office/drawing/2014/main" id="{D670EEFD-71A1-460B-93B0-010CABE4F6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8490A9-DA83-4553-86AD-17100E2D20AB}"/>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1" name="Guidance note">
            <a:extLst>
              <a:ext uri="{FF2B5EF4-FFF2-40B4-BE49-F238E27FC236}">
                <a16:creationId xmlns:a16="http://schemas.microsoft.com/office/drawing/2014/main" id="{00BC0673-5213-4DA3-BE67-C1DB97C4A10F}"/>
              </a:ext>
            </a:extLst>
          </p:cNvPr>
          <p:cNvSpPr/>
          <p:nvPr userDrawn="1"/>
        </p:nvSpPr>
        <p:spPr>
          <a:xfrm>
            <a:off x="12275233" y="2890202"/>
            <a:ext cx="2706315" cy="1328044"/>
          </a:xfrm>
          <a:prstGeom prst="rect">
            <a:avLst/>
          </a:prstGeom>
          <a:solidFill>
            <a:sysClr val="window" lastClr="FFFFFF">
              <a:lumMod val="95000"/>
            </a:sysClr>
          </a:solidFill>
          <a:ln w="6350" cap="flat" cmpd="sng" algn="ctr">
            <a:noFill/>
            <a:prstDash val="solid"/>
            <a:miter lim="800000"/>
          </a:ln>
          <a:effectLst/>
        </p:spPr>
        <p:txBody>
          <a:bodyPr wrap="square" lIns="48000" tIns="48000" rIns="48000" bIns="48000" rtlCol="0" anchor="t" anchorCtr="0">
            <a:spAutoFit/>
          </a:bodyPr>
          <a:lstStyle/>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Insert a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chart icon and select the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On the Insert tab choose ‘Chart’ and from the available options choose the type of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Format the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the chart title text box</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source and notes</a:t>
            </a:r>
          </a:p>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existing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existing chart and delete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steps for inserting a chart above</a:t>
            </a:r>
          </a:p>
        </p:txBody>
      </p:sp>
    </p:spTree>
    <p:extLst>
      <p:ext uri="{BB962C8B-B14F-4D97-AF65-F5344CB8AC3E}">
        <p14:creationId xmlns:p14="http://schemas.microsoft.com/office/powerpoint/2010/main" val="2967037190"/>
      </p:ext>
    </p:extLst>
  </p:cSld>
  <p:clrMapOvr>
    <a:masterClrMapping/>
  </p:clrMapOvr>
  <p:extLst>
    <p:ext uri="{DCECCB84-F9BA-43D5-87BE-67443E8EF086}">
      <p15:sldGuideLst xmlns:p15="http://schemas.microsoft.com/office/powerpoint/2012/main"/>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endParaRPr/>
          </a:p>
        </p:txBody>
      </p:sp>
      <p:sp>
        <p:nvSpPr>
          <p:cNvPr id="3" name="Title 2">
            <a:extLst>
              <a:ext uri="{FF2B5EF4-FFF2-40B4-BE49-F238E27FC236}">
                <a16:creationId xmlns:a16="http://schemas.microsoft.com/office/drawing/2014/main" id="{05803B18-A6C4-48D8-9A57-624954E4C422}"/>
              </a:ext>
            </a:extLst>
          </p:cNvPr>
          <p:cNvSpPr>
            <a:spLocks noGrp="1"/>
          </p:cNvSpPr>
          <p:nvPr>
            <p:ph type="title"/>
          </p:nvPr>
        </p:nvSpPr>
        <p:spPr/>
        <p:txBody>
          <a:bodyPr/>
          <a:lstStyle/>
          <a:p>
            <a:r>
              <a:rPr lang="en-US"/>
              <a:t>Click to edit Master title style</a:t>
            </a:r>
            <a:endParaRPr lang="en-GB"/>
          </a:p>
        </p:txBody>
      </p:sp>
      <p:sp>
        <p:nvSpPr>
          <p:cNvPr id="13" name="Footer Placeholder 2">
            <a:extLst>
              <a:ext uri="{FF2B5EF4-FFF2-40B4-BE49-F238E27FC236}">
                <a16:creationId xmlns:a16="http://schemas.microsoft.com/office/drawing/2014/main" id="{03A40AB7-029F-4311-80FC-0AAAE2F69DD3}"/>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7" name="Group 26">
            <a:extLst>
              <a:ext uri="{FF2B5EF4-FFF2-40B4-BE49-F238E27FC236}">
                <a16:creationId xmlns:a16="http://schemas.microsoft.com/office/drawing/2014/main" id="{FD78705A-DCC5-4C39-8BC7-0071FE0B6E9D}"/>
              </a:ext>
            </a:extLst>
          </p:cNvPr>
          <p:cNvGrpSpPr/>
          <p:nvPr userDrawn="1"/>
        </p:nvGrpSpPr>
        <p:grpSpPr>
          <a:xfrm>
            <a:off x="12275233" y="1"/>
            <a:ext cx="2706315" cy="2781137"/>
            <a:chOff x="3528102" y="847657"/>
            <a:chExt cx="2029736" cy="2085853"/>
          </a:xfrm>
        </p:grpSpPr>
        <p:sp>
          <p:nvSpPr>
            <p:cNvPr id="28" name="Guidance note">
              <a:extLst>
                <a:ext uri="{FF2B5EF4-FFF2-40B4-BE49-F238E27FC236}">
                  <a16:creationId xmlns:a16="http://schemas.microsoft.com/office/drawing/2014/main" id="{C6E2522F-9DAA-41D3-8636-CA2AD6DF26DE}"/>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9" name="Group 28">
              <a:extLst>
                <a:ext uri="{FF2B5EF4-FFF2-40B4-BE49-F238E27FC236}">
                  <a16:creationId xmlns:a16="http://schemas.microsoft.com/office/drawing/2014/main" id="{BF8CA62A-2C50-48E5-8954-5C3104C2B475}"/>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31" name="Picture 3">
                <a:extLst>
                  <a:ext uri="{FF2B5EF4-FFF2-40B4-BE49-F238E27FC236}">
                    <a16:creationId xmlns:a16="http://schemas.microsoft.com/office/drawing/2014/main" id="{37ACEAC6-5EC9-49C5-A059-7A0DC1FCC3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13E90BA5-7852-4BC3-A7C6-1D57B4B47762}"/>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3" name="Guidance note">
            <a:extLst>
              <a:ext uri="{FF2B5EF4-FFF2-40B4-BE49-F238E27FC236}">
                <a16:creationId xmlns:a16="http://schemas.microsoft.com/office/drawing/2014/main" id="{395CA386-D2EE-45ED-B3EB-20DC32FFECC9}"/>
              </a:ext>
            </a:extLst>
          </p:cNvPr>
          <p:cNvSpPr/>
          <p:nvPr userDrawn="1"/>
        </p:nvSpPr>
        <p:spPr>
          <a:xfrm>
            <a:off x="12275233" y="2890202"/>
            <a:ext cx="2706315" cy="1328044"/>
          </a:xfrm>
          <a:prstGeom prst="rect">
            <a:avLst/>
          </a:prstGeom>
          <a:solidFill>
            <a:sysClr val="window" lastClr="FFFFFF">
              <a:lumMod val="95000"/>
            </a:sysClr>
          </a:solidFill>
          <a:ln w="6350" cap="flat" cmpd="sng" algn="ctr">
            <a:noFill/>
            <a:prstDash val="solid"/>
            <a:miter lim="800000"/>
          </a:ln>
          <a:effectLst/>
        </p:spPr>
        <p:txBody>
          <a:bodyPr wrap="square" lIns="48000" tIns="48000" rIns="48000" bIns="48000" rtlCol="0" anchor="t" anchorCtr="0">
            <a:spAutoFit/>
          </a:bodyPr>
          <a:lstStyle/>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Insert a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chart icon and select the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On the Insert tab choose ‘Chart’ and from the available options choose the type of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Format the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the chart title text box</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source and notes</a:t>
            </a:r>
          </a:p>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existing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existing chart and delete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steps for inserting a chart above</a:t>
            </a:r>
          </a:p>
        </p:txBody>
      </p:sp>
    </p:spTree>
    <p:extLst>
      <p:ext uri="{BB962C8B-B14F-4D97-AF65-F5344CB8AC3E}">
        <p14:creationId xmlns:p14="http://schemas.microsoft.com/office/powerpoint/2010/main" val="701737970"/>
      </p:ext>
    </p:extLst>
  </p:cSld>
  <p:clrMapOvr>
    <a:masterClrMapping/>
  </p:clrMapOvr>
  <p:extLst>
    <p:ext uri="{DCECCB84-F9BA-43D5-87BE-67443E8EF086}">
      <p15:sldGuideLst xmlns:p15="http://schemas.microsoft.com/office/powerpoint/2012/main"/>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Full chart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D820A5-9B9A-4B03-84D6-6834D49C12D6}"/>
              </a:ext>
            </a:extLst>
          </p:cNvPr>
          <p:cNvSpPr>
            <a:spLocks noGrp="1"/>
          </p:cNvSpPr>
          <p:nvPr>
            <p:ph type="title"/>
          </p:nvPr>
        </p:nvSpPr>
        <p:spPr/>
        <p:txBody>
          <a:bodyPr/>
          <a:lstStyle/>
          <a:p>
            <a:r>
              <a:rPr lang="en-US"/>
              <a:t>Click to edit Master title style</a:t>
            </a:r>
            <a:endParaRPr lang="en-GB"/>
          </a:p>
        </p:txBody>
      </p:sp>
      <p:sp>
        <p:nvSpPr>
          <p:cNvPr id="4" name="Chart Placeholder 5">
            <a:extLst>
              <a:ext uri="{FF2B5EF4-FFF2-40B4-BE49-F238E27FC236}">
                <a16:creationId xmlns:a16="http://schemas.microsoft.com/office/drawing/2014/main" id="{BB756EA4-8862-4B57-AC57-F64C8CF382CB}"/>
              </a:ext>
            </a:extLst>
          </p:cNvPr>
          <p:cNvSpPr>
            <a:spLocks noGrp="1"/>
          </p:cNvSpPr>
          <p:nvPr>
            <p:ph type="chart" sz="quarter" idx="15" hasCustomPrompt="1"/>
          </p:nvPr>
        </p:nvSpPr>
        <p:spPr>
          <a:xfrm>
            <a:off x="431800" y="1416667"/>
            <a:ext cx="11328000" cy="4605251"/>
          </a:xfrm>
          <a:prstGeom prst="rect">
            <a:avLst/>
          </a:prstGeom>
        </p:spPr>
        <p:txBody>
          <a:bodyPr>
            <a:noAutofit/>
          </a:bodyPr>
          <a:lstStyle>
            <a:lvl1pPr>
              <a:defRPr>
                <a:solidFill>
                  <a:schemeClr val="accent1"/>
                </a:solidFill>
              </a:defRPr>
            </a:lvl1pPr>
          </a:lstStyle>
          <a:p>
            <a:r>
              <a:rPr lang="en-GB"/>
              <a:t> </a:t>
            </a:r>
          </a:p>
        </p:txBody>
      </p:sp>
      <p:sp>
        <p:nvSpPr>
          <p:cNvPr id="6" name="Footer Placeholder 2">
            <a:extLst>
              <a:ext uri="{FF2B5EF4-FFF2-40B4-BE49-F238E27FC236}">
                <a16:creationId xmlns:a16="http://schemas.microsoft.com/office/drawing/2014/main" id="{191E4EDE-F73E-4D47-BE09-9DA6C9935901}"/>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sp>
        <p:nvSpPr>
          <p:cNvPr id="12" name="Guidance note">
            <a:extLst>
              <a:ext uri="{FF2B5EF4-FFF2-40B4-BE49-F238E27FC236}">
                <a16:creationId xmlns:a16="http://schemas.microsoft.com/office/drawing/2014/main" id="{DF4D906A-19FE-4A37-9F71-EBD603DB8313}"/>
              </a:ext>
            </a:extLst>
          </p:cNvPr>
          <p:cNvSpPr/>
          <p:nvPr userDrawn="1"/>
        </p:nvSpPr>
        <p:spPr>
          <a:xfrm>
            <a:off x="12275233" y="1"/>
            <a:ext cx="2706315" cy="1328044"/>
          </a:xfrm>
          <a:prstGeom prst="rect">
            <a:avLst/>
          </a:prstGeom>
          <a:solidFill>
            <a:sysClr val="window" lastClr="FFFFFF">
              <a:lumMod val="95000"/>
            </a:sysClr>
          </a:solidFill>
          <a:ln w="6350" cap="flat" cmpd="sng" algn="ctr">
            <a:noFill/>
            <a:prstDash val="solid"/>
            <a:miter lim="800000"/>
          </a:ln>
          <a:effectLst/>
        </p:spPr>
        <p:txBody>
          <a:bodyPr wrap="square" lIns="48000" tIns="48000" rIns="48000" bIns="48000" rtlCol="0" anchor="t" anchorCtr="0">
            <a:spAutoFit/>
          </a:bodyPr>
          <a:lstStyle/>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Insert a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chart icon and select the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On the Insert tab choose ‘Chart’ and from the available options choose the type of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Format the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the chart title text box</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source and notes</a:t>
            </a:r>
          </a:p>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existing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existing chart and delete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steps for inserting a chart above</a:t>
            </a:r>
          </a:p>
        </p:txBody>
      </p:sp>
    </p:spTree>
    <p:extLst>
      <p:ext uri="{BB962C8B-B14F-4D97-AF65-F5344CB8AC3E}">
        <p14:creationId xmlns:p14="http://schemas.microsoft.com/office/powerpoint/2010/main" val="4120830336"/>
      </p:ext>
    </p:extLst>
  </p:cSld>
  <p:clrMapOvr>
    <a:masterClrMapping/>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endParaRPr/>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Title 2">
            <a:extLst>
              <a:ext uri="{FF2B5EF4-FFF2-40B4-BE49-F238E27FC236}">
                <a16:creationId xmlns:a16="http://schemas.microsoft.com/office/drawing/2014/main" id="{44F3D2E9-D3DF-4073-8942-F51EDC9F9BC9}"/>
              </a:ext>
            </a:extLst>
          </p:cNvPr>
          <p:cNvSpPr>
            <a:spLocks noGrp="1"/>
          </p:cNvSpPr>
          <p:nvPr>
            <p:ph type="title"/>
          </p:nvPr>
        </p:nvSpPr>
        <p:spPr/>
        <p:txBody>
          <a:bodyPr/>
          <a:lstStyle/>
          <a:p>
            <a:r>
              <a:rPr lang="en-US"/>
              <a:t>Click to edit Master title style</a:t>
            </a:r>
            <a:endParaRPr lang="en-GB"/>
          </a:p>
        </p:txBody>
      </p:sp>
      <p:sp>
        <p:nvSpPr>
          <p:cNvPr id="17" name="Footer Placeholder 2">
            <a:extLst>
              <a:ext uri="{FF2B5EF4-FFF2-40B4-BE49-F238E27FC236}">
                <a16:creationId xmlns:a16="http://schemas.microsoft.com/office/drawing/2014/main" id="{B8E8D2DA-923C-46FD-AE23-D8997A885C17}"/>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4" name="Group 23">
            <a:extLst>
              <a:ext uri="{FF2B5EF4-FFF2-40B4-BE49-F238E27FC236}">
                <a16:creationId xmlns:a16="http://schemas.microsoft.com/office/drawing/2014/main" id="{554C5F39-EE55-4150-AE38-A7A999F3BA25}"/>
              </a:ext>
            </a:extLst>
          </p:cNvPr>
          <p:cNvGrpSpPr/>
          <p:nvPr userDrawn="1"/>
        </p:nvGrpSpPr>
        <p:grpSpPr>
          <a:xfrm>
            <a:off x="12275233" y="1"/>
            <a:ext cx="2706315" cy="2781137"/>
            <a:chOff x="3528102" y="847657"/>
            <a:chExt cx="2029736" cy="2085853"/>
          </a:xfrm>
        </p:grpSpPr>
        <p:sp>
          <p:nvSpPr>
            <p:cNvPr id="25" name="Guidance note">
              <a:extLst>
                <a:ext uri="{FF2B5EF4-FFF2-40B4-BE49-F238E27FC236}">
                  <a16:creationId xmlns:a16="http://schemas.microsoft.com/office/drawing/2014/main" id="{025D7FB3-CF69-4E08-8922-003EB4E3975F}"/>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6" name="Group 25">
              <a:extLst>
                <a:ext uri="{FF2B5EF4-FFF2-40B4-BE49-F238E27FC236}">
                  <a16:creationId xmlns:a16="http://schemas.microsoft.com/office/drawing/2014/main" id="{528045C4-A569-4BC0-A2C6-680DA6826114}"/>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7" name="Picture 3">
                <a:extLst>
                  <a:ext uri="{FF2B5EF4-FFF2-40B4-BE49-F238E27FC236}">
                    <a16:creationId xmlns:a16="http://schemas.microsoft.com/office/drawing/2014/main" id="{0FD70A2C-539C-4A23-AF36-00B08ACFA1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A36B5CC0-766A-45B5-97A8-7C56DFCFC8EE}"/>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29" name="Guidance note">
            <a:extLst>
              <a:ext uri="{FF2B5EF4-FFF2-40B4-BE49-F238E27FC236}">
                <a16:creationId xmlns:a16="http://schemas.microsoft.com/office/drawing/2014/main" id="{9FC3F62A-60AD-47BF-8C6C-EA4FD3505A95}"/>
              </a:ext>
            </a:extLst>
          </p:cNvPr>
          <p:cNvSpPr/>
          <p:nvPr userDrawn="1"/>
        </p:nvSpPr>
        <p:spPr>
          <a:xfrm>
            <a:off x="12275233" y="2890202"/>
            <a:ext cx="2706315" cy="1328044"/>
          </a:xfrm>
          <a:prstGeom prst="rect">
            <a:avLst/>
          </a:prstGeom>
          <a:solidFill>
            <a:sysClr val="window" lastClr="FFFFFF">
              <a:lumMod val="95000"/>
            </a:sysClr>
          </a:solidFill>
          <a:ln w="6350" cap="flat" cmpd="sng" algn="ctr">
            <a:noFill/>
            <a:prstDash val="solid"/>
            <a:miter lim="800000"/>
          </a:ln>
          <a:effectLst/>
        </p:spPr>
        <p:txBody>
          <a:bodyPr wrap="square" lIns="48000" tIns="48000" rIns="48000" bIns="48000" rtlCol="0" anchor="t" anchorCtr="0">
            <a:spAutoFit/>
          </a:bodyPr>
          <a:lstStyle/>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Insert a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chart icon and select the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On the Insert tab choose ‘Chart’ and from the available options choose the type of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Format the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the chart title text box</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source and notes</a:t>
            </a:r>
          </a:p>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existing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existing chart and delete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steps for inserting a chart above</a:t>
            </a:r>
          </a:p>
        </p:txBody>
      </p:sp>
    </p:spTree>
    <p:extLst>
      <p:ext uri="{BB962C8B-B14F-4D97-AF65-F5344CB8AC3E}">
        <p14:creationId xmlns:p14="http://schemas.microsoft.com/office/powerpoint/2010/main" val="3561936217"/>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CV x 1">
    <p:spTree>
      <p:nvGrpSpPr>
        <p:cNvPr id="1" name=""/>
        <p:cNvGrpSpPr/>
        <p:nvPr/>
      </p:nvGrpSpPr>
      <p:grpSpPr>
        <a:xfrm>
          <a:off x="0" y="0"/>
          <a:ext cx="0" cy="0"/>
          <a:chOff x="0" y="0"/>
          <a:chExt cx="0" cy="0"/>
        </a:xfrm>
      </p:grpSpPr>
      <p:sp>
        <p:nvSpPr>
          <p:cNvPr id="20" name="Text Placeholder 3">
            <a:extLst>
              <a:ext uri="{FF2B5EF4-FFF2-40B4-BE49-F238E27FC236}">
                <a16:creationId xmlns:a16="http://schemas.microsoft.com/office/drawing/2014/main" id="{F5B49068-D080-4ACE-BA89-F101FF74DD61}"/>
              </a:ext>
            </a:extLst>
          </p:cNvPr>
          <p:cNvSpPr>
            <a:spLocks noGrp="1"/>
          </p:cNvSpPr>
          <p:nvPr>
            <p:ph type="body" sz="quarter" idx="18"/>
          </p:nvPr>
        </p:nvSpPr>
        <p:spPr>
          <a:xfrm>
            <a:off x="43680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1" name="Text Placeholder 4">
            <a:extLst>
              <a:ext uri="{FF2B5EF4-FFF2-40B4-BE49-F238E27FC236}">
                <a16:creationId xmlns:a16="http://schemas.microsoft.com/office/drawing/2014/main" id="{A230DD3F-5BD6-47DB-88DD-B17645228A05}"/>
              </a:ext>
            </a:extLst>
          </p:cNvPr>
          <p:cNvSpPr>
            <a:spLocks noGrp="1"/>
          </p:cNvSpPr>
          <p:nvPr>
            <p:ph type="body" sz="quarter" idx="17"/>
          </p:nvPr>
        </p:nvSpPr>
        <p:spPr>
          <a:xfrm>
            <a:off x="83040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10" name="Straight Connector 9">
            <a:extLst>
              <a:ext uri="{FF2B5EF4-FFF2-40B4-BE49-F238E27FC236}">
                <a16:creationId xmlns:a16="http://schemas.microsoft.com/office/drawing/2014/main" id="{AE5F1110-D46C-45FE-84D5-25150A01F2E3}"/>
              </a:ext>
            </a:extLst>
          </p:cNvPr>
          <p:cNvCxnSpPr>
            <a:cxnSpLocks/>
          </p:cNvCxnSpPr>
          <p:nvPr userDrawn="1"/>
        </p:nvCxnSpPr>
        <p:spPr>
          <a:xfrm>
            <a:off x="431800" y="2957420"/>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Picture Placeholder 4">
            <a:extLst>
              <a:ext uri="{FF2B5EF4-FFF2-40B4-BE49-F238E27FC236}">
                <a16:creationId xmlns:a16="http://schemas.microsoft.com/office/drawing/2014/main" id="{E544F918-5B29-4CA8-B698-287CEE5C6122}"/>
              </a:ext>
            </a:extLst>
          </p:cNvPr>
          <p:cNvSpPr>
            <a:spLocks noGrp="1"/>
          </p:cNvSpPr>
          <p:nvPr>
            <p:ph type="pic" sz="quarter" idx="24"/>
          </p:nvPr>
        </p:nvSpPr>
        <p:spPr>
          <a:xfrm>
            <a:off x="431801" y="1416000"/>
            <a:ext cx="1325715" cy="1440000"/>
          </a:xfrm>
          <a:solidFill>
            <a:schemeClr val="bg1">
              <a:lumMod val="95000"/>
            </a:schemeClr>
          </a:solidFill>
        </p:spPr>
        <p:txBody>
          <a:bodyPr>
            <a:noAutofit/>
          </a:bodyPr>
          <a:lstStyle>
            <a:lvl1pPr>
              <a:defRPr sz="1561">
                <a:solidFill>
                  <a:schemeClr val="tx1"/>
                </a:solidFill>
              </a:defRPr>
            </a:lvl1pPr>
          </a:lstStyle>
          <a:p>
            <a:r>
              <a:rPr lang="en-US" noProof="0"/>
              <a:t>Click icon to add picture</a:t>
            </a:r>
            <a:endParaRPr lang="en-GB" noProof="0"/>
          </a:p>
        </p:txBody>
      </p:sp>
      <p:sp>
        <p:nvSpPr>
          <p:cNvPr id="12" name="Text Placeholder 10">
            <a:extLst>
              <a:ext uri="{FF2B5EF4-FFF2-40B4-BE49-F238E27FC236}">
                <a16:creationId xmlns:a16="http://schemas.microsoft.com/office/drawing/2014/main" id="{DC926757-B24B-4CFA-A750-5FFEEEF69A80}"/>
              </a:ext>
            </a:extLst>
          </p:cNvPr>
          <p:cNvSpPr>
            <a:spLocks noGrp="1"/>
          </p:cNvSpPr>
          <p:nvPr>
            <p:ph type="body" sz="quarter" idx="16"/>
          </p:nvPr>
        </p:nvSpPr>
        <p:spPr>
          <a:xfrm>
            <a:off x="431800" y="3081529"/>
            <a:ext cx="3456517" cy="1467197"/>
          </a:xfrm>
        </p:spPr>
        <p:txBody>
          <a:bodyPr/>
          <a:lstStyle>
            <a:lvl1pPr>
              <a:spcBef>
                <a:spcPts val="0"/>
              </a:spcBef>
              <a:spcAft>
                <a:spcPts val="267"/>
              </a:spcAft>
              <a:defRPr sz="1867"/>
            </a:lvl1pPr>
            <a:lvl2pPr>
              <a:spcBef>
                <a:spcPts val="0"/>
              </a:spcBef>
              <a:spcAft>
                <a:spcPts val="267"/>
              </a:spcAft>
              <a:defRPr sz="1867">
                <a:solidFill>
                  <a:schemeClr val="accent1"/>
                </a:solidFill>
              </a:defRPr>
            </a:lvl2pPr>
            <a:lvl3pPr marL="0" indent="0">
              <a:spcBef>
                <a:spcPts val="0"/>
              </a:spcBef>
              <a:spcAft>
                <a:spcPts val="267"/>
              </a:spcAft>
              <a:buFontTx/>
              <a:buNone/>
              <a:defRPr sz="1600">
                <a:solidFill>
                  <a:schemeClr val="accent1"/>
                </a:solidFill>
              </a:defRPr>
            </a:lvl3pPr>
            <a:lvl4pPr marL="284913" indent="-279958">
              <a:spcBef>
                <a:spcPts val="0"/>
              </a:spcBef>
              <a:spcAft>
                <a:spcPts val="267"/>
              </a:spcAft>
              <a:buFont typeface="Arial" panose="020B0604020202020204" pitchFamily="34" charset="0"/>
              <a:buChar char="•"/>
              <a:defRPr sz="1600">
                <a:solidFill>
                  <a:schemeClr val="accent1"/>
                </a:solidFill>
              </a:defRPr>
            </a:lvl4pPr>
            <a:lvl5pPr marL="559914" indent="-279958">
              <a:spcBef>
                <a:spcPts val="0"/>
              </a:spcBef>
              <a:spcAft>
                <a:spcPts val="267"/>
              </a:spcAft>
              <a:defRPr sz="1600">
                <a:solidFill>
                  <a:schemeClr val="accent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2" name="Title 1">
            <a:extLst>
              <a:ext uri="{FF2B5EF4-FFF2-40B4-BE49-F238E27FC236}">
                <a16:creationId xmlns:a16="http://schemas.microsoft.com/office/drawing/2014/main" id="{1C341570-0A8C-4A6D-9F75-3FF3D8333021}"/>
              </a:ext>
            </a:extLst>
          </p:cNvPr>
          <p:cNvSpPr>
            <a:spLocks noGrp="1"/>
          </p:cNvSpPr>
          <p:nvPr>
            <p:ph type="title"/>
          </p:nvPr>
        </p:nvSpPr>
        <p:spPr/>
        <p:txBody>
          <a:bodyPr/>
          <a:lstStyle/>
          <a:p>
            <a:r>
              <a:rPr lang="en-US"/>
              <a:t>Click to edit Master title style</a:t>
            </a:r>
            <a:endParaRPr lang="en-GB"/>
          </a:p>
        </p:txBody>
      </p:sp>
      <p:sp>
        <p:nvSpPr>
          <p:cNvPr id="22" name="Footer Placeholder 2">
            <a:extLst>
              <a:ext uri="{FF2B5EF4-FFF2-40B4-BE49-F238E27FC236}">
                <a16:creationId xmlns:a16="http://schemas.microsoft.com/office/drawing/2014/main" id="{65364470-3814-46DA-81B6-9B6ABEDC8B9F}"/>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8" name="Group 27">
            <a:extLst>
              <a:ext uri="{FF2B5EF4-FFF2-40B4-BE49-F238E27FC236}">
                <a16:creationId xmlns:a16="http://schemas.microsoft.com/office/drawing/2014/main" id="{3E9C2C4D-4ACC-4F73-A4B9-04807E3ACA87}"/>
              </a:ext>
            </a:extLst>
          </p:cNvPr>
          <p:cNvGrpSpPr/>
          <p:nvPr userDrawn="1"/>
        </p:nvGrpSpPr>
        <p:grpSpPr>
          <a:xfrm>
            <a:off x="12275233" y="1"/>
            <a:ext cx="2706315" cy="2781137"/>
            <a:chOff x="3528102" y="847657"/>
            <a:chExt cx="2029736" cy="2085853"/>
          </a:xfrm>
        </p:grpSpPr>
        <p:sp>
          <p:nvSpPr>
            <p:cNvPr id="29" name="Guidance note">
              <a:extLst>
                <a:ext uri="{FF2B5EF4-FFF2-40B4-BE49-F238E27FC236}">
                  <a16:creationId xmlns:a16="http://schemas.microsoft.com/office/drawing/2014/main" id="{E9DBA4A0-469B-42D9-A384-66D0F7F5CF1C}"/>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30" name="Group 29">
              <a:extLst>
                <a:ext uri="{FF2B5EF4-FFF2-40B4-BE49-F238E27FC236}">
                  <a16:creationId xmlns:a16="http://schemas.microsoft.com/office/drawing/2014/main" id="{4F513AB0-B464-432C-96F6-C01AE1AD8963}"/>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31" name="Picture 3">
                <a:extLst>
                  <a:ext uri="{FF2B5EF4-FFF2-40B4-BE49-F238E27FC236}">
                    <a16:creationId xmlns:a16="http://schemas.microsoft.com/office/drawing/2014/main" id="{69D17DA6-BCD4-4046-9D31-CF5D433902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8B82DBD2-6FB6-4465-9E2D-6DA528C0AEC4}"/>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3" name="Round Diagonal Corner Rectangle 4">
            <a:extLst>
              <a:ext uri="{FF2B5EF4-FFF2-40B4-BE49-F238E27FC236}">
                <a16:creationId xmlns:a16="http://schemas.microsoft.com/office/drawing/2014/main" id="{CCFF34D1-F27E-4737-B8CF-F9385F2D624E}"/>
              </a:ext>
            </a:extLst>
          </p:cNvPr>
          <p:cNvSpPr/>
          <p:nvPr userDrawn="1"/>
        </p:nvSpPr>
        <p:spPr>
          <a:xfrm>
            <a:off x="12275234" y="2853769"/>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367620102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CV x 3">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F8B2B09D-D81C-4260-912F-CB531B07FB99}"/>
              </a:ext>
            </a:extLst>
          </p:cNvPr>
          <p:cNvCxnSpPr>
            <a:cxnSpLocks/>
          </p:cNvCxnSpPr>
          <p:nvPr userDrawn="1"/>
        </p:nvCxnSpPr>
        <p:spPr>
          <a:xfrm>
            <a:off x="431800" y="2748472"/>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Text Placeholder 10">
            <a:extLst>
              <a:ext uri="{FF2B5EF4-FFF2-40B4-BE49-F238E27FC236}">
                <a16:creationId xmlns:a16="http://schemas.microsoft.com/office/drawing/2014/main" id="{5A143F75-F1B4-412B-A3E2-850CC3D2A545}"/>
              </a:ext>
            </a:extLst>
          </p:cNvPr>
          <p:cNvSpPr>
            <a:spLocks noGrp="1"/>
          </p:cNvSpPr>
          <p:nvPr>
            <p:ph type="body" sz="quarter" idx="16"/>
          </p:nvPr>
        </p:nvSpPr>
        <p:spPr>
          <a:xfrm>
            <a:off x="431800" y="2872581"/>
            <a:ext cx="3456517" cy="1846660"/>
          </a:xfrm>
        </p:spPr>
        <p:txBody>
          <a:bodyPr/>
          <a:lstStyle>
            <a:lvl1pPr>
              <a:spcBef>
                <a:spcPts val="800"/>
              </a:spcBef>
              <a:spcAft>
                <a:spcPts val="0"/>
              </a:spcAft>
              <a:defRPr sz="1867"/>
            </a:lvl1pPr>
            <a:lvl2pPr>
              <a:spcBef>
                <a:spcPts val="800"/>
              </a:spcBef>
              <a:spcAft>
                <a:spcPts val="0"/>
              </a:spcAft>
              <a:defRPr sz="1867"/>
            </a:lvl2pPr>
            <a:lvl3pPr marL="0" indent="0">
              <a:spcBef>
                <a:spcPts val="800"/>
              </a:spcBef>
              <a:spcAft>
                <a:spcPts val="0"/>
              </a:spcAft>
              <a:buFontTx/>
              <a:buNone/>
              <a:defRPr sz="1867"/>
            </a:lvl3pPr>
            <a:lvl4pPr marL="284913" indent="-279958">
              <a:spcBef>
                <a:spcPts val="800"/>
              </a:spcBef>
              <a:spcAft>
                <a:spcPts val="0"/>
              </a:spcAft>
              <a:buFont typeface="Arial" panose="020B0604020202020204" pitchFamily="34" charset="0"/>
              <a:buChar char="•"/>
              <a:defRPr sz="1867"/>
            </a:lvl4pPr>
            <a:lvl5pPr marL="559914" indent="-279958">
              <a:spcBef>
                <a:spcPts val="800"/>
              </a:spcBef>
              <a:spcAft>
                <a:spcPts val="0"/>
              </a:spcAft>
              <a:defRPr sz="1867"/>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28" name="Picture Placeholder 4">
            <a:extLst>
              <a:ext uri="{FF2B5EF4-FFF2-40B4-BE49-F238E27FC236}">
                <a16:creationId xmlns:a16="http://schemas.microsoft.com/office/drawing/2014/main" id="{988D91BD-83E2-4D8E-A9D9-FB230B58F4C1}"/>
              </a:ext>
            </a:extLst>
          </p:cNvPr>
          <p:cNvSpPr>
            <a:spLocks noGrp="1"/>
          </p:cNvSpPr>
          <p:nvPr>
            <p:ph type="pic" sz="quarter" idx="24"/>
          </p:nvPr>
        </p:nvSpPr>
        <p:spPr>
          <a:xfrm>
            <a:off x="431802" y="1416001"/>
            <a:ext cx="1119716" cy="1217083"/>
          </a:xfrm>
          <a:solidFill>
            <a:schemeClr val="bg1">
              <a:lumMod val="95000"/>
            </a:schemeClr>
          </a:solidFill>
        </p:spPr>
        <p:txBody>
          <a:bodyPr>
            <a:noAutofit/>
          </a:bodyPr>
          <a:lstStyle>
            <a:lvl1pPr>
              <a:defRPr sz="1561">
                <a:solidFill>
                  <a:schemeClr val="tx1"/>
                </a:solidFill>
              </a:defRPr>
            </a:lvl1pPr>
          </a:lstStyle>
          <a:p>
            <a:r>
              <a:rPr lang="en-US" noProof="0"/>
              <a:t>Click icon to add picture</a:t>
            </a:r>
            <a:endParaRPr lang="en-GB" noProof="0"/>
          </a:p>
        </p:txBody>
      </p:sp>
      <p:cxnSp>
        <p:nvCxnSpPr>
          <p:cNvPr id="29" name="Straight Connector 28">
            <a:extLst>
              <a:ext uri="{FF2B5EF4-FFF2-40B4-BE49-F238E27FC236}">
                <a16:creationId xmlns:a16="http://schemas.microsoft.com/office/drawing/2014/main" id="{FC82E8DE-D700-4FDB-B492-FBBE73708601}"/>
              </a:ext>
            </a:extLst>
          </p:cNvPr>
          <p:cNvCxnSpPr>
            <a:cxnSpLocks/>
          </p:cNvCxnSpPr>
          <p:nvPr userDrawn="1"/>
        </p:nvCxnSpPr>
        <p:spPr>
          <a:xfrm>
            <a:off x="4368800" y="2748472"/>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Text Placeholder 10">
            <a:extLst>
              <a:ext uri="{FF2B5EF4-FFF2-40B4-BE49-F238E27FC236}">
                <a16:creationId xmlns:a16="http://schemas.microsoft.com/office/drawing/2014/main" id="{A797DDDD-D10E-4826-9799-F77851FA3A18}"/>
              </a:ext>
            </a:extLst>
          </p:cNvPr>
          <p:cNvSpPr>
            <a:spLocks noGrp="1"/>
          </p:cNvSpPr>
          <p:nvPr>
            <p:ph type="body" sz="quarter" idx="25"/>
          </p:nvPr>
        </p:nvSpPr>
        <p:spPr>
          <a:xfrm>
            <a:off x="4368800" y="2872581"/>
            <a:ext cx="3456517" cy="1846660"/>
          </a:xfrm>
        </p:spPr>
        <p:txBody>
          <a:bodyPr/>
          <a:lstStyle>
            <a:lvl1pPr>
              <a:spcBef>
                <a:spcPts val="800"/>
              </a:spcBef>
              <a:spcAft>
                <a:spcPts val="0"/>
              </a:spcAft>
              <a:defRPr sz="1867"/>
            </a:lvl1pPr>
            <a:lvl2pPr>
              <a:spcBef>
                <a:spcPts val="800"/>
              </a:spcBef>
              <a:spcAft>
                <a:spcPts val="0"/>
              </a:spcAft>
              <a:defRPr sz="1867"/>
            </a:lvl2pPr>
            <a:lvl3pPr marL="0" indent="0">
              <a:spcBef>
                <a:spcPts val="800"/>
              </a:spcBef>
              <a:spcAft>
                <a:spcPts val="0"/>
              </a:spcAft>
              <a:buFontTx/>
              <a:buNone/>
              <a:defRPr sz="1867"/>
            </a:lvl3pPr>
            <a:lvl4pPr marL="284913" indent="-279958">
              <a:spcBef>
                <a:spcPts val="800"/>
              </a:spcBef>
              <a:spcAft>
                <a:spcPts val="0"/>
              </a:spcAft>
              <a:buFont typeface="Arial" panose="020B0604020202020204" pitchFamily="34" charset="0"/>
              <a:buChar char="•"/>
              <a:defRPr sz="1867"/>
            </a:lvl4pPr>
            <a:lvl5pPr marL="559914" indent="-279958">
              <a:spcBef>
                <a:spcPts val="800"/>
              </a:spcBef>
              <a:spcAft>
                <a:spcPts val="0"/>
              </a:spcAft>
              <a:defRPr sz="1867"/>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31" name="Picture Placeholder 4">
            <a:extLst>
              <a:ext uri="{FF2B5EF4-FFF2-40B4-BE49-F238E27FC236}">
                <a16:creationId xmlns:a16="http://schemas.microsoft.com/office/drawing/2014/main" id="{BE7E812B-C0C2-4E15-A5E1-88C87117715B}"/>
              </a:ext>
            </a:extLst>
          </p:cNvPr>
          <p:cNvSpPr>
            <a:spLocks noGrp="1"/>
          </p:cNvSpPr>
          <p:nvPr>
            <p:ph type="pic" sz="quarter" idx="26"/>
          </p:nvPr>
        </p:nvSpPr>
        <p:spPr>
          <a:xfrm>
            <a:off x="4368802" y="1416001"/>
            <a:ext cx="1119716" cy="1217083"/>
          </a:xfrm>
          <a:solidFill>
            <a:schemeClr val="bg1">
              <a:lumMod val="95000"/>
            </a:schemeClr>
          </a:solidFill>
        </p:spPr>
        <p:txBody>
          <a:bodyPr>
            <a:noAutofit/>
          </a:bodyPr>
          <a:lstStyle>
            <a:lvl1pPr>
              <a:defRPr sz="1561">
                <a:solidFill>
                  <a:schemeClr val="tx1"/>
                </a:solidFill>
              </a:defRPr>
            </a:lvl1pPr>
          </a:lstStyle>
          <a:p>
            <a:r>
              <a:rPr lang="en-US" noProof="0"/>
              <a:t>Click icon to add picture</a:t>
            </a:r>
            <a:endParaRPr lang="en-GB" noProof="0"/>
          </a:p>
        </p:txBody>
      </p:sp>
      <p:cxnSp>
        <p:nvCxnSpPr>
          <p:cNvPr id="32" name="Straight Connector 31">
            <a:extLst>
              <a:ext uri="{FF2B5EF4-FFF2-40B4-BE49-F238E27FC236}">
                <a16:creationId xmlns:a16="http://schemas.microsoft.com/office/drawing/2014/main" id="{A5E4984C-A870-48D7-A38E-4D226B28CF21}"/>
              </a:ext>
            </a:extLst>
          </p:cNvPr>
          <p:cNvCxnSpPr>
            <a:cxnSpLocks/>
          </p:cNvCxnSpPr>
          <p:nvPr userDrawn="1"/>
        </p:nvCxnSpPr>
        <p:spPr>
          <a:xfrm>
            <a:off x="8303683" y="2748472"/>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Text Placeholder 10">
            <a:extLst>
              <a:ext uri="{FF2B5EF4-FFF2-40B4-BE49-F238E27FC236}">
                <a16:creationId xmlns:a16="http://schemas.microsoft.com/office/drawing/2014/main" id="{D3ACC50D-43D4-45A0-975F-9B408E6BD141}"/>
              </a:ext>
            </a:extLst>
          </p:cNvPr>
          <p:cNvSpPr>
            <a:spLocks noGrp="1"/>
          </p:cNvSpPr>
          <p:nvPr>
            <p:ph type="body" sz="quarter" idx="27"/>
          </p:nvPr>
        </p:nvSpPr>
        <p:spPr>
          <a:xfrm>
            <a:off x="8303683" y="2872581"/>
            <a:ext cx="3456517" cy="1846660"/>
          </a:xfrm>
        </p:spPr>
        <p:txBody>
          <a:bodyPr/>
          <a:lstStyle>
            <a:lvl1pPr>
              <a:spcBef>
                <a:spcPts val="800"/>
              </a:spcBef>
              <a:spcAft>
                <a:spcPts val="0"/>
              </a:spcAft>
              <a:defRPr sz="1867"/>
            </a:lvl1pPr>
            <a:lvl2pPr>
              <a:spcBef>
                <a:spcPts val="800"/>
              </a:spcBef>
              <a:spcAft>
                <a:spcPts val="0"/>
              </a:spcAft>
              <a:defRPr sz="1867"/>
            </a:lvl2pPr>
            <a:lvl3pPr marL="0" indent="0">
              <a:spcBef>
                <a:spcPts val="800"/>
              </a:spcBef>
              <a:spcAft>
                <a:spcPts val="0"/>
              </a:spcAft>
              <a:buFontTx/>
              <a:buNone/>
              <a:defRPr sz="1867"/>
            </a:lvl3pPr>
            <a:lvl4pPr marL="284913" indent="-279958">
              <a:spcBef>
                <a:spcPts val="800"/>
              </a:spcBef>
              <a:spcAft>
                <a:spcPts val="0"/>
              </a:spcAft>
              <a:buFont typeface="Arial" panose="020B0604020202020204" pitchFamily="34" charset="0"/>
              <a:buChar char="•"/>
              <a:defRPr sz="1867"/>
            </a:lvl4pPr>
            <a:lvl5pPr marL="559914" indent="-279958">
              <a:spcBef>
                <a:spcPts val="800"/>
              </a:spcBef>
              <a:spcAft>
                <a:spcPts val="0"/>
              </a:spcAft>
              <a:defRPr sz="1867"/>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34" name="Picture Placeholder 4">
            <a:extLst>
              <a:ext uri="{FF2B5EF4-FFF2-40B4-BE49-F238E27FC236}">
                <a16:creationId xmlns:a16="http://schemas.microsoft.com/office/drawing/2014/main" id="{B3C3C8F3-419D-4EF9-BB29-AE7F1F1732D1}"/>
              </a:ext>
            </a:extLst>
          </p:cNvPr>
          <p:cNvSpPr>
            <a:spLocks noGrp="1"/>
          </p:cNvSpPr>
          <p:nvPr>
            <p:ph type="pic" sz="quarter" idx="28"/>
          </p:nvPr>
        </p:nvSpPr>
        <p:spPr>
          <a:xfrm>
            <a:off x="8303685" y="1416001"/>
            <a:ext cx="1119716" cy="1217083"/>
          </a:xfrm>
          <a:solidFill>
            <a:schemeClr val="bg1">
              <a:lumMod val="95000"/>
            </a:schemeClr>
          </a:solidFill>
        </p:spPr>
        <p:txBody>
          <a:bodyPr>
            <a:noAutofit/>
          </a:bodyPr>
          <a:lstStyle>
            <a:lvl1pPr>
              <a:defRPr sz="1561">
                <a:solidFill>
                  <a:schemeClr val="tx1"/>
                </a:solidFill>
              </a:defRPr>
            </a:lvl1pPr>
          </a:lstStyle>
          <a:p>
            <a:r>
              <a:rPr lang="en-US" noProof="0"/>
              <a:t>Click icon to add picture</a:t>
            </a:r>
            <a:endParaRPr lang="en-GB" noProof="0"/>
          </a:p>
        </p:txBody>
      </p:sp>
      <p:sp>
        <p:nvSpPr>
          <p:cNvPr id="2" name="Title 1">
            <a:extLst>
              <a:ext uri="{FF2B5EF4-FFF2-40B4-BE49-F238E27FC236}">
                <a16:creationId xmlns:a16="http://schemas.microsoft.com/office/drawing/2014/main" id="{C0BB4D65-DB5D-4395-AECD-E4A4DD1DC5DB}"/>
              </a:ext>
            </a:extLst>
          </p:cNvPr>
          <p:cNvSpPr>
            <a:spLocks noGrp="1"/>
          </p:cNvSpPr>
          <p:nvPr>
            <p:ph type="title"/>
          </p:nvPr>
        </p:nvSpPr>
        <p:spPr/>
        <p:txBody>
          <a:bodyPr/>
          <a:lstStyle/>
          <a:p>
            <a:r>
              <a:rPr lang="en-US"/>
              <a:t>Click to edit Master title style</a:t>
            </a:r>
            <a:endParaRPr lang="en-GB"/>
          </a:p>
        </p:txBody>
      </p:sp>
      <p:sp>
        <p:nvSpPr>
          <p:cNvPr id="21" name="Text Placeholder 10">
            <a:extLst>
              <a:ext uri="{FF2B5EF4-FFF2-40B4-BE49-F238E27FC236}">
                <a16:creationId xmlns:a16="http://schemas.microsoft.com/office/drawing/2014/main" id="{BD674DDD-BACE-4633-A51D-B34FB33EEC8B}"/>
              </a:ext>
            </a:extLst>
          </p:cNvPr>
          <p:cNvSpPr>
            <a:spLocks noGrp="1"/>
          </p:cNvSpPr>
          <p:nvPr>
            <p:ph type="body" sz="quarter" idx="32"/>
          </p:nvPr>
        </p:nvSpPr>
        <p:spPr>
          <a:xfrm>
            <a:off x="1638300" y="1416001"/>
            <a:ext cx="2250019" cy="1385187"/>
          </a:xfrm>
        </p:spPr>
        <p:txBody>
          <a:bodyPr/>
          <a:lstStyle>
            <a:lvl1pPr>
              <a:spcBef>
                <a:spcPts val="0"/>
              </a:spcBef>
              <a:spcAft>
                <a:spcPts val="267"/>
              </a:spcAft>
              <a:defRPr sz="1467"/>
            </a:lvl1pPr>
            <a:lvl2pPr>
              <a:spcBef>
                <a:spcPts val="0"/>
              </a:spcBef>
              <a:spcAft>
                <a:spcPts val="267"/>
              </a:spcAft>
              <a:defRPr sz="1467">
                <a:solidFill>
                  <a:schemeClr val="accent1"/>
                </a:solidFill>
              </a:defRPr>
            </a:lvl2pPr>
            <a:lvl3pPr marL="0" indent="0">
              <a:spcBef>
                <a:spcPts val="0"/>
              </a:spcBef>
              <a:spcAft>
                <a:spcPts val="267"/>
              </a:spcAft>
              <a:buFontTx/>
              <a:buNone/>
              <a:defRPr sz="1200">
                <a:solidFill>
                  <a:schemeClr val="accent1"/>
                </a:solidFill>
              </a:defRPr>
            </a:lvl3pPr>
            <a:lvl4pPr marL="284913" indent="-279958">
              <a:spcBef>
                <a:spcPts val="0"/>
              </a:spcBef>
              <a:spcAft>
                <a:spcPts val="267"/>
              </a:spcAft>
              <a:buFont typeface="Arial" panose="020B0604020202020204" pitchFamily="34" charset="0"/>
              <a:buChar char="•"/>
              <a:defRPr sz="1200">
                <a:solidFill>
                  <a:schemeClr val="accent1"/>
                </a:solidFill>
              </a:defRPr>
            </a:lvl4pPr>
            <a:lvl5pPr marL="559914" indent="-279958">
              <a:spcBef>
                <a:spcPts val="0"/>
              </a:spcBef>
              <a:spcAft>
                <a:spcPts val="267"/>
              </a:spcAft>
              <a:defRPr sz="1200">
                <a:solidFill>
                  <a:schemeClr val="accent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23" name="Text Placeholder 10">
            <a:extLst>
              <a:ext uri="{FF2B5EF4-FFF2-40B4-BE49-F238E27FC236}">
                <a16:creationId xmlns:a16="http://schemas.microsoft.com/office/drawing/2014/main" id="{901DDDCC-04BF-4981-893E-E22AFEDF5ACD}"/>
              </a:ext>
            </a:extLst>
          </p:cNvPr>
          <p:cNvSpPr>
            <a:spLocks noGrp="1"/>
          </p:cNvSpPr>
          <p:nvPr>
            <p:ph type="body" sz="quarter" idx="33"/>
          </p:nvPr>
        </p:nvSpPr>
        <p:spPr>
          <a:xfrm>
            <a:off x="5575300" y="1416001"/>
            <a:ext cx="2250019" cy="1385187"/>
          </a:xfrm>
        </p:spPr>
        <p:txBody>
          <a:bodyPr/>
          <a:lstStyle>
            <a:lvl1pPr>
              <a:spcBef>
                <a:spcPts val="0"/>
              </a:spcBef>
              <a:spcAft>
                <a:spcPts val="267"/>
              </a:spcAft>
              <a:defRPr sz="1467"/>
            </a:lvl1pPr>
            <a:lvl2pPr>
              <a:spcBef>
                <a:spcPts val="0"/>
              </a:spcBef>
              <a:spcAft>
                <a:spcPts val="267"/>
              </a:spcAft>
              <a:defRPr sz="1467">
                <a:solidFill>
                  <a:schemeClr val="accent1"/>
                </a:solidFill>
              </a:defRPr>
            </a:lvl2pPr>
            <a:lvl3pPr marL="0" indent="0">
              <a:spcBef>
                <a:spcPts val="0"/>
              </a:spcBef>
              <a:spcAft>
                <a:spcPts val="267"/>
              </a:spcAft>
              <a:buFontTx/>
              <a:buNone/>
              <a:defRPr sz="1200">
                <a:solidFill>
                  <a:schemeClr val="accent1"/>
                </a:solidFill>
              </a:defRPr>
            </a:lvl3pPr>
            <a:lvl4pPr marL="284913" indent="-279958">
              <a:spcBef>
                <a:spcPts val="0"/>
              </a:spcBef>
              <a:spcAft>
                <a:spcPts val="267"/>
              </a:spcAft>
              <a:buFont typeface="Arial" panose="020B0604020202020204" pitchFamily="34" charset="0"/>
              <a:buChar char="•"/>
              <a:defRPr sz="1200">
                <a:solidFill>
                  <a:schemeClr val="accent1"/>
                </a:solidFill>
              </a:defRPr>
            </a:lvl4pPr>
            <a:lvl5pPr marL="559914" indent="-279958">
              <a:spcBef>
                <a:spcPts val="0"/>
              </a:spcBef>
              <a:spcAft>
                <a:spcPts val="267"/>
              </a:spcAft>
              <a:defRPr sz="1200">
                <a:solidFill>
                  <a:schemeClr val="accent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24" name="Text Placeholder 10">
            <a:extLst>
              <a:ext uri="{FF2B5EF4-FFF2-40B4-BE49-F238E27FC236}">
                <a16:creationId xmlns:a16="http://schemas.microsoft.com/office/drawing/2014/main" id="{F15142A3-375C-45DF-AF42-2245E24CD465}"/>
              </a:ext>
            </a:extLst>
          </p:cNvPr>
          <p:cNvSpPr>
            <a:spLocks noGrp="1"/>
          </p:cNvSpPr>
          <p:nvPr>
            <p:ph type="body" sz="quarter" idx="34"/>
          </p:nvPr>
        </p:nvSpPr>
        <p:spPr>
          <a:xfrm>
            <a:off x="9512300" y="1416001"/>
            <a:ext cx="2250019" cy="1385187"/>
          </a:xfrm>
        </p:spPr>
        <p:txBody>
          <a:bodyPr/>
          <a:lstStyle>
            <a:lvl1pPr>
              <a:spcBef>
                <a:spcPts val="0"/>
              </a:spcBef>
              <a:spcAft>
                <a:spcPts val="267"/>
              </a:spcAft>
              <a:defRPr sz="1467"/>
            </a:lvl1pPr>
            <a:lvl2pPr>
              <a:spcBef>
                <a:spcPts val="0"/>
              </a:spcBef>
              <a:spcAft>
                <a:spcPts val="267"/>
              </a:spcAft>
              <a:defRPr sz="1467">
                <a:solidFill>
                  <a:schemeClr val="accent1"/>
                </a:solidFill>
              </a:defRPr>
            </a:lvl2pPr>
            <a:lvl3pPr marL="0" indent="0">
              <a:spcBef>
                <a:spcPts val="0"/>
              </a:spcBef>
              <a:spcAft>
                <a:spcPts val="267"/>
              </a:spcAft>
              <a:buFontTx/>
              <a:buNone/>
              <a:defRPr sz="1200">
                <a:solidFill>
                  <a:schemeClr val="accent1"/>
                </a:solidFill>
              </a:defRPr>
            </a:lvl3pPr>
            <a:lvl4pPr marL="284913" indent="-279958">
              <a:spcBef>
                <a:spcPts val="0"/>
              </a:spcBef>
              <a:spcAft>
                <a:spcPts val="267"/>
              </a:spcAft>
              <a:buFont typeface="Arial" panose="020B0604020202020204" pitchFamily="34" charset="0"/>
              <a:buChar char="•"/>
              <a:defRPr sz="1200">
                <a:solidFill>
                  <a:schemeClr val="accent1"/>
                </a:solidFill>
              </a:defRPr>
            </a:lvl4pPr>
            <a:lvl5pPr marL="559914" indent="-279958">
              <a:spcBef>
                <a:spcPts val="0"/>
              </a:spcBef>
              <a:spcAft>
                <a:spcPts val="267"/>
              </a:spcAft>
              <a:defRPr sz="1200">
                <a:solidFill>
                  <a:schemeClr val="accent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37" name="Footer Placeholder 2">
            <a:extLst>
              <a:ext uri="{FF2B5EF4-FFF2-40B4-BE49-F238E27FC236}">
                <a16:creationId xmlns:a16="http://schemas.microsoft.com/office/drawing/2014/main" id="{45A0E1D1-8595-4E45-A401-A475018540FC}"/>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43" name="Group 42">
            <a:extLst>
              <a:ext uri="{FF2B5EF4-FFF2-40B4-BE49-F238E27FC236}">
                <a16:creationId xmlns:a16="http://schemas.microsoft.com/office/drawing/2014/main" id="{B815125D-7568-4091-BEEB-35B82C7A282E}"/>
              </a:ext>
            </a:extLst>
          </p:cNvPr>
          <p:cNvGrpSpPr/>
          <p:nvPr userDrawn="1"/>
        </p:nvGrpSpPr>
        <p:grpSpPr>
          <a:xfrm>
            <a:off x="12275233" y="1"/>
            <a:ext cx="2706315" cy="2781137"/>
            <a:chOff x="3528102" y="847657"/>
            <a:chExt cx="2029736" cy="2085853"/>
          </a:xfrm>
        </p:grpSpPr>
        <p:sp>
          <p:nvSpPr>
            <p:cNvPr id="44" name="Guidance note">
              <a:extLst>
                <a:ext uri="{FF2B5EF4-FFF2-40B4-BE49-F238E27FC236}">
                  <a16:creationId xmlns:a16="http://schemas.microsoft.com/office/drawing/2014/main" id="{05DADCA8-9F14-4D3E-AEA6-3968A4B99D52}"/>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45" name="Group 44">
              <a:extLst>
                <a:ext uri="{FF2B5EF4-FFF2-40B4-BE49-F238E27FC236}">
                  <a16:creationId xmlns:a16="http://schemas.microsoft.com/office/drawing/2014/main" id="{35567F3E-A867-493E-9CDF-6C283ED69FB4}"/>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46" name="Picture 3">
                <a:extLst>
                  <a:ext uri="{FF2B5EF4-FFF2-40B4-BE49-F238E27FC236}">
                    <a16:creationId xmlns:a16="http://schemas.microsoft.com/office/drawing/2014/main" id="{EF71D8E4-9AAD-42D4-BB7D-BD4FF105C4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47" name="Rounded Rectangle 20">
                <a:extLst>
                  <a:ext uri="{FF2B5EF4-FFF2-40B4-BE49-F238E27FC236}">
                    <a16:creationId xmlns:a16="http://schemas.microsoft.com/office/drawing/2014/main" id="{F43BCCBD-E91E-4385-9D1C-933F4A1EFF49}"/>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48" name="Round Diagonal Corner Rectangle 4">
            <a:extLst>
              <a:ext uri="{FF2B5EF4-FFF2-40B4-BE49-F238E27FC236}">
                <a16:creationId xmlns:a16="http://schemas.microsoft.com/office/drawing/2014/main" id="{DCC9EC93-F46B-4A7B-8A65-57D85F810085}"/>
              </a:ext>
            </a:extLst>
          </p:cNvPr>
          <p:cNvSpPr/>
          <p:nvPr userDrawn="1"/>
        </p:nvSpPr>
        <p:spPr>
          <a:xfrm>
            <a:off x="12275234" y="2853769"/>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202956035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Cover">
    <p:bg>
      <p:bgPr>
        <a:solidFill>
          <a:schemeClr val="accent1"/>
        </a:solidFill>
        <a:effectLst/>
      </p:bgPr>
    </p:bg>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A4984479-1823-4BDB-AAA8-6F7D67888FD9}"/>
              </a:ext>
            </a:extLst>
          </p:cNvPr>
          <p:cNvSpPr>
            <a:spLocks noGrp="1" noChangeAspect="1"/>
          </p:cNvSpPr>
          <p:nvPr>
            <p:ph type="pic" sz="quarter" idx="11" hasCustomPrompt="1"/>
          </p:nvPr>
        </p:nvSpPr>
        <p:spPr bwMode="gray">
          <a:xfrm>
            <a:off x="5188815" y="1"/>
            <a:ext cx="6613725" cy="3306863"/>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0 h 5000"/>
              <a:gd name="connsiteX1" fmla="*/ 10000 w 10000"/>
              <a:gd name="connsiteY1" fmla="*/ 0 h 5000"/>
              <a:gd name="connsiteX2" fmla="*/ 5000 w 10000"/>
              <a:gd name="connsiteY2" fmla="*/ 5000 h 5000"/>
              <a:gd name="connsiteX3" fmla="*/ 0 w 10000"/>
              <a:gd name="connsiteY3" fmla="*/ 0 h 5000"/>
            </a:gdLst>
            <a:ahLst/>
            <a:cxnLst>
              <a:cxn ang="0">
                <a:pos x="connsiteX0" y="connsiteY0"/>
              </a:cxn>
              <a:cxn ang="0">
                <a:pos x="connsiteX1" y="connsiteY1"/>
              </a:cxn>
              <a:cxn ang="0">
                <a:pos x="connsiteX2" y="connsiteY2"/>
              </a:cxn>
              <a:cxn ang="0">
                <a:pos x="connsiteX3" y="connsiteY3"/>
              </a:cxn>
            </a:cxnLst>
            <a:rect l="l" t="t" r="r" b="b"/>
            <a:pathLst>
              <a:path w="10000" h="5000">
                <a:moveTo>
                  <a:pt x="0" y="0"/>
                </a:moveTo>
                <a:lnTo>
                  <a:pt x="10000" y="0"/>
                </a:lnTo>
                <a:lnTo>
                  <a:pt x="5000" y="500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endParaRPr/>
          </a:p>
        </p:txBody>
      </p:sp>
      <p:sp>
        <p:nvSpPr>
          <p:cNvPr id="14" name="Picture Placeholder 12">
            <a:extLst>
              <a:ext uri="{FF2B5EF4-FFF2-40B4-BE49-F238E27FC236}">
                <a16:creationId xmlns:a16="http://schemas.microsoft.com/office/drawing/2014/main" id="{8BD2EEFA-8252-4979-8B48-D13EEB8A4E19}"/>
              </a:ext>
            </a:extLst>
          </p:cNvPr>
          <p:cNvSpPr>
            <a:spLocks noGrp="1" noChangeAspect="1"/>
          </p:cNvSpPr>
          <p:nvPr>
            <p:ph type="pic" sz="quarter" idx="12" hasCustomPrompt="1"/>
          </p:nvPr>
        </p:nvSpPr>
        <p:spPr bwMode="gray">
          <a:xfrm>
            <a:off x="3039545" y="3550800"/>
            <a:ext cx="6614400" cy="3307200"/>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5000"/>
              <a:gd name="connsiteX1" fmla="*/ 5000 w 10000"/>
              <a:gd name="connsiteY1" fmla="*/ 0 h 5000"/>
              <a:gd name="connsiteX2" fmla="*/ 10000 w 10000"/>
              <a:gd name="connsiteY2" fmla="*/ 5000 h 5000"/>
              <a:gd name="connsiteX3" fmla="*/ 0 w 10000"/>
              <a:gd name="connsiteY3" fmla="*/ 5000 h 5000"/>
            </a:gdLst>
            <a:ahLst/>
            <a:cxnLst>
              <a:cxn ang="0">
                <a:pos x="connsiteX0" y="connsiteY0"/>
              </a:cxn>
              <a:cxn ang="0">
                <a:pos x="connsiteX1" y="connsiteY1"/>
              </a:cxn>
              <a:cxn ang="0">
                <a:pos x="connsiteX2" y="connsiteY2"/>
              </a:cxn>
              <a:cxn ang="0">
                <a:pos x="connsiteX3" y="connsiteY3"/>
              </a:cxn>
            </a:cxnLst>
            <a:rect l="l" t="t" r="r" b="b"/>
            <a:pathLst>
              <a:path w="10000" h="5000">
                <a:moveTo>
                  <a:pt x="0" y="5000"/>
                </a:moveTo>
                <a:lnTo>
                  <a:pt x="5000" y="0"/>
                </a:lnTo>
                <a:lnTo>
                  <a:pt x="10000" y="5000"/>
                </a:lnTo>
                <a:lnTo>
                  <a:pt x="0" y="50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p>
            <a:endParaRPr/>
          </a:p>
        </p:txBody>
      </p:sp>
      <p:sp>
        <p:nvSpPr>
          <p:cNvPr id="15" name="Picture Placeholder 12">
            <a:extLst>
              <a:ext uri="{FF2B5EF4-FFF2-40B4-BE49-F238E27FC236}">
                <a16:creationId xmlns:a16="http://schemas.microsoft.com/office/drawing/2014/main" id="{4A49F27C-7E3B-4D20-B431-E1FC318DDF6C}"/>
              </a:ext>
            </a:extLst>
          </p:cNvPr>
          <p:cNvSpPr>
            <a:spLocks noGrp="1" noChangeAspect="1"/>
          </p:cNvSpPr>
          <p:nvPr>
            <p:ph type="pic" sz="quarter" idx="13" hasCustomPrompt="1"/>
          </p:nvPr>
        </p:nvSpPr>
        <p:spPr bwMode="gray">
          <a:xfrm>
            <a:off x="6461380" y="2468831"/>
            <a:ext cx="1920000" cy="1920000"/>
          </a:xfrm>
          <a:prstGeom prst="flowChartDecision">
            <a:avLst/>
          </a:prstGeom>
          <a:solidFill>
            <a:schemeClr val="bg1"/>
          </a:solidFill>
        </p:spPr>
        <p:txBody>
          <a:bodyPr>
            <a:noAutofit/>
          </a:bodyPr>
          <a:lstStyle>
            <a:lvl1pPr>
              <a:defRPr sz="1867"/>
            </a:lvl1pPr>
          </a:lstStyle>
          <a:p>
            <a:endParaRPr/>
          </a:p>
        </p:txBody>
      </p:sp>
      <p:pic>
        <p:nvPicPr>
          <p:cNvPr id="11" name="Graphic 10">
            <a:extLst>
              <a:ext uri="{FF2B5EF4-FFF2-40B4-BE49-F238E27FC236}">
                <a16:creationId xmlns:a16="http://schemas.microsoft.com/office/drawing/2014/main" id="{87CA7715-C5DB-4A2E-9532-A9F797EC577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2" name="Title 1">
            <a:extLst>
              <a:ext uri="{FF2B5EF4-FFF2-40B4-BE49-F238E27FC236}">
                <a16:creationId xmlns:a16="http://schemas.microsoft.com/office/drawing/2014/main" id="{65406806-C157-486B-910B-A52A24A4AABC}"/>
              </a:ext>
            </a:extLst>
          </p:cNvPr>
          <p:cNvSpPr>
            <a:spLocks noGrp="1"/>
          </p:cNvSpPr>
          <p:nvPr>
            <p:ph type="title"/>
          </p:nvPr>
        </p:nvSpPr>
        <p:spPr>
          <a:xfrm>
            <a:off x="440261" y="1411818"/>
            <a:ext cx="5378452" cy="1157385"/>
          </a:xfrm>
        </p:spPr>
        <p:txBody>
          <a:bodyPr anchor="t" anchorCtr="0"/>
          <a:lstStyle>
            <a:lvl1pPr>
              <a:lnSpc>
                <a:spcPct val="80000"/>
              </a:lnSpc>
              <a:defRPr sz="4267">
                <a:solidFill>
                  <a:schemeClr val="bg1"/>
                </a:solidFill>
              </a:defRPr>
            </a:lvl1pPr>
          </a:lstStyle>
          <a:p>
            <a:r>
              <a:rPr lang="en-US"/>
              <a:t>Click to edit Master title style</a:t>
            </a:r>
            <a:endParaRPr lang="en-GB"/>
          </a:p>
        </p:txBody>
      </p:sp>
      <p:sp>
        <p:nvSpPr>
          <p:cNvPr id="16" name="Text Placeholder 9">
            <a:extLst>
              <a:ext uri="{FF2B5EF4-FFF2-40B4-BE49-F238E27FC236}">
                <a16:creationId xmlns:a16="http://schemas.microsoft.com/office/drawing/2014/main" id="{FF50055F-31FC-4AB6-89E2-4D2F6BB14247}"/>
              </a:ext>
            </a:extLst>
          </p:cNvPr>
          <p:cNvSpPr>
            <a:spLocks noGrp="1"/>
          </p:cNvSpPr>
          <p:nvPr>
            <p:ph type="body" sz="quarter" idx="10" hasCustomPrompt="1"/>
          </p:nvPr>
        </p:nvSpPr>
        <p:spPr>
          <a:xfrm>
            <a:off x="440261" y="3467400"/>
            <a:ext cx="5378452" cy="697627"/>
          </a:xfrm>
        </p:spPr>
        <p:txBody>
          <a:bodyPr/>
          <a:lstStyle>
            <a:lvl1pPr>
              <a:spcAft>
                <a:spcPts val="0"/>
              </a:spcAft>
              <a:defRPr>
                <a:solidFill>
                  <a:schemeClr val="bg1"/>
                </a:solidFill>
              </a:defRPr>
            </a:lvl1pPr>
            <a:lvl2pPr>
              <a:defRPr>
                <a:solidFill>
                  <a:schemeClr val="bg1"/>
                </a:solidFill>
              </a:defRPr>
            </a:lvl2pPr>
          </a:lstStyle>
          <a:p>
            <a:pPr lvl="0"/>
            <a:r>
              <a:rPr lang="en-GB"/>
              <a:t>Name</a:t>
            </a:r>
          </a:p>
          <a:p>
            <a:pPr lvl="1"/>
            <a:r>
              <a:rPr lang="en-GB"/>
              <a:t>Date</a:t>
            </a:r>
          </a:p>
        </p:txBody>
      </p:sp>
      <p:sp>
        <p:nvSpPr>
          <p:cNvPr id="10" name="Round Diagonal Corner Rectangle 4">
            <a:extLst>
              <a:ext uri="{FF2B5EF4-FFF2-40B4-BE49-F238E27FC236}">
                <a16:creationId xmlns:a16="http://schemas.microsoft.com/office/drawing/2014/main" id="{16DC8360-D4F7-405A-BF06-04DDCFD5DEFE}"/>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34343918"/>
      </p:ext>
    </p:extLst>
  </p:cSld>
  <p:clrMapOvr>
    <a:masterClrMapping/>
  </p:clrMapOvr>
  <p:transition>
    <p:fade/>
  </p:transition>
  <p:extLst>
    <p:ext uri="{DCECCB84-F9BA-43D5-87BE-67443E8EF086}">
      <p15:sldGuideLst xmlns:p15="http://schemas.microsoft.com/office/powerpoint/2012/main">
        <p15:guide id="1" orient="horz" pos="1620">
          <p15:clr>
            <a:srgbClr val="FBAE4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userDrawn="1">
  <p:cSld name="Cover - Capital Delivery">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2F8ADC62-EFF7-4CAA-99A2-3F3758E5DEB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9" name="Title 1">
            <a:extLst>
              <a:ext uri="{FF2B5EF4-FFF2-40B4-BE49-F238E27FC236}">
                <a16:creationId xmlns:a16="http://schemas.microsoft.com/office/drawing/2014/main" id="{D855AF4F-E44A-47E4-8B27-D35A233221AA}"/>
              </a:ext>
            </a:extLst>
          </p:cNvPr>
          <p:cNvSpPr>
            <a:spLocks noGrp="1"/>
          </p:cNvSpPr>
          <p:nvPr>
            <p:ph type="title"/>
          </p:nvPr>
        </p:nvSpPr>
        <p:spPr>
          <a:xfrm>
            <a:off x="440261" y="1411818"/>
            <a:ext cx="5378452" cy="1157385"/>
          </a:xfrm>
        </p:spPr>
        <p:txBody>
          <a:bodyPr anchor="t" anchorCtr="0"/>
          <a:lstStyle>
            <a:lvl1pPr>
              <a:lnSpc>
                <a:spcPct val="80000"/>
              </a:lnSpc>
              <a:defRPr sz="4267">
                <a:solidFill>
                  <a:schemeClr val="bg1"/>
                </a:solidFill>
              </a:defRPr>
            </a:lvl1pPr>
          </a:lstStyle>
          <a:p>
            <a:r>
              <a:rPr lang="en-US"/>
              <a:t>Click to edit Master title style</a:t>
            </a:r>
            <a:endParaRPr lang="en-GB"/>
          </a:p>
        </p:txBody>
      </p:sp>
      <p:sp>
        <p:nvSpPr>
          <p:cNvPr id="20" name="Text Placeholder 9">
            <a:extLst>
              <a:ext uri="{FF2B5EF4-FFF2-40B4-BE49-F238E27FC236}">
                <a16:creationId xmlns:a16="http://schemas.microsoft.com/office/drawing/2014/main" id="{7A25DF4E-52C6-42FC-9BDC-3C98AF4154AC}"/>
              </a:ext>
            </a:extLst>
          </p:cNvPr>
          <p:cNvSpPr>
            <a:spLocks noGrp="1"/>
          </p:cNvSpPr>
          <p:nvPr>
            <p:ph type="body" sz="quarter" idx="10" hasCustomPrompt="1"/>
          </p:nvPr>
        </p:nvSpPr>
        <p:spPr>
          <a:xfrm>
            <a:off x="440261" y="3467400"/>
            <a:ext cx="5378452" cy="697627"/>
          </a:xfrm>
        </p:spPr>
        <p:txBody>
          <a:bodyPr/>
          <a:lstStyle>
            <a:lvl1pPr>
              <a:spcAft>
                <a:spcPts val="0"/>
              </a:spcAft>
              <a:defRPr>
                <a:solidFill>
                  <a:schemeClr val="bg1"/>
                </a:solidFill>
              </a:defRPr>
            </a:lvl1pPr>
            <a:lvl2pPr>
              <a:defRPr>
                <a:solidFill>
                  <a:schemeClr val="bg1"/>
                </a:solidFill>
              </a:defRPr>
            </a:lvl2pPr>
          </a:lstStyle>
          <a:p>
            <a:pPr lvl="0"/>
            <a:r>
              <a:rPr lang="en-GB"/>
              <a:t>Name</a:t>
            </a:r>
          </a:p>
          <a:p>
            <a:pPr lvl="1"/>
            <a:r>
              <a:rPr lang="en-GB"/>
              <a:t>Date</a:t>
            </a:r>
          </a:p>
        </p:txBody>
      </p:sp>
      <p:sp>
        <p:nvSpPr>
          <p:cNvPr id="12" name="Picture Placeholder 12">
            <a:extLst>
              <a:ext uri="{FF2B5EF4-FFF2-40B4-BE49-F238E27FC236}">
                <a16:creationId xmlns:a16="http://schemas.microsoft.com/office/drawing/2014/main" id="{2E4CC565-EE0C-4E32-8104-7570E7EB2E00}"/>
              </a:ext>
            </a:extLst>
          </p:cNvPr>
          <p:cNvSpPr>
            <a:spLocks noGrp="1" noChangeAspect="1"/>
          </p:cNvSpPr>
          <p:nvPr>
            <p:ph type="pic" sz="quarter" idx="11" hasCustomPrompt="1"/>
          </p:nvPr>
        </p:nvSpPr>
        <p:spPr bwMode="gray">
          <a:xfrm>
            <a:off x="5188815" y="1"/>
            <a:ext cx="6613725" cy="3306863"/>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0 h 5000"/>
              <a:gd name="connsiteX1" fmla="*/ 10000 w 10000"/>
              <a:gd name="connsiteY1" fmla="*/ 0 h 5000"/>
              <a:gd name="connsiteX2" fmla="*/ 5000 w 10000"/>
              <a:gd name="connsiteY2" fmla="*/ 5000 h 5000"/>
              <a:gd name="connsiteX3" fmla="*/ 0 w 10000"/>
              <a:gd name="connsiteY3" fmla="*/ 0 h 5000"/>
            </a:gdLst>
            <a:ahLst/>
            <a:cxnLst>
              <a:cxn ang="0">
                <a:pos x="connsiteX0" y="connsiteY0"/>
              </a:cxn>
              <a:cxn ang="0">
                <a:pos x="connsiteX1" y="connsiteY1"/>
              </a:cxn>
              <a:cxn ang="0">
                <a:pos x="connsiteX2" y="connsiteY2"/>
              </a:cxn>
              <a:cxn ang="0">
                <a:pos x="connsiteX3" y="connsiteY3"/>
              </a:cxn>
            </a:cxnLst>
            <a:rect l="l" t="t" r="r" b="b"/>
            <a:pathLst>
              <a:path w="10000" h="5000">
                <a:moveTo>
                  <a:pt x="0" y="0"/>
                </a:moveTo>
                <a:lnTo>
                  <a:pt x="10000" y="0"/>
                </a:lnTo>
                <a:lnTo>
                  <a:pt x="5000" y="500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r>
              <a:rPr lang="en-GB"/>
              <a:t> </a:t>
            </a:r>
          </a:p>
        </p:txBody>
      </p:sp>
      <p:sp>
        <p:nvSpPr>
          <p:cNvPr id="13" name="Picture Placeholder 12">
            <a:extLst>
              <a:ext uri="{FF2B5EF4-FFF2-40B4-BE49-F238E27FC236}">
                <a16:creationId xmlns:a16="http://schemas.microsoft.com/office/drawing/2014/main" id="{658FFF46-8010-4F9F-AE72-9028D65940DF}"/>
              </a:ext>
            </a:extLst>
          </p:cNvPr>
          <p:cNvSpPr>
            <a:spLocks noGrp="1" noChangeAspect="1"/>
          </p:cNvSpPr>
          <p:nvPr>
            <p:ph type="pic" sz="quarter" idx="12" hasCustomPrompt="1"/>
          </p:nvPr>
        </p:nvSpPr>
        <p:spPr bwMode="gray">
          <a:xfrm>
            <a:off x="3039545" y="3550800"/>
            <a:ext cx="6614400" cy="3307200"/>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5000"/>
              <a:gd name="connsiteX1" fmla="*/ 5000 w 10000"/>
              <a:gd name="connsiteY1" fmla="*/ 0 h 5000"/>
              <a:gd name="connsiteX2" fmla="*/ 10000 w 10000"/>
              <a:gd name="connsiteY2" fmla="*/ 5000 h 5000"/>
              <a:gd name="connsiteX3" fmla="*/ 0 w 10000"/>
              <a:gd name="connsiteY3" fmla="*/ 5000 h 5000"/>
            </a:gdLst>
            <a:ahLst/>
            <a:cxnLst>
              <a:cxn ang="0">
                <a:pos x="connsiteX0" y="connsiteY0"/>
              </a:cxn>
              <a:cxn ang="0">
                <a:pos x="connsiteX1" y="connsiteY1"/>
              </a:cxn>
              <a:cxn ang="0">
                <a:pos x="connsiteX2" y="connsiteY2"/>
              </a:cxn>
              <a:cxn ang="0">
                <a:pos x="connsiteX3" y="connsiteY3"/>
              </a:cxn>
            </a:cxnLst>
            <a:rect l="l" t="t" r="r" b="b"/>
            <a:pathLst>
              <a:path w="10000" h="5000">
                <a:moveTo>
                  <a:pt x="0" y="5000"/>
                </a:moveTo>
                <a:lnTo>
                  <a:pt x="5000" y="0"/>
                </a:lnTo>
                <a:lnTo>
                  <a:pt x="10000" y="5000"/>
                </a:lnTo>
                <a:lnTo>
                  <a:pt x="0" y="50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p>
            <a:r>
              <a:rPr lang="en-GB"/>
              <a:t> </a:t>
            </a:r>
          </a:p>
        </p:txBody>
      </p:sp>
      <p:sp>
        <p:nvSpPr>
          <p:cNvPr id="14" name="Picture Placeholder 12">
            <a:extLst>
              <a:ext uri="{FF2B5EF4-FFF2-40B4-BE49-F238E27FC236}">
                <a16:creationId xmlns:a16="http://schemas.microsoft.com/office/drawing/2014/main" id="{B66E0B52-365A-4D6A-AB81-ADC5F8F8FFDC}"/>
              </a:ext>
            </a:extLst>
          </p:cNvPr>
          <p:cNvSpPr>
            <a:spLocks noGrp="1" noChangeAspect="1"/>
          </p:cNvSpPr>
          <p:nvPr>
            <p:ph type="pic" sz="quarter" idx="13" hasCustomPrompt="1"/>
          </p:nvPr>
        </p:nvSpPr>
        <p:spPr bwMode="gray">
          <a:xfrm>
            <a:off x="6461380" y="2468831"/>
            <a:ext cx="1920000" cy="1920000"/>
          </a:xfrm>
          <a:prstGeom prst="flowChartDecision">
            <a:avLst/>
          </a:prstGeom>
          <a:solidFill>
            <a:schemeClr val="bg1"/>
          </a:solidFill>
        </p:spPr>
        <p:txBody>
          <a:bodyPr>
            <a:noAutofit/>
          </a:bodyPr>
          <a:lstStyle>
            <a:lvl1pPr>
              <a:defRPr sz="1867"/>
            </a:lvl1pPr>
          </a:lstStyle>
          <a:p>
            <a:r>
              <a:rPr lang="en-GB"/>
              <a:t> </a:t>
            </a:r>
          </a:p>
        </p:txBody>
      </p:sp>
      <p:sp>
        <p:nvSpPr>
          <p:cNvPr id="17" name="Round Diagonal Corner Rectangle 4">
            <a:extLst>
              <a:ext uri="{FF2B5EF4-FFF2-40B4-BE49-F238E27FC236}">
                <a16:creationId xmlns:a16="http://schemas.microsoft.com/office/drawing/2014/main" id="{7EF46B65-58C7-4BF4-B402-D21DCC45562C}"/>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28" name="Graphic 27">
            <a:extLst>
              <a:ext uri="{FF2B5EF4-FFF2-40B4-BE49-F238E27FC236}">
                <a16:creationId xmlns:a16="http://schemas.microsoft.com/office/drawing/2014/main" id="{A4769A89-F694-4BC2-B8EA-1E2093D69AA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171" y="277364"/>
            <a:ext cx="1537609" cy="685355"/>
          </a:xfrm>
          <a:prstGeom prst="rect">
            <a:avLst/>
          </a:prstGeom>
        </p:spPr>
      </p:pic>
    </p:spTree>
    <p:extLst>
      <p:ext uri="{BB962C8B-B14F-4D97-AF65-F5344CB8AC3E}">
        <p14:creationId xmlns:p14="http://schemas.microsoft.com/office/powerpoint/2010/main" val="964989556"/>
      </p:ext>
    </p:extLst>
  </p:cSld>
  <p:clrMapOvr>
    <a:masterClrMapping/>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Cover - Gas Transmission">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2F8ADC62-EFF7-4CAA-99A2-3F3758E5DEB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9" name="Title 1">
            <a:extLst>
              <a:ext uri="{FF2B5EF4-FFF2-40B4-BE49-F238E27FC236}">
                <a16:creationId xmlns:a16="http://schemas.microsoft.com/office/drawing/2014/main" id="{D855AF4F-E44A-47E4-8B27-D35A233221AA}"/>
              </a:ext>
            </a:extLst>
          </p:cNvPr>
          <p:cNvSpPr>
            <a:spLocks noGrp="1"/>
          </p:cNvSpPr>
          <p:nvPr>
            <p:ph type="title"/>
          </p:nvPr>
        </p:nvSpPr>
        <p:spPr>
          <a:xfrm>
            <a:off x="440261" y="1411818"/>
            <a:ext cx="5378452" cy="1157385"/>
          </a:xfrm>
        </p:spPr>
        <p:txBody>
          <a:bodyPr anchor="t" anchorCtr="0"/>
          <a:lstStyle>
            <a:lvl1pPr>
              <a:lnSpc>
                <a:spcPct val="80000"/>
              </a:lnSpc>
              <a:defRPr sz="4267">
                <a:solidFill>
                  <a:schemeClr val="bg1"/>
                </a:solidFill>
              </a:defRPr>
            </a:lvl1pPr>
          </a:lstStyle>
          <a:p>
            <a:r>
              <a:rPr lang="en-US"/>
              <a:t>Click to edit Master title style</a:t>
            </a:r>
            <a:endParaRPr lang="en-GB"/>
          </a:p>
        </p:txBody>
      </p:sp>
      <p:sp>
        <p:nvSpPr>
          <p:cNvPr id="20" name="Text Placeholder 9">
            <a:extLst>
              <a:ext uri="{FF2B5EF4-FFF2-40B4-BE49-F238E27FC236}">
                <a16:creationId xmlns:a16="http://schemas.microsoft.com/office/drawing/2014/main" id="{7A25DF4E-52C6-42FC-9BDC-3C98AF4154AC}"/>
              </a:ext>
            </a:extLst>
          </p:cNvPr>
          <p:cNvSpPr>
            <a:spLocks noGrp="1"/>
          </p:cNvSpPr>
          <p:nvPr>
            <p:ph type="body" sz="quarter" idx="10" hasCustomPrompt="1"/>
          </p:nvPr>
        </p:nvSpPr>
        <p:spPr>
          <a:xfrm>
            <a:off x="440261" y="3467400"/>
            <a:ext cx="5378452" cy="697627"/>
          </a:xfrm>
        </p:spPr>
        <p:txBody>
          <a:bodyPr/>
          <a:lstStyle>
            <a:lvl1pPr>
              <a:spcAft>
                <a:spcPts val="0"/>
              </a:spcAft>
              <a:defRPr>
                <a:solidFill>
                  <a:schemeClr val="bg1"/>
                </a:solidFill>
              </a:defRPr>
            </a:lvl1pPr>
            <a:lvl2pPr>
              <a:defRPr>
                <a:solidFill>
                  <a:schemeClr val="bg1"/>
                </a:solidFill>
              </a:defRPr>
            </a:lvl2pPr>
          </a:lstStyle>
          <a:p>
            <a:pPr lvl="0"/>
            <a:r>
              <a:rPr lang="en-GB"/>
              <a:t>Name</a:t>
            </a:r>
          </a:p>
          <a:p>
            <a:pPr lvl="1"/>
            <a:r>
              <a:rPr lang="en-GB"/>
              <a:t>Date</a:t>
            </a:r>
          </a:p>
        </p:txBody>
      </p:sp>
      <p:sp>
        <p:nvSpPr>
          <p:cNvPr id="12" name="Picture Placeholder 12">
            <a:extLst>
              <a:ext uri="{FF2B5EF4-FFF2-40B4-BE49-F238E27FC236}">
                <a16:creationId xmlns:a16="http://schemas.microsoft.com/office/drawing/2014/main" id="{2E4CC565-EE0C-4E32-8104-7570E7EB2E00}"/>
              </a:ext>
            </a:extLst>
          </p:cNvPr>
          <p:cNvSpPr>
            <a:spLocks noGrp="1" noChangeAspect="1"/>
          </p:cNvSpPr>
          <p:nvPr>
            <p:ph type="pic" sz="quarter" idx="11" hasCustomPrompt="1"/>
          </p:nvPr>
        </p:nvSpPr>
        <p:spPr bwMode="gray">
          <a:xfrm>
            <a:off x="5188815" y="1"/>
            <a:ext cx="6613725" cy="3306863"/>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0 h 5000"/>
              <a:gd name="connsiteX1" fmla="*/ 10000 w 10000"/>
              <a:gd name="connsiteY1" fmla="*/ 0 h 5000"/>
              <a:gd name="connsiteX2" fmla="*/ 5000 w 10000"/>
              <a:gd name="connsiteY2" fmla="*/ 5000 h 5000"/>
              <a:gd name="connsiteX3" fmla="*/ 0 w 10000"/>
              <a:gd name="connsiteY3" fmla="*/ 0 h 5000"/>
            </a:gdLst>
            <a:ahLst/>
            <a:cxnLst>
              <a:cxn ang="0">
                <a:pos x="connsiteX0" y="connsiteY0"/>
              </a:cxn>
              <a:cxn ang="0">
                <a:pos x="connsiteX1" y="connsiteY1"/>
              </a:cxn>
              <a:cxn ang="0">
                <a:pos x="connsiteX2" y="connsiteY2"/>
              </a:cxn>
              <a:cxn ang="0">
                <a:pos x="connsiteX3" y="connsiteY3"/>
              </a:cxn>
            </a:cxnLst>
            <a:rect l="l" t="t" r="r" b="b"/>
            <a:pathLst>
              <a:path w="10000" h="5000">
                <a:moveTo>
                  <a:pt x="0" y="0"/>
                </a:moveTo>
                <a:lnTo>
                  <a:pt x="10000" y="0"/>
                </a:lnTo>
                <a:lnTo>
                  <a:pt x="5000" y="500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r>
              <a:rPr lang="en-GB"/>
              <a:t> </a:t>
            </a:r>
          </a:p>
        </p:txBody>
      </p:sp>
      <p:sp>
        <p:nvSpPr>
          <p:cNvPr id="13" name="Picture Placeholder 12">
            <a:extLst>
              <a:ext uri="{FF2B5EF4-FFF2-40B4-BE49-F238E27FC236}">
                <a16:creationId xmlns:a16="http://schemas.microsoft.com/office/drawing/2014/main" id="{658FFF46-8010-4F9F-AE72-9028D65940DF}"/>
              </a:ext>
            </a:extLst>
          </p:cNvPr>
          <p:cNvSpPr>
            <a:spLocks noGrp="1" noChangeAspect="1"/>
          </p:cNvSpPr>
          <p:nvPr>
            <p:ph type="pic" sz="quarter" idx="12" hasCustomPrompt="1"/>
          </p:nvPr>
        </p:nvSpPr>
        <p:spPr bwMode="gray">
          <a:xfrm>
            <a:off x="3039545" y="3550800"/>
            <a:ext cx="6614400" cy="3307200"/>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5000"/>
              <a:gd name="connsiteX1" fmla="*/ 5000 w 10000"/>
              <a:gd name="connsiteY1" fmla="*/ 0 h 5000"/>
              <a:gd name="connsiteX2" fmla="*/ 10000 w 10000"/>
              <a:gd name="connsiteY2" fmla="*/ 5000 h 5000"/>
              <a:gd name="connsiteX3" fmla="*/ 0 w 10000"/>
              <a:gd name="connsiteY3" fmla="*/ 5000 h 5000"/>
            </a:gdLst>
            <a:ahLst/>
            <a:cxnLst>
              <a:cxn ang="0">
                <a:pos x="connsiteX0" y="connsiteY0"/>
              </a:cxn>
              <a:cxn ang="0">
                <a:pos x="connsiteX1" y="connsiteY1"/>
              </a:cxn>
              <a:cxn ang="0">
                <a:pos x="connsiteX2" y="connsiteY2"/>
              </a:cxn>
              <a:cxn ang="0">
                <a:pos x="connsiteX3" y="connsiteY3"/>
              </a:cxn>
            </a:cxnLst>
            <a:rect l="l" t="t" r="r" b="b"/>
            <a:pathLst>
              <a:path w="10000" h="5000">
                <a:moveTo>
                  <a:pt x="0" y="5000"/>
                </a:moveTo>
                <a:lnTo>
                  <a:pt x="5000" y="0"/>
                </a:lnTo>
                <a:lnTo>
                  <a:pt x="10000" y="5000"/>
                </a:lnTo>
                <a:lnTo>
                  <a:pt x="0" y="50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p>
            <a:r>
              <a:rPr lang="en-GB"/>
              <a:t> </a:t>
            </a:r>
          </a:p>
        </p:txBody>
      </p:sp>
      <p:sp>
        <p:nvSpPr>
          <p:cNvPr id="14" name="Picture Placeholder 12">
            <a:extLst>
              <a:ext uri="{FF2B5EF4-FFF2-40B4-BE49-F238E27FC236}">
                <a16:creationId xmlns:a16="http://schemas.microsoft.com/office/drawing/2014/main" id="{B66E0B52-365A-4D6A-AB81-ADC5F8F8FFDC}"/>
              </a:ext>
            </a:extLst>
          </p:cNvPr>
          <p:cNvSpPr>
            <a:spLocks noGrp="1" noChangeAspect="1"/>
          </p:cNvSpPr>
          <p:nvPr>
            <p:ph type="pic" sz="quarter" idx="13" hasCustomPrompt="1"/>
          </p:nvPr>
        </p:nvSpPr>
        <p:spPr bwMode="gray">
          <a:xfrm>
            <a:off x="6461380" y="2468831"/>
            <a:ext cx="1920000" cy="1920000"/>
          </a:xfrm>
          <a:prstGeom prst="flowChartDecision">
            <a:avLst/>
          </a:prstGeom>
          <a:solidFill>
            <a:schemeClr val="bg1"/>
          </a:solidFill>
        </p:spPr>
        <p:txBody>
          <a:bodyPr>
            <a:noAutofit/>
          </a:bodyPr>
          <a:lstStyle>
            <a:lvl1pPr>
              <a:defRPr sz="1867"/>
            </a:lvl1pPr>
          </a:lstStyle>
          <a:p>
            <a:r>
              <a:rPr lang="en-GB"/>
              <a:t> </a:t>
            </a:r>
          </a:p>
        </p:txBody>
      </p:sp>
      <p:sp>
        <p:nvSpPr>
          <p:cNvPr id="16" name="Round Diagonal Corner Rectangle 4">
            <a:extLst>
              <a:ext uri="{FF2B5EF4-FFF2-40B4-BE49-F238E27FC236}">
                <a16:creationId xmlns:a16="http://schemas.microsoft.com/office/drawing/2014/main" id="{A8CD0164-38F9-45E8-BBCE-ACF9D4084AC5}"/>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25" name="Graphic 24">
            <a:extLst>
              <a:ext uri="{FF2B5EF4-FFF2-40B4-BE49-F238E27FC236}">
                <a16:creationId xmlns:a16="http://schemas.microsoft.com/office/drawing/2014/main" id="{D45BF049-76A9-444A-BE2F-250E5729485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171" y="277363"/>
            <a:ext cx="2315292" cy="685356"/>
          </a:xfrm>
          <a:prstGeom prst="rect">
            <a:avLst/>
          </a:prstGeom>
        </p:spPr>
      </p:pic>
    </p:spTree>
    <p:extLst>
      <p:ext uri="{BB962C8B-B14F-4D97-AF65-F5344CB8AC3E}">
        <p14:creationId xmlns:p14="http://schemas.microsoft.com/office/powerpoint/2010/main" val="44845770"/>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37459675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Cover - Electricity Transmission">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2F8ADC62-EFF7-4CAA-99A2-3F3758E5DEB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9" name="Title 1">
            <a:extLst>
              <a:ext uri="{FF2B5EF4-FFF2-40B4-BE49-F238E27FC236}">
                <a16:creationId xmlns:a16="http://schemas.microsoft.com/office/drawing/2014/main" id="{D855AF4F-E44A-47E4-8B27-D35A233221AA}"/>
              </a:ext>
            </a:extLst>
          </p:cNvPr>
          <p:cNvSpPr>
            <a:spLocks noGrp="1"/>
          </p:cNvSpPr>
          <p:nvPr>
            <p:ph type="title"/>
          </p:nvPr>
        </p:nvSpPr>
        <p:spPr>
          <a:xfrm>
            <a:off x="440261" y="1411818"/>
            <a:ext cx="5378452" cy="1157385"/>
          </a:xfrm>
        </p:spPr>
        <p:txBody>
          <a:bodyPr anchor="t" anchorCtr="0"/>
          <a:lstStyle>
            <a:lvl1pPr>
              <a:lnSpc>
                <a:spcPct val="80000"/>
              </a:lnSpc>
              <a:defRPr sz="4267">
                <a:solidFill>
                  <a:schemeClr val="bg1"/>
                </a:solidFill>
              </a:defRPr>
            </a:lvl1pPr>
          </a:lstStyle>
          <a:p>
            <a:r>
              <a:rPr lang="en-US"/>
              <a:t>Click to edit Master title style</a:t>
            </a:r>
            <a:endParaRPr lang="en-GB"/>
          </a:p>
        </p:txBody>
      </p:sp>
      <p:sp>
        <p:nvSpPr>
          <p:cNvPr id="20" name="Text Placeholder 9">
            <a:extLst>
              <a:ext uri="{FF2B5EF4-FFF2-40B4-BE49-F238E27FC236}">
                <a16:creationId xmlns:a16="http://schemas.microsoft.com/office/drawing/2014/main" id="{7A25DF4E-52C6-42FC-9BDC-3C98AF4154AC}"/>
              </a:ext>
            </a:extLst>
          </p:cNvPr>
          <p:cNvSpPr>
            <a:spLocks noGrp="1"/>
          </p:cNvSpPr>
          <p:nvPr>
            <p:ph type="body" sz="quarter" idx="10" hasCustomPrompt="1"/>
          </p:nvPr>
        </p:nvSpPr>
        <p:spPr>
          <a:xfrm>
            <a:off x="440261" y="3467400"/>
            <a:ext cx="5378452" cy="697627"/>
          </a:xfrm>
        </p:spPr>
        <p:txBody>
          <a:bodyPr/>
          <a:lstStyle>
            <a:lvl1pPr>
              <a:spcAft>
                <a:spcPts val="0"/>
              </a:spcAft>
              <a:defRPr>
                <a:solidFill>
                  <a:schemeClr val="bg1"/>
                </a:solidFill>
              </a:defRPr>
            </a:lvl1pPr>
            <a:lvl2pPr>
              <a:defRPr>
                <a:solidFill>
                  <a:schemeClr val="bg1"/>
                </a:solidFill>
              </a:defRPr>
            </a:lvl2pPr>
          </a:lstStyle>
          <a:p>
            <a:pPr lvl="0"/>
            <a:r>
              <a:rPr lang="en-GB"/>
              <a:t>Name</a:t>
            </a:r>
          </a:p>
          <a:p>
            <a:pPr lvl="1"/>
            <a:r>
              <a:rPr lang="en-GB"/>
              <a:t>Date</a:t>
            </a:r>
          </a:p>
        </p:txBody>
      </p:sp>
      <p:sp>
        <p:nvSpPr>
          <p:cNvPr id="12" name="Picture Placeholder 12">
            <a:extLst>
              <a:ext uri="{FF2B5EF4-FFF2-40B4-BE49-F238E27FC236}">
                <a16:creationId xmlns:a16="http://schemas.microsoft.com/office/drawing/2014/main" id="{2E4CC565-EE0C-4E32-8104-7570E7EB2E00}"/>
              </a:ext>
            </a:extLst>
          </p:cNvPr>
          <p:cNvSpPr>
            <a:spLocks noGrp="1" noChangeAspect="1"/>
          </p:cNvSpPr>
          <p:nvPr>
            <p:ph type="pic" sz="quarter" idx="11" hasCustomPrompt="1"/>
          </p:nvPr>
        </p:nvSpPr>
        <p:spPr bwMode="gray">
          <a:xfrm>
            <a:off x="5188815" y="1"/>
            <a:ext cx="6613725" cy="3306863"/>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0 h 5000"/>
              <a:gd name="connsiteX1" fmla="*/ 10000 w 10000"/>
              <a:gd name="connsiteY1" fmla="*/ 0 h 5000"/>
              <a:gd name="connsiteX2" fmla="*/ 5000 w 10000"/>
              <a:gd name="connsiteY2" fmla="*/ 5000 h 5000"/>
              <a:gd name="connsiteX3" fmla="*/ 0 w 10000"/>
              <a:gd name="connsiteY3" fmla="*/ 0 h 5000"/>
            </a:gdLst>
            <a:ahLst/>
            <a:cxnLst>
              <a:cxn ang="0">
                <a:pos x="connsiteX0" y="connsiteY0"/>
              </a:cxn>
              <a:cxn ang="0">
                <a:pos x="connsiteX1" y="connsiteY1"/>
              </a:cxn>
              <a:cxn ang="0">
                <a:pos x="connsiteX2" y="connsiteY2"/>
              </a:cxn>
              <a:cxn ang="0">
                <a:pos x="connsiteX3" y="connsiteY3"/>
              </a:cxn>
            </a:cxnLst>
            <a:rect l="l" t="t" r="r" b="b"/>
            <a:pathLst>
              <a:path w="10000" h="5000">
                <a:moveTo>
                  <a:pt x="0" y="0"/>
                </a:moveTo>
                <a:lnTo>
                  <a:pt x="10000" y="0"/>
                </a:lnTo>
                <a:lnTo>
                  <a:pt x="5000" y="500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r>
              <a:rPr lang="en-GB"/>
              <a:t> </a:t>
            </a:r>
          </a:p>
        </p:txBody>
      </p:sp>
      <p:sp>
        <p:nvSpPr>
          <p:cNvPr id="13" name="Picture Placeholder 12">
            <a:extLst>
              <a:ext uri="{FF2B5EF4-FFF2-40B4-BE49-F238E27FC236}">
                <a16:creationId xmlns:a16="http://schemas.microsoft.com/office/drawing/2014/main" id="{658FFF46-8010-4F9F-AE72-9028D65940DF}"/>
              </a:ext>
            </a:extLst>
          </p:cNvPr>
          <p:cNvSpPr>
            <a:spLocks noGrp="1" noChangeAspect="1"/>
          </p:cNvSpPr>
          <p:nvPr>
            <p:ph type="pic" sz="quarter" idx="12" hasCustomPrompt="1"/>
          </p:nvPr>
        </p:nvSpPr>
        <p:spPr bwMode="gray">
          <a:xfrm>
            <a:off x="3039545" y="3550800"/>
            <a:ext cx="6614400" cy="3307200"/>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5000"/>
              <a:gd name="connsiteX1" fmla="*/ 5000 w 10000"/>
              <a:gd name="connsiteY1" fmla="*/ 0 h 5000"/>
              <a:gd name="connsiteX2" fmla="*/ 10000 w 10000"/>
              <a:gd name="connsiteY2" fmla="*/ 5000 h 5000"/>
              <a:gd name="connsiteX3" fmla="*/ 0 w 10000"/>
              <a:gd name="connsiteY3" fmla="*/ 5000 h 5000"/>
            </a:gdLst>
            <a:ahLst/>
            <a:cxnLst>
              <a:cxn ang="0">
                <a:pos x="connsiteX0" y="connsiteY0"/>
              </a:cxn>
              <a:cxn ang="0">
                <a:pos x="connsiteX1" y="connsiteY1"/>
              </a:cxn>
              <a:cxn ang="0">
                <a:pos x="connsiteX2" y="connsiteY2"/>
              </a:cxn>
              <a:cxn ang="0">
                <a:pos x="connsiteX3" y="connsiteY3"/>
              </a:cxn>
            </a:cxnLst>
            <a:rect l="l" t="t" r="r" b="b"/>
            <a:pathLst>
              <a:path w="10000" h="5000">
                <a:moveTo>
                  <a:pt x="0" y="5000"/>
                </a:moveTo>
                <a:lnTo>
                  <a:pt x="5000" y="0"/>
                </a:lnTo>
                <a:lnTo>
                  <a:pt x="10000" y="5000"/>
                </a:lnTo>
                <a:lnTo>
                  <a:pt x="0" y="50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p>
            <a:r>
              <a:rPr lang="en-GB"/>
              <a:t> </a:t>
            </a:r>
          </a:p>
        </p:txBody>
      </p:sp>
      <p:sp>
        <p:nvSpPr>
          <p:cNvPr id="14" name="Picture Placeholder 12">
            <a:extLst>
              <a:ext uri="{FF2B5EF4-FFF2-40B4-BE49-F238E27FC236}">
                <a16:creationId xmlns:a16="http://schemas.microsoft.com/office/drawing/2014/main" id="{B66E0B52-365A-4D6A-AB81-ADC5F8F8FFDC}"/>
              </a:ext>
            </a:extLst>
          </p:cNvPr>
          <p:cNvSpPr>
            <a:spLocks noGrp="1" noChangeAspect="1"/>
          </p:cNvSpPr>
          <p:nvPr>
            <p:ph type="pic" sz="quarter" idx="13" hasCustomPrompt="1"/>
          </p:nvPr>
        </p:nvSpPr>
        <p:spPr bwMode="gray">
          <a:xfrm>
            <a:off x="6461380" y="2468831"/>
            <a:ext cx="1920000" cy="1920000"/>
          </a:xfrm>
          <a:prstGeom prst="flowChartDecision">
            <a:avLst/>
          </a:prstGeom>
          <a:solidFill>
            <a:schemeClr val="bg1"/>
          </a:solidFill>
        </p:spPr>
        <p:txBody>
          <a:bodyPr>
            <a:noAutofit/>
          </a:bodyPr>
          <a:lstStyle>
            <a:lvl1pPr>
              <a:defRPr sz="1867"/>
            </a:lvl1pPr>
          </a:lstStyle>
          <a:p>
            <a:r>
              <a:rPr lang="en-GB"/>
              <a:t> </a:t>
            </a:r>
          </a:p>
        </p:txBody>
      </p:sp>
      <p:sp>
        <p:nvSpPr>
          <p:cNvPr id="17" name="Round Diagonal Corner Rectangle 4">
            <a:extLst>
              <a:ext uri="{FF2B5EF4-FFF2-40B4-BE49-F238E27FC236}">
                <a16:creationId xmlns:a16="http://schemas.microsoft.com/office/drawing/2014/main" id="{C79AD21E-EFC3-431D-86B8-0DD21178CC58}"/>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31" name="Graphic 30">
            <a:extLst>
              <a:ext uri="{FF2B5EF4-FFF2-40B4-BE49-F238E27FC236}">
                <a16:creationId xmlns:a16="http://schemas.microsoft.com/office/drawing/2014/main" id="{743C6D98-1722-4E05-929E-AB343311CA2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171" y="277363"/>
            <a:ext cx="2315292" cy="685356"/>
          </a:xfrm>
          <a:prstGeom prst="rect">
            <a:avLst/>
          </a:prstGeom>
        </p:spPr>
      </p:pic>
    </p:spTree>
    <p:extLst>
      <p:ext uri="{BB962C8B-B14F-4D97-AF65-F5344CB8AC3E}">
        <p14:creationId xmlns:p14="http://schemas.microsoft.com/office/powerpoint/2010/main" val="2204761743"/>
      </p:ext>
    </p:extLst>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chemeClr val="accent1"/>
        </a:solidFill>
        <a:effectLst/>
      </p:bgPr>
    </p:bg>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12C8DA23-E484-4D16-8C50-77D951B51DD4}"/>
              </a:ext>
            </a:extLst>
          </p:cNvPr>
          <p:cNvSpPr>
            <a:spLocks noGrp="1"/>
          </p:cNvSpPr>
          <p:nvPr>
            <p:ph type="body" sz="quarter" idx="15" hasCustomPrompt="1"/>
          </p:nvPr>
        </p:nvSpPr>
        <p:spPr>
          <a:xfrm>
            <a:off x="440259" y="3382038"/>
            <a:ext cx="3365500" cy="1025921"/>
          </a:xfrm>
        </p:spPr>
        <p:txBody>
          <a:bodyPr/>
          <a:lstStyle>
            <a:lvl1pPr>
              <a:spcAft>
                <a:spcPts val="0"/>
              </a:spcAft>
              <a:defRPr lang="en-US" sz="4267" b="1" dirty="0" smtClean="0">
                <a:solidFill>
                  <a:schemeClr val="bg1"/>
                </a:solidFill>
                <a:latin typeface="+mj-lt"/>
                <a:ea typeface="+mj-ea"/>
                <a:cs typeface="+mj-cs"/>
              </a:defRPr>
            </a:lvl1pPr>
            <a:lvl2pPr>
              <a:spcAft>
                <a:spcPts val="0"/>
              </a:spcAft>
              <a:defRPr lang="en-GB" sz="2400" b="0" dirty="0">
                <a:solidFill>
                  <a:schemeClr val="bg1"/>
                </a:solidFill>
                <a:latin typeface="+mj-lt"/>
                <a:ea typeface="+mj-ea"/>
                <a:cs typeface="+mj-cs"/>
              </a:defRPr>
            </a:lvl2pPr>
          </a:lstStyle>
          <a:p>
            <a:pPr lvl="0"/>
            <a:r>
              <a:rPr lang="en-GB"/>
              <a:t>Title</a:t>
            </a:r>
          </a:p>
          <a:p>
            <a:pPr lvl="1"/>
            <a:r>
              <a:rPr lang="en-GB"/>
              <a:t>Sub heading</a:t>
            </a:r>
          </a:p>
        </p:txBody>
      </p:sp>
      <p:pic>
        <p:nvPicPr>
          <p:cNvPr id="10" name="Graphic 9">
            <a:extLst>
              <a:ext uri="{FF2B5EF4-FFF2-40B4-BE49-F238E27FC236}">
                <a16:creationId xmlns:a16="http://schemas.microsoft.com/office/drawing/2014/main" id="{B5C1225E-7A2B-4204-8951-1CD60FF303C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3" name="Text Placeholder 11">
            <a:extLst>
              <a:ext uri="{FF2B5EF4-FFF2-40B4-BE49-F238E27FC236}">
                <a16:creationId xmlns:a16="http://schemas.microsoft.com/office/drawing/2014/main" id="{668417C5-1CE5-43E5-9448-0B5FEF92AE09}"/>
              </a:ext>
            </a:extLst>
          </p:cNvPr>
          <p:cNvSpPr>
            <a:spLocks noGrp="1"/>
          </p:cNvSpPr>
          <p:nvPr>
            <p:ph type="body" sz="quarter" idx="17" hasCustomPrompt="1"/>
          </p:nvPr>
        </p:nvSpPr>
        <p:spPr>
          <a:xfrm>
            <a:off x="423328" y="907121"/>
            <a:ext cx="3464989" cy="2359620"/>
          </a:xfrm>
        </p:spPr>
        <p:txBody>
          <a:bodyPr anchor="b" anchorCtr="0"/>
          <a:lstStyle>
            <a:lvl1pPr>
              <a:defRPr sz="15333">
                <a:solidFill>
                  <a:schemeClr val="bg1"/>
                </a:solidFill>
              </a:defRPr>
            </a:lvl1pPr>
          </a:lstStyle>
          <a:p>
            <a:pPr lvl="0"/>
            <a:r>
              <a:rPr lang="en-GB"/>
              <a:t>1</a:t>
            </a:r>
          </a:p>
        </p:txBody>
      </p:sp>
      <p:sp>
        <p:nvSpPr>
          <p:cNvPr id="8" name="Picture Placeholder 8">
            <a:extLst>
              <a:ext uri="{FF2B5EF4-FFF2-40B4-BE49-F238E27FC236}">
                <a16:creationId xmlns:a16="http://schemas.microsoft.com/office/drawing/2014/main" id="{972A00B0-5109-4795-B6DD-671C71DA1449}"/>
              </a:ext>
            </a:extLst>
          </p:cNvPr>
          <p:cNvSpPr>
            <a:spLocks noGrp="1" noChangeAspect="1"/>
          </p:cNvSpPr>
          <p:nvPr>
            <p:ph type="pic" sz="quarter" idx="16" hasCustomPrompt="1"/>
          </p:nvPr>
        </p:nvSpPr>
        <p:spPr bwMode="gray">
          <a:xfrm>
            <a:off x="4132615" y="-12668"/>
            <a:ext cx="8074880" cy="6877307"/>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0000"/>
              <a:gd name="connsiteX1" fmla="*/ 2078 w 10000"/>
              <a:gd name="connsiteY1" fmla="*/ 2934 h 10000"/>
              <a:gd name="connsiteX2" fmla="*/ 5000 w 10000"/>
              <a:gd name="connsiteY2" fmla="*/ 0 h 10000"/>
              <a:gd name="connsiteX3" fmla="*/ 10000 w 10000"/>
              <a:gd name="connsiteY3" fmla="*/ 5000 h 10000"/>
              <a:gd name="connsiteX4" fmla="*/ 5000 w 10000"/>
              <a:gd name="connsiteY4" fmla="*/ 10000 h 10000"/>
              <a:gd name="connsiteX5" fmla="*/ 0 w 10000"/>
              <a:gd name="connsiteY5" fmla="*/ 5000 h 10000"/>
              <a:gd name="connsiteX0" fmla="*/ 0 w 10000"/>
              <a:gd name="connsiteY0" fmla="*/ 2066 h 7066"/>
              <a:gd name="connsiteX1" fmla="*/ 2078 w 10000"/>
              <a:gd name="connsiteY1" fmla="*/ 0 h 7066"/>
              <a:gd name="connsiteX2" fmla="*/ 6120 w 10000"/>
              <a:gd name="connsiteY2" fmla="*/ 38 h 7066"/>
              <a:gd name="connsiteX3" fmla="*/ 10000 w 10000"/>
              <a:gd name="connsiteY3" fmla="*/ 2066 h 7066"/>
              <a:gd name="connsiteX4" fmla="*/ 5000 w 10000"/>
              <a:gd name="connsiteY4" fmla="*/ 7066 h 7066"/>
              <a:gd name="connsiteX5" fmla="*/ 0 w 10000"/>
              <a:gd name="connsiteY5" fmla="*/ 2066 h 7066"/>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0 w 10000"/>
              <a:gd name="connsiteY5" fmla="*/ 2924 h 10000"/>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3431 w 10000"/>
              <a:gd name="connsiteY5" fmla="*/ 7773 h 10000"/>
              <a:gd name="connsiteX6" fmla="*/ 0 w 10000"/>
              <a:gd name="connsiteY6" fmla="*/ 2924 h 10000"/>
              <a:gd name="connsiteX0" fmla="*/ 0 w 10000"/>
              <a:gd name="connsiteY0" fmla="*/ 2924 h 7773"/>
              <a:gd name="connsiteX1" fmla="*/ 2078 w 10000"/>
              <a:gd name="connsiteY1" fmla="*/ 0 h 7773"/>
              <a:gd name="connsiteX2" fmla="*/ 6493 w 10000"/>
              <a:gd name="connsiteY2" fmla="*/ 10 h 7773"/>
              <a:gd name="connsiteX3" fmla="*/ 10000 w 10000"/>
              <a:gd name="connsiteY3" fmla="*/ 2924 h 7773"/>
              <a:gd name="connsiteX4" fmla="*/ 5731 w 10000"/>
              <a:gd name="connsiteY4" fmla="*/ 7710 h 7773"/>
              <a:gd name="connsiteX5" fmla="*/ 3431 w 10000"/>
              <a:gd name="connsiteY5" fmla="*/ 7773 h 7773"/>
              <a:gd name="connsiteX6" fmla="*/ 0 w 10000"/>
              <a:gd name="connsiteY6" fmla="*/ 2924 h 7773"/>
              <a:gd name="connsiteX0" fmla="*/ 0 w 10000"/>
              <a:gd name="connsiteY0" fmla="*/ 3762 h 10004"/>
              <a:gd name="connsiteX1" fmla="*/ 2078 w 10000"/>
              <a:gd name="connsiteY1" fmla="*/ 0 h 10004"/>
              <a:gd name="connsiteX2" fmla="*/ 6493 w 10000"/>
              <a:gd name="connsiteY2" fmla="*/ 13 h 10004"/>
              <a:gd name="connsiteX3" fmla="*/ 10000 w 10000"/>
              <a:gd name="connsiteY3" fmla="*/ 3762 h 10004"/>
              <a:gd name="connsiteX4" fmla="*/ 6509 w 10000"/>
              <a:gd name="connsiteY4" fmla="*/ 10004 h 10004"/>
              <a:gd name="connsiteX5" fmla="*/ 3431 w 10000"/>
              <a:gd name="connsiteY5" fmla="*/ 10000 h 10004"/>
              <a:gd name="connsiteX6" fmla="*/ 0 w 10000"/>
              <a:gd name="connsiteY6" fmla="*/ 3762 h 10004"/>
              <a:gd name="connsiteX0" fmla="*/ 0 w 6509"/>
              <a:gd name="connsiteY0" fmla="*/ 3762 h 10004"/>
              <a:gd name="connsiteX1" fmla="*/ 2078 w 6509"/>
              <a:gd name="connsiteY1" fmla="*/ 0 h 10004"/>
              <a:gd name="connsiteX2" fmla="*/ 6493 w 6509"/>
              <a:gd name="connsiteY2" fmla="*/ 13 h 10004"/>
              <a:gd name="connsiteX3" fmla="*/ 6509 w 6509"/>
              <a:gd name="connsiteY3" fmla="*/ 10004 h 10004"/>
              <a:gd name="connsiteX4" fmla="*/ 3431 w 6509"/>
              <a:gd name="connsiteY4" fmla="*/ 10000 h 10004"/>
              <a:gd name="connsiteX5" fmla="*/ 0 w 6509"/>
              <a:gd name="connsiteY5" fmla="*/ 3762 h 10004"/>
              <a:gd name="connsiteX0" fmla="*/ 0 w 10000"/>
              <a:gd name="connsiteY0" fmla="*/ 3762 h 10002"/>
              <a:gd name="connsiteX1" fmla="*/ 3193 w 10000"/>
              <a:gd name="connsiteY1" fmla="*/ 2 h 10002"/>
              <a:gd name="connsiteX2" fmla="*/ 9975 w 10000"/>
              <a:gd name="connsiteY2" fmla="*/ 0 h 10002"/>
              <a:gd name="connsiteX3" fmla="*/ 10000 w 10000"/>
              <a:gd name="connsiteY3" fmla="*/ 10002 h 10002"/>
              <a:gd name="connsiteX4" fmla="*/ 5271 w 10000"/>
              <a:gd name="connsiteY4" fmla="*/ 9998 h 10002"/>
              <a:gd name="connsiteX5" fmla="*/ 0 w 10000"/>
              <a:gd name="connsiteY5" fmla="*/ 3762 h 10002"/>
              <a:gd name="connsiteX0" fmla="*/ 0 w 9987"/>
              <a:gd name="connsiteY0" fmla="*/ 3762 h 10047"/>
              <a:gd name="connsiteX1" fmla="*/ 3193 w 9987"/>
              <a:gd name="connsiteY1" fmla="*/ 2 h 10047"/>
              <a:gd name="connsiteX2" fmla="*/ 9975 w 9987"/>
              <a:gd name="connsiteY2" fmla="*/ 0 h 10047"/>
              <a:gd name="connsiteX3" fmla="*/ 9987 w 9987"/>
              <a:gd name="connsiteY3" fmla="*/ 10047 h 10047"/>
              <a:gd name="connsiteX4" fmla="*/ 5271 w 9987"/>
              <a:gd name="connsiteY4" fmla="*/ 9998 h 10047"/>
              <a:gd name="connsiteX5" fmla="*/ 0 w 9987"/>
              <a:gd name="connsiteY5" fmla="*/ 3762 h 10047"/>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66 h 10000"/>
              <a:gd name="connsiteX5" fmla="*/ 0 w 10000"/>
              <a:gd name="connsiteY5" fmla="*/ 3744 h 10000"/>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96 h 10000"/>
              <a:gd name="connsiteX5" fmla="*/ 0 w 10000"/>
              <a:gd name="connsiteY5" fmla="*/ 3744 h 10000"/>
              <a:gd name="connsiteX0" fmla="*/ 0 w 10110"/>
              <a:gd name="connsiteY0" fmla="*/ 3596 h 10000"/>
              <a:gd name="connsiteX1" fmla="*/ 3307 w 10110"/>
              <a:gd name="connsiteY1" fmla="*/ 2 h 10000"/>
              <a:gd name="connsiteX2" fmla="*/ 10098 w 10110"/>
              <a:gd name="connsiteY2" fmla="*/ 0 h 10000"/>
              <a:gd name="connsiteX3" fmla="*/ 10110 w 10110"/>
              <a:gd name="connsiteY3" fmla="*/ 10000 h 10000"/>
              <a:gd name="connsiteX4" fmla="*/ 5401 w 10110"/>
              <a:gd name="connsiteY4" fmla="*/ 9996 h 10000"/>
              <a:gd name="connsiteX5" fmla="*/ 0 w 10110"/>
              <a:gd name="connsiteY5" fmla="*/ 3596 h 10000"/>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401 w 10110"/>
              <a:gd name="connsiteY4" fmla="*/ 10012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6061 w 10110"/>
              <a:gd name="connsiteY4" fmla="*/ 9624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590 w 10110"/>
              <a:gd name="connsiteY4" fmla="*/ 9975 h 10016"/>
              <a:gd name="connsiteX5" fmla="*/ 0 w 10110"/>
              <a:gd name="connsiteY5" fmla="*/ 3612 h 10016"/>
              <a:gd name="connsiteX0" fmla="*/ 0 w 9987"/>
              <a:gd name="connsiteY0" fmla="*/ 3507 h 10016"/>
              <a:gd name="connsiteX1" fmla="*/ 2917 w 9987"/>
              <a:gd name="connsiteY1" fmla="*/ 0 h 10016"/>
              <a:gd name="connsiteX2" fmla="*/ 9975 w 9987"/>
              <a:gd name="connsiteY2" fmla="*/ 16 h 10016"/>
              <a:gd name="connsiteX3" fmla="*/ 9987 w 9987"/>
              <a:gd name="connsiteY3" fmla="*/ 10016 h 10016"/>
              <a:gd name="connsiteX4" fmla="*/ 5467 w 9987"/>
              <a:gd name="connsiteY4" fmla="*/ 9975 h 10016"/>
              <a:gd name="connsiteX5" fmla="*/ 0 w 9987"/>
              <a:gd name="connsiteY5" fmla="*/ 3507 h 10016"/>
              <a:gd name="connsiteX0" fmla="*/ 0 w 10000"/>
              <a:gd name="connsiteY0" fmla="*/ 3501 h 10000"/>
              <a:gd name="connsiteX1" fmla="*/ 2921 w 10000"/>
              <a:gd name="connsiteY1" fmla="*/ 0 h 10000"/>
              <a:gd name="connsiteX2" fmla="*/ 9988 w 10000"/>
              <a:gd name="connsiteY2" fmla="*/ 16 h 10000"/>
              <a:gd name="connsiteX3" fmla="*/ 10000 w 10000"/>
              <a:gd name="connsiteY3" fmla="*/ 10000 h 10000"/>
              <a:gd name="connsiteX4" fmla="*/ 5474 w 10000"/>
              <a:gd name="connsiteY4" fmla="*/ 9959 h 10000"/>
              <a:gd name="connsiteX5" fmla="*/ 0 w 10000"/>
              <a:gd name="connsiteY5" fmla="*/ 3501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3501"/>
                </a:moveTo>
                <a:cubicBezTo>
                  <a:pt x="23" y="3463"/>
                  <a:pt x="1947" y="1167"/>
                  <a:pt x="2921" y="0"/>
                </a:cubicBezTo>
                <a:lnTo>
                  <a:pt x="9988" y="16"/>
                </a:lnTo>
                <a:cubicBezTo>
                  <a:pt x="9996" y="3324"/>
                  <a:pt x="9992" y="6692"/>
                  <a:pt x="10000" y="10000"/>
                </a:cubicBezTo>
                <a:lnTo>
                  <a:pt x="5474" y="9959"/>
                </a:lnTo>
                <a:lnTo>
                  <a:pt x="0" y="350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endParaRPr/>
          </a:p>
        </p:txBody>
      </p:sp>
      <p:sp>
        <p:nvSpPr>
          <p:cNvPr id="7" name="Round Diagonal Corner Rectangle 4">
            <a:extLst>
              <a:ext uri="{FF2B5EF4-FFF2-40B4-BE49-F238E27FC236}">
                <a16:creationId xmlns:a16="http://schemas.microsoft.com/office/drawing/2014/main" id="{231B8D91-3113-4251-BBA5-C25AE54B04E5}"/>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1644621813"/>
      </p:ext>
    </p:extLst>
  </p:cSld>
  <p:clrMapOvr>
    <a:masterClrMapping/>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userDrawn="1">
  <p:cSld name="Divider + Capital Delivery">
    <p:bg>
      <p:bgPr>
        <a:solidFill>
          <a:schemeClr val="accent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6EA4CB8-B76A-4A4F-B30A-6D19D7F51922}"/>
              </a:ext>
            </a:extLst>
          </p:cNvPr>
          <p:cNvSpPr>
            <a:spLocks noGrp="1"/>
          </p:cNvSpPr>
          <p:nvPr>
            <p:ph type="body" sz="quarter" idx="15" hasCustomPrompt="1"/>
          </p:nvPr>
        </p:nvSpPr>
        <p:spPr>
          <a:xfrm>
            <a:off x="440259" y="3382038"/>
            <a:ext cx="3365500" cy="1025921"/>
          </a:xfrm>
        </p:spPr>
        <p:txBody>
          <a:bodyPr/>
          <a:lstStyle>
            <a:lvl1pPr>
              <a:spcAft>
                <a:spcPts val="0"/>
              </a:spcAft>
              <a:defRPr lang="en-US" sz="4267" b="1" dirty="0" smtClean="0">
                <a:solidFill>
                  <a:schemeClr val="bg1"/>
                </a:solidFill>
                <a:latin typeface="+mj-lt"/>
                <a:ea typeface="+mj-ea"/>
                <a:cs typeface="+mj-cs"/>
              </a:defRPr>
            </a:lvl1pPr>
            <a:lvl2pPr>
              <a:spcAft>
                <a:spcPts val="0"/>
              </a:spcAft>
              <a:defRPr lang="en-GB" sz="2400" b="0" dirty="0">
                <a:solidFill>
                  <a:schemeClr val="bg1"/>
                </a:solidFill>
                <a:latin typeface="+mj-lt"/>
                <a:ea typeface="+mj-ea"/>
                <a:cs typeface="+mj-cs"/>
              </a:defRPr>
            </a:lvl2pPr>
          </a:lstStyle>
          <a:p>
            <a:pPr lvl="0"/>
            <a:r>
              <a:rPr lang="en-GB"/>
              <a:t>Title</a:t>
            </a:r>
          </a:p>
          <a:p>
            <a:pPr lvl="1"/>
            <a:r>
              <a:rPr lang="en-GB"/>
              <a:t>Sub heading</a:t>
            </a:r>
          </a:p>
        </p:txBody>
      </p:sp>
      <p:sp>
        <p:nvSpPr>
          <p:cNvPr id="12" name="Text Placeholder 11">
            <a:extLst>
              <a:ext uri="{FF2B5EF4-FFF2-40B4-BE49-F238E27FC236}">
                <a16:creationId xmlns:a16="http://schemas.microsoft.com/office/drawing/2014/main" id="{8324416E-20A7-468D-9CF8-500D2A91B3F2}"/>
              </a:ext>
            </a:extLst>
          </p:cNvPr>
          <p:cNvSpPr>
            <a:spLocks noGrp="1"/>
          </p:cNvSpPr>
          <p:nvPr>
            <p:ph type="body" sz="quarter" idx="17" hasCustomPrompt="1"/>
          </p:nvPr>
        </p:nvSpPr>
        <p:spPr>
          <a:xfrm>
            <a:off x="423328" y="907121"/>
            <a:ext cx="3464989" cy="2359620"/>
          </a:xfrm>
        </p:spPr>
        <p:txBody>
          <a:bodyPr anchor="b" anchorCtr="0"/>
          <a:lstStyle>
            <a:lvl1pPr>
              <a:defRPr sz="15333">
                <a:solidFill>
                  <a:schemeClr val="bg1"/>
                </a:solidFill>
              </a:defRPr>
            </a:lvl1pPr>
          </a:lstStyle>
          <a:p>
            <a:pPr lvl="0"/>
            <a:r>
              <a:rPr lang="en-GB"/>
              <a:t>1</a:t>
            </a:r>
          </a:p>
        </p:txBody>
      </p:sp>
      <p:sp>
        <p:nvSpPr>
          <p:cNvPr id="8" name="Picture Placeholder 8">
            <a:extLst>
              <a:ext uri="{FF2B5EF4-FFF2-40B4-BE49-F238E27FC236}">
                <a16:creationId xmlns:a16="http://schemas.microsoft.com/office/drawing/2014/main" id="{B6D58862-146A-4EE8-ADC1-F3A18F91FACA}"/>
              </a:ext>
            </a:extLst>
          </p:cNvPr>
          <p:cNvSpPr>
            <a:spLocks noGrp="1" noChangeAspect="1"/>
          </p:cNvSpPr>
          <p:nvPr>
            <p:ph type="pic" sz="quarter" idx="16" hasCustomPrompt="1"/>
          </p:nvPr>
        </p:nvSpPr>
        <p:spPr bwMode="gray">
          <a:xfrm>
            <a:off x="4132615" y="-12668"/>
            <a:ext cx="8074880" cy="6877307"/>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0000"/>
              <a:gd name="connsiteX1" fmla="*/ 2078 w 10000"/>
              <a:gd name="connsiteY1" fmla="*/ 2934 h 10000"/>
              <a:gd name="connsiteX2" fmla="*/ 5000 w 10000"/>
              <a:gd name="connsiteY2" fmla="*/ 0 h 10000"/>
              <a:gd name="connsiteX3" fmla="*/ 10000 w 10000"/>
              <a:gd name="connsiteY3" fmla="*/ 5000 h 10000"/>
              <a:gd name="connsiteX4" fmla="*/ 5000 w 10000"/>
              <a:gd name="connsiteY4" fmla="*/ 10000 h 10000"/>
              <a:gd name="connsiteX5" fmla="*/ 0 w 10000"/>
              <a:gd name="connsiteY5" fmla="*/ 5000 h 10000"/>
              <a:gd name="connsiteX0" fmla="*/ 0 w 10000"/>
              <a:gd name="connsiteY0" fmla="*/ 2066 h 7066"/>
              <a:gd name="connsiteX1" fmla="*/ 2078 w 10000"/>
              <a:gd name="connsiteY1" fmla="*/ 0 h 7066"/>
              <a:gd name="connsiteX2" fmla="*/ 6120 w 10000"/>
              <a:gd name="connsiteY2" fmla="*/ 38 h 7066"/>
              <a:gd name="connsiteX3" fmla="*/ 10000 w 10000"/>
              <a:gd name="connsiteY3" fmla="*/ 2066 h 7066"/>
              <a:gd name="connsiteX4" fmla="*/ 5000 w 10000"/>
              <a:gd name="connsiteY4" fmla="*/ 7066 h 7066"/>
              <a:gd name="connsiteX5" fmla="*/ 0 w 10000"/>
              <a:gd name="connsiteY5" fmla="*/ 2066 h 7066"/>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0 w 10000"/>
              <a:gd name="connsiteY5" fmla="*/ 2924 h 10000"/>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3431 w 10000"/>
              <a:gd name="connsiteY5" fmla="*/ 7773 h 10000"/>
              <a:gd name="connsiteX6" fmla="*/ 0 w 10000"/>
              <a:gd name="connsiteY6" fmla="*/ 2924 h 10000"/>
              <a:gd name="connsiteX0" fmla="*/ 0 w 10000"/>
              <a:gd name="connsiteY0" fmla="*/ 2924 h 7773"/>
              <a:gd name="connsiteX1" fmla="*/ 2078 w 10000"/>
              <a:gd name="connsiteY1" fmla="*/ 0 h 7773"/>
              <a:gd name="connsiteX2" fmla="*/ 6493 w 10000"/>
              <a:gd name="connsiteY2" fmla="*/ 10 h 7773"/>
              <a:gd name="connsiteX3" fmla="*/ 10000 w 10000"/>
              <a:gd name="connsiteY3" fmla="*/ 2924 h 7773"/>
              <a:gd name="connsiteX4" fmla="*/ 5731 w 10000"/>
              <a:gd name="connsiteY4" fmla="*/ 7710 h 7773"/>
              <a:gd name="connsiteX5" fmla="*/ 3431 w 10000"/>
              <a:gd name="connsiteY5" fmla="*/ 7773 h 7773"/>
              <a:gd name="connsiteX6" fmla="*/ 0 w 10000"/>
              <a:gd name="connsiteY6" fmla="*/ 2924 h 7773"/>
              <a:gd name="connsiteX0" fmla="*/ 0 w 10000"/>
              <a:gd name="connsiteY0" fmla="*/ 3762 h 10004"/>
              <a:gd name="connsiteX1" fmla="*/ 2078 w 10000"/>
              <a:gd name="connsiteY1" fmla="*/ 0 h 10004"/>
              <a:gd name="connsiteX2" fmla="*/ 6493 w 10000"/>
              <a:gd name="connsiteY2" fmla="*/ 13 h 10004"/>
              <a:gd name="connsiteX3" fmla="*/ 10000 w 10000"/>
              <a:gd name="connsiteY3" fmla="*/ 3762 h 10004"/>
              <a:gd name="connsiteX4" fmla="*/ 6509 w 10000"/>
              <a:gd name="connsiteY4" fmla="*/ 10004 h 10004"/>
              <a:gd name="connsiteX5" fmla="*/ 3431 w 10000"/>
              <a:gd name="connsiteY5" fmla="*/ 10000 h 10004"/>
              <a:gd name="connsiteX6" fmla="*/ 0 w 10000"/>
              <a:gd name="connsiteY6" fmla="*/ 3762 h 10004"/>
              <a:gd name="connsiteX0" fmla="*/ 0 w 6509"/>
              <a:gd name="connsiteY0" fmla="*/ 3762 h 10004"/>
              <a:gd name="connsiteX1" fmla="*/ 2078 w 6509"/>
              <a:gd name="connsiteY1" fmla="*/ 0 h 10004"/>
              <a:gd name="connsiteX2" fmla="*/ 6493 w 6509"/>
              <a:gd name="connsiteY2" fmla="*/ 13 h 10004"/>
              <a:gd name="connsiteX3" fmla="*/ 6509 w 6509"/>
              <a:gd name="connsiteY3" fmla="*/ 10004 h 10004"/>
              <a:gd name="connsiteX4" fmla="*/ 3431 w 6509"/>
              <a:gd name="connsiteY4" fmla="*/ 10000 h 10004"/>
              <a:gd name="connsiteX5" fmla="*/ 0 w 6509"/>
              <a:gd name="connsiteY5" fmla="*/ 3762 h 10004"/>
              <a:gd name="connsiteX0" fmla="*/ 0 w 10000"/>
              <a:gd name="connsiteY0" fmla="*/ 3762 h 10002"/>
              <a:gd name="connsiteX1" fmla="*/ 3193 w 10000"/>
              <a:gd name="connsiteY1" fmla="*/ 2 h 10002"/>
              <a:gd name="connsiteX2" fmla="*/ 9975 w 10000"/>
              <a:gd name="connsiteY2" fmla="*/ 0 h 10002"/>
              <a:gd name="connsiteX3" fmla="*/ 10000 w 10000"/>
              <a:gd name="connsiteY3" fmla="*/ 10002 h 10002"/>
              <a:gd name="connsiteX4" fmla="*/ 5271 w 10000"/>
              <a:gd name="connsiteY4" fmla="*/ 9998 h 10002"/>
              <a:gd name="connsiteX5" fmla="*/ 0 w 10000"/>
              <a:gd name="connsiteY5" fmla="*/ 3762 h 10002"/>
              <a:gd name="connsiteX0" fmla="*/ 0 w 9987"/>
              <a:gd name="connsiteY0" fmla="*/ 3762 h 10047"/>
              <a:gd name="connsiteX1" fmla="*/ 3193 w 9987"/>
              <a:gd name="connsiteY1" fmla="*/ 2 h 10047"/>
              <a:gd name="connsiteX2" fmla="*/ 9975 w 9987"/>
              <a:gd name="connsiteY2" fmla="*/ 0 h 10047"/>
              <a:gd name="connsiteX3" fmla="*/ 9987 w 9987"/>
              <a:gd name="connsiteY3" fmla="*/ 10047 h 10047"/>
              <a:gd name="connsiteX4" fmla="*/ 5271 w 9987"/>
              <a:gd name="connsiteY4" fmla="*/ 9998 h 10047"/>
              <a:gd name="connsiteX5" fmla="*/ 0 w 9987"/>
              <a:gd name="connsiteY5" fmla="*/ 3762 h 10047"/>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66 h 10000"/>
              <a:gd name="connsiteX5" fmla="*/ 0 w 10000"/>
              <a:gd name="connsiteY5" fmla="*/ 3744 h 10000"/>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96 h 10000"/>
              <a:gd name="connsiteX5" fmla="*/ 0 w 10000"/>
              <a:gd name="connsiteY5" fmla="*/ 3744 h 10000"/>
              <a:gd name="connsiteX0" fmla="*/ 0 w 10110"/>
              <a:gd name="connsiteY0" fmla="*/ 3596 h 10000"/>
              <a:gd name="connsiteX1" fmla="*/ 3307 w 10110"/>
              <a:gd name="connsiteY1" fmla="*/ 2 h 10000"/>
              <a:gd name="connsiteX2" fmla="*/ 10098 w 10110"/>
              <a:gd name="connsiteY2" fmla="*/ 0 h 10000"/>
              <a:gd name="connsiteX3" fmla="*/ 10110 w 10110"/>
              <a:gd name="connsiteY3" fmla="*/ 10000 h 10000"/>
              <a:gd name="connsiteX4" fmla="*/ 5401 w 10110"/>
              <a:gd name="connsiteY4" fmla="*/ 9996 h 10000"/>
              <a:gd name="connsiteX5" fmla="*/ 0 w 10110"/>
              <a:gd name="connsiteY5" fmla="*/ 3596 h 10000"/>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401 w 10110"/>
              <a:gd name="connsiteY4" fmla="*/ 10012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6061 w 10110"/>
              <a:gd name="connsiteY4" fmla="*/ 9624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590 w 10110"/>
              <a:gd name="connsiteY4" fmla="*/ 9975 h 10016"/>
              <a:gd name="connsiteX5" fmla="*/ 0 w 10110"/>
              <a:gd name="connsiteY5" fmla="*/ 3612 h 10016"/>
              <a:gd name="connsiteX0" fmla="*/ 0 w 9987"/>
              <a:gd name="connsiteY0" fmla="*/ 3507 h 10016"/>
              <a:gd name="connsiteX1" fmla="*/ 2917 w 9987"/>
              <a:gd name="connsiteY1" fmla="*/ 0 h 10016"/>
              <a:gd name="connsiteX2" fmla="*/ 9975 w 9987"/>
              <a:gd name="connsiteY2" fmla="*/ 16 h 10016"/>
              <a:gd name="connsiteX3" fmla="*/ 9987 w 9987"/>
              <a:gd name="connsiteY3" fmla="*/ 10016 h 10016"/>
              <a:gd name="connsiteX4" fmla="*/ 5467 w 9987"/>
              <a:gd name="connsiteY4" fmla="*/ 9975 h 10016"/>
              <a:gd name="connsiteX5" fmla="*/ 0 w 9987"/>
              <a:gd name="connsiteY5" fmla="*/ 3507 h 10016"/>
              <a:gd name="connsiteX0" fmla="*/ 0 w 10000"/>
              <a:gd name="connsiteY0" fmla="*/ 3501 h 10000"/>
              <a:gd name="connsiteX1" fmla="*/ 2921 w 10000"/>
              <a:gd name="connsiteY1" fmla="*/ 0 h 10000"/>
              <a:gd name="connsiteX2" fmla="*/ 9988 w 10000"/>
              <a:gd name="connsiteY2" fmla="*/ 16 h 10000"/>
              <a:gd name="connsiteX3" fmla="*/ 10000 w 10000"/>
              <a:gd name="connsiteY3" fmla="*/ 10000 h 10000"/>
              <a:gd name="connsiteX4" fmla="*/ 5474 w 10000"/>
              <a:gd name="connsiteY4" fmla="*/ 9959 h 10000"/>
              <a:gd name="connsiteX5" fmla="*/ 0 w 10000"/>
              <a:gd name="connsiteY5" fmla="*/ 3501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3501"/>
                </a:moveTo>
                <a:cubicBezTo>
                  <a:pt x="23" y="3463"/>
                  <a:pt x="1947" y="1167"/>
                  <a:pt x="2921" y="0"/>
                </a:cubicBezTo>
                <a:lnTo>
                  <a:pt x="9988" y="16"/>
                </a:lnTo>
                <a:cubicBezTo>
                  <a:pt x="9996" y="3324"/>
                  <a:pt x="9992" y="6692"/>
                  <a:pt x="10000" y="10000"/>
                </a:cubicBezTo>
                <a:lnTo>
                  <a:pt x="5474" y="9959"/>
                </a:lnTo>
                <a:lnTo>
                  <a:pt x="0" y="350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endParaRPr/>
          </a:p>
        </p:txBody>
      </p:sp>
      <p:pic>
        <p:nvPicPr>
          <p:cNvPr id="17" name="Graphic 16">
            <a:extLst>
              <a:ext uri="{FF2B5EF4-FFF2-40B4-BE49-F238E27FC236}">
                <a16:creationId xmlns:a16="http://schemas.microsoft.com/office/drawing/2014/main" id="{96378259-38E9-45E5-B3A5-E2A8A5A3E8F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5" name="Round Diagonal Corner Rectangle 4">
            <a:extLst>
              <a:ext uri="{FF2B5EF4-FFF2-40B4-BE49-F238E27FC236}">
                <a16:creationId xmlns:a16="http://schemas.microsoft.com/office/drawing/2014/main" id="{37609B83-716F-4C19-B524-DF1CE466DE04}"/>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20" name="Graphic 19">
            <a:extLst>
              <a:ext uri="{FF2B5EF4-FFF2-40B4-BE49-F238E27FC236}">
                <a16:creationId xmlns:a16="http://schemas.microsoft.com/office/drawing/2014/main" id="{044AFBBA-7610-4A43-B583-B8E6F6343F8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171" y="277364"/>
            <a:ext cx="1537609" cy="685355"/>
          </a:xfrm>
          <a:prstGeom prst="rect">
            <a:avLst/>
          </a:prstGeom>
        </p:spPr>
      </p:pic>
    </p:spTree>
    <p:extLst>
      <p:ext uri="{BB962C8B-B14F-4D97-AF65-F5344CB8AC3E}">
        <p14:creationId xmlns:p14="http://schemas.microsoft.com/office/powerpoint/2010/main" val="1235932403"/>
      </p:ext>
    </p:extLst>
  </p:cSld>
  <p:clrMapOvr>
    <a:masterClrMapping/>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userDrawn="1">
  <p:cSld name="Divider + Gas Transmission">
    <p:bg>
      <p:bgPr>
        <a:solidFill>
          <a:schemeClr val="accent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6EA4CB8-B76A-4A4F-B30A-6D19D7F51922}"/>
              </a:ext>
            </a:extLst>
          </p:cNvPr>
          <p:cNvSpPr>
            <a:spLocks noGrp="1"/>
          </p:cNvSpPr>
          <p:nvPr>
            <p:ph type="body" sz="quarter" idx="15" hasCustomPrompt="1"/>
          </p:nvPr>
        </p:nvSpPr>
        <p:spPr>
          <a:xfrm>
            <a:off x="440259" y="3382038"/>
            <a:ext cx="3365500" cy="1025921"/>
          </a:xfrm>
        </p:spPr>
        <p:txBody>
          <a:bodyPr/>
          <a:lstStyle>
            <a:lvl1pPr>
              <a:spcAft>
                <a:spcPts val="0"/>
              </a:spcAft>
              <a:defRPr lang="en-US" sz="4267" b="1" dirty="0" smtClean="0">
                <a:solidFill>
                  <a:schemeClr val="bg1"/>
                </a:solidFill>
                <a:latin typeface="+mj-lt"/>
                <a:ea typeface="+mj-ea"/>
                <a:cs typeface="+mj-cs"/>
              </a:defRPr>
            </a:lvl1pPr>
            <a:lvl2pPr>
              <a:spcAft>
                <a:spcPts val="0"/>
              </a:spcAft>
              <a:defRPr lang="en-GB" sz="2400" b="0" dirty="0">
                <a:solidFill>
                  <a:schemeClr val="bg1"/>
                </a:solidFill>
                <a:latin typeface="+mj-lt"/>
                <a:ea typeface="+mj-ea"/>
                <a:cs typeface="+mj-cs"/>
              </a:defRPr>
            </a:lvl2pPr>
          </a:lstStyle>
          <a:p>
            <a:pPr lvl="0"/>
            <a:r>
              <a:rPr lang="en-GB"/>
              <a:t>Title</a:t>
            </a:r>
          </a:p>
          <a:p>
            <a:pPr lvl="1"/>
            <a:r>
              <a:rPr lang="en-GB"/>
              <a:t>Sub heading</a:t>
            </a:r>
          </a:p>
        </p:txBody>
      </p:sp>
      <p:sp>
        <p:nvSpPr>
          <p:cNvPr id="12" name="Text Placeholder 11">
            <a:extLst>
              <a:ext uri="{FF2B5EF4-FFF2-40B4-BE49-F238E27FC236}">
                <a16:creationId xmlns:a16="http://schemas.microsoft.com/office/drawing/2014/main" id="{8324416E-20A7-468D-9CF8-500D2A91B3F2}"/>
              </a:ext>
            </a:extLst>
          </p:cNvPr>
          <p:cNvSpPr>
            <a:spLocks noGrp="1"/>
          </p:cNvSpPr>
          <p:nvPr>
            <p:ph type="body" sz="quarter" idx="17" hasCustomPrompt="1"/>
          </p:nvPr>
        </p:nvSpPr>
        <p:spPr>
          <a:xfrm>
            <a:off x="423328" y="907121"/>
            <a:ext cx="3464989" cy="2359620"/>
          </a:xfrm>
        </p:spPr>
        <p:txBody>
          <a:bodyPr anchor="b" anchorCtr="0"/>
          <a:lstStyle>
            <a:lvl1pPr>
              <a:defRPr sz="15333">
                <a:solidFill>
                  <a:schemeClr val="bg1"/>
                </a:solidFill>
              </a:defRPr>
            </a:lvl1pPr>
          </a:lstStyle>
          <a:p>
            <a:pPr lvl="0"/>
            <a:r>
              <a:rPr lang="en-GB"/>
              <a:t>1</a:t>
            </a:r>
          </a:p>
        </p:txBody>
      </p:sp>
      <p:sp>
        <p:nvSpPr>
          <p:cNvPr id="8" name="Picture Placeholder 8">
            <a:extLst>
              <a:ext uri="{FF2B5EF4-FFF2-40B4-BE49-F238E27FC236}">
                <a16:creationId xmlns:a16="http://schemas.microsoft.com/office/drawing/2014/main" id="{B6D58862-146A-4EE8-ADC1-F3A18F91FACA}"/>
              </a:ext>
            </a:extLst>
          </p:cNvPr>
          <p:cNvSpPr>
            <a:spLocks noGrp="1" noChangeAspect="1"/>
          </p:cNvSpPr>
          <p:nvPr>
            <p:ph type="pic" sz="quarter" idx="16" hasCustomPrompt="1"/>
          </p:nvPr>
        </p:nvSpPr>
        <p:spPr bwMode="gray">
          <a:xfrm>
            <a:off x="4132615" y="-12668"/>
            <a:ext cx="8074880" cy="6877307"/>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0000"/>
              <a:gd name="connsiteX1" fmla="*/ 2078 w 10000"/>
              <a:gd name="connsiteY1" fmla="*/ 2934 h 10000"/>
              <a:gd name="connsiteX2" fmla="*/ 5000 w 10000"/>
              <a:gd name="connsiteY2" fmla="*/ 0 h 10000"/>
              <a:gd name="connsiteX3" fmla="*/ 10000 w 10000"/>
              <a:gd name="connsiteY3" fmla="*/ 5000 h 10000"/>
              <a:gd name="connsiteX4" fmla="*/ 5000 w 10000"/>
              <a:gd name="connsiteY4" fmla="*/ 10000 h 10000"/>
              <a:gd name="connsiteX5" fmla="*/ 0 w 10000"/>
              <a:gd name="connsiteY5" fmla="*/ 5000 h 10000"/>
              <a:gd name="connsiteX0" fmla="*/ 0 w 10000"/>
              <a:gd name="connsiteY0" fmla="*/ 2066 h 7066"/>
              <a:gd name="connsiteX1" fmla="*/ 2078 w 10000"/>
              <a:gd name="connsiteY1" fmla="*/ 0 h 7066"/>
              <a:gd name="connsiteX2" fmla="*/ 6120 w 10000"/>
              <a:gd name="connsiteY2" fmla="*/ 38 h 7066"/>
              <a:gd name="connsiteX3" fmla="*/ 10000 w 10000"/>
              <a:gd name="connsiteY3" fmla="*/ 2066 h 7066"/>
              <a:gd name="connsiteX4" fmla="*/ 5000 w 10000"/>
              <a:gd name="connsiteY4" fmla="*/ 7066 h 7066"/>
              <a:gd name="connsiteX5" fmla="*/ 0 w 10000"/>
              <a:gd name="connsiteY5" fmla="*/ 2066 h 7066"/>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0 w 10000"/>
              <a:gd name="connsiteY5" fmla="*/ 2924 h 10000"/>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3431 w 10000"/>
              <a:gd name="connsiteY5" fmla="*/ 7773 h 10000"/>
              <a:gd name="connsiteX6" fmla="*/ 0 w 10000"/>
              <a:gd name="connsiteY6" fmla="*/ 2924 h 10000"/>
              <a:gd name="connsiteX0" fmla="*/ 0 w 10000"/>
              <a:gd name="connsiteY0" fmla="*/ 2924 h 7773"/>
              <a:gd name="connsiteX1" fmla="*/ 2078 w 10000"/>
              <a:gd name="connsiteY1" fmla="*/ 0 h 7773"/>
              <a:gd name="connsiteX2" fmla="*/ 6493 w 10000"/>
              <a:gd name="connsiteY2" fmla="*/ 10 h 7773"/>
              <a:gd name="connsiteX3" fmla="*/ 10000 w 10000"/>
              <a:gd name="connsiteY3" fmla="*/ 2924 h 7773"/>
              <a:gd name="connsiteX4" fmla="*/ 5731 w 10000"/>
              <a:gd name="connsiteY4" fmla="*/ 7710 h 7773"/>
              <a:gd name="connsiteX5" fmla="*/ 3431 w 10000"/>
              <a:gd name="connsiteY5" fmla="*/ 7773 h 7773"/>
              <a:gd name="connsiteX6" fmla="*/ 0 w 10000"/>
              <a:gd name="connsiteY6" fmla="*/ 2924 h 7773"/>
              <a:gd name="connsiteX0" fmla="*/ 0 w 10000"/>
              <a:gd name="connsiteY0" fmla="*/ 3762 h 10004"/>
              <a:gd name="connsiteX1" fmla="*/ 2078 w 10000"/>
              <a:gd name="connsiteY1" fmla="*/ 0 h 10004"/>
              <a:gd name="connsiteX2" fmla="*/ 6493 w 10000"/>
              <a:gd name="connsiteY2" fmla="*/ 13 h 10004"/>
              <a:gd name="connsiteX3" fmla="*/ 10000 w 10000"/>
              <a:gd name="connsiteY3" fmla="*/ 3762 h 10004"/>
              <a:gd name="connsiteX4" fmla="*/ 6509 w 10000"/>
              <a:gd name="connsiteY4" fmla="*/ 10004 h 10004"/>
              <a:gd name="connsiteX5" fmla="*/ 3431 w 10000"/>
              <a:gd name="connsiteY5" fmla="*/ 10000 h 10004"/>
              <a:gd name="connsiteX6" fmla="*/ 0 w 10000"/>
              <a:gd name="connsiteY6" fmla="*/ 3762 h 10004"/>
              <a:gd name="connsiteX0" fmla="*/ 0 w 6509"/>
              <a:gd name="connsiteY0" fmla="*/ 3762 h 10004"/>
              <a:gd name="connsiteX1" fmla="*/ 2078 w 6509"/>
              <a:gd name="connsiteY1" fmla="*/ 0 h 10004"/>
              <a:gd name="connsiteX2" fmla="*/ 6493 w 6509"/>
              <a:gd name="connsiteY2" fmla="*/ 13 h 10004"/>
              <a:gd name="connsiteX3" fmla="*/ 6509 w 6509"/>
              <a:gd name="connsiteY3" fmla="*/ 10004 h 10004"/>
              <a:gd name="connsiteX4" fmla="*/ 3431 w 6509"/>
              <a:gd name="connsiteY4" fmla="*/ 10000 h 10004"/>
              <a:gd name="connsiteX5" fmla="*/ 0 w 6509"/>
              <a:gd name="connsiteY5" fmla="*/ 3762 h 10004"/>
              <a:gd name="connsiteX0" fmla="*/ 0 w 10000"/>
              <a:gd name="connsiteY0" fmla="*/ 3762 h 10002"/>
              <a:gd name="connsiteX1" fmla="*/ 3193 w 10000"/>
              <a:gd name="connsiteY1" fmla="*/ 2 h 10002"/>
              <a:gd name="connsiteX2" fmla="*/ 9975 w 10000"/>
              <a:gd name="connsiteY2" fmla="*/ 0 h 10002"/>
              <a:gd name="connsiteX3" fmla="*/ 10000 w 10000"/>
              <a:gd name="connsiteY3" fmla="*/ 10002 h 10002"/>
              <a:gd name="connsiteX4" fmla="*/ 5271 w 10000"/>
              <a:gd name="connsiteY4" fmla="*/ 9998 h 10002"/>
              <a:gd name="connsiteX5" fmla="*/ 0 w 10000"/>
              <a:gd name="connsiteY5" fmla="*/ 3762 h 10002"/>
              <a:gd name="connsiteX0" fmla="*/ 0 w 9987"/>
              <a:gd name="connsiteY0" fmla="*/ 3762 h 10047"/>
              <a:gd name="connsiteX1" fmla="*/ 3193 w 9987"/>
              <a:gd name="connsiteY1" fmla="*/ 2 h 10047"/>
              <a:gd name="connsiteX2" fmla="*/ 9975 w 9987"/>
              <a:gd name="connsiteY2" fmla="*/ 0 h 10047"/>
              <a:gd name="connsiteX3" fmla="*/ 9987 w 9987"/>
              <a:gd name="connsiteY3" fmla="*/ 10047 h 10047"/>
              <a:gd name="connsiteX4" fmla="*/ 5271 w 9987"/>
              <a:gd name="connsiteY4" fmla="*/ 9998 h 10047"/>
              <a:gd name="connsiteX5" fmla="*/ 0 w 9987"/>
              <a:gd name="connsiteY5" fmla="*/ 3762 h 10047"/>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66 h 10000"/>
              <a:gd name="connsiteX5" fmla="*/ 0 w 10000"/>
              <a:gd name="connsiteY5" fmla="*/ 3744 h 10000"/>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96 h 10000"/>
              <a:gd name="connsiteX5" fmla="*/ 0 w 10000"/>
              <a:gd name="connsiteY5" fmla="*/ 3744 h 10000"/>
              <a:gd name="connsiteX0" fmla="*/ 0 w 10110"/>
              <a:gd name="connsiteY0" fmla="*/ 3596 h 10000"/>
              <a:gd name="connsiteX1" fmla="*/ 3307 w 10110"/>
              <a:gd name="connsiteY1" fmla="*/ 2 h 10000"/>
              <a:gd name="connsiteX2" fmla="*/ 10098 w 10110"/>
              <a:gd name="connsiteY2" fmla="*/ 0 h 10000"/>
              <a:gd name="connsiteX3" fmla="*/ 10110 w 10110"/>
              <a:gd name="connsiteY3" fmla="*/ 10000 h 10000"/>
              <a:gd name="connsiteX4" fmla="*/ 5401 w 10110"/>
              <a:gd name="connsiteY4" fmla="*/ 9996 h 10000"/>
              <a:gd name="connsiteX5" fmla="*/ 0 w 10110"/>
              <a:gd name="connsiteY5" fmla="*/ 3596 h 10000"/>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401 w 10110"/>
              <a:gd name="connsiteY4" fmla="*/ 10012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6061 w 10110"/>
              <a:gd name="connsiteY4" fmla="*/ 9624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590 w 10110"/>
              <a:gd name="connsiteY4" fmla="*/ 9975 h 10016"/>
              <a:gd name="connsiteX5" fmla="*/ 0 w 10110"/>
              <a:gd name="connsiteY5" fmla="*/ 3612 h 10016"/>
              <a:gd name="connsiteX0" fmla="*/ 0 w 9987"/>
              <a:gd name="connsiteY0" fmla="*/ 3507 h 10016"/>
              <a:gd name="connsiteX1" fmla="*/ 2917 w 9987"/>
              <a:gd name="connsiteY1" fmla="*/ 0 h 10016"/>
              <a:gd name="connsiteX2" fmla="*/ 9975 w 9987"/>
              <a:gd name="connsiteY2" fmla="*/ 16 h 10016"/>
              <a:gd name="connsiteX3" fmla="*/ 9987 w 9987"/>
              <a:gd name="connsiteY3" fmla="*/ 10016 h 10016"/>
              <a:gd name="connsiteX4" fmla="*/ 5467 w 9987"/>
              <a:gd name="connsiteY4" fmla="*/ 9975 h 10016"/>
              <a:gd name="connsiteX5" fmla="*/ 0 w 9987"/>
              <a:gd name="connsiteY5" fmla="*/ 3507 h 10016"/>
              <a:gd name="connsiteX0" fmla="*/ 0 w 10000"/>
              <a:gd name="connsiteY0" fmla="*/ 3501 h 10000"/>
              <a:gd name="connsiteX1" fmla="*/ 2921 w 10000"/>
              <a:gd name="connsiteY1" fmla="*/ 0 h 10000"/>
              <a:gd name="connsiteX2" fmla="*/ 9988 w 10000"/>
              <a:gd name="connsiteY2" fmla="*/ 16 h 10000"/>
              <a:gd name="connsiteX3" fmla="*/ 10000 w 10000"/>
              <a:gd name="connsiteY3" fmla="*/ 10000 h 10000"/>
              <a:gd name="connsiteX4" fmla="*/ 5474 w 10000"/>
              <a:gd name="connsiteY4" fmla="*/ 9959 h 10000"/>
              <a:gd name="connsiteX5" fmla="*/ 0 w 10000"/>
              <a:gd name="connsiteY5" fmla="*/ 3501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3501"/>
                </a:moveTo>
                <a:cubicBezTo>
                  <a:pt x="23" y="3463"/>
                  <a:pt x="1947" y="1167"/>
                  <a:pt x="2921" y="0"/>
                </a:cubicBezTo>
                <a:lnTo>
                  <a:pt x="9988" y="16"/>
                </a:lnTo>
                <a:cubicBezTo>
                  <a:pt x="9996" y="3324"/>
                  <a:pt x="9992" y="6692"/>
                  <a:pt x="10000" y="10000"/>
                </a:cubicBezTo>
                <a:lnTo>
                  <a:pt x="5474" y="9959"/>
                </a:lnTo>
                <a:lnTo>
                  <a:pt x="0" y="350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r>
              <a:rPr lang="en-GB"/>
              <a:t> </a:t>
            </a:r>
          </a:p>
        </p:txBody>
      </p:sp>
      <p:pic>
        <p:nvPicPr>
          <p:cNvPr id="17" name="Graphic 16">
            <a:extLst>
              <a:ext uri="{FF2B5EF4-FFF2-40B4-BE49-F238E27FC236}">
                <a16:creationId xmlns:a16="http://schemas.microsoft.com/office/drawing/2014/main" id="{96378259-38E9-45E5-B3A5-E2A8A5A3E8F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9" name="Round Diagonal Corner Rectangle 4">
            <a:extLst>
              <a:ext uri="{FF2B5EF4-FFF2-40B4-BE49-F238E27FC236}">
                <a16:creationId xmlns:a16="http://schemas.microsoft.com/office/drawing/2014/main" id="{DE53115C-105A-4CE7-BEF2-2D7D7A9604F8}"/>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30" name="Graphic 29">
            <a:extLst>
              <a:ext uri="{FF2B5EF4-FFF2-40B4-BE49-F238E27FC236}">
                <a16:creationId xmlns:a16="http://schemas.microsoft.com/office/drawing/2014/main" id="{1A4C1D0B-5407-4DAA-8724-B6778E12A96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171" y="277363"/>
            <a:ext cx="2315292" cy="685356"/>
          </a:xfrm>
          <a:prstGeom prst="rect">
            <a:avLst/>
          </a:prstGeom>
        </p:spPr>
      </p:pic>
    </p:spTree>
    <p:extLst>
      <p:ext uri="{BB962C8B-B14F-4D97-AF65-F5344CB8AC3E}">
        <p14:creationId xmlns:p14="http://schemas.microsoft.com/office/powerpoint/2010/main" val="1423815510"/>
      </p:ext>
    </p:extLst>
  </p:cSld>
  <p:clrMapOvr>
    <a:masterClrMapping/>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Divider + Electricity Transmission">
    <p:bg>
      <p:bgPr>
        <a:solidFill>
          <a:schemeClr val="accent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6EA4CB8-B76A-4A4F-B30A-6D19D7F51922}"/>
              </a:ext>
            </a:extLst>
          </p:cNvPr>
          <p:cNvSpPr>
            <a:spLocks noGrp="1"/>
          </p:cNvSpPr>
          <p:nvPr>
            <p:ph type="body" sz="quarter" idx="15" hasCustomPrompt="1"/>
          </p:nvPr>
        </p:nvSpPr>
        <p:spPr>
          <a:xfrm>
            <a:off x="440259" y="3382038"/>
            <a:ext cx="3365500" cy="1025921"/>
          </a:xfrm>
        </p:spPr>
        <p:txBody>
          <a:bodyPr/>
          <a:lstStyle>
            <a:lvl1pPr>
              <a:spcAft>
                <a:spcPts val="0"/>
              </a:spcAft>
              <a:defRPr lang="en-US" sz="4267" b="1" dirty="0" smtClean="0">
                <a:solidFill>
                  <a:schemeClr val="bg1"/>
                </a:solidFill>
                <a:latin typeface="+mj-lt"/>
                <a:ea typeface="+mj-ea"/>
                <a:cs typeface="+mj-cs"/>
              </a:defRPr>
            </a:lvl1pPr>
            <a:lvl2pPr>
              <a:spcAft>
                <a:spcPts val="0"/>
              </a:spcAft>
              <a:defRPr lang="en-GB" sz="2400" b="0" dirty="0">
                <a:solidFill>
                  <a:schemeClr val="bg1"/>
                </a:solidFill>
                <a:latin typeface="+mj-lt"/>
                <a:ea typeface="+mj-ea"/>
                <a:cs typeface="+mj-cs"/>
              </a:defRPr>
            </a:lvl2pPr>
          </a:lstStyle>
          <a:p>
            <a:pPr lvl="0"/>
            <a:r>
              <a:rPr lang="en-GB"/>
              <a:t>Title</a:t>
            </a:r>
          </a:p>
          <a:p>
            <a:pPr lvl="1"/>
            <a:r>
              <a:rPr lang="en-GB"/>
              <a:t>Sub heading</a:t>
            </a:r>
          </a:p>
        </p:txBody>
      </p:sp>
      <p:sp>
        <p:nvSpPr>
          <p:cNvPr id="12" name="Text Placeholder 11">
            <a:extLst>
              <a:ext uri="{FF2B5EF4-FFF2-40B4-BE49-F238E27FC236}">
                <a16:creationId xmlns:a16="http://schemas.microsoft.com/office/drawing/2014/main" id="{8324416E-20A7-468D-9CF8-500D2A91B3F2}"/>
              </a:ext>
            </a:extLst>
          </p:cNvPr>
          <p:cNvSpPr>
            <a:spLocks noGrp="1"/>
          </p:cNvSpPr>
          <p:nvPr>
            <p:ph type="body" sz="quarter" idx="17" hasCustomPrompt="1"/>
          </p:nvPr>
        </p:nvSpPr>
        <p:spPr>
          <a:xfrm>
            <a:off x="423328" y="907121"/>
            <a:ext cx="3464989" cy="2359620"/>
          </a:xfrm>
        </p:spPr>
        <p:txBody>
          <a:bodyPr anchor="b" anchorCtr="0"/>
          <a:lstStyle>
            <a:lvl1pPr>
              <a:defRPr sz="15333">
                <a:solidFill>
                  <a:schemeClr val="bg1"/>
                </a:solidFill>
              </a:defRPr>
            </a:lvl1pPr>
          </a:lstStyle>
          <a:p>
            <a:pPr lvl="0"/>
            <a:r>
              <a:rPr lang="en-GB"/>
              <a:t>1</a:t>
            </a:r>
          </a:p>
        </p:txBody>
      </p:sp>
      <p:sp>
        <p:nvSpPr>
          <p:cNvPr id="8" name="Picture Placeholder 8">
            <a:extLst>
              <a:ext uri="{FF2B5EF4-FFF2-40B4-BE49-F238E27FC236}">
                <a16:creationId xmlns:a16="http://schemas.microsoft.com/office/drawing/2014/main" id="{B6D58862-146A-4EE8-ADC1-F3A18F91FACA}"/>
              </a:ext>
            </a:extLst>
          </p:cNvPr>
          <p:cNvSpPr>
            <a:spLocks noGrp="1" noChangeAspect="1"/>
          </p:cNvSpPr>
          <p:nvPr>
            <p:ph type="pic" sz="quarter" idx="16" hasCustomPrompt="1"/>
          </p:nvPr>
        </p:nvSpPr>
        <p:spPr bwMode="gray">
          <a:xfrm>
            <a:off x="4132615" y="-12668"/>
            <a:ext cx="8074880" cy="6877307"/>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0000"/>
              <a:gd name="connsiteX1" fmla="*/ 2078 w 10000"/>
              <a:gd name="connsiteY1" fmla="*/ 2934 h 10000"/>
              <a:gd name="connsiteX2" fmla="*/ 5000 w 10000"/>
              <a:gd name="connsiteY2" fmla="*/ 0 h 10000"/>
              <a:gd name="connsiteX3" fmla="*/ 10000 w 10000"/>
              <a:gd name="connsiteY3" fmla="*/ 5000 h 10000"/>
              <a:gd name="connsiteX4" fmla="*/ 5000 w 10000"/>
              <a:gd name="connsiteY4" fmla="*/ 10000 h 10000"/>
              <a:gd name="connsiteX5" fmla="*/ 0 w 10000"/>
              <a:gd name="connsiteY5" fmla="*/ 5000 h 10000"/>
              <a:gd name="connsiteX0" fmla="*/ 0 w 10000"/>
              <a:gd name="connsiteY0" fmla="*/ 2066 h 7066"/>
              <a:gd name="connsiteX1" fmla="*/ 2078 w 10000"/>
              <a:gd name="connsiteY1" fmla="*/ 0 h 7066"/>
              <a:gd name="connsiteX2" fmla="*/ 6120 w 10000"/>
              <a:gd name="connsiteY2" fmla="*/ 38 h 7066"/>
              <a:gd name="connsiteX3" fmla="*/ 10000 w 10000"/>
              <a:gd name="connsiteY3" fmla="*/ 2066 h 7066"/>
              <a:gd name="connsiteX4" fmla="*/ 5000 w 10000"/>
              <a:gd name="connsiteY4" fmla="*/ 7066 h 7066"/>
              <a:gd name="connsiteX5" fmla="*/ 0 w 10000"/>
              <a:gd name="connsiteY5" fmla="*/ 2066 h 7066"/>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0 w 10000"/>
              <a:gd name="connsiteY5" fmla="*/ 2924 h 10000"/>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3431 w 10000"/>
              <a:gd name="connsiteY5" fmla="*/ 7773 h 10000"/>
              <a:gd name="connsiteX6" fmla="*/ 0 w 10000"/>
              <a:gd name="connsiteY6" fmla="*/ 2924 h 10000"/>
              <a:gd name="connsiteX0" fmla="*/ 0 w 10000"/>
              <a:gd name="connsiteY0" fmla="*/ 2924 h 7773"/>
              <a:gd name="connsiteX1" fmla="*/ 2078 w 10000"/>
              <a:gd name="connsiteY1" fmla="*/ 0 h 7773"/>
              <a:gd name="connsiteX2" fmla="*/ 6493 w 10000"/>
              <a:gd name="connsiteY2" fmla="*/ 10 h 7773"/>
              <a:gd name="connsiteX3" fmla="*/ 10000 w 10000"/>
              <a:gd name="connsiteY3" fmla="*/ 2924 h 7773"/>
              <a:gd name="connsiteX4" fmla="*/ 5731 w 10000"/>
              <a:gd name="connsiteY4" fmla="*/ 7710 h 7773"/>
              <a:gd name="connsiteX5" fmla="*/ 3431 w 10000"/>
              <a:gd name="connsiteY5" fmla="*/ 7773 h 7773"/>
              <a:gd name="connsiteX6" fmla="*/ 0 w 10000"/>
              <a:gd name="connsiteY6" fmla="*/ 2924 h 7773"/>
              <a:gd name="connsiteX0" fmla="*/ 0 w 10000"/>
              <a:gd name="connsiteY0" fmla="*/ 3762 h 10004"/>
              <a:gd name="connsiteX1" fmla="*/ 2078 w 10000"/>
              <a:gd name="connsiteY1" fmla="*/ 0 h 10004"/>
              <a:gd name="connsiteX2" fmla="*/ 6493 w 10000"/>
              <a:gd name="connsiteY2" fmla="*/ 13 h 10004"/>
              <a:gd name="connsiteX3" fmla="*/ 10000 w 10000"/>
              <a:gd name="connsiteY3" fmla="*/ 3762 h 10004"/>
              <a:gd name="connsiteX4" fmla="*/ 6509 w 10000"/>
              <a:gd name="connsiteY4" fmla="*/ 10004 h 10004"/>
              <a:gd name="connsiteX5" fmla="*/ 3431 w 10000"/>
              <a:gd name="connsiteY5" fmla="*/ 10000 h 10004"/>
              <a:gd name="connsiteX6" fmla="*/ 0 w 10000"/>
              <a:gd name="connsiteY6" fmla="*/ 3762 h 10004"/>
              <a:gd name="connsiteX0" fmla="*/ 0 w 6509"/>
              <a:gd name="connsiteY0" fmla="*/ 3762 h 10004"/>
              <a:gd name="connsiteX1" fmla="*/ 2078 w 6509"/>
              <a:gd name="connsiteY1" fmla="*/ 0 h 10004"/>
              <a:gd name="connsiteX2" fmla="*/ 6493 w 6509"/>
              <a:gd name="connsiteY2" fmla="*/ 13 h 10004"/>
              <a:gd name="connsiteX3" fmla="*/ 6509 w 6509"/>
              <a:gd name="connsiteY3" fmla="*/ 10004 h 10004"/>
              <a:gd name="connsiteX4" fmla="*/ 3431 w 6509"/>
              <a:gd name="connsiteY4" fmla="*/ 10000 h 10004"/>
              <a:gd name="connsiteX5" fmla="*/ 0 w 6509"/>
              <a:gd name="connsiteY5" fmla="*/ 3762 h 10004"/>
              <a:gd name="connsiteX0" fmla="*/ 0 w 10000"/>
              <a:gd name="connsiteY0" fmla="*/ 3762 h 10002"/>
              <a:gd name="connsiteX1" fmla="*/ 3193 w 10000"/>
              <a:gd name="connsiteY1" fmla="*/ 2 h 10002"/>
              <a:gd name="connsiteX2" fmla="*/ 9975 w 10000"/>
              <a:gd name="connsiteY2" fmla="*/ 0 h 10002"/>
              <a:gd name="connsiteX3" fmla="*/ 10000 w 10000"/>
              <a:gd name="connsiteY3" fmla="*/ 10002 h 10002"/>
              <a:gd name="connsiteX4" fmla="*/ 5271 w 10000"/>
              <a:gd name="connsiteY4" fmla="*/ 9998 h 10002"/>
              <a:gd name="connsiteX5" fmla="*/ 0 w 10000"/>
              <a:gd name="connsiteY5" fmla="*/ 3762 h 10002"/>
              <a:gd name="connsiteX0" fmla="*/ 0 w 9987"/>
              <a:gd name="connsiteY0" fmla="*/ 3762 h 10047"/>
              <a:gd name="connsiteX1" fmla="*/ 3193 w 9987"/>
              <a:gd name="connsiteY1" fmla="*/ 2 h 10047"/>
              <a:gd name="connsiteX2" fmla="*/ 9975 w 9987"/>
              <a:gd name="connsiteY2" fmla="*/ 0 h 10047"/>
              <a:gd name="connsiteX3" fmla="*/ 9987 w 9987"/>
              <a:gd name="connsiteY3" fmla="*/ 10047 h 10047"/>
              <a:gd name="connsiteX4" fmla="*/ 5271 w 9987"/>
              <a:gd name="connsiteY4" fmla="*/ 9998 h 10047"/>
              <a:gd name="connsiteX5" fmla="*/ 0 w 9987"/>
              <a:gd name="connsiteY5" fmla="*/ 3762 h 10047"/>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66 h 10000"/>
              <a:gd name="connsiteX5" fmla="*/ 0 w 10000"/>
              <a:gd name="connsiteY5" fmla="*/ 3744 h 10000"/>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96 h 10000"/>
              <a:gd name="connsiteX5" fmla="*/ 0 w 10000"/>
              <a:gd name="connsiteY5" fmla="*/ 3744 h 10000"/>
              <a:gd name="connsiteX0" fmla="*/ 0 w 10110"/>
              <a:gd name="connsiteY0" fmla="*/ 3596 h 10000"/>
              <a:gd name="connsiteX1" fmla="*/ 3307 w 10110"/>
              <a:gd name="connsiteY1" fmla="*/ 2 h 10000"/>
              <a:gd name="connsiteX2" fmla="*/ 10098 w 10110"/>
              <a:gd name="connsiteY2" fmla="*/ 0 h 10000"/>
              <a:gd name="connsiteX3" fmla="*/ 10110 w 10110"/>
              <a:gd name="connsiteY3" fmla="*/ 10000 h 10000"/>
              <a:gd name="connsiteX4" fmla="*/ 5401 w 10110"/>
              <a:gd name="connsiteY4" fmla="*/ 9996 h 10000"/>
              <a:gd name="connsiteX5" fmla="*/ 0 w 10110"/>
              <a:gd name="connsiteY5" fmla="*/ 3596 h 10000"/>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401 w 10110"/>
              <a:gd name="connsiteY4" fmla="*/ 10012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6061 w 10110"/>
              <a:gd name="connsiteY4" fmla="*/ 9624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590 w 10110"/>
              <a:gd name="connsiteY4" fmla="*/ 9975 h 10016"/>
              <a:gd name="connsiteX5" fmla="*/ 0 w 10110"/>
              <a:gd name="connsiteY5" fmla="*/ 3612 h 10016"/>
              <a:gd name="connsiteX0" fmla="*/ 0 w 9987"/>
              <a:gd name="connsiteY0" fmla="*/ 3507 h 10016"/>
              <a:gd name="connsiteX1" fmla="*/ 2917 w 9987"/>
              <a:gd name="connsiteY1" fmla="*/ 0 h 10016"/>
              <a:gd name="connsiteX2" fmla="*/ 9975 w 9987"/>
              <a:gd name="connsiteY2" fmla="*/ 16 h 10016"/>
              <a:gd name="connsiteX3" fmla="*/ 9987 w 9987"/>
              <a:gd name="connsiteY3" fmla="*/ 10016 h 10016"/>
              <a:gd name="connsiteX4" fmla="*/ 5467 w 9987"/>
              <a:gd name="connsiteY4" fmla="*/ 9975 h 10016"/>
              <a:gd name="connsiteX5" fmla="*/ 0 w 9987"/>
              <a:gd name="connsiteY5" fmla="*/ 3507 h 10016"/>
              <a:gd name="connsiteX0" fmla="*/ 0 w 10000"/>
              <a:gd name="connsiteY0" fmla="*/ 3501 h 10000"/>
              <a:gd name="connsiteX1" fmla="*/ 2921 w 10000"/>
              <a:gd name="connsiteY1" fmla="*/ 0 h 10000"/>
              <a:gd name="connsiteX2" fmla="*/ 9988 w 10000"/>
              <a:gd name="connsiteY2" fmla="*/ 16 h 10000"/>
              <a:gd name="connsiteX3" fmla="*/ 10000 w 10000"/>
              <a:gd name="connsiteY3" fmla="*/ 10000 h 10000"/>
              <a:gd name="connsiteX4" fmla="*/ 5474 w 10000"/>
              <a:gd name="connsiteY4" fmla="*/ 9959 h 10000"/>
              <a:gd name="connsiteX5" fmla="*/ 0 w 10000"/>
              <a:gd name="connsiteY5" fmla="*/ 3501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3501"/>
                </a:moveTo>
                <a:cubicBezTo>
                  <a:pt x="23" y="3463"/>
                  <a:pt x="1947" y="1167"/>
                  <a:pt x="2921" y="0"/>
                </a:cubicBezTo>
                <a:lnTo>
                  <a:pt x="9988" y="16"/>
                </a:lnTo>
                <a:cubicBezTo>
                  <a:pt x="9996" y="3324"/>
                  <a:pt x="9992" y="6692"/>
                  <a:pt x="10000" y="10000"/>
                </a:cubicBezTo>
                <a:lnTo>
                  <a:pt x="5474" y="9959"/>
                </a:lnTo>
                <a:lnTo>
                  <a:pt x="0" y="350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r>
              <a:rPr lang="en-GB"/>
              <a:t> </a:t>
            </a:r>
          </a:p>
        </p:txBody>
      </p:sp>
      <p:pic>
        <p:nvPicPr>
          <p:cNvPr id="17" name="Graphic 16">
            <a:extLst>
              <a:ext uri="{FF2B5EF4-FFF2-40B4-BE49-F238E27FC236}">
                <a16:creationId xmlns:a16="http://schemas.microsoft.com/office/drawing/2014/main" id="{96378259-38E9-45E5-B3A5-E2A8A5A3E8F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1" name="Round Diagonal Corner Rectangle 4">
            <a:extLst>
              <a:ext uri="{FF2B5EF4-FFF2-40B4-BE49-F238E27FC236}">
                <a16:creationId xmlns:a16="http://schemas.microsoft.com/office/drawing/2014/main" id="{6CC7CF4C-7ECE-4939-8EBC-3E10506D9B76}"/>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9" name="Graphic 8">
            <a:extLst>
              <a:ext uri="{FF2B5EF4-FFF2-40B4-BE49-F238E27FC236}">
                <a16:creationId xmlns:a16="http://schemas.microsoft.com/office/drawing/2014/main" id="{CA499534-3473-4E22-AB07-600AA3C32E6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171" y="277363"/>
            <a:ext cx="2315292" cy="685356"/>
          </a:xfrm>
          <a:prstGeom prst="rect">
            <a:avLst/>
          </a:prstGeom>
        </p:spPr>
      </p:pic>
    </p:spTree>
    <p:extLst>
      <p:ext uri="{BB962C8B-B14F-4D97-AF65-F5344CB8AC3E}">
        <p14:creationId xmlns:p14="http://schemas.microsoft.com/office/powerpoint/2010/main" val="3325011168"/>
      </p:ext>
    </p:extLst>
  </p:cSld>
  <p:clrMapOvr>
    <a:masterClrMapping/>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userDrawn="1">
  <p:cSld name="Back cover blue">
    <p:bg>
      <p:bgPr>
        <a:solidFill>
          <a:schemeClr val="accent1"/>
        </a:solidFill>
        <a:effectLst/>
      </p:bgPr>
    </p:bg>
    <p:spTree>
      <p:nvGrpSpPr>
        <p:cNvPr id="1" name=""/>
        <p:cNvGrpSpPr/>
        <p:nvPr/>
      </p:nvGrpSpPr>
      <p:grpSpPr>
        <a:xfrm>
          <a:off x="0" y="0"/>
          <a:ext cx="0" cy="0"/>
          <a:chOff x="0" y="0"/>
          <a:chExt cx="0" cy="0"/>
        </a:xfrm>
      </p:grpSpPr>
      <p:sp>
        <p:nvSpPr>
          <p:cNvPr id="3" name="Slide Number Placeholder 5"/>
          <p:cNvSpPr txBox="1">
            <a:spLocks/>
          </p:cNvSpPr>
          <p:nvPr userDrawn="1"/>
        </p:nvSpPr>
        <p:spPr>
          <a:xfrm>
            <a:off x="11340861" y="6371168"/>
            <a:ext cx="851140" cy="486833"/>
          </a:xfrm>
          <a:prstGeom prst="rect">
            <a:avLst/>
          </a:prstGeom>
        </p:spPr>
        <p:txBody>
          <a:bodyPr anchor="b"/>
          <a:lstStyle>
            <a:defPPr>
              <a:defRPr lang="en-GB"/>
            </a:defPPr>
            <a:lvl1pPr algn="r" rtl="0" fontAlgn="base">
              <a:spcBef>
                <a:spcPct val="0"/>
              </a:spcBef>
              <a:spcAft>
                <a:spcPct val="0"/>
              </a:spcAft>
              <a:defRPr lang="en-GB" sz="1000" b="0" kern="1200" smtClean="0">
                <a:solidFill>
                  <a:schemeClr val="tx1"/>
                </a:solidFill>
                <a:latin typeface="+mn-lt"/>
                <a:ea typeface="+mn-ea"/>
                <a:cs typeface="+mn-cs"/>
              </a:defRPr>
            </a:lvl1pPr>
            <a:lvl2pPr marL="609539" algn="l" rtl="0" fontAlgn="base">
              <a:spcBef>
                <a:spcPct val="0"/>
              </a:spcBef>
              <a:spcAft>
                <a:spcPct val="0"/>
              </a:spcAft>
              <a:defRPr sz="3700" b="1" kern="1200">
                <a:solidFill>
                  <a:srgbClr val="0079C1"/>
                </a:solidFill>
                <a:latin typeface="Arial" charset="0"/>
                <a:ea typeface="ＭＳ Ｐゴシック" pitchFamily="48" charset="-128"/>
                <a:cs typeface="+mn-cs"/>
              </a:defRPr>
            </a:lvl2pPr>
            <a:lvl3pPr marL="1219080" algn="l" rtl="0" fontAlgn="base">
              <a:spcBef>
                <a:spcPct val="0"/>
              </a:spcBef>
              <a:spcAft>
                <a:spcPct val="0"/>
              </a:spcAft>
              <a:defRPr sz="3700" b="1" kern="1200">
                <a:solidFill>
                  <a:srgbClr val="0079C1"/>
                </a:solidFill>
                <a:latin typeface="Arial" charset="0"/>
                <a:ea typeface="ＭＳ Ｐゴシック" pitchFamily="48" charset="-128"/>
                <a:cs typeface="+mn-cs"/>
              </a:defRPr>
            </a:lvl3pPr>
            <a:lvl4pPr marL="1828618" algn="l" rtl="0" fontAlgn="base">
              <a:spcBef>
                <a:spcPct val="0"/>
              </a:spcBef>
              <a:spcAft>
                <a:spcPct val="0"/>
              </a:spcAft>
              <a:defRPr sz="3700" b="1" kern="1200">
                <a:solidFill>
                  <a:srgbClr val="0079C1"/>
                </a:solidFill>
                <a:latin typeface="Arial" charset="0"/>
                <a:ea typeface="ＭＳ Ｐゴシック" pitchFamily="48" charset="-128"/>
                <a:cs typeface="+mn-cs"/>
              </a:defRPr>
            </a:lvl4pPr>
            <a:lvl5pPr marL="2438158" algn="l" rtl="0" fontAlgn="base">
              <a:spcBef>
                <a:spcPct val="0"/>
              </a:spcBef>
              <a:spcAft>
                <a:spcPct val="0"/>
              </a:spcAft>
              <a:defRPr sz="3700" b="1" kern="1200">
                <a:solidFill>
                  <a:srgbClr val="0079C1"/>
                </a:solidFill>
                <a:latin typeface="Arial" charset="0"/>
                <a:ea typeface="ＭＳ Ｐゴシック" pitchFamily="48" charset="-128"/>
                <a:cs typeface="+mn-cs"/>
              </a:defRPr>
            </a:lvl5pPr>
            <a:lvl6pPr marL="3047696" algn="l" defTabSz="1219080" rtl="0" eaLnBrk="1" latinLnBrk="0" hangingPunct="1">
              <a:defRPr sz="3700" b="1" kern="1200">
                <a:solidFill>
                  <a:srgbClr val="0079C1"/>
                </a:solidFill>
                <a:latin typeface="Arial" charset="0"/>
                <a:ea typeface="ＭＳ Ｐゴシック" pitchFamily="48" charset="-128"/>
                <a:cs typeface="+mn-cs"/>
              </a:defRPr>
            </a:lvl6pPr>
            <a:lvl7pPr marL="3657235" algn="l" defTabSz="1219080" rtl="0" eaLnBrk="1" latinLnBrk="0" hangingPunct="1">
              <a:defRPr sz="3700" b="1" kern="1200">
                <a:solidFill>
                  <a:srgbClr val="0079C1"/>
                </a:solidFill>
                <a:latin typeface="Arial" charset="0"/>
                <a:ea typeface="ＭＳ Ｐゴシック" pitchFamily="48" charset="-128"/>
                <a:cs typeface="+mn-cs"/>
              </a:defRPr>
            </a:lvl7pPr>
            <a:lvl8pPr marL="4266773" algn="l" defTabSz="1219080" rtl="0" eaLnBrk="1" latinLnBrk="0" hangingPunct="1">
              <a:defRPr sz="3700" b="1" kern="1200">
                <a:solidFill>
                  <a:srgbClr val="0079C1"/>
                </a:solidFill>
                <a:latin typeface="Arial" charset="0"/>
                <a:ea typeface="ＭＳ Ｐゴシック" pitchFamily="48" charset="-128"/>
                <a:cs typeface="+mn-cs"/>
              </a:defRPr>
            </a:lvl8pPr>
            <a:lvl9pPr marL="4876313" algn="l" defTabSz="1219080" rtl="0" eaLnBrk="1" latinLnBrk="0" hangingPunct="1">
              <a:defRPr sz="3700" b="1" kern="1200">
                <a:solidFill>
                  <a:srgbClr val="0079C1"/>
                </a:solidFill>
                <a:latin typeface="Arial" charset="0"/>
                <a:ea typeface="ＭＳ Ｐゴシック" pitchFamily="48" charset="-128"/>
                <a:cs typeface="+mn-cs"/>
              </a:defRPr>
            </a:lvl9pPr>
          </a:lstStyle>
          <a:p>
            <a:fld id="{C765D33F-A874-457A-8BB6-233806FE7182}" type="slidenum">
              <a:rPr lang="en-GB" sz="800" smtClean="0"/>
              <a:pPr/>
              <a:t>‹#›</a:t>
            </a:fld>
            <a:endParaRPr lang="en-GB" sz="800"/>
          </a:p>
        </p:txBody>
      </p:sp>
      <p:grpSp>
        <p:nvGrpSpPr>
          <p:cNvPr id="50" name="Group 49">
            <a:extLst>
              <a:ext uri="{FF2B5EF4-FFF2-40B4-BE49-F238E27FC236}">
                <a16:creationId xmlns:a16="http://schemas.microsoft.com/office/drawing/2014/main" id="{0704F238-3359-468F-8B64-BD992440F212}"/>
              </a:ext>
            </a:extLst>
          </p:cNvPr>
          <p:cNvGrpSpPr/>
          <p:nvPr userDrawn="1"/>
        </p:nvGrpSpPr>
        <p:grpSpPr bwMode="black">
          <a:xfrm>
            <a:off x="2806700" y="2735713"/>
            <a:ext cx="6578600" cy="1386576"/>
            <a:chOff x="2910342" y="325575"/>
            <a:chExt cx="5928968" cy="1249653"/>
          </a:xfrm>
        </p:grpSpPr>
        <p:sp>
          <p:nvSpPr>
            <p:cNvPr id="31" name="Freeform: Shape 30">
              <a:extLst>
                <a:ext uri="{FF2B5EF4-FFF2-40B4-BE49-F238E27FC236}">
                  <a16:creationId xmlns:a16="http://schemas.microsoft.com/office/drawing/2014/main" id="{AFE871AB-CF2E-4DAC-8C2D-963B97B314CA}"/>
                </a:ext>
              </a:extLst>
            </p:cNvPr>
            <p:cNvSpPr/>
            <p:nvPr/>
          </p:nvSpPr>
          <p:spPr bwMode="black">
            <a:xfrm>
              <a:off x="7911705" y="325575"/>
              <a:ext cx="275254" cy="275254"/>
            </a:xfrm>
            <a:custGeom>
              <a:avLst/>
              <a:gdLst>
                <a:gd name="connsiteX0" fmla="*/ 254610 w 275253"/>
                <a:gd name="connsiteY0" fmla="*/ 139003 h 275253"/>
                <a:gd name="connsiteX1" fmla="*/ 136251 w 275253"/>
                <a:gd name="connsiteY1" fmla="*/ 254610 h 275253"/>
                <a:gd name="connsiteX2" fmla="*/ 20644 w 275253"/>
                <a:gd name="connsiteY2" fmla="*/ 139003 h 275253"/>
                <a:gd name="connsiteX3" fmla="*/ 136251 w 275253"/>
                <a:gd name="connsiteY3" fmla="*/ 20644 h 275253"/>
              </a:gdLst>
              <a:ahLst/>
              <a:cxnLst>
                <a:cxn ang="0">
                  <a:pos x="connsiteX0" y="connsiteY0"/>
                </a:cxn>
                <a:cxn ang="0">
                  <a:pos x="connsiteX1" y="connsiteY1"/>
                </a:cxn>
                <a:cxn ang="0">
                  <a:pos x="connsiteX2" y="connsiteY2"/>
                </a:cxn>
                <a:cxn ang="0">
                  <a:pos x="connsiteX3" y="connsiteY3"/>
                </a:cxn>
              </a:cxnLst>
              <a:rect l="l" t="t" r="r" b="b"/>
              <a:pathLst>
                <a:path w="275253" h="275253">
                  <a:moveTo>
                    <a:pt x="254610" y="139003"/>
                  </a:moveTo>
                  <a:lnTo>
                    <a:pt x="136251" y="254610"/>
                  </a:lnTo>
                  <a:lnTo>
                    <a:pt x="20644" y="139003"/>
                  </a:lnTo>
                  <a:lnTo>
                    <a:pt x="136251" y="20644"/>
                  </a:lnTo>
                  <a:close/>
                </a:path>
              </a:pathLst>
            </a:custGeom>
            <a:solidFill>
              <a:schemeClr val="bg1"/>
            </a:solidFill>
            <a:ln w="9525" cap="flat">
              <a:noFill/>
              <a:prstDash val="solid"/>
              <a:miter/>
            </a:ln>
          </p:spPr>
          <p:txBody>
            <a:bodyPr rtlCol="0" anchor="ctr"/>
            <a:lstStyle/>
            <a:p>
              <a:endParaRPr lang="en-GB" sz="2400"/>
            </a:p>
          </p:txBody>
        </p:sp>
        <p:sp>
          <p:nvSpPr>
            <p:cNvPr id="32" name="Freeform: Shape 31">
              <a:extLst>
                <a:ext uri="{FF2B5EF4-FFF2-40B4-BE49-F238E27FC236}">
                  <a16:creationId xmlns:a16="http://schemas.microsoft.com/office/drawing/2014/main" id="{BC8C29B9-203B-435B-890E-73A70CA4C81F}"/>
                </a:ext>
              </a:extLst>
            </p:cNvPr>
            <p:cNvSpPr/>
            <p:nvPr/>
          </p:nvSpPr>
          <p:spPr bwMode="black">
            <a:xfrm>
              <a:off x="7947488" y="680652"/>
              <a:ext cx="192678" cy="633084"/>
            </a:xfrm>
            <a:custGeom>
              <a:avLst/>
              <a:gdLst>
                <a:gd name="connsiteX0" fmla="*/ 20644 w 192677"/>
                <a:gd name="connsiteY0" fmla="*/ 20644 h 633083"/>
                <a:gd name="connsiteX1" fmla="*/ 180291 w 192677"/>
                <a:gd name="connsiteY1" fmla="*/ 20644 h 633083"/>
                <a:gd name="connsiteX2" fmla="*/ 180291 w 192677"/>
                <a:gd name="connsiteY2" fmla="*/ 631708 h 633083"/>
                <a:gd name="connsiteX3" fmla="*/ 20644 w 192677"/>
                <a:gd name="connsiteY3" fmla="*/ 631708 h 633083"/>
              </a:gdLst>
              <a:ahLst/>
              <a:cxnLst>
                <a:cxn ang="0">
                  <a:pos x="connsiteX0" y="connsiteY0"/>
                </a:cxn>
                <a:cxn ang="0">
                  <a:pos x="connsiteX1" y="connsiteY1"/>
                </a:cxn>
                <a:cxn ang="0">
                  <a:pos x="connsiteX2" y="connsiteY2"/>
                </a:cxn>
                <a:cxn ang="0">
                  <a:pos x="connsiteX3" y="connsiteY3"/>
                </a:cxn>
              </a:cxnLst>
              <a:rect l="l" t="t" r="r" b="b"/>
              <a:pathLst>
                <a:path w="192677" h="633083">
                  <a:moveTo>
                    <a:pt x="20644" y="20644"/>
                  </a:moveTo>
                  <a:lnTo>
                    <a:pt x="180291" y="20644"/>
                  </a:lnTo>
                  <a:lnTo>
                    <a:pt x="180291" y="631708"/>
                  </a:lnTo>
                  <a:lnTo>
                    <a:pt x="20644" y="631708"/>
                  </a:lnTo>
                  <a:close/>
                </a:path>
              </a:pathLst>
            </a:custGeom>
            <a:solidFill>
              <a:schemeClr val="bg1"/>
            </a:solidFill>
            <a:ln w="9525" cap="flat">
              <a:noFill/>
              <a:prstDash val="solid"/>
              <a:miter/>
            </a:ln>
          </p:spPr>
          <p:txBody>
            <a:bodyPr rtlCol="0" anchor="ctr"/>
            <a:lstStyle/>
            <a:p>
              <a:endParaRPr lang="en-GB" sz="2400"/>
            </a:p>
          </p:txBody>
        </p:sp>
        <p:sp>
          <p:nvSpPr>
            <p:cNvPr id="33" name="Freeform: Shape 32">
              <a:extLst>
                <a:ext uri="{FF2B5EF4-FFF2-40B4-BE49-F238E27FC236}">
                  <a16:creationId xmlns:a16="http://schemas.microsoft.com/office/drawing/2014/main" id="{C707B5D5-B821-47CA-933A-D54DC178C7C5}"/>
                </a:ext>
              </a:extLst>
            </p:cNvPr>
            <p:cNvSpPr/>
            <p:nvPr/>
          </p:nvSpPr>
          <p:spPr bwMode="black">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19735"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2400"/>
            </a:p>
          </p:txBody>
        </p:sp>
        <p:sp>
          <p:nvSpPr>
            <p:cNvPr id="34" name="Freeform: Shape 33">
              <a:extLst>
                <a:ext uri="{FF2B5EF4-FFF2-40B4-BE49-F238E27FC236}">
                  <a16:creationId xmlns:a16="http://schemas.microsoft.com/office/drawing/2014/main" id="{0D58047D-9689-487F-BFF5-02E48B2EA260}"/>
                </a:ext>
              </a:extLst>
            </p:cNvPr>
            <p:cNvSpPr/>
            <p:nvPr/>
          </p:nvSpPr>
          <p:spPr bwMode="black">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2400"/>
            </a:p>
          </p:txBody>
        </p:sp>
        <p:sp>
          <p:nvSpPr>
            <p:cNvPr id="35" name="Freeform: Shape 34">
              <a:extLst>
                <a:ext uri="{FF2B5EF4-FFF2-40B4-BE49-F238E27FC236}">
                  <a16:creationId xmlns:a16="http://schemas.microsoft.com/office/drawing/2014/main" id="{2EE19533-4B41-4903-ADFA-1430E5FA3683}"/>
                </a:ext>
              </a:extLst>
            </p:cNvPr>
            <p:cNvSpPr/>
            <p:nvPr/>
          </p:nvSpPr>
          <p:spPr bwMode="black">
            <a:xfrm>
              <a:off x="3488375"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3525 w 578033"/>
                <a:gd name="connsiteY16" fmla="*/ 527111 h 660609"/>
                <a:gd name="connsiteX17" fmla="*/ 218827 w 578033"/>
                <a:gd name="connsiteY17" fmla="*/ 648223 h 660609"/>
                <a:gd name="connsiteX18" fmla="*/ 20644 w 578033"/>
                <a:gd name="connsiteY18" fmla="*/ 474813 h 660609"/>
                <a:gd name="connsiteX19" fmla="*/ 337186 w 578033"/>
                <a:gd name="connsiteY19" fmla="*/ 284888 h 660609"/>
                <a:gd name="connsiteX20" fmla="*/ 428020 w 578033"/>
                <a:gd name="connsiteY20" fmla="*/ 205064 h 660609"/>
                <a:gd name="connsiteX21" fmla="*/ 273878 w 578033"/>
                <a:gd name="connsiteY21" fmla="*/ 83952 h 660609"/>
                <a:gd name="connsiteX22" fmla="*/ 116983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3675"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2" y="565647"/>
                    <a:pt x="565647" y="562894"/>
                  </a:cubicBezTo>
                  <a:lnTo>
                    <a:pt x="565647" y="623450"/>
                  </a:lnTo>
                  <a:cubicBezTo>
                    <a:pt x="549132" y="626203"/>
                    <a:pt x="538121" y="628955"/>
                    <a:pt x="518854" y="628955"/>
                  </a:cubicBezTo>
                  <a:cubicBezTo>
                    <a:pt x="447288" y="628955"/>
                    <a:pt x="433525" y="587667"/>
                    <a:pt x="433525" y="527111"/>
                  </a:cubicBezTo>
                  <a:lnTo>
                    <a:pt x="433525" y="527111"/>
                  </a:lnTo>
                  <a:cubicBezTo>
                    <a:pt x="383979" y="604182"/>
                    <a:pt x="331681" y="648223"/>
                    <a:pt x="218827" y="648223"/>
                  </a:cubicBezTo>
                  <a:cubicBezTo>
                    <a:pt x="111478" y="648223"/>
                    <a:pt x="20644" y="593172"/>
                    <a:pt x="20644" y="474813"/>
                  </a:cubicBezTo>
                  <a:cubicBezTo>
                    <a:pt x="20644" y="309661"/>
                    <a:pt x="180291" y="304156"/>
                    <a:pt x="337186" y="284888"/>
                  </a:cubicBezTo>
                  <a:cubicBezTo>
                    <a:pt x="397742" y="279383"/>
                    <a:pt x="428020" y="271125"/>
                    <a:pt x="428020" y="205064"/>
                  </a:cubicBezTo>
                  <a:cubicBezTo>
                    <a:pt x="428020" y="108725"/>
                    <a:pt x="359206" y="83952"/>
                    <a:pt x="273878" y="83952"/>
                  </a:cubicBezTo>
                  <a:cubicBezTo>
                    <a:pt x="185796" y="83952"/>
                    <a:pt x="119735" y="125240"/>
                    <a:pt x="116983" y="221579"/>
                  </a:cubicBezTo>
                  <a:lnTo>
                    <a:pt x="48169" y="221579"/>
                  </a:lnTo>
                  <a:close/>
                </a:path>
              </a:pathLst>
            </a:custGeom>
            <a:solidFill>
              <a:schemeClr val="bg1"/>
            </a:solidFill>
            <a:ln w="9525" cap="flat">
              <a:noFill/>
              <a:prstDash val="solid"/>
              <a:miter/>
            </a:ln>
          </p:spPr>
          <p:txBody>
            <a:bodyPr rtlCol="0" anchor="ctr"/>
            <a:lstStyle/>
            <a:p>
              <a:endParaRPr lang="en-GB" sz="2400"/>
            </a:p>
          </p:txBody>
        </p:sp>
        <p:sp>
          <p:nvSpPr>
            <p:cNvPr id="36" name="Freeform: Shape 35">
              <a:extLst>
                <a:ext uri="{FF2B5EF4-FFF2-40B4-BE49-F238E27FC236}">
                  <a16:creationId xmlns:a16="http://schemas.microsoft.com/office/drawing/2014/main" id="{F72D0F65-4955-4D3B-8293-898EC918883C}"/>
                </a:ext>
              </a:extLst>
            </p:cNvPr>
            <p:cNvSpPr/>
            <p:nvPr/>
          </p:nvSpPr>
          <p:spPr bwMode="black">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2400"/>
            </a:p>
          </p:txBody>
        </p:sp>
        <p:sp>
          <p:nvSpPr>
            <p:cNvPr id="37" name="Freeform: Shape 36">
              <a:extLst>
                <a:ext uri="{FF2B5EF4-FFF2-40B4-BE49-F238E27FC236}">
                  <a16:creationId xmlns:a16="http://schemas.microsoft.com/office/drawing/2014/main" id="{AC4826A8-C9E9-49D9-AF7F-E3DC7BD67BD3}"/>
                </a:ext>
              </a:extLst>
            </p:cNvPr>
            <p:cNvSpPr/>
            <p:nvPr/>
          </p:nvSpPr>
          <p:spPr bwMode="black">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2400"/>
            </a:p>
          </p:txBody>
        </p:sp>
        <p:sp>
          <p:nvSpPr>
            <p:cNvPr id="38" name="Freeform: Shape 37">
              <a:extLst>
                <a:ext uri="{FF2B5EF4-FFF2-40B4-BE49-F238E27FC236}">
                  <a16:creationId xmlns:a16="http://schemas.microsoft.com/office/drawing/2014/main" id="{9CCCC674-E4E6-46F9-9914-F12E382E2222}"/>
                </a:ext>
              </a:extLst>
            </p:cNvPr>
            <p:cNvSpPr/>
            <p:nvPr/>
          </p:nvSpPr>
          <p:spPr bwMode="black">
            <a:xfrm>
              <a:off x="4501309" y="476965"/>
              <a:ext cx="110102" cy="853287"/>
            </a:xfrm>
            <a:custGeom>
              <a:avLst/>
              <a:gdLst>
                <a:gd name="connsiteX0" fmla="*/ 20644 w 110101"/>
                <a:gd name="connsiteY0" fmla="*/ 246352 h 853286"/>
                <a:gd name="connsiteX1" fmla="*/ 92210 w 110101"/>
                <a:gd name="connsiteY1" fmla="*/ 246352 h 853286"/>
                <a:gd name="connsiteX2" fmla="*/ 92210 w 110101"/>
                <a:gd name="connsiteY2" fmla="*/ 835395 h 853286"/>
                <a:gd name="connsiteX3" fmla="*/ 20644 w 110101"/>
                <a:gd name="connsiteY3" fmla="*/ 835395 h 853286"/>
                <a:gd name="connsiteX4" fmla="*/ 20644 w 110101"/>
                <a:gd name="connsiteY4" fmla="*/ 246352 h 853286"/>
                <a:gd name="connsiteX5" fmla="*/ 20644 w 110101"/>
                <a:gd name="connsiteY5" fmla="*/ 20644 h 853286"/>
                <a:gd name="connsiteX6" fmla="*/ 92210 w 110101"/>
                <a:gd name="connsiteY6" fmla="*/ 20644 h 853286"/>
                <a:gd name="connsiteX7" fmla="*/ 92210 w 110101"/>
                <a:gd name="connsiteY7" fmla="*/ 136251 h 853286"/>
                <a:gd name="connsiteX8" fmla="*/ 20644 w 110101"/>
                <a:gd name="connsiteY8" fmla="*/ 136251 h 853286"/>
                <a:gd name="connsiteX9" fmla="*/ 20644 w 110101"/>
                <a:gd name="connsiteY9" fmla="*/ 20644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01" h="853286">
                  <a:moveTo>
                    <a:pt x="20644" y="246352"/>
                  </a:moveTo>
                  <a:lnTo>
                    <a:pt x="92210" y="246352"/>
                  </a:lnTo>
                  <a:lnTo>
                    <a:pt x="92210" y="835395"/>
                  </a:lnTo>
                  <a:lnTo>
                    <a:pt x="20644" y="835395"/>
                  </a:lnTo>
                  <a:lnTo>
                    <a:pt x="20644" y="246352"/>
                  </a:lnTo>
                  <a:close/>
                  <a:moveTo>
                    <a:pt x="20644" y="20644"/>
                  </a:moveTo>
                  <a:lnTo>
                    <a:pt x="92210" y="20644"/>
                  </a:lnTo>
                  <a:lnTo>
                    <a:pt x="92210" y="136251"/>
                  </a:lnTo>
                  <a:lnTo>
                    <a:pt x="20644" y="136251"/>
                  </a:lnTo>
                  <a:lnTo>
                    <a:pt x="20644" y="20644"/>
                  </a:lnTo>
                  <a:close/>
                </a:path>
              </a:pathLst>
            </a:custGeom>
            <a:solidFill>
              <a:schemeClr val="bg1"/>
            </a:solidFill>
            <a:ln w="9525" cap="flat">
              <a:noFill/>
              <a:prstDash val="solid"/>
              <a:miter/>
            </a:ln>
          </p:spPr>
          <p:txBody>
            <a:bodyPr rtlCol="0" anchor="ctr"/>
            <a:lstStyle/>
            <a:p>
              <a:endParaRPr lang="en-GB" sz="2400"/>
            </a:p>
          </p:txBody>
        </p:sp>
        <p:sp>
          <p:nvSpPr>
            <p:cNvPr id="39" name="Freeform: Shape 38">
              <a:extLst>
                <a:ext uri="{FF2B5EF4-FFF2-40B4-BE49-F238E27FC236}">
                  <a16:creationId xmlns:a16="http://schemas.microsoft.com/office/drawing/2014/main" id="{A53A8048-4F2C-4389-90D8-AD6670C2E937}"/>
                </a:ext>
              </a:extLst>
            </p:cNvPr>
            <p:cNvSpPr/>
            <p:nvPr/>
          </p:nvSpPr>
          <p:spPr bwMode="black">
            <a:xfrm>
              <a:off x="4501309" y="702673"/>
              <a:ext cx="110102" cy="605559"/>
            </a:xfrm>
            <a:custGeom>
              <a:avLst/>
              <a:gdLst>
                <a:gd name="connsiteX0" fmla="*/ 20644 w 110101"/>
                <a:gd name="connsiteY0" fmla="*/ 20644 h 605558"/>
                <a:gd name="connsiteX1" fmla="*/ 92210 w 110101"/>
                <a:gd name="connsiteY1" fmla="*/ 20644 h 605558"/>
                <a:gd name="connsiteX2" fmla="*/ 92210 w 110101"/>
                <a:gd name="connsiteY2" fmla="*/ 609687 h 605558"/>
                <a:gd name="connsiteX3" fmla="*/ 20644 w 110101"/>
                <a:gd name="connsiteY3" fmla="*/ 609687 h 605558"/>
              </a:gdLst>
              <a:ahLst/>
              <a:cxnLst>
                <a:cxn ang="0">
                  <a:pos x="connsiteX0" y="connsiteY0"/>
                </a:cxn>
                <a:cxn ang="0">
                  <a:pos x="connsiteX1" y="connsiteY1"/>
                </a:cxn>
                <a:cxn ang="0">
                  <a:pos x="connsiteX2" y="connsiteY2"/>
                </a:cxn>
                <a:cxn ang="0">
                  <a:pos x="connsiteX3" y="connsiteY3"/>
                </a:cxn>
              </a:cxnLst>
              <a:rect l="l" t="t" r="r" b="b"/>
              <a:pathLst>
                <a:path w="110101" h="605558">
                  <a:moveTo>
                    <a:pt x="20644" y="20644"/>
                  </a:moveTo>
                  <a:lnTo>
                    <a:pt x="92210" y="20644"/>
                  </a:lnTo>
                  <a:lnTo>
                    <a:pt x="92210" y="609687"/>
                  </a:lnTo>
                  <a:lnTo>
                    <a:pt x="20644" y="609687"/>
                  </a:lnTo>
                  <a:close/>
                </a:path>
              </a:pathLst>
            </a:custGeom>
            <a:solidFill>
              <a:schemeClr val="bg1"/>
            </a:solidFill>
            <a:ln w="9525" cap="flat">
              <a:noFill/>
              <a:prstDash val="solid"/>
              <a:miter/>
            </a:ln>
          </p:spPr>
          <p:txBody>
            <a:bodyPr rtlCol="0" anchor="ctr"/>
            <a:lstStyle/>
            <a:p>
              <a:endParaRPr lang="en-GB" sz="2400"/>
            </a:p>
          </p:txBody>
        </p:sp>
        <p:sp>
          <p:nvSpPr>
            <p:cNvPr id="40" name="Freeform: Shape 39">
              <a:extLst>
                <a:ext uri="{FF2B5EF4-FFF2-40B4-BE49-F238E27FC236}">
                  <a16:creationId xmlns:a16="http://schemas.microsoft.com/office/drawing/2014/main" id="{91191415-0ECC-4572-B26D-B095FEB85F29}"/>
                </a:ext>
              </a:extLst>
            </p:cNvPr>
            <p:cNvSpPr/>
            <p:nvPr/>
          </p:nvSpPr>
          <p:spPr bwMode="black">
            <a:xfrm>
              <a:off x="4501309" y="476965"/>
              <a:ext cx="110102" cy="137627"/>
            </a:xfrm>
            <a:custGeom>
              <a:avLst/>
              <a:gdLst>
                <a:gd name="connsiteX0" fmla="*/ 20644 w 110101"/>
                <a:gd name="connsiteY0" fmla="*/ 20644 h 137626"/>
                <a:gd name="connsiteX1" fmla="*/ 92210 w 110101"/>
                <a:gd name="connsiteY1" fmla="*/ 20644 h 137626"/>
                <a:gd name="connsiteX2" fmla="*/ 92210 w 110101"/>
                <a:gd name="connsiteY2" fmla="*/ 136251 h 137626"/>
                <a:gd name="connsiteX3" fmla="*/ 20644 w 110101"/>
                <a:gd name="connsiteY3" fmla="*/ 136251 h 137626"/>
              </a:gdLst>
              <a:ahLst/>
              <a:cxnLst>
                <a:cxn ang="0">
                  <a:pos x="connsiteX0" y="connsiteY0"/>
                </a:cxn>
                <a:cxn ang="0">
                  <a:pos x="connsiteX1" y="connsiteY1"/>
                </a:cxn>
                <a:cxn ang="0">
                  <a:pos x="connsiteX2" y="connsiteY2"/>
                </a:cxn>
                <a:cxn ang="0">
                  <a:pos x="connsiteX3" y="connsiteY3"/>
                </a:cxn>
              </a:cxnLst>
              <a:rect l="l" t="t" r="r" b="b"/>
              <a:pathLst>
                <a:path w="110101" h="137626">
                  <a:moveTo>
                    <a:pt x="20644" y="20644"/>
                  </a:moveTo>
                  <a:lnTo>
                    <a:pt x="92210" y="20644"/>
                  </a:lnTo>
                  <a:lnTo>
                    <a:pt x="92210" y="136251"/>
                  </a:lnTo>
                  <a:lnTo>
                    <a:pt x="20644" y="136251"/>
                  </a:lnTo>
                  <a:close/>
                </a:path>
              </a:pathLst>
            </a:custGeom>
            <a:solidFill>
              <a:schemeClr val="bg1"/>
            </a:solidFill>
            <a:ln w="9525" cap="flat">
              <a:noFill/>
              <a:prstDash val="solid"/>
              <a:miter/>
            </a:ln>
          </p:spPr>
          <p:txBody>
            <a:bodyPr rtlCol="0" anchor="ctr"/>
            <a:lstStyle/>
            <a:p>
              <a:endParaRPr lang="en-GB" sz="2400"/>
            </a:p>
          </p:txBody>
        </p:sp>
        <p:sp>
          <p:nvSpPr>
            <p:cNvPr id="41" name="Freeform: Shape 40">
              <a:extLst>
                <a:ext uri="{FF2B5EF4-FFF2-40B4-BE49-F238E27FC236}">
                  <a16:creationId xmlns:a16="http://schemas.microsoft.com/office/drawing/2014/main" id="{AACB428A-70CC-49C9-9815-49643EC9A0FD}"/>
                </a:ext>
              </a:extLst>
            </p:cNvPr>
            <p:cNvSpPr/>
            <p:nvPr/>
          </p:nvSpPr>
          <p:spPr bwMode="black">
            <a:xfrm>
              <a:off x="4680224" y="686158"/>
              <a:ext cx="578033" cy="660609"/>
            </a:xfrm>
            <a:custGeom>
              <a:avLst/>
              <a:gdLst>
                <a:gd name="connsiteX0" fmla="*/ 92210 w 578033"/>
                <a:gd name="connsiteY0" fmla="*/ 331681 h 660609"/>
                <a:gd name="connsiteX1" fmla="*/ 298650 w 578033"/>
                <a:gd name="connsiteY1" fmla="*/ 582162 h 660609"/>
                <a:gd name="connsiteX2" fmla="*/ 505091 w 578033"/>
                <a:gd name="connsiteY2" fmla="*/ 331681 h 660609"/>
                <a:gd name="connsiteX3" fmla="*/ 298650 w 578033"/>
                <a:gd name="connsiteY3" fmla="*/ 81200 h 660609"/>
                <a:gd name="connsiteX4" fmla="*/ 92210 w 578033"/>
                <a:gd name="connsiteY4" fmla="*/ 331681 h 660609"/>
                <a:gd name="connsiteX5" fmla="*/ 576657 w 578033"/>
                <a:gd name="connsiteY5" fmla="*/ 331681 h 660609"/>
                <a:gd name="connsiteX6" fmla="*/ 298650 w 578033"/>
                <a:gd name="connsiteY6" fmla="*/ 642718 h 660609"/>
                <a:gd name="connsiteX7" fmla="*/ 20644 w 578033"/>
                <a:gd name="connsiteY7" fmla="*/ 331681 h 660609"/>
                <a:gd name="connsiteX8" fmla="*/ 298650 w 578033"/>
                <a:gd name="connsiteY8" fmla="*/ 20644 h 660609"/>
                <a:gd name="connsiteX9" fmla="*/ 576657 w 578033"/>
                <a:gd name="connsiteY9" fmla="*/ 331681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033" h="660609">
                  <a:moveTo>
                    <a:pt x="92210" y="331681"/>
                  </a:moveTo>
                  <a:cubicBezTo>
                    <a:pt x="92210" y="458298"/>
                    <a:pt x="161023" y="582162"/>
                    <a:pt x="298650" y="582162"/>
                  </a:cubicBezTo>
                  <a:cubicBezTo>
                    <a:pt x="436277" y="582162"/>
                    <a:pt x="505091" y="455545"/>
                    <a:pt x="505091" y="331681"/>
                  </a:cubicBezTo>
                  <a:cubicBezTo>
                    <a:pt x="505091" y="205064"/>
                    <a:pt x="436277" y="81200"/>
                    <a:pt x="298650" y="81200"/>
                  </a:cubicBezTo>
                  <a:cubicBezTo>
                    <a:pt x="161023" y="81200"/>
                    <a:pt x="92210" y="205064"/>
                    <a:pt x="92210" y="331681"/>
                  </a:cubicBezTo>
                  <a:moveTo>
                    <a:pt x="576657" y="331681"/>
                  </a:moveTo>
                  <a:cubicBezTo>
                    <a:pt x="576657" y="499586"/>
                    <a:pt x="477565" y="642718"/>
                    <a:pt x="298650" y="642718"/>
                  </a:cubicBezTo>
                  <a:cubicBezTo>
                    <a:pt x="119735" y="642718"/>
                    <a:pt x="20644" y="499586"/>
                    <a:pt x="20644" y="331681"/>
                  </a:cubicBezTo>
                  <a:cubicBezTo>
                    <a:pt x="20644" y="163776"/>
                    <a:pt x="119735" y="20644"/>
                    <a:pt x="298650" y="20644"/>
                  </a:cubicBezTo>
                  <a:cubicBezTo>
                    <a:pt x="477565" y="20644"/>
                    <a:pt x="576657" y="163776"/>
                    <a:pt x="576657" y="331681"/>
                  </a:cubicBezTo>
                </a:path>
              </a:pathLst>
            </a:custGeom>
            <a:solidFill>
              <a:schemeClr val="bg1"/>
            </a:solidFill>
            <a:ln w="9525" cap="flat">
              <a:noFill/>
              <a:prstDash val="solid"/>
              <a:miter/>
            </a:ln>
          </p:spPr>
          <p:txBody>
            <a:bodyPr rtlCol="0" anchor="ctr"/>
            <a:lstStyle/>
            <a:p>
              <a:endParaRPr lang="en-GB" sz="2400"/>
            </a:p>
          </p:txBody>
        </p:sp>
        <p:sp>
          <p:nvSpPr>
            <p:cNvPr id="42" name="Freeform: Shape 41">
              <a:extLst>
                <a:ext uri="{FF2B5EF4-FFF2-40B4-BE49-F238E27FC236}">
                  <a16:creationId xmlns:a16="http://schemas.microsoft.com/office/drawing/2014/main" id="{3861F017-D2F7-4800-923F-F093966A4640}"/>
                </a:ext>
              </a:extLst>
            </p:cNvPr>
            <p:cNvSpPr/>
            <p:nvPr/>
          </p:nvSpPr>
          <p:spPr bwMode="black">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2400"/>
            </a:p>
          </p:txBody>
        </p:sp>
        <p:sp>
          <p:nvSpPr>
            <p:cNvPr id="43" name="Freeform: Shape 42">
              <a:extLst>
                <a:ext uri="{FF2B5EF4-FFF2-40B4-BE49-F238E27FC236}">
                  <a16:creationId xmlns:a16="http://schemas.microsoft.com/office/drawing/2014/main" id="{EC217B49-70CC-4D78-AED0-18A9A28B3500}"/>
                </a:ext>
              </a:extLst>
            </p:cNvPr>
            <p:cNvSpPr/>
            <p:nvPr/>
          </p:nvSpPr>
          <p:spPr bwMode="black">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2400"/>
            </a:p>
          </p:txBody>
        </p:sp>
        <p:sp>
          <p:nvSpPr>
            <p:cNvPr id="44" name="Freeform: Shape 43">
              <a:extLst>
                <a:ext uri="{FF2B5EF4-FFF2-40B4-BE49-F238E27FC236}">
                  <a16:creationId xmlns:a16="http://schemas.microsoft.com/office/drawing/2014/main" id="{7021449B-89FF-4452-B2AC-A01CC925A3F6}"/>
                </a:ext>
              </a:extLst>
            </p:cNvPr>
            <p:cNvSpPr/>
            <p:nvPr/>
          </p:nvSpPr>
          <p:spPr bwMode="black">
            <a:xfrm>
              <a:off x="5918867"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0772 w 578033"/>
                <a:gd name="connsiteY16" fmla="*/ 527111 h 660609"/>
                <a:gd name="connsiteX17" fmla="*/ 216074 w 578033"/>
                <a:gd name="connsiteY17" fmla="*/ 648223 h 660609"/>
                <a:gd name="connsiteX18" fmla="*/ 20644 w 578033"/>
                <a:gd name="connsiteY18" fmla="*/ 474813 h 660609"/>
                <a:gd name="connsiteX19" fmla="*/ 334433 w 578033"/>
                <a:gd name="connsiteY19" fmla="*/ 284888 h 660609"/>
                <a:gd name="connsiteX20" fmla="*/ 425267 w 578033"/>
                <a:gd name="connsiteY20" fmla="*/ 205064 h 660609"/>
                <a:gd name="connsiteX21" fmla="*/ 271125 w 578033"/>
                <a:gd name="connsiteY21" fmla="*/ 83952 h 660609"/>
                <a:gd name="connsiteX22" fmla="*/ 114230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6427"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1" y="565647"/>
                    <a:pt x="565647" y="562894"/>
                  </a:cubicBezTo>
                  <a:lnTo>
                    <a:pt x="565647" y="623450"/>
                  </a:lnTo>
                  <a:cubicBezTo>
                    <a:pt x="549131" y="626203"/>
                    <a:pt x="538121" y="628955"/>
                    <a:pt x="518854" y="628955"/>
                  </a:cubicBezTo>
                  <a:cubicBezTo>
                    <a:pt x="447288" y="628955"/>
                    <a:pt x="433525" y="587667"/>
                    <a:pt x="433525" y="527111"/>
                  </a:cubicBezTo>
                  <a:lnTo>
                    <a:pt x="430772" y="527111"/>
                  </a:lnTo>
                  <a:cubicBezTo>
                    <a:pt x="381227" y="604182"/>
                    <a:pt x="328928" y="648223"/>
                    <a:pt x="216074" y="648223"/>
                  </a:cubicBezTo>
                  <a:cubicBezTo>
                    <a:pt x="108725" y="648223"/>
                    <a:pt x="20644" y="593172"/>
                    <a:pt x="20644" y="474813"/>
                  </a:cubicBezTo>
                  <a:cubicBezTo>
                    <a:pt x="20644" y="309661"/>
                    <a:pt x="180291" y="304156"/>
                    <a:pt x="334433" y="284888"/>
                  </a:cubicBezTo>
                  <a:cubicBezTo>
                    <a:pt x="392237" y="279383"/>
                    <a:pt x="425267" y="271125"/>
                    <a:pt x="425267" y="205064"/>
                  </a:cubicBezTo>
                  <a:cubicBezTo>
                    <a:pt x="425267" y="108725"/>
                    <a:pt x="356454" y="83952"/>
                    <a:pt x="271125" y="83952"/>
                  </a:cubicBezTo>
                  <a:cubicBezTo>
                    <a:pt x="183044" y="83952"/>
                    <a:pt x="116983" y="125240"/>
                    <a:pt x="114230" y="221579"/>
                  </a:cubicBezTo>
                  <a:lnTo>
                    <a:pt x="48169" y="221579"/>
                  </a:lnTo>
                  <a:close/>
                </a:path>
              </a:pathLst>
            </a:custGeom>
            <a:solidFill>
              <a:schemeClr val="bg1"/>
            </a:solidFill>
            <a:ln w="9525" cap="flat">
              <a:noFill/>
              <a:prstDash val="solid"/>
              <a:miter/>
            </a:ln>
          </p:spPr>
          <p:txBody>
            <a:bodyPr rtlCol="0" anchor="ctr"/>
            <a:lstStyle/>
            <a:p>
              <a:endParaRPr lang="en-GB" sz="2400"/>
            </a:p>
          </p:txBody>
        </p:sp>
        <p:sp>
          <p:nvSpPr>
            <p:cNvPr id="45" name="Freeform: Shape 44">
              <a:extLst>
                <a:ext uri="{FF2B5EF4-FFF2-40B4-BE49-F238E27FC236}">
                  <a16:creationId xmlns:a16="http://schemas.microsoft.com/office/drawing/2014/main" id="{A63DE190-5910-4A04-8831-912E7B4D07E0}"/>
                </a:ext>
              </a:extLst>
            </p:cNvPr>
            <p:cNvSpPr/>
            <p:nvPr/>
          </p:nvSpPr>
          <p:spPr bwMode="black">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2400"/>
            </a:p>
          </p:txBody>
        </p:sp>
        <p:sp>
          <p:nvSpPr>
            <p:cNvPr id="46" name="Freeform: Shape 45">
              <a:extLst>
                <a:ext uri="{FF2B5EF4-FFF2-40B4-BE49-F238E27FC236}">
                  <a16:creationId xmlns:a16="http://schemas.microsoft.com/office/drawing/2014/main" id="{CC513A30-DC41-4B70-B474-B7F9882045F1}"/>
                </a:ext>
              </a:extLst>
            </p:cNvPr>
            <p:cNvSpPr/>
            <p:nvPr/>
          </p:nvSpPr>
          <p:spPr bwMode="black">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2400"/>
            </a:p>
          </p:txBody>
        </p:sp>
        <p:sp>
          <p:nvSpPr>
            <p:cNvPr id="47" name="Freeform: Shape 46">
              <a:extLst>
                <a:ext uri="{FF2B5EF4-FFF2-40B4-BE49-F238E27FC236}">
                  <a16:creationId xmlns:a16="http://schemas.microsoft.com/office/drawing/2014/main" id="{04BE96A6-616D-4E71-8D2F-943A0D187F8C}"/>
                </a:ext>
              </a:extLst>
            </p:cNvPr>
            <p:cNvSpPr/>
            <p:nvPr/>
          </p:nvSpPr>
          <p:spPr bwMode="black">
            <a:xfrm>
              <a:off x="6766649" y="666890"/>
              <a:ext cx="605559" cy="908338"/>
            </a:xfrm>
            <a:custGeom>
              <a:avLst/>
              <a:gdLst>
                <a:gd name="connsiteX0" fmla="*/ 312413 w 605558"/>
                <a:gd name="connsiteY0" fmla="*/ 516101 h 908337"/>
                <a:gd name="connsiteX1" fmla="*/ 447288 w 605558"/>
                <a:gd name="connsiteY1" fmla="*/ 339939 h 908337"/>
                <a:gd name="connsiteX2" fmla="*/ 309661 w 605558"/>
                <a:gd name="connsiteY2" fmla="*/ 161024 h 908337"/>
                <a:gd name="connsiteX3" fmla="*/ 185796 w 605558"/>
                <a:gd name="connsiteY3" fmla="*/ 345444 h 908337"/>
                <a:gd name="connsiteX4" fmla="*/ 312413 w 605558"/>
                <a:gd name="connsiteY4" fmla="*/ 516101 h 908337"/>
                <a:gd name="connsiteX5" fmla="*/ 604182 w 605558"/>
                <a:gd name="connsiteY5" fmla="*/ 37159 h 908337"/>
                <a:gd name="connsiteX6" fmla="*/ 604182 w 605558"/>
                <a:gd name="connsiteY6" fmla="*/ 615192 h 908337"/>
                <a:gd name="connsiteX7" fmla="*/ 298650 w 605558"/>
                <a:gd name="connsiteY7" fmla="*/ 895951 h 908337"/>
                <a:gd name="connsiteX8" fmla="*/ 34407 w 605558"/>
                <a:gd name="connsiteY8" fmla="*/ 714284 h 908337"/>
                <a:gd name="connsiteX9" fmla="*/ 207816 w 605558"/>
                <a:gd name="connsiteY9" fmla="*/ 714284 h 908337"/>
                <a:gd name="connsiteX10" fmla="*/ 320671 w 605558"/>
                <a:gd name="connsiteY10" fmla="*/ 774840 h 908337"/>
                <a:gd name="connsiteX11" fmla="*/ 447288 w 605558"/>
                <a:gd name="connsiteY11" fmla="*/ 634460 h 908337"/>
                <a:gd name="connsiteX12" fmla="*/ 447288 w 605558"/>
                <a:gd name="connsiteY12" fmla="*/ 560142 h 908337"/>
                <a:gd name="connsiteX13" fmla="*/ 444535 w 605558"/>
                <a:gd name="connsiteY13" fmla="*/ 557389 h 908337"/>
                <a:gd name="connsiteX14" fmla="*/ 282135 w 605558"/>
                <a:gd name="connsiteY14" fmla="*/ 648223 h 908337"/>
                <a:gd name="connsiteX15" fmla="*/ 20644 w 605558"/>
                <a:gd name="connsiteY15" fmla="*/ 334433 h 908337"/>
                <a:gd name="connsiteX16" fmla="*/ 271125 w 605558"/>
                <a:gd name="connsiteY16" fmla="*/ 20644 h 908337"/>
                <a:gd name="connsiteX17" fmla="*/ 447288 w 605558"/>
                <a:gd name="connsiteY17" fmla="*/ 127993 h 908337"/>
                <a:gd name="connsiteX18" fmla="*/ 450040 w 605558"/>
                <a:gd name="connsiteY18" fmla="*/ 127993 h 908337"/>
                <a:gd name="connsiteX19" fmla="*/ 450040 w 605558"/>
                <a:gd name="connsiteY19" fmla="*/ 37159 h 908337"/>
                <a:gd name="connsiteX20" fmla="*/ 604182 w 605558"/>
                <a:gd name="connsiteY20" fmla="*/ 37159 h 90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558" h="908337">
                  <a:moveTo>
                    <a:pt x="312413" y="516101"/>
                  </a:moveTo>
                  <a:cubicBezTo>
                    <a:pt x="419762" y="516101"/>
                    <a:pt x="447288" y="422515"/>
                    <a:pt x="447288" y="339939"/>
                  </a:cubicBezTo>
                  <a:cubicBezTo>
                    <a:pt x="447288" y="240847"/>
                    <a:pt x="400494" y="161024"/>
                    <a:pt x="309661" y="161024"/>
                  </a:cubicBezTo>
                  <a:cubicBezTo>
                    <a:pt x="251857" y="161024"/>
                    <a:pt x="185796" y="205064"/>
                    <a:pt x="185796" y="345444"/>
                  </a:cubicBezTo>
                  <a:cubicBezTo>
                    <a:pt x="185796" y="422515"/>
                    <a:pt x="216074" y="516101"/>
                    <a:pt x="312413" y="516101"/>
                  </a:cubicBezTo>
                  <a:moveTo>
                    <a:pt x="604182" y="37159"/>
                  </a:moveTo>
                  <a:lnTo>
                    <a:pt x="604182" y="615192"/>
                  </a:lnTo>
                  <a:cubicBezTo>
                    <a:pt x="604182" y="719789"/>
                    <a:pt x="595925" y="895951"/>
                    <a:pt x="298650" y="895951"/>
                  </a:cubicBezTo>
                  <a:cubicBezTo>
                    <a:pt x="174786" y="895951"/>
                    <a:pt x="42664" y="840901"/>
                    <a:pt x="34407" y="714284"/>
                  </a:cubicBezTo>
                  <a:lnTo>
                    <a:pt x="207816" y="714284"/>
                  </a:lnTo>
                  <a:cubicBezTo>
                    <a:pt x="216074" y="744562"/>
                    <a:pt x="227084" y="774840"/>
                    <a:pt x="320671" y="774840"/>
                  </a:cubicBezTo>
                  <a:cubicBezTo>
                    <a:pt x="405999" y="774840"/>
                    <a:pt x="447288" y="733552"/>
                    <a:pt x="447288" y="634460"/>
                  </a:cubicBezTo>
                  <a:lnTo>
                    <a:pt x="447288" y="560142"/>
                  </a:lnTo>
                  <a:lnTo>
                    <a:pt x="444535" y="557389"/>
                  </a:lnTo>
                  <a:cubicBezTo>
                    <a:pt x="419762" y="604182"/>
                    <a:pt x="378474" y="648223"/>
                    <a:pt x="282135" y="648223"/>
                  </a:cubicBezTo>
                  <a:cubicBezTo>
                    <a:pt x="136251" y="648223"/>
                    <a:pt x="20644" y="546379"/>
                    <a:pt x="20644" y="334433"/>
                  </a:cubicBezTo>
                  <a:cubicBezTo>
                    <a:pt x="20644" y="125241"/>
                    <a:pt x="139003" y="20644"/>
                    <a:pt x="271125" y="20644"/>
                  </a:cubicBezTo>
                  <a:cubicBezTo>
                    <a:pt x="383979" y="20644"/>
                    <a:pt x="428019" y="86705"/>
                    <a:pt x="447288" y="127993"/>
                  </a:cubicBezTo>
                  <a:lnTo>
                    <a:pt x="450040" y="127993"/>
                  </a:lnTo>
                  <a:lnTo>
                    <a:pt x="450040" y="37159"/>
                  </a:lnTo>
                  <a:lnTo>
                    <a:pt x="604182" y="37159"/>
                  </a:lnTo>
                  <a:close/>
                </a:path>
              </a:pathLst>
            </a:custGeom>
            <a:solidFill>
              <a:schemeClr val="bg1"/>
            </a:solidFill>
            <a:ln w="9525" cap="flat">
              <a:noFill/>
              <a:prstDash val="solid"/>
              <a:miter/>
            </a:ln>
          </p:spPr>
          <p:txBody>
            <a:bodyPr rtlCol="0" anchor="ctr"/>
            <a:lstStyle/>
            <a:p>
              <a:endParaRPr lang="en-GB" sz="2400"/>
            </a:p>
          </p:txBody>
        </p:sp>
        <p:sp>
          <p:nvSpPr>
            <p:cNvPr id="48" name="Freeform: Shape 47">
              <a:extLst>
                <a:ext uri="{FF2B5EF4-FFF2-40B4-BE49-F238E27FC236}">
                  <a16:creationId xmlns:a16="http://schemas.microsoft.com/office/drawing/2014/main" id="{FC6CE4B4-072A-4577-874A-81871C055E54}"/>
                </a:ext>
              </a:extLst>
            </p:cNvPr>
            <p:cNvSpPr/>
            <p:nvPr/>
          </p:nvSpPr>
          <p:spPr bwMode="black">
            <a:xfrm>
              <a:off x="7485061" y="666890"/>
              <a:ext cx="385355" cy="660609"/>
            </a:xfrm>
            <a:custGeom>
              <a:avLst/>
              <a:gdLst>
                <a:gd name="connsiteX0" fmla="*/ 23397 w 385355"/>
                <a:gd name="connsiteY0" fmla="*/ 37159 h 660609"/>
                <a:gd name="connsiteX1" fmla="*/ 174786 w 385355"/>
                <a:gd name="connsiteY1" fmla="*/ 37159 h 660609"/>
                <a:gd name="connsiteX2" fmla="*/ 174786 w 385355"/>
                <a:gd name="connsiteY2" fmla="*/ 141756 h 660609"/>
                <a:gd name="connsiteX3" fmla="*/ 177539 w 385355"/>
                <a:gd name="connsiteY3" fmla="*/ 141756 h 660609"/>
                <a:gd name="connsiteX4" fmla="*/ 342691 w 385355"/>
                <a:gd name="connsiteY4" fmla="*/ 20644 h 660609"/>
                <a:gd name="connsiteX5" fmla="*/ 372969 w 385355"/>
                <a:gd name="connsiteY5" fmla="*/ 23397 h 660609"/>
                <a:gd name="connsiteX6" fmla="*/ 372969 w 385355"/>
                <a:gd name="connsiteY6" fmla="*/ 185796 h 660609"/>
                <a:gd name="connsiteX7" fmla="*/ 326176 w 385355"/>
                <a:gd name="connsiteY7" fmla="*/ 183044 h 660609"/>
                <a:gd name="connsiteX8" fmla="*/ 180291 w 385355"/>
                <a:gd name="connsiteY8" fmla="*/ 328928 h 660609"/>
                <a:gd name="connsiteX9" fmla="*/ 180291 w 385355"/>
                <a:gd name="connsiteY9" fmla="*/ 645470 h 660609"/>
                <a:gd name="connsiteX10" fmla="*/ 20644 w 385355"/>
                <a:gd name="connsiteY10" fmla="*/ 645470 h 660609"/>
                <a:gd name="connsiteX11" fmla="*/ 20644 w 385355"/>
                <a:gd name="connsiteY11" fmla="*/ 3715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55" h="660609">
                  <a:moveTo>
                    <a:pt x="23397" y="37159"/>
                  </a:moveTo>
                  <a:lnTo>
                    <a:pt x="174786" y="37159"/>
                  </a:lnTo>
                  <a:lnTo>
                    <a:pt x="174786" y="141756"/>
                  </a:lnTo>
                  <a:lnTo>
                    <a:pt x="177539" y="141756"/>
                  </a:lnTo>
                  <a:cubicBezTo>
                    <a:pt x="210569" y="81200"/>
                    <a:pt x="246352" y="20644"/>
                    <a:pt x="342691" y="20644"/>
                  </a:cubicBezTo>
                  <a:cubicBezTo>
                    <a:pt x="353701" y="20644"/>
                    <a:pt x="361959" y="20644"/>
                    <a:pt x="372969" y="23397"/>
                  </a:cubicBezTo>
                  <a:lnTo>
                    <a:pt x="372969" y="185796"/>
                  </a:lnTo>
                  <a:cubicBezTo>
                    <a:pt x="359206" y="183044"/>
                    <a:pt x="342691" y="183044"/>
                    <a:pt x="326176" y="183044"/>
                  </a:cubicBezTo>
                  <a:cubicBezTo>
                    <a:pt x="202312" y="183044"/>
                    <a:pt x="180291" y="260115"/>
                    <a:pt x="180291" y="328928"/>
                  </a:cubicBezTo>
                  <a:lnTo>
                    <a:pt x="180291" y="645470"/>
                  </a:lnTo>
                  <a:lnTo>
                    <a:pt x="20644" y="645470"/>
                  </a:lnTo>
                  <a:lnTo>
                    <a:pt x="20644" y="37159"/>
                  </a:lnTo>
                  <a:close/>
                </a:path>
              </a:pathLst>
            </a:custGeom>
            <a:solidFill>
              <a:schemeClr val="bg1"/>
            </a:solidFill>
            <a:ln w="9525" cap="flat">
              <a:noFill/>
              <a:prstDash val="solid"/>
              <a:miter/>
            </a:ln>
          </p:spPr>
          <p:txBody>
            <a:bodyPr rtlCol="0" anchor="ctr"/>
            <a:lstStyle/>
            <a:p>
              <a:endParaRPr lang="en-GB" sz="2400"/>
            </a:p>
          </p:txBody>
        </p:sp>
        <p:sp>
          <p:nvSpPr>
            <p:cNvPr id="49" name="Freeform: Shape 48">
              <a:extLst>
                <a:ext uri="{FF2B5EF4-FFF2-40B4-BE49-F238E27FC236}">
                  <a16:creationId xmlns:a16="http://schemas.microsoft.com/office/drawing/2014/main" id="{CC62C249-90CE-45DC-8B3D-A3EF2B7862C4}"/>
                </a:ext>
              </a:extLst>
            </p:cNvPr>
            <p:cNvSpPr/>
            <p:nvPr/>
          </p:nvSpPr>
          <p:spPr bwMode="black">
            <a:xfrm>
              <a:off x="8206226" y="471460"/>
              <a:ext cx="633084" cy="853287"/>
            </a:xfrm>
            <a:custGeom>
              <a:avLst/>
              <a:gdLst>
                <a:gd name="connsiteX0" fmla="*/ 320671 w 633083"/>
                <a:gd name="connsiteY0" fmla="*/ 725294 h 853286"/>
                <a:gd name="connsiteX1" fmla="*/ 461050 w 633083"/>
                <a:gd name="connsiteY1" fmla="*/ 549131 h 853286"/>
                <a:gd name="connsiteX2" fmla="*/ 323423 w 633083"/>
                <a:gd name="connsiteY2" fmla="*/ 353701 h 853286"/>
                <a:gd name="connsiteX3" fmla="*/ 188549 w 633083"/>
                <a:gd name="connsiteY3" fmla="*/ 540874 h 853286"/>
                <a:gd name="connsiteX4" fmla="*/ 320671 w 633083"/>
                <a:gd name="connsiteY4" fmla="*/ 725294 h 853286"/>
                <a:gd name="connsiteX5" fmla="*/ 612440 w 633083"/>
                <a:gd name="connsiteY5" fmla="*/ 840901 h 853286"/>
                <a:gd name="connsiteX6" fmla="*/ 455545 w 633083"/>
                <a:gd name="connsiteY6" fmla="*/ 840901 h 853286"/>
                <a:gd name="connsiteX7" fmla="*/ 455545 w 633083"/>
                <a:gd name="connsiteY7" fmla="*/ 763829 h 853286"/>
                <a:gd name="connsiteX8" fmla="*/ 452793 w 633083"/>
                <a:gd name="connsiteY8" fmla="*/ 763829 h 853286"/>
                <a:gd name="connsiteX9" fmla="*/ 276630 w 633083"/>
                <a:gd name="connsiteY9" fmla="*/ 857416 h 853286"/>
                <a:gd name="connsiteX10" fmla="*/ 20644 w 633083"/>
                <a:gd name="connsiteY10" fmla="*/ 529864 h 853286"/>
                <a:gd name="connsiteX11" fmla="*/ 271125 w 633083"/>
                <a:gd name="connsiteY11" fmla="*/ 216074 h 853286"/>
                <a:gd name="connsiteX12" fmla="*/ 447288 w 633083"/>
                <a:gd name="connsiteY12" fmla="*/ 309661 h 853286"/>
                <a:gd name="connsiteX13" fmla="*/ 450040 w 633083"/>
                <a:gd name="connsiteY13" fmla="*/ 309661 h 853286"/>
                <a:gd name="connsiteX14" fmla="*/ 450040 w 633083"/>
                <a:gd name="connsiteY14" fmla="*/ 20644 h 853286"/>
                <a:gd name="connsiteX15" fmla="*/ 609688 w 633083"/>
                <a:gd name="connsiteY15" fmla="*/ 20644 h 853286"/>
                <a:gd name="connsiteX16" fmla="*/ 609688 w 633083"/>
                <a:gd name="connsiteY16" fmla="*/ 840901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3083" h="853286">
                  <a:moveTo>
                    <a:pt x="320671" y="725294"/>
                  </a:moveTo>
                  <a:cubicBezTo>
                    <a:pt x="422515" y="725294"/>
                    <a:pt x="461050" y="639965"/>
                    <a:pt x="461050" y="549131"/>
                  </a:cubicBezTo>
                  <a:cubicBezTo>
                    <a:pt x="461050" y="452793"/>
                    <a:pt x="433525" y="353701"/>
                    <a:pt x="323423" y="353701"/>
                  </a:cubicBezTo>
                  <a:cubicBezTo>
                    <a:pt x="221579" y="353701"/>
                    <a:pt x="188549" y="444535"/>
                    <a:pt x="188549" y="540874"/>
                  </a:cubicBezTo>
                  <a:cubicBezTo>
                    <a:pt x="188549" y="615192"/>
                    <a:pt x="216074" y="725294"/>
                    <a:pt x="320671" y="725294"/>
                  </a:cubicBezTo>
                  <a:moveTo>
                    <a:pt x="612440" y="840901"/>
                  </a:moveTo>
                  <a:lnTo>
                    <a:pt x="455545" y="840901"/>
                  </a:lnTo>
                  <a:lnTo>
                    <a:pt x="455545" y="763829"/>
                  </a:lnTo>
                  <a:lnTo>
                    <a:pt x="452793" y="763829"/>
                  </a:lnTo>
                  <a:cubicBezTo>
                    <a:pt x="414257" y="832643"/>
                    <a:pt x="342691" y="857416"/>
                    <a:pt x="276630" y="857416"/>
                  </a:cubicBezTo>
                  <a:cubicBezTo>
                    <a:pt x="97715" y="857416"/>
                    <a:pt x="20644" y="697769"/>
                    <a:pt x="20644" y="529864"/>
                  </a:cubicBezTo>
                  <a:cubicBezTo>
                    <a:pt x="20644" y="320671"/>
                    <a:pt x="139003" y="216074"/>
                    <a:pt x="271125" y="216074"/>
                  </a:cubicBezTo>
                  <a:cubicBezTo>
                    <a:pt x="372969" y="216074"/>
                    <a:pt x="422515" y="271125"/>
                    <a:pt x="447288" y="309661"/>
                  </a:cubicBezTo>
                  <a:lnTo>
                    <a:pt x="450040" y="309661"/>
                  </a:lnTo>
                  <a:lnTo>
                    <a:pt x="450040" y="20644"/>
                  </a:lnTo>
                  <a:lnTo>
                    <a:pt x="609688" y="20644"/>
                  </a:lnTo>
                  <a:lnTo>
                    <a:pt x="609688" y="840901"/>
                  </a:lnTo>
                  <a:close/>
                </a:path>
              </a:pathLst>
            </a:custGeom>
            <a:solidFill>
              <a:schemeClr val="bg1"/>
            </a:solidFill>
            <a:ln w="9525" cap="flat">
              <a:noFill/>
              <a:prstDash val="solid"/>
              <a:miter/>
            </a:ln>
          </p:spPr>
          <p:txBody>
            <a:bodyPr rtlCol="0" anchor="ctr"/>
            <a:lstStyle/>
            <a:p>
              <a:endParaRPr lang="en-GB" sz="2400"/>
            </a:p>
          </p:txBody>
        </p:sp>
      </p:grpSp>
    </p:spTree>
    <p:extLst>
      <p:ext uri="{BB962C8B-B14F-4D97-AF65-F5344CB8AC3E}">
        <p14:creationId xmlns:p14="http://schemas.microsoft.com/office/powerpoint/2010/main" val="4226923576"/>
      </p:ext>
    </p:extLst>
  </p:cSld>
  <p:clrMapOvr>
    <a:masterClrMapping/>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E5D8E70D-9B78-7943-B7FA-BC59B97EAC4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630627"/>
            <a:ext cx="12192000" cy="3755064"/>
          </a:xfrm>
          <a:prstGeom prst="rect">
            <a:avLst/>
          </a:prstGeom>
        </p:spPr>
      </p:pic>
      <p:sp>
        <p:nvSpPr>
          <p:cNvPr id="2" name="Title 1">
            <a:extLst>
              <a:ext uri="{FF2B5EF4-FFF2-40B4-BE49-F238E27FC236}">
                <a16:creationId xmlns:a16="http://schemas.microsoft.com/office/drawing/2014/main" id="{F110239E-812B-DE4E-AABE-658D5AF64676}"/>
              </a:ext>
            </a:extLst>
          </p:cNvPr>
          <p:cNvSpPr>
            <a:spLocks noGrp="1"/>
          </p:cNvSpPr>
          <p:nvPr>
            <p:ph type="ctrTitle"/>
          </p:nvPr>
        </p:nvSpPr>
        <p:spPr>
          <a:xfrm>
            <a:off x="416687" y="1627909"/>
            <a:ext cx="11375458" cy="401639"/>
          </a:xfrm>
        </p:spPr>
        <p:txBody>
          <a:bodyPr anchor="t" anchorCtr="0"/>
          <a:lstStyle>
            <a:lvl1pPr algn="l">
              <a:defRPr sz="2400">
                <a:solidFill>
                  <a:schemeClr val="accent3"/>
                </a:solidFill>
              </a:defRPr>
            </a:lvl1pPr>
          </a:lstStyle>
          <a:p>
            <a:r>
              <a:rPr lang="en-US"/>
              <a:t>Click to edit Master title style</a:t>
            </a:r>
          </a:p>
        </p:txBody>
      </p:sp>
      <p:sp>
        <p:nvSpPr>
          <p:cNvPr id="3" name="Subtitle 2">
            <a:extLst>
              <a:ext uri="{FF2B5EF4-FFF2-40B4-BE49-F238E27FC236}">
                <a16:creationId xmlns:a16="http://schemas.microsoft.com/office/drawing/2014/main" id="{583D99B4-6D8F-6C48-9E29-DC180F9664DC}"/>
              </a:ext>
            </a:extLst>
          </p:cNvPr>
          <p:cNvSpPr>
            <a:spLocks noGrp="1"/>
          </p:cNvSpPr>
          <p:nvPr>
            <p:ph type="subTitle" idx="1"/>
          </p:nvPr>
        </p:nvSpPr>
        <p:spPr>
          <a:xfrm>
            <a:off x="416688" y="2057113"/>
            <a:ext cx="3213203" cy="686087"/>
          </a:xfrm>
        </p:spPr>
        <p:txBody>
          <a:bodyPr anchor="t" anchorCtr="0"/>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ext Placeholder 11">
            <a:extLst>
              <a:ext uri="{FF2B5EF4-FFF2-40B4-BE49-F238E27FC236}">
                <a16:creationId xmlns:a16="http://schemas.microsoft.com/office/drawing/2014/main" id="{58EEE8B6-8C3F-F748-AD51-407063432D43}"/>
              </a:ext>
            </a:extLst>
          </p:cNvPr>
          <p:cNvSpPr>
            <a:spLocks noGrp="1"/>
          </p:cNvSpPr>
          <p:nvPr>
            <p:ph type="body" sz="quarter" idx="14"/>
          </p:nvPr>
        </p:nvSpPr>
        <p:spPr>
          <a:xfrm>
            <a:off x="416687" y="5091545"/>
            <a:ext cx="5748586" cy="450273"/>
          </a:xfrm>
        </p:spPr>
        <p:txBody>
          <a:bodyPr/>
          <a:lstStyle>
            <a:lvl1pPr>
              <a:defRPr b="0">
                <a:solidFill>
                  <a:schemeClr val="tx1"/>
                </a:solidFill>
              </a:defRPr>
            </a:lvl1pPr>
            <a:lvl2pPr>
              <a:defRPr b="0">
                <a:solidFill>
                  <a:schemeClr val="bg1"/>
                </a:solidFill>
              </a:defRPr>
            </a:lvl2pPr>
            <a:lvl3pPr>
              <a:defRPr b="0">
                <a:solidFill>
                  <a:schemeClr val="bg1"/>
                </a:solidFill>
              </a:defRPr>
            </a:lvl3pPr>
            <a:lvl4pPr>
              <a:defRPr b="0">
                <a:solidFill>
                  <a:schemeClr val="bg1"/>
                </a:solidFill>
              </a:defRPr>
            </a:lvl4pPr>
            <a:lvl5pPr>
              <a:defRPr b="0">
                <a:solidFill>
                  <a:schemeClr val="bg1"/>
                </a:solidFill>
              </a:defRPr>
            </a:lvl5pPr>
          </a:lstStyle>
          <a:p>
            <a:pPr lvl="0"/>
            <a:r>
              <a:rPr lang="en-US"/>
              <a:t>Edit Master text styles</a:t>
            </a:r>
          </a:p>
        </p:txBody>
      </p:sp>
      <p:pic>
        <p:nvPicPr>
          <p:cNvPr id="14" name="Picture 13">
            <a:extLst>
              <a:ext uri="{FF2B5EF4-FFF2-40B4-BE49-F238E27FC236}">
                <a16:creationId xmlns:a16="http://schemas.microsoft.com/office/drawing/2014/main" id="{2CB58C6B-F521-2A43-B1F5-D90C66DCE95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57909" y="413833"/>
            <a:ext cx="2273363" cy="1040894"/>
          </a:xfrm>
          <a:prstGeom prst="rect">
            <a:avLst/>
          </a:prstGeom>
        </p:spPr>
      </p:pic>
      <p:grpSp>
        <p:nvGrpSpPr>
          <p:cNvPr id="4" name="Group 3">
            <a:extLst>
              <a:ext uri="{FF2B5EF4-FFF2-40B4-BE49-F238E27FC236}">
                <a16:creationId xmlns:a16="http://schemas.microsoft.com/office/drawing/2014/main" id="{D1B8BAA5-86DC-47ED-9668-1B2555C2599D}"/>
              </a:ext>
            </a:extLst>
          </p:cNvPr>
          <p:cNvGrpSpPr/>
          <p:nvPr userDrawn="1"/>
        </p:nvGrpSpPr>
        <p:grpSpPr>
          <a:xfrm>
            <a:off x="0" y="4997750"/>
            <a:ext cx="12192000" cy="1860250"/>
            <a:chOff x="0" y="5009321"/>
            <a:chExt cx="12192000" cy="1860250"/>
          </a:xfrm>
        </p:grpSpPr>
        <p:pic>
          <p:nvPicPr>
            <p:cNvPr id="24" name="Picture 23">
              <a:extLst>
                <a:ext uri="{FF2B5EF4-FFF2-40B4-BE49-F238E27FC236}">
                  <a16:creationId xmlns:a16="http://schemas.microsoft.com/office/drawing/2014/main" id="{A261F2C8-76B8-9B4F-83F4-FA6C0CBFE31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5009321"/>
              <a:ext cx="12192000" cy="1860250"/>
            </a:xfrm>
            <a:prstGeom prst="rect">
              <a:avLst/>
            </a:prstGeom>
          </p:spPr>
        </p:pic>
        <p:pic>
          <p:nvPicPr>
            <p:cNvPr id="16" name="Picture 15" descr="A close up of a sign&#10;&#10;Description automatically generated">
              <a:extLst>
                <a:ext uri="{FF2B5EF4-FFF2-40B4-BE49-F238E27FC236}">
                  <a16:creationId xmlns:a16="http://schemas.microsoft.com/office/drawing/2014/main" id="{A09FC5DE-CE04-1A4E-90A3-2FE08C2A408E}"/>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9434944" y="6198036"/>
              <a:ext cx="2357201" cy="346836"/>
            </a:xfrm>
            <a:prstGeom prst="rect">
              <a:avLst/>
            </a:prstGeom>
          </p:spPr>
        </p:pic>
        <p:pic>
          <p:nvPicPr>
            <p:cNvPr id="20" name="Picture 19">
              <a:extLst>
                <a:ext uri="{FF2B5EF4-FFF2-40B4-BE49-F238E27FC236}">
                  <a16:creationId xmlns:a16="http://schemas.microsoft.com/office/drawing/2014/main" id="{18E3FC38-D15D-A248-B6A4-9FE4EA21641C}"/>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16688" y="6218804"/>
              <a:ext cx="1200885" cy="570420"/>
            </a:xfrm>
            <a:prstGeom prst="rect">
              <a:avLst/>
            </a:prstGeom>
          </p:spPr>
        </p:pic>
        <p:pic>
          <p:nvPicPr>
            <p:cNvPr id="22" name="Picture 21">
              <a:extLst>
                <a:ext uri="{FF2B5EF4-FFF2-40B4-BE49-F238E27FC236}">
                  <a16:creationId xmlns:a16="http://schemas.microsoft.com/office/drawing/2014/main" id="{AFE3C7D7-4A50-0846-93F5-2533743CD28C}"/>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196136" y="6198035"/>
              <a:ext cx="838852" cy="570419"/>
            </a:xfrm>
            <a:prstGeom prst="rect">
              <a:avLst/>
            </a:prstGeom>
          </p:spPr>
        </p:pic>
        <p:sp>
          <p:nvSpPr>
            <p:cNvPr id="25" name="TextBox 24">
              <a:extLst>
                <a:ext uri="{FF2B5EF4-FFF2-40B4-BE49-F238E27FC236}">
                  <a16:creationId xmlns:a16="http://schemas.microsoft.com/office/drawing/2014/main" id="{FA85E106-652F-9347-BF0F-0568708C96F3}"/>
                </a:ext>
              </a:extLst>
            </p:cNvPr>
            <p:cNvSpPr txBox="1"/>
            <p:nvPr userDrawn="1"/>
          </p:nvSpPr>
          <p:spPr>
            <a:xfrm>
              <a:off x="761976" y="5953791"/>
              <a:ext cx="1465227" cy="184666"/>
            </a:xfrm>
            <a:prstGeom prst="rect">
              <a:avLst/>
            </a:prstGeom>
            <a:noFill/>
          </p:spPr>
          <p:txBody>
            <a:bodyPr wrap="square" lIns="0" tIns="0" rIns="0" bIns="0" rtlCol="0">
              <a:spAutoFit/>
            </a:bodyPr>
            <a:lstStyle/>
            <a:p>
              <a:r>
                <a:rPr lang="en-US" sz="1200">
                  <a:solidFill>
                    <a:schemeClr val="bg1"/>
                  </a:solidFill>
                </a:rPr>
                <a:t>In partnership with</a:t>
              </a:r>
            </a:p>
          </p:txBody>
        </p:sp>
      </p:grpSp>
      <p:pic>
        <p:nvPicPr>
          <p:cNvPr id="13" name="Picture 12" descr="A close up of a sign&#10;&#10;Description automatically generated">
            <a:extLst>
              <a:ext uri="{FF2B5EF4-FFF2-40B4-BE49-F238E27FC236}">
                <a16:creationId xmlns:a16="http://schemas.microsoft.com/office/drawing/2014/main" id="{B9E62504-BB37-44D2-B906-75F23589F867}"/>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11231341" y="273693"/>
            <a:ext cx="361944" cy="428508"/>
          </a:xfrm>
          <a:prstGeom prst="rect">
            <a:avLst/>
          </a:prstGeom>
        </p:spPr>
      </p:pic>
    </p:spTree>
    <p:extLst>
      <p:ext uri="{BB962C8B-B14F-4D97-AF65-F5344CB8AC3E}">
        <p14:creationId xmlns:p14="http://schemas.microsoft.com/office/powerpoint/2010/main" val="2277826527"/>
      </p:ext>
    </p:extLst>
  </p:cSld>
  <p:clrMapOvr>
    <a:overrideClrMapping bg1="dk1" tx1="lt1" bg2="dk2" tx2="lt2" accent1="accent1" accent2="accent2" accent3="accent3" accent4="accent4" accent5="accent5" accent6="accent6" hlink="hlink" folHlink="folHlink"/>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0239E-812B-DE4E-AABE-658D5AF64676}"/>
              </a:ext>
            </a:extLst>
          </p:cNvPr>
          <p:cNvSpPr>
            <a:spLocks noGrp="1"/>
          </p:cNvSpPr>
          <p:nvPr>
            <p:ph type="ctrTitle"/>
          </p:nvPr>
        </p:nvSpPr>
        <p:spPr>
          <a:xfrm>
            <a:off x="416687" y="1627909"/>
            <a:ext cx="11375458" cy="401639"/>
          </a:xfrm>
        </p:spPr>
        <p:txBody>
          <a:bodyPr anchor="t" anchorCtr="0"/>
          <a:lstStyle>
            <a:lvl1pPr algn="l">
              <a:defRPr sz="2400">
                <a:solidFill>
                  <a:schemeClr val="accent3"/>
                </a:solidFill>
              </a:defRPr>
            </a:lvl1pPr>
          </a:lstStyle>
          <a:p>
            <a:r>
              <a:rPr lang="en-US"/>
              <a:t>Click to edit Master title style</a:t>
            </a:r>
          </a:p>
        </p:txBody>
      </p:sp>
      <p:sp>
        <p:nvSpPr>
          <p:cNvPr id="3" name="Subtitle 2">
            <a:extLst>
              <a:ext uri="{FF2B5EF4-FFF2-40B4-BE49-F238E27FC236}">
                <a16:creationId xmlns:a16="http://schemas.microsoft.com/office/drawing/2014/main" id="{583D99B4-6D8F-6C48-9E29-DC180F9664DC}"/>
              </a:ext>
            </a:extLst>
          </p:cNvPr>
          <p:cNvSpPr>
            <a:spLocks noGrp="1"/>
          </p:cNvSpPr>
          <p:nvPr>
            <p:ph type="subTitle" idx="1"/>
          </p:nvPr>
        </p:nvSpPr>
        <p:spPr>
          <a:xfrm>
            <a:off x="416688" y="2057113"/>
            <a:ext cx="3213203" cy="686087"/>
          </a:xfrm>
        </p:spPr>
        <p:txBody>
          <a:bodyPr anchor="t" anchorCtr="0"/>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ext Placeholder 11">
            <a:extLst>
              <a:ext uri="{FF2B5EF4-FFF2-40B4-BE49-F238E27FC236}">
                <a16:creationId xmlns:a16="http://schemas.microsoft.com/office/drawing/2014/main" id="{58EEE8B6-8C3F-F748-AD51-407063432D43}"/>
              </a:ext>
            </a:extLst>
          </p:cNvPr>
          <p:cNvSpPr>
            <a:spLocks noGrp="1"/>
          </p:cNvSpPr>
          <p:nvPr>
            <p:ph type="body" sz="quarter" idx="14"/>
          </p:nvPr>
        </p:nvSpPr>
        <p:spPr>
          <a:xfrm>
            <a:off x="416687" y="5091545"/>
            <a:ext cx="5748586" cy="450273"/>
          </a:xfrm>
        </p:spPr>
        <p:txBody>
          <a:bodyPr/>
          <a:lstStyle>
            <a:lvl1pPr>
              <a:defRPr b="0">
                <a:solidFill>
                  <a:schemeClr val="tx1"/>
                </a:solidFill>
              </a:defRPr>
            </a:lvl1pPr>
            <a:lvl2pPr>
              <a:defRPr b="0">
                <a:solidFill>
                  <a:schemeClr val="bg1"/>
                </a:solidFill>
              </a:defRPr>
            </a:lvl2pPr>
            <a:lvl3pPr>
              <a:defRPr b="0">
                <a:solidFill>
                  <a:schemeClr val="bg1"/>
                </a:solidFill>
              </a:defRPr>
            </a:lvl3pPr>
            <a:lvl4pPr>
              <a:defRPr b="0">
                <a:solidFill>
                  <a:schemeClr val="bg1"/>
                </a:solidFill>
              </a:defRPr>
            </a:lvl4pPr>
            <a:lvl5pPr>
              <a:defRPr b="0">
                <a:solidFill>
                  <a:schemeClr val="bg1"/>
                </a:solidFill>
              </a:defRPr>
            </a:lvl5pPr>
          </a:lstStyle>
          <a:p>
            <a:pPr lvl="0"/>
            <a:r>
              <a:rPr lang="en-US"/>
              <a:t>Edit Master text styles</a:t>
            </a:r>
          </a:p>
        </p:txBody>
      </p:sp>
      <p:pic>
        <p:nvPicPr>
          <p:cNvPr id="14" name="Picture 13">
            <a:extLst>
              <a:ext uri="{FF2B5EF4-FFF2-40B4-BE49-F238E27FC236}">
                <a16:creationId xmlns:a16="http://schemas.microsoft.com/office/drawing/2014/main" id="{2CB58C6B-F521-2A43-B1F5-D90C66DCE9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57909" y="413833"/>
            <a:ext cx="2273363" cy="1040894"/>
          </a:xfrm>
          <a:prstGeom prst="rect">
            <a:avLst/>
          </a:prstGeom>
        </p:spPr>
      </p:pic>
      <p:sp>
        <p:nvSpPr>
          <p:cNvPr id="25" name="TextBox 24">
            <a:extLst>
              <a:ext uri="{FF2B5EF4-FFF2-40B4-BE49-F238E27FC236}">
                <a16:creationId xmlns:a16="http://schemas.microsoft.com/office/drawing/2014/main" id="{FA85E106-652F-9347-BF0F-0568708C96F3}"/>
              </a:ext>
            </a:extLst>
          </p:cNvPr>
          <p:cNvSpPr txBox="1"/>
          <p:nvPr userDrawn="1"/>
        </p:nvSpPr>
        <p:spPr>
          <a:xfrm>
            <a:off x="451407" y="5829386"/>
            <a:ext cx="1465227" cy="184666"/>
          </a:xfrm>
          <a:prstGeom prst="rect">
            <a:avLst/>
          </a:prstGeom>
          <a:noFill/>
        </p:spPr>
        <p:txBody>
          <a:bodyPr wrap="square" lIns="0" tIns="0" rIns="0" bIns="0" rtlCol="0">
            <a:spAutoFit/>
          </a:bodyPr>
          <a:lstStyle/>
          <a:p>
            <a:r>
              <a:rPr lang="en-US" sz="1200">
                <a:solidFill>
                  <a:schemeClr val="bg1"/>
                </a:solidFill>
              </a:rPr>
              <a:t>In partnership with</a:t>
            </a:r>
          </a:p>
        </p:txBody>
      </p:sp>
      <p:pic>
        <p:nvPicPr>
          <p:cNvPr id="13" name="Picture 12" descr="A close up of a sign&#10;&#10;Description automatically generated">
            <a:extLst>
              <a:ext uri="{FF2B5EF4-FFF2-40B4-BE49-F238E27FC236}">
                <a16:creationId xmlns:a16="http://schemas.microsoft.com/office/drawing/2014/main" id="{B9E62504-BB37-44D2-B906-75F23589F86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231341" y="273693"/>
            <a:ext cx="361944" cy="428508"/>
          </a:xfrm>
          <a:prstGeom prst="rect">
            <a:avLst/>
          </a:prstGeom>
        </p:spPr>
      </p:pic>
      <p:grpSp>
        <p:nvGrpSpPr>
          <p:cNvPr id="15" name="Group 14">
            <a:extLst>
              <a:ext uri="{FF2B5EF4-FFF2-40B4-BE49-F238E27FC236}">
                <a16:creationId xmlns:a16="http://schemas.microsoft.com/office/drawing/2014/main" id="{9226E5D4-9523-4835-BD3E-74EB2014AA04}"/>
              </a:ext>
            </a:extLst>
          </p:cNvPr>
          <p:cNvGrpSpPr/>
          <p:nvPr userDrawn="1"/>
        </p:nvGrpSpPr>
        <p:grpSpPr>
          <a:xfrm>
            <a:off x="0" y="5009321"/>
            <a:ext cx="12192000" cy="1860250"/>
            <a:chOff x="0" y="5009321"/>
            <a:chExt cx="12192000" cy="1860250"/>
          </a:xfrm>
        </p:grpSpPr>
        <p:pic>
          <p:nvPicPr>
            <p:cNvPr id="17" name="Picture 16">
              <a:extLst>
                <a:ext uri="{FF2B5EF4-FFF2-40B4-BE49-F238E27FC236}">
                  <a16:creationId xmlns:a16="http://schemas.microsoft.com/office/drawing/2014/main" id="{EA8F47E6-B627-4EA7-B876-7AA24BB88D3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5009321"/>
              <a:ext cx="12192000" cy="1860250"/>
            </a:xfrm>
            <a:prstGeom prst="rect">
              <a:avLst/>
            </a:prstGeom>
          </p:spPr>
        </p:pic>
        <p:pic>
          <p:nvPicPr>
            <p:cNvPr id="19" name="Picture 18" descr="A close up of a sign&#10;&#10;Description automatically generated">
              <a:extLst>
                <a:ext uri="{FF2B5EF4-FFF2-40B4-BE49-F238E27FC236}">
                  <a16:creationId xmlns:a16="http://schemas.microsoft.com/office/drawing/2014/main" id="{01FA6B59-2552-4947-882E-4E3EDD616750}"/>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9434944" y="6198036"/>
              <a:ext cx="2357201" cy="346836"/>
            </a:xfrm>
            <a:prstGeom prst="rect">
              <a:avLst/>
            </a:prstGeom>
          </p:spPr>
        </p:pic>
        <p:pic>
          <p:nvPicPr>
            <p:cNvPr id="21" name="Picture 20">
              <a:extLst>
                <a:ext uri="{FF2B5EF4-FFF2-40B4-BE49-F238E27FC236}">
                  <a16:creationId xmlns:a16="http://schemas.microsoft.com/office/drawing/2014/main" id="{EAF22785-22ED-4BB4-9AB3-EA3AF3D700C2}"/>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16688" y="6218804"/>
              <a:ext cx="1200885" cy="570420"/>
            </a:xfrm>
            <a:prstGeom prst="rect">
              <a:avLst/>
            </a:prstGeom>
          </p:spPr>
        </p:pic>
        <p:pic>
          <p:nvPicPr>
            <p:cNvPr id="23" name="Picture 22">
              <a:extLst>
                <a:ext uri="{FF2B5EF4-FFF2-40B4-BE49-F238E27FC236}">
                  <a16:creationId xmlns:a16="http://schemas.microsoft.com/office/drawing/2014/main" id="{83701B30-FAE4-43AF-8EEF-501010562C8C}"/>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196136" y="6198035"/>
              <a:ext cx="838852" cy="570419"/>
            </a:xfrm>
            <a:prstGeom prst="rect">
              <a:avLst/>
            </a:prstGeom>
          </p:spPr>
        </p:pic>
        <p:sp>
          <p:nvSpPr>
            <p:cNvPr id="26" name="TextBox 25">
              <a:extLst>
                <a:ext uri="{FF2B5EF4-FFF2-40B4-BE49-F238E27FC236}">
                  <a16:creationId xmlns:a16="http://schemas.microsoft.com/office/drawing/2014/main" id="{7850CCB9-7BDA-487C-9275-86CAC15FA654}"/>
                </a:ext>
              </a:extLst>
            </p:cNvPr>
            <p:cNvSpPr txBox="1"/>
            <p:nvPr userDrawn="1"/>
          </p:nvSpPr>
          <p:spPr>
            <a:xfrm>
              <a:off x="761976" y="5953791"/>
              <a:ext cx="1465227" cy="184666"/>
            </a:xfrm>
            <a:prstGeom prst="rect">
              <a:avLst/>
            </a:prstGeom>
            <a:noFill/>
          </p:spPr>
          <p:txBody>
            <a:bodyPr wrap="square" lIns="0" tIns="0" rIns="0" bIns="0" rtlCol="0">
              <a:spAutoFit/>
            </a:bodyPr>
            <a:lstStyle/>
            <a:p>
              <a:r>
                <a:rPr lang="en-US" sz="1200">
                  <a:solidFill>
                    <a:schemeClr val="bg1"/>
                  </a:solidFill>
                </a:rPr>
                <a:t>In partnership with</a:t>
              </a:r>
            </a:p>
          </p:txBody>
        </p:sp>
      </p:grpSp>
      <p:pic>
        <p:nvPicPr>
          <p:cNvPr id="27" name="Picture 26">
            <a:extLst>
              <a:ext uri="{FF2B5EF4-FFF2-40B4-BE49-F238E27FC236}">
                <a16:creationId xmlns:a16="http://schemas.microsoft.com/office/drawing/2014/main" id="{808CA290-1B5C-44BA-91DE-F7040609A7FA}"/>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a:off x="0" y="1016249"/>
            <a:ext cx="12192000" cy="4075296"/>
          </a:xfrm>
          <a:prstGeom prst="rect">
            <a:avLst/>
          </a:prstGeom>
        </p:spPr>
      </p:pic>
    </p:spTree>
    <p:extLst>
      <p:ext uri="{BB962C8B-B14F-4D97-AF65-F5344CB8AC3E}">
        <p14:creationId xmlns:p14="http://schemas.microsoft.com/office/powerpoint/2010/main" val="3566856574"/>
      </p:ext>
    </p:extLst>
  </p:cSld>
  <p:clrMapOvr>
    <a:overrideClrMapping bg1="dk1" tx1="lt1" bg2="dk2" tx2="lt2" accent1="accent1" accent2="accent2" accent3="accent3" accent4="accent4" accent5="accent5" accent6="accent6" hlink="hlink" folHlink="folHlink"/>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preserve="1" userDrawn="1">
  <p:cSld name="Title Slide 2">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0239E-812B-DE4E-AABE-658D5AF64676}"/>
              </a:ext>
            </a:extLst>
          </p:cNvPr>
          <p:cNvSpPr>
            <a:spLocks noGrp="1"/>
          </p:cNvSpPr>
          <p:nvPr>
            <p:ph type="ctrTitle"/>
          </p:nvPr>
        </p:nvSpPr>
        <p:spPr>
          <a:xfrm>
            <a:off x="416687" y="1627909"/>
            <a:ext cx="11375458" cy="401639"/>
          </a:xfrm>
        </p:spPr>
        <p:txBody>
          <a:bodyPr anchor="t" anchorCtr="0"/>
          <a:lstStyle>
            <a:lvl1pPr algn="l">
              <a:defRPr sz="2400">
                <a:solidFill>
                  <a:schemeClr val="accent3"/>
                </a:solidFill>
              </a:defRPr>
            </a:lvl1pPr>
          </a:lstStyle>
          <a:p>
            <a:r>
              <a:rPr lang="en-US"/>
              <a:t>Click to edit Master title style</a:t>
            </a:r>
          </a:p>
        </p:txBody>
      </p:sp>
      <p:sp>
        <p:nvSpPr>
          <p:cNvPr id="3" name="Subtitle 2">
            <a:extLst>
              <a:ext uri="{FF2B5EF4-FFF2-40B4-BE49-F238E27FC236}">
                <a16:creationId xmlns:a16="http://schemas.microsoft.com/office/drawing/2014/main" id="{583D99B4-6D8F-6C48-9E29-DC180F9664DC}"/>
              </a:ext>
            </a:extLst>
          </p:cNvPr>
          <p:cNvSpPr>
            <a:spLocks noGrp="1"/>
          </p:cNvSpPr>
          <p:nvPr>
            <p:ph type="subTitle" idx="1"/>
          </p:nvPr>
        </p:nvSpPr>
        <p:spPr>
          <a:xfrm>
            <a:off x="416688" y="2057113"/>
            <a:ext cx="3213203" cy="686087"/>
          </a:xfrm>
        </p:spPr>
        <p:txBody>
          <a:bodyPr anchor="t" anchorCtr="0"/>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ext Placeholder 11">
            <a:extLst>
              <a:ext uri="{FF2B5EF4-FFF2-40B4-BE49-F238E27FC236}">
                <a16:creationId xmlns:a16="http://schemas.microsoft.com/office/drawing/2014/main" id="{58EEE8B6-8C3F-F748-AD51-407063432D43}"/>
              </a:ext>
            </a:extLst>
          </p:cNvPr>
          <p:cNvSpPr>
            <a:spLocks noGrp="1"/>
          </p:cNvSpPr>
          <p:nvPr>
            <p:ph type="body" sz="quarter" idx="14"/>
          </p:nvPr>
        </p:nvSpPr>
        <p:spPr>
          <a:xfrm>
            <a:off x="416687" y="5091545"/>
            <a:ext cx="5748586" cy="450273"/>
          </a:xfrm>
        </p:spPr>
        <p:txBody>
          <a:bodyPr/>
          <a:lstStyle>
            <a:lvl1pPr>
              <a:defRPr b="0">
                <a:solidFill>
                  <a:schemeClr val="tx1"/>
                </a:solidFill>
              </a:defRPr>
            </a:lvl1pPr>
            <a:lvl2pPr>
              <a:defRPr b="0">
                <a:solidFill>
                  <a:schemeClr val="bg1"/>
                </a:solidFill>
              </a:defRPr>
            </a:lvl2pPr>
            <a:lvl3pPr>
              <a:defRPr b="0">
                <a:solidFill>
                  <a:schemeClr val="bg1"/>
                </a:solidFill>
              </a:defRPr>
            </a:lvl3pPr>
            <a:lvl4pPr>
              <a:defRPr b="0">
                <a:solidFill>
                  <a:schemeClr val="bg1"/>
                </a:solidFill>
              </a:defRPr>
            </a:lvl4pPr>
            <a:lvl5pPr>
              <a:defRPr b="0">
                <a:solidFill>
                  <a:schemeClr val="bg1"/>
                </a:solidFill>
              </a:defRPr>
            </a:lvl5pPr>
          </a:lstStyle>
          <a:p>
            <a:pPr lvl="0"/>
            <a:r>
              <a:rPr lang="en-US"/>
              <a:t>Edit Master text styles</a:t>
            </a:r>
          </a:p>
        </p:txBody>
      </p:sp>
      <p:pic>
        <p:nvPicPr>
          <p:cNvPr id="14" name="Picture 13">
            <a:extLst>
              <a:ext uri="{FF2B5EF4-FFF2-40B4-BE49-F238E27FC236}">
                <a16:creationId xmlns:a16="http://schemas.microsoft.com/office/drawing/2014/main" id="{2CB58C6B-F521-2A43-B1F5-D90C66DCE9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57909" y="413833"/>
            <a:ext cx="2273363" cy="1040894"/>
          </a:xfrm>
          <a:prstGeom prst="rect">
            <a:avLst/>
          </a:prstGeom>
        </p:spPr>
      </p:pic>
      <p:sp>
        <p:nvSpPr>
          <p:cNvPr id="25" name="TextBox 24">
            <a:extLst>
              <a:ext uri="{FF2B5EF4-FFF2-40B4-BE49-F238E27FC236}">
                <a16:creationId xmlns:a16="http://schemas.microsoft.com/office/drawing/2014/main" id="{FA85E106-652F-9347-BF0F-0568708C96F3}"/>
              </a:ext>
            </a:extLst>
          </p:cNvPr>
          <p:cNvSpPr txBox="1"/>
          <p:nvPr userDrawn="1"/>
        </p:nvSpPr>
        <p:spPr>
          <a:xfrm>
            <a:off x="416687" y="5737053"/>
            <a:ext cx="1465227" cy="184666"/>
          </a:xfrm>
          <a:prstGeom prst="rect">
            <a:avLst/>
          </a:prstGeom>
          <a:noFill/>
        </p:spPr>
        <p:txBody>
          <a:bodyPr wrap="square" lIns="0" tIns="0" rIns="0" bIns="0" rtlCol="0">
            <a:spAutoFit/>
          </a:bodyPr>
          <a:lstStyle/>
          <a:p>
            <a:r>
              <a:rPr lang="en-US" sz="1200">
                <a:solidFill>
                  <a:schemeClr val="bg1"/>
                </a:solidFill>
              </a:rPr>
              <a:t>In partnership with</a:t>
            </a:r>
          </a:p>
        </p:txBody>
      </p:sp>
      <p:grpSp>
        <p:nvGrpSpPr>
          <p:cNvPr id="15" name="Group 14">
            <a:extLst>
              <a:ext uri="{FF2B5EF4-FFF2-40B4-BE49-F238E27FC236}">
                <a16:creationId xmlns:a16="http://schemas.microsoft.com/office/drawing/2014/main" id="{1A832B89-B494-4AD0-8FE7-C6F5F8673781}"/>
              </a:ext>
            </a:extLst>
          </p:cNvPr>
          <p:cNvGrpSpPr/>
          <p:nvPr userDrawn="1"/>
        </p:nvGrpSpPr>
        <p:grpSpPr>
          <a:xfrm>
            <a:off x="0" y="5009321"/>
            <a:ext cx="12192000" cy="1860250"/>
            <a:chOff x="0" y="5009321"/>
            <a:chExt cx="12192000" cy="1860250"/>
          </a:xfrm>
        </p:grpSpPr>
        <p:pic>
          <p:nvPicPr>
            <p:cNvPr id="17" name="Picture 16">
              <a:extLst>
                <a:ext uri="{FF2B5EF4-FFF2-40B4-BE49-F238E27FC236}">
                  <a16:creationId xmlns:a16="http://schemas.microsoft.com/office/drawing/2014/main" id="{D0B25813-F662-4083-8E67-4E47D632D11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5009321"/>
              <a:ext cx="12192000" cy="1860250"/>
            </a:xfrm>
            <a:prstGeom prst="rect">
              <a:avLst/>
            </a:prstGeom>
          </p:spPr>
        </p:pic>
        <p:pic>
          <p:nvPicPr>
            <p:cNvPr id="19" name="Picture 18" descr="A close up of a sign&#10;&#10;Description automatically generated">
              <a:extLst>
                <a:ext uri="{FF2B5EF4-FFF2-40B4-BE49-F238E27FC236}">
                  <a16:creationId xmlns:a16="http://schemas.microsoft.com/office/drawing/2014/main" id="{DCAB43F1-FF75-49F3-8D10-C2691C4D358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434944" y="6198036"/>
              <a:ext cx="2357201" cy="346836"/>
            </a:xfrm>
            <a:prstGeom prst="rect">
              <a:avLst/>
            </a:prstGeom>
          </p:spPr>
        </p:pic>
        <p:pic>
          <p:nvPicPr>
            <p:cNvPr id="21" name="Picture 20">
              <a:extLst>
                <a:ext uri="{FF2B5EF4-FFF2-40B4-BE49-F238E27FC236}">
                  <a16:creationId xmlns:a16="http://schemas.microsoft.com/office/drawing/2014/main" id="{A847ED87-5A90-4332-ABB7-A4D530B69AB7}"/>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16688" y="6218804"/>
              <a:ext cx="1200885" cy="570420"/>
            </a:xfrm>
            <a:prstGeom prst="rect">
              <a:avLst/>
            </a:prstGeom>
          </p:spPr>
        </p:pic>
        <p:pic>
          <p:nvPicPr>
            <p:cNvPr id="23" name="Picture 22">
              <a:extLst>
                <a:ext uri="{FF2B5EF4-FFF2-40B4-BE49-F238E27FC236}">
                  <a16:creationId xmlns:a16="http://schemas.microsoft.com/office/drawing/2014/main" id="{7D3D3D9D-8C1C-4745-ABF5-9BA286C90765}"/>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196136" y="6198035"/>
              <a:ext cx="838852" cy="570419"/>
            </a:xfrm>
            <a:prstGeom prst="rect">
              <a:avLst/>
            </a:prstGeom>
          </p:spPr>
        </p:pic>
        <p:sp>
          <p:nvSpPr>
            <p:cNvPr id="26" name="TextBox 25">
              <a:extLst>
                <a:ext uri="{FF2B5EF4-FFF2-40B4-BE49-F238E27FC236}">
                  <a16:creationId xmlns:a16="http://schemas.microsoft.com/office/drawing/2014/main" id="{2860CEA2-4C1F-471F-945F-30DDF36252A8}"/>
                </a:ext>
              </a:extLst>
            </p:cNvPr>
            <p:cNvSpPr txBox="1"/>
            <p:nvPr userDrawn="1"/>
          </p:nvSpPr>
          <p:spPr>
            <a:xfrm>
              <a:off x="761976" y="5953791"/>
              <a:ext cx="1465227" cy="184666"/>
            </a:xfrm>
            <a:prstGeom prst="rect">
              <a:avLst/>
            </a:prstGeom>
            <a:noFill/>
          </p:spPr>
          <p:txBody>
            <a:bodyPr wrap="square" lIns="0" tIns="0" rIns="0" bIns="0" rtlCol="0">
              <a:spAutoFit/>
            </a:bodyPr>
            <a:lstStyle/>
            <a:p>
              <a:r>
                <a:rPr lang="en-US" sz="1200">
                  <a:solidFill>
                    <a:schemeClr val="bg1"/>
                  </a:solidFill>
                </a:rPr>
                <a:t>In partnership with</a:t>
              </a:r>
            </a:p>
          </p:txBody>
        </p:sp>
      </p:grpSp>
      <p:pic>
        <p:nvPicPr>
          <p:cNvPr id="27" name="Picture 26" descr="A close up of a sign&#10;&#10;Description automatically generated">
            <a:extLst>
              <a:ext uri="{FF2B5EF4-FFF2-40B4-BE49-F238E27FC236}">
                <a16:creationId xmlns:a16="http://schemas.microsoft.com/office/drawing/2014/main" id="{40555F58-EBD1-45B4-BE9D-6D722D52996F}"/>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1231341" y="273693"/>
            <a:ext cx="361944" cy="428508"/>
          </a:xfrm>
          <a:prstGeom prst="rect">
            <a:avLst/>
          </a:prstGeom>
        </p:spPr>
      </p:pic>
    </p:spTree>
    <p:extLst>
      <p:ext uri="{BB962C8B-B14F-4D97-AF65-F5344CB8AC3E}">
        <p14:creationId xmlns:p14="http://schemas.microsoft.com/office/powerpoint/2010/main" val="2688656246"/>
      </p:ext>
    </p:extLst>
  </p:cSld>
  <p:clrMapOvr>
    <a:overrideClrMapping bg1="dk1" tx1="lt1" bg2="dk2" tx2="lt2" accent1="accent1" accent2="accent2" accent3="accent3" accent4="accent4" accent5="accent5" accent6="accent6" hlink="hlink" folHlink="folHlink"/>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preserve="1" userDrawn="1">
  <p:cSld name="Divider Slide 1">
    <p:bg>
      <p:bgPr>
        <a:solidFill>
          <a:schemeClr val="bg1"/>
        </a:solidFill>
        <a:effectLst/>
      </p:bgPr>
    </p:bg>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E5D8E70D-9B78-7943-B7FA-BC59B97EAC4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09947"/>
            <a:ext cx="12192000" cy="4075296"/>
          </a:xfrm>
          <a:prstGeom prst="rect">
            <a:avLst/>
          </a:prstGeom>
        </p:spPr>
      </p:pic>
      <p:sp>
        <p:nvSpPr>
          <p:cNvPr id="2" name="Title 1">
            <a:extLst>
              <a:ext uri="{FF2B5EF4-FFF2-40B4-BE49-F238E27FC236}">
                <a16:creationId xmlns:a16="http://schemas.microsoft.com/office/drawing/2014/main" id="{F110239E-812B-DE4E-AABE-658D5AF64676}"/>
              </a:ext>
            </a:extLst>
          </p:cNvPr>
          <p:cNvSpPr>
            <a:spLocks noGrp="1"/>
          </p:cNvSpPr>
          <p:nvPr>
            <p:ph type="ctrTitle"/>
          </p:nvPr>
        </p:nvSpPr>
        <p:spPr>
          <a:xfrm>
            <a:off x="416687" y="1627909"/>
            <a:ext cx="11375458" cy="401639"/>
          </a:xfrm>
        </p:spPr>
        <p:txBody>
          <a:bodyPr anchor="t" anchorCtr="0"/>
          <a:lstStyle>
            <a:lvl1pPr algn="l">
              <a:defRPr sz="2400">
                <a:solidFill>
                  <a:schemeClr val="accent1"/>
                </a:solidFill>
              </a:defRPr>
            </a:lvl1pPr>
          </a:lstStyle>
          <a:p>
            <a:r>
              <a:rPr lang="en-US"/>
              <a:t>Click to edit Master title style</a:t>
            </a:r>
          </a:p>
        </p:txBody>
      </p:sp>
      <p:sp>
        <p:nvSpPr>
          <p:cNvPr id="3" name="Subtitle 2">
            <a:extLst>
              <a:ext uri="{FF2B5EF4-FFF2-40B4-BE49-F238E27FC236}">
                <a16:creationId xmlns:a16="http://schemas.microsoft.com/office/drawing/2014/main" id="{583D99B4-6D8F-6C48-9E29-DC180F9664DC}"/>
              </a:ext>
            </a:extLst>
          </p:cNvPr>
          <p:cNvSpPr>
            <a:spLocks noGrp="1"/>
          </p:cNvSpPr>
          <p:nvPr>
            <p:ph type="subTitle" idx="1"/>
          </p:nvPr>
        </p:nvSpPr>
        <p:spPr>
          <a:xfrm>
            <a:off x="416688" y="2057113"/>
            <a:ext cx="3213203" cy="686087"/>
          </a:xfrm>
        </p:spPr>
        <p:txBody>
          <a:bodyPr anchor="t" anchorCtr="0"/>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4" name="Picture 13">
            <a:extLst>
              <a:ext uri="{FF2B5EF4-FFF2-40B4-BE49-F238E27FC236}">
                <a16:creationId xmlns:a16="http://schemas.microsoft.com/office/drawing/2014/main" id="{2CB58C6B-F521-2A43-B1F5-D90C66DCE95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57909" y="413833"/>
            <a:ext cx="2273363" cy="1040894"/>
          </a:xfrm>
          <a:prstGeom prst="rect">
            <a:avLst/>
          </a:prstGeom>
        </p:spPr>
      </p:pic>
      <p:sp>
        <p:nvSpPr>
          <p:cNvPr id="15" name="Footer Placeholder 4">
            <a:extLst>
              <a:ext uri="{FF2B5EF4-FFF2-40B4-BE49-F238E27FC236}">
                <a16:creationId xmlns:a16="http://schemas.microsoft.com/office/drawing/2014/main" id="{E82A9D2C-A16D-5746-958A-4B6ADDFFE2AE}"/>
              </a:ext>
            </a:extLst>
          </p:cNvPr>
          <p:cNvSpPr>
            <a:spLocks noGrp="1"/>
          </p:cNvSpPr>
          <p:nvPr>
            <p:ph type="ftr" sz="quarter" idx="11"/>
          </p:nvPr>
        </p:nvSpPr>
        <p:spPr>
          <a:xfrm>
            <a:off x="416688" y="6302562"/>
            <a:ext cx="6776591" cy="555438"/>
          </a:xfrm>
          <a:prstGeom prst="rect">
            <a:avLst/>
          </a:prstGeom>
        </p:spPr>
        <p:txBody>
          <a:bodyPr/>
          <a:lstStyle>
            <a:lvl1pPr>
              <a:defRPr>
                <a:solidFill>
                  <a:schemeClr val="tx1"/>
                </a:solidFill>
              </a:defRPr>
            </a:lvl1pPr>
          </a:lstStyle>
          <a:p>
            <a:r>
              <a:rPr lang="en-GB"/>
              <a:t>Distributed ReStart | Presentation title | Date </a:t>
            </a:r>
            <a:endParaRPr lang="en-US"/>
          </a:p>
        </p:txBody>
      </p:sp>
      <p:sp>
        <p:nvSpPr>
          <p:cNvPr id="17" name="Slide Number Placeholder 5">
            <a:extLst>
              <a:ext uri="{FF2B5EF4-FFF2-40B4-BE49-F238E27FC236}">
                <a16:creationId xmlns:a16="http://schemas.microsoft.com/office/drawing/2014/main" id="{ED504753-0D9F-2C40-8C92-CF06AB1AA64E}"/>
              </a:ext>
            </a:extLst>
          </p:cNvPr>
          <p:cNvSpPr>
            <a:spLocks noGrp="1"/>
          </p:cNvSpPr>
          <p:nvPr>
            <p:ph type="sldNum" sz="quarter" idx="12"/>
          </p:nvPr>
        </p:nvSpPr>
        <p:spPr>
          <a:xfrm>
            <a:off x="11064539" y="6302562"/>
            <a:ext cx="709950" cy="555438"/>
          </a:xfrm>
          <a:prstGeom prst="rect">
            <a:avLst/>
          </a:prstGeom>
        </p:spPr>
        <p:txBody>
          <a:bodyPr/>
          <a:lstStyle>
            <a:lvl1pPr>
              <a:defRPr>
                <a:solidFill>
                  <a:schemeClr val="tx1"/>
                </a:solidFill>
              </a:defRPr>
            </a:lvl1pPr>
          </a:lstStyle>
          <a:p>
            <a:fld id="{6084EF63-ADAC-3A4F-B3ED-B6ECD7689DFE}" type="slidenum">
              <a:rPr lang="en-US" smtClean="0"/>
              <a:pPr/>
              <a:t>‹#›</a:t>
            </a:fld>
            <a:endParaRPr lang="en-US"/>
          </a:p>
        </p:txBody>
      </p:sp>
      <p:pic>
        <p:nvPicPr>
          <p:cNvPr id="9" name="Picture 8" descr="A close up of a sign&#10;&#10;Description automatically generated">
            <a:extLst>
              <a:ext uri="{FF2B5EF4-FFF2-40B4-BE49-F238E27FC236}">
                <a16:creationId xmlns:a16="http://schemas.microsoft.com/office/drawing/2014/main" id="{11A95A57-025D-419B-B9B3-6F5074D268B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231341" y="273693"/>
            <a:ext cx="361944" cy="428508"/>
          </a:xfrm>
          <a:prstGeom prst="rect">
            <a:avLst/>
          </a:prstGeom>
        </p:spPr>
      </p:pic>
    </p:spTree>
    <p:extLst>
      <p:ext uri="{BB962C8B-B14F-4D97-AF65-F5344CB8AC3E}">
        <p14:creationId xmlns:p14="http://schemas.microsoft.com/office/powerpoint/2010/main" val="2128890918"/>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215821826"/>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56430-6033-F84F-B0DA-90A939BE7A91}"/>
              </a:ext>
            </a:extLst>
          </p:cNvPr>
          <p:cNvSpPr>
            <a:spLocks noGrp="1"/>
          </p:cNvSpPr>
          <p:nvPr>
            <p:ph type="title"/>
          </p:nvPr>
        </p:nvSpPr>
        <p:spPr>
          <a:xfrm>
            <a:off x="520225" y="403271"/>
            <a:ext cx="9895114" cy="359228"/>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9E04079-E58A-6E4B-B526-4A3A81F65F5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BAFF74B9-D206-5146-936A-26F2803D87EA}"/>
              </a:ext>
            </a:extLst>
          </p:cNvPr>
          <p:cNvSpPr>
            <a:spLocks noGrp="1"/>
          </p:cNvSpPr>
          <p:nvPr>
            <p:ph type="ftr" sz="quarter" idx="11"/>
          </p:nvPr>
        </p:nvSpPr>
        <p:spPr>
          <a:xfrm>
            <a:off x="416688" y="6302562"/>
            <a:ext cx="6776591" cy="555438"/>
          </a:xfrm>
          <a:prstGeom prst="rect">
            <a:avLst/>
          </a:prstGeom>
        </p:spPr>
        <p:txBody>
          <a:bodyPr/>
          <a:lstStyle/>
          <a:p>
            <a:r>
              <a:rPr lang="en-GB"/>
              <a:t>Distributed ReStart | Presentation title | Date </a:t>
            </a:r>
            <a:endParaRPr lang="en-US"/>
          </a:p>
        </p:txBody>
      </p:sp>
      <p:sp>
        <p:nvSpPr>
          <p:cNvPr id="6" name="Slide Number Placeholder 5">
            <a:extLst>
              <a:ext uri="{FF2B5EF4-FFF2-40B4-BE49-F238E27FC236}">
                <a16:creationId xmlns:a16="http://schemas.microsoft.com/office/drawing/2014/main" id="{577D1743-7B7E-B645-9E33-3ACEDDF5A461}"/>
              </a:ext>
            </a:extLst>
          </p:cNvPr>
          <p:cNvSpPr>
            <a:spLocks noGrp="1"/>
          </p:cNvSpPr>
          <p:nvPr>
            <p:ph type="sldNum" sz="quarter" idx="12"/>
          </p:nvPr>
        </p:nvSpPr>
        <p:spPr>
          <a:xfrm>
            <a:off x="11064539" y="6302562"/>
            <a:ext cx="709950" cy="555438"/>
          </a:xfrm>
          <a:prstGeom prst="rect">
            <a:avLst/>
          </a:prstGeom>
        </p:spPr>
        <p:txBody>
          <a:bodyPr/>
          <a:lstStyle/>
          <a:p>
            <a:fld id="{6084EF63-ADAC-3A4F-B3ED-B6ECD7689DFE}" type="slidenum">
              <a:rPr lang="en-US" smtClean="0"/>
              <a:t>‹#›</a:t>
            </a:fld>
            <a:endParaRPr lang="en-US"/>
          </a:p>
        </p:txBody>
      </p:sp>
    </p:spTree>
    <p:extLst>
      <p:ext uri="{BB962C8B-B14F-4D97-AF65-F5344CB8AC3E}">
        <p14:creationId xmlns:p14="http://schemas.microsoft.com/office/powerpoint/2010/main" val="195513829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Title and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56430-6033-F84F-B0DA-90A939BE7A9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9E04079-E58A-6E4B-B526-4A3A81F65F5B}"/>
              </a:ext>
            </a:extLst>
          </p:cNvPr>
          <p:cNvSpPr>
            <a:spLocks noGrp="1"/>
          </p:cNvSpPr>
          <p:nvPr>
            <p:ph idx="1"/>
          </p:nvPr>
        </p:nvSpPr>
        <p:spPr>
          <a:xfrm>
            <a:off x="416688" y="1600201"/>
            <a:ext cx="5589312" cy="450216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BAFF74B9-D206-5146-936A-26F2803D87EA}"/>
              </a:ext>
            </a:extLst>
          </p:cNvPr>
          <p:cNvSpPr>
            <a:spLocks noGrp="1"/>
          </p:cNvSpPr>
          <p:nvPr>
            <p:ph type="ftr" sz="quarter" idx="11"/>
          </p:nvPr>
        </p:nvSpPr>
        <p:spPr>
          <a:xfrm>
            <a:off x="416688" y="6302562"/>
            <a:ext cx="6776591" cy="555438"/>
          </a:xfrm>
          <a:prstGeom prst="rect">
            <a:avLst/>
          </a:prstGeom>
        </p:spPr>
        <p:txBody>
          <a:bodyPr/>
          <a:lstStyle/>
          <a:p>
            <a:r>
              <a:rPr lang="en-GB"/>
              <a:t>Distributed ReStart | Presentation title | Date </a:t>
            </a:r>
            <a:endParaRPr lang="en-US"/>
          </a:p>
        </p:txBody>
      </p:sp>
      <p:sp>
        <p:nvSpPr>
          <p:cNvPr id="6" name="Slide Number Placeholder 5">
            <a:extLst>
              <a:ext uri="{FF2B5EF4-FFF2-40B4-BE49-F238E27FC236}">
                <a16:creationId xmlns:a16="http://schemas.microsoft.com/office/drawing/2014/main" id="{577D1743-7B7E-B645-9E33-3ACEDDF5A461}"/>
              </a:ext>
            </a:extLst>
          </p:cNvPr>
          <p:cNvSpPr>
            <a:spLocks noGrp="1"/>
          </p:cNvSpPr>
          <p:nvPr>
            <p:ph type="sldNum" sz="quarter" idx="12"/>
          </p:nvPr>
        </p:nvSpPr>
        <p:spPr>
          <a:xfrm>
            <a:off x="11064539" y="6302562"/>
            <a:ext cx="709950" cy="555438"/>
          </a:xfrm>
          <a:prstGeom prst="rect">
            <a:avLst/>
          </a:prstGeom>
        </p:spPr>
        <p:txBody>
          <a:bodyPr/>
          <a:lstStyle/>
          <a:p>
            <a:fld id="{6084EF63-ADAC-3A4F-B3ED-B6ECD7689DFE}" type="slidenum">
              <a:rPr lang="en-US" smtClean="0"/>
              <a:t>‹#›</a:t>
            </a:fld>
            <a:endParaRPr lang="en-US"/>
          </a:p>
        </p:txBody>
      </p:sp>
      <p:sp>
        <p:nvSpPr>
          <p:cNvPr id="7" name="Picture Placeholder 6">
            <a:extLst>
              <a:ext uri="{FF2B5EF4-FFF2-40B4-BE49-F238E27FC236}">
                <a16:creationId xmlns:a16="http://schemas.microsoft.com/office/drawing/2014/main" id="{FFF6AA4A-EEF7-8C45-A124-A76E3FE09D1E}"/>
              </a:ext>
            </a:extLst>
          </p:cNvPr>
          <p:cNvSpPr>
            <a:spLocks noGrp="1"/>
          </p:cNvSpPr>
          <p:nvPr>
            <p:ph type="pic" sz="quarter" idx="13"/>
          </p:nvPr>
        </p:nvSpPr>
        <p:spPr>
          <a:xfrm>
            <a:off x="6192838" y="1600201"/>
            <a:ext cx="5581650" cy="4502149"/>
          </a:xfrm>
        </p:spPr>
        <p:txBody>
          <a:bodyPr/>
          <a:lstStyle/>
          <a:p>
            <a:endParaRPr lang="en-US"/>
          </a:p>
        </p:txBody>
      </p:sp>
    </p:spTree>
    <p:extLst>
      <p:ext uri="{BB962C8B-B14F-4D97-AF65-F5344CB8AC3E}">
        <p14:creationId xmlns:p14="http://schemas.microsoft.com/office/powerpoint/2010/main" val="42009311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le and Cont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56430-6033-F84F-B0DA-90A939BE7A9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9E04079-E58A-6E4B-B526-4A3A81F65F5B}"/>
              </a:ext>
            </a:extLst>
          </p:cNvPr>
          <p:cNvSpPr>
            <a:spLocks noGrp="1"/>
          </p:cNvSpPr>
          <p:nvPr>
            <p:ph idx="1"/>
          </p:nvPr>
        </p:nvSpPr>
        <p:spPr>
          <a:xfrm>
            <a:off x="440496" y="1847850"/>
            <a:ext cx="3391741" cy="425451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BAFF74B9-D206-5146-936A-26F2803D87EA}"/>
              </a:ext>
            </a:extLst>
          </p:cNvPr>
          <p:cNvSpPr>
            <a:spLocks noGrp="1"/>
          </p:cNvSpPr>
          <p:nvPr>
            <p:ph type="ftr" sz="quarter" idx="11"/>
          </p:nvPr>
        </p:nvSpPr>
        <p:spPr>
          <a:xfrm>
            <a:off x="416688" y="6302562"/>
            <a:ext cx="6776591" cy="555438"/>
          </a:xfrm>
          <a:prstGeom prst="rect">
            <a:avLst/>
          </a:prstGeom>
        </p:spPr>
        <p:txBody>
          <a:bodyPr/>
          <a:lstStyle/>
          <a:p>
            <a:r>
              <a:rPr lang="en-GB"/>
              <a:t>Distributed ReStart | Presentation title | Date </a:t>
            </a:r>
            <a:endParaRPr lang="en-US"/>
          </a:p>
        </p:txBody>
      </p:sp>
      <p:sp>
        <p:nvSpPr>
          <p:cNvPr id="6" name="Slide Number Placeholder 5">
            <a:extLst>
              <a:ext uri="{FF2B5EF4-FFF2-40B4-BE49-F238E27FC236}">
                <a16:creationId xmlns:a16="http://schemas.microsoft.com/office/drawing/2014/main" id="{577D1743-7B7E-B645-9E33-3ACEDDF5A461}"/>
              </a:ext>
            </a:extLst>
          </p:cNvPr>
          <p:cNvSpPr>
            <a:spLocks noGrp="1"/>
          </p:cNvSpPr>
          <p:nvPr>
            <p:ph type="sldNum" sz="quarter" idx="12"/>
          </p:nvPr>
        </p:nvSpPr>
        <p:spPr>
          <a:xfrm>
            <a:off x="11064539" y="6302562"/>
            <a:ext cx="709950" cy="555438"/>
          </a:xfrm>
          <a:prstGeom prst="rect">
            <a:avLst/>
          </a:prstGeom>
        </p:spPr>
        <p:txBody>
          <a:bodyPr/>
          <a:lstStyle/>
          <a:p>
            <a:fld id="{6084EF63-ADAC-3A4F-B3ED-B6ECD7689DFE}" type="slidenum">
              <a:rPr lang="en-US" smtClean="0"/>
              <a:t>‹#›</a:t>
            </a:fld>
            <a:endParaRPr lang="en-US"/>
          </a:p>
        </p:txBody>
      </p:sp>
      <p:sp>
        <p:nvSpPr>
          <p:cNvPr id="7" name="Content Placeholder 2">
            <a:extLst>
              <a:ext uri="{FF2B5EF4-FFF2-40B4-BE49-F238E27FC236}">
                <a16:creationId xmlns:a16="http://schemas.microsoft.com/office/drawing/2014/main" id="{FC551BEA-40DB-43CF-98AE-523F17594098}"/>
              </a:ext>
            </a:extLst>
          </p:cNvPr>
          <p:cNvSpPr>
            <a:spLocks noGrp="1"/>
          </p:cNvSpPr>
          <p:nvPr>
            <p:ph idx="14" hasCustomPrompt="1"/>
          </p:nvPr>
        </p:nvSpPr>
        <p:spPr>
          <a:xfrm>
            <a:off x="4400129" y="1847849"/>
            <a:ext cx="3391741" cy="4254512"/>
          </a:xfrm>
        </p:spPr>
        <p:txBody>
          <a:bodyPr/>
          <a:lstStyle>
            <a:lvl1pPr>
              <a:defRPr>
                <a:solidFill>
                  <a:schemeClr val="accent1"/>
                </a:solidFill>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0"/>
            <a:endParaRPr lang="en-US"/>
          </a:p>
        </p:txBody>
      </p:sp>
      <p:sp>
        <p:nvSpPr>
          <p:cNvPr id="10" name="Content Placeholder 2">
            <a:extLst>
              <a:ext uri="{FF2B5EF4-FFF2-40B4-BE49-F238E27FC236}">
                <a16:creationId xmlns:a16="http://schemas.microsoft.com/office/drawing/2014/main" id="{378C9AD5-5CB0-4541-AD6D-76F23B654DEF}"/>
              </a:ext>
            </a:extLst>
          </p:cNvPr>
          <p:cNvSpPr>
            <a:spLocks noGrp="1"/>
          </p:cNvSpPr>
          <p:nvPr>
            <p:ph idx="16"/>
          </p:nvPr>
        </p:nvSpPr>
        <p:spPr>
          <a:xfrm>
            <a:off x="8359763" y="1847851"/>
            <a:ext cx="3391741" cy="42545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53172759"/>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5A29D-6A3A-5248-9833-BDDF51300013}"/>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7BCDE8FC-1347-FE4A-8743-37AA3A9816D6}"/>
              </a:ext>
            </a:extLst>
          </p:cNvPr>
          <p:cNvSpPr>
            <a:spLocks noGrp="1"/>
          </p:cNvSpPr>
          <p:nvPr>
            <p:ph type="ftr" sz="quarter" idx="11"/>
          </p:nvPr>
        </p:nvSpPr>
        <p:spPr>
          <a:xfrm>
            <a:off x="416688" y="6302562"/>
            <a:ext cx="6776591" cy="555438"/>
          </a:xfrm>
          <a:prstGeom prst="rect">
            <a:avLst/>
          </a:prstGeom>
        </p:spPr>
        <p:txBody>
          <a:bodyPr/>
          <a:lstStyle/>
          <a:p>
            <a:r>
              <a:rPr lang="en-GB"/>
              <a:t>Distributed ReStart | Presentation title | Date </a:t>
            </a:r>
            <a:endParaRPr lang="en-US"/>
          </a:p>
        </p:txBody>
      </p:sp>
      <p:sp>
        <p:nvSpPr>
          <p:cNvPr id="5" name="Slide Number Placeholder 4">
            <a:extLst>
              <a:ext uri="{FF2B5EF4-FFF2-40B4-BE49-F238E27FC236}">
                <a16:creationId xmlns:a16="http://schemas.microsoft.com/office/drawing/2014/main" id="{FDC7747A-E4BE-A448-B786-21C5280E5DBA}"/>
              </a:ext>
            </a:extLst>
          </p:cNvPr>
          <p:cNvSpPr>
            <a:spLocks noGrp="1"/>
          </p:cNvSpPr>
          <p:nvPr>
            <p:ph type="sldNum" sz="quarter" idx="12"/>
          </p:nvPr>
        </p:nvSpPr>
        <p:spPr>
          <a:xfrm>
            <a:off x="11064539" y="6302562"/>
            <a:ext cx="709950" cy="555438"/>
          </a:xfrm>
          <a:prstGeom prst="rect">
            <a:avLst/>
          </a:prstGeom>
        </p:spPr>
        <p:txBody>
          <a:bodyPr/>
          <a:lstStyle/>
          <a:p>
            <a:fld id="{6084EF63-ADAC-3A4F-B3ED-B6ECD7689DFE}" type="slidenum">
              <a:rPr lang="en-US" smtClean="0"/>
              <a:t>‹#›</a:t>
            </a:fld>
            <a:endParaRPr lang="en-US"/>
          </a:p>
        </p:txBody>
      </p:sp>
      <p:sp>
        <p:nvSpPr>
          <p:cNvPr id="8" name="Content Placeholder 2">
            <a:extLst>
              <a:ext uri="{FF2B5EF4-FFF2-40B4-BE49-F238E27FC236}">
                <a16:creationId xmlns:a16="http://schemas.microsoft.com/office/drawing/2014/main" id="{22345AF8-B45E-2A45-8CF7-E463BB370B6F}"/>
              </a:ext>
            </a:extLst>
          </p:cNvPr>
          <p:cNvSpPr>
            <a:spLocks noGrp="1"/>
          </p:cNvSpPr>
          <p:nvPr>
            <p:ph idx="13"/>
          </p:nvPr>
        </p:nvSpPr>
        <p:spPr>
          <a:xfrm>
            <a:off x="404611" y="1567216"/>
            <a:ext cx="3700664" cy="4338284"/>
          </a:xfrm>
        </p:spPr>
        <p:txBody>
          <a:bodyPr/>
          <a:lstStyle>
            <a:lvl1pPr>
              <a:defRPr>
                <a:solidFill>
                  <a:schemeClr val="accent1"/>
                </a:solidFill>
              </a:defRPr>
            </a:lvl1pPr>
          </a:lstStyle>
          <a:p>
            <a:pPr lvl="0"/>
            <a:r>
              <a:rPr lang="en-US"/>
              <a:t>Edit Master text styles</a:t>
            </a:r>
          </a:p>
        </p:txBody>
      </p:sp>
      <p:sp>
        <p:nvSpPr>
          <p:cNvPr id="7" name="Content Placeholder 2">
            <a:extLst>
              <a:ext uri="{FF2B5EF4-FFF2-40B4-BE49-F238E27FC236}">
                <a16:creationId xmlns:a16="http://schemas.microsoft.com/office/drawing/2014/main" id="{ED240C51-D2D3-43A5-B47C-B4BDAE455A62}"/>
              </a:ext>
            </a:extLst>
          </p:cNvPr>
          <p:cNvSpPr>
            <a:spLocks noGrp="1"/>
          </p:cNvSpPr>
          <p:nvPr>
            <p:ph idx="14" hasCustomPrompt="1"/>
          </p:nvPr>
        </p:nvSpPr>
        <p:spPr>
          <a:xfrm>
            <a:off x="4188518" y="1567216"/>
            <a:ext cx="3814964" cy="4338284"/>
          </a:xfrm>
        </p:spPr>
        <p:txBody>
          <a:bodyPr/>
          <a:lstStyle>
            <a:lvl1pPr>
              <a:defRPr>
                <a:solidFill>
                  <a:schemeClr val="accent1"/>
                </a:solidFill>
              </a:defRPr>
            </a:lvl1pPr>
          </a:lstStyle>
          <a:p>
            <a:pPr lvl="0"/>
            <a:r>
              <a:rPr lang="en-GB"/>
              <a:t>P</a:t>
            </a:r>
            <a:r>
              <a:rPr lang="en-US"/>
              <a:t>ICTURE SLIDE</a:t>
            </a:r>
          </a:p>
        </p:txBody>
      </p:sp>
      <p:sp>
        <p:nvSpPr>
          <p:cNvPr id="10" name="Content Placeholder 2">
            <a:extLst>
              <a:ext uri="{FF2B5EF4-FFF2-40B4-BE49-F238E27FC236}">
                <a16:creationId xmlns:a16="http://schemas.microsoft.com/office/drawing/2014/main" id="{D8C7D9DA-DC9D-4AAD-B8DC-1655972D04CD}"/>
              </a:ext>
            </a:extLst>
          </p:cNvPr>
          <p:cNvSpPr>
            <a:spLocks noGrp="1"/>
          </p:cNvSpPr>
          <p:nvPr>
            <p:ph idx="15"/>
          </p:nvPr>
        </p:nvSpPr>
        <p:spPr>
          <a:xfrm>
            <a:off x="8100758" y="1567216"/>
            <a:ext cx="3700664" cy="4338284"/>
          </a:xfrm>
        </p:spPr>
        <p:txBody>
          <a:bodyPr/>
          <a:lstStyle>
            <a:lvl1pPr>
              <a:defRPr>
                <a:solidFill>
                  <a:schemeClr val="accent1"/>
                </a:solidFill>
              </a:defRPr>
            </a:lvl1pPr>
          </a:lstStyle>
          <a:p>
            <a:pPr lvl="0"/>
            <a:r>
              <a:rPr lang="en-US"/>
              <a:t>Edit Master text styles</a:t>
            </a:r>
          </a:p>
        </p:txBody>
      </p:sp>
    </p:spTree>
    <p:extLst>
      <p:ext uri="{BB962C8B-B14F-4D97-AF65-F5344CB8AC3E}">
        <p14:creationId xmlns:p14="http://schemas.microsoft.com/office/powerpoint/2010/main" val="1205929523"/>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7E158BD-8664-6F4D-8557-F277AD79761D}"/>
              </a:ext>
            </a:extLst>
          </p:cNvPr>
          <p:cNvSpPr>
            <a:spLocks noGrp="1"/>
          </p:cNvSpPr>
          <p:nvPr>
            <p:ph type="ftr" sz="quarter" idx="11"/>
          </p:nvPr>
        </p:nvSpPr>
        <p:spPr>
          <a:xfrm>
            <a:off x="416688" y="6302562"/>
            <a:ext cx="6776591" cy="555438"/>
          </a:xfrm>
          <a:prstGeom prst="rect">
            <a:avLst/>
          </a:prstGeom>
        </p:spPr>
        <p:txBody>
          <a:bodyPr/>
          <a:lstStyle/>
          <a:p>
            <a:r>
              <a:rPr lang="en-GB"/>
              <a:t>Distributed ReStart | Presentation title | Date </a:t>
            </a:r>
            <a:endParaRPr lang="en-US"/>
          </a:p>
        </p:txBody>
      </p:sp>
      <p:sp>
        <p:nvSpPr>
          <p:cNvPr id="4" name="Slide Number Placeholder 3">
            <a:extLst>
              <a:ext uri="{FF2B5EF4-FFF2-40B4-BE49-F238E27FC236}">
                <a16:creationId xmlns:a16="http://schemas.microsoft.com/office/drawing/2014/main" id="{68205687-80A9-094A-8855-3CFADD2CBC7B}"/>
              </a:ext>
            </a:extLst>
          </p:cNvPr>
          <p:cNvSpPr>
            <a:spLocks noGrp="1"/>
          </p:cNvSpPr>
          <p:nvPr>
            <p:ph type="sldNum" sz="quarter" idx="12"/>
          </p:nvPr>
        </p:nvSpPr>
        <p:spPr>
          <a:xfrm>
            <a:off x="11064539" y="6302562"/>
            <a:ext cx="709950" cy="555438"/>
          </a:xfrm>
          <a:prstGeom prst="rect">
            <a:avLst/>
          </a:prstGeom>
        </p:spPr>
        <p:txBody>
          <a:bodyPr/>
          <a:lstStyle/>
          <a:p>
            <a:fld id="{6084EF63-ADAC-3A4F-B3ED-B6ECD7689DFE}" type="slidenum">
              <a:rPr lang="en-US" smtClean="0"/>
              <a:t>‹#›</a:t>
            </a:fld>
            <a:endParaRPr lang="en-US"/>
          </a:p>
        </p:txBody>
      </p:sp>
      <p:sp>
        <p:nvSpPr>
          <p:cNvPr id="5" name="Title 1">
            <a:extLst>
              <a:ext uri="{FF2B5EF4-FFF2-40B4-BE49-F238E27FC236}">
                <a16:creationId xmlns:a16="http://schemas.microsoft.com/office/drawing/2014/main" id="{A1A705D4-A52D-40B6-9635-E93D5708117E}"/>
              </a:ext>
            </a:extLst>
          </p:cNvPr>
          <p:cNvSpPr>
            <a:spLocks noGrp="1"/>
          </p:cNvSpPr>
          <p:nvPr>
            <p:ph type="title"/>
          </p:nvPr>
        </p:nvSpPr>
        <p:spPr>
          <a:xfrm>
            <a:off x="558325" y="327071"/>
            <a:ext cx="9895114" cy="359228"/>
          </a:xfrm>
        </p:spPr>
        <p:txBody>
          <a:bodyPr/>
          <a:lstStyle/>
          <a:p>
            <a:r>
              <a:rPr lang="en-US"/>
              <a:t>Click to edit Master title style</a:t>
            </a:r>
          </a:p>
        </p:txBody>
      </p:sp>
    </p:spTree>
    <p:extLst>
      <p:ext uri="{BB962C8B-B14F-4D97-AF65-F5344CB8AC3E}">
        <p14:creationId xmlns:p14="http://schemas.microsoft.com/office/powerpoint/2010/main" val="258126493"/>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7E158BD-8664-6F4D-8557-F277AD79761D}"/>
              </a:ext>
            </a:extLst>
          </p:cNvPr>
          <p:cNvSpPr>
            <a:spLocks noGrp="1"/>
          </p:cNvSpPr>
          <p:nvPr>
            <p:ph type="ftr" sz="quarter" idx="11"/>
          </p:nvPr>
        </p:nvSpPr>
        <p:spPr>
          <a:xfrm>
            <a:off x="416688" y="6302562"/>
            <a:ext cx="6776591" cy="555438"/>
          </a:xfrm>
          <a:prstGeom prst="rect">
            <a:avLst/>
          </a:prstGeom>
        </p:spPr>
        <p:txBody>
          <a:bodyPr/>
          <a:lstStyle/>
          <a:p>
            <a:r>
              <a:rPr lang="en-GB"/>
              <a:t>Distributed ReStart | Presentation title | Date </a:t>
            </a:r>
            <a:endParaRPr lang="en-US"/>
          </a:p>
        </p:txBody>
      </p:sp>
      <p:sp>
        <p:nvSpPr>
          <p:cNvPr id="4" name="Slide Number Placeholder 3">
            <a:extLst>
              <a:ext uri="{FF2B5EF4-FFF2-40B4-BE49-F238E27FC236}">
                <a16:creationId xmlns:a16="http://schemas.microsoft.com/office/drawing/2014/main" id="{68205687-80A9-094A-8855-3CFADD2CBC7B}"/>
              </a:ext>
            </a:extLst>
          </p:cNvPr>
          <p:cNvSpPr>
            <a:spLocks noGrp="1"/>
          </p:cNvSpPr>
          <p:nvPr>
            <p:ph type="sldNum" sz="quarter" idx="12"/>
          </p:nvPr>
        </p:nvSpPr>
        <p:spPr>
          <a:xfrm>
            <a:off x="11064539" y="6302562"/>
            <a:ext cx="709950" cy="555438"/>
          </a:xfrm>
          <a:prstGeom prst="rect">
            <a:avLst/>
          </a:prstGeom>
        </p:spPr>
        <p:txBody>
          <a:bodyPr/>
          <a:lstStyle/>
          <a:p>
            <a:fld id="{6084EF63-ADAC-3A4F-B3ED-B6ECD7689DFE}" type="slidenum">
              <a:rPr lang="en-US" smtClean="0"/>
              <a:t>‹#›</a:t>
            </a:fld>
            <a:endParaRPr lang="en-US"/>
          </a:p>
        </p:txBody>
      </p:sp>
      <p:pic>
        <p:nvPicPr>
          <p:cNvPr id="9" name="Picture 8" descr="A close up of a sign&#10;&#10;Description automatically generated">
            <a:extLst>
              <a:ext uri="{FF2B5EF4-FFF2-40B4-BE49-F238E27FC236}">
                <a16:creationId xmlns:a16="http://schemas.microsoft.com/office/drawing/2014/main" id="{89DA981B-024E-4BD6-8E16-B3940CEB98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31341" y="273693"/>
            <a:ext cx="361944" cy="428508"/>
          </a:xfrm>
          <a:prstGeom prst="rect">
            <a:avLst/>
          </a:prstGeom>
        </p:spPr>
      </p:pic>
      <p:sp>
        <p:nvSpPr>
          <p:cNvPr id="10" name="Title 1">
            <a:extLst>
              <a:ext uri="{FF2B5EF4-FFF2-40B4-BE49-F238E27FC236}">
                <a16:creationId xmlns:a16="http://schemas.microsoft.com/office/drawing/2014/main" id="{DFB68EC5-D897-45A7-B830-AED6A1E6E67F}"/>
              </a:ext>
            </a:extLst>
          </p:cNvPr>
          <p:cNvSpPr>
            <a:spLocks noGrp="1"/>
          </p:cNvSpPr>
          <p:nvPr>
            <p:ph type="title"/>
          </p:nvPr>
        </p:nvSpPr>
        <p:spPr>
          <a:xfrm>
            <a:off x="558325" y="327071"/>
            <a:ext cx="9895114" cy="359228"/>
          </a:xfrm>
        </p:spPr>
        <p:txBody>
          <a:bodyPr/>
          <a:lstStyle>
            <a:lvl1pPr>
              <a:defRPr>
                <a:solidFill>
                  <a:srgbClr val="454546"/>
                </a:solidFill>
              </a:defRPr>
            </a:lvl1pPr>
          </a:lstStyle>
          <a:p>
            <a:r>
              <a:rPr lang="en-US"/>
              <a:t>Click to edit Master title style</a:t>
            </a:r>
          </a:p>
        </p:txBody>
      </p:sp>
    </p:spTree>
    <p:extLst>
      <p:ext uri="{BB962C8B-B14F-4D97-AF65-F5344CB8AC3E}">
        <p14:creationId xmlns:p14="http://schemas.microsoft.com/office/powerpoint/2010/main" val="1572326370"/>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E5D8E70D-9B78-7943-B7FA-BC59B97EAC41}"/>
              </a:ext>
            </a:extLst>
          </p:cNvPr>
          <p:cNvPicPr>
            <a:picLocks noChangeAspect="1"/>
          </p:cNvPicPr>
          <p:nvPr userDrawn="1"/>
        </p:nvPicPr>
        <p:blipFill rotWithShape="1">
          <a:blip r:embed="rId2"/>
          <a:srcRect l="11074" r="15101"/>
          <a:stretch/>
        </p:blipFill>
        <p:spPr>
          <a:xfrm>
            <a:off x="0" y="1630627"/>
            <a:ext cx="12192000" cy="3755064"/>
          </a:xfrm>
          <a:prstGeom prst="rect">
            <a:avLst/>
          </a:prstGeom>
        </p:spPr>
      </p:pic>
      <p:sp>
        <p:nvSpPr>
          <p:cNvPr id="2" name="Title 1">
            <a:extLst>
              <a:ext uri="{FF2B5EF4-FFF2-40B4-BE49-F238E27FC236}">
                <a16:creationId xmlns:a16="http://schemas.microsoft.com/office/drawing/2014/main" id="{F110239E-812B-DE4E-AABE-658D5AF64676}"/>
              </a:ext>
            </a:extLst>
          </p:cNvPr>
          <p:cNvSpPr>
            <a:spLocks noGrp="1"/>
          </p:cNvSpPr>
          <p:nvPr>
            <p:ph type="ctrTitle"/>
          </p:nvPr>
        </p:nvSpPr>
        <p:spPr>
          <a:xfrm>
            <a:off x="416687" y="1627909"/>
            <a:ext cx="11375458" cy="401639"/>
          </a:xfrm>
        </p:spPr>
        <p:txBody>
          <a:bodyPr anchor="t" anchorCtr="0"/>
          <a:lstStyle>
            <a:lvl1pPr algn="l">
              <a:defRPr sz="2400">
                <a:solidFill>
                  <a:schemeClr val="accent3"/>
                </a:solidFill>
              </a:defRPr>
            </a:lvl1pPr>
          </a:lstStyle>
          <a:p>
            <a:r>
              <a:rPr lang="en-US"/>
              <a:t>Click to edit Master title style</a:t>
            </a:r>
          </a:p>
        </p:txBody>
      </p:sp>
      <p:sp>
        <p:nvSpPr>
          <p:cNvPr id="3" name="Subtitle 2">
            <a:extLst>
              <a:ext uri="{FF2B5EF4-FFF2-40B4-BE49-F238E27FC236}">
                <a16:creationId xmlns:a16="http://schemas.microsoft.com/office/drawing/2014/main" id="{583D99B4-6D8F-6C48-9E29-DC180F9664DC}"/>
              </a:ext>
            </a:extLst>
          </p:cNvPr>
          <p:cNvSpPr>
            <a:spLocks noGrp="1"/>
          </p:cNvSpPr>
          <p:nvPr>
            <p:ph type="subTitle" idx="1"/>
          </p:nvPr>
        </p:nvSpPr>
        <p:spPr>
          <a:xfrm>
            <a:off x="416688" y="2057113"/>
            <a:ext cx="3213203" cy="686087"/>
          </a:xfrm>
        </p:spPr>
        <p:txBody>
          <a:bodyPr anchor="t" anchorCtr="0"/>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ext Placeholder 11">
            <a:extLst>
              <a:ext uri="{FF2B5EF4-FFF2-40B4-BE49-F238E27FC236}">
                <a16:creationId xmlns:a16="http://schemas.microsoft.com/office/drawing/2014/main" id="{58EEE8B6-8C3F-F748-AD51-407063432D43}"/>
              </a:ext>
            </a:extLst>
          </p:cNvPr>
          <p:cNvSpPr>
            <a:spLocks noGrp="1"/>
          </p:cNvSpPr>
          <p:nvPr>
            <p:ph type="body" sz="quarter" idx="14"/>
          </p:nvPr>
        </p:nvSpPr>
        <p:spPr>
          <a:xfrm>
            <a:off x="416687" y="5091545"/>
            <a:ext cx="5748586" cy="450273"/>
          </a:xfrm>
        </p:spPr>
        <p:txBody>
          <a:bodyPr/>
          <a:lstStyle>
            <a:lvl1pPr>
              <a:defRPr b="0">
                <a:solidFill>
                  <a:schemeClr val="tx1"/>
                </a:solidFill>
              </a:defRPr>
            </a:lvl1pPr>
            <a:lvl2pPr>
              <a:defRPr b="0">
                <a:solidFill>
                  <a:schemeClr val="bg1"/>
                </a:solidFill>
              </a:defRPr>
            </a:lvl2pPr>
            <a:lvl3pPr>
              <a:defRPr b="0">
                <a:solidFill>
                  <a:schemeClr val="bg1"/>
                </a:solidFill>
              </a:defRPr>
            </a:lvl3pPr>
            <a:lvl4pPr>
              <a:defRPr b="0">
                <a:solidFill>
                  <a:schemeClr val="bg1"/>
                </a:solidFill>
              </a:defRPr>
            </a:lvl4pPr>
            <a:lvl5pPr>
              <a:defRPr b="0">
                <a:solidFill>
                  <a:schemeClr val="bg1"/>
                </a:solidFill>
              </a:defRPr>
            </a:lvl5pPr>
          </a:lstStyle>
          <a:p>
            <a:pPr lvl="0"/>
            <a:r>
              <a:rPr lang="en-US"/>
              <a:t>Edit Master text styles</a:t>
            </a:r>
          </a:p>
        </p:txBody>
      </p:sp>
      <p:pic>
        <p:nvPicPr>
          <p:cNvPr id="14" name="Picture 13">
            <a:extLst>
              <a:ext uri="{FF2B5EF4-FFF2-40B4-BE49-F238E27FC236}">
                <a16:creationId xmlns:a16="http://schemas.microsoft.com/office/drawing/2014/main" id="{2CB58C6B-F521-2A43-B1F5-D90C66DCE954}"/>
              </a:ext>
            </a:extLst>
          </p:cNvPr>
          <p:cNvPicPr>
            <a:picLocks noChangeAspect="1"/>
          </p:cNvPicPr>
          <p:nvPr userDrawn="1"/>
        </p:nvPicPr>
        <p:blipFill>
          <a:blip r:embed="rId3"/>
          <a:stretch>
            <a:fillRect/>
          </a:stretch>
        </p:blipFill>
        <p:spPr>
          <a:xfrm>
            <a:off x="357909" y="413833"/>
            <a:ext cx="2273363" cy="1040894"/>
          </a:xfrm>
          <a:prstGeom prst="rect">
            <a:avLst/>
          </a:prstGeom>
        </p:spPr>
      </p:pic>
      <p:grpSp>
        <p:nvGrpSpPr>
          <p:cNvPr id="4" name="Group 3">
            <a:extLst>
              <a:ext uri="{FF2B5EF4-FFF2-40B4-BE49-F238E27FC236}">
                <a16:creationId xmlns:a16="http://schemas.microsoft.com/office/drawing/2014/main" id="{D1B8BAA5-86DC-47ED-9668-1B2555C2599D}"/>
              </a:ext>
            </a:extLst>
          </p:cNvPr>
          <p:cNvGrpSpPr/>
          <p:nvPr userDrawn="1"/>
        </p:nvGrpSpPr>
        <p:grpSpPr>
          <a:xfrm>
            <a:off x="0" y="4997750"/>
            <a:ext cx="12192000" cy="1860250"/>
            <a:chOff x="0" y="5009321"/>
            <a:chExt cx="12192000" cy="1860250"/>
          </a:xfrm>
        </p:grpSpPr>
        <p:pic>
          <p:nvPicPr>
            <p:cNvPr id="24" name="Picture 23">
              <a:extLst>
                <a:ext uri="{FF2B5EF4-FFF2-40B4-BE49-F238E27FC236}">
                  <a16:creationId xmlns:a16="http://schemas.microsoft.com/office/drawing/2014/main" id="{A261F2C8-76B8-9B4F-83F4-FA6C0CBFE312}"/>
                </a:ext>
              </a:extLst>
            </p:cNvPr>
            <p:cNvPicPr>
              <a:picLocks noChangeAspect="1"/>
            </p:cNvPicPr>
            <p:nvPr userDrawn="1"/>
          </p:nvPicPr>
          <p:blipFill rotWithShape="1">
            <a:blip r:embed="rId4"/>
            <a:srcRect r="10227"/>
            <a:stretch/>
          </p:blipFill>
          <p:spPr>
            <a:xfrm>
              <a:off x="0" y="5009321"/>
              <a:ext cx="12192000" cy="1860250"/>
            </a:xfrm>
            <a:prstGeom prst="rect">
              <a:avLst/>
            </a:prstGeom>
          </p:spPr>
        </p:pic>
        <p:pic>
          <p:nvPicPr>
            <p:cNvPr id="16" name="Picture 15" descr="A close up of a sign&#10;&#10;Description automatically generated">
              <a:extLst>
                <a:ext uri="{FF2B5EF4-FFF2-40B4-BE49-F238E27FC236}">
                  <a16:creationId xmlns:a16="http://schemas.microsoft.com/office/drawing/2014/main" id="{A09FC5DE-CE04-1A4E-90A3-2FE08C2A408E}"/>
                </a:ext>
              </a:extLst>
            </p:cNvPr>
            <p:cNvPicPr>
              <a:picLocks noChangeAspect="1"/>
            </p:cNvPicPr>
            <p:nvPr userDrawn="1"/>
          </p:nvPicPr>
          <p:blipFill>
            <a:blip r:embed="rId5"/>
            <a:stretch>
              <a:fillRect/>
            </a:stretch>
          </p:blipFill>
          <p:spPr>
            <a:xfrm>
              <a:off x="9434944" y="6198036"/>
              <a:ext cx="2357201" cy="346836"/>
            </a:xfrm>
            <a:prstGeom prst="rect">
              <a:avLst/>
            </a:prstGeom>
          </p:spPr>
        </p:pic>
        <p:pic>
          <p:nvPicPr>
            <p:cNvPr id="20" name="Picture 19">
              <a:extLst>
                <a:ext uri="{FF2B5EF4-FFF2-40B4-BE49-F238E27FC236}">
                  <a16:creationId xmlns:a16="http://schemas.microsoft.com/office/drawing/2014/main" id="{18E3FC38-D15D-A248-B6A4-9FE4EA21641C}"/>
                </a:ext>
              </a:extLst>
            </p:cNvPr>
            <p:cNvPicPr>
              <a:picLocks noChangeAspect="1"/>
            </p:cNvPicPr>
            <p:nvPr userDrawn="1"/>
          </p:nvPicPr>
          <p:blipFill>
            <a:blip r:embed="rId6"/>
            <a:stretch>
              <a:fillRect/>
            </a:stretch>
          </p:blipFill>
          <p:spPr>
            <a:xfrm>
              <a:off x="416688" y="6218804"/>
              <a:ext cx="1200885" cy="570420"/>
            </a:xfrm>
            <a:prstGeom prst="rect">
              <a:avLst/>
            </a:prstGeom>
          </p:spPr>
        </p:pic>
        <p:pic>
          <p:nvPicPr>
            <p:cNvPr id="22" name="Picture 21">
              <a:extLst>
                <a:ext uri="{FF2B5EF4-FFF2-40B4-BE49-F238E27FC236}">
                  <a16:creationId xmlns:a16="http://schemas.microsoft.com/office/drawing/2014/main" id="{AFE3C7D7-4A50-0846-93F5-2533743CD28C}"/>
                </a:ext>
              </a:extLst>
            </p:cNvPr>
            <p:cNvPicPr>
              <a:picLocks noChangeAspect="1"/>
            </p:cNvPicPr>
            <p:nvPr userDrawn="1"/>
          </p:nvPicPr>
          <p:blipFill>
            <a:blip r:embed="rId7"/>
            <a:stretch>
              <a:fillRect/>
            </a:stretch>
          </p:blipFill>
          <p:spPr>
            <a:xfrm>
              <a:off x="2196136" y="6198035"/>
              <a:ext cx="838852" cy="570419"/>
            </a:xfrm>
            <a:prstGeom prst="rect">
              <a:avLst/>
            </a:prstGeom>
          </p:spPr>
        </p:pic>
        <p:sp>
          <p:nvSpPr>
            <p:cNvPr id="25" name="TextBox 24">
              <a:extLst>
                <a:ext uri="{FF2B5EF4-FFF2-40B4-BE49-F238E27FC236}">
                  <a16:creationId xmlns:a16="http://schemas.microsoft.com/office/drawing/2014/main" id="{FA85E106-652F-9347-BF0F-0568708C96F3}"/>
                </a:ext>
              </a:extLst>
            </p:cNvPr>
            <p:cNvSpPr txBox="1"/>
            <p:nvPr userDrawn="1"/>
          </p:nvSpPr>
          <p:spPr>
            <a:xfrm>
              <a:off x="761976" y="5953791"/>
              <a:ext cx="1465227" cy="184666"/>
            </a:xfrm>
            <a:prstGeom prst="rect">
              <a:avLst/>
            </a:prstGeom>
            <a:noFill/>
          </p:spPr>
          <p:txBody>
            <a:bodyPr wrap="square" lIns="0" tIns="0" rIns="0" bIns="0" rtlCol="0">
              <a:spAutoFit/>
            </a:bodyPr>
            <a:lstStyle/>
            <a:p>
              <a:r>
                <a:rPr lang="en-US" sz="1200">
                  <a:solidFill>
                    <a:schemeClr val="bg1"/>
                  </a:solidFill>
                </a:rPr>
                <a:t>In partnership with</a:t>
              </a:r>
            </a:p>
          </p:txBody>
        </p:sp>
      </p:grpSp>
      <p:pic>
        <p:nvPicPr>
          <p:cNvPr id="13" name="Picture 12" descr="A close up of a sign&#10;&#10;Description automatically generated">
            <a:extLst>
              <a:ext uri="{FF2B5EF4-FFF2-40B4-BE49-F238E27FC236}">
                <a16:creationId xmlns:a16="http://schemas.microsoft.com/office/drawing/2014/main" id="{B9E62504-BB37-44D2-B906-75F23589F867}"/>
              </a:ext>
            </a:extLst>
          </p:cNvPr>
          <p:cNvPicPr>
            <a:picLocks noChangeAspect="1"/>
          </p:cNvPicPr>
          <p:nvPr userDrawn="1"/>
        </p:nvPicPr>
        <p:blipFill>
          <a:blip r:embed="rId8"/>
          <a:stretch>
            <a:fillRect/>
          </a:stretch>
        </p:blipFill>
        <p:spPr>
          <a:xfrm>
            <a:off x="11231341" y="273693"/>
            <a:ext cx="361944" cy="428508"/>
          </a:xfrm>
          <a:prstGeom prst="rect">
            <a:avLst/>
          </a:prstGeom>
        </p:spPr>
      </p:pic>
    </p:spTree>
    <p:extLst>
      <p:ext uri="{BB962C8B-B14F-4D97-AF65-F5344CB8AC3E}">
        <p14:creationId xmlns:p14="http://schemas.microsoft.com/office/powerpoint/2010/main" val="3919536087"/>
      </p:ext>
    </p:extLst>
  </p:cSld>
  <p:clrMapOvr>
    <a:overrideClrMapping bg1="dk1" tx1="lt1" bg2="dk2" tx2="lt2" accent1="accent1" accent2="accent2" accent3="accent3" accent4="accent4" accent5="accent5" accent6="accent6" hlink="hlink" folHlink="folHlink"/>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0239E-812B-DE4E-AABE-658D5AF64676}"/>
              </a:ext>
            </a:extLst>
          </p:cNvPr>
          <p:cNvSpPr>
            <a:spLocks noGrp="1"/>
          </p:cNvSpPr>
          <p:nvPr>
            <p:ph type="ctrTitle"/>
          </p:nvPr>
        </p:nvSpPr>
        <p:spPr>
          <a:xfrm>
            <a:off x="416687" y="1627909"/>
            <a:ext cx="11375458" cy="401639"/>
          </a:xfrm>
        </p:spPr>
        <p:txBody>
          <a:bodyPr anchor="t" anchorCtr="0"/>
          <a:lstStyle>
            <a:lvl1pPr algn="l">
              <a:defRPr sz="2400">
                <a:solidFill>
                  <a:schemeClr val="accent3"/>
                </a:solidFill>
              </a:defRPr>
            </a:lvl1pPr>
          </a:lstStyle>
          <a:p>
            <a:r>
              <a:rPr lang="en-US"/>
              <a:t>Click to edit Master title style</a:t>
            </a:r>
          </a:p>
        </p:txBody>
      </p:sp>
      <p:sp>
        <p:nvSpPr>
          <p:cNvPr id="3" name="Subtitle 2">
            <a:extLst>
              <a:ext uri="{FF2B5EF4-FFF2-40B4-BE49-F238E27FC236}">
                <a16:creationId xmlns:a16="http://schemas.microsoft.com/office/drawing/2014/main" id="{583D99B4-6D8F-6C48-9E29-DC180F9664DC}"/>
              </a:ext>
            </a:extLst>
          </p:cNvPr>
          <p:cNvSpPr>
            <a:spLocks noGrp="1"/>
          </p:cNvSpPr>
          <p:nvPr>
            <p:ph type="subTitle" idx="1"/>
          </p:nvPr>
        </p:nvSpPr>
        <p:spPr>
          <a:xfrm>
            <a:off x="416688" y="2057113"/>
            <a:ext cx="3213203" cy="686087"/>
          </a:xfrm>
        </p:spPr>
        <p:txBody>
          <a:bodyPr anchor="t" anchorCtr="0"/>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ext Placeholder 11">
            <a:extLst>
              <a:ext uri="{FF2B5EF4-FFF2-40B4-BE49-F238E27FC236}">
                <a16:creationId xmlns:a16="http://schemas.microsoft.com/office/drawing/2014/main" id="{58EEE8B6-8C3F-F748-AD51-407063432D43}"/>
              </a:ext>
            </a:extLst>
          </p:cNvPr>
          <p:cNvSpPr>
            <a:spLocks noGrp="1"/>
          </p:cNvSpPr>
          <p:nvPr>
            <p:ph type="body" sz="quarter" idx="14"/>
          </p:nvPr>
        </p:nvSpPr>
        <p:spPr>
          <a:xfrm>
            <a:off x="416687" y="5091545"/>
            <a:ext cx="5748586" cy="450273"/>
          </a:xfrm>
        </p:spPr>
        <p:txBody>
          <a:bodyPr/>
          <a:lstStyle>
            <a:lvl1pPr>
              <a:defRPr b="0">
                <a:solidFill>
                  <a:schemeClr val="tx1"/>
                </a:solidFill>
              </a:defRPr>
            </a:lvl1pPr>
            <a:lvl2pPr>
              <a:defRPr b="0">
                <a:solidFill>
                  <a:schemeClr val="bg1"/>
                </a:solidFill>
              </a:defRPr>
            </a:lvl2pPr>
            <a:lvl3pPr>
              <a:defRPr b="0">
                <a:solidFill>
                  <a:schemeClr val="bg1"/>
                </a:solidFill>
              </a:defRPr>
            </a:lvl3pPr>
            <a:lvl4pPr>
              <a:defRPr b="0">
                <a:solidFill>
                  <a:schemeClr val="bg1"/>
                </a:solidFill>
              </a:defRPr>
            </a:lvl4pPr>
            <a:lvl5pPr>
              <a:defRPr b="0">
                <a:solidFill>
                  <a:schemeClr val="bg1"/>
                </a:solidFill>
              </a:defRPr>
            </a:lvl5pPr>
          </a:lstStyle>
          <a:p>
            <a:pPr lvl="0"/>
            <a:r>
              <a:rPr lang="en-US"/>
              <a:t>Edit Master text styles</a:t>
            </a:r>
          </a:p>
        </p:txBody>
      </p:sp>
      <p:pic>
        <p:nvPicPr>
          <p:cNvPr id="14" name="Picture 13">
            <a:extLst>
              <a:ext uri="{FF2B5EF4-FFF2-40B4-BE49-F238E27FC236}">
                <a16:creationId xmlns:a16="http://schemas.microsoft.com/office/drawing/2014/main" id="{2CB58C6B-F521-2A43-B1F5-D90C66DCE954}"/>
              </a:ext>
            </a:extLst>
          </p:cNvPr>
          <p:cNvPicPr>
            <a:picLocks noChangeAspect="1"/>
          </p:cNvPicPr>
          <p:nvPr userDrawn="1"/>
        </p:nvPicPr>
        <p:blipFill>
          <a:blip r:embed="rId2"/>
          <a:stretch>
            <a:fillRect/>
          </a:stretch>
        </p:blipFill>
        <p:spPr>
          <a:xfrm>
            <a:off x="357909" y="413833"/>
            <a:ext cx="2273363" cy="1040894"/>
          </a:xfrm>
          <a:prstGeom prst="rect">
            <a:avLst/>
          </a:prstGeom>
        </p:spPr>
      </p:pic>
      <p:sp>
        <p:nvSpPr>
          <p:cNvPr id="25" name="TextBox 24">
            <a:extLst>
              <a:ext uri="{FF2B5EF4-FFF2-40B4-BE49-F238E27FC236}">
                <a16:creationId xmlns:a16="http://schemas.microsoft.com/office/drawing/2014/main" id="{FA85E106-652F-9347-BF0F-0568708C96F3}"/>
              </a:ext>
            </a:extLst>
          </p:cNvPr>
          <p:cNvSpPr txBox="1"/>
          <p:nvPr userDrawn="1"/>
        </p:nvSpPr>
        <p:spPr>
          <a:xfrm>
            <a:off x="451407" y="5829386"/>
            <a:ext cx="1465227" cy="184666"/>
          </a:xfrm>
          <a:prstGeom prst="rect">
            <a:avLst/>
          </a:prstGeom>
          <a:noFill/>
        </p:spPr>
        <p:txBody>
          <a:bodyPr wrap="square" lIns="0" tIns="0" rIns="0" bIns="0" rtlCol="0">
            <a:spAutoFit/>
          </a:bodyPr>
          <a:lstStyle/>
          <a:p>
            <a:r>
              <a:rPr lang="en-US" sz="1200">
                <a:solidFill>
                  <a:schemeClr val="bg1"/>
                </a:solidFill>
              </a:rPr>
              <a:t>In partnership with</a:t>
            </a:r>
          </a:p>
        </p:txBody>
      </p:sp>
      <p:pic>
        <p:nvPicPr>
          <p:cNvPr id="13" name="Picture 12" descr="A close up of a sign&#10;&#10;Description automatically generated">
            <a:extLst>
              <a:ext uri="{FF2B5EF4-FFF2-40B4-BE49-F238E27FC236}">
                <a16:creationId xmlns:a16="http://schemas.microsoft.com/office/drawing/2014/main" id="{B9E62504-BB37-44D2-B906-75F23589F867}"/>
              </a:ext>
            </a:extLst>
          </p:cNvPr>
          <p:cNvPicPr>
            <a:picLocks noChangeAspect="1"/>
          </p:cNvPicPr>
          <p:nvPr userDrawn="1"/>
        </p:nvPicPr>
        <p:blipFill>
          <a:blip r:embed="rId3"/>
          <a:stretch>
            <a:fillRect/>
          </a:stretch>
        </p:blipFill>
        <p:spPr>
          <a:xfrm>
            <a:off x="11231341" y="273693"/>
            <a:ext cx="361944" cy="428508"/>
          </a:xfrm>
          <a:prstGeom prst="rect">
            <a:avLst/>
          </a:prstGeom>
        </p:spPr>
      </p:pic>
      <p:grpSp>
        <p:nvGrpSpPr>
          <p:cNvPr id="15" name="Group 14">
            <a:extLst>
              <a:ext uri="{FF2B5EF4-FFF2-40B4-BE49-F238E27FC236}">
                <a16:creationId xmlns:a16="http://schemas.microsoft.com/office/drawing/2014/main" id="{9226E5D4-9523-4835-BD3E-74EB2014AA04}"/>
              </a:ext>
            </a:extLst>
          </p:cNvPr>
          <p:cNvGrpSpPr/>
          <p:nvPr userDrawn="1"/>
        </p:nvGrpSpPr>
        <p:grpSpPr>
          <a:xfrm>
            <a:off x="0" y="5009321"/>
            <a:ext cx="12192000" cy="1860250"/>
            <a:chOff x="0" y="5009321"/>
            <a:chExt cx="12192000" cy="1860250"/>
          </a:xfrm>
        </p:grpSpPr>
        <p:pic>
          <p:nvPicPr>
            <p:cNvPr id="17" name="Picture 16">
              <a:extLst>
                <a:ext uri="{FF2B5EF4-FFF2-40B4-BE49-F238E27FC236}">
                  <a16:creationId xmlns:a16="http://schemas.microsoft.com/office/drawing/2014/main" id="{EA8F47E6-B627-4EA7-B876-7AA24BB88D3D}"/>
                </a:ext>
              </a:extLst>
            </p:cNvPr>
            <p:cNvPicPr>
              <a:picLocks noChangeAspect="1"/>
            </p:cNvPicPr>
            <p:nvPr userDrawn="1"/>
          </p:nvPicPr>
          <p:blipFill rotWithShape="1">
            <a:blip r:embed="rId4"/>
            <a:srcRect r="10227"/>
            <a:stretch/>
          </p:blipFill>
          <p:spPr>
            <a:xfrm>
              <a:off x="0" y="5009321"/>
              <a:ext cx="12192000" cy="1860250"/>
            </a:xfrm>
            <a:prstGeom prst="rect">
              <a:avLst/>
            </a:prstGeom>
          </p:spPr>
        </p:pic>
        <p:pic>
          <p:nvPicPr>
            <p:cNvPr id="19" name="Picture 18" descr="A close up of a sign&#10;&#10;Description automatically generated">
              <a:extLst>
                <a:ext uri="{FF2B5EF4-FFF2-40B4-BE49-F238E27FC236}">
                  <a16:creationId xmlns:a16="http://schemas.microsoft.com/office/drawing/2014/main" id="{01FA6B59-2552-4947-882E-4E3EDD616750}"/>
                </a:ext>
              </a:extLst>
            </p:cNvPr>
            <p:cNvPicPr>
              <a:picLocks noChangeAspect="1"/>
            </p:cNvPicPr>
            <p:nvPr userDrawn="1"/>
          </p:nvPicPr>
          <p:blipFill>
            <a:blip r:embed="rId5"/>
            <a:stretch>
              <a:fillRect/>
            </a:stretch>
          </p:blipFill>
          <p:spPr>
            <a:xfrm>
              <a:off x="9434944" y="6198036"/>
              <a:ext cx="2357201" cy="346836"/>
            </a:xfrm>
            <a:prstGeom prst="rect">
              <a:avLst/>
            </a:prstGeom>
          </p:spPr>
        </p:pic>
        <p:pic>
          <p:nvPicPr>
            <p:cNvPr id="21" name="Picture 20">
              <a:extLst>
                <a:ext uri="{FF2B5EF4-FFF2-40B4-BE49-F238E27FC236}">
                  <a16:creationId xmlns:a16="http://schemas.microsoft.com/office/drawing/2014/main" id="{EAF22785-22ED-4BB4-9AB3-EA3AF3D700C2}"/>
                </a:ext>
              </a:extLst>
            </p:cNvPr>
            <p:cNvPicPr>
              <a:picLocks noChangeAspect="1"/>
            </p:cNvPicPr>
            <p:nvPr userDrawn="1"/>
          </p:nvPicPr>
          <p:blipFill>
            <a:blip r:embed="rId6"/>
            <a:stretch>
              <a:fillRect/>
            </a:stretch>
          </p:blipFill>
          <p:spPr>
            <a:xfrm>
              <a:off x="416688" y="6218804"/>
              <a:ext cx="1200885" cy="570420"/>
            </a:xfrm>
            <a:prstGeom prst="rect">
              <a:avLst/>
            </a:prstGeom>
          </p:spPr>
        </p:pic>
        <p:pic>
          <p:nvPicPr>
            <p:cNvPr id="23" name="Picture 22">
              <a:extLst>
                <a:ext uri="{FF2B5EF4-FFF2-40B4-BE49-F238E27FC236}">
                  <a16:creationId xmlns:a16="http://schemas.microsoft.com/office/drawing/2014/main" id="{83701B30-FAE4-43AF-8EEF-501010562C8C}"/>
                </a:ext>
              </a:extLst>
            </p:cNvPr>
            <p:cNvPicPr>
              <a:picLocks noChangeAspect="1"/>
            </p:cNvPicPr>
            <p:nvPr userDrawn="1"/>
          </p:nvPicPr>
          <p:blipFill>
            <a:blip r:embed="rId7"/>
            <a:stretch>
              <a:fillRect/>
            </a:stretch>
          </p:blipFill>
          <p:spPr>
            <a:xfrm>
              <a:off x="2196136" y="6198035"/>
              <a:ext cx="838852" cy="570419"/>
            </a:xfrm>
            <a:prstGeom prst="rect">
              <a:avLst/>
            </a:prstGeom>
          </p:spPr>
        </p:pic>
        <p:sp>
          <p:nvSpPr>
            <p:cNvPr id="26" name="TextBox 25">
              <a:extLst>
                <a:ext uri="{FF2B5EF4-FFF2-40B4-BE49-F238E27FC236}">
                  <a16:creationId xmlns:a16="http://schemas.microsoft.com/office/drawing/2014/main" id="{7850CCB9-7BDA-487C-9275-86CAC15FA654}"/>
                </a:ext>
              </a:extLst>
            </p:cNvPr>
            <p:cNvSpPr txBox="1"/>
            <p:nvPr userDrawn="1"/>
          </p:nvSpPr>
          <p:spPr>
            <a:xfrm>
              <a:off x="761976" y="5953791"/>
              <a:ext cx="1465227" cy="184666"/>
            </a:xfrm>
            <a:prstGeom prst="rect">
              <a:avLst/>
            </a:prstGeom>
            <a:noFill/>
          </p:spPr>
          <p:txBody>
            <a:bodyPr wrap="square" lIns="0" tIns="0" rIns="0" bIns="0" rtlCol="0">
              <a:spAutoFit/>
            </a:bodyPr>
            <a:lstStyle/>
            <a:p>
              <a:r>
                <a:rPr lang="en-US" sz="1200">
                  <a:solidFill>
                    <a:schemeClr val="bg1"/>
                  </a:solidFill>
                </a:rPr>
                <a:t>In partnership with</a:t>
              </a:r>
            </a:p>
          </p:txBody>
        </p:sp>
      </p:grpSp>
      <p:pic>
        <p:nvPicPr>
          <p:cNvPr id="27" name="Picture 26">
            <a:extLst>
              <a:ext uri="{FF2B5EF4-FFF2-40B4-BE49-F238E27FC236}">
                <a16:creationId xmlns:a16="http://schemas.microsoft.com/office/drawing/2014/main" id="{808CA290-1B5C-44BA-91DE-F7040609A7FA}"/>
              </a:ext>
            </a:extLst>
          </p:cNvPr>
          <p:cNvPicPr>
            <a:picLocks noChangeAspect="1"/>
          </p:cNvPicPr>
          <p:nvPr userDrawn="1"/>
        </p:nvPicPr>
        <p:blipFill rotWithShape="1">
          <a:blip r:embed="rId8"/>
          <a:srcRect l="20560" r="3754"/>
          <a:stretch/>
        </p:blipFill>
        <p:spPr>
          <a:xfrm>
            <a:off x="0" y="1016249"/>
            <a:ext cx="12192000" cy="4075296"/>
          </a:xfrm>
          <a:prstGeom prst="rect">
            <a:avLst/>
          </a:prstGeom>
        </p:spPr>
      </p:pic>
    </p:spTree>
    <p:extLst>
      <p:ext uri="{BB962C8B-B14F-4D97-AF65-F5344CB8AC3E}">
        <p14:creationId xmlns:p14="http://schemas.microsoft.com/office/powerpoint/2010/main" val="2103843793"/>
      </p:ext>
    </p:extLst>
  </p:cSld>
  <p:clrMapOvr>
    <a:overrideClrMapping bg1="dk1" tx1="lt1" bg2="dk2" tx2="lt2" accent1="accent1" accent2="accent2" accent3="accent3" accent4="accent4" accent5="accent5" accent6="accent6" hlink="hlink" folHlink="folHlink"/>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Title Slide 2">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0239E-812B-DE4E-AABE-658D5AF64676}"/>
              </a:ext>
            </a:extLst>
          </p:cNvPr>
          <p:cNvSpPr>
            <a:spLocks noGrp="1"/>
          </p:cNvSpPr>
          <p:nvPr>
            <p:ph type="ctrTitle"/>
          </p:nvPr>
        </p:nvSpPr>
        <p:spPr>
          <a:xfrm>
            <a:off x="416687" y="1627909"/>
            <a:ext cx="11375458" cy="401639"/>
          </a:xfrm>
        </p:spPr>
        <p:txBody>
          <a:bodyPr anchor="t" anchorCtr="0"/>
          <a:lstStyle>
            <a:lvl1pPr algn="l">
              <a:defRPr sz="2400">
                <a:solidFill>
                  <a:schemeClr val="accent3"/>
                </a:solidFill>
              </a:defRPr>
            </a:lvl1pPr>
          </a:lstStyle>
          <a:p>
            <a:r>
              <a:rPr lang="en-US"/>
              <a:t>Click to edit Master title style</a:t>
            </a:r>
          </a:p>
        </p:txBody>
      </p:sp>
      <p:sp>
        <p:nvSpPr>
          <p:cNvPr id="3" name="Subtitle 2">
            <a:extLst>
              <a:ext uri="{FF2B5EF4-FFF2-40B4-BE49-F238E27FC236}">
                <a16:creationId xmlns:a16="http://schemas.microsoft.com/office/drawing/2014/main" id="{583D99B4-6D8F-6C48-9E29-DC180F9664DC}"/>
              </a:ext>
            </a:extLst>
          </p:cNvPr>
          <p:cNvSpPr>
            <a:spLocks noGrp="1"/>
          </p:cNvSpPr>
          <p:nvPr>
            <p:ph type="subTitle" idx="1"/>
          </p:nvPr>
        </p:nvSpPr>
        <p:spPr>
          <a:xfrm>
            <a:off x="416688" y="2057113"/>
            <a:ext cx="3213203" cy="686087"/>
          </a:xfrm>
        </p:spPr>
        <p:txBody>
          <a:bodyPr anchor="t" anchorCtr="0"/>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ext Placeholder 11">
            <a:extLst>
              <a:ext uri="{FF2B5EF4-FFF2-40B4-BE49-F238E27FC236}">
                <a16:creationId xmlns:a16="http://schemas.microsoft.com/office/drawing/2014/main" id="{58EEE8B6-8C3F-F748-AD51-407063432D43}"/>
              </a:ext>
            </a:extLst>
          </p:cNvPr>
          <p:cNvSpPr>
            <a:spLocks noGrp="1"/>
          </p:cNvSpPr>
          <p:nvPr>
            <p:ph type="body" sz="quarter" idx="14"/>
          </p:nvPr>
        </p:nvSpPr>
        <p:spPr>
          <a:xfrm>
            <a:off x="416687" y="5091545"/>
            <a:ext cx="5748586" cy="450273"/>
          </a:xfrm>
        </p:spPr>
        <p:txBody>
          <a:bodyPr/>
          <a:lstStyle>
            <a:lvl1pPr>
              <a:defRPr b="0">
                <a:solidFill>
                  <a:schemeClr val="tx1"/>
                </a:solidFill>
              </a:defRPr>
            </a:lvl1pPr>
            <a:lvl2pPr>
              <a:defRPr b="0">
                <a:solidFill>
                  <a:schemeClr val="bg1"/>
                </a:solidFill>
              </a:defRPr>
            </a:lvl2pPr>
            <a:lvl3pPr>
              <a:defRPr b="0">
                <a:solidFill>
                  <a:schemeClr val="bg1"/>
                </a:solidFill>
              </a:defRPr>
            </a:lvl3pPr>
            <a:lvl4pPr>
              <a:defRPr b="0">
                <a:solidFill>
                  <a:schemeClr val="bg1"/>
                </a:solidFill>
              </a:defRPr>
            </a:lvl4pPr>
            <a:lvl5pPr>
              <a:defRPr b="0">
                <a:solidFill>
                  <a:schemeClr val="bg1"/>
                </a:solidFill>
              </a:defRPr>
            </a:lvl5pPr>
          </a:lstStyle>
          <a:p>
            <a:pPr lvl="0"/>
            <a:r>
              <a:rPr lang="en-US"/>
              <a:t>Edit Master text styles</a:t>
            </a:r>
          </a:p>
        </p:txBody>
      </p:sp>
      <p:pic>
        <p:nvPicPr>
          <p:cNvPr id="14" name="Picture 13">
            <a:extLst>
              <a:ext uri="{FF2B5EF4-FFF2-40B4-BE49-F238E27FC236}">
                <a16:creationId xmlns:a16="http://schemas.microsoft.com/office/drawing/2014/main" id="{2CB58C6B-F521-2A43-B1F5-D90C66DCE954}"/>
              </a:ext>
            </a:extLst>
          </p:cNvPr>
          <p:cNvPicPr>
            <a:picLocks noChangeAspect="1"/>
          </p:cNvPicPr>
          <p:nvPr userDrawn="1"/>
        </p:nvPicPr>
        <p:blipFill>
          <a:blip r:embed="rId2"/>
          <a:stretch>
            <a:fillRect/>
          </a:stretch>
        </p:blipFill>
        <p:spPr>
          <a:xfrm>
            <a:off x="357909" y="413833"/>
            <a:ext cx="2273363" cy="1040894"/>
          </a:xfrm>
          <a:prstGeom prst="rect">
            <a:avLst/>
          </a:prstGeom>
        </p:spPr>
      </p:pic>
      <p:sp>
        <p:nvSpPr>
          <p:cNvPr id="25" name="TextBox 24">
            <a:extLst>
              <a:ext uri="{FF2B5EF4-FFF2-40B4-BE49-F238E27FC236}">
                <a16:creationId xmlns:a16="http://schemas.microsoft.com/office/drawing/2014/main" id="{FA85E106-652F-9347-BF0F-0568708C96F3}"/>
              </a:ext>
            </a:extLst>
          </p:cNvPr>
          <p:cNvSpPr txBox="1"/>
          <p:nvPr userDrawn="1"/>
        </p:nvSpPr>
        <p:spPr>
          <a:xfrm>
            <a:off x="416687" y="5737053"/>
            <a:ext cx="1465227" cy="184666"/>
          </a:xfrm>
          <a:prstGeom prst="rect">
            <a:avLst/>
          </a:prstGeom>
          <a:noFill/>
        </p:spPr>
        <p:txBody>
          <a:bodyPr wrap="square" lIns="0" tIns="0" rIns="0" bIns="0" rtlCol="0">
            <a:spAutoFit/>
          </a:bodyPr>
          <a:lstStyle/>
          <a:p>
            <a:r>
              <a:rPr lang="en-US" sz="1200">
                <a:solidFill>
                  <a:schemeClr val="bg1"/>
                </a:solidFill>
              </a:rPr>
              <a:t>In partnership with</a:t>
            </a:r>
          </a:p>
        </p:txBody>
      </p:sp>
      <p:grpSp>
        <p:nvGrpSpPr>
          <p:cNvPr id="15" name="Group 14">
            <a:extLst>
              <a:ext uri="{FF2B5EF4-FFF2-40B4-BE49-F238E27FC236}">
                <a16:creationId xmlns:a16="http://schemas.microsoft.com/office/drawing/2014/main" id="{1A832B89-B494-4AD0-8FE7-C6F5F8673781}"/>
              </a:ext>
            </a:extLst>
          </p:cNvPr>
          <p:cNvGrpSpPr/>
          <p:nvPr userDrawn="1"/>
        </p:nvGrpSpPr>
        <p:grpSpPr>
          <a:xfrm>
            <a:off x="0" y="5009321"/>
            <a:ext cx="12192000" cy="1860250"/>
            <a:chOff x="0" y="5009321"/>
            <a:chExt cx="12192000" cy="1860250"/>
          </a:xfrm>
        </p:grpSpPr>
        <p:pic>
          <p:nvPicPr>
            <p:cNvPr id="17" name="Picture 16">
              <a:extLst>
                <a:ext uri="{FF2B5EF4-FFF2-40B4-BE49-F238E27FC236}">
                  <a16:creationId xmlns:a16="http://schemas.microsoft.com/office/drawing/2014/main" id="{D0B25813-F662-4083-8E67-4E47D632D115}"/>
                </a:ext>
              </a:extLst>
            </p:cNvPr>
            <p:cNvPicPr>
              <a:picLocks noChangeAspect="1"/>
            </p:cNvPicPr>
            <p:nvPr userDrawn="1"/>
          </p:nvPicPr>
          <p:blipFill rotWithShape="1">
            <a:blip r:embed="rId3"/>
            <a:srcRect r="10227"/>
            <a:stretch/>
          </p:blipFill>
          <p:spPr>
            <a:xfrm>
              <a:off x="0" y="5009321"/>
              <a:ext cx="12192000" cy="1860250"/>
            </a:xfrm>
            <a:prstGeom prst="rect">
              <a:avLst/>
            </a:prstGeom>
          </p:spPr>
        </p:pic>
        <p:pic>
          <p:nvPicPr>
            <p:cNvPr id="19" name="Picture 18" descr="A close up of a sign&#10;&#10;Description automatically generated">
              <a:extLst>
                <a:ext uri="{FF2B5EF4-FFF2-40B4-BE49-F238E27FC236}">
                  <a16:creationId xmlns:a16="http://schemas.microsoft.com/office/drawing/2014/main" id="{DCAB43F1-FF75-49F3-8D10-C2691C4D3588}"/>
                </a:ext>
              </a:extLst>
            </p:cNvPr>
            <p:cNvPicPr>
              <a:picLocks noChangeAspect="1"/>
            </p:cNvPicPr>
            <p:nvPr userDrawn="1"/>
          </p:nvPicPr>
          <p:blipFill>
            <a:blip r:embed="rId4"/>
            <a:stretch>
              <a:fillRect/>
            </a:stretch>
          </p:blipFill>
          <p:spPr>
            <a:xfrm>
              <a:off x="9434944" y="6198036"/>
              <a:ext cx="2357201" cy="346836"/>
            </a:xfrm>
            <a:prstGeom prst="rect">
              <a:avLst/>
            </a:prstGeom>
          </p:spPr>
        </p:pic>
        <p:pic>
          <p:nvPicPr>
            <p:cNvPr id="21" name="Picture 20">
              <a:extLst>
                <a:ext uri="{FF2B5EF4-FFF2-40B4-BE49-F238E27FC236}">
                  <a16:creationId xmlns:a16="http://schemas.microsoft.com/office/drawing/2014/main" id="{A847ED87-5A90-4332-ABB7-A4D530B69AB7}"/>
                </a:ext>
              </a:extLst>
            </p:cNvPr>
            <p:cNvPicPr>
              <a:picLocks noChangeAspect="1"/>
            </p:cNvPicPr>
            <p:nvPr userDrawn="1"/>
          </p:nvPicPr>
          <p:blipFill>
            <a:blip r:embed="rId5"/>
            <a:stretch>
              <a:fillRect/>
            </a:stretch>
          </p:blipFill>
          <p:spPr>
            <a:xfrm>
              <a:off x="416688" y="6218804"/>
              <a:ext cx="1200885" cy="570420"/>
            </a:xfrm>
            <a:prstGeom prst="rect">
              <a:avLst/>
            </a:prstGeom>
          </p:spPr>
        </p:pic>
        <p:pic>
          <p:nvPicPr>
            <p:cNvPr id="23" name="Picture 22">
              <a:extLst>
                <a:ext uri="{FF2B5EF4-FFF2-40B4-BE49-F238E27FC236}">
                  <a16:creationId xmlns:a16="http://schemas.microsoft.com/office/drawing/2014/main" id="{7D3D3D9D-8C1C-4745-ABF5-9BA286C90765}"/>
                </a:ext>
              </a:extLst>
            </p:cNvPr>
            <p:cNvPicPr>
              <a:picLocks noChangeAspect="1"/>
            </p:cNvPicPr>
            <p:nvPr userDrawn="1"/>
          </p:nvPicPr>
          <p:blipFill>
            <a:blip r:embed="rId6"/>
            <a:stretch>
              <a:fillRect/>
            </a:stretch>
          </p:blipFill>
          <p:spPr>
            <a:xfrm>
              <a:off x="2196136" y="6198035"/>
              <a:ext cx="838852" cy="570419"/>
            </a:xfrm>
            <a:prstGeom prst="rect">
              <a:avLst/>
            </a:prstGeom>
          </p:spPr>
        </p:pic>
        <p:sp>
          <p:nvSpPr>
            <p:cNvPr id="26" name="TextBox 25">
              <a:extLst>
                <a:ext uri="{FF2B5EF4-FFF2-40B4-BE49-F238E27FC236}">
                  <a16:creationId xmlns:a16="http://schemas.microsoft.com/office/drawing/2014/main" id="{2860CEA2-4C1F-471F-945F-30DDF36252A8}"/>
                </a:ext>
              </a:extLst>
            </p:cNvPr>
            <p:cNvSpPr txBox="1"/>
            <p:nvPr userDrawn="1"/>
          </p:nvSpPr>
          <p:spPr>
            <a:xfrm>
              <a:off x="761976" y="5953791"/>
              <a:ext cx="1465227" cy="184666"/>
            </a:xfrm>
            <a:prstGeom prst="rect">
              <a:avLst/>
            </a:prstGeom>
            <a:noFill/>
          </p:spPr>
          <p:txBody>
            <a:bodyPr wrap="square" lIns="0" tIns="0" rIns="0" bIns="0" rtlCol="0">
              <a:spAutoFit/>
            </a:bodyPr>
            <a:lstStyle/>
            <a:p>
              <a:r>
                <a:rPr lang="en-US" sz="1200">
                  <a:solidFill>
                    <a:schemeClr val="bg1"/>
                  </a:solidFill>
                </a:rPr>
                <a:t>In partnership with</a:t>
              </a:r>
            </a:p>
          </p:txBody>
        </p:sp>
      </p:grpSp>
      <p:pic>
        <p:nvPicPr>
          <p:cNvPr id="27" name="Picture 26" descr="A close up of a sign&#10;&#10;Description automatically generated">
            <a:extLst>
              <a:ext uri="{FF2B5EF4-FFF2-40B4-BE49-F238E27FC236}">
                <a16:creationId xmlns:a16="http://schemas.microsoft.com/office/drawing/2014/main" id="{40555F58-EBD1-45B4-BE9D-6D722D52996F}"/>
              </a:ext>
            </a:extLst>
          </p:cNvPr>
          <p:cNvPicPr>
            <a:picLocks noChangeAspect="1"/>
          </p:cNvPicPr>
          <p:nvPr userDrawn="1"/>
        </p:nvPicPr>
        <p:blipFill>
          <a:blip r:embed="rId7"/>
          <a:stretch>
            <a:fillRect/>
          </a:stretch>
        </p:blipFill>
        <p:spPr>
          <a:xfrm>
            <a:off x="11231341" y="273693"/>
            <a:ext cx="361944" cy="428508"/>
          </a:xfrm>
          <a:prstGeom prst="rect">
            <a:avLst/>
          </a:prstGeom>
        </p:spPr>
      </p:pic>
    </p:spTree>
    <p:extLst>
      <p:ext uri="{BB962C8B-B14F-4D97-AF65-F5344CB8AC3E}">
        <p14:creationId xmlns:p14="http://schemas.microsoft.com/office/powerpoint/2010/main" val="1961165169"/>
      </p:ext>
    </p:extLst>
  </p:cSld>
  <p:clrMapOvr>
    <a:overrideClrMapping bg1="dk1" tx1="lt1" bg2="dk2" tx2="lt2" accent1="accent1" accent2="accent2" accent3="accent3" accent4="accent4" accent5="accent5" accent6="accent6" hlink="hlink" folHlink="folHlink"/>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Divider Slide 1">
    <p:bg>
      <p:bgPr>
        <a:solidFill>
          <a:schemeClr val="bg1"/>
        </a:solidFill>
        <a:effectLst/>
      </p:bgPr>
    </p:bg>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E5D8E70D-9B78-7943-B7FA-BC59B97EAC41}"/>
              </a:ext>
            </a:extLst>
          </p:cNvPr>
          <p:cNvPicPr>
            <a:picLocks noChangeAspect="1"/>
          </p:cNvPicPr>
          <p:nvPr userDrawn="1"/>
        </p:nvPicPr>
        <p:blipFill rotWithShape="1">
          <a:blip r:embed="rId2"/>
          <a:srcRect l="12340" r="10964"/>
          <a:stretch/>
        </p:blipFill>
        <p:spPr>
          <a:xfrm>
            <a:off x="0" y="1809947"/>
            <a:ext cx="12192000" cy="4075296"/>
          </a:xfrm>
          <a:prstGeom prst="rect">
            <a:avLst/>
          </a:prstGeom>
        </p:spPr>
      </p:pic>
      <p:sp>
        <p:nvSpPr>
          <p:cNvPr id="2" name="Title 1">
            <a:extLst>
              <a:ext uri="{FF2B5EF4-FFF2-40B4-BE49-F238E27FC236}">
                <a16:creationId xmlns:a16="http://schemas.microsoft.com/office/drawing/2014/main" id="{F110239E-812B-DE4E-AABE-658D5AF64676}"/>
              </a:ext>
            </a:extLst>
          </p:cNvPr>
          <p:cNvSpPr>
            <a:spLocks noGrp="1"/>
          </p:cNvSpPr>
          <p:nvPr>
            <p:ph type="ctrTitle"/>
          </p:nvPr>
        </p:nvSpPr>
        <p:spPr>
          <a:xfrm>
            <a:off x="416687" y="1627909"/>
            <a:ext cx="11375458" cy="401639"/>
          </a:xfrm>
        </p:spPr>
        <p:txBody>
          <a:bodyPr anchor="t" anchorCtr="0"/>
          <a:lstStyle>
            <a:lvl1pPr algn="l">
              <a:defRPr sz="2400">
                <a:solidFill>
                  <a:schemeClr val="accent1"/>
                </a:solidFill>
              </a:defRPr>
            </a:lvl1pPr>
          </a:lstStyle>
          <a:p>
            <a:r>
              <a:rPr lang="en-US"/>
              <a:t>Click to edit Master title style</a:t>
            </a:r>
          </a:p>
        </p:txBody>
      </p:sp>
      <p:sp>
        <p:nvSpPr>
          <p:cNvPr id="3" name="Subtitle 2">
            <a:extLst>
              <a:ext uri="{FF2B5EF4-FFF2-40B4-BE49-F238E27FC236}">
                <a16:creationId xmlns:a16="http://schemas.microsoft.com/office/drawing/2014/main" id="{583D99B4-6D8F-6C48-9E29-DC180F9664DC}"/>
              </a:ext>
            </a:extLst>
          </p:cNvPr>
          <p:cNvSpPr>
            <a:spLocks noGrp="1"/>
          </p:cNvSpPr>
          <p:nvPr>
            <p:ph type="subTitle" idx="1"/>
          </p:nvPr>
        </p:nvSpPr>
        <p:spPr>
          <a:xfrm>
            <a:off x="416688" y="2057113"/>
            <a:ext cx="3213203" cy="686087"/>
          </a:xfrm>
        </p:spPr>
        <p:txBody>
          <a:bodyPr anchor="t" anchorCtr="0"/>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4" name="Picture 13">
            <a:extLst>
              <a:ext uri="{FF2B5EF4-FFF2-40B4-BE49-F238E27FC236}">
                <a16:creationId xmlns:a16="http://schemas.microsoft.com/office/drawing/2014/main" id="{2CB58C6B-F521-2A43-B1F5-D90C66DCE954}"/>
              </a:ext>
            </a:extLst>
          </p:cNvPr>
          <p:cNvPicPr>
            <a:picLocks noChangeAspect="1"/>
          </p:cNvPicPr>
          <p:nvPr userDrawn="1"/>
        </p:nvPicPr>
        <p:blipFill>
          <a:blip r:embed="rId3"/>
          <a:stretch>
            <a:fillRect/>
          </a:stretch>
        </p:blipFill>
        <p:spPr>
          <a:xfrm>
            <a:off x="357909" y="413833"/>
            <a:ext cx="2273363" cy="1040894"/>
          </a:xfrm>
          <a:prstGeom prst="rect">
            <a:avLst/>
          </a:prstGeom>
        </p:spPr>
      </p:pic>
      <p:sp>
        <p:nvSpPr>
          <p:cNvPr id="15" name="Footer Placeholder 4">
            <a:extLst>
              <a:ext uri="{FF2B5EF4-FFF2-40B4-BE49-F238E27FC236}">
                <a16:creationId xmlns:a16="http://schemas.microsoft.com/office/drawing/2014/main" id="{E82A9D2C-A16D-5746-958A-4B6ADDFFE2AE}"/>
              </a:ext>
            </a:extLst>
          </p:cNvPr>
          <p:cNvSpPr>
            <a:spLocks noGrp="1"/>
          </p:cNvSpPr>
          <p:nvPr>
            <p:ph type="ftr" sz="quarter" idx="11"/>
          </p:nvPr>
        </p:nvSpPr>
        <p:spPr>
          <a:xfrm>
            <a:off x="416688" y="6302562"/>
            <a:ext cx="6776591" cy="555438"/>
          </a:xfrm>
          <a:prstGeom prst="rect">
            <a:avLst/>
          </a:prstGeom>
        </p:spPr>
        <p:txBody>
          <a:bodyPr/>
          <a:lstStyle>
            <a:lvl1pPr>
              <a:defRPr>
                <a:solidFill>
                  <a:schemeClr val="tx1"/>
                </a:solidFill>
              </a:defRPr>
            </a:lvl1pPr>
          </a:lstStyle>
          <a:p>
            <a:r>
              <a:rPr lang="en-GB"/>
              <a:t>Distributed ReStart | Presentation title | Date </a:t>
            </a:r>
            <a:endParaRPr lang="en-US"/>
          </a:p>
        </p:txBody>
      </p:sp>
      <p:sp>
        <p:nvSpPr>
          <p:cNvPr id="17" name="Slide Number Placeholder 5">
            <a:extLst>
              <a:ext uri="{FF2B5EF4-FFF2-40B4-BE49-F238E27FC236}">
                <a16:creationId xmlns:a16="http://schemas.microsoft.com/office/drawing/2014/main" id="{ED504753-0D9F-2C40-8C92-CF06AB1AA64E}"/>
              </a:ext>
            </a:extLst>
          </p:cNvPr>
          <p:cNvSpPr>
            <a:spLocks noGrp="1"/>
          </p:cNvSpPr>
          <p:nvPr>
            <p:ph type="sldNum" sz="quarter" idx="12"/>
          </p:nvPr>
        </p:nvSpPr>
        <p:spPr>
          <a:xfrm>
            <a:off x="11064539" y="6302562"/>
            <a:ext cx="709950" cy="555438"/>
          </a:xfrm>
          <a:prstGeom prst="rect">
            <a:avLst/>
          </a:prstGeom>
        </p:spPr>
        <p:txBody>
          <a:bodyPr/>
          <a:lstStyle>
            <a:lvl1pPr>
              <a:defRPr>
                <a:solidFill>
                  <a:schemeClr val="tx1"/>
                </a:solidFill>
              </a:defRPr>
            </a:lvl1pPr>
          </a:lstStyle>
          <a:p>
            <a:fld id="{6084EF63-ADAC-3A4F-B3ED-B6ECD7689DFE}" type="slidenum">
              <a:rPr lang="en-US" smtClean="0"/>
              <a:pPr/>
              <a:t>‹#›</a:t>
            </a:fld>
            <a:endParaRPr lang="en-US"/>
          </a:p>
        </p:txBody>
      </p:sp>
      <p:pic>
        <p:nvPicPr>
          <p:cNvPr id="9" name="Picture 8" descr="A close up of a sign&#10;&#10;Description automatically generated">
            <a:extLst>
              <a:ext uri="{FF2B5EF4-FFF2-40B4-BE49-F238E27FC236}">
                <a16:creationId xmlns:a16="http://schemas.microsoft.com/office/drawing/2014/main" id="{11A95A57-025D-419B-B9B3-6F5074D268BC}"/>
              </a:ext>
            </a:extLst>
          </p:cNvPr>
          <p:cNvPicPr>
            <a:picLocks noChangeAspect="1"/>
          </p:cNvPicPr>
          <p:nvPr userDrawn="1"/>
        </p:nvPicPr>
        <p:blipFill>
          <a:blip r:embed="rId4"/>
          <a:stretch>
            <a:fillRect/>
          </a:stretch>
        </p:blipFill>
        <p:spPr>
          <a:xfrm>
            <a:off x="11231341" y="273693"/>
            <a:ext cx="361944" cy="428508"/>
          </a:xfrm>
          <a:prstGeom prst="rect">
            <a:avLst/>
          </a:prstGeom>
        </p:spPr>
      </p:pic>
    </p:spTree>
    <p:extLst>
      <p:ext uri="{BB962C8B-B14F-4D97-AF65-F5344CB8AC3E}">
        <p14:creationId xmlns:p14="http://schemas.microsoft.com/office/powerpoint/2010/main" val="171891332"/>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618993375"/>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56430-6033-F84F-B0DA-90A939BE7A91}"/>
              </a:ext>
            </a:extLst>
          </p:cNvPr>
          <p:cNvSpPr>
            <a:spLocks noGrp="1"/>
          </p:cNvSpPr>
          <p:nvPr>
            <p:ph type="title"/>
          </p:nvPr>
        </p:nvSpPr>
        <p:spPr>
          <a:xfrm>
            <a:off x="520225" y="403271"/>
            <a:ext cx="9895114" cy="359228"/>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9E04079-E58A-6E4B-B526-4A3A81F65F5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BAFF74B9-D206-5146-936A-26F2803D87EA}"/>
              </a:ext>
            </a:extLst>
          </p:cNvPr>
          <p:cNvSpPr>
            <a:spLocks noGrp="1"/>
          </p:cNvSpPr>
          <p:nvPr>
            <p:ph type="ftr" sz="quarter" idx="11"/>
          </p:nvPr>
        </p:nvSpPr>
        <p:spPr>
          <a:xfrm>
            <a:off x="416688" y="6302562"/>
            <a:ext cx="6776591" cy="555438"/>
          </a:xfrm>
          <a:prstGeom prst="rect">
            <a:avLst/>
          </a:prstGeom>
        </p:spPr>
        <p:txBody>
          <a:bodyPr/>
          <a:lstStyle/>
          <a:p>
            <a:r>
              <a:rPr lang="en-GB"/>
              <a:t>Distributed ReStart | Presentation title | Date </a:t>
            </a:r>
            <a:endParaRPr lang="en-US"/>
          </a:p>
        </p:txBody>
      </p:sp>
      <p:sp>
        <p:nvSpPr>
          <p:cNvPr id="6" name="Slide Number Placeholder 5">
            <a:extLst>
              <a:ext uri="{FF2B5EF4-FFF2-40B4-BE49-F238E27FC236}">
                <a16:creationId xmlns:a16="http://schemas.microsoft.com/office/drawing/2014/main" id="{577D1743-7B7E-B645-9E33-3ACEDDF5A461}"/>
              </a:ext>
            </a:extLst>
          </p:cNvPr>
          <p:cNvSpPr>
            <a:spLocks noGrp="1"/>
          </p:cNvSpPr>
          <p:nvPr>
            <p:ph type="sldNum" sz="quarter" idx="12"/>
          </p:nvPr>
        </p:nvSpPr>
        <p:spPr>
          <a:xfrm>
            <a:off x="11064539" y="6302562"/>
            <a:ext cx="709950" cy="555438"/>
          </a:xfrm>
          <a:prstGeom prst="rect">
            <a:avLst/>
          </a:prstGeom>
        </p:spPr>
        <p:txBody>
          <a:bodyPr/>
          <a:lstStyle/>
          <a:p>
            <a:fld id="{6084EF63-ADAC-3A4F-B3ED-B6ECD7689DFE}" type="slidenum">
              <a:rPr lang="en-US" smtClean="0"/>
              <a:t>‹#›</a:t>
            </a:fld>
            <a:endParaRPr lang="en-US"/>
          </a:p>
        </p:txBody>
      </p:sp>
    </p:spTree>
    <p:extLst>
      <p:ext uri="{BB962C8B-B14F-4D97-AF65-F5344CB8AC3E}">
        <p14:creationId xmlns:p14="http://schemas.microsoft.com/office/powerpoint/2010/main" val="1858470194"/>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Title and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56430-6033-F84F-B0DA-90A939BE7A9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9E04079-E58A-6E4B-B526-4A3A81F65F5B}"/>
              </a:ext>
            </a:extLst>
          </p:cNvPr>
          <p:cNvSpPr>
            <a:spLocks noGrp="1"/>
          </p:cNvSpPr>
          <p:nvPr>
            <p:ph idx="1"/>
          </p:nvPr>
        </p:nvSpPr>
        <p:spPr>
          <a:xfrm>
            <a:off x="416688" y="1600201"/>
            <a:ext cx="5589312" cy="450216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BAFF74B9-D206-5146-936A-26F2803D87EA}"/>
              </a:ext>
            </a:extLst>
          </p:cNvPr>
          <p:cNvSpPr>
            <a:spLocks noGrp="1"/>
          </p:cNvSpPr>
          <p:nvPr>
            <p:ph type="ftr" sz="quarter" idx="11"/>
          </p:nvPr>
        </p:nvSpPr>
        <p:spPr>
          <a:xfrm>
            <a:off x="416688" y="6302562"/>
            <a:ext cx="6776591" cy="555438"/>
          </a:xfrm>
          <a:prstGeom prst="rect">
            <a:avLst/>
          </a:prstGeom>
        </p:spPr>
        <p:txBody>
          <a:bodyPr/>
          <a:lstStyle/>
          <a:p>
            <a:r>
              <a:rPr lang="en-GB"/>
              <a:t>Distributed ReStart | Presentation title | Date </a:t>
            </a:r>
            <a:endParaRPr lang="en-US"/>
          </a:p>
        </p:txBody>
      </p:sp>
      <p:sp>
        <p:nvSpPr>
          <p:cNvPr id="6" name="Slide Number Placeholder 5">
            <a:extLst>
              <a:ext uri="{FF2B5EF4-FFF2-40B4-BE49-F238E27FC236}">
                <a16:creationId xmlns:a16="http://schemas.microsoft.com/office/drawing/2014/main" id="{577D1743-7B7E-B645-9E33-3ACEDDF5A461}"/>
              </a:ext>
            </a:extLst>
          </p:cNvPr>
          <p:cNvSpPr>
            <a:spLocks noGrp="1"/>
          </p:cNvSpPr>
          <p:nvPr>
            <p:ph type="sldNum" sz="quarter" idx="12"/>
          </p:nvPr>
        </p:nvSpPr>
        <p:spPr>
          <a:xfrm>
            <a:off x="11064539" y="6302562"/>
            <a:ext cx="709950" cy="555438"/>
          </a:xfrm>
          <a:prstGeom prst="rect">
            <a:avLst/>
          </a:prstGeom>
        </p:spPr>
        <p:txBody>
          <a:bodyPr/>
          <a:lstStyle/>
          <a:p>
            <a:fld id="{6084EF63-ADAC-3A4F-B3ED-B6ECD7689DFE}" type="slidenum">
              <a:rPr lang="en-US" smtClean="0"/>
              <a:t>‹#›</a:t>
            </a:fld>
            <a:endParaRPr lang="en-US"/>
          </a:p>
        </p:txBody>
      </p:sp>
      <p:sp>
        <p:nvSpPr>
          <p:cNvPr id="7" name="Picture Placeholder 6">
            <a:extLst>
              <a:ext uri="{FF2B5EF4-FFF2-40B4-BE49-F238E27FC236}">
                <a16:creationId xmlns:a16="http://schemas.microsoft.com/office/drawing/2014/main" id="{FFF6AA4A-EEF7-8C45-A124-A76E3FE09D1E}"/>
              </a:ext>
            </a:extLst>
          </p:cNvPr>
          <p:cNvSpPr>
            <a:spLocks noGrp="1"/>
          </p:cNvSpPr>
          <p:nvPr>
            <p:ph type="pic" sz="quarter" idx="13"/>
          </p:nvPr>
        </p:nvSpPr>
        <p:spPr>
          <a:xfrm>
            <a:off x="6192838" y="1600201"/>
            <a:ext cx="5581650" cy="4502149"/>
          </a:xfrm>
        </p:spPr>
        <p:txBody>
          <a:bodyPr/>
          <a:lstStyle/>
          <a:p>
            <a:endParaRPr lang="en-US"/>
          </a:p>
        </p:txBody>
      </p:sp>
    </p:spTree>
    <p:extLst>
      <p:ext uri="{BB962C8B-B14F-4D97-AF65-F5344CB8AC3E}">
        <p14:creationId xmlns:p14="http://schemas.microsoft.com/office/powerpoint/2010/main" val="2128075433"/>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Title and Cont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56430-6033-F84F-B0DA-90A939BE7A9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9E04079-E58A-6E4B-B526-4A3A81F65F5B}"/>
              </a:ext>
            </a:extLst>
          </p:cNvPr>
          <p:cNvSpPr>
            <a:spLocks noGrp="1"/>
          </p:cNvSpPr>
          <p:nvPr>
            <p:ph idx="1"/>
          </p:nvPr>
        </p:nvSpPr>
        <p:spPr>
          <a:xfrm>
            <a:off x="440496" y="1847850"/>
            <a:ext cx="3391741" cy="425451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BAFF74B9-D206-5146-936A-26F2803D87EA}"/>
              </a:ext>
            </a:extLst>
          </p:cNvPr>
          <p:cNvSpPr>
            <a:spLocks noGrp="1"/>
          </p:cNvSpPr>
          <p:nvPr>
            <p:ph type="ftr" sz="quarter" idx="11"/>
          </p:nvPr>
        </p:nvSpPr>
        <p:spPr>
          <a:xfrm>
            <a:off x="416688" y="6302562"/>
            <a:ext cx="6776591" cy="555438"/>
          </a:xfrm>
          <a:prstGeom prst="rect">
            <a:avLst/>
          </a:prstGeom>
        </p:spPr>
        <p:txBody>
          <a:bodyPr/>
          <a:lstStyle/>
          <a:p>
            <a:r>
              <a:rPr lang="en-GB"/>
              <a:t>Distributed ReStart | Presentation title | Date </a:t>
            </a:r>
            <a:endParaRPr lang="en-US"/>
          </a:p>
        </p:txBody>
      </p:sp>
      <p:sp>
        <p:nvSpPr>
          <p:cNvPr id="6" name="Slide Number Placeholder 5">
            <a:extLst>
              <a:ext uri="{FF2B5EF4-FFF2-40B4-BE49-F238E27FC236}">
                <a16:creationId xmlns:a16="http://schemas.microsoft.com/office/drawing/2014/main" id="{577D1743-7B7E-B645-9E33-3ACEDDF5A461}"/>
              </a:ext>
            </a:extLst>
          </p:cNvPr>
          <p:cNvSpPr>
            <a:spLocks noGrp="1"/>
          </p:cNvSpPr>
          <p:nvPr>
            <p:ph type="sldNum" sz="quarter" idx="12"/>
          </p:nvPr>
        </p:nvSpPr>
        <p:spPr>
          <a:xfrm>
            <a:off x="11064539" y="6302562"/>
            <a:ext cx="709950" cy="555438"/>
          </a:xfrm>
          <a:prstGeom prst="rect">
            <a:avLst/>
          </a:prstGeom>
        </p:spPr>
        <p:txBody>
          <a:bodyPr/>
          <a:lstStyle/>
          <a:p>
            <a:fld id="{6084EF63-ADAC-3A4F-B3ED-B6ECD7689DFE}" type="slidenum">
              <a:rPr lang="en-US" smtClean="0"/>
              <a:t>‹#›</a:t>
            </a:fld>
            <a:endParaRPr lang="en-US"/>
          </a:p>
        </p:txBody>
      </p:sp>
      <p:sp>
        <p:nvSpPr>
          <p:cNvPr id="7" name="Content Placeholder 2">
            <a:extLst>
              <a:ext uri="{FF2B5EF4-FFF2-40B4-BE49-F238E27FC236}">
                <a16:creationId xmlns:a16="http://schemas.microsoft.com/office/drawing/2014/main" id="{FC551BEA-40DB-43CF-98AE-523F17594098}"/>
              </a:ext>
            </a:extLst>
          </p:cNvPr>
          <p:cNvSpPr>
            <a:spLocks noGrp="1"/>
          </p:cNvSpPr>
          <p:nvPr>
            <p:ph idx="14" hasCustomPrompt="1"/>
          </p:nvPr>
        </p:nvSpPr>
        <p:spPr>
          <a:xfrm>
            <a:off x="4400129" y="1847849"/>
            <a:ext cx="3391741" cy="4254512"/>
          </a:xfrm>
        </p:spPr>
        <p:txBody>
          <a:bodyPr/>
          <a:lstStyle>
            <a:lvl1pPr>
              <a:defRPr>
                <a:solidFill>
                  <a:schemeClr val="accent1"/>
                </a:solidFill>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0"/>
            <a:endParaRPr lang="en-US"/>
          </a:p>
        </p:txBody>
      </p:sp>
      <p:sp>
        <p:nvSpPr>
          <p:cNvPr id="10" name="Content Placeholder 2">
            <a:extLst>
              <a:ext uri="{FF2B5EF4-FFF2-40B4-BE49-F238E27FC236}">
                <a16:creationId xmlns:a16="http://schemas.microsoft.com/office/drawing/2014/main" id="{378C9AD5-5CB0-4541-AD6D-76F23B654DEF}"/>
              </a:ext>
            </a:extLst>
          </p:cNvPr>
          <p:cNvSpPr>
            <a:spLocks noGrp="1"/>
          </p:cNvSpPr>
          <p:nvPr>
            <p:ph idx="16"/>
          </p:nvPr>
        </p:nvSpPr>
        <p:spPr>
          <a:xfrm>
            <a:off x="8359763" y="1847851"/>
            <a:ext cx="3391741" cy="42545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07902281"/>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5A29D-6A3A-5248-9833-BDDF51300013}"/>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7BCDE8FC-1347-FE4A-8743-37AA3A9816D6}"/>
              </a:ext>
            </a:extLst>
          </p:cNvPr>
          <p:cNvSpPr>
            <a:spLocks noGrp="1"/>
          </p:cNvSpPr>
          <p:nvPr>
            <p:ph type="ftr" sz="quarter" idx="11"/>
          </p:nvPr>
        </p:nvSpPr>
        <p:spPr>
          <a:xfrm>
            <a:off x="416688" y="6302562"/>
            <a:ext cx="6776591" cy="555438"/>
          </a:xfrm>
          <a:prstGeom prst="rect">
            <a:avLst/>
          </a:prstGeom>
        </p:spPr>
        <p:txBody>
          <a:bodyPr/>
          <a:lstStyle/>
          <a:p>
            <a:r>
              <a:rPr lang="en-GB"/>
              <a:t>Distributed ReStart | Presentation title | Date </a:t>
            </a:r>
            <a:endParaRPr lang="en-US"/>
          </a:p>
        </p:txBody>
      </p:sp>
      <p:sp>
        <p:nvSpPr>
          <p:cNvPr id="5" name="Slide Number Placeholder 4">
            <a:extLst>
              <a:ext uri="{FF2B5EF4-FFF2-40B4-BE49-F238E27FC236}">
                <a16:creationId xmlns:a16="http://schemas.microsoft.com/office/drawing/2014/main" id="{FDC7747A-E4BE-A448-B786-21C5280E5DBA}"/>
              </a:ext>
            </a:extLst>
          </p:cNvPr>
          <p:cNvSpPr>
            <a:spLocks noGrp="1"/>
          </p:cNvSpPr>
          <p:nvPr>
            <p:ph type="sldNum" sz="quarter" idx="12"/>
          </p:nvPr>
        </p:nvSpPr>
        <p:spPr>
          <a:xfrm>
            <a:off x="11064539" y="6302562"/>
            <a:ext cx="709950" cy="555438"/>
          </a:xfrm>
          <a:prstGeom prst="rect">
            <a:avLst/>
          </a:prstGeom>
        </p:spPr>
        <p:txBody>
          <a:bodyPr/>
          <a:lstStyle/>
          <a:p>
            <a:fld id="{6084EF63-ADAC-3A4F-B3ED-B6ECD7689DFE}" type="slidenum">
              <a:rPr lang="en-US" smtClean="0"/>
              <a:t>‹#›</a:t>
            </a:fld>
            <a:endParaRPr lang="en-US"/>
          </a:p>
        </p:txBody>
      </p:sp>
      <p:sp>
        <p:nvSpPr>
          <p:cNvPr id="8" name="Content Placeholder 2">
            <a:extLst>
              <a:ext uri="{FF2B5EF4-FFF2-40B4-BE49-F238E27FC236}">
                <a16:creationId xmlns:a16="http://schemas.microsoft.com/office/drawing/2014/main" id="{22345AF8-B45E-2A45-8CF7-E463BB370B6F}"/>
              </a:ext>
            </a:extLst>
          </p:cNvPr>
          <p:cNvSpPr>
            <a:spLocks noGrp="1"/>
          </p:cNvSpPr>
          <p:nvPr>
            <p:ph idx="13"/>
          </p:nvPr>
        </p:nvSpPr>
        <p:spPr>
          <a:xfrm>
            <a:off x="404611" y="1567216"/>
            <a:ext cx="3700664" cy="4338284"/>
          </a:xfrm>
        </p:spPr>
        <p:txBody>
          <a:bodyPr/>
          <a:lstStyle>
            <a:lvl1pPr>
              <a:defRPr>
                <a:solidFill>
                  <a:schemeClr val="accent1"/>
                </a:solidFill>
              </a:defRPr>
            </a:lvl1pPr>
          </a:lstStyle>
          <a:p>
            <a:pPr lvl="0"/>
            <a:r>
              <a:rPr lang="en-US"/>
              <a:t>Edit Master text styles</a:t>
            </a:r>
          </a:p>
        </p:txBody>
      </p:sp>
      <p:sp>
        <p:nvSpPr>
          <p:cNvPr id="7" name="Content Placeholder 2">
            <a:extLst>
              <a:ext uri="{FF2B5EF4-FFF2-40B4-BE49-F238E27FC236}">
                <a16:creationId xmlns:a16="http://schemas.microsoft.com/office/drawing/2014/main" id="{ED240C51-D2D3-43A5-B47C-B4BDAE455A62}"/>
              </a:ext>
            </a:extLst>
          </p:cNvPr>
          <p:cNvSpPr>
            <a:spLocks noGrp="1"/>
          </p:cNvSpPr>
          <p:nvPr>
            <p:ph idx="14" hasCustomPrompt="1"/>
          </p:nvPr>
        </p:nvSpPr>
        <p:spPr>
          <a:xfrm>
            <a:off x="4188518" y="1567216"/>
            <a:ext cx="3814964" cy="4338284"/>
          </a:xfrm>
        </p:spPr>
        <p:txBody>
          <a:bodyPr/>
          <a:lstStyle>
            <a:lvl1pPr>
              <a:defRPr>
                <a:solidFill>
                  <a:schemeClr val="accent1"/>
                </a:solidFill>
              </a:defRPr>
            </a:lvl1pPr>
          </a:lstStyle>
          <a:p>
            <a:pPr lvl="0"/>
            <a:r>
              <a:rPr lang="en-GB"/>
              <a:t>P</a:t>
            </a:r>
            <a:r>
              <a:rPr lang="en-US"/>
              <a:t>ICTURE SLIDE</a:t>
            </a:r>
          </a:p>
        </p:txBody>
      </p:sp>
      <p:sp>
        <p:nvSpPr>
          <p:cNvPr id="10" name="Content Placeholder 2">
            <a:extLst>
              <a:ext uri="{FF2B5EF4-FFF2-40B4-BE49-F238E27FC236}">
                <a16:creationId xmlns:a16="http://schemas.microsoft.com/office/drawing/2014/main" id="{D8C7D9DA-DC9D-4AAD-B8DC-1655972D04CD}"/>
              </a:ext>
            </a:extLst>
          </p:cNvPr>
          <p:cNvSpPr>
            <a:spLocks noGrp="1"/>
          </p:cNvSpPr>
          <p:nvPr>
            <p:ph idx="15"/>
          </p:nvPr>
        </p:nvSpPr>
        <p:spPr>
          <a:xfrm>
            <a:off x="8100758" y="1567216"/>
            <a:ext cx="3700664" cy="4338284"/>
          </a:xfrm>
        </p:spPr>
        <p:txBody>
          <a:bodyPr/>
          <a:lstStyle>
            <a:lvl1pPr>
              <a:defRPr>
                <a:solidFill>
                  <a:schemeClr val="accent1"/>
                </a:solidFill>
              </a:defRPr>
            </a:lvl1pPr>
          </a:lstStyle>
          <a:p>
            <a:pPr lvl="0"/>
            <a:r>
              <a:rPr lang="en-US"/>
              <a:t>Edit Master text styles</a:t>
            </a:r>
          </a:p>
        </p:txBody>
      </p:sp>
    </p:spTree>
    <p:extLst>
      <p:ext uri="{BB962C8B-B14F-4D97-AF65-F5344CB8AC3E}">
        <p14:creationId xmlns:p14="http://schemas.microsoft.com/office/powerpoint/2010/main" val="710263116"/>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7E158BD-8664-6F4D-8557-F277AD79761D}"/>
              </a:ext>
            </a:extLst>
          </p:cNvPr>
          <p:cNvSpPr>
            <a:spLocks noGrp="1"/>
          </p:cNvSpPr>
          <p:nvPr>
            <p:ph type="ftr" sz="quarter" idx="11"/>
          </p:nvPr>
        </p:nvSpPr>
        <p:spPr>
          <a:xfrm>
            <a:off x="416688" y="6302562"/>
            <a:ext cx="6776591" cy="555438"/>
          </a:xfrm>
          <a:prstGeom prst="rect">
            <a:avLst/>
          </a:prstGeom>
        </p:spPr>
        <p:txBody>
          <a:bodyPr/>
          <a:lstStyle/>
          <a:p>
            <a:r>
              <a:rPr lang="en-GB"/>
              <a:t>Distributed ReStart | Presentation title | Date </a:t>
            </a:r>
            <a:endParaRPr lang="en-US"/>
          </a:p>
        </p:txBody>
      </p:sp>
      <p:sp>
        <p:nvSpPr>
          <p:cNvPr id="4" name="Slide Number Placeholder 3">
            <a:extLst>
              <a:ext uri="{FF2B5EF4-FFF2-40B4-BE49-F238E27FC236}">
                <a16:creationId xmlns:a16="http://schemas.microsoft.com/office/drawing/2014/main" id="{68205687-80A9-094A-8855-3CFADD2CBC7B}"/>
              </a:ext>
            </a:extLst>
          </p:cNvPr>
          <p:cNvSpPr>
            <a:spLocks noGrp="1"/>
          </p:cNvSpPr>
          <p:nvPr>
            <p:ph type="sldNum" sz="quarter" idx="12"/>
          </p:nvPr>
        </p:nvSpPr>
        <p:spPr>
          <a:xfrm>
            <a:off x="11064539" y="6302562"/>
            <a:ext cx="709950" cy="555438"/>
          </a:xfrm>
          <a:prstGeom prst="rect">
            <a:avLst/>
          </a:prstGeom>
        </p:spPr>
        <p:txBody>
          <a:bodyPr/>
          <a:lstStyle/>
          <a:p>
            <a:fld id="{6084EF63-ADAC-3A4F-B3ED-B6ECD7689DFE}" type="slidenum">
              <a:rPr lang="en-US" smtClean="0"/>
              <a:t>‹#›</a:t>
            </a:fld>
            <a:endParaRPr lang="en-US"/>
          </a:p>
        </p:txBody>
      </p:sp>
      <p:sp>
        <p:nvSpPr>
          <p:cNvPr id="5" name="Title 1">
            <a:extLst>
              <a:ext uri="{FF2B5EF4-FFF2-40B4-BE49-F238E27FC236}">
                <a16:creationId xmlns:a16="http://schemas.microsoft.com/office/drawing/2014/main" id="{A1A705D4-A52D-40B6-9635-E93D5708117E}"/>
              </a:ext>
            </a:extLst>
          </p:cNvPr>
          <p:cNvSpPr>
            <a:spLocks noGrp="1"/>
          </p:cNvSpPr>
          <p:nvPr>
            <p:ph type="title"/>
          </p:nvPr>
        </p:nvSpPr>
        <p:spPr>
          <a:xfrm>
            <a:off x="558325" y="327071"/>
            <a:ext cx="9895114" cy="359228"/>
          </a:xfrm>
        </p:spPr>
        <p:txBody>
          <a:bodyPr/>
          <a:lstStyle/>
          <a:p>
            <a:r>
              <a:rPr lang="en-US"/>
              <a:t>Click to edit Master title style</a:t>
            </a:r>
          </a:p>
        </p:txBody>
      </p:sp>
    </p:spTree>
    <p:extLst>
      <p:ext uri="{BB962C8B-B14F-4D97-AF65-F5344CB8AC3E}">
        <p14:creationId xmlns:p14="http://schemas.microsoft.com/office/powerpoint/2010/main" val="3941620410"/>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7E158BD-8664-6F4D-8557-F277AD79761D}"/>
              </a:ext>
            </a:extLst>
          </p:cNvPr>
          <p:cNvSpPr>
            <a:spLocks noGrp="1"/>
          </p:cNvSpPr>
          <p:nvPr>
            <p:ph type="ftr" sz="quarter" idx="11"/>
          </p:nvPr>
        </p:nvSpPr>
        <p:spPr>
          <a:xfrm>
            <a:off x="416688" y="6302562"/>
            <a:ext cx="6776591" cy="555438"/>
          </a:xfrm>
          <a:prstGeom prst="rect">
            <a:avLst/>
          </a:prstGeom>
        </p:spPr>
        <p:txBody>
          <a:bodyPr/>
          <a:lstStyle/>
          <a:p>
            <a:r>
              <a:rPr lang="en-GB"/>
              <a:t>Distributed ReStart | Presentation title | Date </a:t>
            </a:r>
            <a:endParaRPr lang="en-US"/>
          </a:p>
        </p:txBody>
      </p:sp>
      <p:sp>
        <p:nvSpPr>
          <p:cNvPr id="4" name="Slide Number Placeholder 3">
            <a:extLst>
              <a:ext uri="{FF2B5EF4-FFF2-40B4-BE49-F238E27FC236}">
                <a16:creationId xmlns:a16="http://schemas.microsoft.com/office/drawing/2014/main" id="{68205687-80A9-094A-8855-3CFADD2CBC7B}"/>
              </a:ext>
            </a:extLst>
          </p:cNvPr>
          <p:cNvSpPr>
            <a:spLocks noGrp="1"/>
          </p:cNvSpPr>
          <p:nvPr>
            <p:ph type="sldNum" sz="quarter" idx="12"/>
          </p:nvPr>
        </p:nvSpPr>
        <p:spPr>
          <a:xfrm>
            <a:off x="11064539" y="6302562"/>
            <a:ext cx="709950" cy="555438"/>
          </a:xfrm>
          <a:prstGeom prst="rect">
            <a:avLst/>
          </a:prstGeom>
        </p:spPr>
        <p:txBody>
          <a:bodyPr/>
          <a:lstStyle/>
          <a:p>
            <a:fld id="{6084EF63-ADAC-3A4F-B3ED-B6ECD7689DFE}" type="slidenum">
              <a:rPr lang="en-US" smtClean="0"/>
              <a:t>‹#›</a:t>
            </a:fld>
            <a:endParaRPr lang="en-US"/>
          </a:p>
        </p:txBody>
      </p:sp>
      <p:pic>
        <p:nvPicPr>
          <p:cNvPr id="9" name="Picture 8" descr="A close up of a sign&#10;&#10;Description automatically generated">
            <a:extLst>
              <a:ext uri="{FF2B5EF4-FFF2-40B4-BE49-F238E27FC236}">
                <a16:creationId xmlns:a16="http://schemas.microsoft.com/office/drawing/2014/main" id="{89DA981B-024E-4BD6-8E16-B3940CEB982F}"/>
              </a:ext>
            </a:extLst>
          </p:cNvPr>
          <p:cNvPicPr>
            <a:picLocks noChangeAspect="1"/>
          </p:cNvPicPr>
          <p:nvPr userDrawn="1"/>
        </p:nvPicPr>
        <p:blipFill>
          <a:blip r:embed="rId2"/>
          <a:stretch>
            <a:fillRect/>
          </a:stretch>
        </p:blipFill>
        <p:spPr>
          <a:xfrm>
            <a:off x="11231341" y="273693"/>
            <a:ext cx="361944" cy="428508"/>
          </a:xfrm>
          <a:prstGeom prst="rect">
            <a:avLst/>
          </a:prstGeom>
        </p:spPr>
      </p:pic>
      <p:sp>
        <p:nvSpPr>
          <p:cNvPr id="10" name="Title 1">
            <a:extLst>
              <a:ext uri="{FF2B5EF4-FFF2-40B4-BE49-F238E27FC236}">
                <a16:creationId xmlns:a16="http://schemas.microsoft.com/office/drawing/2014/main" id="{DFB68EC5-D897-45A7-B830-AED6A1E6E67F}"/>
              </a:ext>
            </a:extLst>
          </p:cNvPr>
          <p:cNvSpPr>
            <a:spLocks noGrp="1"/>
          </p:cNvSpPr>
          <p:nvPr>
            <p:ph type="title"/>
          </p:nvPr>
        </p:nvSpPr>
        <p:spPr>
          <a:xfrm>
            <a:off x="558325" y="327071"/>
            <a:ext cx="9895114" cy="359228"/>
          </a:xfrm>
        </p:spPr>
        <p:txBody>
          <a:bodyPr/>
          <a:lstStyle>
            <a:lvl1pPr>
              <a:defRPr>
                <a:solidFill>
                  <a:srgbClr val="454546"/>
                </a:solidFill>
              </a:defRPr>
            </a:lvl1pPr>
          </a:lstStyle>
          <a:p>
            <a:r>
              <a:rPr lang="en-US"/>
              <a:t>Click to edit Master title style</a:t>
            </a:r>
          </a:p>
        </p:txBody>
      </p:sp>
    </p:spTree>
    <p:extLst>
      <p:ext uri="{BB962C8B-B14F-4D97-AF65-F5344CB8AC3E}">
        <p14:creationId xmlns:p14="http://schemas.microsoft.com/office/powerpoint/2010/main" val="275555464"/>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obj">
  <p:cSld name="Master tex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1"/>
            <a:ext cx="11266309" cy="1282403"/>
          </a:xfrm>
        </p:spPr>
        <p:txBody>
          <a:bodyPr/>
          <a:lstStyle>
            <a:lvl1pPr>
              <a:buClr>
                <a:srgbClr val="0061A8"/>
              </a:buClr>
              <a:defRPr/>
            </a:lvl1pPr>
            <a:lvl2pPr>
              <a:buClr>
                <a:srgbClr val="0061A8"/>
              </a:buClr>
              <a:defRPr/>
            </a:lvl2pPr>
            <a:lvl3pPr>
              <a:buClr>
                <a:srgbClr val="0061A8"/>
              </a:buClr>
              <a:defRPr/>
            </a:lvl3pPr>
            <a:lvl4pPr>
              <a:buClr>
                <a:srgbClr val="0061A8"/>
              </a:buClr>
              <a:defRPr/>
            </a:lvl4pPr>
            <a:lvl5pPr marL="1168253" indent="-271429">
              <a:buClr>
                <a:srgbClr val="0061A8"/>
              </a:buClr>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Slide Number Placeholder 5"/>
          <p:cNvSpPr>
            <a:spLocks noGrp="1"/>
          </p:cNvSpPr>
          <p:nvPr>
            <p:ph type="sldNum" sz="quarter" idx="10"/>
          </p:nvPr>
        </p:nvSpPr>
        <p:spPr>
          <a:xfrm>
            <a:off x="11341102" y="6492877"/>
            <a:ext cx="850900" cy="365125"/>
          </a:xfrm>
          <a:prstGeom prst="rect">
            <a:avLst/>
          </a:prstGeom>
        </p:spPr>
        <p:txBody>
          <a:bodyPr lIns="91438" tIns="45719" rIns="91438" bIns="45719"/>
          <a:lstStyle>
            <a:lvl1pPr>
              <a:defRPr/>
            </a:lvl1pPr>
          </a:lstStyle>
          <a:p>
            <a:pPr>
              <a:defRPr/>
            </a:pPr>
            <a:fld id="{ADE96BA6-E91B-4FF7-A4B0-60E56F2EAFC5}" type="slidenum">
              <a:rPr/>
              <a:pPr>
                <a:defRPr/>
              </a:pPr>
              <a:t>‹#›</a:t>
            </a:fld>
            <a:endParaRPr/>
          </a:p>
        </p:txBody>
      </p:sp>
    </p:spTree>
    <p:extLst>
      <p:ext uri="{BB962C8B-B14F-4D97-AF65-F5344CB8AC3E}">
        <p14:creationId xmlns:p14="http://schemas.microsoft.com/office/powerpoint/2010/main" val="1869710366"/>
      </p:ext>
    </p:extLst>
  </p:cSld>
  <p:clrMapOvr>
    <a:masterClrMapping/>
  </p:clrMapOvr>
  <p:transition>
    <p:fad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E5D8E70D-9B78-7943-B7FA-BC59B97EAC4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630627"/>
            <a:ext cx="12192000" cy="3755064"/>
          </a:xfrm>
          <a:prstGeom prst="rect">
            <a:avLst/>
          </a:prstGeom>
        </p:spPr>
      </p:pic>
      <p:sp>
        <p:nvSpPr>
          <p:cNvPr id="2" name="Title 1">
            <a:extLst>
              <a:ext uri="{FF2B5EF4-FFF2-40B4-BE49-F238E27FC236}">
                <a16:creationId xmlns:a16="http://schemas.microsoft.com/office/drawing/2014/main" id="{F110239E-812B-DE4E-AABE-658D5AF64676}"/>
              </a:ext>
            </a:extLst>
          </p:cNvPr>
          <p:cNvSpPr>
            <a:spLocks noGrp="1"/>
          </p:cNvSpPr>
          <p:nvPr>
            <p:ph type="ctrTitle"/>
          </p:nvPr>
        </p:nvSpPr>
        <p:spPr>
          <a:xfrm>
            <a:off x="416687" y="1627909"/>
            <a:ext cx="11375458" cy="401639"/>
          </a:xfrm>
        </p:spPr>
        <p:txBody>
          <a:bodyPr anchor="t" anchorCtr="0"/>
          <a:lstStyle>
            <a:lvl1pPr algn="l">
              <a:defRPr sz="2400">
                <a:solidFill>
                  <a:schemeClr val="accent3"/>
                </a:solidFill>
              </a:defRPr>
            </a:lvl1pPr>
          </a:lstStyle>
          <a:p>
            <a:r>
              <a:rPr lang="en-US"/>
              <a:t>Click to edit Master title style</a:t>
            </a:r>
          </a:p>
        </p:txBody>
      </p:sp>
      <p:sp>
        <p:nvSpPr>
          <p:cNvPr id="3" name="Subtitle 2">
            <a:extLst>
              <a:ext uri="{FF2B5EF4-FFF2-40B4-BE49-F238E27FC236}">
                <a16:creationId xmlns:a16="http://schemas.microsoft.com/office/drawing/2014/main" id="{583D99B4-6D8F-6C48-9E29-DC180F9664DC}"/>
              </a:ext>
            </a:extLst>
          </p:cNvPr>
          <p:cNvSpPr>
            <a:spLocks noGrp="1"/>
          </p:cNvSpPr>
          <p:nvPr>
            <p:ph type="subTitle" idx="1"/>
          </p:nvPr>
        </p:nvSpPr>
        <p:spPr>
          <a:xfrm>
            <a:off x="416688" y="2057113"/>
            <a:ext cx="3213203" cy="686087"/>
          </a:xfrm>
        </p:spPr>
        <p:txBody>
          <a:bodyPr anchor="t" anchorCtr="0"/>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ext Placeholder 11">
            <a:extLst>
              <a:ext uri="{FF2B5EF4-FFF2-40B4-BE49-F238E27FC236}">
                <a16:creationId xmlns:a16="http://schemas.microsoft.com/office/drawing/2014/main" id="{58EEE8B6-8C3F-F748-AD51-407063432D43}"/>
              </a:ext>
            </a:extLst>
          </p:cNvPr>
          <p:cNvSpPr>
            <a:spLocks noGrp="1"/>
          </p:cNvSpPr>
          <p:nvPr>
            <p:ph type="body" sz="quarter" idx="14"/>
          </p:nvPr>
        </p:nvSpPr>
        <p:spPr>
          <a:xfrm>
            <a:off x="416687" y="5091545"/>
            <a:ext cx="5748586" cy="450273"/>
          </a:xfrm>
        </p:spPr>
        <p:txBody>
          <a:bodyPr/>
          <a:lstStyle>
            <a:lvl1pPr>
              <a:defRPr b="0">
                <a:solidFill>
                  <a:schemeClr val="tx1"/>
                </a:solidFill>
              </a:defRPr>
            </a:lvl1pPr>
            <a:lvl2pPr>
              <a:defRPr b="0">
                <a:solidFill>
                  <a:schemeClr val="bg1"/>
                </a:solidFill>
              </a:defRPr>
            </a:lvl2pPr>
            <a:lvl3pPr>
              <a:defRPr b="0">
                <a:solidFill>
                  <a:schemeClr val="bg1"/>
                </a:solidFill>
              </a:defRPr>
            </a:lvl3pPr>
            <a:lvl4pPr>
              <a:defRPr b="0">
                <a:solidFill>
                  <a:schemeClr val="bg1"/>
                </a:solidFill>
              </a:defRPr>
            </a:lvl4pPr>
            <a:lvl5pPr>
              <a:defRPr b="0">
                <a:solidFill>
                  <a:schemeClr val="bg1"/>
                </a:solidFill>
              </a:defRPr>
            </a:lvl5pPr>
          </a:lstStyle>
          <a:p>
            <a:pPr lvl="0"/>
            <a:r>
              <a:rPr lang="en-US"/>
              <a:t>Edit Master text styles</a:t>
            </a:r>
          </a:p>
        </p:txBody>
      </p:sp>
      <p:pic>
        <p:nvPicPr>
          <p:cNvPr id="14" name="Picture 13">
            <a:extLst>
              <a:ext uri="{FF2B5EF4-FFF2-40B4-BE49-F238E27FC236}">
                <a16:creationId xmlns:a16="http://schemas.microsoft.com/office/drawing/2014/main" id="{2CB58C6B-F521-2A43-B1F5-D90C66DCE95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57909" y="413833"/>
            <a:ext cx="2273363" cy="1040894"/>
          </a:xfrm>
          <a:prstGeom prst="rect">
            <a:avLst/>
          </a:prstGeom>
        </p:spPr>
      </p:pic>
      <p:grpSp>
        <p:nvGrpSpPr>
          <p:cNvPr id="4" name="Group 3">
            <a:extLst>
              <a:ext uri="{FF2B5EF4-FFF2-40B4-BE49-F238E27FC236}">
                <a16:creationId xmlns:a16="http://schemas.microsoft.com/office/drawing/2014/main" id="{D1B8BAA5-86DC-47ED-9668-1B2555C2599D}"/>
              </a:ext>
            </a:extLst>
          </p:cNvPr>
          <p:cNvGrpSpPr/>
          <p:nvPr userDrawn="1"/>
        </p:nvGrpSpPr>
        <p:grpSpPr>
          <a:xfrm>
            <a:off x="0" y="4997750"/>
            <a:ext cx="12192000" cy="1860250"/>
            <a:chOff x="0" y="5009321"/>
            <a:chExt cx="12192000" cy="1860250"/>
          </a:xfrm>
        </p:grpSpPr>
        <p:pic>
          <p:nvPicPr>
            <p:cNvPr id="24" name="Picture 23">
              <a:extLst>
                <a:ext uri="{FF2B5EF4-FFF2-40B4-BE49-F238E27FC236}">
                  <a16:creationId xmlns:a16="http://schemas.microsoft.com/office/drawing/2014/main" id="{A261F2C8-76B8-9B4F-83F4-FA6C0CBFE31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5009321"/>
              <a:ext cx="12192000" cy="1860250"/>
            </a:xfrm>
            <a:prstGeom prst="rect">
              <a:avLst/>
            </a:prstGeom>
          </p:spPr>
        </p:pic>
        <p:pic>
          <p:nvPicPr>
            <p:cNvPr id="16" name="Picture 15" descr="A close up of a sign&#10;&#10;Description automatically generated">
              <a:extLst>
                <a:ext uri="{FF2B5EF4-FFF2-40B4-BE49-F238E27FC236}">
                  <a16:creationId xmlns:a16="http://schemas.microsoft.com/office/drawing/2014/main" id="{A09FC5DE-CE04-1A4E-90A3-2FE08C2A408E}"/>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9434944" y="6198036"/>
              <a:ext cx="2357201" cy="346836"/>
            </a:xfrm>
            <a:prstGeom prst="rect">
              <a:avLst/>
            </a:prstGeom>
          </p:spPr>
        </p:pic>
        <p:pic>
          <p:nvPicPr>
            <p:cNvPr id="20" name="Picture 19">
              <a:extLst>
                <a:ext uri="{FF2B5EF4-FFF2-40B4-BE49-F238E27FC236}">
                  <a16:creationId xmlns:a16="http://schemas.microsoft.com/office/drawing/2014/main" id="{18E3FC38-D15D-A248-B6A4-9FE4EA21641C}"/>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16688" y="6218804"/>
              <a:ext cx="1200885" cy="570420"/>
            </a:xfrm>
            <a:prstGeom prst="rect">
              <a:avLst/>
            </a:prstGeom>
          </p:spPr>
        </p:pic>
        <p:pic>
          <p:nvPicPr>
            <p:cNvPr id="22" name="Picture 21">
              <a:extLst>
                <a:ext uri="{FF2B5EF4-FFF2-40B4-BE49-F238E27FC236}">
                  <a16:creationId xmlns:a16="http://schemas.microsoft.com/office/drawing/2014/main" id="{AFE3C7D7-4A50-0846-93F5-2533743CD28C}"/>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196136" y="6198035"/>
              <a:ext cx="838852" cy="570419"/>
            </a:xfrm>
            <a:prstGeom prst="rect">
              <a:avLst/>
            </a:prstGeom>
          </p:spPr>
        </p:pic>
        <p:sp>
          <p:nvSpPr>
            <p:cNvPr id="25" name="TextBox 24">
              <a:extLst>
                <a:ext uri="{FF2B5EF4-FFF2-40B4-BE49-F238E27FC236}">
                  <a16:creationId xmlns:a16="http://schemas.microsoft.com/office/drawing/2014/main" id="{FA85E106-652F-9347-BF0F-0568708C96F3}"/>
                </a:ext>
              </a:extLst>
            </p:cNvPr>
            <p:cNvSpPr txBox="1"/>
            <p:nvPr userDrawn="1"/>
          </p:nvSpPr>
          <p:spPr>
            <a:xfrm>
              <a:off x="761976" y="5953791"/>
              <a:ext cx="1465227" cy="184666"/>
            </a:xfrm>
            <a:prstGeom prst="rect">
              <a:avLst/>
            </a:prstGeom>
            <a:noFill/>
          </p:spPr>
          <p:txBody>
            <a:bodyPr wrap="square" lIns="0" tIns="0" rIns="0" bIns="0" rtlCol="0">
              <a:spAutoFit/>
            </a:bodyPr>
            <a:lstStyle/>
            <a:p>
              <a:r>
                <a:rPr lang="en-US" sz="1200">
                  <a:solidFill>
                    <a:schemeClr val="bg1"/>
                  </a:solidFill>
                </a:rPr>
                <a:t>In partnership with</a:t>
              </a:r>
            </a:p>
          </p:txBody>
        </p:sp>
      </p:grpSp>
      <p:pic>
        <p:nvPicPr>
          <p:cNvPr id="13" name="Picture 12" descr="A close up of a sign&#10;&#10;Description automatically generated">
            <a:extLst>
              <a:ext uri="{FF2B5EF4-FFF2-40B4-BE49-F238E27FC236}">
                <a16:creationId xmlns:a16="http://schemas.microsoft.com/office/drawing/2014/main" id="{B9E62504-BB37-44D2-B906-75F23589F867}"/>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11231341" y="273693"/>
            <a:ext cx="361944" cy="428508"/>
          </a:xfrm>
          <a:prstGeom prst="rect">
            <a:avLst/>
          </a:prstGeom>
        </p:spPr>
      </p:pic>
    </p:spTree>
    <p:extLst>
      <p:ext uri="{BB962C8B-B14F-4D97-AF65-F5344CB8AC3E}">
        <p14:creationId xmlns:p14="http://schemas.microsoft.com/office/powerpoint/2010/main" val="586475833"/>
      </p:ext>
    </p:extLst>
  </p:cSld>
  <p:clrMapOvr>
    <a:overrideClrMapping bg1="dk1" tx1="lt1" bg2="dk2" tx2="lt2" accent1="accent1" accent2="accent2" accent3="accent3" accent4="accent4" accent5="accent5" accent6="accent6" hlink="hlink" folHlink="folHlink"/>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2_Title Slid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ABEA9B-D070-4825-A9A9-24CA21588C46}"/>
              </a:ext>
            </a:extLst>
          </p:cNvPr>
          <p:cNvPicPr>
            <a:picLocks noChangeAspect="1"/>
          </p:cNvPicPr>
          <p:nvPr userDrawn="1"/>
        </p:nvPicPr>
        <p:blipFill>
          <a:blip r:embed="rId2"/>
          <a:stretch>
            <a:fillRect/>
          </a:stretch>
        </p:blipFill>
        <p:spPr>
          <a:xfrm>
            <a:off x="-1032" y="0"/>
            <a:ext cx="12192000" cy="6857999"/>
          </a:xfrm>
          <a:prstGeom prst="rect">
            <a:avLst/>
          </a:prstGeom>
        </p:spPr>
      </p:pic>
      <p:pic>
        <p:nvPicPr>
          <p:cNvPr id="18" name="Picture 17">
            <a:extLst>
              <a:ext uri="{FF2B5EF4-FFF2-40B4-BE49-F238E27FC236}">
                <a16:creationId xmlns:a16="http://schemas.microsoft.com/office/drawing/2014/main" id="{E5D8E70D-9B78-7943-B7FA-BC59B97EAC4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33" y="1858543"/>
            <a:ext cx="12192000" cy="3755064"/>
          </a:xfrm>
          <a:prstGeom prst="rect">
            <a:avLst/>
          </a:prstGeom>
        </p:spPr>
      </p:pic>
      <p:sp>
        <p:nvSpPr>
          <p:cNvPr id="2" name="Title 1">
            <a:extLst>
              <a:ext uri="{FF2B5EF4-FFF2-40B4-BE49-F238E27FC236}">
                <a16:creationId xmlns:a16="http://schemas.microsoft.com/office/drawing/2014/main" id="{F110239E-812B-DE4E-AABE-658D5AF64676}"/>
              </a:ext>
            </a:extLst>
          </p:cNvPr>
          <p:cNvSpPr>
            <a:spLocks noGrp="1"/>
          </p:cNvSpPr>
          <p:nvPr>
            <p:ph type="ctrTitle"/>
          </p:nvPr>
        </p:nvSpPr>
        <p:spPr>
          <a:xfrm>
            <a:off x="416687" y="1627909"/>
            <a:ext cx="11375458" cy="401639"/>
          </a:xfrm>
        </p:spPr>
        <p:txBody>
          <a:bodyPr anchor="t" anchorCtr="0"/>
          <a:lstStyle>
            <a:lvl1pPr algn="l">
              <a:defRPr sz="2400">
                <a:solidFill>
                  <a:schemeClr val="accent3"/>
                </a:solidFill>
              </a:defRPr>
            </a:lvl1pPr>
          </a:lstStyle>
          <a:p>
            <a:r>
              <a:rPr lang="en-US"/>
              <a:t>Click to edit Master title style</a:t>
            </a:r>
          </a:p>
        </p:txBody>
      </p:sp>
      <p:sp>
        <p:nvSpPr>
          <p:cNvPr id="3" name="Subtitle 2">
            <a:extLst>
              <a:ext uri="{FF2B5EF4-FFF2-40B4-BE49-F238E27FC236}">
                <a16:creationId xmlns:a16="http://schemas.microsoft.com/office/drawing/2014/main" id="{583D99B4-6D8F-6C48-9E29-DC180F9664DC}"/>
              </a:ext>
            </a:extLst>
          </p:cNvPr>
          <p:cNvSpPr>
            <a:spLocks noGrp="1"/>
          </p:cNvSpPr>
          <p:nvPr>
            <p:ph type="subTitle" idx="1"/>
          </p:nvPr>
        </p:nvSpPr>
        <p:spPr>
          <a:xfrm>
            <a:off x="416688" y="2057113"/>
            <a:ext cx="3213203" cy="686087"/>
          </a:xfrm>
        </p:spPr>
        <p:txBody>
          <a:bodyPr anchor="t" anchorCtr="0"/>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ext Placeholder 11">
            <a:extLst>
              <a:ext uri="{FF2B5EF4-FFF2-40B4-BE49-F238E27FC236}">
                <a16:creationId xmlns:a16="http://schemas.microsoft.com/office/drawing/2014/main" id="{58EEE8B6-8C3F-F748-AD51-407063432D43}"/>
              </a:ext>
            </a:extLst>
          </p:cNvPr>
          <p:cNvSpPr>
            <a:spLocks noGrp="1"/>
          </p:cNvSpPr>
          <p:nvPr>
            <p:ph type="body" sz="quarter" idx="14"/>
          </p:nvPr>
        </p:nvSpPr>
        <p:spPr>
          <a:xfrm>
            <a:off x="416687" y="5091545"/>
            <a:ext cx="5748586" cy="450273"/>
          </a:xfrm>
        </p:spPr>
        <p:txBody>
          <a:bodyPr/>
          <a:lstStyle>
            <a:lvl1pPr>
              <a:defRPr b="0">
                <a:solidFill>
                  <a:schemeClr val="tx1"/>
                </a:solidFill>
              </a:defRPr>
            </a:lvl1pPr>
            <a:lvl2pPr>
              <a:defRPr b="0">
                <a:solidFill>
                  <a:schemeClr val="bg1"/>
                </a:solidFill>
              </a:defRPr>
            </a:lvl2pPr>
            <a:lvl3pPr>
              <a:defRPr b="0">
                <a:solidFill>
                  <a:schemeClr val="bg1"/>
                </a:solidFill>
              </a:defRPr>
            </a:lvl3pPr>
            <a:lvl4pPr>
              <a:defRPr b="0">
                <a:solidFill>
                  <a:schemeClr val="bg1"/>
                </a:solidFill>
              </a:defRPr>
            </a:lvl4pPr>
            <a:lvl5pPr>
              <a:defRPr b="0">
                <a:solidFill>
                  <a:schemeClr val="bg1"/>
                </a:solidFill>
              </a:defRPr>
            </a:lvl5pPr>
          </a:lstStyle>
          <a:p>
            <a:pPr lvl="0"/>
            <a:r>
              <a:rPr lang="en-US"/>
              <a:t>Edit Master text styles</a:t>
            </a:r>
          </a:p>
        </p:txBody>
      </p:sp>
      <p:pic>
        <p:nvPicPr>
          <p:cNvPr id="14" name="Picture 13">
            <a:extLst>
              <a:ext uri="{FF2B5EF4-FFF2-40B4-BE49-F238E27FC236}">
                <a16:creationId xmlns:a16="http://schemas.microsoft.com/office/drawing/2014/main" id="{2CB58C6B-F521-2A43-B1F5-D90C66DCE95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57909" y="413833"/>
            <a:ext cx="2273363" cy="1040894"/>
          </a:xfrm>
          <a:prstGeom prst="rect">
            <a:avLst/>
          </a:prstGeom>
        </p:spPr>
      </p:pic>
      <p:grpSp>
        <p:nvGrpSpPr>
          <p:cNvPr id="4" name="Group 3">
            <a:extLst>
              <a:ext uri="{FF2B5EF4-FFF2-40B4-BE49-F238E27FC236}">
                <a16:creationId xmlns:a16="http://schemas.microsoft.com/office/drawing/2014/main" id="{D1B8BAA5-86DC-47ED-9668-1B2555C2599D}"/>
              </a:ext>
            </a:extLst>
          </p:cNvPr>
          <p:cNvGrpSpPr/>
          <p:nvPr userDrawn="1"/>
        </p:nvGrpSpPr>
        <p:grpSpPr>
          <a:xfrm>
            <a:off x="0" y="4997750"/>
            <a:ext cx="12192000" cy="1860250"/>
            <a:chOff x="0" y="5009321"/>
            <a:chExt cx="12192000" cy="1860250"/>
          </a:xfrm>
        </p:grpSpPr>
        <p:pic>
          <p:nvPicPr>
            <p:cNvPr id="24" name="Picture 23">
              <a:extLst>
                <a:ext uri="{FF2B5EF4-FFF2-40B4-BE49-F238E27FC236}">
                  <a16:creationId xmlns:a16="http://schemas.microsoft.com/office/drawing/2014/main" id="{A261F2C8-76B8-9B4F-83F4-FA6C0CBFE31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0" y="5009321"/>
              <a:ext cx="12192000" cy="1860250"/>
            </a:xfrm>
            <a:prstGeom prst="rect">
              <a:avLst/>
            </a:prstGeom>
          </p:spPr>
        </p:pic>
        <p:pic>
          <p:nvPicPr>
            <p:cNvPr id="16" name="Picture 15" descr="A close up of a sign&#10;&#10;Description automatically generated">
              <a:extLst>
                <a:ext uri="{FF2B5EF4-FFF2-40B4-BE49-F238E27FC236}">
                  <a16:creationId xmlns:a16="http://schemas.microsoft.com/office/drawing/2014/main" id="{A09FC5DE-CE04-1A4E-90A3-2FE08C2A408E}"/>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9434944" y="6198036"/>
              <a:ext cx="2357201" cy="346836"/>
            </a:xfrm>
            <a:prstGeom prst="rect">
              <a:avLst/>
            </a:prstGeom>
          </p:spPr>
        </p:pic>
        <p:pic>
          <p:nvPicPr>
            <p:cNvPr id="20" name="Picture 19">
              <a:extLst>
                <a:ext uri="{FF2B5EF4-FFF2-40B4-BE49-F238E27FC236}">
                  <a16:creationId xmlns:a16="http://schemas.microsoft.com/office/drawing/2014/main" id="{18E3FC38-D15D-A248-B6A4-9FE4EA21641C}"/>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416688" y="6218804"/>
              <a:ext cx="1200885" cy="570420"/>
            </a:xfrm>
            <a:prstGeom prst="rect">
              <a:avLst/>
            </a:prstGeom>
          </p:spPr>
        </p:pic>
        <p:pic>
          <p:nvPicPr>
            <p:cNvPr id="22" name="Picture 21">
              <a:extLst>
                <a:ext uri="{FF2B5EF4-FFF2-40B4-BE49-F238E27FC236}">
                  <a16:creationId xmlns:a16="http://schemas.microsoft.com/office/drawing/2014/main" id="{AFE3C7D7-4A50-0846-93F5-2533743CD28C}"/>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2196136" y="6198035"/>
              <a:ext cx="838852" cy="570419"/>
            </a:xfrm>
            <a:prstGeom prst="rect">
              <a:avLst/>
            </a:prstGeom>
          </p:spPr>
        </p:pic>
        <p:sp>
          <p:nvSpPr>
            <p:cNvPr id="25" name="TextBox 24">
              <a:extLst>
                <a:ext uri="{FF2B5EF4-FFF2-40B4-BE49-F238E27FC236}">
                  <a16:creationId xmlns:a16="http://schemas.microsoft.com/office/drawing/2014/main" id="{FA85E106-652F-9347-BF0F-0568708C96F3}"/>
                </a:ext>
              </a:extLst>
            </p:cNvPr>
            <p:cNvSpPr txBox="1"/>
            <p:nvPr userDrawn="1"/>
          </p:nvSpPr>
          <p:spPr>
            <a:xfrm>
              <a:off x="761976" y="5953791"/>
              <a:ext cx="1465227" cy="184666"/>
            </a:xfrm>
            <a:prstGeom prst="rect">
              <a:avLst/>
            </a:prstGeom>
            <a:noFill/>
          </p:spPr>
          <p:txBody>
            <a:bodyPr wrap="square" lIns="0" tIns="0" rIns="0" bIns="0" rtlCol="0">
              <a:spAutoFit/>
            </a:bodyPr>
            <a:lstStyle/>
            <a:p>
              <a:r>
                <a:rPr lang="en-US" sz="1200">
                  <a:solidFill>
                    <a:schemeClr val="bg1"/>
                  </a:solidFill>
                </a:rPr>
                <a:t>In partnership with</a:t>
              </a:r>
            </a:p>
          </p:txBody>
        </p:sp>
      </p:grpSp>
      <p:pic>
        <p:nvPicPr>
          <p:cNvPr id="13" name="Picture 12" descr="A close up of a sign&#10;&#10;Description automatically generated">
            <a:extLst>
              <a:ext uri="{FF2B5EF4-FFF2-40B4-BE49-F238E27FC236}">
                <a16:creationId xmlns:a16="http://schemas.microsoft.com/office/drawing/2014/main" id="{B9E62504-BB37-44D2-B906-75F23589F867}"/>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11231341" y="273693"/>
            <a:ext cx="361944" cy="428508"/>
          </a:xfrm>
          <a:prstGeom prst="rect">
            <a:avLst/>
          </a:prstGeom>
        </p:spPr>
      </p:pic>
    </p:spTree>
    <p:extLst>
      <p:ext uri="{BB962C8B-B14F-4D97-AF65-F5344CB8AC3E}">
        <p14:creationId xmlns:p14="http://schemas.microsoft.com/office/powerpoint/2010/main" val="2495266209"/>
      </p:ext>
    </p:extLst>
  </p:cSld>
  <p:clrMapOvr>
    <a:overrideClrMapping bg1="dk1" tx1="lt1" bg2="dk2" tx2="lt2" accent1="accent1" accent2="accent2" accent3="accent3" accent4="accent4" accent5="accent5" accent6="accent6" hlink="hlink" folHlink="folHlink"/>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0239E-812B-DE4E-AABE-658D5AF64676}"/>
              </a:ext>
            </a:extLst>
          </p:cNvPr>
          <p:cNvSpPr>
            <a:spLocks noGrp="1"/>
          </p:cNvSpPr>
          <p:nvPr>
            <p:ph type="ctrTitle"/>
          </p:nvPr>
        </p:nvSpPr>
        <p:spPr>
          <a:xfrm>
            <a:off x="416687" y="1627909"/>
            <a:ext cx="11375458" cy="401639"/>
          </a:xfrm>
        </p:spPr>
        <p:txBody>
          <a:bodyPr anchor="t" anchorCtr="0"/>
          <a:lstStyle>
            <a:lvl1pPr algn="l">
              <a:defRPr sz="2400">
                <a:solidFill>
                  <a:schemeClr val="accent3"/>
                </a:solidFill>
              </a:defRPr>
            </a:lvl1pPr>
          </a:lstStyle>
          <a:p>
            <a:r>
              <a:rPr lang="en-US"/>
              <a:t>Click to edit Master title style</a:t>
            </a:r>
          </a:p>
        </p:txBody>
      </p:sp>
      <p:sp>
        <p:nvSpPr>
          <p:cNvPr id="3" name="Subtitle 2">
            <a:extLst>
              <a:ext uri="{FF2B5EF4-FFF2-40B4-BE49-F238E27FC236}">
                <a16:creationId xmlns:a16="http://schemas.microsoft.com/office/drawing/2014/main" id="{583D99B4-6D8F-6C48-9E29-DC180F9664DC}"/>
              </a:ext>
            </a:extLst>
          </p:cNvPr>
          <p:cNvSpPr>
            <a:spLocks noGrp="1"/>
          </p:cNvSpPr>
          <p:nvPr>
            <p:ph type="subTitle" idx="1"/>
          </p:nvPr>
        </p:nvSpPr>
        <p:spPr>
          <a:xfrm>
            <a:off x="416688" y="2057113"/>
            <a:ext cx="3213203" cy="686087"/>
          </a:xfrm>
        </p:spPr>
        <p:txBody>
          <a:bodyPr anchor="t" anchorCtr="0"/>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ext Placeholder 11">
            <a:extLst>
              <a:ext uri="{FF2B5EF4-FFF2-40B4-BE49-F238E27FC236}">
                <a16:creationId xmlns:a16="http://schemas.microsoft.com/office/drawing/2014/main" id="{58EEE8B6-8C3F-F748-AD51-407063432D43}"/>
              </a:ext>
            </a:extLst>
          </p:cNvPr>
          <p:cNvSpPr>
            <a:spLocks noGrp="1"/>
          </p:cNvSpPr>
          <p:nvPr>
            <p:ph type="body" sz="quarter" idx="14"/>
          </p:nvPr>
        </p:nvSpPr>
        <p:spPr>
          <a:xfrm>
            <a:off x="416687" y="5091545"/>
            <a:ext cx="5748586" cy="450273"/>
          </a:xfrm>
        </p:spPr>
        <p:txBody>
          <a:bodyPr/>
          <a:lstStyle>
            <a:lvl1pPr>
              <a:defRPr b="0">
                <a:solidFill>
                  <a:schemeClr val="tx1"/>
                </a:solidFill>
              </a:defRPr>
            </a:lvl1pPr>
            <a:lvl2pPr>
              <a:defRPr b="0">
                <a:solidFill>
                  <a:schemeClr val="bg1"/>
                </a:solidFill>
              </a:defRPr>
            </a:lvl2pPr>
            <a:lvl3pPr>
              <a:defRPr b="0">
                <a:solidFill>
                  <a:schemeClr val="bg1"/>
                </a:solidFill>
              </a:defRPr>
            </a:lvl3pPr>
            <a:lvl4pPr>
              <a:defRPr b="0">
                <a:solidFill>
                  <a:schemeClr val="bg1"/>
                </a:solidFill>
              </a:defRPr>
            </a:lvl4pPr>
            <a:lvl5pPr>
              <a:defRPr b="0">
                <a:solidFill>
                  <a:schemeClr val="bg1"/>
                </a:solidFill>
              </a:defRPr>
            </a:lvl5pPr>
          </a:lstStyle>
          <a:p>
            <a:pPr lvl="0"/>
            <a:r>
              <a:rPr lang="en-US"/>
              <a:t>Edit Master text styles</a:t>
            </a:r>
          </a:p>
        </p:txBody>
      </p:sp>
      <p:pic>
        <p:nvPicPr>
          <p:cNvPr id="14" name="Picture 13">
            <a:extLst>
              <a:ext uri="{FF2B5EF4-FFF2-40B4-BE49-F238E27FC236}">
                <a16:creationId xmlns:a16="http://schemas.microsoft.com/office/drawing/2014/main" id="{2CB58C6B-F521-2A43-B1F5-D90C66DCE9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57909" y="413833"/>
            <a:ext cx="2273363" cy="1040894"/>
          </a:xfrm>
          <a:prstGeom prst="rect">
            <a:avLst/>
          </a:prstGeom>
        </p:spPr>
      </p:pic>
      <p:sp>
        <p:nvSpPr>
          <p:cNvPr id="25" name="TextBox 24">
            <a:extLst>
              <a:ext uri="{FF2B5EF4-FFF2-40B4-BE49-F238E27FC236}">
                <a16:creationId xmlns:a16="http://schemas.microsoft.com/office/drawing/2014/main" id="{FA85E106-652F-9347-BF0F-0568708C96F3}"/>
              </a:ext>
            </a:extLst>
          </p:cNvPr>
          <p:cNvSpPr txBox="1"/>
          <p:nvPr userDrawn="1"/>
        </p:nvSpPr>
        <p:spPr>
          <a:xfrm>
            <a:off x="451407" y="5829386"/>
            <a:ext cx="1465227" cy="184666"/>
          </a:xfrm>
          <a:prstGeom prst="rect">
            <a:avLst/>
          </a:prstGeom>
          <a:noFill/>
        </p:spPr>
        <p:txBody>
          <a:bodyPr wrap="square" lIns="0" tIns="0" rIns="0" bIns="0" rtlCol="0">
            <a:spAutoFit/>
          </a:bodyPr>
          <a:lstStyle/>
          <a:p>
            <a:r>
              <a:rPr lang="en-US" sz="1200">
                <a:solidFill>
                  <a:schemeClr val="bg1"/>
                </a:solidFill>
              </a:rPr>
              <a:t>In partnership with</a:t>
            </a:r>
          </a:p>
        </p:txBody>
      </p:sp>
      <p:pic>
        <p:nvPicPr>
          <p:cNvPr id="13" name="Picture 12" descr="A close up of a sign&#10;&#10;Description automatically generated">
            <a:extLst>
              <a:ext uri="{FF2B5EF4-FFF2-40B4-BE49-F238E27FC236}">
                <a16:creationId xmlns:a16="http://schemas.microsoft.com/office/drawing/2014/main" id="{B9E62504-BB37-44D2-B906-75F23589F86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231341" y="273693"/>
            <a:ext cx="361944" cy="428508"/>
          </a:xfrm>
          <a:prstGeom prst="rect">
            <a:avLst/>
          </a:prstGeom>
        </p:spPr>
      </p:pic>
      <p:grpSp>
        <p:nvGrpSpPr>
          <p:cNvPr id="15" name="Group 14">
            <a:extLst>
              <a:ext uri="{FF2B5EF4-FFF2-40B4-BE49-F238E27FC236}">
                <a16:creationId xmlns:a16="http://schemas.microsoft.com/office/drawing/2014/main" id="{9226E5D4-9523-4835-BD3E-74EB2014AA04}"/>
              </a:ext>
            </a:extLst>
          </p:cNvPr>
          <p:cNvGrpSpPr/>
          <p:nvPr userDrawn="1"/>
        </p:nvGrpSpPr>
        <p:grpSpPr>
          <a:xfrm>
            <a:off x="0" y="5009321"/>
            <a:ext cx="12192000" cy="1860250"/>
            <a:chOff x="0" y="5009321"/>
            <a:chExt cx="12192000" cy="1860250"/>
          </a:xfrm>
        </p:grpSpPr>
        <p:pic>
          <p:nvPicPr>
            <p:cNvPr id="17" name="Picture 16">
              <a:extLst>
                <a:ext uri="{FF2B5EF4-FFF2-40B4-BE49-F238E27FC236}">
                  <a16:creationId xmlns:a16="http://schemas.microsoft.com/office/drawing/2014/main" id="{EA8F47E6-B627-4EA7-B876-7AA24BB88D3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5009321"/>
              <a:ext cx="12192000" cy="1860250"/>
            </a:xfrm>
            <a:prstGeom prst="rect">
              <a:avLst/>
            </a:prstGeom>
          </p:spPr>
        </p:pic>
        <p:pic>
          <p:nvPicPr>
            <p:cNvPr id="19" name="Picture 18" descr="A close up of a sign&#10;&#10;Description automatically generated">
              <a:extLst>
                <a:ext uri="{FF2B5EF4-FFF2-40B4-BE49-F238E27FC236}">
                  <a16:creationId xmlns:a16="http://schemas.microsoft.com/office/drawing/2014/main" id="{01FA6B59-2552-4947-882E-4E3EDD616750}"/>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9434944" y="6198036"/>
              <a:ext cx="2357201" cy="346836"/>
            </a:xfrm>
            <a:prstGeom prst="rect">
              <a:avLst/>
            </a:prstGeom>
          </p:spPr>
        </p:pic>
        <p:pic>
          <p:nvPicPr>
            <p:cNvPr id="21" name="Picture 20">
              <a:extLst>
                <a:ext uri="{FF2B5EF4-FFF2-40B4-BE49-F238E27FC236}">
                  <a16:creationId xmlns:a16="http://schemas.microsoft.com/office/drawing/2014/main" id="{EAF22785-22ED-4BB4-9AB3-EA3AF3D700C2}"/>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16688" y="6218804"/>
              <a:ext cx="1200885" cy="570420"/>
            </a:xfrm>
            <a:prstGeom prst="rect">
              <a:avLst/>
            </a:prstGeom>
          </p:spPr>
        </p:pic>
        <p:pic>
          <p:nvPicPr>
            <p:cNvPr id="23" name="Picture 22">
              <a:extLst>
                <a:ext uri="{FF2B5EF4-FFF2-40B4-BE49-F238E27FC236}">
                  <a16:creationId xmlns:a16="http://schemas.microsoft.com/office/drawing/2014/main" id="{83701B30-FAE4-43AF-8EEF-501010562C8C}"/>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196136" y="6198035"/>
              <a:ext cx="838852" cy="570419"/>
            </a:xfrm>
            <a:prstGeom prst="rect">
              <a:avLst/>
            </a:prstGeom>
          </p:spPr>
        </p:pic>
        <p:sp>
          <p:nvSpPr>
            <p:cNvPr id="26" name="TextBox 25">
              <a:extLst>
                <a:ext uri="{FF2B5EF4-FFF2-40B4-BE49-F238E27FC236}">
                  <a16:creationId xmlns:a16="http://schemas.microsoft.com/office/drawing/2014/main" id="{7850CCB9-7BDA-487C-9275-86CAC15FA654}"/>
                </a:ext>
              </a:extLst>
            </p:cNvPr>
            <p:cNvSpPr txBox="1"/>
            <p:nvPr userDrawn="1"/>
          </p:nvSpPr>
          <p:spPr>
            <a:xfrm>
              <a:off x="761976" y="5953791"/>
              <a:ext cx="1465227" cy="184666"/>
            </a:xfrm>
            <a:prstGeom prst="rect">
              <a:avLst/>
            </a:prstGeom>
            <a:noFill/>
          </p:spPr>
          <p:txBody>
            <a:bodyPr wrap="square" lIns="0" tIns="0" rIns="0" bIns="0" rtlCol="0">
              <a:spAutoFit/>
            </a:bodyPr>
            <a:lstStyle/>
            <a:p>
              <a:r>
                <a:rPr lang="en-US" sz="1200">
                  <a:solidFill>
                    <a:schemeClr val="bg1"/>
                  </a:solidFill>
                </a:rPr>
                <a:t>In partnership with</a:t>
              </a:r>
            </a:p>
          </p:txBody>
        </p:sp>
      </p:grpSp>
      <p:pic>
        <p:nvPicPr>
          <p:cNvPr id="27" name="Picture 26">
            <a:extLst>
              <a:ext uri="{FF2B5EF4-FFF2-40B4-BE49-F238E27FC236}">
                <a16:creationId xmlns:a16="http://schemas.microsoft.com/office/drawing/2014/main" id="{808CA290-1B5C-44BA-91DE-F7040609A7FA}"/>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a:off x="0" y="1016249"/>
            <a:ext cx="12192000" cy="4075296"/>
          </a:xfrm>
          <a:prstGeom prst="rect">
            <a:avLst/>
          </a:prstGeom>
        </p:spPr>
      </p:pic>
    </p:spTree>
    <p:extLst>
      <p:ext uri="{BB962C8B-B14F-4D97-AF65-F5344CB8AC3E}">
        <p14:creationId xmlns:p14="http://schemas.microsoft.com/office/powerpoint/2010/main" val="1043320338"/>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a:t>
            </a:r>
            <a:endParaRPr lang="en-US"/>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a:t>Click to edit Master</a:t>
            </a:r>
            <a:endParaRPr lang="en-US"/>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1196999179"/>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userDrawn="1">
  <p:cSld name="Title Slide 2">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0239E-812B-DE4E-AABE-658D5AF64676}"/>
              </a:ext>
            </a:extLst>
          </p:cNvPr>
          <p:cNvSpPr>
            <a:spLocks noGrp="1"/>
          </p:cNvSpPr>
          <p:nvPr>
            <p:ph type="ctrTitle"/>
          </p:nvPr>
        </p:nvSpPr>
        <p:spPr>
          <a:xfrm>
            <a:off x="416687" y="1627909"/>
            <a:ext cx="11375458" cy="401639"/>
          </a:xfrm>
        </p:spPr>
        <p:txBody>
          <a:bodyPr anchor="t" anchorCtr="0"/>
          <a:lstStyle>
            <a:lvl1pPr algn="l">
              <a:defRPr sz="2400">
                <a:solidFill>
                  <a:schemeClr val="accent3"/>
                </a:solidFill>
              </a:defRPr>
            </a:lvl1pPr>
          </a:lstStyle>
          <a:p>
            <a:r>
              <a:rPr lang="en-US"/>
              <a:t>Click to edit Master title style</a:t>
            </a:r>
          </a:p>
        </p:txBody>
      </p:sp>
      <p:sp>
        <p:nvSpPr>
          <p:cNvPr id="3" name="Subtitle 2">
            <a:extLst>
              <a:ext uri="{FF2B5EF4-FFF2-40B4-BE49-F238E27FC236}">
                <a16:creationId xmlns:a16="http://schemas.microsoft.com/office/drawing/2014/main" id="{583D99B4-6D8F-6C48-9E29-DC180F9664DC}"/>
              </a:ext>
            </a:extLst>
          </p:cNvPr>
          <p:cNvSpPr>
            <a:spLocks noGrp="1"/>
          </p:cNvSpPr>
          <p:nvPr>
            <p:ph type="subTitle" idx="1"/>
          </p:nvPr>
        </p:nvSpPr>
        <p:spPr>
          <a:xfrm>
            <a:off x="416688" y="2057113"/>
            <a:ext cx="3213203" cy="686087"/>
          </a:xfrm>
        </p:spPr>
        <p:txBody>
          <a:bodyPr anchor="t" anchorCtr="0"/>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ext Placeholder 11">
            <a:extLst>
              <a:ext uri="{FF2B5EF4-FFF2-40B4-BE49-F238E27FC236}">
                <a16:creationId xmlns:a16="http://schemas.microsoft.com/office/drawing/2014/main" id="{58EEE8B6-8C3F-F748-AD51-407063432D43}"/>
              </a:ext>
            </a:extLst>
          </p:cNvPr>
          <p:cNvSpPr>
            <a:spLocks noGrp="1"/>
          </p:cNvSpPr>
          <p:nvPr>
            <p:ph type="body" sz="quarter" idx="14"/>
          </p:nvPr>
        </p:nvSpPr>
        <p:spPr>
          <a:xfrm>
            <a:off x="416687" y="5091545"/>
            <a:ext cx="5748586" cy="450273"/>
          </a:xfrm>
        </p:spPr>
        <p:txBody>
          <a:bodyPr/>
          <a:lstStyle>
            <a:lvl1pPr>
              <a:defRPr b="0">
                <a:solidFill>
                  <a:schemeClr val="tx1"/>
                </a:solidFill>
              </a:defRPr>
            </a:lvl1pPr>
            <a:lvl2pPr>
              <a:defRPr b="0">
                <a:solidFill>
                  <a:schemeClr val="bg1"/>
                </a:solidFill>
              </a:defRPr>
            </a:lvl2pPr>
            <a:lvl3pPr>
              <a:defRPr b="0">
                <a:solidFill>
                  <a:schemeClr val="bg1"/>
                </a:solidFill>
              </a:defRPr>
            </a:lvl3pPr>
            <a:lvl4pPr>
              <a:defRPr b="0">
                <a:solidFill>
                  <a:schemeClr val="bg1"/>
                </a:solidFill>
              </a:defRPr>
            </a:lvl4pPr>
            <a:lvl5pPr>
              <a:defRPr b="0">
                <a:solidFill>
                  <a:schemeClr val="bg1"/>
                </a:solidFill>
              </a:defRPr>
            </a:lvl5pPr>
          </a:lstStyle>
          <a:p>
            <a:pPr lvl="0"/>
            <a:r>
              <a:rPr lang="en-US"/>
              <a:t>Edit Master text styles</a:t>
            </a:r>
          </a:p>
        </p:txBody>
      </p:sp>
      <p:pic>
        <p:nvPicPr>
          <p:cNvPr id="14" name="Picture 13">
            <a:extLst>
              <a:ext uri="{FF2B5EF4-FFF2-40B4-BE49-F238E27FC236}">
                <a16:creationId xmlns:a16="http://schemas.microsoft.com/office/drawing/2014/main" id="{2CB58C6B-F521-2A43-B1F5-D90C66DCE9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57909" y="413833"/>
            <a:ext cx="2273363" cy="1040894"/>
          </a:xfrm>
          <a:prstGeom prst="rect">
            <a:avLst/>
          </a:prstGeom>
        </p:spPr>
      </p:pic>
      <p:sp>
        <p:nvSpPr>
          <p:cNvPr id="25" name="TextBox 24">
            <a:extLst>
              <a:ext uri="{FF2B5EF4-FFF2-40B4-BE49-F238E27FC236}">
                <a16:creationId xmlns:a16="http://schemas.microsoft.com/office/drawing/2014/main" id="{FA85E106-652F-9347-BF0F-0568708C96F3}"/>
              </a:ext>
            </a:extLst>
          </p:cNvPr>
          <p:cNvSpPr txBox="1"/>
          <p:nvPr userDrawn="1"/>
        </p:nvSpPr>
        <p:spPr>
          <a:xfrm>
            <a:off x="416687" y="5737053"/>
            <a:ext cx="1465227" cy="184666"/>
          </a:xfrm>
          <a:prstGeom prst="rect">
            <a:avLst/>
          </a:prstGeom>
          <a:noFill/>
        </p:spPr>
        <p:txBody>
          <a:bodyPr wrap="square" lIns="0" tIns="0" rIns="0" bIns="0" rtlCol="0">
            <a:spAutoFit/>
          </a:bodyPr>
          <a:lstStyle/>
          <a:p>
            <a:r>
              <a:rPr lang="en-US" sz="1200">
                <a:solidFill>
                  <a:schemeClr val="bg1"/>
                </a:solidFill>
              </a:rPr>
              <a:t>In partnership with</a:t>
            </a:r>
          </a:p>
        </p:txBody>
      </p:sp>
      <p:grpSp>
        <p:nvGrpSpPr>
          <p:cNvPr id="15" name="Group 14">
            <a:extLst>
              <a:ext uri="{FF2B5EF4-FFF2-40B4-BE49-F238E27FC236}">
                <a16:creationId xmlns:a16="http://schemas.microsoft.com/office/drawing/2014/main" id="{1A832B89-B494-4AD0-8FE7-C6F5F8673781}"/>
              </a:ext>
            </a:extLst>
          </p:cNvPr>
          <p:cNvGrpSpPr/>
          <p:nvPr userDrawn="1"/>
        </p:nvGrpSpPr>
        <p:grpSpPr>
          <a:xfrm>
            <a:off x="0" y="5009321"/>
            <a:ext cx="12192000" cy="1860250"/>
            <a:chOff x="0" y="5009321"/>
            <a:chExt cx="12192000" cy="1860250"/>
          </a:xfrm>
        </p:grpSpPr>
        <p:pic>
          <p:nvPicPr>
            <p:cNvPr id="17" name="Picture 16">
              <a:extLst>
                <a:ext uri="{FF2B5EF4-FFF2-40B4-BE49-F238E27FC236}">
                  <a16:creationId xmlns:a16="http://schemas.microsoft.com/office/drawing/2014/main" id="{D0B25813-F662-4083-8E67-4E47D632D11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5009321"/>
              <a:ext cx="12192000" cy="1860250"/>
            </a:xfrm>
            <a:prstGeom prst="rect">
              <a:avLst/>
            </a:prstGeom>
          </p:spPr>
        </p:pic>
        <p:pic>
          <p:nvPicPr>
            <p:cNvPr id="19" name="Picture 18" descr="A close up of a sign&#10;&#10;Description automatically generated">
              <a:extLst>
                <a:ext uri="{FF2B5EF4-FFF2-40B4-BE49-F238E27FC236}">
                  <a16:creationId xmlns:a16="http://schemas.microsoft.com/office/drawing/2014/main" id="{DCAB43F1-FF75-49F3-8D10-C2691C4D358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434944" y="6198036"/>
              <a:ext cx="2357201" cy="346836"/>
            </a:xfrm>
            <a:prstGeom prst="rect">
              <a:avLst/>
            </a:prstGeom>
          </p:spPr>
        </p:pic>
        <p:pic>
          <p:nvPicPr>
            <p:cNvPr id="21" name="Picture 20">
              <a:extLst>
                <a:ext uri="{FF2B5EF4-FFF2-40B4-BE49-F238E27FC236}">
                  <a16:creationId xmlns:a16="http://schemas.microsoft.com/office/drawing/2014/main" id="{A847ED87-5A90-4332-ABB7-A4D530B69AB7}"/>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16688" y="6218804"/>
              <a:ext cx="1200885" cy="570420"/>
            </a:xfrm>
            <a:prstGeom prst="rect">
              <a:avLst/>
            </a:prstGeom>
          </p:spPr>
        </p:pic>
        <p:pic>
          <p:nvPicPr>
            <p:cNvPr id="23" name="Picture 22">
              <a:extLst>
                <a:ext uri="{FF2B5EF4-FFF2-40B4-BE49-F238E27FC236}">
                  <a16:creationId xmlns:a16="http://schemas.microsoft.com/office/drawing/2014/main" id="{7D3D3D9D-8C1C-4745-ABF5-9BA286C90765}"/>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196136" y="6198035"/>
              <a:ext cx="838852" cy="570419"/>
            </a:xfrm>
            <a:prstGeom prst="rect">
              <a:avLst/>
            </a:prstGeom>
          </p:spPr>
        </p:pic>
        <p:sp>
          <p:nvSpPr>
            <p:cNvPr id="26" name="TextBox 25">
              <a:extLst>
                <a:ext uri="{FF2B5EF4-FFF2-40B4-BE49-F238E27FC236}">
                  <a16:creationId xmlns:a16="http://schemas.microsoft.com/office/drawing/2014/main" id="{2860CEA2-4C1F-471F-945F-30DDF36252A8}"/>
                </a:ext>
              </a:extLst>
            </p:cNvPr>
            <p:cNvSpPr txBox="1"/>
            <p:nvPr userDrawn="1"/>
          </p:nvSpPr>
          <p:spPr>
            <a:xfrm>
              <a:off x="761976" y="5953791"/>
              <a:ext cx="1465227" cy="184666"/>
            </a:xfrm>
            <a:prstGeom prst="rect">
              <a:avLst/>
            </a:prstGeom>
            <a:noFill/>
          </p:spPr>
          <p:txBody>
            <a:bodyPr wrap="square" lIns="0" tIns="0" rIns="0" bIns="0" rtlCol="0">
              <a:spAutoFit/>
            </a:bodyPr>
            <a:lstStyle/>
            <a:p>
              <a:r>
                <a:rPr lang="en-US" sz="1200">
                  <a:solidFill>
                    <a:schemeClr val="bg1"/>
                  </a:solidFill>
                </a:rPr>
                <a:t>In partnership with</a:t>
              </a:r>
            </a:p>
          </p:txBody>
        </p:sp>
      </p:grpSp>
      <p:pic>
        <p:nvPicPr>
          <p:cNvPr id="27" name="Picture 26" descr="A close up of a sign&#10;&#10;Description automatically generated">
            <a:extLst>
              <a:ext uri="{FF2B5EF4-FFF2-40B4-BE49-F238E27FC236}">
                <a16:creationId xmlns:a16="http://schemas.microsoft.com/office/drawing/2014/main" id="{40555F58-EBD1-45B4-BE9D-6D722D52996F}"/>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1231341" y="273693"/>
            <a:ext cx="361944" cy="428508"/>
          </a:xfrm>
          <a:prstGeom prst="rect">
            <a:avLst/>
          </a:prstGeom>
        </p:spPr>
      </p:pic>
    </p:spTree>
    <p:extLst>
      <p:ext uri="{BB962C8B-B14F-4D97-AF65-F5344CB8AC3E}">
        <p14:creationId xmlns:p14="http://schemas.microsoft.com/office/powerpoint/2010/main" val="3641557796"/>
      </p:ext>
    </p:extLst>
  </p:cSld>
  <p:clrMapOvr>
    <a:overrideClrMapping bg1="dk1" tx1="lt1" bg2="dk2" tx2="lt2" accent1="accent1" accent2="accent2" accent3="accent3" accent4="accent4" accent5="accent5" accent6="accent6" hlink="hlink" folHlink="folHlink"/>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userDrawn="1">
  <p:cSld name="Divider Slide 1">
    <p:bg>
      <p:bgPr>
        <a:solidFill>
          <a:schemeClr val="bg1"/>
        </a:solidFill>
        <a:effectLst/>
      </p:bgPr>
    </p:bg>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E5D8E70D-9B78-7943-B7FA-BC59B97EAC4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09947"/>
            <a:ext cx="12192000" cy="4075296"/>
          </a:xfrm>
          <a:prstGeom prst="rect">
            <a:avLst/>
          </a:prstGeom>
        </p:spPr>
      </p:pic>
      <p:sp>
        <p:nvSpPr>
          <p:cNvPr id="2" name="Title 1">
            <a:extLst>
              <a:ext uri="{FF2B5EF4-FFF2-40B4-BE49-F238E27FC236}">
                <a16:creationId xmlns:a16="http://schemas.microsoft.com/office/drawing/2014/main" id="{F110239E-812B-DE4E-AABE-658D5AF64676}"/>
              </a:ext>
            </a:extLst>
          </p:cNvPr>
          <p:cNvSpPr>
            <a:spLocks noGrp="1"/>
          </p:cNvSpPr>
          <p:nvPr>
            <p:ph type="ctrTitle"/>
          </p:nvPr>
        </p:nvSpPr>
        <p:spPr>
          <a:xfrm>
            <a:off x="416687" y="1627909"/>
            <a:ext cx="11375458" cy="401639"/>
          </a:xfrm>
        </p:spPr>
        <p:txBody>
          <a:bodyPr anchor="t" anchorCtr="0"/>
          <a:lstStyle>
            <a:lvl1pPr algn="l">
              <a:defRPr sz="2400">
                <a:solidFill>
                  <a:schemeClr val="accent1"/>
                </a:solidFill>
              </a:defRPr>
            </a:lvl1pPr>
          </a:lstStyle>
          <a:p>
            <a:r>
              <a:rPr lang="en-US"/>
              <a:t>Click to edit Master title style</a:t>
            </a:r>
          </a:p>
        </p:txBody>
      </p:sp>
      <p:sp>
        <p:nvSpPr>
          <p:cNvPr id="3" name="Subtitle 2">
            <a:extLst>
              <a:ext uri="{FF2B5EF4-FFF2-40B4-BE49-F238E27FC236}">
                <a16:creationId xmlns:a16="http://schemas.microsoft.com/office/drawing/2014/main" id="{583D99B4-6D8F-6C48-9E29-DC180F9664DC}"/>
              </a:ext>
            </a:extLst>
          </p:cNvPr>
          <p:cNvSpPr>
            <a:spLocks noGrp="1"/>
          </p:cNvSpPr>
          <p:nvPr>
            <p:ph type="subTitle" idx="1"/>
          </p:nvPr>
        </p:nvSpPr>
        <p:spPr>
          <a:xfrm>
            <a:off x="416688" y="2057113"/>
            <a:ext cx="3213203" cy="686087"/>
          </a:xfrm>
        </p:spPr>
        <p:txBody>
          <a:bodyPr anchor="t" anchorCtr="0"/>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4" name="Picture 13">
            <a:extLst>
              <a:ext uri="{FF2B5EF4-FFF2-40B4-BE49-F238E27FC236}">
                <a16:creationId xmlns:a16="http://schemas.microsoft.com/office/drawing/2014/main" id="{2CB58C6B-F521-2A43-B1F5-D90C66DCE95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57909" y="413833"/>
            <a:ext cx="2273363" cy="1040894"/>
          </a:xfrm>
          <a:prstGeom prst="rect">
            <a:avLst/>
          </a:prstGeom>
        </p:spPr>
      </p:pic>
      <p:sp>
        <p:nvSpPr>
          <p:cNvPr id="15" name="Footer Placeholder 4">
            <a:extLst>
              <a:ext uri="{FF2B5EF4-FFF2-40B4-BE49-F238E27FC236}">
                <a16:creationId xmlns:a16="http://schemas.microsoft.com/office/drawing/2014/main" id="{E82A9D2C-A16D-5746-958A-4B6ADDFFE2AE}"/>
              </a:ext>
            </a:extLst>
          </p:cNvPr>
          <p:cNvSpPr>
            <a:spLocks noGrp="1"/>
          </p:cNvSpPr>
          <p:nvPr>
            <p:ph type="ftr" sz="quarter" idx="11"/>
          </p:nvPr>
        </p:nvSpPr>
        <p:spPr>
          <a:xfrm>
            <a:off x="416688" y="6302562"/>
            <a:ext cx="6776591" cy="555438"/>
          </a:xfrm>
          <a:prstGeom prst="rect">
            <a:avLst/>
          </a:prstGeom>
        </p:spPr>
        <p:txBody>
          <a:bodyPr/>
          <a:lstStyle>
            <a:lvl1pPr>
              <a:defRPr>
                <a:solidFill>
                  <a:schemeClr val="tx1"/>
                </a:solidFill>
              </a:defRPr>
            </a:lvl1pPr>
          </a:lstStyle>
          <a:p>
            <a:r>
              <a:rPr lang="en-GB"/>
              <a:t>Distributed ReStart | Presentation title | Date </a:t>
            </a:r>
            <a:endParaRPr lang="en-US"/>
          </a:p>
        </p:txBody>
      </p:sp>
      <p:sp>
        <p:nvSpPr>
          <p:cNvPr id="17" name="Slide Number Placeholder 5">
            <a:extLst>
              <a:ext uri="{FF2B5EF4-FFF2-40B4-BE49-F238E27FC236}">
                <a16:creationId xmlns:a16="http://schemas.microsoft.com/office/drawing/2014/main" id="{ED504753-0D9F-2C40-8C92-CF06AB1AA64E}"/>
              </a:ext>
            </a:extLst>
          </p:cNvPr>
          <p:cNvSpPr>
            <a:spLocks noGrp="1"/>
          </p:cNvSpPr>
          <p:nvPr>
            <p:ph type="sldNum" sz="quarter" idx="12"/>
          </p:nvPr>
        </p:nvSpPr>
        <p:spPr>
          <a:xfrm>
            <a:off x="11064539" y="6302562"/>
            <a:ext cx="709950" cy="555438"/>
          </a:xfrm>
          <a:prstGeom prst="rect">
            <a:avLst/>
          </a:prstGeom>
        </p:spPr>
        <p:txBody>
          <a:bodyPr/>
          <a:lstStyle>
            <a:lvl1pPr>
              <a:defRPr>
                <a:solidFill>
                  <a:schemeClr val="tx1"/>
                </a:solidFill>
              </a:defRPr>
            </a:lvl1pPr>
          </a:lstStyle>
          <a:p>
            <a:fld id="{6084EF63-ADAC-3A4F-B3ED-B6ECD7689DFE}" type="slidenum">
              <a:rPr lang="en-US" smtClean="0"/>
              <a:pPr/>
              <a:t>‹#›</a:t>
            </a:fld>
            <a:endParaRPr lang="en-US"/>
          </a:p>
        </p:txBody>
      </p:sp>
      <p:pic>
        <p:nvPicPr>
          <p:cNvPr id="9" name="Picture 8" descr="A close up of a sign&#10;&#10;Description automatically generated">
            <a:extLst>
              <a:ext uri="{FF2B5EF4-FFF2-40B4-BE49-F238E27FC236}">
                <a16:creationId xmlns:a16="http://schemas.microsoft.com/office/drawing/2014/main" id="{11A95A57-025D-419B-B9B3-6F5074D268B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231341" y="273693"/>
            <a:ext cx="361944" cy="428508"/>
          </a:xfrm>
          <a:prstGeom prst="rect">
            <a:avLst/>
          </a:prstGeom>
        </p:spPr>
      </p:pic>
    </p:spTree>
    <p:extLst>
      <p:ext uri="{BB962C8B-B14F-4D97-AF65-F5344CB8AC3E}">
        <p14:creationId xmlns:p14="http://schemas.microsoft.com/office/powerpoint/2010/main" val="2168868225"/>
      </p:ext>
    </p:extLst>
  </p:cSld>
  <p:clrMapOvr>
    <a:overrideClrMapping bg1="dk1" tx1="lt1" bg2="dk2" tx2="lt2" accent1="accent1" accent2="accent2" accent3="accent3" accent4="accent4" accent5="accent5" accent6="accent6" hlink="hlink" folHlink="folHlink"/>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56430-6033-F84F-B0DA-90A939BE7A91}"/>
              </a:ext>
            </a:extLst>
          </p:cNvPr>
          <p:cNvSpPr>
            <a:spLocks noGrp="1"/>
          </p:cNvSpPr>
          <p:nvPr>
            <p:ph type="title"/>
          </p:nvPr>
        </p:nvSpPr>
        <p:spPr>
          <a:xfrm>
            <a:off x="520225" y="403271"/>
            <a:ext cx="9895114" cy="359228"/>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9E04079-E58A-6E4B-B526-4A3A81F65F5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BAFF74B9-D206-5146-936A-26F2803D87EA}"/>
              </a:ext>
            </a:extLst>
          </p:cNvPr>
          <p:cNvSpPr>
            <a:spLocks noGrp="1"/>
          </p:cNvSpPr>
          <p:nvPr>
            <p:ph type="ftr" sz="quarter" idx="11"/>
          </p:nvPr>
        </p:nvSpPr>
        <p:spPr>
          <a:xfrm>
            <a:off x="416688" y="6302562"/>
            <a:ext cx="6776591" cy="555438"/>
          </a:xfrm>
          <a:prstGeom prst="rect">
            <a:avLst/>
          </a:prstGeom>
        </p:spPr>
        <p:txBody>
          <a:bodyPr/>
          <a:lstStyle/>
          <a:p>
            <a:r>
              <a:rPr lang="en-GB"/>
              <a:t>Distributed ReStart | Presentation title | Date </a:t>
            </a:r>
            <a:endParaRPr lang="en-US"/>
          </a:p>
        </p:txBody>
      </p:sp>
      <p:sp>
        <p:nvSpPr>
          <p:cNvPr id="6" name="Slide Number Placeholder 5">
            <a:extLst>
              <a:ext uri="{FF2B5EF4-FFF2-40B4-BE49-F238E27FC236}">
                <a16:creationId xmlns:a16="http://schemas.microsoft.com/office/drawing/2014/main" id="{577D1743-7B7E-B645-9E33-3ACEDDF5A461}"/>
              </a:ext>
            </a:extLst>
          </p:cNvPr>
          <p:cNvSpPr>
            <a:spLocks noGrp="1"/>
          </p:cNvSpPr>
          <p:nvPr>
            <p:ph type="sldNum" sz="quarter" idx="12"/>
          </p:nvPr>
        </p:nvSpPr>
        <p:spPr>
          <a:xfrm>
            <a:off x="11064539" y="6302562"/>
            <a:ext cx="709950" cy="555438"/>
          </a:xfrm>
          <a:prstGeom prst="rect">
            <a:avLst/>
          </a:prstGeom>
        </p:spPr>
        <p:txBody>
          <a:bodyPr/>
          <a:lstStyle/>
          <a:p>
            <a:fld id="{6084EF63-ADAC-3A4F-B3ED-B6ECD7689DFE}" type="slidenum">
              <a:rPr lang="en-US" smtClean="0"/>
              <a:t>‹#›</a:t>
            </a:fld>
            <a:endParaRPr lang="en-US"/>
          </a:p>
        </p:txBody>
      </p:sp>
    </p:spTree>
    <p:extLst>
      <p:ext uri="{BB962C8B-B14F-4D97-AF65-F5344CB8AC3E}">
        <p14:creationId xmlns:p14="http://schemas.microsoft.com/office/powerpoint/2010/main" val="762132624"/>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itle and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56430-6033-F84F-B0DA-90A939BE7A9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9E04079-E58A-6E4B-B526-4A3A81F65F5B}"/>
              </a:ext>
            </a:extLst>
          </p:cNvPr>
          <p:cNvSpPr>
            <a:spLocks noGrp="1"/>
          </p:cNvSpPr>
          <p:nvPr>
            <p:ph idx="1"/>
          </p:nvPr>
        </p:nvSpPr>
        <p:spPr>
          <a:xfrm>
            <a:off x="416688" y="1600201"/>
            <a:ext cx="5589312" cy="450216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BAFF74B9-D206-5146-936A-26F2803D87EA}"/>
              </a:ext>
            </a:extLst>
          </p:cNvPr>
          <p:cNvSpPr>
            <a:spLocks noGrp="1"/>
          </p:cNvSpPr>
          <p:nvPr>
            <p:ph type="ftr" sz="quarter" idx="11"/>
          </p:nvPr>
        </p:nvSpPr>
        <p:spPr>
          <a:xfrm>
            <a:off x="416688" y="6302562"/>
            <a:ext cx="6776591" cy="555438"/>
          </a:xfrm>
          <a:prstGeom prst="rect">
            <a:avLst/>
          </a:prstGeom>
        </p:spPr>
        <p:txBody>
          <a:bodyPr/>
          <a:lstStyle/>
          <a:p>
            <a:r>
              <a:rPr lang="en-GB"/>
              <a:t>Distributed ReStart | Presentation title | Date </a:t>
            </a:r>
            <a:endParaRPr lang="en-US"/>
          </a:p>
        </p:txBody>
      </p:sp>
      <p:sp>
        <p:nvSpPr>
          <p:cNvPr id="6" name="Slide Number Placeholder 5">
            <a:extLst>
              <a:ext uri="{FF2B5EF4-FFF2-40B4-BE49-F238E27FC236}">
                <a16:creationId xmlns:a16="http://schemas.microsoft.com/office/drawing/2014/main" id="{577D1743-7B7E-B645-9E33-3ACEDDF5A461}"/>
              </a:ext>
            </a:extLst>
          </p:cNvPr>
          <p:cNvSpPr>
            <a:spLocks noGrp="1"/>
          </p:cNvSpPr>
          <p:nvPr>
            <p:ph type="sldNum" sz="quarter" idx="12"/>
          </p:nvPr>
        </p:nvSpPr>
        <p:spPr>
          <a:xfrm>
            <a:off x="11064539" y="6302562"/>
            <a:ext cx="709950" cy="555438"/>
          </a:xfrm>
          <a:prstGeom prst="rect">
            <a:avLst/>
          </a:prstGeom>
        </p:spPr>
        <p:txBody>
          <a:bodyPr/>
          <a:lstStyle/>
          <a:p>
            <a:fld id="{6084EF63-ADAC-3A4F-B3ED-B6ECD7689DFE}" type="slidenum">
              <a:rPr lang="en-US" smtClean="0"/>
              <a:t>‹#›</a:t>
            </a:fld>
            <a:endParaRPr lang="en-US"/>
          </a:p>
        </p:txBody>
      </p:sp>
      <p:sp>
        <p:nvSpPr>
          <p:cNvPr id="7" name="Picture Placeholder 6">
            <a:extLst>
              <a:ext uri="{FF2B5EF4-FFF2-40B4-BE49-F238E27FC236}">
                <a16:creationId xmlns:a16="http://schemas.microsoft.com/office/drawing/2014/main" id="{FFF6AA4A-EEF7-8C45-A124-A76E3FE09D1E}"/>
              </a:ext>
            </a:extLst>
          </p:cNvPr>
          <p:cNvSpPr>
            <a:spLocks noGrp="1"/>
          </p:cNvSpPr>
          <p:nvPr>
            <p:ph type="pic" sz="quarter" idx="13"/>
          </p:nvPr>
        </p:nvSpPr>
        <p:spPr>
          <a:xfrm>
            <a:off x="6192838" y="1600201"/>
            <a:ext cx="5581650" cy="4502149"/>
          </a:xfrm>
        </p:spPr>
        <p:txBody>
          <a:bodyPr/>
          <a:lstStyle/>
          <a:p>
            <a:endParaRPr lang="en-US"/>
          </a:p>
        </p:txBody>
      </p:sp>
    </p:spTree>
    <p:extLst>
      <p:ext uri="{BB962C8B-B14F-4D97-AF65-F5344CB8AC3E}">
        <p14:creationId xmlns:p14="http://schemas.microsoft.com/office/powerpoint/2010/main" val="3698048328"/>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Title and Cont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56430-6033-F84F-B0DA-90A939BE7A9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9E04079-E58A-6E4B-B526-4A3A81F65F5B}"/>
              </a:ext>
            </a:extLst>
          </p:cNvPr>
          <p:cNvSpPr>
            <a:spLocks noGrp="1"/>
          </p:cNvSpPr>
          <p:nvPr>
            <p:ph idx="1"/>
          </p:nvPr>
        </p:nvSpPr>
        <p:spPr>
          <a:xfrm>
            <a:off x="440496" y="1847850"/>
            <a:ext cx="3391741" cy="425451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BAFF74B9-D206-5146-936A-26F2803D87EA}"/>
              </a:ext>
            </a:extLst>
          </p:cNvPr>
          <p:cNvSpPr>
            <a:spLocks noGrp="1"/>
          </p:cNvSpPr>
          <p:nvPr>
            <p:ph type="ftr" sz="quarter" idx="11"/>
          </p:nvPr>
        </p:nvSpPr>
        <p:spPr>
          <a:xfrm>
            <a:off x="416688" y="6302562"/>
            <a:ext cx="6776591" cy="555438"/>
          </a:xfrm>
          <a:prstGeom prst="rect">
            <a:avLst/>
          </a:prstGeom>
        </p:spPr>
        <p:txBody>
          <a:bodyPr/>
          <a:lstStyle/>
          <a:p>
            <a:r>
              <a:rPr lang="en-GB"/>
              <a:t>Distributed ReStart | Presentation title | Date </a:t>
            </a:r>
            <a:endParaRPr lang="en-US"/>
          </a:p>
        </p:txBody>
      </p:sp>
      <p:sp>
        <p:nvSpPr>
          <p:cNvPr id="6" name="Slide Number Placeholder 5">
            <a:extLst>
              <a:ext uri="{FF2B5EF4-FFF2-40B4-BE49-F238E27FC236}">
                <a16:creationId xmlns:a16="http://schemas.microsoft.com/office/drawing/2014/main" id="{577D1743-7B7E-B645-9E33-3ACEDDF5A461}"/>
              </a:ext>
            </a:extLst>
          </p:cNvPr>
          <p:cNvSpPr>
            <a:spLocks noGrp="1"/>
          </p:cNvSpPr>
          <p:nvPr>
            <p:ph type="sldNum" sz="quarter" idx="12"/>
          </p:nvPr>
        </p:nvSpPr>
        <p:spPr>
          <a:xfrm>
            <a:off x="11064539" y="6302562"/>
            <a:ext cx="709950" cy="555438"/>
          </a:xfrm>
          <a:prstGeom prst="rect">
            <a:avLst/>
          </a:prstGeom>
        </p:spPr>
        <p:txBody>
          <a:bodyPr/>
          <a:lstStyle/>
          <a:p>
            <a:fld id="{6084EF63-ADAC-3A4F-B3ED-B6ECD7689DFE}" type="slidenum">
              <a:rPr lang="en-US" smtClean="0"/>
              <a:t>‹#›</a:t>
            </a:fld>
            <a:endParaRPr lang="en-US"/>
          </a:p>
        </p:txBody>
      </p:sp>
      <p:sp>
        <p:nvSpPr>
          <p:cNvPr id="7" name="Content Placeholder 2">
            <a:extLst>
              <a:ext uri="{FF2B5EF4-FFF2-40B4-BE49-F238E27FC236}">
                <a16:creationId xmlns:a16="http://schemas.microsoft.com/office/drawing/2014/main" id="{FC551BEA-40DB-43CF-98AE-523F17594098}"/>
              </a:ext>
            </a:extLst>
          </p:cNvPr>
          <p:cNvSpPr>
            <a:spLocks noGrp="1"/>
          </p:cNvSpPr>
          <p:nvPr>
            <p:ph idx="14" hasCustomPrompt="1"/>
          </p:nvPr>
        </p:nvSpPr>
        <p:spPr>
          <a:xfrm>
            <a:off x="4400129" y="1847849"/>
            <a:ext cx="3391741" cy="4254512"/>
          </a:xfrm>
        </p:spPr>
        <p:txBody>
          <a:bodyPr/>
          <a:lstStyle>
            <a:lvl1pPr>
              <a:defRPr>
                <a:solidFill>
                  <a:schemeClr val="accent1"/>
                </a:solidFill>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0"/>
            <a:endParaRPr lang="en-US"/>
          </a:p>
        </p:txBody>
      </p:sp>
      <p:sp>
        <p:nvSpPr>
          <p:cNvPr id="10" name="Content Placeholder 2">
            <a:extLst>
              <a:ext uri="{FF2B5EF4-FFF2-40B4-BE49-F238E27FC236}">
                <a16:creationId xmlns:a16="http://schemas.microsoft.com/office/drawing/2014/main" id="{378C9AD5-5CB0-4541-AD6D-76F23B654DEF}"/>
              </a:ext>
            </a:extLst>
          </p:cNvPr>
          <p:cNvSpPr>
            <a:spLocks noGrp="1"/>
          </p:cNvSpPr>
          <p:nvPr>
            <p:ph idx="16"/>
          </p:nvPr>
        </p:nvSpPr>
        <p:spPr>
          <a:xfrm>
            <a:off x="8359763" y="1847851"/>
            <a:ext cx="3391741" cy="42545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49759890"/>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5A29D-6A3A-5248-9833-BDDF51300013}"/>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7BCDE8FC-1347-FE4A-8743-37AA3A9816D6}"/>
              </a:ext>
            </a:extLst>
          </p:cNvPr>
          <p:cNvSpPr>
            <a:spLocks noGrp="1"/>
          </p:cNvSpPr>
          <p:nvPr>
            <p:ph type="ftr" sz="quarter" idx="11"/>
          </p:nvPr>
        </p:nvSpPr>
        <p:spPr>
          <a:xfrm>
            <a:off x="416688" y="6302562"/>
            <a:ext cx="6776591" cy="555438"/>
          </a:xfrm>
          <a:prstGeom prst="rect">
            <a:avLst/>
          </a:prstGeom>
        </p:spPr>
        <p:txBody>
          <a:bodyPr/>
          <a:lstStyle/>
          <a:p>
            <a:r>
              <a:rPr lang="en-GB"/>
              <a:t>Distributed ReStart | Presentation title | Date </a:t>
            </a:r>
            <a:endParaRPr lang="en-US"/>
          </a:p>
        </p:txBody>
      </p:sp>
      <p:sp>
        <p:nvSpPr>
          <p:cNvPr id="5" name="Slide Number Placeholder 4">
            <a:extLst>
              <a:ext uri="{FF2B5EF4-FFF2-40B4-BE49-F238E27FC236}">
                <a16:creationId xmlns:a16="http://schemas.microsoft.com/office/drawing/2014/main" id="{FDC7747A-E4BE-A448-B786-21C5280E5DBA}"/>
              </a:ext>
            </a:extLst>
          </p:cNvPr>
          <p:cNvSpPr>
            <a:spLocks noGrp="1"/>
          </p:cNvSpPr>
          <p:nvPr>
            <p:ph type="sldNum" sz="quarter" idx="12"/>
          </p:nvPr>
        </p:nvSpPr>
        <p:spPr>
          <a:xfrm>
            <a:off x="11064539" y="6302562"/>
            <a:ext cx="709950" cy="555438"/>
          </a:xfrm>
          <a:prstGeom prst="rect">
            <a:avLst/>
          </a:prstGeom>
        </p:spPr>
        <p:txBody>
          <a:bodyPr/>
          <a:lstStyle/>
          <a:p>
            <a:fld id="{6084EF63-ADAC-3A4F-B3ED-B6ECD7689DFE}" type="slidenum">
              <a:rPr lang="en-US" smtClean="0"/>
              <a:t>‹#›</a:t>
            </a:fld>
            <a:endParaRPr lang="en-US"/>
          </a:p>
        </p:txBody>
      </p:sp>
      <p:sp>
        <p:nvSpPr>
          <p:cNvPr id="8" name="Content Placeholder 2">
            <a:extLst>
              <a:ext uri="{FF2B5EF4-FFF2-40B4-BE49-F238E27FC236}">
                <a16:creationId xmlns:a16="http://schemas.microsoft.com/office/drawing/2014/main" id="{22345AF8-B45E-2A45-8CF7-E463BB370B6F}"/>
              </a:ext>
            </a:extLst>
          </p:cNvPr>
          <p:cNvSpPr>
            <a:spLocks noGrp="1"/>
          </p:cNvSpPr>
          <p:nvPr>
            <p:ph idx="13"/>
          </p:nvPr>
        </p:nvSpPr>
        <p:spPr>
          <a:xfrm>
            <a:off x="404611" y="1567216"/>
            <a:ext cx="3700664" cy="4338284"/>
          </a:xfrm>
        </p:spPr>
        <p:txBody>
          <a:bodyPr/>
          <a:lstStyle>
            <a:lvl1pPr>
              <a:defRPr>
                <a:solidFill>
                  <a:schemeClr val="accent1"/>
                </a:solidFill>
              </a:defRPr>
            </a:lvl1pPr>
          </a:lstStyle>
          <a:p>
            <a:pPr lvl="0"/>
            <a:r>
              <a:rPr lang="en-US"/>
              <a:t>Edit Master text styles</a:t>
            </a:r>
          </a:p>
        </p:txBody>
      </p:sp>
      <p:sp>
        <p:nvSpPr>
          <p:cNvPr id="7" name="Content Placeholder 2">
            <a:extLst>
              <a:ext uri="{FF2B5EF4-FFF2-40B4-BE49-F238E27FC236}">
                <a16:creationId xmlns:a16="http://schemas.microsoft.com/office/drawing/2014/main" id="{ED240C51-D2D3-43A5-B47C-B4BDAE455A62}"/>
              </a:ext>
            </a:extLst>
          </p:cNvPr>
          <p:cNvSpPr>
            <a:spLocks noGrp="1"/>
          </p:cNvSpPr>
          <p:nvPr>
            <p:ph idx="14" hasCustomPrompt="1"/>
          </p:nvPr>
        </p:nvSpPr>
        <p:spPr>
          <a:xfrm>
            <a:off x="4188518" y="1567216"/>
            <a:ext cx="3814964" cy="4338284"/>
          </a:xfrm>
        </p:spPr>
        <p:txBody>
          <a:bodyPr/>
          <a:lstStyle>
            <a:lvl1pPr>
              <a:defRPr>
                <a:solidFill>
                  <a:schemeClr val="accent1"/>
                </a:solidFill>
              </a:defRPr>
            </a:lvl1pPr>
          </a:lstStyle>
          <a:p>
            <a:pPr lvl="0"/>
            <a:r>
              <a:rPr lang="en-GB"/>
              <a:t>P</a:t>
            </a:r>
            <a:r>
              <a:rPr lang="en-US"/>
              <a:t>ICTURE SLIDE</a:t>
            </a:r>
          </a:p>
        </p:txBody>
      </p:sp>
      <p:sp>
        <p:nvSpPr>
          <p:cNvPr id="10" name="Content Placeholder 2">
            <a:extLst>
              <a:ext uri="{FF2B5EF4-FFF2-40B4-BE49-F238E27FC236}">
                <a16:creationId xmlns:a16="http://schemas.microsoft.com/office/drawing/2014/main" id="{D8C7D9DA-DC9D-4AAD-B8DC-1655972D04CD}"/>
              </a:ext>
            </a:extLst>
          </p:cNvPr>
          <p:cNvSpPr>
            <a:spLocks noGrp="1"/>
          </p:cNvSpPr>
          <p:nvPr>
            <p:ph idx="15"/>
          </p:nvPr>
        </p:nvSpPr>
        <p:spPr>
          <a:xfrm>
            <a:off x="8100758" y="1567216"/>
            <a:ext cx="3700664" cy="4338284"/>
          </a:xfrm>
        </p:spPr>
        <p:txBody>
          <a:bodyPr/>
          <a:lstStyle>
            <a:lvl1pPr>
              <a:defRPr>
                <a:solidFill>
                  <a:schemeClr val="accent1"/>
                </a:solidFill>
              </a:defRPr>
            </a:lvl1pPr>
          </a:lstStyle>
          <a:p>
            <a:pPr lvl="0"/>
            <a:r>
              <a:rPr lang="en-US"/>
              <a:t>Edit Master text styles</a:t>
            </a:r>
          </a:p>
        </p:txBody>
      </p:sp>
    </p:spTree>
    <p:extLst>
      <p:ext uri="{BB962C8B-B14F-4D97-AF65-F5344CB8AC3E}">
        <p14:creationId xmlns:p14="http://schemas.microsoft.com/office/powerpoint/2010/main" val="2480386872"/>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7E158BD-8664-6F4D-8557-F277AD79761D}"/>
              </a:ext>
            </a:extLst>
          </p:cNvPr>
          <p:cNvSpPr>
            <a:spLocks noGrp="1"/>
          </p:cNvSpPr>
          <p:nvPr>
            <p:ph type="ftr" sz="quarter" idx="11"/>
          </p:nvPr>
        </p:nvSpPr>
        <p:spPr>
          <a:xfrm>
            <a:off x="416688" y="6302562"/>
            <a:ext cx="6776591" cy="555438"/>
          </a:xfrm>
          <a:prstGeom prst="rect">
            <a:avLst/>
          </a:prstGeom>
        </p:spPr>
        <p:txBody>
          <a:bodyPr/>
          <a:lstStyle/>
          <a:p>
            <a:r>
              <a:rPr lang="en-GB"/>
              <a:t>Distributed ReStart | Presentation title | Date </a:t>
            </a:r>
            <a:endParaRPr lang="en-US"/>
          </a:p>
        </p:txBody>
      </p:sp>
      <p:sp>
        <p:nvSpPr>
          <p:cNvPr id="4" name="Slide Number Placeholder 3">
            <a:extLst>
              <a:ext uri="{FF2B5EF4-FFF2-40B4-BE49-F238E27FC236}">
                <a16:creationId xmlns:a16="http://schemas.microsoft.com/office/drawing/2014/main" id="{68205687-80A9-094A-8855-3CFADD2CBC7B}"/>
              </a:ext>
            </a:extLst>
          </p:cNvPr>
          <p:cNvSpPr>
            <a:spLocks noGrp="1"/>
          </p:cNvSpPr>
          <p:nvPr>
            <p:ph type="sldNum" sz="quarter" idx="12"/>
          </p:nvPr>
        </p:nvSpPr>
        <p:spPr>
          <a:xfrm>
            <a:off x="11064539" y="6302562"/>
            <a:ext cx="709950" cy="555438"/>
          </a:xfrm>
          <a:prstGeom prst="rect">
            <a:avLst/>
          </a:prstGeom>
        </p:spPr>
        <p:txBody>
          <a:bodyPr/>
          <a:lstStyle/>
          <a:p>
            <a:fld id="{6084EF63-ADAC-3A4F-B3ED-B6ECD7689DFE}" type="slidenum">
              <a:rPr lang="en-US" smtClean="0"/>
              <a:t>‹#›</a:t>
            </a:fld>
            <a:endParaRPr lang="en-US"/>
          </a:p>
        </p:txBody>
      </p:sp>
      <p:sp>
        <p:nvSpPr>
          <p:cNvPr id="5" name="Title 1">
            <a:extLst>
              <a:ext uri="{FF2B5EF4-FFF2-40B4-BE49-F238E27FC236}">
                <a16:creationId xmlns:a16="http://schemas.microsoft.com/office/drawing/2014/main" id="{A1A705D4-A52D-40B6-9635-E93D5708117E}"/>
              </a:ext>
            </a:extLst>
          </p:cNvPr>
          <p:cNvSpPr>
            <a:spLocks noGrp="1"/>
          </p:cNvSpPr>
          <p:nvPr>
            <p:ph type="title"/>
          </p:nvPr>
        </p:nvSpPr>
        <p:spPr>
          <a:xfrm>
            <a:off x="558325" y="327071"/>
            <a:ext cx="9895114" cy="359228"/>
          </a:xfrm>
        </p:spPr>
        <p:txBody>
          <a:bodyPr/>
          <a:lstStyle/>
          <a:p>
            <a:r>
              <a:rPr lang="en-US"/>
              <a:t>Click to edit Master title style</a:t>
            </a:r>
          </a:p>
        </p:txBody>
      </p:sp>
    </p:spTree>
    <p:extLst>
      <p:ext uri="{BB962C8B-B14F-4D97-AF65-F5344CB8AC3E}">
        <p14:creationId xmlns:p14="http://schemas.microsoft.com/office/powerpoint/2010/main" val="1066262815"/>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7E158BD-8664-6F4D-8557-F277AD79761D}"/>
              </a:ext>
            </a:extLst>
          </p:cNvPr>
          <p:cNvSpPr>
            <a:spLocks noGrp="1"/>
          </p:cNvSpPr>
          <p:nvPr>
            <p:ph type="ftr" sz="quarter" idx="11"/>
          </p:nvPr>
        </p:nvSpPr>
        <p:spPr>
          <a:xfrm>
            <a:off x="416688" y="6302562"/>
            <a:ext cx="6776591" cy="555438"/>
          </a:xfrm>
          <a:prstGeom prst="rect">
            <a:avLst/>
          </a:prstGeom>
        </p:spPr>
        <p:txBody>
          <a:bodyPr/>
          <a:lstStyle/>
          <a:p>
            <a:r>
              <a:rPr lang="en-GB"/>
              <a:t>Distributed ReStart | Presentation title | Date </a:t>
            </a:r>
            <a:endParaRPr lang="en-US"/>
          </a:p>
        </p:txBody>
      </p:sp>
      <p:sp>
        <p:nvSpPr>
          <p:cNvPr id="4" name="Slide Number Placeholder 3">
            <a:extLst>
              <a:ext uri="{FF2B5EF4-FFF2-40B4-BE49-F238E27FC236}">
                <a16:creationId xmlns:a16="http://schemas.microsoft.com/office/drawing/2014/main" id="{68205687-80A9-094A-8855-3CFADD2CBC7B}"/>
              </a:ext>
            </a:extLst>
          </p:cNvPr>
          <p:cNvSpPr>
            <a:spLocks noGrp="1"/>
          </p:cNvSpPr>
          <p:nvPr>
            <p:ph type="sldNum" sz="quarter" idx="12"/>
          </p:nvPr>
        </p:nvSpPr>
        <p:spPr>
          <a:xfrm>
            <a:off x="11064539" y="6302562"/>
            <a:ext cx="709950" cy="555438"/>
          </a:xfrm>
          <a:prstGeom prst="rect">
            <a:avLst/>
          </a:prstGeom>
        </p:spPr>
        <p:txBody>
          <a:bodyPr/>
          <a:lstStyle/>
          <a:p>
            <a:fld id="{6084EF63-ADAC-3A4F-B3ED-B6ECD7689DFE}" type="slidenum">
              <a:rPr lang="en-US" smtClean="0"/>
              <a:t>‹#›</a:t>
            </a:fld>
            <a:endParaRPr lang="en-US"/>
          </a:p>
        </p:txBody>
      </p:sp>
      <p:pic>
        <p:nvPicPr>
          <p:cNvPr id="9" name="Picture 8" descr="A close up of a sign&#10;&#10;Description automatically generated">
            <a:extLst>
              <a:ext uri="{FF2B5EF4-FFF2-40B4-BE49-F238E27FC236}">
                <a16:creationId xmlns:a16="http://schemas.microsoft.com/office/drawing/2014/main" id="{89DA981B-024E-4BD6-8E16-B3940CEB98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31341" y="273693"/>
            <a:ext cx="361944" cy="428508"/>
          </a:xfrm>
          <a:prstGeom prst="rect">
            <a:avLst/>
          </a:prstGeom>
        </p:spPr>
      </p:pic>
      <p:sp>
        <p:nvSpPr>
          <p:cNvPr id="10" name="Title 1">
            <a:extLst>
              <a:ext uri="{FF2B5EF4-FFF2-40B4-BE49-F238E27FC236}">
                <a16:creationId xmlns:a16="http://schemas.microsoft.com/office/drawing/2014/main" id="{DFB68EC5-D897-45A7-B830-AED6A1E6E67F}"/>
              </a:ext>
            </a:extLst>
          </p:cNvPr>
          <p:cNvSpPr>
            <a:spLocks noGrp="1"/>
          </p:cNvSpPr>
          <p:nvPr>
            <p:ph type="title"/>
          </p:nvPr>
        </p:nvSpPr>
        <p:spPr>
          <a:xfrm>
            <a:off x="558325" y="327071"/>
            <a:ext cx="9895114" cy="359228"/>
          </a:xfrm>
        </p:spPr>
        <p:txBody>
          <a:bodyPr/>
          <a:lstStyle>
            <a:lvl1pPr>
              <a:defRPr>
                <a:solidFill>
                  <a:srgbClr val="454546"/>
                </a:solidFill>
              </a:defRPr>
            </a:lvl1pPr>
          </a:lstStyle>
          <a:p>
            <a:r>
              <a:rPr lang="en-US"/>
              <a:t>Click to edit Master title style</a:t>
            </a:r>
          </a:p>
        </p:txBody>
      </p:sp>
    </p:spTree>
    <p:extLst>
      <p:ext uri="{BB962C8B-B14F-4D97-AF65-F5344CB8AC3E}">
        <p14:creationId xmlns:p14="http://schemas.microsoft.com/office/powerpoint/2010/main" val="678362460"/>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userDrawn="1"/>
        </p:nvPicPr>
        <p:blipFill>
          <a:blip r:embed="rId2"/>
          <a:stretch>
            <a:fillRect/>
          </a:stretch>
        </p:blipFill>
        <p:spPr>
          <a:xfrm>
            <a:off x="0" y="5658658"/>
            <a:ext cx="12192000" cy="1041400"/>
          </a:xfrm>
          <a:prstGeom prst="rect">
            <a:avLst/>
          </a:prstGeom>
        </p:spPr>
      </p:pic>
    </p:spTree>
    <p:extLst>
      <p:ext uri="{BB962C8B-B14F-4D97-AF65-F5344CB8AC3E}">
        <p14:creationId xmlns:p14="http://schemas.microsoft.com/office/powerpoint/2010/main" val="24435936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34076163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E983326-A70F-4957-A3ED-4F2F5C0FDFC2}" type="datetime1">
              <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6/21/2022</a:t>
            </a:fld>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5D2633F-9E37-4580-B197-799DECA1053C}" type="slidenum">
              <a:rPr kumimoji="0" lang="en-US" altLang="en-US" sz="1800" b="0" i="0" u="none" strike="noStrike" kern="1200" cap="none" spc="0" normalizeH="0" baseline="0" noProof="0">
                <a:ln>
                  <a:noFill/>
                </a:ln>
                <a:solidFill>
                  <a:srgbClr val="000000"/>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a:t>
            </a:fld>
            <a:endParaRPr kumimoji="0" lang="en-US" alt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1718174"/>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1962282278"/>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925029348"/>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a:t>Second level</a:t>
            </a:r>
          </a:p>
          <a:p>
            <a:pPr lvl="1"/>
            <a:r>
              <a:rPr lang="en-GB"/>
              <a:t>Third level</a:t>
            </a:r>
          </a:p>
          <a:p>
            <a:pPr lvl="2"/>
            <a:r>
              <a:rPr lang="en-GB"/>
              <a:t>Fourth level</a:t>
            </a:r>
          </a:p>
          <a:p>
            <a:pPr lvl="3"/>
            <a:r>
              <a:rPr lang="en-GB"/>
              <a:t>Fifth level</a:t>
            </a:r>
            <a:endParaRPr lang="en-US"/>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962141033"/>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4232988325"/>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656813271"/>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215785569"/>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529760929"/>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2458515893"/>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a:p>
        </p:txBody>
      </p:sp>
    </p:spTree>
    <p:extLst>
      <p:ext uri="{BB962C8B-B14F-4D97-AF65-F5344CB8AC3E}">
        <p14:creationId xmlns:p14="http://schemas.microsoft.com/office/powerpoint/2010/main" val="129713719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2527364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21505" name="think-cell Slide" r:id="rId4" imgW="592" imgH="595" progId="TCLayout.ActiveDocument.1">
                  <p:embed/>
                </p:oleObj>
              </mc:Choice>
              <mc:Fallback>
                <p:oleObj name="think-cell Slide" r:id="rId4" imgW="592" imgH="595" progId="TCLayout.ActiveDocument.1">
                  <p:embed/>
                  <p:pic>
                    <p:nvPicPr>
                      <p:cNvPr id="12" name="Object 11" hidden="1"/>
                      <p:cNvPicPr/>
                      <p:nvPr/>
                    </p:nvPicPr>
                    <p:blipFill>
                      <a:blip r:embed="rId5"/>
                      <a:stretch>
                        <a:fillRect/>
                      </a:stretch>
                    </p:blipFill>
                    <p:spPr>
                      <a:xfrm>
                        <a:off x="1813" y="1441"/>
                        <a:ext cx="1809" cy="1440"/>
                      </a:xfrm>
                      <a:prstGeom prst="rect">
                        <a:avLst/>
                      </a:prstGeom>
                    </p:spPr>
                  </p:pic>
                </p:oleObj>
              </mc:Fallback>
            </mc:AlternateContent>
          </a:graphicData>
        </a:graphic>
      </p:graphicFrame>
      <p:sp>
        <p:nvSpPr>
          <p:cNvPr id="2" name="Title 1"/>
          <p:cNvSpPr>
            <a:spLocks noGrp="1"/>
          </p:cNvSpPr>
          <p:nvPr>
            <p:ph type="ctrTitle"/>
          </p:nvPr>
        </p:nvSpPr>
        <p:spPr>
          <a:xfrm>
            <a:off x="577850" y="672000"/>
            <a:ext cx="11038148" cy="2640000"/>
          </a:xfrm>
        </p:spPr>
        <p:txBody>
          <a:bodyPr anchor="t"/>
          <a:lstStyle>
            <a:lvl1pPr algn="l" eaLnBrk="1">
              <a:lnSpc>
                <a:spcPct val="95000"/>
              </a:lnSpc>
              <a:defRPr sz="8533">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p>
        </p:txBody>
      </p:sp>
      <p:sp>
        <p:nvSpPr>
          <p:cNvPr id="3" name="Subtitle 2"/>
          <p:cNvSpPr>
            <a:spLocks noGrp="1"/>
          </p:cNvSpPr>
          <p:nvPr>
            <p:ph type="subTitle" idx="1"/>
          </p:nvPr>
        </p:nvSpPr>
        <p:spPr>
          <a:xfrm>
            <a:off x="575999" y="3377572"/>
            <a:ext cx="11040000" cy="720000"/>
          </a:xfrm>
        </p:spPr>
        <p:txBody>
          <a:bodyPr/>
          <a:lstStyle>
            <a:lvl1pPr marL="0" indent="0" algn="l" eaLnBrk="1">
              <a:lnSpc>
                <a:spcPct val="95000"/>
              </a:lnSpc>
              <a:spcBef>
                <a:spcPts val="0"/>
              </a:spcBef>
              <a:buFont typeface="Arial" panose="020B0604020202020204" pitchFamily="34" charset="0"/>
              <a:buChar char="​"/>
              <a:defRPr sz="2800" b="0" baseline="0">
                <a:solidFill>
                  <a:srgbClr val="8ECDC8"/>
                </a:solidFill>
                <a:latin typeface="Arial" panose="020B0604020202020204" pitchFamily="34" charset="0"/>
                <a:cs typeface="Arial" panose="020B0604020202020204" pitchFamily="34" charset="0"/>
                <a:sym typeface="Arial" panose="020B0604020202020204" pitchFamily="34" charset="0"/>
              </a:defRPr>
            </a:lvl1pPr>
            <a:lvl2pPr marL="0" indent="0" algn="l">
              <a:lnSpc>
                <a:spcPct val="95000"/>
              </a:lnSpc>
              <a:spcBef>
                <a:spcPts val="0"/>
              </a:spcBef>
              <a:buFont typeface="Arial" panose="020B0604020202020204" pitchFamily="34" charset="0"/>
              <a:buChar char="​"/>
              <a:defRPr sz="2000"/>
            </a:lvl2pPr>
            <a:lvl3pPr marL="0" indent="0" algn="l">
              <a:lnSpc>
                <a:spcPct val="95000"/>
              </a:lnSpc>
              <a:spcBef>
                <a:spcPts val="0"/>
              </a:spcBef>
              <a:buFont typeface="Arial" panose="020B0604020202020204" pitchFamily="34" charset="0"/>
              <a:buChar char="​"/>
              <a:defRPr sz="2000"/>
            </a:lvl3pPr>
            <a:lvl4pPr marL="0" indent="0" algn="l">
              <a:lnSpc>
                <a:spcPct val="95000"/>
              </a:lnSpc>
              <a:spcBef>
                <a:spcPts val="0"/>
              </a:spcBef>
              <a:buFont typeface="Arial" panose="020B0604020202020204" pitchFamily="34" charset="0"/>
              <a:buChar char="​"/>
              <a:defRPr sz="2000"/>
            </a:lvl4pPr>
            <a:lvl5pPr marL="0" indent="0" algn="l">
              <a:lnSpc>
                <a:spcPct val="95000"/>
              </a:lnSpc>
              <a:spcBef>
                <a:spcPts val="0"/>
              </a:spcBef>
              <a:buFont typeface="Arial" panose="020B0604020202020204" pitchFamily="34" charset="0"/>
              <a:buChar char="​"/>
              <a:defRPr sz="2000"/>
            </a:lvl5pPr>
            <a:lvl6pPr marL="0" indent="0" algn="l">
              <a:lnSpc>
                <a:spcPct val="95000"/>
              </a:lnSpc>
              <a:spcBef>
                <a:spcPts val="0"/>
              </a:spcBef>
              <a:buFont typeface="Arial" panose="020B0604020202020204" pitchFamily="34" charset="0"/>
              <a:buChar char="​"/>
              <a:defRPr sz="2000"/>
            </a:lvl6pPr>
            <a:lvl7pPr marL="0" indent="0" algn="l">
              <a:lnSpc>
                <a:spcPct val="95000"/>
              </a:lnSpc>
              <a:spcBef>
                <a:spcPts val="0"/>
              </a:spcBef>
              <a:buFont typeface="Arial" panose="020B0604020202020204" pitchFamily="34" charset="0"/>
              <a:buChar char="​"/>
              <a:defRPr sz="2000"/>
            </a:lvl7pPr>
            <a:lvl8pPr marL="0" indent="0" algn="l">
              <a:lnSpc>
                <a:spcPct val="95000"/>
              </a:lnSpc>
              <a:spcBef>
                <a:spcPts val="0"/>
              </a:spcBef>
              <a:buFont typeface="Arial" panose="020B0604020202020204" pitchFamily="34" charset="0"/>
              <a:buChar char="​"/>
              <a:defRPr sz="2000"/>
            </a:lvl8pPr>
            <a:lvl9pPr marL="0" indent="0" algn="l">
              <a:lnSpc>
                <a:spcPct val="95000"/>
              </a:lnSpc>
              <a:spcBef>
                <a:spcPts val="0"/>
              </a:spcBef>
              <a:buFont typeface="Arial" panose="020B0604020202020204" pitchFamily="34" charset="0"/>
              <a:buChar char="​"/>
              <a:defRPr sz="2000"/>
            </a:lvl9pPr>
          </a:lstStyle>
          <a:p>
            <a:r>
              <a:rPr lang="en-GB"/>
              <a:t>Click to edit Master subtitle style</a:t>
            </a:r>
          </a:p>
        </p:txBody>
      </p:sp>
      <p:sp>
        <p:nvSpPr>
          <p:cNvPr id="4" name="Date_DateCustomA"/>
          <p:cNvSpPr>
            <a:spLocks noGrp="1"/>
          </p:cNvSpPr>
          <p:nvPr>
            <p:ph type="dt" sz="half" idx="10"/>
          </p:nvPr>
        </p:nvSpPr>
        <p:spPr>
          <a:xfrm>
            <a:off x="7506076" y="6117126"/>
            <a:ext cx="4105123" cy="261268"/>
          </a:xfrm>
          <a:prstGeom prst="rect">
            <a:avLst/>
          </a:prstGeom>
        </p:spPr>
        <p:txBody>
          <a:bodyPr lIns="0" tIns="0" rIns="0" bIns="0" anchor="t" anchorCtr="0"/>
          <a:lstStyle>
            <a:lvl1pPr algn="r" eaLnBrk="1">
              <a:lnSpc>
                <a:spcPct val="95000"/>
              </a:lnSpc>
              <a:defRPr sz="200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endParaRPr lang="en-GB"/>
          </a:p>
        </p:txBody>
      </p:sp>
      <p:sp>
        <p:nvSpPr>
          <p:cNvPr id="6" name="Slide Number Placeholder 5" hidden="1"/>
          <p:cNvSpPr>
            <a:spLocks noGrp="1"/>
          </p:cNvSpPr>
          <p:nvPr>
            <p:ph type="sldNum" sz="quarter" idx="12"/>
          </p:nvPr>
        </p:nvSpPr>
        <p:spPr>
          <a:xfrm>
            <a:off x="0" y="6912000"/>
            <a:ext cx="0" cy="0"/>
          </a:xfrm>
        </p:spPr>
        <p:txBody>
          <a:bodyPr/>
          <a:lstStyle>
            <a:lvl1pPr>
              <a:defRPr>
                <a:no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
        <p:nvSpPr>
          <p:cNvPr id="18" name="Text Placeholder 17"/>
          <p:cNvSpPr>
            <a:spLocks noGrp="1"/>
          </p:cNvSpPr>
          <p:nvPr>
            <p:ph type="body" sz="quarter" idx="16" hasCustomPrompt="1"/>
          </p:nvPr>
        </p:nvSpPr>
        <p:spPr>
          <a:xfrm>
            <a:off x="7506076" y="5549281"/>
            <a:ext cx="4105123" cy="547508"/>
          </a:xfrm>
        </p:spPr>
        <p:txBody>
          <a:bodyPr anchor="b" anchorCtr="0"/>
          <a:lstStyle>
            <a:lvl1pPr algn="r">
              <a:lnSpc>
                <a:spcPct val="95000"/>
              </a:lnSpc>
              <a:spcBef>
                <a:spcPts val="0"/>
              </a:spcBef>
              <a:defRPr sz="2000" b="1" baseline="0">
                <a:solidFill>
                  <a:schemeClr val="accent1"/>
                </a:solidFill>
                <a:latin typeface="Arial" panose="020B0604020202020204" pitchFamily="34" charset="0"/>
                <a:cs typeface="Arial" panose="020B0604020202020204" pitchFamily="34" charset="0"/>
                <a:sym typeface="Arial" panose="020B0604020202020204" pitchFamily="34" charset="0"/>
              </a:defRPr>
            </a:lvl1pPr>
            <a:lvl2pPr marL="0" indent="0" algn="r">
              <a:spcBef>
                <a:spcPts val="0"/>
              </a:spcBef>
              <a:buFont typeface="Arial" panose="020B0604020202020204" pitchFamily="34" charset="0"/>
              <a:buChar char="​"/>
              <a:defRPr sz="1361" b="1">
                <a:solidFill>
                  <a:schemeClr val="bg1"/>
                </a:solidFill>
              </a:defRPr>
            </a:lvl2pPr>
            <a:lvl3pPr marL="0" indent="0" algn="r">
              <a:spcBef>
                <a:spcPts val="0"/>
              </a:spcBef>
              <a:buFont typeface="Arial" panose="020B0604020202020204" pitchFamily="34" charset="0"/>
              <a:buChar char="​"/>
              <a:defRPr sz="1361" b="1">
                <a:solidFill>
                  <a:schemeClr val="bg1"/>
                </a:solidFill>
              </a:defRPr>
            </a:lvl3pPr>
            <a:lvl4pPr marL="0" indent="0" algn="r">
              <a:spcBef>
                <a:spcPts val="0"/>
              </a:spcBef>
              <a:buFont typeface="Arial" panose="020B0604020202020204" pitchFamily="34" charset="0"/>
              <a:buChar char="​"/>
              <a:defRPr sz="1361" b="1">
                <a:solidFill>
                  <a:schemeClr val="bg1"/>
                </a:solidFill>
              </a:defRPr>
            </a:lvl4pPr>
            <a:lvl5pPr marL="0" indent="0" algn="r">
              <a:spcBef>
                <a:spcPts val="0"/>
              </a:spcBef>
              <a:buFont typeface="Arial" panose="020B0604020202020204" pitchFamily="34" charset="0"/>
              <a:buChar char="​"/>
              <a:defRPr sz="1361" b="1">
                <a:solidFill>
                  <a:schemeClr val="bg1"/>
                </a:solidFill>
              </a:defRPr>
            </a:lvl5pPr>
            <a:lvl6pPr marL="259226" indent="-259226" algn="r">
              <a:spcBef>
                <a:spcPts val="0"/>
              </a:spcBef>
              <a:buFont typeface="Arial" panose="020B0604020202020204" pitchFamily="34" charset="0"/>
              <a:buChar char="​"/>
              <a:defRPr sz="1361" b="1">
                <a:solidFill>
                  <a:schemeClr val="bg1"/>
                </a:solidFill>
              </a:defRPr>
            </a:lvl6pPr>
            <a:lvl7pPr marL="259226" indent="-259226" algn="r">
              <a:spcBef>
                <a:spcPts val="0"/>
              </a:spcBef>
              <a:buFont typeface="Arial" panose="020B0604020202020204" pitchFamily="34" charset="0"/>
              <a:buChar char="​"/>
              <a:defRPr sz="1361" b="1">
                <a:solidFill>
                  <a:schemeClr val="bg1"/>
                </a:solidFill>
              </a:defRPr>
            </a:lvl7pPr>
            <a:lvl8pPr marL="259226" indent="-259226" algn="r">
              <a:spcBef>
                <a:spcPts val="0"/>
              </a:spcBef>
              <a:buFont typeface="Arial" panose="020B0604020202020204" pitchFamily="34" charset="0"/>
              <a:buChar char="​"/>
              <a:defRPr sz="1361" b="1">
                <a:solidFill>
                  <a:schemeClr val="bg1"/>
                </a:solidFill>
              </a:defRPr>
            </a:lvl8pPr>
            <a:lvl9pPr marL="259226" indent="-259226" algn="r">
              <a:spcBef>
                <a:spcPts val="0"/>
              </a:spcBef>
              <a:buFont typeface="Arial" panose="020B0604020202020204" pitchFamily="34" charset="0"/>
              <a:buChar char="​"/>
              <a:defRPr sz="1361" b="1">
                <a:solidFill>
                  <a:schemeClr val="bg1"/>
                </a:solidFill>
              </a:defRPr>
            </a:lvl9pPr>
          </a:lstStyle>
          <a:p>
            <a:pPr lvl="0"/>
            <a:r>
              <a:rPr lang="en-GB"/>
              <a:t>Click to add subject or name</a:t>
            </a:r>
          </a:p>
        </p:txBody>
      </p:sp>
      <p:pic>
        <p:nvPicPr>
          <p:cNvPr id="10" name="Picture 9">
            <a:extLst>
              <a:ext uri="{FF2B5EF4-FFF2-40B4-BE49-F238E27FC236}">
                <a16:creationId xmlns:a16="http://schemas.microsoft.com/office/drawing/2014/main" id="{47F7F038-7832-44C4-B0E6-304EE856BCE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575999" y="5759193"/>
            <a:ext cx="2262541" cy="619200"/>
          </a:xfrm>
          <a:prstGeom prst="rect">
            <a:avLst/>
          </a:prstGeom>
        </p:spPr>
      </p:pic>
    </p:spTree>
    <p:extLst>
      <p:ext uri="{BB962C8B-B14F-4D97-AF65-F5344CB8AC3E}">
        <p14:creationId xmlns:p14="http://schemas.microsoft.com/office/powerpoint/2010/main" val="757342982"/>
      </p:ext>
    </p:extLst>
  </p:cSld>
  <p:clrMapOvr>
    <a:masterClrMapping/>
  </p:clrMapOvr>
  <p:extLst>
    <p:ext uri="{DCECCB84-F9BA-43D5-87BE-67443E8EF086}">
      <p15:sldGuideLst xmlns:p15="http://schemas.microsoft.com/office/powerpoint/2012/main">
        <p15:guide id="6" pos="271">
          <p15:clr>
            <a:srgbClr val="FBAE40"/>
          </p15:clr>
        </p15:guide>
        <p15:guide id="7" pos="5488">
          <p15:clr>
            <a:srgbClr val="FBAE40"/>
          </p15:clr>
        </p15:guide>
        <p15:guide id="8" orient="horz" pos="317">
          <p15:clr>
            <a:srgbClr val="FBAE40"/>
          </p15:clr>
        </p15:guide>
        <p15:guide id="9" orient="horz" pos="1594">
          <p15:clr>
            <a:srgbClr val="FBAE40"/>
          </p15:clr>
        </p15:guide>
        <p15:guide id="10" orient="horz" pos="1567">
          <p15:clr>
            <a:srgbClr val="FBAE40"/>
          </p15:clr>
        </p15:guide>
        <p15:guide id="11" orient="horz" pos="1937">
          <p15:clr>
            <a:srgbClr val="FBAE40"/>
          </p15:clr>
        </p15:guide>
      </p15:sldGuideLst>
    </p:ext>
  </p:extLs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title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a:p>
        </p:txBody>
      </p:sp>
    </p:spTree>
    <p:extLst>
      <p:ext uri="{BB962C8B-B14F-4D97-AF65-F5344CB8AC3E}">
        <p14:creationId xmlns:p14="http://schemas.microsoft.com/office/powerpoint/2010/main" val="1167563861"/>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title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803709031"/>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628064294"/>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088155811"/>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11807890"/>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29CD7AC2-B1F6-1E46-AA3F-5A87D732BF00}"/>
              </a:ext>
            </a:extLst>
          </p:cNvPr>
          <p:cNvSpPr>
            <a:spLocks noGrp="1"/>
          </p:cNvSpPr>
          <p:nvPr>
            <p:ph type="pic" sz="quarter" idx="11"/>
          </p:nvPr>
        </p:nvSpPr>
        <p:spPr>
          <a:xfrm>
            <a:off x="0" y="-12049"/>
            <a:ext cx="12192000" cy="6858000"/>
          </a:xfrm>
          <a:prstGeom prst="rect">
            <a:avLst/>
          </a:prstGeom>
        </p:spPr>
        <p:txBody>
          <a:bodyPr/>
          <a:lstStyle>
            <a:lvl1pPr>
              <a:defRPr sz="1000" b="0" i="0">
                <a:latin typeface="HelveticaNeueLT Pro 45 Lt" panose="020B0403020202020204" pitchFamily="34" charset="77"/>
              </a:defRPr>
            </a:lvl1pPr>
          </a:lstStyle>
          <a:p>
            <a:endParaRPr lang="en-US"/>
          </a:p>
        </p:txBody>
      </p:sp>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6" y="2034234"/>
            <a:ext cx="5833403" cy="2503899"/>
          </a:xfrm>
          <a:prstGeom prst="rect">
            <a:avLst/>
          </a:prstGeom>
        </p:spPr>
        <p:txBody>
          <a:bodyPr/>
          <a:lstStyle>
            <a:lvl1pPr marL="0" indent="0">
              <a:buNone/>
              <a:defRPr sz="2500" b="0" i="0">
                <a:solidFill>
                  <a:schemeClr val="bg1"/>
                </a:solidFill>
                <a:latin typeface="HelveticaNeueLT Pro 65 Md" panose="020B0604020202020204" pitchFamily="34" charset="77"/>
              </a:defRPr>
            </a:lvl1pPr>
            <a:lvl2pPr marL="457189" indent="0">
              <a:buNone/>
              <a:defRPr/>
            </a:lvl2pPr>
          </a:lstStyle>
          <a:p>
            <a:pPr lvl="0"/>
            <a:r>
              <a:rPr lang="en-GB"/>
              <a:t>Click to edit Master text styles</a:t>
            </a:r>
          </a:p>
        </p:txBody>
      </p:sp>
      <p:sp>
        <p:nvSpPr>
          <p:cNvPr id="15" name="Graphic 10">
            <a:extLst>
              <a:ext uri="{FF2B5EF4-FFF2-40B4-BE49-F238E27FC236}">
                <a16:creationId xmlns:a16="http://schemas.microsoft.com/office/drawing/2014/main" id="{E9B49DA9-7E33-BE46-A4AB-CEFCAA561D83}"/>
              </a:ext>
            </a:extLst>
          </p:cNvPr>
          <p:cNvSpPr/>
          <p:nvPr userDrawn="1"/>
        </p:nvSpPr>
        <p:spPr>
          <a:xfrm>
            <a:off x="-18960" y="5412222"/>
            <a:ext cx="12254029" cy="1305610"/>
          </a:xfrm>
          <a:custGeom>
            <a:avLst/>
            <a:gdLst>
              <a:gd name="connsiteX0" fmla="*/ 11811327 w 11811326"/>
              <a:gd name="connsiteY0" fmla="*/ 0 h 1290890"/>
              <a:gd name="connsiteX1" fmla="*/ 9175762 w 11811326"/>
              <a:gd name="connsiteY1" fmla="*/ 0 h 1290890"/>
              <a:gd name="connsiteX2" fmla="*/ 9135931 w 11811326"/>
              <a:gd name="connsiteY2" fmla="*/ 1121 h 1290890"/>
              <a:gd name="connsiteX3" fmla="*/ 9096509 w 11811326"/>
              <a:gd name="connsiteY3" fmla="*/ 4486 h 1290890"/>
              <a:gd name="connsiteX4" fmla="*/ 9057495 w 11811326"/>
              <a:gd name="connsiteY4" fmla="*/ 10093 h 1290890"/>
              <a:gd name="connsiteX5" fmla="*/ 9018890 w 11811326"/>
              <a:gd name="connsiteY5" fmla="*/ 17943 h 1290890"/>
              <a:gd name="connsiteX6" fmla="*/ 8981000 w 11811326"/>
              <a:gd name="connsiteY6" fmla="*/ 27832 h 1290890"/>
              <a:gd name="connsiteX7" fmla="*/ 8943620 w 11811326"/>
              <a:gd name="connsiteY7" fmla="*/ 39862 h 1290890"/>
              <a:gd name="connsiteX8" fmla="*/ 8907160 w 11811326"/>
              <a:gd name="connsiteY8" fmla="*/ 54034 h 1290890"/>
              <a:gd name="connsiteX9" fmla="*/ 8871414 w 11811326"/>
              <a:gd name="connsiteY9" fmla="*/ 70142 h 1290890"/>
              <a:gd name="connsiteX10" fmla="*/ 8836690 w 11811326"/>
              <a:gd name="connsiteY10" fmla="*/ 88289 h 1290890"/>
              <a:gd name="connsiteX11" fmla="*/ 8802885 w 11811326"/>
              <a:gd name="connsiteY11" fmla="*/ 108373 h 1290890"/>
              <a:gd name="connsiteX12" fmla="*/ 8770203 w 11811326"/>
              <a:gd name="connsiteY12" fmla="*/ 130394 h 1290890"/>
              <a:gd name="connsiteX13" fmla="*/ 8738748 w 11811326"/>
              <a:gd name="connsiteY13" fmla="*/ 154352 h 1290890"/>
              <a:gd name="connsiteX14" fmla="*/ 8708517 w 11811326"/>
              <a:gd name="connsiteY14" fmla="*/ 180044 h 1290890"/>
              <a:gd name="connsiteX15" fmla="*/ 8679716 w 11811326"/>
              <a:gd name="connsiteY15" fmla="*/ 207672 h 1290890"/>
              <a:gd name="connsiteX16" fmla="*/ 8251588 w 11811326"/>
              <a:gd name="connsiteY16" fmla="*/ 646159 h 1290890"/>
              <a:gd name="connsiteX17" fmla="*/ 8222787 w 11811326"/>
              <a:gd name="connsiteY17" fmla="*/ 673788 h 1290890"/>
              <a:gd name="connsiteX18" fmla="*/ 8192557 w 11811326"/>
              <a:gd name="connsiteY18" fmla="*/ 699581 h 1290890"/>
              <a:gd name="connsiteX19" fmla="*/ 8161101 w 11811326"/>
              <a:gd name="connsiteY19" fmla="*/ 723437 h 1290890"/>
              <a:gd name="connsiteX20" fmla="*/ 8128419 w 11811326"/>
              <a:gd name="connsiteY20" fmla="*/ 745458 h 1290890"/>
              <a:gd name="connsiteX21" fmla="*/ 8094614 w 11811326"/>
              <a:gd name="connsiteY21" fmla="*/ 765645 h 1290890"/>
              <a:gd name="connsiteX22" fmla="*/ 8059890 w 11811326"/>
              <a:gd name="connsiteY22" fmla="*/ 783792 h 1290890"/>
              <a:gd name="connsiteX23" fmla="*/ 8024145 w 11811326"/>
              <a:gd name="connsiteY23" fmla="*/ 799900 h 1290890"/>
              <a:gd name="connsiteX24" fmla="*/ 7987582 w 11811326"/>
              <a:gd name="connsiteY24" fmla="*/ 813969 h 1290890"/>
              <a:gd name="connsiteX25" fmla="*/ 7950305 w 11811326"/>
              <a:gd name="connsiteY25" fmla="*/ 825999 h 1290890"/>
              <a:gd name="connsiteX26" fmla="*/ 7912312 w 11811326"/>
              <a:gd name="connsiteY26" fmla="*/ 835990 h 1290890"/>
              <a:gd name="connsiteX27" fmla="*/ 7873810 w 11811326"/>
              <a:gd name="connsiteY27" fmla="*/ 843738 h 1290890"/>
              <a:gd name="connsiteX28" fmla="*/ 7834796 w 11811326"/>
              <a:gd name="connsiteY28" fmla="*/ 849345 h 1290890"/>
              <a:gd name="connsiteX29" fmla="*/ 7795374 w 11811326"/>
              <a:gd name="connsiteY29" fmla="*/ 852710 h 1290890"/>
              <a:gd name="connsiteX30" fmla="*/ 7755543 w 11811326"/>
              <a:gd name="connsiteY30" fmla="*/ 853831 h 1290890"/>
              <a:gd name="connsiteX31" fmla="*/ 0 w 11811326"/>
              <a:gd name="connsiteY31" fmla="*/ 853831 h 1290890"/>
              <a:gd name="connsiteX32" fmla="*/ 0 w 11811326"/>
              <a:gd name="connsiteY32" fmla="*/ 1290891 h 1290890"/>
              <a:gd name="connsiteX33" fmla="*/ 11811327 w 11811326"/>
              <a:gd name="connsiteY33" fmla="*/ 1290891 h 1290890"/>
              <a:gd name="connsiteX0" fmla="*/ 12222807 w 12222807"/>
              <a:gd name="connsiteY0" fmla="*/ 0 h 1290891"/>
              <a:gd name="connsiteX1" fmla="*/ 9587242 w 12222807"/>
              <a:gd name="connsiteY1" fmla="*/ 0 h 1290891"/>
              <a:gd name="connsiteX2" fmla="*/ 9547411 w 12222807"/>
              <a:gd name="connsiteY2" fmla="*/ 1121 h 1290891"/>
              <a:gd name="connsiteX3" fmla="*/ 9507989 w 12222807"/>
              <a:gd name="connsiteY3" fmla="*/ 4486 h 1290891"/>
              <a:gd name="connsiteX4" fmla="*/ 9468975 w 12222807"/>
              <a:gd name="connsiteY4" fmla="*/ 10093 h 1290891"/>
              <a:gd name="connsiteX5" fmla="*/ 9430370 w 12222807"/>
              <a:gd name="connsiteY5" fmla="*/ 17943 h 1290891"/>
              <a:gd name="connsiteX6" fmla="*/ 9392480 w 12222807"/>
              <a:gd name="connsiteY6" fmla="*/ 27832 h 1290891"/>
              <a:gd name="connsiteX7" fmla="*/ 9355100 w 12222807"/>
              <a:gd name="connsiteY7" fmla="*/ 39862 h 1290891"/>
              <a:gd name="connsiteX8" fmla="*/ 9318640 w 12222807"/>
              <a:gd name="connsiteY8" fmla="*/ 54034 h 1290891"/>
              <a:gd name="connsiteX9" fmla="*/ 9282894 w 12222807"/>
              <a:gd name="connsiteY9" fmla="*/ 70142 h 1290891"/>
              <a:gd name="connsiteX10" fmla="*/ 9248170 w 12222807"/>
              <a:gd name="connsiteY10" fmla="*/ 88289 h 1290891"/>
              <a:gd name="connsiteX11" fmla="*/ 9214365 w 12222807"/>
              <a:gd name="connsiteY11" fmla="*/ 108373 h 1290891"/>
              <a:gd name="connsiteX12" fmla="*/ 9181683 w 12222807"/>
              <a:gd name="connsiteY12" fmla="*/ 130394 h 1290891"/>
              <a:gd name="connsiteX13" fmla="*/ 9150228 w 12222807"/>
              <a:gd name="connsiteY13" fmla="*/ 154352 h 1290891"/>
              <a:gd name="connsiteX14" fmla="*/ 9119997 w 12222807"/>
              <a:gd name="connsiteY14" fmla="*/ 180044 h 1290891"/>
              <a:gd name="connsiteX15" fmla="*/ 9091196 w 12222807"/>
              <a:gd name="connsiteY15" fmla="*/ 207672 h 1290891"/>
              <a:gd name="connsiteX16" fmla="*/ 8663068 w 12222807"/>
              <a:gd name="connsiteY16" fmla="*/ 646159 h 1290891"/>
              <a:gd name="connsiteX17" fmla="*/ 8634267 w 12222807"/>
              <a:gd name="connsiteY17" fmla="*/ 673788 h 1290891"/>
              <a:gd name="connsiteX18" fmla="*/ 8604037 w 12222807"/>
              <a:gd name="connsiteY18" fmla="*/ 699581 h 1290891"/>
              <a:gd name="connsiteX19" fmla="*/ 8572581 w 12222807"/>
              <a:gd name="connsiteY19" fmla="*/ 723437 h 1290891"/>
              <a:gd name="connsiteX20" fmla="*/ 8539899 w 12222807"/>
              <a:gd name="connsiteY20" fmla="*/ 745458 h 1290891"/>
              <a:gd name="connsiteX21" fmla="*/ 8506094 w 12222807"/>
              <a:gd name="connsiteY21" fmla="*/ 765645 h 1290891"/>
              <a:gd name="connsiteX22" fmla="*/ 8471370 w 12222807"/>
              <a:gd name="connsiteY22" fmla="*/ 783792 h 1290891"/>
              <a:gd name="connsiteX23" fmla="*/ 8435625 w 12222807"/>
              <a:gd name="connsiteY23" fmla="*/ 799900 h 1290891"/>
              <a:gd name="connsiteX24" fmla="*/ 8399062 w 12222807"/>
              <a:gd name="connsiteY24" fmla="*/ 813969 h 1290891"/>
              <a:gd name="connsiteX25" fmla="*/ 8361785 w 12222807"/>
              <a:gd name="connsiteY25" fmla="*/ 825999 h 1290891"/>
              <a:gd name="connsiteX26" fmla="*/ 8323792 w 12222807"/>
              <a:gd name="connsiteY26" fmla="*/ 835990 h 1290891"/>
              <a:gd name="connsiteX27" fmla="*/ 8285290 w 12222807"/>
              <a:gd name="connsiteY27" fmla="*/ 843738 h 1290891"/>
              <a:gd name="connsiteX28" fmla="*/ 8246276 w 12222807"/>
              <a:gd name="connsiteY28" fmla="*/ 849345 h 1290891"/>
              <a:gd name="connsiteX29" fmla="*/ 8206854 w 12222807"/>
              <a:gd name="connsiteY29" fmla="*/ 852710 h 1290891"/>
              <a:gd name="connsiteX30" fmla="*/ 8167023 w 12222807"/>
              <a:gd name="connsiteY30" fmla="*/ 853831 h 1290891"/>
              <a:gd name="connsiteX31" fmla="*/ 0 w 12222807"/>
              <a:gd name="connsiteY31" fmla="*/ 872119 h 1290891"/>
              <a:gd name="connsiteX32" fmla="*/ 411480 w 12222807"/>
              <a:gd name="connsiteY32" fmla="*/ 1290891 h 1290891"/>
              <a:gd name="connsiteX33" fmla="*/ 12222807 w 12222807"/>
              <a:gd name="connsiteY33" fmla="*/ 1290891 h 1290891"/>
              <a:gd name="connsiteX34" fmla="*/ 12222807 w 12222807"/>
              <a:gd name="connsiteY34" fmla="*/ 0 h 1290891"/>
              <a:gd name="connsiteX0" fmla="*/ 12241095 w 12241095"/>
              <a:gd name="connsiteY0" fmla="*/ 0 h 1290891"/>
              <a:gd name="connsiteX1" fmla="*/ 9605530 w 12241095"/>
              <a:gd name="connsiteY1" fmla="*/ 0 h 1290891"/>
              <a:gd name="connsiteX2" fmla="*/ 9565699 w 12241095"/>
              <a:gd name="connsiteY2" fmla="*/ 1121 h 1290891"/>
              <a:gd name="connsiteX3" fmla="*/ 9526277 w 12241095"/>
              <a:gd name="connsiteY3" fmla="*/ 4486 h 1290891"/>
              <a:gd name="connsiteX4" fmla="*/ 9487263 w 12241095"/>
              <a:gd name="connsiteY4" fmla="*/ 10093 h 1290891"/>
              <a:gd name="connsiteX5" fmla="*/ 9448658 w 12241095"/>
              <a:gd name="connsiteY5" fmla="*/ 17943 h 1290891"/>
              <a:gd name="connsiteX6" fmla="*/ 9410768 w 12241095"/>
              <a:gd name="connsiteY6" fmla="*/ 27832 h 1290891"/>
              <a:gd name="connsiteX7" fmla="*/ 9373388 w 12241095"/>
              <a:gd name="connsiteY7" fmla="*/ 39862 h 1290891"/>
              <a:gd name="connsiteX8" fmla="*/ 9336928 w 12241095"/>
              <a:gd name="connsiteY8" fmla="*/ 54034 h 1290891"/>
              <a:gd name="connsiteX9" fmla="*/ 9301182 w 12241095"/>
              <a:gd name="connsiteY9" fmla="*/ 70142 h 1290891"/>
              <a:gd name="connsiteX10" fmla="*/ 9266458 w 12241095"/>
              <a:gd name="connsiteY10" fmla="*/ 88289 h 1290891"/>
              <a:gd name="connsiteX11" fmla="*/ 9232653 w 12241095"/>
              <a:gd name="connsiteY11" fmla="*/ 108373 h 1290891"/>
              <a:gd name="connsiteX12" fmla="*/ 9199971 w 12241095"/>
              <a:gd name="connsiteY12" fmla="*/ 130394 h 1290891"/>
              <a:gd name="connsiteX13" fmla="*/ 9168516 w 12241095"/>
              <a:gd name="connsiteY13" fmla="*/ 154352 h 1290891"/>
              <a:gd name="connsiteX14" fmla="*/ 9138285 w 12241095"/>
              <a:gd name="connsiteY14" fmla="*/ 180044 h 1290891"/>
              <a:gd name="connsiteX15" fmla="*/ 9109484 w 12241095"/>
              <a:gd name="connsiteY15" fmla="*/ 207672 h 1290891"/>
              <a:gd name="connsiteX16" fmla="*/ 8681356 w 12241095"/>
              <a:gd name="connsiteY16" fmla="*/ 646159 h 1290891"/>
              <a:gd name="connsiteX17" fmla="*/ 8652555 w 12241095"/>
              <a:gd name="connsiteY17" fmla="*/ 673788 h 1290891"/>
              <a:gd name="connsiteX18" fmla="*/ 8622325 w 12241095"/>
              <a:gd name="connsiteY18" fmla="*/ 699581 h 1290891"/>
              <a:gd name="connsiteX19" fmla="*/ 8590869 w 12241095"/>
              <a:gd name="connsiteY19" fmla="*/ 723437 h 1290891"/>
              <a:gd name="connsiteX20" fmla="*/ 8558187 w 12241095"/>
              <a:gd name="connsiteY20" fmla="*/ 745458 h 1290891"/>
              <a:gd name="connsiteX21" fmla="*/ 8524382 w 12241095"/>
              <a:gd name="connsiteY21" fmla="*/ 765645 h 1290891"/>
              <a:gd name="connsiteX22" fmla="*/ 8489658 w 12241095"/>
              <a:gd name="connsiteY22" fmla="*/ 783792 h 1290891"/>
              <a:gd name="connsiteX23" fmla="*/ 8453913 w 12241095"/>
              <a:gd name="connsiteY23" fmla="*/ 799900 h 1290891"/>
              <a:gd name="connsiteX24" fmla="*/ 8417350 w 12241095"/>
              <a:gd name="connsiteY24" fmla="*/ 813969 h 1290891"/>
              <a:gd name="connsiteX25" fmla="*/ 8380073 w 12241095"/>
              <a:gd name="connsiteY25" fmla="*/ 825999 h 1290891"/>
              <a:gd name="connsiteX26" fmla="*/ 8342080 w 12241095"/>
              <a:gd name="connsiteY26" fmla="*/ 835990 h 1290891"/>
              <a:gd name="connsiteX27" fmla="*/ 8303578 w 12241095"/>
              <a:gd name="connsiteY27" fmla="*/ 843738 h 1290891"/>
              <a:gd name="connsiteX28" fmla="*/ 8264564 w 12241095"/>
              <a:gd name="connsiteY28" fmla="*/ 849345 h 1290891"/>
              <a:gd name="connsiteX29" fmla="*/ 8225142 w 12241095"/>
              <a:gd name="connsiteY29" fmla="*/ 852710 h 1290891"/>
              <a:gd name="connsiteX30" fmla="*/ 8185311 w 12241095"/>
              <a:gd name="connsiteY30" fmla="*/ 853831 h 1290891"/>
              <a:gd name="connsiteX31" fmla="*/ 18288 w 12241095"/>
              <a:gd name="connsiteY31" fmla="*/ 872119 h 1290891"/>
              <a:gd name="connsiteX32" fmla="*/ 0 w 12241095"/>
              <a:gd name="connsiteY32" fmla="*/ 1290891 h 1290891"/>
              <a:gd name="connsiteX33" fmla="*/ 12241095 w 12241095"/>
              <a:gd name="connsiteY33" fmla="*/ 1290891 h 1290891"/>
              <a:gd name="connsiteX34" fmla="*/ 12241095 w 12241095"/>
              <a:gd name="connsiteY34" fmla="*/ 0 h 1290891"/>
              <a:gd name="connsiteX0" fmla="*/ 12597711 w 12597711"/>
              <a:gd name="connsiteY0" fmla="*/ 0 h 1290891"/>
              <a:gd name="connsiteX1" fmla="*/ 9605530 w 12597711"/>
              <a:gd name="connsiteY1" fmla="*/ 0 h 1290891"/>
              <a:gd name="connsiteX2" fmla="*/ 9565699 w 12597711"/>
              <a:gd name="connsiteY2" fmla="*/ 1121 h 1290891"/>
              <a:gd name="connsiteX3" fmla="*/ 9526277 w 12597711"/>
              <a:gd name="connsiteY3" fmla="*/ 4486 h 1290891"/>
              <a:gd name="connsiteX4" fmla="*/ 9487263 w 12597711"/>
              <a:gd name="connsiteY4" fmla="*/ 10093 h 1290891"/>
              <a:gd name="connsiteX5" fmla="*/ 9448658 w 12597711"/>
              <a:gd name="connsiteY5" fmla="*/ 17943 h 1290891"/>
              <a:gd name="connsiteX6" fmla="*/ 9410768 w 12597711"/>
              <a:gd name="connsiteY6" fmla="*/ 27832 h 1290891"/>
              <a:gd name="connsiteX7" fmla="*/ 9373388 w 12597711"/>
              <a:gd name="connsiteY7" fmla="*/ 39862 h 1290891"/>
              <a:gd name="connsiteX8" fmla="*/ 9336928 w 12597711"/>
              <a:gd name="connsiteY8" fmla="*/ 54034 h 1290891"/>
              <a:gd name="connsiteX9" fmla="*/ 9301182 w 12597711"/>
              <a:gd name="connsiteY9" fmla="*/ 70142 h 1290891"/>
              <a:gd name="connsiteX10" fmla="*/ 9266458 w 12597711"/>
              <a:gd name="connsiteY10" fmla="*/ 88289 h 1290891"/>
              <a:gd name="connsiteX11" fmla="*/ 9232653 w 12597711"/>
              <a:gd name="connsiteY11" fmla="*/ 108373 h 1290891"/>
              <a:gd name="connsiteX12" fmla="*/ 9199971 w 12597711"/>
              <a:gd name="connsiteY12" fmla="*/ 130394 h 1290891"/>
              <a:gd name="connsiteX13" fmla="*/ 9168516 w 12597711"/>
              <a:gd name="connsiteY13" fmla="*/ 154352 h 1290891"/>
              <a:gd name="connsiteX14" fmla="*/ 9138285 w 12597711"/>
              <a:gd name="connsiteY14" fmla="*/ 180044 h 1290891"/>
              <a:gd name="connsiteX15" fmla="*/ 9109484 w 12597711"/>
              <a:gd name="connsiteY15" fmla="*/ 207672 h 1290891"/>
              <a:gd name="connsiteX16" fmla="*/ 8681356 w 12597711"/>
              <a:gd name="connsiteY16" fmla="*/ 646159 h 1290891"/>
              <a:gd name="connsiteX17" fmla="*/ 8652555 w 12597711"/>
              <a:gd name="connsiteY17" fmla="*/ 673788 h 1290891"/>
              <a:gd name="connsiteX18" fmla="*/ 8622325 w 12597711"/>
              <a:gd name="connsiteY18" fmla="*/ 699581 h 1290891"/>
              <a:gd name="connsiteX19" fmla="*/ 8590869 w 12597711"/>
              <a:gd name="connsiteY19" fmla="*/ 723437 h 1290891"/>
              <a:gd name="connsiteX20" fmla="*/ 8558187 w 12597711"/>
              <a:gd name="connsiteY20" fmla="*/ 745458 h 1290891"/>
              <a:gd name="connsiteX21" fmla="*/ 8524382 w 12597711"/>
              <a:gd name="connsiteY21" fmla="*/ 765645 h 1290891"/>
              <a:gd name="connsiteX22" fmla="*/ 8489658 w 12597711"/>
              <a:gd name="connsiteY22" fmla="*/ 783792 h 1290891"/>
              <a:gd name="connsiteX23" fmla="*/ 8453913 w 12597711"/>
              <a:gd name="connsiteY23" fmla="*/ 799900 h 1290891"/>
              <a:gd name="connsiteX24" fmla="*/ 8417350 w 12597711"/>
              <a:gd name="connsiteY24" fmla="*/ 813969 h 1290891"/>
              <a:gd name="connsiteX25" fmla="*/ 8380073 w 12597711"/>
              <a:gd name="connsiteY25" fmla="*/ 825999 h 1290891"/>
              <a:gd name="connsiteX26" fmla="*/ 8342080 w 12597711"/>
              <a:gd name="connsiteY26" fmla="*/ 835990 h 1290891"/>
              <a:gd name="connsiteX27" fmla="*/ 8303578 w 12597711"/>
              <a:gd name="connsiteY27" fmla="*/ 843738 h 1290891"/>
              <a:gd name="connsiteX28" fmla="*/ 8264564 w 12597711"/>
              <a:gd name="connsiteY28" fmla="*/ 849345 h 1290891"/>
              <a:gd name="connsiteX29" fmla="*/ 8225142 w 12597711"/>
              <a:gd name="connsiteY29" fmla="*/ 852710 h 1290891"/>
              <a:gd name="connsiteX30" fmla="*/ 8185311 w 12597711"/>
              <a:gd name="connsiteY30" fmla="*/ 853831 h 1290891"/>
              <a:gd name="connsiteX31" fmla="*/ 18288 w 12597711"/>
              <a:gd name="connsiteY31" fmla="*/ 872119 h 1290891"/>
              <a:gd name="connsiteX32" fmla="*/ 0 w 12597711"/>
              <a:gd name="connsiteY32" fmla="*/ 1290891 h 1290891"/>
              <a:gd name="connsiteX33" fmla="*/ 12241095 w 12597711"/>
              <a:gd name="connsiteY33" fmla="*/ 1290891 h 1290891"/>
              <a:gd name="connsiteX34" fmla="*/ 12597711 w 12597711"/>
              <a:gd name="connsiteY34" fmla="*/ 0 h 1290891"/>
              <a:gd name="connsiteX0" fmla="*/ 12597711 w 12597711"/>
              <a:gd name="connsiteY0" fmla="*/ 0 h 1300035"/>
              <a:gd name="connsiteX1" fmla="*/ 9605530 w 12597711"/>
              <a:gd name="connsiteY1" fmla="*/ 0 h 1300035"/>
              <a:gd name="connsiteX2" fmla="*/ 9565699 w 12597711"/>
              <a:gd name="connsiteY2" fmla="*/ 1121 h 1300035"/>
              <a:gd name="connsiteX3" fmla="*/ 9526277 w 12597711"/>
              <a:gd name="connsiteY3" fmla="*/ 4486 h 1300035"/>
              <a:gd name="connsiteX4" fmla="*/ 9487263 w 12597711"/>
              <a:gd name="connsiteY4" fmla="*/ 10093 h 1300035"/>
              <a:gd name="connsiteX5" fmla="*/ 9448658 w 12597711"/>
              <a:gd name="connsiteY5" fmla="*/ 17943 h 1300035"/>
              <a:gd name="connsiteX6" fmla="*/ 9410768 w 12597711"/>
              <a:gd name="connsiteY6" fmla="*/ 27832 h 1300035"/>
              <a:gd name="connsiteX7" fmla="*/ 9373388 w 12597711"/>
              <a:gd name="connsiteY7" fmla="*/ 39862 h 1300035"/>
              <a:gd name="connsiteX8" fmla="*/ 9336928 w 12597711"/>
              <a:gd name="connsiteY8" fmla="*/ 54034 h 1300035"/>
              <a:gd name="connsiteX9" fmla="*/ 9301182 w 12597711"/>
              <a:gd name="connsiteY9" fmla="*/ 70142 h 1300035"/>
              <a:gd name="connsiteX10" fmla="*/ 9266458 w 12597711"/>
              <a:gd name="connsiteY10" fmla="*/ 88289 h 1300035"/>
              <a:gd name="connsiteX11" fmla="*/ 9232653 w 12597711"/>
              <a:gd name="connsiteY11" fmla="*/ 108373 h 1300035"/>
              <a:gd name="connsiteX12" fmla="*/ 9199971 w 12597711"/>
              <a:gd name="connsiteY12" fmla="*/ 130394 h 1300035"/>
              <a:gd name="connsiteX13" fmla="*/ 9168516 w 12597711"/>
              <a:gd name="connsiteY13" fmla="*/ 154352 h 1300035"/>
              <a:gd name="connsiteX14" fmla="*/ 9138285 w 12597711"/>
              <a:gd name="connsiteY14" fmla="*/ 180044 h 1300035"/>
              <a:gd name="connsiteX15" fmla="*/ 9109484 w 12597711"/>
              <a:gd name="connsiteY15" fmla="*/ 207672 h 1300035"/>
              <a:gd name="connsiteX16" fmla="*/ 8681356 w 12597711"/>
              <a:gd name="connsiteY16" fmla="*/ 646159 h 1300035"/>
              <a:gd name="connsiteX17" fmla="*/ 8652555 w 12597711"/>
              <a:gd name="connsiteY17" fmla="*/ 673788 h 1300035"/>
              <a:gd name="connsiteX18" fmla="*/ 8622325 w 12597711"/>
              <a:gd name="connsiteY18" fmla="*/ 699581 h 1300035"/>
              <a:gd name="connsiteX19" fmla="*/ 8590869 w 12597711"/>
              <a:gd name="connsiteY19" fmla="*/ 723437 h 1300035"/>
              <a:gd name="connsiteX20" fmla="*/ 8558187 w 12597711"/>
              <a:gd name="connsiteY20" fmla="*/ 745458 h 1300035"/>
              <a:gd name="connsiteX21" fmla="*/ 8524382 w 12597711"/>
              <a:gd name="connsiteY21" fmla="*/ 765645 h 1300035"/>
              <a:gd name="connsiteX22" fmla="*/ 8489658 w 12597711"/>
              <a:gd name="connsiteY22" fmla="*/ 783792 h 1300035"/>
              <a:gd name="connsiteX23" fmla="*/ 8453913 w 12597711"/>
              <a:gd name="connsiteY23" fmla="*/ 799900 h 1300035"/>
              <a:gd name="connsiteX24" fmla="*/ 8417350 w 12597711"/>
              <a:gd name="connsiteY24" fmla="*/ 813969 h 1300035"/>
              <a:gd name="connsiteX25" fmla="*/ 8380073 w 12597711"/>
              <a:gd name="connsiteY25" fmla="*/ 825999 h 1300035"/>
              <a:gd name="connsiteX26" fmla="*/ 8342080 w 12597711"/>
              <a:gd name="connsiteY26" fmla="*/ 835990 h 1300035"/>
              <a:gd name="connsiteX27" fmla="*/ 8303578 w 12597711"/>
              <a:gd name="connsiteY27" fmla="*/ 843738 h 1300035"/>
              <a:gd name="connsiteX28" fmla="*/ 8264564 w 12597711"/>
              <a:gd name="connsiteY28" fmla="*/ 849345 h 1300035"/>
              <a:gd name="connsiteX29" fmla="*/ 8225142 w 12597711"/>
              <a:gd name="connsiteY29" fmla="*/ 852710 h 1300035"/>
              <a:gd name="connsiteX30" fmla="*/ 8185311 w 12597711"/>
              <a:gd name="connsiteY30" fmla="*/ 853831 h 1300035"/>
              <a:gd name="connsiteX31" fmla="*/ 18288 w 12597711"/>
              <a:gd name="connsiteY31" fmla="*/ 872119 h 1300035"/>
              <a:gd name="connsiteX32" fmla="*/ 0 w 12597711"/>
              <a:gd name="connsiteY32" fmla="*/ 1290891 h 1300035"/>
              <a:gd name="connsiteX33" fmla="*/ 12588567 w 12597711"/>
              <a:gd name="connsiteY33" fmla="*/ 1300035 h 1300035"/>
              <a:gd name="connsiteX34" fmla="*/ 12597711 w 12597711"/>
              <a:gd name="connsiteY34" fmla="*/ 0 h 1300035"/>
              <a:gd name="connsiteX0" fmla="*/ 12597711 w 12597711"/>
              <a:gd name="connsiteY0" fmla="*/ 0 h 1300035"/>
              <a:gd name="connsiteX1" fmla="*/ 9605530 w 12597711"/>
              <a:gd name="connsiteY1" fmla="*/ 0 h 1300035"/>
              <a:gd name="connsiteX2" fmla="*/ 9565699 w 12597711"/>
              <a:gd name="connsiteY2" fmla="*/ 1121 h 1300035"/>
              <a:gd name="connsiteX3" fmla="*/ 9526277 w 12597711"/>
              <a:gd name="connsiteY3" fmla="*/ 4486 h 1300035"/>
              <a:gd name="connsiteX4" fmla="*/ 9487263 w 12597711"/>
              <a:gd name="connsiteY4" fmla="*/ 10093 h 1300035"/>
              <a:gd name="connsiteX5" fmla="*/ 9448658 w 12597711"/>
              <a:gd name="connsiteY5" fmla="*/ 17943 h 1300035"/>
              <a:gd name="connsiteX6" fmla="*/ 9410768 w 12597711"/>
              <a:gd name="connsiteY6" fmla="*/ 27832 h 1300035"/>
              <a:gd name="connsiteX7" fmla="*/ 9373388 w 12597711"/>
              <a:gd name="connsiteY7" fmla="*/ 39862 h 1300035"/>
              <a:gd name="connsiteX8" fmla="*/ 9336928 w 12597711"/>
              <a:gd name="connsiteY8" fmla="*/ 54034 h 1300035"/>
              <a:gd name="connsiteX9" fmla="*/ 9301182 w 12597711"/>
              <a:gd name="connsiteY9" fmla="*/ 70142 h 1300035"/>
              <a:gd name="connsiteX10" fmla="*/ 9266458 w 12597711"/>
              <a:gd name="connsiteY10" fmla="*/ 88289 h 1300035"/>
              <a:gd name="connsiteX11" fmla="*/ 9232653 w 12597711"/>
              <a:gd name="connsiteY11" fmla="*/ 108373 h 1300035"/>
              <a:gd name="connsiteX12" fmla="*/ 9199971 w 12597711"/>
              <a:gd name="connsiteY12" fmla="*/ 130394 h 1300035"/>
              <a:gd name="connsiteX13" fmla="*/ 9168516 w 12597711"/>
              <a:gd name="connsiteY13" fmla="*/ 154352 h 1300035"/>
              <a:gd name="connsiteX14" fmla="*/ 9138285 w 12597711"/>
              <a:gd name="connsiteY14" fmla="*/ 180044 h 1300035"/>
              <a:gd name="connsiteX15" fmla="*/ 9109484 w 12597711"/>
              <a:gd name="connsiteY15" fmla="*/ 207672 h 1300035"/>
              <a:gd name="connsiteX16" fmla="*/ 8681356 w 12597711"/>
              <a:gd name="connsiteY16" fmla="*/ 646159 h 1300035"/>
              <a:gd name="connsiteX17" fmla="*/ 8652555 w 12597711"/>
              <a:gd name="connsiteY17" fmla="*/ 673788 h 1300035"/>
              <a:gd name="connsiteX18" fmla="*/ 8622325 w 12597711"/>
              <a:gd name="connsiteY18" fmla="*/ 699581 h 1300035"/>
              <a:gd name="connsiteX19" fmla="*/ 8590869 w 12597711"/>
              <a:gd name="connsiteY19" fmla="*/ 723437 h 1300035"/>
              <a:gd name="connsiteX20" fmla="*/ 8558187 w 12597711"/>
              <a:gd name="connsiteY20" fmla="*/ 745458 h 1300035"/>
              <a:gd name="connsiteX21" fmla="*/ 8524382 w 12597711"/>
              <a:gd name="connsiteY21" fmla="*/ 765645 h 1300035"/>
              <a:gd name="connsiteX22" fmla="*/ 8489658 w 12597711"/>
              <a:gd name="connsiteY22" fmla="*/ 783792 h 1300035"/>
              <a:gd name="connsiteX23" fmla="*/ 8453913 w 12597711"/>
              <a:gd name="connsiteY23" fmla="*/ 799900 h 1300035"/>
              <a:gd name="connsiteX24" fmla="*/ 8417350 w 12597711"/>
              <a:gd name="connsiteY24" fmla="*/ 813969 h 1300035"/>
              <a:gd name="connsiteX25" fmla="*/ 8380073 w 12597711"/>
              <a:gd name="connsiteY25" fmla="*/ 825999 h 1300035"/>
              <a:gd name="connsiteX26" fmla="*/ 8342080 w 12597711"/>
              <a:gd name="connsiteY26" fmla="*/ 835990 h 1300035"/>
              <a:gd name="connsiteX27" fmla="*/ 8303578 w 12597711"/>
              <a:gd name="connsiteY27" fmla="*/ 843738 h 1300035"/>
              <a:gd name="connsiteX28" fmla="*/ 8264564 w 12597711"/>
              <a:gd name="connsiteY28" fmla="*/ 849345 h 1300035"/>
              <a:gd name="connsiteX29" fmla="*/ 8225142 w 12597711"/>
              <a:gd name="connsiteY29" fmla="*/ 852710 h 1300035"/>
              <a:gd name="connsiteX30" fmla="*/ 8185311 w 12597711"/>
              <a:gd name="connsiteY30" fmla="*/ 853831 h 1300035"/>
              <a:gd name="connsiteX31" fmla="*/ 241312 w 12597711"/>
              <a:gd name="connsiteY31" fmla="*/ 877694 h 1300035"/>
              <a:gd name="connsiteX32" fmla="*/ 0 w 12597711"/>
              <a:gd name="connsiteY32" fmla="*/ 1290891 h 1300035"/>
              <a:gd name="connsiteX33" fmla="*/ 12588567 w 12597711"/>
              <a:gd name="connsiteY33" fmla="*/ 1300035 h 1300035"/>
              <a:gd name="connsiteX34" fmla="*/ 12597711 w 12597711"/>
              <a:gd name="connsiteY34" fmla="*/ 0 h 1300035"/>
              <a:gd name="connsiteX0" fmla="*/ 12374686 w 12374686"/>
              <a:gd name="connsiteY0" fmla="*/ 0 h 1300035"/>
              <a:gd name="connsiteX1" fmla="*/ 9382505 w 12374686"/>
              <a:gd name="connsiteY1" fmla="*/ 0 h 1300035"/>
              <a:gd name="connsiteX2" fmla="*/ 9342674 w 12374686"/>
              <a:gd name="connsiteY2" fmla="*/ 1121 h 1300035"/>
              <a:gd name="connsiteX3" fmla="*/ 9303252 w 12374686"/>
              <a:gd name="connsiteY3" fmla="*/ 4486 h 1300035"/>
              <a:gd name="connsiteX4" fmla="*/ 9264238 w 12374686"/>
              <a:gd name="connsiteY4" fmla="*/ 10093 h 1300035"/>
              <a:gd name="connsiteX5" fmla="*/ 9225633 w 12374686"/>
              <a:gd name="connsiteY5" fmla="*/ 17943 h 1300035"/>
              <a:gd name="connsiteX6" fmla="*/ 9187743 w 12374686"/>
              <a:gd name="connsiteY6" fmla="*/ 27832 h 1300035"/>
              <a:gd name="connsiteX7" fmla="*/ 9150363 w 12374686"/>
              <a:gd name="connsiteY7" fmla="*/ 39862 h 1300035"/>
              <a:gd name="connsiteX8" fmla="*/ 9113903 w 12374686"/>
              <a:gd name="connsiteY8" fmla="*/ 54034 h 1300035"/>
              <a:gd name="connsiteX9" fmla="*/ 9078157 w 12374686"/>
              <a:gd name="connsiteY9" fmla="*/ 70142 h 1300035"/>
              <a:gd name="connsiteX10" fmla="*/ 9043433 w 12374686"/>
              <a:gd name="connsiteY10" fmla="*/ 88289 h 1300035"/>
              <a:gd name="connsiteX11" fmla="*/ 9009628 w 12374686"/>
              <a:gd name="connsiteY11" fmla="*/ 108373 h 1300035"/>
              <a:gd name="connsiteX12" fmla="*/ 8976946 w 12374686"/>
              <a:gd name="connsiteY12" fmla="*/ 130394 h 1300035"/>
              <a:gd name="connsiteX13" fmla="*/ 8945491 w 12374686"/>
              <a:gd name="connsiteY13" fmla="*/ 154352 h 1300035"/>
              <a:gd name="connsiteX14" fmla="*/ 8915260 w 12374686"/>
              <a:gd name="connsiteY14" fmla="*/ 180044 h 1300035"/>
              <a:gd name="connsiteX15" fmla="*/ 8886459 w 12374686"/>
              <a:gd name="connsiteY15" fmla="*/ 207672 h 1300035"/>
              <a:gd name="connsiteX16" fmla="*/ 8458331 w 12374686"/>
              <a:gd name="connsiteY16" fmla="*/ 646159 h 1300035"/>
              <a:gd name="connsiteX17" fmla="*/ 8429530 w 12374686"/>
              <a:gd name="connsiteY17" fmla="*/ 673788 h 1300035"/>
              <a:gd name="connsiteX18" fmla="*/ 8399300 w 12374686"/>
              <a:gd name="connsiteY18" fmla="*/ 699581 h 1300035"/>
              <a:gd name="connsiteX19" fmla="*/ 8367844 w 12374686"/>
              <a:gd name="connsiteY19" fmla="*/ 723437 h 1300035"/>
              <a:gd name="connsiteX20" fmla="*/ 8335162 w 12374686"/>
              <a:gd name="connsiteY20" fmla="*/ 745458 h 1300035"/>
              <a:gd name="connsiteX21" fmla="*/ 8301357 w 12374686"/>
              <a:gd name="connsiteY21" fmla="*/ 765645 h 1300035"/>
              <a:gd name="connsiteX22" fmla="*/ 8266633 w 12374686"/>
              <a:gd name="connsiteY22" fmla="*/ 783792 h 1300035"/>
              <a:gd name="connsiteX23" fmla="*/ 8230888 w 12374686"/>
              <a:gd name="connsiteY23" fmla="*/ 799900 h 1300035"/>
              <a:gd name="connsiteX24" fmla="*/ 8194325 w 12374686"/>
              <a:gd name="connsiteY24" fmla="*/ 813969 h 1300035"/>
              <a:gd name="connsiteX25" fmla="*/ 8157048 w 12374686"/>
              <a:gd name="connsiteY25" fmla="*/ 825999 h 1300035"/>
              <a:gd name="connsiteX26" fmla="*/ 8119055 w 12374686"/>
              <a:gd name="connsiteY26" fmla="*/ 835990 h 1300035"/>
              <a:gd name="connsiteX27" fmla="*/ 8080553 w 12374686"/>
              <a:gd name="connsiteY27" fmla="*/ 843738 h 1300035"/>
              <a:gd name="connsiteX28" fmla="*/ 8041539 w 12374686"/>
              <a:gd name="connsiteY28" fmla="*/ 849345 h 1300035"/>
              <a:gd name="connsiteX29" fmla="*/ 8002117 w 12374686"/>
              <a:gd name="connsiteY29" fmla="*/ 852710 h 1300035"/>
              <a:gd name="connsiteX30" fmla="*/ 7962286 w 12374686"/>
              <a:gd name="connsiteY30" fmla="*/ 853831 h 1300035"/>
              <a:gd name="connsiteX31" fmla="*/ 18287 w 12374686"/>
              <a:gd name="connsiteY31" fmla="*/ 877694 h 1300035"/>
              <a:gd name="connsiteX32" fmla="*/ 0 w 12374686"/>
              <a:gd name="connsiteY32" fmla="*/ 1296467 h 1300035"/>
              <a:gd name="connsiteX33" fmla="*/ 12365542 w 12374686"/>
              <a:gd name="connsiteY33" fmla="*/ 1300035 h 1300035"/>
              <a:gd name="connsiteX34" fmla="*/ 12374686 w 12374686"/>
              <a:gd name="connsiteY34" fmla="*/ 0 h 1300035"/>
              <a:gd name="connsiteX0" fmla="*/ 12235296 w 12365542"/>
              <a:gd name="connsiteY0" fmla="*/ 0 h 1300035"/>
              <a:gd name="connsiteX1" fmla="*/ 9382505 w 12365542"/>
              <a:gd name="connsiteY1" fmla="*/ 0 h 1300035"/>
              <a:gd name="connsiteX2" fmla="*/ 9342674 w 12365542"/>
              <a:gd name="connsiteY2" fmla="*/ 1121 h 1300035"/>
              <a:gd name="connsiteX3" fmla="*/ 9303252 w 12365542"/>
              <a:gd name="connsiteY3" fmla="*/ 4486 h 1300035"/>
              <a:gd name="connsiteX4" fmla="*/ 9264238 w 12365542"/>
              <a:gd name="connsiteY4" fmla="*/ 10093 h 1300035"/>
              <a:gd name="connsiteX5" fmla="*/ 9225633 w 12365542"/>
              <a:gd name="connsiteY5" fmla="*/ 17943 h 1300035"/>
              <a:gd name="connsiteX6" fmla="*/ 9187743 w 12365542"/>
              <a:gd name="connsiteY6" fmla="*/ 27832 h 1300035"/>
              <a:gd name="connsiteX7" fmla="*/ 9150363 w 12365542"/>
              <a:gd name="connsiteY7" fmla="*/ 39862 h 1300035"/>
              <a:gd name="connsiteX8" fmla="*/ 9113903 w 12365542"/>
              <a:gd name="connsiteY8" fmla="*/ 54034 h 1300035"/>
              <a:gd name="connsiteX9" fmla="*/ 9078157 w 12365542"/>
              <a:gd name="connsiteY9" fmla="*/ 70142 h 1300035"/>
              <a:gd name="connsiteX10" fmla="*/ 9043433 w 12365542"/>
              <a:gd name="connsiteY10" fmla="*/ 88289 h 1300035"/>
              <a:gd name="connsiteX11" fmla="*/ 9009628 w 12365542"/>
              <a:gd name="connsiteY11" fmla="*/ 108373 h 1300035"/>
              <a:gd name="connsiteX12" fmla="*/ 8976946 w 12365542"/>
              <a:gd name="connsiteY12" fmla="*/ 130394 h 1300035"/>
              <a:gd name="connsiteX13" fmla="*/ 8945491 w 12365542"/>
              <a:gd name="connsiteY13" fmla="*/ 154352 h 1300035"/>
              <a:gd name="connsiteX14" fmla="*/ 8915260 w 12365542"/>
              <a:gd name="connsiteY14" fmla="*/ 180044 h 1300035"/>
              <a:gd name="connsiteX15" fmla="*/ 8886459 w 12365542"/>
              <a:gd name="connsiteY15" fmla="*/ 207672 h 1300035"/>
              <a:gd name="connsiteX16" fmla="*/ 8458331 w 12365542"/>
              <a:gd name="connsiteY16" fmla="*/ 646159 h 1300035"/>
              <a:gd name="connsiteX17" fmla="*/ 8429530 w 12365542"/>
              <a:gd name="connsiteY17" fmla="*/ 673788 h 1300035"/>
              <a:gd name="connsiteX18" fmla="*/ 8399300 w 12365542"/>
              <a:gd name="connsiteY18" fmla="*/ 699581 h 1300035"/>
              <a:gd name="connsiteX19" fmla="*/ 8367844 w 12365542"/>
              <a:gd name="connsiteY19" fmla="*/ 723437 h 1300035"/>
              <a:gd name="connsiteX20" fmla="*/ 8335162 w 12365542"/>
              <a:gd name="connsiteY20" fmla="*/ 745458 h 1300035"/>
              <a:gd name="connsiteX21" fmla="*/ 8301357 w 12365542"/>
              <a:gd name="connsiteY21" fmla="*/ 765645 h 1300035"/>
              <a:gd name="connsiteX22" fmla="*/ 8266633 w 12365542"/>
              <a:gd name="connsiteY22" fmla="*/ 783792 h 1300035"/>
              <a:gd name="connsiteX23" fmla="*/ 8230888 w 12365542"/>
              <a:gd name="connsiteY23" fmla="*/ 799900 h 1300035"/>
              <a:gd name="connsiteX24" fmla="*/ 8194325 w 12365542"/>
              <a:gd name="connsiteY24" fmla="*/ 813969 h 1300035"/>
              <a:gd name="connsiteX25" fmla="*/ 8157048 w 12365542"/>
              <a:gd name="connsiteY25" fmla="*/ 825999 h 1300035"/>
              <a:gd name="connsiteX26" fmla="*/ 8119055 w 12365542"/>
              <a:gd name="connsiteY26" fmla="*/ 835990 h 1300035"/>
              <a:gd name="connsiteX27" fmla="*/ 8080553 w 12365542"/>
              <a:gd name="connsiteY27" fmla="*/ 843738 h 1300035"/>
              <a:gd name="connsiteX28" fmla="*/ 8041539 w 12365542"/>
              <a:gd name="connsiteY28" fmla="*/ 849345 h 1300035"/>
              <a:gd name="connsiteX29" fmla="*/ 8002117 w 12365542"/>
              <a:gd name="connsiteY29" fmla="*/ 852710 h 1300035"/>
              <a:gd name="connsiteX30" fmla="*/ 7962286 w 12365542"/>
              <a:gd name="connsiteY30" fmla="*/ 853831 h 1300035"/>
              <a:gd name="connsiteX31" fmla="*/ 18287 w 12365542"/>
              <a:gd name="connsiteY31" fmla="*/ 877694 h 1300035"/>
              <a:gd name="connsiteX32" fmla="*/ 0 w 12365542"/>
              <a:gd name="connsiteY32" fmla="*/ 1296467 h 1300035"/>
              <a:gd name="connsiteX33" fmla="*/ 12365542 w 12365542"/>
              <a:gd name="connsiteY33" fmla="*/ 1300035 h 1300035"/>
              <a:gd name="connsiteX34" fmla="*/ 12235296 w 12365542"/>
              <a:gd name="connsiteY34" fmla="*/ 0 h 1300035"/>
              <a:gd name="connsiteX0" fmla="*/ 12235296 w 12254029"/>
              <a:gd name="connsiteY0" fmla="*/ 0 h 1305610"/>
              <a:gd name="connsiteX1" fmla="*/ 9382505 w 12254029"/>
              <a:gd name="connsiteY1" fmla="*/ 0 h 1305610"/>
              <a:gd name="connsiteX2" fmla="*/ 9342674 w 12254029"/>
              <a:gd name="connsiteY2" fmla="*/ 1121 h 1305610"/>
              <a:gd name="connsiteX3" fmla="*/ 9303252 w 12254029"/>
              <a:gd name="connsiteY3" fmla="*/ 4486 h 1305610"/>
              <a:gd name="connsiteX4" fmla="*/ 9264238 w 12254029"/>
              <a:gd name="connsiteY4" fmla="*/ 10093 h 1305610"/>
              <a:gd name="connsiteX5" fmla="*/ 9225633 w 12254029"/>
              <a:gd name="connsiteY5" fmla="*/ 17943 h 1305610"/>
              <a:gd name="connsiteX6" fmla="*/ 9187743 w 12254029"/>
              <a:gd name="connsiteY6" fmla="*/ 27832 h 1305610"/>
              <a:gd name="connsiteX7" fmla="*/ 9150363 w 12254029"/>
              <a:gd name="connsiteY7" fmla="*/ 39862 h 1305610"/>
              <a:gd name="connsiteX8" fmla="*/ 9113903 w 12254029"/>
              <a:gd name="connsiteY8" fmla="*/ 54034 h 1305610"/>
              <a:gd name="connsiteX9" fmla="*/ 9078157 w 12254029"/>
              <a:gd name="connsiteY9" fmla="*/ 70142 h 1305610"/>
              <a:gd name="connsiteX10" fmla="*/ 9043433 w 12254029"/>
              <a:gd name="connsiteY10" fmla="*/ 88289 h 1305610"/>
              <a:gd name="connsiteX11" fmla="*/ 9009628 w 12254029"/>
              <a:gd name="connsiteY11" fmla="*/ 108373 h 1305610"/>
              <a:gd name="connsiteX12" fmla="*/ 8976946 w 12254029"/>
              <a:gd name="connsiteY12" fmla="*/ 130394 h 1305610"/>
              <a:gd name="connsiteX13" fmla="*/ 8945491 w 12254029"/>
              <a:gd name="connsiteY13" fmla="*/ 154352 h 1305610"/>
              <a:gd name="connsiteX14" fmla="*/ 8915260 w 12254029"/>
              <a:gd name="connsiteY14" fmla="*/ 180044 h 1305610"/>
              <a:gd name="connsiteX15" fmla="*/ 8886459 w 12254029"/>
              <a:gd name="connsiteY15" fmla="*/ 207672 h 1305610"/>
              <a:gd name="connsiteX16" fmla="*/ 8458331 w 12254029"/>
              <a:gd name="connsiteY16" fmla="*/ 646159 h 1305610"/>
              <a:gd name="connsiteX17" fmla="*/ 8429530 w 12254029"/>
              <a:gd name="connsiteY17" fmla="*/ 673788 h 1305610"/>
              <a:gd name="connsiteX18" fmla="*/ 8399300 w 12254029"/>
              <a:gd name="connsiteY18" fmla="*/ 699581 h 1305610"/>
              <a:gd name="connsiteX19" fmla="*/ 8367844 w 12254029"/>
              <a:gd name="connsiteY19" fmla="*/ 723437 h 1305610"/>
              <a:gd name="connsiteX20" fmla="*/ 8335162 w 12254029"/>
              <a:gd name="connsiteY20" fmla="*/ 745458 h 1305610"/>
              <a:gd name="connsiteX21" fmla="*/ 8301357 w 12254029"/>
              <a:gd name="connsiteY21" fmla="*/ 765645 h 1305610"/>
              <a:gd name="connsiteX22" fmla="*/ 8266633 w 12254029"/>
              <a:gd name="connsiteY22" fmla="*/ 783792 h 1305610"/>
              <a:gd name="connsiteX23" fmla="*/ 8230888 w 12254029"/>
              <a:gd name="connsiteY23" fmla="*/ 799900 h 1305610"/>
              <a:gd name="connsiteX24" fmla="*/ 8194325 w 12254029"/>
              <a:gd name="connsiteY24" fmla="*/ 813969 h 1305610"/>
              <a:gd name="connsiteX25" fmla="*/ 8157048 w 12254029"/>
              <a:gd name="connsiteY25" fmla="*/ 825999 h 1305610"/>
              <a:gd name="connsiteX26" fmla="*/ 8119055 w 12254029"/>
              <a:gd name="connsiteY26" fmla="*/ 835990 h 1305610"/>
              <a:gd name="connsiteX27" fmla="*/ 8080553 w 12254029"/>
              <a:gd name="connsiteY27" fmla="*/ 843738 h 1305610"/>
              <a:gd name="connsiteX28" fmla="*/ 8041539 w 12254029"/>
              <a:gd name="connsiteY28" fmla="*/ 849345 h 1305610"/>
              <a:gd name="connsiteX29" fmla="*/ 8002117 w 12254029"/>
              <a:gd name="connsiteY29" fmla="*/ 852710 h 1305610"/>
              <a:gd name="connsiteX30" fmla="*/ 7962286 w 12254029"/>
              <a:gd name="connsiteY30" fmla="*/ 853831 h 1305610"/>
              <a:gd name="connsiteX31" fmla="*/ 18287 w 12254029"/>
              <a:gd name="connsiteY31" fmla="*/ 877694 h 1305610"/>
              <a:gd name="connsiteX32" fmla="*/ 0 w 12254029"/>
              <a:gd name="connsiteY32" fmla="*/ 1296467 h 1305610"/>
              <a:gd name="connsiteX33" fmla="*/ 12254029 w 12254029"/>
              <a:gd name="connsiteY33" fmla="*/ 1305610 h 1305610"/>
              <a:gd name="connsiteX34" fmla="*/ 12235296 w 12254029"/>
              <a:gd name="connsiteY34" fmla="*/ 0 h 130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254029" h="1305610">
                <a:moveTo>
                  <a:pt x="12235296" y="0"/>
                </a:moveTo>
                <a:lnTo>
                  <a:pt x="9382505" y="0"/>
                </a:lnTo>
                <a:lnTo>
                  <a:pt x="9342674" y="1121"/>
                </a:lnTo>
                <a:lnTo>
                  <a:pt x="9303252" y="4486"/>
                </a:lnTo>
                <a:lnTo>
                  <a:pt x="9264238" y="10093"/>
                </a:lnTo>
                <a:lnTo>
                  <a:pt x="9225633" y="17943"/>
                </a:lnTo>
                <a:lnTo>
                  <a:pt x="9187743" y="27832"/>
                </a:lnTo>
                <a:lnTo>
                  <a:pt x="9150363" y="39862"/>
                </a:lnTo>
                <a:lnTo>
                  <a:pt x="9113903" y="54034"/>
                </a:lnTo>
                <a:lnTo>
                  <a:pt x="9078157" y="70142"/>
                </a:lnTo>
                <a:lnTo>
                  <a:pt x="9043433" y="88289"/>
                </a:lnTo>
                <a:lnTo>
                  <a:pt x="9009628" y="108373"/>
                </a:lnTo>
                <a:lnTo>
                  <a:pt x="8976946" y="130394"/>
                </a:lnTo>
                <a:lnTo>
                  <a:pt x="8945491" y="154352"/>
                </a:lnTo>
                <a:lnTo>
                  <a:pt x="8915260" y="180044"/>
                </a:lnTo>
                <a:lnTo>
                  <a:pt x="8886459" y="207672"/>
                </a:lnTo>
                <a:lnTo>
                  <a:pt x="8458331" y="646159"/>
                </a:lnTo>
                <a:lnTo>
                  <a:pt x="8429530" y="673788"/>
                </a:lnTo>
                <a:lnTo>
                  <a:pt x="8399300" y="699581"/>
                </a:lnTo>
                <a:lnTo>
                  <a:pt x="8367844" y="723437"/>
                </a:lnTo>
                <a:lnTo>
                  <a:pt x="8335162" y="745458"/>
                </a:lnTo>
                <a:lnTo>
                  <a:pt x="8301357" y="765645"/>
                </a:lnTo>
                <a:lnTo>
                  <a:pt x="8266633" y="783792"/>
                </a:lnTo>
                <a:lnTo>
                  <a:pt x="8230888" y="799900"/>
                </a:lnTo>
                <a:lnTo>
                  <a:pt x="8194325" y="813969"/>
                </a:lnTo>
                <a:lnTo>
                  <a:pt x="8157048" y="825999"/>
                </a:lnTo>
                <a:lnTo>
                  <a:pt x="8119055" y="835990"/>
                </a:lnTo>
                <a:lnTo>
                  <a:pt x="8080553" y="843738"/>
                </a:lnTo>
                <a:lnTo>
                  <a:pt x="8041539" y="849345"/>
                </a:lnTo>
                <a:lnTo>
                  <a:pt x="8002117" y="852710"/>
                </a:lnTo>
                <a:lnTo>
                  <a:pt x="7962286" y="853831"/>
                </a:lnTo>
                <a:lnTo>
                  <a:pt x="18287" y="877694"/>
                </a:lnTo>
                <a:lnTo>
                  <a:pt x="0" y="1296467"/>
                </a:lnTo>
                <a:lnTo>
                  <a:pt x="12254029" y="1305610"/>
                </a:lnTo>
                <a:lnTo>
                  <a:pt x="12235296" y="0"/>
                </a:lnTo>
                <a:close/>
              </a:path>
            </a:pathLst>
          </a:custGeom>
          <a:solidFill>
            <a:srgbClr val="FFBF22"/>
          </a:solidFill>
          <a:ln w="10208" cap="flat">
            <a:noFill/>
            <a:prstDash val="solid"/>
            <a:miter/>
          </a:ln>
        </p:spPr>
        <p:txBody>
          <a:bodyPr rtlCol="0" anchor="ctr"/>
          <a:lstStyle/>
          <a:p>
            <a:endParaRPr lang="en-GB"/>
          </a:p>
        </p:txBody>
      </p:sp>
      <p:sp>
        <p:nvSpPr>
          <p:cNvPr id="16" name="Graphic 8">
            <a:extLst>
              <a:ext uri="{FF2B5EF4-FFF2-40B4-BE49-F238E27FC236}">
                <a16:creationId xmlns:a16="http://schemas.microsoft.com/office/drawing/2014/main" id="{B43D1F1A-0FC4-F141-BB54-98D023634746}"/>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17" name="Picture 16">
            <a:extLst>
              <a:ext uri="{FF2B5EF4-FFF2-40B4-BE49-F238E27FC236}">
                <a16:creationId xmlns:a16="http://schemas.microsoft.com/office/drawing/2014/main" id="{B50F6B89-EB35-7342-B99E-2CEC1FF6DC7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Tree>
    <p:extLst>
      <p:ext uri="{BB962C8B-B14F-4D97-AF65-F5344CB8AC3E}">
        <p14:creationId xmlns:p14="http://schemas.microsoft.com/office/powerpoint/2010/main" val="2315528128"/>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INTRO">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EAF27D59-4236-2040-B62F-72DA9623B435}"/>
              </a:ext>
            </a:extLst>
          </p:cNvPr>
          <p:cNvSpPr txBox="1">
            <a:spLocks/>
          </p:cNvSpPr>
          <p:nvPr userDrawn="1"/>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NeueLT Std Med"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b="0" i="0">
              <a:latin typeface="HelveticaNeueLT Pro 65 Md" panose="020B0604020202020204" pitchFamily="34" charset="77"/>
            </a:endParaRPr>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2787385" y="2859817"/>
            <a:ext cx="6617229" cy="1468967"/>
          </a:xfrm>
          <a:prstGeom prst="rect">
            <a:avLst/>
          </a:prstGeom>
        </p:spPr>
        <p:txBody>
          <a:bodyPr/>
          <a:lstStyle>
            <a:lvl1pPr marL="0" indent="0">
              <a:buNone/>
              <a:defRPr sz="1200" b="0" i="0">
                <a:solidFill>
                  <a:srgbClr val="D43900"/>
                </a:solidFill>
                <a:latin typeface="HelveticaNeueLT Pro 65 Md" panose="020B0604020202020204" pitchFamily="34" charset="77"/>
              </a:defRPr>
            </a:lvl1pPr>
            <a:lvl2pPr marL="457189" indent="0">
              <a:buNone/>
              <a:defRPr sz="1800" b="0" i="0">
                <a:solidFill>
                  <a:srgbClr val="E8BC28"/>
                </a:solidFill>
                <a:latin typeface="HelveticaNeueLT Std Lt" panose="020B0403020202020204" pitchFamily="34" charset="0"/>
              </a:defRPr>
            </a:lvl2pPr>
            <a:lvl3pPr marL="914377" indent="0">
              <a:buNone/>
              <a:defRPr sz="1600" b="0" i="0">
                <a:solidFill>
                  <a:srgbClr val="E8BC28"/>
                </a:solidFill>
                <a:latin typeface="HelveticaNeueLT Std Lt" panose="020B0403020202020204" pitchFamily="34" charset="0"/>
              </a:defRPr>
            </a:lvl3pPr>
            <a:lvl4pPr marL="1371566" indent="0">
              <a:buNone/>
              <a:defRPr sz="1400" b="0" i="0">
                <a:solidFill>
                  <a:srgbClr val="E8BC28"/>
                </a:solidFill>
                <a:latin typeface="HelveticaNeueLT Std Lt" panose="020B0403020202020204" pitchFamily="34" charset="0"/>
              </a:defRPr>
            </a:lvl4pPr>
            <a:lvl5pPr marL="1828755" indent="0">
              <a:buNone/>
              <a:defRPr sz="1400" b="0" i="0">
                <a:solidFill>
                  <a:srgbClr val="E8BC28"/>
                </a:solidFill>
                <a:latin typeface="HelveticaNeueLT Std Lt" panose="020B0403020202020204" pitchFamily="34" charset="0"/>
              </a:defRPr>
            </a:lvl5pPr>
          </a:lstStyle>
          <a:p>
            <a:pPr lvl="0"/>
            <a:r>
              <a:rPr lang="en-GB"/>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2787385" y="2372444"/>
            <a:ext cx="6617230" cy="347521"/>
          </a:xfrm>
          <a:prstGeom prst="rect">
            <a:avLst/>
          </a:prstGeom>
        </p:spPr>
        <p:txBody>
          <a:bodyPr/>
          <a:lstStyle>
            <a:lvl1pPr marL="0" indent="0">
              <a:buNone/>
              <a:defRPr sz="2500" b="0" i="0">
                <a:solidFill>
                  <a:srgbClr val="D43900"/>
                </a:solidFill>
                <a:latin typeface="HelveticaNeueLT Pro 55 Roman" panose="020B0604020202020204" pitchFamily="34" charset="77"/>
              </a:defRPr>
            </a:lvl1pPr>
          </a:lstStyle>
          <a:p>
            <a:pPr lvl="0"/>
            <a:r>
              <a:rPr lang="en-GB"/>
              <a:t>Click to edit Master text styles</a:t>
            </a:r>
          </a:p>
        </p:txBody>
      </p:sp>
      <p:pic>
        <p:nvPicPr>
          <p:cNvPr id="7" name="Graphic 6">
            <a:extLst>
              <a:ext uri="{FF2B5EF4-FFF2-40B4-BE49-F238E27FC236}">
                <a16:creationId xmlns:a16="http://schemas.microsoft.com/office/drawing/2014/main" id="{D56E6A72-D405-DE40-A78F-2CB5F312FC0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43009" t="62741" r="32075" b="11581"/>
          <a:stretch/>
        </p:blipFill>
        <p:spPr>
          <a:xfrm>
            <a:off x="6866022" y="2979604"/>
            <a:ext cx="5325978" cy="3878396"/>
          </a:xfrm>
          <a:prstGeom prst="rect">
            <a:avLst/>
          </a:prstGeom>
        </p:spPr>
      </p:pic>
      <p:pic>
        <p:nvPicPr>
          <p:cNvPr id="8" name="Graphic 7">
            <a:extLst>
              <a:ext uri="{FF2B5EF4-FFF2-40B4-BE49-F238E27FC236}">
                <a16:creationId xmlns:a16="http://schemas.microsoft.com/office/drawing/2014/main" id="{3B88E991-8C86-1E47-971B-5DF1AC8B74A0}"/>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43009" t="62741" r="32075" b="11581"/>
          <a:stretch/>
        </p:blipFill>
        <p:spPr>
          <a:xfrm rot="10800000">
            <a:off x="-1" y="0"/>
            <a:ext cx="5325978" cy="3878396"/>
          </a:xfrm>
          <a:prstGeom prst="rect">
            <a:avLst/>
          </a:prstGeom>
        </p:spPr>
      </p:pic>
      <p:sp>
        <p:nvSpPr>
          <p:cNvPr id="9" name="Graphic 8">
            <a:extLst>
              <a:ext uri="{FF2B5EF4-FFF2-40B4-BE49-F238E27FC236}">
                <a16:creationId xmlns:a16="http://schemas.microsoft.com/office/drawing/2014/main" id="{40E10344-428E-3445-B46F-EDC4E85516FD}"/>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10" name="Picture 9">
            <a:extLst>
              <a:ext uri="{FF2B5EF4-FFF2-40B4-BE49-F238E27FC236}">
                <a16:creationId xmlns:a16="http://schemas.microsoft.com/office/drawing/2014/main" id="{6762DB36-B88A-EF4C-B631-9095785C8A3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
        <p:nvSpPr>
          <p:cNvPr id="13" name="Graphic 8">
            <a:extLst>
              <a:ext uri="{FF2B5EF4-FFF2-40B4-BE49-F238E27FC236}">
                <a16:creationId xmlns:a16="http://schemas.microsoft.com/office/drawing/2014/main" id="{3FF73AA8-7BCB-8C40-A6F0-2A5A445B6AD7}"/>
              </a:ext>
            </a:extLst>
          </p:cNvPr>
          <p:cNvSpPr/>
          <p:nvPr userDrawn="1"/>
        </p:nvSpPr>
        <p:spPr>
          <a:xfrm>
            <a:off x="-19212" y="6232997"/>
            <a:ext cx="12247465"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7465" h="405034">
                <a:moveTo>
                  <a:pt x="12247465" y="0"/>
                </a:moveTo>
                <a:lnTo>
                  <a:pt x="10301867" y="0"/>
                </a:lnTo>
                <a:lnTo>
                  <a:pt x="10263777" y="2097"/>
                </a:lnTo>
                <a:lnTo>
                  <a:pt x="10226671" y="8549"/>
                </a:lnTo>
                <a:lnTo>
                  <a:pt x="10190386" y="18873"/>
                </a:lnTo>
                <a:lnTo>
                  <a:pt x="10155743" y="33229"/>
                </a:lnTo>
                <a:lnTo>
                  <a:pt x="10122906" y="51456"/>
                </a:lnTo>
                <a:lnTo>
                  <a:pt x="10092040" y="73232"/>
                </a:lnTo>
                <a:lnTo>
                  <a:pt x="10063636" y="98557"/>
                </a:lnTo>
                <a:lnTo>
                  <a:pt x="9858241" y="306639"/>
                </a:lnTo>
                <a:lnTo>
                  <a:pt x="9829837" y="331964"/>
                </a:lnTo>
                <a:lnTo>
                  <a:pt x="9798970" y="353740"/>
                </a:lnTo>
                <a:lnTo>
                  <a:pt x="9766133" y="371806"/>
                </a:lnTo>
                <a:lnTo>
                  <a:pt x="9731491" y="386162"/>
                </a:lnTo>
                <a:lnTo>
                  <a:pt x="9695370" y="396646"/>
                </a:lnTo>
                <a:lnTo>
                  <a:pt x="9658101" y="402937"/>
                </a:lnTo>
                <a:lnTo>
                  <a:pt x="9620010" y="405034"/>
                </a:lnTo>
                <a:lnTo>
                  <a:pt x="0" y="403558"/>
                </a:lnTo>
              </a:path>
            </a:pathLst>
          </a:custGeom>
          <a:noFill/>
          <a:ln w="16417" cap="flat">
            <a:solidFill>
              <a:srgbClr val="FFBF22"/>
            </a:solidFill>
            <a:prstDash val="solid"/>
            <a:miter/>
          </a:ln>
        </p:spPr>
        <p:txBody>
          <a:bodyPr rtlCol="0" anchor="ctr"/>
          <a:lstStyle/>
          <a:p>
            <a:endParaRPr lang="en-GB"/>
          </a:p>
        </p:txBody>
      </p:sp>
    </p:spTree>
    <p:extLst>
      <p:ext uri="{BB962C8B-B14F-4D97-AF65-F5344CB8AC3E}">
        <p14:creationId xmlns:p14="http://schemas.microsoft.com/office/powerpoint/2010/main" val="3712439658"/>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ctr"/>
          <a:lstStyle>
            <a:lvl1pPr>
              <a:defRPr sz="2500" b="0" i="0">
                <a:solidFill>
                  <a:schemeClr val="bg1"/>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6" name="Graphic 8">
            <a:extLst>
              <a:ext uri="{FF2B5EF4-FFF2-40B4-BE49-F238E27FC236}">
                <a16:creationId xmlns:a16="http://schemas.microsoft.com/office/drawing/2014/main" id="{97A9BE7D-4F33-3848-AB72-45E3D24FF39E}"/>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7" name="Picture 6">
            <a:extLst>
              <a:ext uri="{FF2B5EF4-FFF2-40B4-BE49-F238E27FC236}">
                <a16:creationId xmlns:a16="http://schemas.microsoft.com/office/drawing/2014/main" id="{87AB500E-F71F-464A-99D4-01E01F6ACB9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
        <p:nvSpPr>
          <p:cNvPr id="8" name="Graphic 8">
            <a:extLst>
              <a:ext uri="{FF2B5EF4-FFF2-40B4-BE49-F238E27FC236}">
                <a16:creationId xmlns:a16="http://schemas.microsoft.com/office/drawing/2014/main" id="{A0257AB4-0DD9-E344-9716-D897A6D449B5}"/>
              </a:ext>
            </a:extLst>
          </p:cNvPr>
          <p:cNvSpPr/>
          <p:nvPr userDrawn="1"/>
        </p:nvSpPr>
        <p:spPr>
          <a:xfrm>
            <a:off x="-19212" y="6232997"/>
            <a:ext cx="12247465"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7465" h="405034">
                <a:moveTo>
                  <a:pt x="12247465" y="0"/>
                </a:moveTo>
                <a:lnTo>
                  <a:pt x="10301867" y="0"/>
                </a:lnTo>
                <a:lnTo>
                  <a:pt x="10263777" y="2097"/>
                </a:lnTo>
                <a:lnTo>
                  <a:pt x="10226671" y="8549"/>
                </a:lnTo>
                <a:lnTo>
                  <a:pt x="10190386" y="18873"/>
                </a:lnTo>
                <a:lnTo>
                  <a:pt x="10155743" y="33229"/>
                </a:lnTo>
                <a:lnTo>
                  <a:pt x="10122906" y="51456"/>
                </a:lnTo>
                <a:lnTo>
                  <a:pt x="10092040" y="73232"/>
                </a:lnTo>
                <a:lnTo>
                  <a:pt x="10063636" y="98557"/>
                </a:lnTo>
                <a:lnTo>
                  <a:pt x="9858241" y="306639"/>
                </a:lnTo>
                <a:lnTo>
                  <a:pt x="9829837" y="331964"/>
                </a:lnTo>
                <a:lnTo>
                  <a:pt x="9798970" y="353740"/>
                </a:lnTo>
                <a:lnTo>
                  <a:pt x="9766133" y="371806"/>
                </a:lnTo>
                <a:lnTo>
                  <a:pt x="9731491" y="386162"/>
                </a:lnTo>
                <a:lnTo>
                  <a:pt x="9695370" y="396646"/>
                </a:lnTo>
                <a:lnTo>
                  <a:pt x="9658101" y="402937"/>
                </a:lnTo>
                <a:lnTo>
                  <a:pt x="9620010" y="405034"/>
                </a:lnTo>
                <a:lnTo>
                  <a:pt x="0" y="403558"/>
                </a:lnTo>
              </a:path>
            </a:pathLst>
          </a:custGeom>
          <a:noFill/>
          <a:ln w="16417" cap="flat">
            <a:solidFill>
              <a:srgbClr val="FFBF22"/>
            </a:solidFill>
            <a:prstDash val="solid"/>
            <a:miter/>
          </a:ln>
        </p:spPr>
        <p:txBody>
          <a:bodyPr rtlCol="0" anchor="ctr"/>
          <a:lstStyle/>
          <a:p>
            <a:endParaRPr lang="en-GB"/>
          </a:p>
        </p:txBody>
      </p:sp>
    </p:spTree>
    <p:extLst>
      <p:ext uri="{BB962C8B-B14F-4D97-AF65-F5344CB8AC3E}">
        <p14:creationId xmlns:p14="http://schemas.microsoft.com/office/powerpoint/2010/main" val="1809474084"/>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Contents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C467E4A-CC9D-E041-8263-9CCBD5B47DBE}"/>
              </a:ext>
            </a:extLst>
          </p:cNvPr>
          <p:cNvSpPr>
            <a:spLocks noGrp="1"/>
          </p:cNvSpPr>
          <p:nvPr>
            <p:ph type="title" hasCustomPrompt="1"/>
          </p:nvPr>
        </p:nvSpPr>
        <p:spPr>
          <a:xfrm>
            <a:off x="497524" y="780175"/>
            <a:ext cx="1576374" cy="1979958"/>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a:t>Contents</a:t>
            </a:r>
            <a:endParaRPr lang="en-US"/>
          </a:p>
        </p:txBody>
      </p:sp>
      <p:sp>
        <p:nvSpPr>
          <p:cNvPr id="9" name="Text Placeholder 11">
            <a:extLst>
              <a:ext uri="{FF2B5EF4-FFF2-40B4-BE49-F238E27FC236}">
                <a16:creationId xmlns:a16="http://schemas.microsoft.com/office/drawing/2014/main" id="{F38FD49F-C7EF-E14F-805C-2D07E703AC6F}"/>
              </a:ext>
            </a:extLst>
          </p:cNvPr>
          <p:cNvSpPr>
            <a:spLocks noGrp="1"/>
          </p:cNvSpPr>
          <p:nvPr>
            <p:ph type="body" sz="quarter" idx="10" hasCustomPrompt="1"/>
          </p:nvPr>
        </p:nvSpPr>
        <p:spPr>
          <a:xfrm>
            <a:off x="2383462" y="780177"/>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Insert text here</a:t>
            </a:r>
            <a:endParaRPr lang="en-US"/>
          </a:p>
        </p:txBody>
      </p:sp>
      <p:sp>
        <p:nvSpPr>
          <p:cNvPr id="10" name="Text Placeholder 11">
            <a:extLst>
              <a:ext uri="{FF2B5EF4-FFF2-40B4-BE49-F238E27FC236}">
                <a16:creationId xmlns:a16="http://schemas.microsoft.com/office/drawing/2014/main" id="{CF13EC0C-3E3A-4B4C-AD1D-36C152AB2A81}"/>
              </a:ext>
            </a:extLst>
          </p:cNvPr>
          <p:cNvSpPr>
            <a:spLocks noGrp="1"/>
          </p:cNvSpPr>
          <p:nvPr>
            <p:ph type="body" sz="quarter" idx="11" hasCustomPrompt="1"/>
          </p:nvPr>
        </p:nvSpPr>
        <p:spPr>
          <a:xfrm>
            <a:off x="2383462" y="1277718"/>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Insert text here</a:t>
            </a:r>
            <a:endParaRPr lang="en-US"/>
          </a:p>
        </p:txBody>
      </p:sp>
      <p:sp>
        <p:nvSpPr>
          <p:cNvPr id="11" name="Text Placeholder 11">
            <a:extLst>
              <a:ext uri="{FF2B5EF4-FFF2-40B4-BE49-F238E27FC236}">
                <a16:creationId xmlns:a16="http://schemas.microsoft.com/office/drawing/2014/main" id="{845D83A8-B41B-424F-B8DA-250715155E84}"/>
              </a:ext>
            </a:extLst>
          </p:cNvPr>
          <p:cNvSpPr>
            <a:spLocks noGrp="1"/>
          </p:cNvSpPr>
          <p:nvPr>
            <p:ph type="body" sz="quarter" idx="12" hasCustomPrompt="1"/>
          </p:nvPr>
        </p:nvSpPr>
        <p:spPr>
          <a:xfrm>
            <a:off x="2383462" y="1775259"/>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Insert text here</a:t>
            </a:r>
            <a:endParaRPr lang="en-US"/>
          </a:p>
        </p:txBody>
      </p:sp>
      <p:sp>
        <p:nvSpPr>
          <p:cNvPr id="13" name="Text Placeholder 11">
            <a:extLst>
              <a:ext uri="{FF2B5EF4-FFF2-40B4-BE49-F238E27FC236}">
                <a16:creationId xmlns:a16="http://schemas.microsoft.com/office/drawing/2014/main" id="{A384A9DD-3701-7C46-B11A-B35C8938662A}"/>
              </a:ext>
            </a:extLst>
          </p:cNvPr>
          <p:cNvSpPr>
            <a:spLocks noGrp="1"/>
          </p:cNvSpPr>
          <p:nvPr>
            <p:ph type="body" sz="quarter" idx="13" hasCustomPrompt="1"/>
          </p:nvPr>
        </p:nvSpPr>
        <p:spPr>
          <a:xfrm>
            <a:off x="5543521" y="780177"/>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a:t>
            </a:r>
            <a:endParaRPr lang="en-US"/>
          </a:p>
        </p:txBody>
      </p:sp>
      <p:sp>
        <p:nvSpPr>
          <p:cNvPr id="14" name="Text Placeholder 11">
            <a:extLst>
              <a:ext uri="{FF2B5EF4-FFF2-40B4-BE49-F238E27FC236}">
                <a16:creationId xmlns:a16="http://schemas.microsoft.com/office/drawing/2014/main" id="{0712E752-E697-EA48-AA18-01765EF3348E}"/>
              </a:ext>
            </a:extLst>
          </p:cNvPr>
          <p:cNvSpPr>
            <a:spLocks noGrp="1"/>
          </p:cNvSpPr>
          <p:nvPr>
            <p:ph type="body" sz="quarter" idx="14" hasCustomPrompt="1"/>
          </p:nvPr>
        </p:nvSpPr>
        <p:spPr>
          <a:xfrm>
            <a:off x="5543521" y="1277718"/>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a:t>
            </a:r>
            <a:endParaRPr lang="en-US"/>
          </a:p>
        </p:txBody>
      </p:sp>
      <p:sp>
        <p:nvSpPr>
          <p:cNvPr id="15" name="Text Placeholder 11">
            <a:extLst>
              <a:ext uri="{FF2B5EF4-FFF2-40B4-BE49-F238E27FC236}">
                <a16:creationId xmlns:a16="http://schemas.microsoft.com/office/drawing/2014/main" id="{4854C24E-89B9-D946-9ACB-4C5A2330CE21}"/>
              </a:ext>
            </a:extLst>
          </p:cNvPr>
          <p:cNvSpPr>
            <a:spLocks noGrp="1"/>
          </p:cNvSpPr>
          <p:nvPr>
            <p:ph type="body" sz="quarter" idx="15" hasCustomPrompt="1"/>
          </p:nvPr>
        </p:nvSpPr>
        <p:spPr>
          <a:xfrm>
            <a:off x="5543521" y="1775259"/>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a:t>
            </a:r>
            <a:endParaRPr lang="en-US"/>
          </a:p>
        </p:txBody>
      </p:sp>
      <p:sp>
        <p:nvSpPr>
          <p:cNvPr id="16" name="Text Placeholder 11">
            <a:extLst>
              <a:ext uri="{FF2B5EF4-FFF2-40B4-BE49-F238E27FC236}">
                <a16:creationId xmlns:a16="http://schemas.microsoft.com/office/drawing/2014/main" id="{8477FF4C-DCDA-A24C-A05F-21275ADAD02E}"/>
              </a:ext>
            </a:extLst>
          </p:cNvPr>
          <p:cNvSpPr>
            <a:spLocks noGrp="1"/>
          </p:cNvSpPr>
          <p:nvPr>
            <p:ph type="body" sz="quarter" idx="16" hasCustomPrompt="1"/>
          </p:nvPr>
        </p:nvSpPr>
        <p:spPr>
          <a:xfrm>
            <a:off x="2383462" y="2286247"/>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Insert text here</a:t>
            </a:r>
            <a:endParaRPr lang="en-US"/>
          </a:p>
        </p:txBody>
      </p:sp>
      <p:sp>
        <p:nvSpPr>
          <p:cNvPr id="17" name="Text Placeholder 11">
            <a:extLst>
              <a:ext uri="{FF2B5EF4-FFF2-40B4-BE49-F238E27FC236}">
                <a16:creationId xmlns:a16="http://schemas.microsoft.com/office/drawing/2014/main" id="{4911384D-00A8-A846-8199-659658B4E7CB}"/>
              </a:ext>
            </a:extLst>
          </p:cNvPr>
          <p:cNvSpPr>
            <a:spLocks noGrp="1"/>
          </p:cNvSpPr>
          <p:nvPr>
            <p:ph type="body" sz="quarter" idx="17" hasCustomPrompt="1"/>
          </p:nvPr>
        </p:nvSpPr>
        <p:spPr>
          <a:xfrm>
            <a:off x="2383462" y="2783788"/>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Insert text here</a:t>
            </a:r>
            <a:endParaRPr lang="en-US"/>
          </a:p>
        </p:txBody>
      </p:sp>
      <p:sp>
        <p:nvSpPr>
          <p:cNvPr id="18" name="Text Placeholder 11">
            <a:extLst>
              <a:ext uri="{FF2B5EF4-FFF2-40B4-BE49-F238E27FC236}">
                <a16:creationId xmlns:a16="http://schemas.microsoft.com/office/drawing/2014/main" id="{E7B1601A-7A27-8F4D-B29F-330068C19A45}"/>
              </a:ext>
            </a:extLst>
          </p:cNvPr>
          <p:cNvSpPr>
            <a:spLocks noGrp="1"/>
          </p:cNvSpPr>
          <p:nvPr>
            <p:ph type="body" sz="quarter" idx="18" hasCustomPrompt="1"/>
          </p:nvPr>
        </p:nvSpPr>
        <p:spPr>
          <a:xfrm>
            <a:off x="2383462" y="3281329"/>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Insert text here</a:t>
            </a:r>
            <a:endParaRPr lang="en-US"/>
          </a:p>
        </p:txBody>
      </p:sp>
      <p:sp>
        <p:nvSpPr>
          <p:cNvPr id="19" name="Text Placeholder 11">
            <a:extLst>
              <a:ext uri="{FF2B5EF4-FFF2-40B4-BE49-F238E27FC236}">
                <a16:creationId xmlns:a16="http://schemas.microsoft.com/office/drawing/2014/main" id="{AC7C59BC-9FFC-E842-B65D-257EABEA0D62}"/>
              </a:ext>
            </a:extLst>
          </p:cNvPr>
          <p:cNvSpPr>
            <a:spLocks noGrp="1"/>
          </p:cNvSpPr>
          <p:nvPr>
            <p:ph type="body" sz="quarter" idx="19" hasCustomPrompt="1"/>
          </p:nvPr>
        </p:nvSpPr>
        <p:spPr>
          <a:xfrm>
            <a:off x="5543521" y="2286247"/>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a:t>
            </a:r>
            <a:endParaRPr lang="en-US"/>
          </a:p>
        </p:txBody>
      </p:sp>
      <p:sp>
        <p:nvSpPr>
          <p:cNvPr id="20" name="Text Placeholder 11">
            <a:extLst>
              <a:ext uri="{FF2B5EF4-FFF2-40B4-BE49-F238E27FC236}">
                <a16:creationId xmlns:a16="http://schemas.microsoft.com/office/drawing/2014/main" id="{86DF93A0-D1F2-8243-837B-09BE4847DB15}"/>
              </a:ext>
            </a:extLst>
          </p:cNvPr>
          <p:cNvSpPr>
            <a:spLocks noGrp="1"/>
          </p:cNvSpPr>
          <p:nvPr>
            <p:ph type="body" sz="quarter" idx="20" hasCustomPrompt="1"/>
          </p:nvPr>
        </p:nvSpPr>
        <p:spPr>
          <a:xfrm>
            <a:off x="5543521" y="2783788"/>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a:t>
            </a:r>
            <a:endParaRPr lang="en-US"/>
          </a:p>
        </p:txBody>
      </p:sp>
      <p:sp>
        <p:nvSpPr>
          <p:cNvPr id="21" name="Text Placeholder 11">
            <a:extLst>
              <a:ext uri="{FF2B5EF4-FFF2-40B4-BE49-F238E27FC236}">
                <a16:creationId xmlns:a16="http://schemas.microsoft.com/office/drawing/2014/main" id="{4564E3BF-9456-A14A-9DFF-F690D63BEC7D}"/>
              </a:ext>
            </a:extLst>
          </p:cNvPr>
          <p:cNvSpPr>
            <a:spLocks noGrp="1"/>
          </p:cNvSpPr>
          <p:nvPr>
            <p:ph type="body" sz="quarter" idx="21" hasCustomPrompt="1"/>
          </p:nvPr>
        </p:nvSpPr>
        <p:spPr>
          <a:xfrm>
            <a:off x="5543521" y="3281329"/>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a:t>
            </a:r>
            <a:endParaRPr lang="en-US"/>
          </a:p>
        </p:txBody>
      </p:sp>
      <p:sp>
        <p:nvSpPr>
          <p:cNvPr id="22" name="Text Placeholder 11">
            <a:extLst>
              <a:ext uri="{FF2B5EF4-FFF2-40B4-BE49-F238E27FC236}">
                <a16:creationId xmlns:a16="http://schemas.microsoft.com/office/drawing/2014/main" id="{01B93480-A8EB-6949-8475-080A90044562}"/>
              </a:ext>
            </a:extLst>
          </p:cNvPr>
          <p:cNvSpPr>
            <a:spLocks noGrp="1"/>
          </p:cNvSpPr>
          <p:nvPr>
            <p:ph type="body" sz="quarter" idx="22" hasCustomPrompt="1"/>
          </p:nvPr>
        </p:nvSpPr>
        <p:spPr>
          <a:xfrm>
            <a:off x="2383462" y="3792316"/>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Insert text here</a:t>
            </a:r>
            <a:endParaRPr lang="en-US"/>
          </a:p>
        </p:txBody>
      </p:sp>
      <p:sp>
        <p:nvSpPr>
          <p:cNvPr id="23" name="Text Placeholder 11">
            <a:extLst>
              <a:ext uri="{FF2B5EF4-FFF2-40B4-BE49-F238E27FC236}">
                <a16:creationId xmlns:a16="http://schemas.microsoft.com/office/drawing/2014/main" id="{1635D14D-7E0C-984E-9882-279DF7A25E84}"/>
              </a:ext>
            </a:extLst>
          </p:cNvPr>
          <p:cNvSpPr>
            <a:spLocks noGrp="1"/>
          </p:cNvSpPr>
          <p:nvPr>
            <p:ph type="body" sz="quarter" idx="23" hasCustomPrompt="1"/>
          </p:nvPr>
        </p:nvSpPr>
        <p:spPr>
          <a:xfrm>
            <a:off x="2383462" y="4289857"/>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Insert text here</a:t>
            </a:r>
            <a:endParaRPr lang="en-US"/>
          </a:p>
        </p:txBody>
      </p:sp>
      <p:sp>
        <p:nvSpPr>
          <p:cNvPr id="24" name="Text Placeholder 11">
            <a:extLst>
              <a:ext uri="{FF2B5EF4-FFF2-40B4-BE49-F238E27FC236}">
                <a16:creationId xmlns:a16="http://schemas.microsoft.com/office/drawing/2014/main" id="{3D725C34-0EC8-8646-B18C-DD25F11FE4DB}"/>
              </a:ext>
            </a:extLst>
          </p:cNvPr>
          <p:cNvSpPr>
            <a:spLocks noGrp="1"/>
          </p:cNvSpPr>
          <p:nvPr>
            <p:ph type="body" sz="quarter" idx="24" hasCustomPrompt="1"/>
          </p:nvPr>
        </p:nvSpPr>
        <p:spPr>
          <a:xfrm>
            <a:off x="2383462" y="4787398"/>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Insert text here</a:t>
            </a:r>
            <a:endParaRPr lang="en-US"/>
          </a:p>
        </p:txBody>
      </p:sp>
      <p:sp>
        <p:nvSpPr>
          <p:cNvPr id="25" name="Text Placeholder 11">
            <a:extLst>
              <a:ext uri="{FF2B5EF4-FFF2-40B4-BE49-F238E27FC236}">
                <a16:creationId xmlns:a16="http://schemas.microsoft.com/office/drawing/2014/main" id="{CCAEFCC5-E29F-8F45-9466-7C2324994B50}"/>
              </a:ext>
            </a:extLst>
          </p:cNvPr>
          <p:cNvSpPr>
            <a:spLocks noGrp="1"/>
          </p:cNvSpPr>
          <p:nvPr>
            <p:ph type="body" sz="quarter" idx="25" hasCustomPrompt="1"/>
          </p:nvPr>
        </p:nvSpPr>
        <p:spPr>
          <a:xfrm>
            <a:off x="5543521" y="3792316"/>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a:t>
            </a:r>
            <a:endParaRPr lang="en-US"/>
          </a:p>
        </p:txBody>
      </p:sp>
      <p:sp>
        <p:nvSpPr>
          <p:cNvPr id="26" name="Text Placeholder 11">
            <a:extLst>
              <a:ext uri="{FF2B5EF4-FFF2-40B4-BE49-F238E27FC236}">
                <a16:creationId xmlns:a16="http://schemas.microsoft.com/office/drawing/2014/main" id="{3765E4FA-109D-EF46-A269-D052FA8B4E0B}"/>
              </a:ext>
            </a:extLst>
          </p:cNvPr>
          <p:cNvSpPr>
            <a:spLocks noGrp="1"/>
          </p:cNvSpPr>
          <p:nvPr>
            <p:ph type="body" sz="quarter" idx="26" hasCustomPrompt="1"/>
          </p:nvPr>
        </p:nvSpPr>
        <p:spPr>
          <a:xfrm>
            <a:off x="5543521" y="4289857"/>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a:t>
            </a:r>
            <a:endParaRPr lang="en-US"/>
          </a:p>
        </p:txBody>
      </p:sp>
      <p:sp>
        <p:nvSpPr>
          <p:cNvPr id="27" name="Text Placeholder 11">
            <a:extLst>
              <a:ext uri="{FF2B5EF4-FFF2-40B4-BE49-F238E27FC236}">
                <a16:creationId xmlns:a16="http://schemas.microsoft.com/office/drawing/2014/main" id="{E1E267C0-5F02-BC40-A5ED-77F118565745}"/>
              </a:ext>
            </a:extLst>
          </p:cNvPr>
          <p:cNvSpPr>
            <a:spLocks noGrp="1"/>
          </p:cNvSpPr>
          <p:nvPr>
            <p:ph type="body" sz="quarter" idx="27" hasCustomPrompt="1"/>
          </p:nvPr>
        </p:nvSpPr>
        <p:spPr>
          <a:xfrm>
            <a:off x="5543521" y="4787398"/>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a:t>
            </a:r>
            <a:endParaRPr lang="en-US"/>
          </a:p>
        </p:txBody>
      </p:sp>
      <p:pic>
        <p:nvPicPr>
          <p:cNvPr id="35" name="Graphic 34">
            <a:extLst>
              <a:ext uri="{FF2B5EF4-FFF2-40B4-BE49-F238E27FC236}">
                <a16:creationId xmlns:a16="http://schemas.microsoft.com/office/drawing/2014/main" id="{D619706E-638F-5546-A799-A8DE39D8CE27}"/>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43009" t="62741" r="32075" b="11581"/>
          <a:stretch/>
        </p:blipFill>
        <p:spPr>
          <a:xfrm>
            <a:off x="6866023" y="2759635"/>
            <a:ext cx="5325978" cy="3878396"/>
          </a:xfrm>
          <a:prstGeom prst="rect">
            <a:avLst/>
          </a:prstGeom>
        </p:spPr>
      </p:pic>
      <p:sp>
        <p:nvSpPr>
          <p:cNvPr id="28" name="Graphic 8">
            <a:extLst>
              <a:ext uri="{FF2B5EF4-FFF2-40B4-BE49-F238E27FC236}">
                <a16:creationId xmlns:a16="http://schemas.microsoft.com/office/drawing/2014/main" id="{FD626203-AFC9-944D-AB6E-62F66D9CC2D5}"/>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29" name="Picture 28">
            <a:extLst>
              <a:ext uri="{FF2B5EF4-FFF2-40B4-BE49-F238E27FC236}">
                <a16:creationId xmlns:a16="http://schemas.microsoft.com/office/drawing/2014/main" id="{D7AB498F-5CE8-3D4B-A7E3-7EA12D374B7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
        <p:nvSpPr>
          <p:cNvPr id="30" name="Graphic 8">
            <a:extLst>
              <a:ext uri="{FF2B5EF4-FFF2-40B4-BE49-F238E27FC236}">
                <a16:creationId xmlns:a16="http://schemas.microsoft.com/office/drawing/2014/main" id="{5E6DE44C-8AC5-F44E-B4CD-91025DAF7BCE}"/>
              </a:ext>
            </a:extLst>
          </p:cNvPr>
          <p:cNvSpPr/>
          <p:nvPr userDrawn="1"/>
        </p:nvSpPr>
        <p:spPr>
          <a:xfrm>
            <a:off x="-19212" y="6232997"/>
            <a:ext cx="12247465"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7465" h="405034">
                <a:moveTo>
                  <a:pt x="12247465" y="0"/>
                </a:moveTo>
                <a:lnTo>
                  <a:pt x="10301867" y="0"/>
                </a:lnTo>
                <a:lnTo>
                  <a:pt x="10263777" y="2097"/>
                </a:lnTo>
                <a:lnTo>
                  <a:pt x="10226671" y="8549"/>
                </a:lnTo>
                <a:lnTo>
                  <a:pt x="10190386" y="18873"/>
                </a:lnTo>
                <a:lnTo>
                  <a:pt x="10155743" y="33229"/>
                </a:lnTo>
                <a:lnTo>
                  <a:pt x="10122906" y="51456"/>
                </a:lnTo>
                <a:lnTo>
                  <a:pt x="10092040" y="73232"/>
                </a:lnTo>
                <a:lnTo>
                  <a:pt x="10063636" y="98557"/>
                </a:lnTo>
                <a:lnTo>
                  <a:pt x="9858241" y="306639"/>
                </a:lnTo>
                <a:lnTo>
                  <a:pt x="9829837" y="331964"/>
                </a:lnTo>
                <a:lnTo>
                  <a:pt x="9798970" y="353740"/>
                </a:lnTo>
                <a:lnTo>
                  <a:pt x="9766133" y="371806"/>
                </a:lnTo>
                <a:lnTo>
                  <a:pt x="9731491" y="386162"/>
                </a:lnTo>
                <a:lnTo>
                  <a:pt x="9695370" y="396646"/>
                </a:lnTo>
                <a:lnTo>
                  <a:pt x="9658101" y="402937"/>
                </a:lnTo>
                <a:lnTo>
                  <a:pt x="9620010" y="405034"/>
                </a:lnTo>
                <a:lnTo>
                  <a:pt x="0" y="403558"/>
                </a:lnTo>
              </a:path>
            </a:pathLst>
          </a:custGeom>
          <a:noFill/>
          <a:ln w="16417" cap="flat">
            <a:solidFill>
              <a:srgbClr val="FFBF22"/>
            </a:solidFill>
            <a:prstDash val="solid"/>
            <a:miter/>
          </a:ln>
        </p:spPr>
        <p:txBody>
          <a:bodyPr rtlCol="0" anchor="ctr"/>
          <a:lstStyle/>
          <a:p>
            <a:endParaRPr lang="en-GB"/>
          </a:p>
        </p:txBody>
      </p:sp>
    </p:spTree>
    <p:extLst>
      <p:ext uri="{BB962C8B-B14F-4D97-AF65-F5344CB8AC3E}">
        <p14:creationId xmlns:p14="http://schemas.microsoft.com/office/powerpoint/2010/main" val="1401227301"/>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Content + Space">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780175"/>
            <a:ext cx="3148908" cy="2932112"/>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900" b="0" i="0">
                <a:ln>
                  <a:noFill/>
                </a:ln>
                <a:solidFill>
                  <a:srgbClr val="454546"/>
                </a:solidFill>
                <a:latin typeface="HelveticaNeueLT Pro 55 Roman" panose="020B0604020202020204" pitchFamily="34" charset="77"/>
              </a:defRPr>
            </a:lvl2pPr>
            <a:lvl3pPr marL="914377" indent="0">
              <a:buFont typeface="Arial" panose="020B0604020202020204" pitchFamily="34" charset="0"/>
              <a:buNone/>
              <a:defRPr sz="900" b="0" i="0">
                <a:solidFill>
                  <a:srgbClr val="454546"/>
                </a:solidFill>
                <a:latin typeface="HelveticaNeueLT Pro 55 Roman" panose="020B0604020202020204" pitchFamily="34" charset="77"/>
              </a:defRPr>
            </a:lvl3pPr>
            <a:lvl4pPr marL="1371566" indent="0">
              <a:buFont typeface="Arial" panose="020B0604020202020204" pitchFamily="34" charset="0"/>
              <a:buNone/>
              <a:defRPr sz="900" b="0" i="0">
                <a:solidFill>
                  <a:srgbClr val="454546"/>
                </a:solidFill>
                <a:latin typeface="HelveticaNeueLT Pro 55 Roman" panose="020B0604020202020204" pitchFamily="34" charset="77"/>
              </a:defRPr>
            </a:lvl4pPr>
            <a:lvl5pPr marL="1828755" indent="0">
              <a:buNone/>
              <a:defRPr b="0" i="0">
                <a:latin typeface="HelveticaNeueLT Std Thin" panose="020B0403020202020204" pitchFamily="34" charset="0"/>
              </a:defRPr>
            </a:lvl5pPr>
          </a:lstStyle>
          <a:p>
            <a:pPr lvl="0"/>
            <a:r>
              <a:rPr lang="en-GB"/>
              <a:t>Second level</a:t>
            </a:r>
          </a:p>
          <a:p>
            <a:pPr lvl="1"/>
            <a:r>
              <a:rPr lang="en-GB"/>
              <a:t>Third level</a:t>
            </a:r>
          </a:p>
          <a:p>
            <a:pPr lvl="2"/>
            <a:r>
              <a:rPr lang="en-GB"/>
              <a:t>Fourth level</a:t>
            </a:r>
          </a:p>
          <a:p>
            <a:pPr lvl="3"/>
            <a:r>
              <a:rPr lang="en-GB"/>
              <a:t>Fifth level</a:t>
            </a:r>
            <a:endParaRPr lang="en-US"/>
          </a:p>
        </p:txBody>
      </p:sp>
      <p:sp>
        <p:nvSpPr>
          <p:cNvPr id="6" name="Title 1">
            <a:extLst>
              <a:ext uri="{FF2B5EF4-FFF2-40B4-BE49-F238E27FC236}">
                <a16:creationId xmlns:a16="http://schemas.microsoft.com/office/drawing/2014/main" id="{1C467E4A-CC9D-E041-8263-9CCBD5B47DBE}"/>
              </a:ext>
            </a:extLst>
          </p:cNvPr>
          <p:cNvSpPr>
            <a:spLocks noGrp="1"/>
          </p:cNvSpPr>
          <p:nvPr>
            <p:ph type="title"/>
          </p:nvPr>
        </p:nvSpPr>
        <p:spPr>
          <a:xfrm>
            <a:off x="497523" y="780175"/>
            <a:ext cx="3160077" cy="1979958"/>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pic>
        <p:nvPicPr>
          <p:cNvPr id="10" name="Graphic 9">
            <a:extLst>
              <a:ext uri="{FF2B5EF4-FFF2-40B4-BE49-F238E27FC236}">
                <a16:creationId xmlns:a16="http://schemas.microsoft.com/office/drawing/2014/main" id="{62D08151-A5C6-7141-A74A-90A3B0E8C87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44908" t="62631" r="25523" b="11691"/>
          <a:stretch/>
        </p:blipFill>
        <p:spPr>
          <a:xfrm flipH="1">
            <a:off x="0" y="2760133"/>
            <a:ext cx="6320589" cy="3878396"/>
          </a:xfrm>
          <a:prstGeom prst="rect">
            <a:avLst/>
          </a:prstGeom>
        </p:spPr>
      </p:pic>
      <p:sp>
        <p:nvSpPr>
          <p:cNvPr id="9" name="Graphic 8">
            <a:extLst>
              <a:ext uri="{FF2B5EF4-FFF2-40B4-BE49-F238E27FC236}">
                <a16:creationId xmlns:a16="http://schemas.microsoft.com/office/drawing/2014/main" id="{812567C6-19F3-554E-9384-1BC31C604938}"/>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11" name="Picture 10">
            <a:extLst>
              <a:ext uri="{FF2B5EF4-FFF2-40B4-BE49-F238E27FC236}">
                <a16:creationId xmlns:a16="http://schemas.microsoft.com/office/drawing/2014/main" id="{4DB9B8B1-B6D6-7945-ACCD-FAF0925F3CD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
        <p:nvSpPr>
          <p:cNvPr id="13" name="Graphic 8">
            <a:extLst>
              <a:ext uri="{FF2B5EF4-FFF2-40B4-BE49-F238E27FC236}">
                <a16:creationId xmlns:a16="http://schemas.microsoft.com/office/drawing/2014/main" id="{9E115433-946D-8140-86B8-F67C0AB4E7AF}"/>
              </a:ext>
            </a:extLst>
          </p:cNvPr>
          <p:cNvSpPr/>
          <p:nvPr userDrawn="1"/>
        </p:nvSpPr>
        <p:spPr>
          <a:xfrm>
            <a:off x="-19212" y="6232997"/>
            <a:ext cx="12247465"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7465" h="405034">
                <a:moveTo>
                  <a:pt x="12247465" y="0"/>
                </a:moveTo>
                <a:lnTo>
                  <a:pt x="10301867" y="0"/>
                </a:lnTo>
                <a:lnTo>
                  <a:pt x="10263777" y="2097"/>
                </a:lnTo>
                <a:lnTo>
                  <a:pt x="10226671" y="8549"/>
                </a:lnTo>
                <a:lnTo>
                  <a:pt x="10190386" y="18873"/>
                </a:lnTo>
                <a:lnTo>
                  <a:pt x="10155743" y="33229"/>
                </a:lnTo>
                <a:lnTo>
                  <a:pt x="10122906" y="51456"/>
                </a:lnTo>
                <a:lnTo>
                  <a:pt x="10092040" y="73232"/>
                </a:lnTo>
                <a:lnTo>
                  <a:pt x="10063636" y="98557"/>
                </a:lnTo>
                <a:lnTo>
                  <a:pt x="9858241" y="306639"/>
                </a:lnTo>
                <a:lnTo>
                  <a:pt x="9829837" y="331964"/>
                </a:lnTo>
                <a:lnTo>
                  <a:pt x="9798970" y="353740"/>
                </a:lnTo>
                <a:lnTo>
                  <a:pt x="9766133" y="371806"/>
                </a:lnTo>
                <a:lnTo>
                  <a:pt x="9731491" y="386162"/>
                </a:lnTo>
                <a:lnTo>
                  <a:pt x="9695370" y="396646"/>
                </a:lnTo>
                <a:lnTo>
                  <a:pt x="9658101" y="402937"/>
                </a:lnTo>
                <a:lnTo>
                  <a:pt x="9620010" y="405034"/>
                </a:lnTo>
                <a:lnTo>
                  <a:pt x="0" y="403558"/>
                </a:lnTo>
              </a:path>
            </a:pathLst>
          </a:custGeom>
          <a:noFill/>
          <a:ln w="16417" cap="flat">
            <a:solidFill>
              <a:srgbClr val="FFBF22"/>
            </a:solidFill>
            <a:prstDash val="solid"/>
            <a:miter/>
          </a:ln>
        </p:spPr>
        <p:txBody>
          <a:bodyPr rtlCol="0" anchor="ctr"/>
          <a:lstStyle/>
          <a:p>
            <a:endParaRPr lang="en-GB"/>
          </a:p>
        </p:txBody>
      </p:sp>
    </p:spTree>
    <p:extLst>
      <p:ext uri="{BB962C8B-B14F-4D97-AF65-F5344CB8AC3E}">
        <p14:creationId xmlns:p14="http://schemas.microsoft.com/office/powerpoint/2010/main" val="885576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468338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22529"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Grå baggrund"/>
          <p:cNvSpPr/>
          <p:nvPr userDrawn="1"/>
        </p:nvSpPr>
        <p:spPr>
          <a:xfrm>
            <a:off x="1" y="1110392"/>
            <a:ext cx="12192000"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pPr>
            <a:endParaRPr lang="en-GB" sz="1733" noProof="0">
              <a:latin typeface="Arial" panose="020B0604020202020204" pitchFamily="34" charset="0"/>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p>
        </p:txBody>
      </p:sp>
    </p:spTree>
    <p:extLst>
      <p:ext uri="{BB962C8B-B14F-4D97-AF65-F5344CB8AC3E}">
        <p14:creationId xmlns:p14="http://schemas.microsoft.com/office/powerpoint/2010/main" val="2839191814"/>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83F1679-BC23-A749-A1A2-1A4F9116E337}"/>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pic>
        <p:nvPicPr>
          <p:cNvPr id="7" name="Graphic 6">
            <a:extLst>
              <a:ext uri="{FF2B5EF4-FFF2-40B4-BE49-F238E27FC236}">
                <a16:creationId xmlns:a16="http://schemas.microsoft.com/office/drawing/2014/main" id="{C0FE70B6-EEC7-A347-BD89-843E2380954E}"/>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75589" y="2105855"/>
            <a:ext cx="7243165" cy="3799199"/>
          </a:xfrm>
          <a:prstGeom prst="rect">
            <a:avLst/>
          </a:prstGeom>
        </p:spPr>
      </p:pic>
      <p:sp>
        <p:nvSpPr>
          <p:cNvPr id="11" name="Graphic 10">
            <a:extLst>
              <a:ext uri="{FF2B5EF4-FFF2-40B4-BE49-F238E27FC236}">
                <a16:creationId xmlns:a16="http://schemas.microsoft.com/office/drawing/2014/main" id="{B708AD4B-1DD9-2049-B7BB-9B05BDB0EC17}"/>
              </a:ext>
            </a:extLst>
          </p:cNvPr>
          <p:cNvSpPr/>
          <p:nvPr userDrawn="1"/>
        </p:nvSpPr>
        <p:spPr>
          <a:xfrm>
            <a:off x="-18960" y="5412222"/>
            <a:ext cx="12254029" cy="1305610"/>
          </a:xfrm>
          <a:custGeom>
            <a:avLst/>
            <a:gdLst>
              <a:gd name="connsiteX0" fmla="*/ 11811327 w 11811326"/>
              <a:gd name="connsiteY0" fmla="*/ 0 h 1290890"/>
              <a:gd name="connsiteX1" fmla="*/ 9175762 w 11811326"/>
              <a:gd name="connsiteY1" fmla="*/ 0 h 1290890"/>
              <a:gd name="connsiteX2" fmla="*/ 9135931 w 11811326"/>
              <a:gd name="connsiteY2" fmla="*/ 1121 h 1290890"/>
              <a:gd name="connsiteX3" fmla="*/ 9096509 w 11811326"/>
              <a:gd name="connsiteY3" fmla="*/ 4486 h 1290890"/>
              <a:gd name="connsiteX4" fmla="*/ 9057495 w 11811326"/>
              <a:gd name="connsiteY4" fmla="*/ 10093 h 1290890"/>
              <a:gd name="connsiteX5" fmla="*/ 9018890 w 11811326"/>
              <a:gd name="connsiteY5" fmla="*/ 17943 h 1290890"/>
              <a:gd name="connsiteX6" fmla="*/ 8981000 w 11811326"/>
              <a:gd name="connsiteY6" fmla="*/ 27832 h 1290890"/>
              <a:gd name="connsiteX7" fmla="*/ 8943620 w 11811326"/>
              <a:gd name="connsiteY7" fmla="*/ 39862 h 1290890"/>
              <a:gd name="connsiteX8" fmla="*/ 8907160 w 11811326"/>
              <a:gd name="connsiteY8" fmla="*/ 54034 h 1290890"/>
              <a:gd name="connsiteX9" fmla="*/ 8871414 w 11811326"/>
              <a:gd name="connsiteY9" fmla="*/ 70142 h 1290890"/>
              <a:gd name="connsiteX10" fmla="*/ 8836690 w 11811326"/>
              <a:gd name="connsiteY10" fmla="*/ 88289 h 1290890"/>
              <a:gd name="connsiteX11" fmla="*/ 8802885 w 11811326"/>
              <a:gd name="connsiteY11" fmla="*/ 108373 h 1290890"/>
              <a:gd name="connsiteX12" fmla="*/ 8770203 w 11811326"/>
              <a:gd name="connsiteY12" fmla="*/ 130394 h 1290890"/>
              <a:gd name="connsiteX13" fmla="*/ 8738748 w 11811326"/>
              <a:gd name="connsiteY13" fmla="*/ 154352 h 1290890"/>
              <a:gd name="connsiteX14" fmla="*/ 8708517 w 11811326"/>
              <a:gd name="connsiteY14" fmla="*/ 180044 h 1290890"/>
              <a:gd name="connsiteX15" fmla="*/ 8679716 w 11811326"/>
              <a:gd name="connsiteY15" fmla="*/ 207672 h 1290890"/>
              <a:gd name="connsiteX16" fmla="*/ 8251588 w 11811326"/>
              <a:gd name="connsiteY16" fmla="*/ 646159 h 1290890"/>
              <a:gd name="connsiteX17" fmla="*/ 8222787 w 11811326"/>
              <a:gd name="connsiteY17" fmla="*/ 673788 h 1290890"/>
              <a:gd name="connsiteX18" fmla="*/ 8192557 w 11811326"/>
              <a:gd name="connsiteY18" fmla="*/ 699581 h 1290890"/>
              <a:gd name="connsiteX19" fmla="*/ 8161101 w 11811326"/>
              <a:gd name="connsiteY19" fmla="*/ 723437 h 1290890"/>
              <a:gd name="connsiteX20" fmla="*/ 8128419 w 11811326"/>
              <a:gd name="connsiteY20" fmla="*/ 745458 h 1290890"/>
              <a:gd name="connsiteX21" fmla="*/ 8094614 w 11811326"/>
              <a:gd name="connsiteY21" fmla="*/ 765645 h 1290890"/>
              <a:gd name="connsiteX22" fmla="*/ 8059890 w 11811326"/>
              <a:gd name="connsiteY22" fmla="*/ 783792 h 1290890"/>
              <a:gd name="connsiteX23" fmla="*/ 8024145 w 11811326"/>
              <a:gd name="connsiteY23" fmla="*/ 799900 h 1290890"/>
              <a:gd name="connsiteX24" fmla="*/ 7987582 w 11811326"/>
              <a:gd name="connsiteY24" fmla="*/ 813969 h 1290890"/>
              <a:gd name="connsiteX25" fmla="*/ 7950305 w 11811326"/>
              <a:gd name="connsiteY25" fmla="*/ 825999 h 1290890"/>
              <a:gd name="connsiteX26" fmla="*/ 7912312 w 11811326"/>
              <a:gd name="connsiteY26" fmla="*/ 835990 h 1290890"/>
              <a:gd name="connsiteX27" fmla="*/ 7873810 w 11811326"/>
              <a:gd name="connsiteY27" fmla="*/ 843738 h 1290890"/>
              <a:gd name="connsiteX28" fmla="*/ 7834796 w 11811326"/>
              <a:gd name="connsiteY28" fmla="*/ 849345 h 1290890"/>
              <a:gd name="connsiteX29" fmla="*/ 7795374 w 11811326"/>
              <a:gd name="connsiteY29" fmla="*/ 852710 h 1290890"/>
              <a:gd name="connsiteX30" fmla="*/ 7755543 w 11811326"/>
              <a:gd name="connsiteY30" fmla="*/ 853831 h 1290890"/>
              <a:gd name="connsiteX31" fmla="*/ 0 w 11811326"/>
              <a:gd name="connsiteY31" fmla="*/ 853831 h 1290890"/>
              <a:gd name="connsiteX32" fmla="*/ 0 w 11811326"/>
              <a:gd name="connsiteY32" fmla="*/ 1290891 h 1290890"/>
              <a:gd name="connsiteX33" fmla="*/ 11811327 w 11811326"/>
              <a:gd name="connsiteY33" fmla="*/ 1290891 h 1290890"/>
              <a:gd name="connsiteX0" fmla="*/ 12222807 w 12222807"/>
              <a:gd name="connsiteY0" fmla="*/ 0 h 1290891"/>
              <a:gd name="connsiteX1" fmla="*/ 9587242 w 12222807"/>
              <a:gd name="connsiteY1" fmla="*/ 0 h 1290891"/>
              <a:gd name="connsiteX2" fmla="*/ 9547411 w 12222807"/>
              <a:gd name="connsiteY2" fmla="*/ 1121 h 1290891"/>
              <a:gd name="connsiteX3" fmla="*/ 9507989 w 12222807"/>
              <a:gd name="connsiteY3" fmla="*/ 4486 h 1290891"/>
              <a:gd name="connsiteX4" fmla="*/ 9468975 w 12222807"/>
              <a:gd name="connsiteY4" fmla="*/ 10093 h 1290891"/>
              <a:gd name="connsiteX5" fmla="*/ 9430370 w 12222807"/>
              <a:gd name="connsiteY5" fmla="*/ 17943 h 1290891"/>
              <a:gd name="connsiteX6" fmla="*/ 9392480 w 12222807"/>
              <a:gd name="connsiteY6" fmla="*/ 27832 h 1290891"/>
              <a:gd name="connsiteX7" fmla="*/ 9355100 w 12222807"/>
              <a:gd name="connsiteY7" fmla="*/ 39862 h 1290891"/>
              <a:gd name="connsiteX8" fmla="*/ 9318640 w 12222807"/>
              <a:gd name="connsiteY8" fmla="*/ 54034 h 1290891"/>
              <a:gd name="connsiteX9" fmla="*/ 9282894 w 12222807"/>
              <a:gd name="connsiteY9" fmla="*/ 70142 h 1290891"/>
              <a:gd name="connsiteX10" fmla="*/ 9248170 w 12222807"/>
              <a:gd name="connsiteY10" fmla="*/ 88289 h 1290891"/>
              <a:gd name="connsiteX11" fmla="*/ 9214365 w 12222807"/>
              <a:gd name="connsiteY11" fmla="*/ 108373 h 1290891"/>
              <a:gd name="connsiteX12" fmla="*/ 9181683 w 12222807"/>
              <a:gd name="connsiteY12" fmla="*/ 130394 h 1290891"/>
              <a:gd name="connsiteX13" fmla="*/ 9150228 w 12222807"/>
              <a:gd name="connsiteY13" fmla="*/ 154352 h 1290891"/>
              <a:gd name="connsiteX14" fmla="*/ 9119997 w 12222807"/>
              <a:gd name="connsiteY14" fmla="*/ 180044 h 1290891"/>
              <a:gd name="connsiteX15" fmla="*/ 9091196 w 12222807"/>
              <a:gd name="connsiteY15" fmla="*/ 207672 h 1290891"/>
              <a:gd name="connsiteX16" fmla="*/ 8663068 w 12222807"/>
              <a:gd name="connsiteY16" fmla="*/ 646159 h 1290891"/>
              <a:gd name="connsiteX17" fmla="*/ 8634267 w 12222807"/>
              <a:gd name="connsiteY17" fmla="*/ 673788 h 1290891"/>
              <a:gd name="connsiteX18" fmla="*/ 8604037 w 12222807"/>
              <a:gd name="connsiteY18" fmla="*/ 699581 h 1290891"/>
              <a:gd name="connsiteX19" fmla="*/ 8572581 w 12222807"/>
              <a:gd name="connsiteY19" fmla="*/ 723437 h 1290891"/>
              <a:gd name="connsiteX20" fmla="*/ 8539899 w 12222807"/>
              <a:gd name="connsiteY20" fmla="*/ 745458 h 1290891"/>
              <a:gd name="connsiteX21" fmla="*/ 8506094 w 12222807"/>
              <a:gd name="connsiteY21" fmla="*/ 765645 h 1290891"/>
              <a:gd name="connsiteX22" fmla="*/ 8471370 w 12222807"/>
              <a:gd name="connsiteY22" fmla="*/ 783792 h 1290891"/>
              <a:gd name="connsiteX23" fmla="*/ 8435625 w 12222807"/>
              <a:gd name="connsiteY23" fmla="*/ 799900 h 1290891"/>
              <a:gd name="connsiteX24" fmla="*/ 8399062 w 12222807"/>
              <a:gd name="connsiteY24" fmla="*/ 813969 h 1290891"/>
              <a:gd name="connsiteX25" fmla="*/ 8361785 w 12222807"/>
              <a:gd name="connsiteY25" fmla="*/ 825999 h 1290891"/>
              <a:gd name="connsiteX26" fmla="*/ 8323792 w 12222807"/>
              <a:gd name="connsiteY26" fmla="*/ 835990 h 1290891"/>
              <a:gd name="connsiteX27" fmla="*/ 8285290 w 12222807"/>
              <a:gd name="connsiteY27" fmla="*/ 843738 h 1290891"/>
              <a:gd name="connsiteX28" fmla="*/ 8246276 w 12222807"/>
              <a:gd name="connsiteY28" fmla="*/ 849345 h 1290891"/>
              <a:gd name="connsiteX29" fmla="*/ 8206854 w 12222807"/>
              <a:gd name="connsiteY29" fmla="*/ 852710 h 1290891"/>
              <a:gd name="connsiteX30" fmla="*/ 8167023 w 12222807"/>
              <a:gd name="connsiteY30" fmla="*/ 853831 h 1290891"/>
              <a:gd name="connsiteX31" fmla="*/ 0 w 12222807"/>
              <a:gd name="connsiteY31" fmla="*/ 872119 h 1290891"/>
              <a:gd name="connsiteX32" fmla="*/ 411480 w 12222807"/>
              <a:gd name="connsiteY32" fmla="*/ 1290891 h 1290891"/>
              <a:gd name="connsiteX33" fmla="*/ 12222807 w 12222807"/>
              <a:gd name="connsiteY33" fmla="*/ 1290891 h 1290891"/>
              <a:gd name="connsiteX34" fmla="*/ 12222807 w 12222807"/>
              <a:gd name="connsiteY34" fmla="*/ 0 h 1290891"/>
              <a:gd name="connsiteX0" fmla="*/ 12241095 w 12241095"/>
              <a:gd name="connsiteY0" fmla="*/ 0 h 1290891"/>
              <a:gd name="connsiteX1" fmla="*/ 9605530 w 12241095"/>
              <a:gd name="connsiteY1" fmla="*/ 0 h 1290891"/>
              <a:gd name="connsiteX2" fmla="*/ 9565699 w 12241095"/>
              <a:gd name="connsiteY2" fmla="*/ 1121 h 1290891"/>
              <a:gd name="connsiteX3" fmla="*/ 9526277 w 12241095"/>
              <a:gd name="connsiteY3" fmla="*/ 4486 h 1290891"/>
              <a:gd name="connsiteX4" fmla="*/ 9487263 w 12241095"/>
              <a:gd name="connsiteY4" fmla="*/ 10093 h 1290891"/>
              <a:gd name="connsiteX5" fmla="*/ 9448658 w 12241095"/>
              <a:gd name="connsiteY5" fmla="*/ 17943 h 1290891"/>
              <a:gd name="connsiteX6" fmla="*/ 9410768 w 12241095"/>
              <a:gd name="connsiteY6" fmla="*/ 27832 h 1290891"/>
              <a:gd name="connsiteX7" fmla="*/ 9373388 w 12241095"/>
              <a:gd name="connsiteY7" fmla="*/ 39862 h 1290891"/>
              <a:gd name="connsiteX8" fmla="*/ 9336928 w 12241095"/>
              <a:gd name="connsiteY8" fmla="*/ 54034 h 1290891"/>
              <a:gd name="connsiteX9" fmla="*/ 9301182 w 12241095"/>
              <a:gd name="connsiteY9" fmla="*/ 70142 h 1290891"/>
              <a:gd name="connsiteX10" fmla="*/ 9266458 w 12241095"/>
              <a:gd name="connsiteY10" fmla="*/ 88289 h 1290891"/>
              <a:gd name="connsiteX11" fmla="*/ 9232653 w 12241095"/>
              <a:gd name="connsiteY11" fmla="*/ 108373 h 1290891"/>
              <a:gd name="connsiteX12" fmla="*/ 9199971 w 12241095"/>
              <a:gd name="connsiteY12" fmla="*/ 130394 h 1290891"/>
              <a:gd name="connsiteX13" fmla="*/ 9168516 w 12241095"/>
              <a:gd name="connsiteY13" fmla="*/ 154352 h 1290891"/>
              <a:gd name="connsiteX14" fmla="*/ 9138285 w 12241095"/>
              <a:gd name="connsiteY14" fmla="*/ 180044 h 1290891"/>
              <a:gd name="connsiteX15" fmla="*/ 9109484 w 12241095"/>
              <a:gd name="connsiteY15" fmla="*/ 207672 h 1290891"/>
              <a:gd name="connsiteX16" fmla="*/ 8681356 w 12241095"/>
              <a:gd name="connsiteY16" fmla="*/ 646159 h 1290891"/>
              <a:gd name="connsiteX17" fmla="*/ 8652555 w 12241095"/>
              <a:gd name="connsiteY17" fmla="*/ 673788 h 1290891"/>
              <a:gd name="connsiteX18" fmla="*/ 8622325 w 12241095"/>
              <a:gd name="connsiteY18" fmla="*/ 699581 h 1290891"/>
              <a:gd name="connsiteX19" fmla="*/ 8590869 w 12241095"/>
              <a:gd name="connsiteY19" fmla="*/ 723437 h 1290891"/>
              <a:gd name="connsiteX20" fmla="*/ 8558187 w 12241095"/>
              <a:gd name="connsiteY20" fmla="*/ 745458 h 1290891"/>
              <a:gd name="connsiteX21" fmla="*/ 8524382 w 12241095"/>
              <a:gd name="connsiteY21" fmla="*/ 765645 h 1290891"/>
              <a:gd name="connsiteX22" fmla="*/ 8489658 w 12241095"/>
              <a:gd name="connsiteY22" fmla="*/ 783792 h 1290891"/>
              <a:gd name="connsiteX23" fmla="*/ 8453913 w 12241095"/>
              <a:gd name="connsiteY23" fmla="*/ 799900 h 1290891"/>
              <a:gd name="connsiteX24" fmla="*/ 8417350 w 12241095"/>
              <a:gd name="connsiteY24" fmla="*/ 813969 h 1290891"/>
              <a:gd name="connsiteX25" fmla="*/ 8380073 w 12241095"/>
              <a:gd name="connsiteY25" fmla="*/ 825999 h 1290891"/>
              <a:gd name="connsiteX26" fmla="*/ 8342080 w 12241095"/>
              <a:gd name="connsiteY26" fmla="*/ 835990 h 1290891"/>
              <a:gd name="connsiteX27" fmla="*/ 8303578 w 12241095"/>
              <a:gd name="connsiteY27" fmla="*/ 843738 h 1290891"/>
              <a:gd name="connsiteX28" fmla="*/ 8264564 w 12241095"/>
              <a:gd name="connsiteY28" fmla="*/ 849345 h 1290891"/>
              <a:gd name="connsiteX29" fmla="*/ 8225142 w 12241095"/>
              <a:gd name="connsiteY29" fmla="*/ 852710 h 1290891"/>
              <a:gd name="connsiteX30" fmla="*/ 8185311 w 12241095"/>
              <a:gd name="connsiteY30" fmla="*/ 853831 h 1290891"/>
              <a:gd name="connsiteX31" fmla="*/ 18288 w 12241095"/>
              <a:gd name="connsiteY31" fmla="*/ 872119 h 1290891"/>
              <a:gd name="connsiteX32" fmla="*/ 0 w 12241095"/>
              <a:gd name="connsiteY32" fmla="*/ 1290891 h 1290891"/>
              <a:gd name="connsiteX33" fmla="*/ 12241095 w 12241095"/>
              <a:gd name="connsiteY33" fmla="*/ 1290891 h 1290891"/>
              <a:gd name="connsiteX34" fmla="*/ 12241095 w 12241095"/>
              <a:gd name="connsiteY34" fmla="*/ 0 h 1290891"/>
              <a:gd name="connsiteX0" fmla="*/ 12597711 w 12597711"/>
              <a:gd name="connsiteY0" fmla="*/ 0 h 1290891"/>
              <a:gd name="connsiteX1" fmla="*/ 9605530 w 12597711"/>
              <a:gd name="connsiteY1" fmla="*/ 0 h 1290891"/>
              <a:gd name="connsiteX2" fmla="*/ 9565699 w 12597711"/>
              <a:gd name="connsiteY2" fmla="*/ 1121 h 1290891"/>
              <a:gd name="connsiteX3" fmla="*/ 9526277 w 12597711"/>
              <a:gd name="connsiteY3" fmla="*/ 4486 h 1290891"/>
              <a:gd name="connsiteX4" fmla="*/ 9487263 w 12597711"/>
              <a:gd name="connsiteY4" fmla="*/ 10093 h 1290891"/>
              <a:gd name="connsiteX5" fmla="*/ 9448658 w 12597711"/>
              <a:gd name="connsiteY5" fmla="*/ 17943 h 1290891"/>
              <a:gd name="connsiteX6" fmla="*/ 9410768 w 12597711"/>
              <a:gd name="connsiteY6" fmla="*/ 27832 h 1290891"/>
              <a:gd name="connsiteX7" fmla="*/ 9373388 w 12597711"/>
              <a:gd name="connsiteY7" fmla="*/ 39862 h 1290891"/>
              <a:gd name="connsiteX8" fmla="*/ 9336928 w 12597711"/>
              <a:gd name="connsiteY8" fmla="*/ 54034 h 1290891"/>
              <a:gd name="connsiteX9" fmla="*/ 9301182 w 12597711"/>
              <a:gd name="connsiteY9" fmla="*/ 70142 h 1290891"/>
              <a:gd name="connsiteX10" fmla="*/ 9266458 w 12597711"/>
              <a:gd name="connsiteY10" fmla="*/ 88289 h 1290891"/>
              <a:gd name="connsiteX11" fmla="*/ 9232653 w 12597711"/>
              <a:gd name="connsiteY11" fmla="*/ 108373 h 1290891"/>
              <a:gd name="connsiteX12" fmla="*/ 9199971 w 12597711"/>
              <a:gd name="connsiteY12" fmla="*/ 130394 h 1290891"/>
              <a:gd name="connsiteX13" fmla="*/ 9168516 w 12597711"/>
              <a:gd name="connsiteY13" fmla="*/ 154352 h 1290891"/>
              <a:gd name="connsiteX14" fmla="*/ 9138285 w 12597711"/>
              <a:gd name="connsiteY14" fmla="*/ 180044 h 1290891"/>
              <a:gd name="connsiteX15" fmla="*/ 9109484 w 12597711"/>
              <a:gd name="connsiteY15" fmla="*/ 207672 h 1290891"/>
              <a:gd name="connsiteX16" fmla="*/ 8681356 w 12597711"/>
              <a:gd name="connsiteY16" fmla="*/ 646159 h 1290891"/>
              <a:gd name="connsiteX17" fmla="*/ 8652555 w 12597711"/>
              <a:gd name="connsiteY17" fmla="*/ 673788 h 1290891"/>
              <a:gd name="connsiteX18" fmla="*/ 8622325 w 12597711"/>
              <a:gd name="connsiteY18" fmla="*/ 699581 h 1290891"/>
              <a:gd name="connsiteX19" fmla="*/ 8590869 w 12597711"/>
              <a:gd name="connsiteY19" fmla="*/ 723437 h 1290891"/>
              <a:gd name="connsiteX20" fmla="*/ 8558187 w 12597711"/>
              <a:gd name="connsiteY20" fmla="*/ 745458 h 1290891"/>
              <a:gd name="connsiteX21" fmla="*/ 8524382 w 12597711"/>
              <a:gd name="connsiteY21" fmla="*/ 765645 h 1290891"/>
              <a:gd name="connsiteX22" fmla="*/ 8489658 w 12597711"/>
              <a:gd name="connsiteY22" fmla="*/ 783792 h 1290891"/>
              <a:gd name="connsiteX23" fmla="*/ 8453913 w 12597711"/>
              <a:gd name="connsiteY23" fmla="*/ 799900 h 1290891"/>
              <a:gd name="connsiteX24" fmla="*/ 8417350 w 12597711"/>
              <a:gd name="connsiteY24" fmla="*/ 813969 h 1290891"/>
              <a:gd name="connsiteX25" fmla="*/ 8380073 w 12597711"/>
              <a:gd name="connsiteY25" fmla="*/ 825999 h 1290891"/>
              <a:gd name="connsiteX26" fmla="*/ 8342080 w 12597711"/>
              <a:gd name="connsiteY26" fmla="*/ 835990 h 1290891"/>
              <a:gd name="connsiteX27" fmla="*/ 8303578 w 12597711"/>
              <a:gd name="connsiteY27" fmla="*/ 843738 h 1290891"/>
              <a:gd name="connsiteX28" fmla="*/ 8264564 w 12597711"/>
              <a:gd name="connsiteY28" fmla="*/ 849345 h 1290891"/>
              <a:gd name="connsiteX29" fmla="*/ 8225142 w 12597711"/>
              <a:gd name="connsiteY29" fmla="*/ 852710 h 1290891"/>
              <a:gd name="connsiteX30" fmla="*/ 8185311 w 12597711"/>
              <a:gd name="connsiteY30" fmla="*/ 853831 h 1290891"/>
              <a:gd name="connsiteX31" fmla="*/ 18288 w 12597711"/>
              <a:gd name="connsiteY31" fmla="*/ 872119 h 1290891"/>
              <a:gd name="connsiteX32" fmla="*/ 0 w 12597711"/>
              <a:gd name="connsiteY32" fmla="*/ 1290891 h 1290891"/>
              <a:gd name="connsiteX33" fmla="*/ 12241095 w 12597711"/>
              <a:gd name="connsiteY33" fmla="*/ 1290891 h 1290891"/>
              <a:gd name="connsiteX34" fmla="*/ 12597711 w 12597711"/>
              <a:gd name="connsiteY34" fmla="*/ 0 h 1290891"/>
              <a:gd name="connsiteX0" fmla="*/ 12597711 w 12597711"/>
              <a:gd name="connsiteY0" fmla="*/ 0 h 1300035"/>
              <a:gd name="connsiteX1" fmla="*/ 9605530 w 12597711"/>
              <a:gd name="connsiteY1" fmla="*/ 0 h 1300035"/>
              <a:gd name="connsiteX2" fmla="*/ 9565699 w 12597711"/>
              <a:gd name="connsiteY2" fmla="*/ 1121 h 1300035"/>
              <a:gd name="connsiteX3" fmla="*/ 9526277 w 12597711"/>
              <a:gd name="connsiteY3" fmla="*/ 4486 h 1300035"/>
              <a:gd name="connsiteX4" fmla="*/ 9487263 w 12597711"/>
              <a:gd name="connsiteY4" fmla="*/ 10093 h 1300035"/>
              <a:gd name="connsiteX5" fmla="*/ 9448658 w 12597711"/>
              <a:gd name="connsiteY5" fmla="*/ 17943 h 1300035"/>
              <a:gd name="connsiteX6" fmla="*/ 9410768 w 12597711"/>
              <a:gd name="connsiteY6" fmla="*/ 27832 h 1300035"/>
              <a:gd name="connsiteX7" fmla="*/ 9373388 w 12597711"/>
              <a:gd name="connsiteY7" fmla="*/ 39862 h 1300035"/>
              <a:gd name="connsiteX8" fmla="*/ 9336928 w 12597711"/>
              <a:gd name="connsiteY8" fmla="*/ 54034 h 1300035"/>
              <a:gd name="connsiteX9" fmla="*/ 9301182 w 12597711"/>
              <a:gd name="connsiteY9" fmla="*/ 70142 h 1300035"/>
              <a:gd name="connsiteX10" fmla="*/ 9266458 w 12597711"/>
              <a:gd name="connsiteY10" fmla="*/ 88289 h 1300035"/>
              <a:gd name="connsiteX11" fmla="*/ 9232653 w 12597711"/>
              <a:gd name="connsiteY11" fmla="*/ 108373 h 1300035"/>
              <a:gd name="connsiteX12" fmla="*/ 9199971 w 12597711"/>
              <a:gd name="connsiteY12" fmla="*/ 130394 h 1300035"/>
              <a:gd name="connsiteX13" fmla="*/ 9168516 w 12597711"/>
              <a:gd name="connsiteY13" fmla="*/ 154352 h 1300035"/>
              <a:gd name="connsiteX14" fmla="*/ 9138285 w 12597711"/>
              <a:gd name="connsiteY14" fmla="*/ 180044 h 1300035"/>
              <a:gd name="connsiteX15" fmla="*/ 9109484 w 12597711"/>
              <a:gd name="connsiteY15" fmla="*/ 207672 h 1300035"/>
              <a:gd name="connsiteX16" fmla="*/ 8681356 w 12597711"/>
              <a:gd name="connsiteY16" fmla="*/ 646159 h 1300035"/>
              <a:gd name="connsiteX17" fmla="*/ 8652555 w 12597711"/>
              <a:gd name="connsiteY17" fmla="*/ 673788 h 1300035"/>
              <a:gd name="connsiteX18" fmla="*/ 8622325 w 12597711"/>
              <a:gd name="connsiteY18" fmla="*/ 699581 h 1300035"/>
              <a:gd name="connsiteX19" fmla="*/ 8590869 w 12597711"/>
              <a:gd name="connsiteY19" fmla="*/ 723437 h 1300035"/>
              <a:gd name="connsiteX20" fmla="*/ 8558187 w 12597711"/>
              <a:gd name="connsiteY20" fmla="*/ 745458 h 1300035"/>
              <a:gd name="connsiteX21" fmla="*/ 8524382 w 12597711"/>
              <a:gd name="connsiteY21" fmla="*/ 765645 h 1300035"/>
              <a:gd name="connsiteX22" fmla="*/ 8489658 w 12597711"/>
              <a:gd name="connsiteY22" fmla="*/ 783792 h 1300035"/>
              <a:gd name="connsiteX23" fmla="*/ 8453913 w 12597711"/>
              <a:gd name="connsiteY23" fmla="*/ 799900 h 1300035"/>
              <a:gd name="connsiteX24" fmla="*/ 8417350 w 12597711"/>
              <a:gd name="connsiteY24" fmla="*/ 813969 h 1300035"/>
              <a:gd name="connsiteX25" fmla="*/ 8380073 w 12597711"/>
              <a:gd name="connsiteY25" fmla="*/ 825999 h 1300035"/>
              <a:gd name="connsiteX26" fmla="*/ 8342080 w 12597711"/>
              <a:gd name="connsiteY26" fmla="*/ 835990 h 1300035"/>
              <a:gd name="connsiteX27" fmla="*/ 8303578 w 12597711"/>
              <a:gd name="connsiteY27" fmla="*/ 843738 h 1300035"/>
              <a:gd name="connsiteX28" fmla="*/ 8264564 w 12597711"/>
              <a:gd name="connsiteY28" fmla="*/ 849345 h 1300035"/>
              <a:gd name="connsiteX29" fmla="*/ 8225142 w 12597711"/>
              <a:gd name="connsiteY29" fmla="*/ 852710 h 1300035"/>
              <a:gd name="connsiteX30" fmla="*/ 8185311 w 12597711"/>
              <a:gd name="connsiteY30" fmla="*/ 853831 h 1300035"/>
              <a:gd name="connsiteX31" fmla="*/ 18288 w 12597711"/>
              <a:gd name="connsiteY31" fmla="*/ 872119 h 1300035"/>
              <a:gd name="connsiteX32" fmla="*/ 0 w 12597711"/>
              <a:gd name="connsiteY32" fmla="*/ 1290891 h 1300035"/>
              <a:gd name="connsiteX33" fmla="*/ 12588567 w 12597711"/>
              <a:gd name="connsiteY33" fmla="*/ 1300035 h 1300035"/>
              <a:gd name="connsiteX34" fmla="*/ 12597711 w 12597711"/>
              <a:gd name="connsiteY34" fmla="*/ 0 h 1300035"/>
              <a:gd name="connsiteX0" fmla="*/ 12597711 w 12597711"/>
              <a:gd name="connsiteY0" fmla="*/ 0 h 1300035"/>
              <a:gd name="connsiteX1" fmla="*/ 9605530 w 12597711"/>
              <a:gd name="connsiteY1" fmla="*/ 0 h 1300035"/>
              <a:gd name="connsiteX2" fmla="*/ 9565699 w 12597711"/>
              <a:gd name="connsiteY2" fmla="*/ 1121 h 1300035"/>
              <a:gd name="connsiteX3" fmla="*/ 9526277 w 12597711"/>
              <a:gd name="connsiteY3" fmla="*/ 4486 h 1300035"/>
              <a:gd name="connsiteX4" fmla="*/ 9487263 w 12597711"/>
              <a:gd name="connsiteY4" fmla="*/ 10093 h 1300035"/>
              <a:gd name="connsiteX5" fmla="*/ 9448658 w 12597711"/>
              <a:gd name="connsiteY5" fmla="*/ 17943 h 1300035"/>
              <a:gd name="connsiteX6" fmla="*/ 9410768 w 12597711"/>
              <a:gd name="connsiteY6" fmla="*/ 27832 h 1300035"/>
              <a:gd name="connsiteX7" fmla="*/ 9373388 w 12597711"/>
              <a:gd name="connsiteY7" fmla="*/ 39862 h 1300035"/>
              <a:gd name="connsiteX8" fmla="*/ 9336928 w 12597711"/>
              <a:gd name="connsiteY8" fmla="*/ 54034 h 1300035"/>
              <a:gd name="connsiteX9" fmla="*/ 9301182 w 12597711"/>
              <a:gd name="connsiteY9" fmla="*/ 70142 h 1300035"/>
              <a:gd name="connsiteX10" fmla="*/ 9266458 w 12597711"/>
              <a:gd name="connsiteY10" fmla="*/ 88289 h 1300035"/>
              <a:gd name="connsiteX11" fmla="*/ 9232653 w 12597711"/>
              <a:gd name="connsiteY11" fmla="*/ 108373 h 1300035"/>
              <a:gd name="connsiteX12" fmla="*/ 9199971 w 12597711"/>
              <a:gd name="connsiteY12" fmla="*/ 130394 h 1300035"/>
              <a:gd name="connsiteX13" fmla="*/ 9168516 w 12597711"/>
              <a:gd name="connsiteY13" fmla="*/ 154352 h 1300035"/>
              <a:gd name="connsiteX14" fmla="*/ 9138285 w 12597711"/>
              <a:gd name="connsiteY14" fmla="*/ 180044 h 1300035"/>
              <a:gd name="connsiteX15" fmla="*/ 9109484 w 12597711"/>
              <a:gd name="connsiteY15" fmla="*/ 207672 h 1300035"/>
              <a:gd name="connsiteX16" fmla="*/ 8681356 w 12597711"/>
              <a:gd name="connsiteY16" fmla="*/ 646159 h 1300035"/>
              <a:gd name="connsiteX17" fmla="*/ 8652555 w 12597711"/>
              <a:gd name="connsiteY17" fmla="*/ 673788 h 1300035"/>
              <a:gd name="connsiteX18" fmla="*/ 8622325 w 12597711"/>
              <a:gd name="connsiteY18" fmla="*/ 699581 h 1300035"/>
              <a:gd name="connsiteX19" fmla="*/ 8590869 w 12597711"/>
              <a:gd name="connsiteY19" fmla="*/ 723437 h 1300035"/>
              <a:gd name="connsiteX20" fmla="*/ 8558187 w 12597711"/>
              <a:gd name="connsiteY20" fmla="*/ 745458 h 1300035"/>
              <a:gd name="connsiteX21" fmla="*/ 8524382 w 12597711"/>
              <a:gd name="connsiteY21" fmla="*/ 765645 h 1300035"/>
              <a:gd name="connsiteX22" fmla="*/ 8489658 w 12597711"/>
              <a:gd name="connsiteY22" fmla="*/ 783792 h 1300035"/>
              <a:gd name="connsiteX23" fmla="*/ 8453913 w 12597711"/>
              <a:gd name="connsiteY23" fmla="*/ 799900 h 1300035"/>
              <a:gd name="connsiteX24" fmla="*/ 8417350 w 12597711"/>
              <a:gd name="connsiteY24" fmla="*/ 813969 h 1300035"/>
              <a:gd name="connsiteX25" fmla="*/ 8380073 w 12597711"/>
              <a:gd name="connsiteY25" fmla="*/ 825999 h 1300035"/>
              <a:gd name="connsiteX26" fmla="*/ 8342080 w 12597711"/>
              <a:gd name="connsiteY26" fmla="*/ 835990 h 1300035"/>
              <a:gd name="connsiteX27" fmla="*/ 8303578 w 12597711"/>
              <a:gd name="connsiteY27" fmla="*/ 843738 h 1300035"/>
              <a:gd name="connsiteX28" fmla="*/ 8264564 w 12597711"/>
              <a:gd name="connsiteY28" fmla="*/ 849345 h 1300035"/>
              <a:gd name="connsiteX29" fmla="*/ 8225142 w 12597711"/>
              <a:gd name="connsiteY29" fmla="*/ 852710 h 1300035"/>
              <a:gd name="connsiteX30" fmla="*/ 8185311 w 12597711"/>
              <a:gd name="connsiteY30" fmla="*/ 853831 h 1300035"/>
              <a:gd name="connsiteX31" fmla="*/ 241312 w 12597711"/>
              <a:gd name="connsiteY31" fmla="*/ 877694 h 1300035"/>
              <a:gd name="connsiteX32" fmla="*/ 0 w 12597711"/>
              <a:gd name="connsiteY32" fmla="*/ 1290891 h 1300035"/>
              <a:gd name="connsiteX33" fmla="*/ 12588567 w 12597711"/>
              <a:gd name="connsiteY33" fmla="*/ 1300035 h 1300035"/>
              <a:gd name="connsiteX34" fmla="*/ 12597711 w 12597711"/>
              <a:gd name="connsiteY34" fmla="*/ 0 h 1300035"/>
              <a:gd name="connsiteX0" fmla="*/ 12374686 w 12374686"/>
              <a:gd name="connsiteY0" fmla="*/ 0 h 1300035"/>
              <a:gd name="connsiteX1" fmla="*/ 9382505 w 12374686"/>
              <a:gd name="connsiteY1" fmla="*/ 0 h 1300035"/>
              <a:gd name="connsiteX2" fmla="*/ 9342674 w 12374686"/>
              <a:gd name="connsiteY2" fmla="*/ 1121 h 1300035"/>
              <a:gd name="connsiteX3" fmla="*/ 9303252 w 12374686"/>
              <a:gd name="connsiteY3" fmla="*/ 4486 h 1300035"/>
              <a:gd name="connsiteX4" fmla="*/ 9264238 w 12374686"/>
              <a:gd name="connsiteY4" fmla="*/ 10093 h 1300035"/>
              <a:gd name="connsiteX5" fmla="*/ 9225633 w 12374686"/>
              <a:gd name="connsiteY5" fmla="*/ 17943 h 1300035"/>
              <a:gd name="connsiteX6" fmla="*/ 9187743 w 12374686"/>
              <a:gd name="connsiteY6" fmla="*/ 27832 h 1300035"/>
              <a:gd name="connsiteX7" fmla="*/ 9150363 w 12374686"/>
              <a:gd name="connsiteY7" fmla="*/ 39862 h 1300035"/>
              <a:gd name="connsiteX8" fmla="*/ 9113903 w 12374686"/>
              <a:gd name="connsiteY8" fmla="*/ 54034 h 1300035"/>
              <a:gd name="connsiteX9" fmla="*/ 9078157 w 12374686"/>
              <a:gd name="connsiteY9" fmla="*/ 70142 h 1300035"/>
              <a:gd name="connsiteX10" fmla="*/ 9043433 w 12374686"/>
              <a:gd name="connsiteY10" fmla="*/ 88289 h 1300035"/>
              <a:gd name="connsiteX11" fmla="*/ 9009628 w 12374686"/>
              <a:gd name="connsiteY11" fmla="*/ 108373 h 1300035"/>
              <a:gd name="connsiteX12" fmla="*/ 8976946 w 12374686"/>
              <a:gd name="connsiteY12" fmla="*/ 130394 h 1300035"/>
              <a:gd name="connsiteX13" fmla="*/ 8945491 w 12374686"/>
              <a:gd name="connsiteY13" fmla="*/ 154352 h 1300035"/>
              <a:gd name="connsiteX14" fmla="*/ 8915260 w 12374686"/>
              <a:gd name="connsiteY14" fmla="*/ 180044 h 1300035"/>
              <a:gd name="connsiteX15" fmla="*/ 8886459 w 12374686"/>
              <a:gd name="connsiteY15" fmla="*/ 207672 h 1300035"/>
              <a:gd name="connsiteX16" fmla="*/ 8458331 w 12374686"/>
              <a:gd name="connsiteY16" fmla="*/ 646159 h 1300035"/>
              <a:gd name="connsiteX17" fmla="*/ 8429530 w 12374686"/>
              <a:gd name="connsiteY17" fmla="*/ 673788 h 1300035"/>
              <a:gd name="connsiteX18" fmla="*/ 8399300 w 12374686"/>
              <a:gd name="connsiteY18" fmla="*/ 699581 h 1300035"/>
              <a:gd name="connsiteX19" fmla="*/ 8367844 w 12374686"/>
              <a:gd name="connsiteY19" fmla="*/ 723437 h 1300035"/>
              <a:gd name="connsiteX20" fmla="*/ 8335162 w 12374686"/>
              <a:gd name="connsiteY20" fmla="*/ 745458 h 1300035"/>
              <a:gd name="connsiteX21" fmla="*/ 8301357 w 12374686"/>
              <a:gd name="connsiteY21" fmla="*/ 765645 h 1300035"/>
              <a:gd name="connsiteX22" fmla="*/ 8266633 w 12374686"/>
              <a:gd name="connsiteY22" fmla="*/ 783792 h 1300035"/>
              <a:gd name="connsiteX23" fmla="*/ 8230888 w 12374686"/>
              <a:gd name="connsiteY23" fmla="*/ 799900 h 1300035"/>
              <a:gd name="connsiteX24" fmla="*/ 8194325 w 12374686"/>
              <a:gd name="connsiteY24" fmla="*/ 813969 h 1300035"/>
              <a:gd name="connsiteX25" fmla="*/ 8157048 w 12374686"/>
              <a:gd name="connsiteY25" fmla="*/ 825999 h 1300035"/>
              <a:gd name="connsiteX26" fmla="*/ 8119055 w 12374686"/>
              <a:gd name="connsiteY26" fmla="*/ 835990 h 1300035"/>
              <a:gd name="connsiteX27" fmla="*/ 8080553 w 12374686"/>
              <a:gd name="connsiteY27" fmla="*/ 843738 h 1300035"/>
              <a:gd name="connsiteX28" fmla="*/ 8041539 w 12374686"/>
              <a:gd name="connsiteY28" fmla="*/ 849345 h 1300035"/>
              <a:gd name="connsiteX29" fmla="*/ 8002117 w 12374686"/>
              <a:gd name="connsiteY29" fmla="*/ 852710 h 1300035"/>
              <a:gd name="connsiteX30" fmla="*/ 7962286 w 12374686"/>
              <a:gd name="connsiteY30" fmla="*/ 853831 h 1300035"/>
              <a:gd name="connsiteX31" fmla="*/ 18287 w 12374686"/>
              <a:gd name="connsiteY31" fmla="*/ 877694 h 1300035"/>
              <a:gd name="connsiteX32" fmla="*/ 0 w 12374686"/>
              <a:gd name="connsiteY32" fmla="*/ 1296467 h 1300035"/>
              <a:gd name="connsiteX33" fmla="*/ 12365542 w 12374686"/>
              <a:gd name="connsiteY33" fmla="*/ 1300035 h 1300035"/>
              <a:gd name="connsiteX34" fmla="*/ 12374686 w 12374686"/>
              <a:gd name="connsiteY34" fmla="*/ 0 h 1300035"/>
              <a:gd name="connsiteX0" fmla="*/ 12235296 w 12365542"/>
              <a:gd name="connsiteY0" fmla="*/ 0 h 1300035"/>
              <a:gd name="connsiteX1" fmla="*/ 9382505 w 12365542"/>
              <a:gd name="connsiteY1" fmla="*/ 0 h 1300035"/>
              <a:gd name="connsiteX2" fmla="*/ 9342674 w 12365542"/>
              <a:gd name="connsiteY2" fmla="*/ 1121 h 1300035"/>
              <a:gd name="connsiteX3" fmla="*/ 9303252 w 12365542"/>
              <a:gd name="connsiteY3" fmla="*/ 4486 h 1300035"/>
              <a:gd name="connsiteX4" fmla="*/ 9264238 w 12365542"/>
              <a:gd name="connsiteY4" fmla="*/ 10093 h 1300035"/>
              <a:gd name="connsiteX5" fmla="*/ 9225633 w 12365542"/>
              <a:gd name="connsiteY5" fmla="*/ 17943 h 1300035"/>
              <a:gd name="connsiteX6" fmla="*/ 9187743 w 12365542"/>
              <a:gd name="connsiteY6" fmla="*/ 27832 h 1300035"/>
              <a:gd name="connsiteX7" fmla="*/ 9150363 w 12365542"/>
              <a:gd name="connsiteY7" fmla="*/ 39862 h 1300035"/>
              <a:gd name="connsiteX8" fmla="*/ 9113903 w 12365542"/>
              <a:gd name="connsiteY8" fmla="*/ 54034 h 1300035"/>
              <a:gd name="connsiteX9" fmla="*/ 9078157 w 12365542"/>
              <a:gd name="connsiteY9" fmla="*/ 70142 h 1300035"/>
              <a:gd name="connsiteX10" fmla="*/ 9043433 w 12365542"/>
              <a:gd name="connsiteY10" fmla="*/ 88289 h 1300035"/>
              <a:gd name="connsiteX11" fmla="*/ 9009628 w 12365542"/>
              <a:gd name="connsiteY11" fmla="*/ 108373 h 1300035"/>
              <a:gd name="connsiteX12" fmla="*/ 8976946 w 12365542"/>
              <a:gd name="connsiteY12" fmla="*/ 130394 h 1300035"/>
              <a:gd name="connsiteX13" fmla="*/ 8945491 w 12365542"/>
              <a:gd name="connsiteY13" fmla="*/ 154352 h 1300035"/>
              <a:gd name="connsiteX14" fmla="*/ 8915260 w 12365542"/>
              <a:gd name="connsiteY14" fmla="*/ 180044 h 1300035"/>
              <a:gd name="connsiteX15" fmla="*/ 8886459 w 12365542"/>
              <a:gd name="connsiteY15" fmla="*/ 207672 h 1300035"/>
              <a:gd name="connsiteX16" fmla="*/ 8458331 w 12365542"/>
              <a:gd name="connsiteY16" fmla="*/ 646159 h 1300035"/>
              <a:gd name="connsiteX17" fmla="*/ 8429530 w 12365542"/>
              <a:gd name="connsiteY17" fmla="*/ 673788 h 1300035"/>
              <a:gd name="connsiteX18" fmla="*/ 8399300 w 12365542"/>
              <a:gd name="connsiteY18" fmla="*/ 699581 h 1300035"/>
              <a:gd name="connsiteX19" fmla="*/ 8367844 w 12365542"/>
              <a:gd name="connsiteY19" fmla="*/ 723437 h 1300035"/>
              <a:gd name="connsiteX20" fmla="*/ 8335162 w 12365542"/>
              <a:gd name="connsiteY20" fmla="*/ 745458 h 1300035"/>
              <a:gd name="connsiteX21" fmla="*/ 8301357 w 12365542"/>
              <a:gd name="connsiteY21" fmla="*/ 765645 h 1300035"/>
              <a:gd name="connsiteX22" fmla="*/ 8266633 w 12365542"/>
              <a:gd name="connsiteY22" fmla="*/ 783792 h 1300035"/>
              <a:gd name="connsiteX23" fmla="*/ 8230888 w 12365542"/>
              <a:gd name="connsiteY23" fmla="*/ 799900 h 1300035"/>
              <a:gd name="connsiteX24" fmla="*/ 8194325 w 12365542"/>
              <a:gd name="connsiteY24" fmla="*/ 813969 h 1300035"/>
              <a:gd name="connsiteX25" fmla="*/ 8157048 w 12365542"/>
              <a:gd name="connsiteY25" fmla="*/ 825999 h 1300035"/>
              <a:gd name="connsiteX26" fmla="*/ 8119055 w 12365542"/>
              <a:gd name="connsiteY26" fmla="*/ 835990 h 1300035"/>
              <a:gd name="connsiteX27" fmla="*/ 8080553 w 12365542"/>
              <a:gd name="connsiteY27" fmla="*/ 843738 h 1300035"/>
              <a:gd name="connsiteX28" fmla="*/ 8041539 w 12365542"/>
              <a:gd name="connsiteY28" fmla="*/ 849345 h 1300035"/>
              <a:gd name="connsiteX29" fmla="*/ 8002117 w 12365542"/>
              <a:gd name="connsiteY29" fmla="*/ 852710 h 1300035"/>
              <a:gd name="connsiteX30" fmla="*/ 7962286 w 12365542"/>
              <a:gd name="connsiteY30" fmla="*/ 853831 h 1300035"/>
              <a:gd name="connsiteX31" fmla="*/ 18287 w 12365542"/>
              <a:gd name="connsiteY31" fmla="*/ 877694 h 1300035"/>
              <a:gd name="connsiteX32" fmla="*/ 0 w 12365542"/>
              <a:gd name="connsiteY32" fmla="*/ 1296467 h 1300035"/>
              <a:gd name="connsiteX33" fmla="*/ 12365542 w 12365542"/>
              <a:gd name="connsiteY33" fmla="*/ 1300035 h 1300035"/>
              <a:gd name="connsiteX34" fmla="*/ 12235296 w 12365542"/>
              <a:gd name="connsiteY34" fmla="*/ 0 h 1300035"/>
              <a:gd name="connsiteX0" fmla="*/ 12235296 w 12254029"/>
              <a:gd name="connsiteY0" fmla="*/ 0 h 1305610"/>
              <a:gd name="connsiteX1" fmla="*/ 9382505 w 12254029"/>
              <a:gd name="connsiteY1" fmla="*/ 0 h 1305610"/>
              <a:gd name="connsiteX2" fmla="*/ 9342674 w 12254029"/>
              <a:gd name="connsiteY2" fmla="*/ 1121 h 1305610"/>
              <a:gd name="connsiteX3" fmla="*/ 9303252 w 12254029"/>
              <a:gd name="connsiteY3" fmla="*/ 4486 h 1305610"/>
              <a:gd name="connsiteX4" fmla="*/ 9264238 w 12254029"/>
              <a:gd name="connsiteY4" fmla="*/ 10093 h 1305610"/>
              <a:gd name="connsiteX5" fmla="*/ 9225633 w 12254029"/>
              <a:gd name="connsiteY5" fmla="*/ 17943 h 1305610"/>
              <a:gd name="connsiteX6" fmla="*/ 9187743 w 12254029"/>
              <a:gd name="connsiteY6" fmla="*/ 27832 h 1305610"/>
              <a:gd name="connsiteX7" fmla="*/ 9150363 w 12254029"/>
              <a:gd name="connsiteY7" fmla="*/ 39862 h 1305610"/>
              <a:gd name="connsiteX8" fmla="*/ 9113903 w 12254029"/>
              <a:gd name="connsiteY8" fmla="*/ 54034 h 1305610"/>
              <a:gd name="connsiteX9" fmla="*/ 9078157 w 12254029"/>
              <a:gd name="connsiteY9" fmla="*/ 70142 h 1305610"/>
              <a:gd name="connsiteX10" fmla="*/ 9043433 w 12254029"/>
              <a:gd name="connsiteY10" fmla="*/ 88289 h 1305610"/>
              <a:gd name="connsiteX11" fmla="*/ 9009628 w 12254029"/>
              <a:gd name="connsiteY11" fmla="*/ 108373 h 1305610"/>
              <a:gd name="connsiteX12" fmla="*/ 8976946 w 12254029"/>
              <a:gd name="connsiteY12" fmla="*/ 130394 h 1305610"/>
              <a:gd name="connsiteX13" fmla="*/ 8945491 w 12254029"/>
              <a:gd name="connsiteY13" fmla="*/ 154352 h 1305610"/>
              <a:gd name="connsiteX14" fmla="*/ 8915260 w 12254029"/>
              <a:gd name="connsiteY14" fmla="*/ 180044 h 1305610"/>
              <a:gd name="connsiteX15" fmla="*/ 8886459 w 12254029"/>
              <a:gd name="connsiteY15" fmla="*/ 207672 h 1305610"/>
              <a:gd name="connsiteX16" fmla="*/ 8458331 w 12254029"/>
              <a:gd name="connsiteY16" fmla="*/ 646159 h 1305610"/>
              <a:gd name="connsiteX17" fmla="*/ 8429530 w 12254029"/>
              <a:gd name="connsiteY17" fmla="*/ 673788 h 1305610"/>
              <a:gd name="connsiteX18" fmla="*/ 8399300 w 12254029"/>
              <a:gd name="connsiteY18" fmla="*/ 699581 h 1305610"/>
              <a:gd name="connsiteX19" fmla="*/ 8367844 w 12254029"/>
              <a:gd name="connsiteY19" fmla="*/ 723437 h 1305610"/>
              <a:gd name="connsiteX20" fmla="*/ 8335162 w 12254029"/>
              <a:gd name="connsiteY20" fmla="*/ 745458 h 1305610"/>
              <a:gd name="connsiteX21" fmla="*/ 8301357 w 12254029"/>
              <a:gd name="connsiteY21" fmla="*/ 765645 h 1305610"/>
              <a:gd name="connsiteX22" fmla="*/ 8266633 w 12254029"/>
              <a:gd name="connsiteY22" fmla="*/ 783792 h 1305610"/>
              <a:gd name="connsiteX23" fmla="*/ 8230888 w 12254029"/>
              <a:gd name="connsiteY23" fmla="*/ 799900 h 1305610"/>
              <a:gd name="connsiteX24" fmla="*/ 8194325 w 12254029"/>
              <a:gd name="connsiteY24" fmla="*/ 813969 h 1305610"/>
              <a:gd name="connsiteX25" fmla="*/ 8157048 w 12254029"/>
              <a:gd name="connsiteY25" fmla="*/ 825999 h 1305610"/>
              <a:gd name="connsiteX26" fmla="*/ 8119055 w 12254029"/>
              <a:gd name="connsiteY26" fmla="*/ 835990 h 1305610"/>
              <a:gd name="connsiteX27" fmla="*/ 8080553 w 12254029"/>
              <a:gd name="connsiteY27" fmla="*/ 843738 h 1305610"/>
              <a:gd name="connsiteX28" fmla="*/ 8041539 w 12254029"/>
              <a:gd name="connsiteY28" fmla="*/ 849345 h 1305610"/>
              <a:gd name="connsiteX29" fmla="*/ 8002117 w 12254029"/>
              <a:gd name="connsiteY29" fmla="*/ 852710 h 1305610"/>
              <a:gd name="connsiteX30" fmla="*/ 7962286 w 12254029"/>
              <a:gd name="connsiteY30" fmla="*/ 853831 h 1305610"/>
              <a:gd name="connsiteX31" fmla="*/ 18287 w 12254029"/>
              <a:gd name="connsiteY31" fmla="*/ 877694 h 1305610"/>
              <a:gd name="connsiteX32" fmla="*/ 0 w 12254029"/>
              <a:gd name="connsiteY32" fmla="*/ 1296467 h 1305610"/>
              <a:gd name="connsiteX33" fmla="*/ 12254029 w 12254029"/>
              <a:gd name="connsiteY33" fmla="*/ 1305610 h 1305610"/>
              <a:gd name="connsiteX34" fmla="*/ 12235296 w 12254029"/>
              <a:gd name="connsiteY34" fmla="*/ 0 h 130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254029" h="1305610">
                <a:moveTo>
                  <a:pt x="12235296" y="0"/>
                </a:moveTo>
                <a:lnTo>
                  <a:pt x="9382505" y="0"/>
                </a:lnTo>
                <a:lnTo>
                  <a:pt x="9342674" y="1121"/>
                </a:lnTo>
                <a:lnTo>
                  <a:pt x="9303252" y="4486"/>
                </a:lnTo>
                <a:lnTo>
                  <a:pt x="9264238" y="10093"/>
                </a:lnTo>
                <a:lnTo>
                  <a:pt x="9225633" y="17943"/>
                </a:lnTo>
                <a:lnTo>
                  <a:pt x="9187743" y="27832"/>
                </a:lnTo>
                <a:lnTo>
                  <a:pt x="9150363" y="39862"/>
                </a:lnTo>
                <a:lnTo>
                  <a:pt x="9113903" y="54034"/>
                </a:lnTo>
                <a:lnTo>
                  <a:pt x="9078157" y="70142"/>
                </a:lnTo>
                <a:lnTo>
                  <a:pt x="9043433" y="88289"/>
                </a:lnTo>
                <a:lnTo>
                  <a:pt x="9009628" y="108373"/>
                </a:lnTo>
                <a:lnTo>
                  <a:pt x="8976946" y="130394"/>
                </a:lnTo>
                <a:lnTo>
                  <a:pt x="8945491" y="154352"/>
                </a:lnTo>
                <a:lnTo>
                  <a:pt x="8915260" y="180044"/>
                </a:lnTo>
                <a:lnTo>
                  <a:pt x="8886459" y="207672"/>
                </a:lnTo>
                <a:lnTo>
                  <a:pt x="8458331" y="646159"/>
                </a:lnTo>
                <a:lnTo>
                  <a:pt x="8429530" y="673788"/>
                </a:lnTo>
                <a:lnTo>
                  <a:pt x="8399300" y="699581"/>
                </a:lnTo>
                <a:lnTo>
                  <a:pt x="8367844" y="723437"/>
                </a:lnTo>
                <a:lnTo>
                  <a:pt x="8335162" y="745458"/>
                </a:lnTo>
                <a:lnTo>
                  <a:pt x="8301357" y="765645"/>
                </a:lnTo>
                <a:lnTo>
                  <a:pt x="8266633" y="783792"/>
                </a:lnTo>
                <a:lnTo>
                  <a:pt x="8230888" y="799900"/>
                </a:lnTo>
                <a:lnTo>
                  <a:pt x="8194325" y="813969"/>
                </a:lnTo>
                <a:lnTo>
                  <a:pt x="8157048" y="825999"/>
                </a:lnTo>
                <a:lnTo>
                  <a:pt x="8119055" y="835990"/>
                </a:lnTo>
                <a:lnTo>
                  <a:pt x="8080553" y="843738"/>
                </a:lnTo>
                <a:lnTo>
                  <a:pt x="8041539" y="849345"/>
                </a:lnTo>
                <a:lnTo>
                  <a:pt x="8002117" y="852710"/>
                </a:lnTo>
                <a:lnTo>
                  <a:pt x="7962286" y="853831"/>
                </a:lnTo>
                <a:lnTo>
                  <a:pt x="18287" y="877694"/>
                </a:lnTo>
                <a:lnTo>
                  <a:pt x="0" y="1296467"/>
                </a:lnTo>
                <a:lnTo>
                  <a:pt x="12254029" y="1305610"/>
                </a:lnTo>
                <a:lnTo>
                  <a:pt x="12235296" y="0"/>
                </a:lnTo>
                <a:close/>
              </a:path>
            </a:pathLst>
          </a:custGeom>
          <a:solidFill>
            <a:srgbClr val="FFBF22"/>
          </a:solidFill>
          <a:ln w="10208" cap="flat">
            <a:noFill/>
            <a:prstDash val="solid"/>
            <a:miter/>
          </a:ln>
        </p:spPr>
        <p:txBody>
          <a:bodyPr rtlCol="0" anchor="ctr"/>
          <a:lstStyle/>
          <a:p>
            <a:endParaRPr lang="en-GB"/>
          </a:p>
        </p:txBody>
      </p:sp>
      <p:sp>
        <p:nvSpPr>
          <p:cNvPr id="12" name="Graphic 8">
            <a:extLst>
              <a:ext uri="{FF2B5EF4-FFF2-40B4-BE49-F238E27FC236}">
                <a16:creationId xmlns:a16="http://schemas.microsoft.com/office/drawing/2014/main" id="{FC8C6CD7-4AA1-2D4B-A0C3-0E5A0265E908}"/>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13" name="Picture 12">
            <a:extLst>
              <a:ext uri="{FF2B5EF4-FFF2-40B4-BE49-F238E27FC236}">
                <a16:creationId xmlns:a16="http://schemas.microsoft.com/office/drawing/2014/main" id="{24A55520-AFA8-424D-A10D-F590726805AE}"/>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Tree>
    <p:extLst>
      <p:ext uri="{BB962C8B-B14F-4D97-AF65-F5344CB8AC3E}">
        <p14:creationId xmlns:p14="http://schemas.microsoft.com/office/powerpoint/2010/main" val="724917288"/>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Employees">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410227"/>
            <a:ext cx="2036041" cy="258700"/>
          </a:xfrm>
          <a:prstGeom prst="rect">
            <a:avLst/>
          </a:prstGeom>
        </p:spPr>
        <p:txBody>
          <a:bodyPr lIns="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583687"/>
            <a:ext cx="2036763" cy="258700"/>
          </a:xfrm>
          <a:prstGeom prst="rect">
            <a:avLst/>
          </a:prstGeom>
        </p:spPr>
        <p:txBody>
          <a:bodyPr lIns="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a:t>Job title</a:t>
            </a:r>
            <a:endParaRPr lang="en-US"/>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280528"/>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453988"/>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a:t>Job title</a:t>
            </a:r>
            <a:endParaRPr lang="en-US"/>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280528"/>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453988"/>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a:t>Job title</a:t>
            </a:r>
            <a:endParaRPr lang="en-US"/>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280528"/>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453988"/>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a:t>Job title</a:t>
            </a:r>
            <a:endParaRPr lang="en-US"/>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280528"/>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453988"/>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a:t>Job title</a:t>
            </a:r>
            <a:endParaRPr lang="en-US"/>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280528"/>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453988"/>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a:t>Job title</a:t>
            </a:r>
            <a:endParaRPr lang="en-US"/>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210980"/>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384440"/>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a:t>Job title</a:t>
            </a:r>
            <a:endParaRPr lang="en-US"/>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210980"/>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384440"/>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a:t>Job title</a:t>
            </a:r>
            <a:endParaRPr lang="en-US"/>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210980"/>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384440"/>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a:t>Job title</a:t>
            </a:r>
            <a:endParaRPr lang="en-US"/>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210980"/>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384440"/>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a:t>Job title</a:t>
            </a:r>
            <a:endParaRPr lang="en-US"/>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210980"/>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384440"/>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a:t>Job title</a:t>
            </a:r>
            <a:endParaRPr lang="en-US"/>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107292"/>
            <a:ext cx="1643869" cy="1058862"/>
          </a:xfrm>
          <a:prstGeom prst="rect">
            <a:avLst/>
          </a:prstGeom>
          <a:noFill/>
        </p:spPr>
        <p:txBody>
          <a:bodyPr/>
          <a:lstStyle>
            <a:lvl1pPr>
              <a:defRPr sz="1000" b="0" i="0">
                <a:latin typeface="HelveticaNeueLT Pro 55 Roman" panose="020B0604020202020204" pitchFamily="34" charset="77"/>
              </a:defRPr>
            </a:lvl1pPr>
          </a:lstStyle>
          <a:p>
            <a:endParaRPr lang="en-US"/>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107292"/>
            <a:ext cx="1643869" cy="1058862"/>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107292"/>
            <a:ext cx="1643869" cy="1058862"/>
          </a:xfrm>
          <a:prstGeom prst="rect">
            <a:avLst/>
          </a:prstGeom>
        </p:spPr>
        <p:txBody>
          <a:bodyPr/>
          <a:lstStyle>
            <a:lvl1pPr marL="228594" marR="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sz="1000" b="0" i="0">
                <a:latin typeface="HelveticaNeueLT Pro 55 Roman" panose="020B0604020202020204" pitchFamily="34" charset="77"/>
              </a:defRPr>
            </a:lvl1pPr>
          </a:lstStyle>
          <a:p>
            <a:endParaRPr lang="en-US"/>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107292"/>
            <a:ext cx="1643869" cy="1058862"/>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4037744"/>
            <a:ext cx="1643869" cy="1058862"/>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4037744"/>
            <a:ext cx="1643869" cy="1058862"/>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4037744"/>
            <a:ext cx="1643869" cy="1058862"/>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4037744"/>
            <a:ext cx="1643869" cy="1058862"/>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4037744"/>
            <a:ext cx="1643869" cy="1058862"/>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782862"/>
            <a:ext cx="1643869" cy="1058862"/>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280528"/>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453988"/>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a:t>Job title</a:t>
            </a:r>
            <a:endParaRPr lang="en-US"/>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210980"/>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384440"/>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a:t>Job title</a:t>
            </a:r>
            <a:endParaRPr lang="en-US"/>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107292"/>
            <a:ext cx="1643869" cy="1058862"/>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4037744"/>
            <a:ext cx="1643869" cy="1058862"/>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54" name="Picture Placeholder 2">
            <a:extLst>
              <a:ext uri="{FF2B5EF4-FFF2-40B4-BE49-F238E27FC236}">
                <a16:creationId xmlns:a16="http://schemas.microsoft.com/office/drawing/2014/main" id="{D3FB89E4-0732-7D42-91C8-E83FB0AD2176}"/>
              </a:ext>
            </a:extLst>
          </p:cNvPr>
          <p:cNvSpPr>
            <a:spLocks noGrp="1"/>
          </p:cNvSpPr>
          <p:nvPr>
            <p:ph type="pic" sz="quarter" idx="50"/>
          </p:nvPr>
        </p:nvSpPr>
        <p:spPr>
          <a:xfrm>
            <a:off x="6056733" y="2111646"/>
            <a:ext cx="1643869" cy="1058862"/>
          </a:xfrm>
          <a:prstGeom prst="rect">
            <a:avLst/>
          </a:prstGeom>
        </p:spPr>
        <p:txBody>
          <a:bodyPr/>
          <a:lstStyle>
            <a:lvl1pPr marL="228594" marR="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sz="1000" b="0" i="0">
                <a:latin typeface="HelveticaNeueLT Pro 55 Roman" panose="020B0604020202020204" pitchFamily="34" charset="77"/>
              </a:defRPr>
            </a:lvl1pPr>
          </a:lstStyle>
          <a:p>
            <a:endParaRPr lang="en-US"/>
          </a:p>
        </p:txBody>
      </p:sp>
      <p:sp>
        <p:nvSpPr>
          <p:cNvPr id="51" name="Title 1">
            <a:extLst>
              <a:ext uri="{FF2B5EF4-FFF2-40B4-BE49-F238E27FC236}">
                <a16:creationId xmlns:a16="http://schemas.microsoft.com/office/drawing/2014/main" id="{7E10C71C-B001-1F40-81C7-6144E4A8925B}"/>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50" name="Graphic 8">
            <a:extLst>
              <a:ext uri="{FF2B5EF4-FFF2-40B4-BE49-F238E27FC236}">
                <a16:creationId xmlns:a16="http://schemas.microsoft.com/office/drawing/2014/main" id="{B99A3AB4-A3F9-BC4E-A682-AD83BC40AFD6}"/>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55" name="Picture 54">
            <a:extLst>
              <a:ext uri="{FF2B5EF4-FFF2-40B4-BE49-F238E27FC236}">
                <a16:creationId xmlns:a16="http://schemas.microsoft.com/office/drawing/2014/main" id="{DA73BD2E-D4CD-9B4F-8F58-FBA169103E9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
        <p:nvSpPr>
          <p:cNvPr id="56" name="Graphic 8">
            <a:extLst>
              <a:ext uri="{FF2B5EF4-FFF2-40B4-BE49-F238E27FC236}">
                <a16:creationId xmlns:a16="http://schemas.microsoft.com/office/drawing/2014/main" id="{BFC956DC-D257-9E4E-A49F-277F9133887A}"/>
              </a:ext>
            </a:extLst>
          </p:cNvPr>
          <p:cNvSpPr/>
          <p:nvPr userDrawn="1"/>
        </p:nvSpPr>
        <p:spPr>
          <a:xfrm>
            <a:off x="-19212" y="6232997"/>
            <a:ext cx="12247465"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7465" h="405034">
                <a:moveTo>
                  <a:pt x="12247465" y="0"/>
                </a:moveTo>
                <a:lnTo>
                  <a:pt x="10301867" y="0"/>
                </a:lnTo>
                <a:lnTo>
                  <a:pt x="10263777" y="2097"/>
                </a:lnTo>
                <a:lnTo>
                  <a:pt x="10226671" y="8549"/>
                </a:lnTo>
                <a:lnTo>
                  <a:pt x="10190386" y="18873"/>
                </a:lnTo>
                <a:lnTo>
                  <a:pt x="10155743" y="33229"/>
                </a:lnTo>
                <a:lnTo>
                  <a:pt x="10122906" y="51456"/>
                </a:lnTo>
                <a:lnTo>
                  <a:pt x="10092040" y="73232"/>
                </a:lnTo>
                <a:lnTo>
                  <a:pt x="10063636" y="98557"/>
                </a:lnTo>
                <a:lnTo>
                  <a:pt x="9858241" y="306639"/>
                </a:lnTo>
                <a:lnTo>
                  <a:pt x="9829837" y="331964"/>
                </a:lnTo>
                <a:lnTo>
                  <a:pt x="9798970" y="353740"/>
                </a:lnTo>
                <a:lnTo>
                  <a:pt x="9766133" y="371806"/>
                </a:lnTo>
                <a:lnTo>
                  <a:pt x="9731491" y="386162"/>
                </a:lnTo>
                <a:lnTo>
                  <a:pt x="9695370" y="396646"/>
                </a:lnTo>
                <a:lnTo>
                  <a:pt x="9658101" y="402937"/>
                </a:lnTo>
                <a:lnTo>
                  <a:pt x="9620010" y="405034"/>
                </a:lnTo>
                <a:lnTo>
                  <a:pt x="0" y="403558"/>
                </a:lnTo>
              </a:path>
            </a:pathLst>
          </a:custGeom>
          <a:noFill/>
          <a:ln w="16417" cap="flat">
            <a:solidFill>
              <a:srgbClr val="FFBF22"/>
            </a:solidFill>
            <a:prstDash val="solid"/>
            <a:miter/>
          </a:ln>
        </p:spPr>
        <p:txBody>
          <a:bodyPr rtlCol="0" anchor="ctr"/>
          <a:lstStyle/>
          <a:p>
            <a:endParaRPr lang="en-GB"/>
          </a:p>
        </p:txBody>
      </p:sp>
    </p:spTree>
    <p:extLst>
      <p:ext uri="{BB962C8B-B14F-4D97-AF65-F5344CB8AC3E}">
        <p14:creationId xmlns:p14="http://schemas.microsoft.com/office/powerpoint/2010/main" val="664293110"/>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lvl1pPr>
              <a:defRPr sz="1000" b="0" i="0">
                <a:latin typeface="HelveticaNeueLT Pro 45 Lt" panose="020B0403020202020204" pitchFamily="34" charset="77"/>
              </a:defRPr>
            </a:lvl1pPr>
          </a:lstStyle>
          <a:p>
            <a:endParaRPr lang="en-US"/>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200" b="0" i="0">
                <a:solidFill>
                  <a:srgbClr val="D43900"/>
                </a:solidFill>
                <a:latin typeface="HelveticaNeueLT Pro 65 Md"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20201E"/>
                </a:solidFill>
                <a:latin typeface="HelveticaNeueLT Std Lt" panose="020B0403020202020204" pitchFamily="34" charset="0"/>
              </a:defRPr>
            </a:lvl3pPr>
            <a:lvl4pPr marL="1371566" indent="0">
              <a:buFont typeface="Arial" panose="020B0604020202020204" pitchFamily="34" charset="0"/>
              <a:buNone/>
              <a:defRPr sz="1400" b="0" i="0">
                <a:solidFill>
                  <a:srgbClr val="20201E"/>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13" name="Title 1">
            <a:extLst>
              <a:ext uri="{FF2B5EF4-FFF2-40B4-BE49-F238E27FC236}">
                <a16:creationId xmlns:a16="http://schemas.microsoft.com/office/drawing/2014/main" id="{C3F8C096-AD1C-0447-AE59-B87B6C8B04F7}"/>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1" name="Graphic 8">
            <a:extLst>
              <a:ext uri="{FF2B5EF4-FFF2-40B4-BE49-F238E27FC236}">
                <a16:creationId xmlns:a16="http://schemas.microsoft.com/office/drawing/2014/main" id="{CE017349-6332-F542-8569-72C62C533BB2}"/>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15" name="Picture 14">
            <a:extLst>
              <a:ext uri="{FF2B5EF4-FFF2-40B4-BE49-F238E27FC236}">
                <a16:creationId xmlns:a16="http://schemas.microsoft.com/office/drawing/2014/main" id="{DA20E2F9-0C35-C44E-8270-04CECE55977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
        <p:nvSpPr>
          <p:cNvPr id="16" name="Graphic 8">
            <a:extLst>
              <a:ext uri="{FF2B5EF4-FFF2-40B4-BE49-F238E27FC236}">
                <a16:creationId xmlns:a16="http://schemas.microsoft.com/office/drawing/2014/main" id="{199809D2-0842-F24F-A021-446B3F0A0EA3}"/>
              </a:ext>
            </a:extLst>
          </p:cNvPr>
          <p:cNvSpPr/>
          <p:nvPr userDrawn="1"/>
        </p:nvSpPr>
        <p:spPr>
          <a:xfrm>
            <a:off x="-19212" y="6232997"/>
            <a:ext cx="12247465"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7465" h="405034">
                <a:moveTo>
                  <a:pt x="12247465" y="0"/>
                </a:moveTo>
                <a:lnTo>
                  <a:pt x="10301867" y="0"/>
                </a:lnTo>
                <a:lnTo>
                  <a:pt x="10263777" y="2097"/>
                </a:lnTo>
                <a:lnTo>
                  <a:pt x="10226671" y="8549"/>
                </a:lnTo>
                <a:lnTo>
                  <a:pt x="10190386" y="18873"/>
                </a:lnTo>
                <a:lnTo>
                  <a:pt x="10155743" y="33229"/>
                </a:lnTo>
                <a:lnTo>
                  <a:pt x="10122906" y="51456"/>
                </a:lnTo>
                <a:lnTo>
                  <a:pt x="10092040" y="73232"/>
                </a:lnTo>
                <a:lnTo>
                  <a:pt x="10063636" y="98557"/>
                </a:lnTo>
                <a:lnTo>
                  <a:pt x="9858241" y="306639"/>
                </a:lnTo>
                <a:lnTo>
                  <a:pt x="9829837" y="331964"/>
                </a:lnTo>
                <a:lnTo>
                  <a:pt x="9798970" y="353740"/>
                </a:lnTo>
                <a:lnTo>
                  <a:pt x="9766133" y="371806"/>
                </a:lnTo>
                <a:lnTo>
                  <a:pt x="9731491" y="386162"/>
                </a:lnTo>
                <a:lnTo>
                  <a:pt x="9695370" y="396646"/>
                </a:lnTo>
                <a:lnTo>
                  <a:pt x="9658101" y="402937"/>
                </a:lnTo>
                <a:lnTo>
                  <a:pt x="9620010" y="405034"/>
                </a:lnTo>
                <a:lnTo>
                  <a:pt x="0" y="403558"/>
                </a:lnTo>
              </a:path>
            </a:pathLst>
          </a:custGeom>
          <a:noFill/>
          <a:ln w="16417" cap="flat">
            <a:solidFill>
              <a:srgbClr val="FFBF22"/>
            </a:solidFill>
            <a:prstDash val="solid"/>
            <a:miter/>
          </a:ln>
        </p:spPr>
        <p:txBody>
          <a:bodyPr rtlCol="0" anchor="ctr"/>
          <a:lstStyle/>
          <a:p>
            <a:endParaRPr lang="en-GB"/>
          </a:p>
        </p:txBody>
      </p:sp>
    </p:spTree>
    <p:extLst>
      <p:ext uri="{BB962C8B-B14F-4D97-AF65-F5344CB8AC3E}">
        <p14:creationId xmlns:p14="http://schemas.microsoft.com/office/powerpoint/2010/main" val="2766331828"/>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1_Large Text _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8ED66F-0EB9-EB4F-A569-6553307991A4}"/>
              </a:ext>
            </a:extLst>
          </p:cNvPr>
          <p:cNvPicPr>
            <a:picLocks noChangeAspect="1"/>
          </p:cNvPicPr>
          <p:nvPr userDrawn="1"/>
        </p:nvPicPr>
        <p:blipFill>
          <a:blip r:embed="rId2"/>
          <a:srcRect/>
          <a:stretch/>
        </p:blipFill>
        <p:spPr>
          <a:xfrm>
            <a:off x="0" y="0"/>
            <a:ext cx="12192000" cy="6858000"/>
          </a:xfrm>
          <a:prstGeom prst="rect">
            <a:avLst/>
          </a:prstGeom>
        </p:spPr>
      </p:pic>
      <p:sp>
        <p:nvSpPr>
          <p:cNvPr id="5" name="Title 1">
            <a:extLst>
              <a:ext uri="{FF2B5EF4-FFF2-40B4-BE49-F238E27FC236}">
                <a16:creationId xmlns:a16="http://schemas.microsoft.com/office/drawing/2014/main" id="{50B05D63-EF16-2143-86ED-6E9D01BA1583}"/>
              </a:ext>
            </a:extLst>
          </p:cNvPr>
          <p:cNvSpPr>
            <a:spLocks noGrp="1"/>
          </p:cNvSpPr>
          <p:nvPr>
            <p:ph type="title" hasCustomPrompt="1"/>
          </p:nvPr>
        </p:nvSpPr>
        <p:spPr>
          <a:xfrm>
            <a:off x="-423332" y="714006"/>
            <a:ext cx="5466532" cy="4822721"/>
          </a:xfrm>
          <a:prstGeom prst="rect">
            <a:avLst/>
          </a:prstGeom>
        </p:spPr>
        <p:txBody>
          <a:bodyPr anchor="t"/>
          <a:lstStyle>
            <a:lvl1pPr algn="r">
              <a:defRPr sz="8800" b="0" i="0">
                <a:solidFill>
                  <a:schemeClr val="bg1"/>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a:t>
            </a:r>
            <a:endParaRPr lang="en-US"/>
          </a:p>
        </p:txBody>
      </p:sp>
      <p:sp>
        <p:nvSpPr>
          <p:cNvPr id="6" name="Text Placeholder 11">
            <a:extLst>
              <a:ext uri="{FF2B5EF4-FFF2-40B4-BE49-F238E27FC236}">
                <a16:creationId xmlns:a16="http://schemas.microsoft.com/office/drawing/2014/main" id="{7CB0A175-8000-8045-8A36-936A38EAF87E}"/>
              </a:ext>
            </a:extLst>
          </p:cNvPr>
          <p:cNvSpPr>
            <a:spLocks noGrp="1"/>
          </p:cNvSpPr>
          <p:nvPr>
            <p:ph type="body" sz="quarter" idx="12"/>
          </p:nvPr>
        </p:nvSpPr>
        <p:spPr>
          <a:xfrm>
            <a:off x="7603067" y="1047700"/>
            <a:ext cx="4199466" cy="4131734"/>
          </a:xfrm>
          <a:prstGeom prst="rect">
            <a:avLst/>
          </a:prstGeom>
          <a:ln>
            <a:noFill/>
          </a:ln>
        </p:spPr>
        <p:txBody>
          <a:bodyPr anchor="ctr"/>
          <a:lstStyle>
            <a:lvl1pPr marL="171450" indent="-171450">
              <a:buFont typeface="Arial" panose="020B0604020202020204" pitchFamily="34" charset="0"/>
              <a:buChar char="•"/>
              <a:defRPr sz="2000" b="1" i="0">
                <a:solidFill>
                  <a:schemeClr val="bg1"/>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2" name="Graphic 8">
            <a:extLst>
              <a:ext uri="{FF2B5EF4-FFF2-40B4-BE49-F238E27FC236}">
                <a16:creationId xmlns:a16="http://schemas.microsoft.com/office/drawing/2014/main" id="{55FB7182-4019-DE41-A880-E1CDC4DFA6FD}"/>
              </a:ext>
            </a:extLst>
          </p:cNvPr>
          <p:cNvSpPr/>
          <p:nvPr/>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10" name="Picture 9">
            <a:extLst>
              <a:ext uri="{FF2B5EF4-FFF2-40B4-BE49-F238E27FC236}">
                <a16:creationId xmlns:a16="http://schemas.microsoft.com/office/drawing/2014/main" id="{B2F7E903-E228-C44B-8744-A3D78527E6D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Tree>
    <p:extLst>
      <p:ext uri="{BB962C8B-B14F-4D97-AF65-F5344CB8AC3E}">
        <p14:creationId xmlns:p14="http://schemas.microsoft.com/office/powerpoint/2010/main" val="1697937723"/>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Our Mission">
    <p:spTree>
      <p:nvGrpSpPr>
        <p:cNvPr id="1" name=""/>
        <p:cNvGrpSpPr/>
        <p:nvPr/>
      </p:nvGrpSpPr>
      <p:grpSpPr>
        <a:xfrm>
          <a:off x="0" y="0"/>
          <a:ext cx="0" cy="0"/>
          <a:chOff x="0" y="0"/>
          <a:chExt cx="0" cy="0"/>
        </a:xfrm>
      </p:grpSpPr>
      <p:pic>
        <p:nvPicPr>
          <p:cNvPr id="4" name="Picture 3" descr="A picture containing food&#10;&#10;Description automatically generated">
            <a:extLst>
              <a:ext uri="{FF2B5EF4-FFF2-40B4-BE49-F238E27FC236}">
                <a16:creationId xmlns:a16="http://schemas.microsoft.com/office/drawing/2014/main" id="{8881344E-252E-1646-BC72-BAFC365E04B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603C7099-7BDF-EF49-AD35-BAF172AFBFE7}"/>
              </a:ext>
            </a:extLst>
          </p:cNvPr>
          <p:cNvSpPr>
            <a:spLocks noGrp="1"/>
          </p:cNvSpPr>
          <p:nvPr>
            <p:ph type="title"/>
          </p:nvPr>
        </p:nvSpPr>
        <p:spPr>
          <a:xfrm>
            <a:off x="3910848" y="4353172"/>
            <a:ext cx="4419336" cy="1480071"/>
          </a:xfrm>
          <a:prstGeom prst="rect">
            <a:avLst/>
          </a:prstGeom>
        </p:spPr>
        <p:txBody>
          <a:bodyPr anchor="t"/>
          <a:lstStyle>
            <a:lvl1pPr algn="ctr">
              <a:defRPr sz="1600" b="0" i="0">
                <a:solidFill>
                  <a:schemeClr val="bg1"/>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6" name="Graphic 8">
            <a:extLst>
              <a:ext uri="{FF2B5EF4-FFF2-40B4-BE49-F238E27FC236}">
                <a16:creationId xmlns:a16="http://schemas.microsoft.com/office/drawing/2014/main" id="{C7FE5ADA-2612-0E4E-8323-3249B3DDDA1C}"/>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8" name="Picture 7">
            <a:extLst>
              <a:ext uri="{FF2B5EF4-FFF2-40B4-BE49-F238E27FC236}">
                <a16:creationId xmlns:a16="http://schemas.microsoft.com/office/drawing/2014/main" id="{A474FB7A-A7F5-5C4A-84D8-99586F7BC7F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Tree>
    <p:extLst>
      <p:ext uri="{BB962C8B-B14F-4D97-AF65-F5344CB8AC3E}">
        <p14:creationId xmlns:p14="http://schemas.microsoft.com/office/powerpoint/2010/main" val="1804374009"/>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Success 2020">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9C46F04-B971-ED48-8DC4-65F6EF0AA31A}"/>
              </a:ext>
            </a:extLst>
          </p:cNvPr>
          <p:cNvPicPr>
            <a:picLocks noChangeAspect="1"/>
          </p:cNvPicPr>
          <p:nvPr userDrawn="1"/>
        </p:nvPicPr>
        <p:blipFill>
          <a:blip r:embed="rId2"/>
          <a:stretch>
            <a:fillRect/>
          </a:stretch>
        </p:blipFill>
        <p:spPr>
          <a:xfrm>
            <a:off x="0" y="4798"/>
            <a:ext cx="12192000" cy="6848403"/>
          </a:xfrm>
          <a:prstGeom prst="rect">
            <a:avLst/>
          </a:prstGeom>
        </p:spPr>
      </p:pic>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70309"/>
            <a:ext cx="3968051" cy="620712"/>
          </a:xfrm>
          <a:prstGeom prst="rect">
            <a:avLst/>
          </a:prstGeom>
        </p:spPr>
        <p:txBody>
          <a:bodyPr/>
          <a:lstStyle>
            <a:lvl1pPr marL="0" indent="0">
              <a:buNone/>
              <a:defRPr sz="2000" b="0" i="0">
                <a:solidFill>
                  <a:srgbClr val="D43900"/>
                </a:solidFill>
                <a:latin typeface="HelveticaNeueLT Pro 55 Roman" panose="020B0604020202020204" pitchFamily="34" charset="77"/>
              </a:defRPr>
            </a:lvl1pPr>
            <a:lvl2pPr marL="457189" indent="0">
              <a:buNone/>
              <a:defRPr b="0" i="0">
                <a:solidFill>
                  <a:srgbClr val="E8BC28"/>
                </a:solidFill>
                <a:latin typeface="HelveticaNeueLT Std Med" panose="020B0604020202020204" pitchFamily="34" charset="0"/>
              </a:defRPr>
            </a:lvl2pPr>
            <a:lvl3pPr marL="914377" indent="0">
              <a:buNone/>
              <a:defRPr b="0" i="0">
                <a:solidFill>
                  <a:srgbClr val="E8BC28"/>
                </a:solidFill>
                <a:latin typeface="HelveticaNeueLT Std Med" panose="020B0604020202020204" pitchFamily="34" charset="0"/>
              </a:defRPr>
            </a:lvl3pPr>
            <a:lvl4pPr marL="1371566" indent="0">
              <a:buNone/>
              <a:defRPr b="0" i="0">
                <a:solidFill>
                  <a:srgbClr val="E8BC28"/>
                </a:solidFill>
                <a:latin typeface="HelveticaNeueLT Std Med" panose="020B0604020202020204" pitchFamily="34" charset="0"/>
              </a:defRPr>
            </a:lvl4pPr>
            <a:lvl5pPr marL="1828755" indent="0">
              <a:buNone/>
              <a:defRPr b="0" i="0">
                <a:solidFill>
                  <a:srgbClr val="E8BC28"/>
                </a:solidFill>
                <a:latin typeface="HelveticaNeueLT Std Med" panose="020B0604020202020204" pitchFamily="34" charset="0"/>
              </a:defRPr>
            </a:lvl5pPr>
          </a:lstStyle>
          <a:p>
            <a:pPr lvl="0"/>
            <a:r>
              <a:rPr lang="en-GB"/>
              <a:t>Click to edit Master</a:t>
            </a:r>
            <a:endParaRPr lang="en-US"/>
          </a:p>
        </p:txBody>
      </p:sp>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10" name="Title 1">
            <a:extLst>
              <a:ext uri="{FF2B5EF4-FFF2-40B4-BE49-F238E27FC236}">
                <a16:creationId xmlns:a16="http://schemas.microsoft.com/office/drawing/2014/main" id="{D69A5C8F-1178-0C4F-B7BA-980F7032D6AB}"/>
              </a:ext>
            </a:extLst>
          </p:cNvPr>
          <p:cNvSpPr>
            <a:spLocks noGrp="1"/>
          </p:cNvSpPr>
          <p:nvPr>
            <p:ph type="title"/>
          </p:nvPr>
        </p:nvSpPr>
        <p:spPr>
          <a:xfrm>
            <a:off x="497523" y="780175"/>
            <a:ext cx="8832744"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2" name="Graphic 8">
            <a:extLst>
              <a:ext uri="{FF2B5EF4-FFF2-40B4-BE49-F238E27FC236}">
                <a16:creationId xmlns:a16="http://schemas.microsoft.com/office/drawing/2014/main" id="{826C1061-4477-E740-870D-33A2091A2CE9}"/>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18" name="Picture 17">
            <a:extLst>
              <a:ext uri="{FF2B5EF4-FFF2-40B4-BE49-F238E27FC236}">
                <a16:creationId xmlns:a16="http://schemas.microsoft.com/office/drawing/2014/main" id="{5D7B9AA3-A650-D941-BF97-F060D9864BB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
        <p:nvSpPr>
          <p:cNvPr id="19" name="Graphic 8">
            <a:extLst>
              <a:ext uri="{FF2B5EF4-FFF2-40B4-BE49-F238E27FC236}">
                <a16:creationId xmlns:a16="http://schemas.microsoft.com/office/drawing/2014/main" id="{BCEEDD78-DE02-A243-B558-BF83FC3BF188}"/>
              </a:ext>
            </a:extLst>
          </p:cNvPr>
          <p:cNvSpPr/>
          <p:nvPr userDrawn="1"/>
        </p:nvSpPr>
        <p:spPr>
          <a:xfrm>
            <a:off x="-19212" y="6232997"/>
            <a:ext cx="12247465"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7465" h="405034">
                <a:moveTo>
                  <a:pt x="12247465" y="0"/>
                </a:moveTo>
                <a:lnTo>
                  <a:pt x="10301867" y="0"/>
                </a:lnTo>
                <a:lnTo>
                  <a:pt x="10263777" y="2097"/>
                </a:lnTo>
                <a:lnTo>
                  <a:pt x="10226671" y="8549"/>
                </a:lnTo>
                <a:lnTo>
                  <a:pt x="10190386" y="18873"/>
                </a:lnTo>
                <a:lnTo>
                  <a:pt x="10155743" y="33229"/>
                </a:lnTo>
                <a:lnTo>
                  <a:pt x="10122906" y="51456"/>
                </a:lnTo>
                <a:lnTo>
                  <a:pt x="10092040" y="73232"/>
                </a:lnTo>
                <a:lnTo>
                  <a:pt x="10063636" y="98557"/>
                </a:lnTo>
                <a:lnTo>
                  <a:pt x="9858241" y="306639"/>
                </a:lnTo>
                <a:lnTo>
                  <a:pt x="9829837" y="331964"/>
                </a:lnTo>
                <a:lnTo>
                  <a:pt x="9798970" y="353740"/>
                </a:lnTo>
                <a:lnTo>
                  <a:pt x="9766133" y="371806"/>
                </a:lnTo>
                <a:lnTo>
                  <a:pt x="9731491" y="386162"/>
                </a:lnTo>
                <a:lnTo>
                  <a:pt x="9695370" y="396646"/>
                </a:lnTo>
                <a:lnTo>
                  <a:pt x="9658101" y="402937"/>
                </a:lnTo>
                <a:lnTo>
                  <a:pt x="9620010" y="405034"/>
                </a:lnTo>
                <a:lnTo>
                  <a:pt x="0" y="403558"/>
                </a:lnTo>
              </a:path>
            </a:pathLst>
          </a:custGeom>
          <a:noFill/>
          <a:ln w="16417" cap="flat">
            <a:solidFill>
              <a:srgbClr val="FFBF22"/>
            </a:solidFill>
            <a:prstDash val="solid"/>
            <a:miter/>
          </a:ln>
        </p:spPr>
        <p:txBody>
          <a:bodyPr rtlCol="0" anchor="ctr"/>
          <a:lstStyle/>
          <a:p>
            <a:endParaRPr lang="en-GB"/>
          </a:p>
        </p:txBody>
      </p:sp>
    </p:spTree>
    <p:extLst>
      <p:ext uri="{BB962C8B-B14F-4D97-AF65-F5344CB8AC3E}">
        <p14:creationId xmlns:p14="http://schemas.microsoft.com/office/powerpoint/2010/main" val="3640903594"/>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C0CFFD3-D966-774D-AB09-3C570299A3FC}"/>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25881" t="8075" r="59083" b="84871"/>
          <a:stretch/>
        </p:blipFill>
        <p:spPr>
          <a:xfrm flipH="1">
            <a:off x="-1" y="1774952"/>
            <a:ext cx="12192001" cy="4041648"/>
          </a:xfrm>
          <a:prstGeom prst="rect">
            <a:avLst/>
          </a:prstGeom>
        </p:spPr>
      </p:pic>
      <p:sp>
        <p:nvSpPr>
          <p:cNvPr id="14" name="Text Placeholder 11">
            <a:extLst>
              <a:ext uri="{FF2B5EF4-FFF2-40B4-BE49-F238E27FC236}">
                <a16:creationId xmlns:a16="http://schemas.microsoft.com/office/drawing/2014/main" id="{E7F5ABC0-2EBF-7E4B-8636-DA45497EE8B7}"/>
              </a:ext>
            </a:extLst>
          </p:cNvPr>
          <p:cNvSpPr>
            <a:spLocks noGrp="1"/>
          </p:cNvSpPr>
          <p:nvPr>
            <p:ph type="body" sz="quarter" idx="11"/>
          </p:nvPr>
        </p:nvSpPr>
        <p:spPr>
          <a:xfrm>
            <a:off x="497523" y="1417922"/>
            <a:ext cx="4754880" cy="1288051"/>
          </a:xfrm>
          <a:prstGeom prst="rect">
            <a:avLst/>
          </a:prstGeom>
          <a:ln>
            <a:noFill/>
          </a:ln>
        </p:spPr>
        <p:txBody>
          <a:bodyPr/>
          <a:lstStyle>
            <a:lvl1pPr marL="0" indent="0">
              <a:buNone/>
              <a:defRPr sz="1200" b="0" i="0">
                <a:solidFill>
                  <a:srgbClr val="D43900"/>
                </a:solidFill>
                <a:latin typeface="HelveticaNeueLT Pro 65 Md"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6" name="Title 1">
            <a:extLst>
              <a:ext uri="{FF2B5EF4-FFF2-40B4-BE49-F238E27FC236}">
                <a16:creationId xmlns:a16="http://schemas.microsoft.com/office/drawing/2014/main" id="{0F859BC8-E720-C049-8B6C-4A94E85F1539}"/>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Graphic 8">
            <a:extLst>
              <a:ext uri="{FF2B5EF4-FFF2-40B4-BE49-F238E27FC236}">
                <a16:creationId xmlns:a16="http://schemas.microsoft.com/office/drawing/2014/main" id="{3C1FC02E-0FDD-FF46-8721-3F6008784E53}"/>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11" name="Picture 10">
            <a:extLst>
              <a:ext uri="{FF2B5EF4-FFF2-40B4-BE49-F238E27FC236}">
                <a16:creationId xmlns:a16="http://schemas.microsoft.com/office/drawing/2014/main" id="{EB2E3F91-B974-0348-87F9-83F917929FE2}"/>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
        <p:nvSpPr>
          <p:cNvPr id="12" name="Graphic 8">
            <a:extLst>
              <a:ext uri="{FF2B5EF4-FFF2-40B4-BE49-F238E27FC236}">
                <a16:creationId xmlns:a16="http://schemas.microsoft.com/office/drawing/2014/main" id="{F8B01D2C-A00D-4045-BFB9-8940334ABEB5}"/>
              </a:ext>
            </a:extLst>
          </p:cNvPr>
          <p:cNvSpPr/>
          <p:nvPr userDrawn="1"/>
        </p:nvSpPr>
        <p:spPr>
          <a:xfrm>
            <a:off x="-19212" y="6232997"/>
            <a:ext cx="12247465"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7465" h="405034">
                <a:moveTo>
                  <a:pt x="12247465" y="0"/>
                </a:moveTo>
                <a:lnTo>
                  <a:pt x="10301867" y="0"/>
                </a:lnTo>
                <a:lnTo>
                  <a:pt x="10263777" y="2097"/>
                </a:lnTo>
                <a:lnTo>
                  <a:pt x="10226671" y="8549"/>
                </a:lnTo>
                <a:lnTo>
                  <a:pt x="10190386" y="18873"/>
                </a:lnTo>
                <a:lnTo>
                  <a:pt x="10155743" y="33229"/>
                </a:lnTo>
                <a:lnTo>
                  <a:pt x="10122906" y="51456"/>
                </a:lnTo>
                <a:lnTo>
                  <a:pt x="10092040" y="73232"/>
                </a:lnTo>
                <a:lnTo>
                  <a:pt x="10063636" y="98557"/>
                </a:lnTo>
                <a:lnTo>
                  <a:pt x="9858241" y="306639"/>
                </a:lnTo>
                <a:lnTo>
                  <a:pt x="9829837" y="331964"/>
                </a:lnTo>
                <a:lnTo>
                  <a:pt x="9798970" y="353740"/>
                </a:lnTo>
                <a:lnTo>
                  <a:pt x="9766133" y="371806"/>
                </a:lnTo>
                <a:lnTo>
                  <a:pt x="9731491" y="386162"/>
                </a:lnTo>
                <a:lnTo>
                  <a:pt x="9695370" y="396646"/>
                </a:lnTo>
                <a:lnTo>
                  <a:pt x="9658101" y="402937"/>
                </a:lnTo>
                <a:lnTo>
                  <a:pt x="9620010" y="405034"/>
                </a:lnTo>
                <a:lnTo>
                  <a:pt x="0" y="403558"/>
                </a:lnTo>
              </a:path>
            </a:pathLst>
          </a:custGeom>
          <a:noFill/>
          <a:ln w="16417" cap="flat">
            <a:solidFill>
              <a:srgbClr val="FFBF22"/>
            </a:solidFill>
            <a:prstDash val="solid"/>
            <a:miter/>
          </a:ln>
        </p:spPr>
        <p:txBody>
          <a:bodyPr rtlCol="0" anchor="ctr"/>
          <a:lstStyle/>
          <a:p>
            <a:endParaRPr lang="en-GB"/>
          </a:p>
        </p:txBody>
      </p:sp>
    </p:spTree>
    <p:extLst>
      <p:ext uri="{BB962C8B-B14F-4D97-AF65-F5344CB8AC3E}">
        <p14:creationId xmlns:p14="http://schemas.microsoft.com/office/powerpoint/2010/main" val="521338555"/>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Icon_3Col_Layout">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1351494"/>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3190240" y="2096813"/>
            <a:ext cx="4754880" cy="637747"/>
          </a:xfrm>
          <a:prstGeom prst="rect">
            <a:avLst/>
          </a:prstGeom>
          <a:ln>
            <a:noFill/>
          </a:ln>
        </p:spPr>
        <p:txBody>
          <a:bodyPr/>
          <a:lstStyle>
            <a:lvl1pPr marL="0" indent="0">
              <a:buNone/>
              <a:defRPr sz="1200" b="0" i="0">
                <a:solidFill>
                  <a:srgbClr val="D43900"/>
                </a:solidFill>
                <a:latin typeface="HelveticaNeueLT Pro 65 Md"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3190240" y="2734560"/>
            <a:ext cx="8371840" cy="2111018"/>
          </a:xfrm>
          <a:prstGeom prst="rect">
            <a:avLst/>
          </a:prstGeom>
          <a:ln>
            <a:noFill/>
          </a:ln>
        </p:spPr>
        <p:txBody>
          <a:bodyPr numCol="3"/>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1351099"/>
            <a:ext cx="1147762" cy="1147763"/>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8" name="Graphic 8">
            <a:extLst>
              <a:ext uri="{FF2B5EF4-FFF2-40B4-BE49-F238E27FC236}">
                <a16:creationId xmlns:a16="http://schemas.microsoft.com/office/drawing/2014/main" id="{BCA21CD0-2558-C248-888B-D4DEF4B96605}"/>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12" name="Picture 11">
            <a:extLst>
              <a:ext uri="{FF2B5EF4-FFF2-40B4-BE49-F238E27FC236}">
                <a16:creationId xmlns:a16="http://schemas.microsoft.com/office/drawing/2014/main" id="{8B3A181E-1291-0F4C-8B52-26BA9643DC7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
        <p:nvSpPr>
          <p:cNvPr id="13" name="Graphic 8">
            <a:extLst>
              <a:ext uri="{FF2B5EF4-FFF2-40B4-BE49-F238E27FC236}">
                <a16:creationId xmlns:a16="http://schemas.microsoft.com/office/drawing/2014/main" id="{753B9270-7B89-E142-A538-860DFBBDBA27}"/>
              </a:ext>
            </a:extLst>
          </p:cNvPr>
          <p:cNvSpPr/>
          <p:nvPr userDrawn="1"/>
        </p:nvSpPr>
        <p:spPr>
          <a:xfrm>
            <a:off x="-19212" y="6232997"/>
            <a:ext cx="12247465"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7465" h="405034">
                <a:moveTo>
                  <a:pt x="12247465" y="0"/>
                </a:moveTo>
                <a:lnTo>
                  <a:pt x="10301867" y="0"/>
                </a:lnTo>
                <a:lnTo>
                  <a:pt x="10263777" y="2097"/>
                </a:lnTo>
                <a:lnTo>
                  <a:pt x="10226671" y="8549"/>
                </a:lnTo>
                <a:lnTo>
                  <a:pt x="10190386" y="18873"/>
                </a:lnTo>
                <a:lnTo>
                  <a:pt x="10155743" y="33229"/>
                </a:lnTo>
                <a:lnTo>
                  <a:pt x="10122906" y="51456"/>
                </a:lnTo>
                <a:lnTo>
                  <a:pt x="10092040" y="73232"/>
                </a:lnTo>
                <a:lnTo>
                  <a:pt x="10063636" y="98557"/>
                </a:lnTo>
                <a:lnTo>
                  <a:pt x="9858241" y="306639"/>
                </a:lnTo>
                <a:lnTo>
                  <a:pt x="9829837" y="331964"/>
                </a:lnTo>
                <a:lnTo>
                  <a:pt x="9798970" y="353740"/>
                </a:lnTo>
                <a:lnTo>
                  <a:pt x="9766133" y="371806"/>
                </a:lnTo>
                <a:lnTo>
                  <a:pt x="9731491" y="386162"/>
                </a:lnTo>
                <a:lnTo>
                  <a:pt x="9695370" y="396646"/>
                </a:lnTo>
                <a:lnTo>
                  <a:pt x="9658101" y="402937"/>
                </a:lnTo>
                <a:lnTo>
                  <a:pt x="9620010" y="405034"/>
                </a:lnTo>
                <a:lnTo>
                  <a:pt x="0" y="403558"/>
                </a:lnTo>
              </a:path>
            </a:pathLst>
          </a:custGeom>
          <a:noFill/>
          <a:ln w="16417" cap="flat">
            <a:solidFill>
              <a:srgbClr val="FFBF22"/>
            </a:solidFill>
            <a:prstDash val="solid"/>
            <a:miter/>
          </a:ln>
        </p:spPr>
        <p:txBody>
          <a:bodyPr rtlCol="0" anchor="ctr"/>
          <a:lstStyle/>
          <a:p>
            <a:endParaRPr lang="en-GB"/>
          </a:p>
        </p:txBody>
      </p:sp>
    </p:spTree>
    <p:extLst>
      <p:ext uri="{BB962C8B-B14F-4D97-AF65-F5344CB8AC3E}">
        <p14:creationId xmlns:p14="http://schemas.microsoft.com/office/powerpoint/2010/main" val="4195365850"/>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1_Title_Intro_Copy-1COL">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200" b="0" i="0">
                <a:solidFill>
                  <a:srgbClr val="D43900"/>
                </a:solidFill>
                <a:latin typeface="HelveticaNeueLT Pro 65 Md"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1"/>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7" name="Title 1">
            <a:extLst>
              <a:ext uri="{FF2B5EF4-FFF2-40B4-BE49-F238E27FC236}">
                <a16:creationId xmlns:a16="http://schemas.microsoft.com/office/drawing/2014/main" id="{695DC6A5-DB37-FE48-BF1C-BEA91A66B68E}"/>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1" name="Graphic 8">
            <a:extLst>
              <a:ext uri="{FF2B5EF4-FFF2-40B4-BE49-F238E27FC236}">
                <a16:creationId xmlns:a16="http://schemas.microsoft.com/office/drawing/2014/main" id="{56D3E74F-DA6F-1F46-A47A-3FEB68C4A2ED}"/>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12" name="Picture 11">
            <a:extLst>
              <a:ext uri="{FF2B5EF4-FFF2-40B4-BE49-F238E27FC236}">
                <a16:creationId xmlns:a16="http://schemas.microsoft.com/office/drawing/2014/main" id="{2B0B00D0-A137-D341-9860-25AA73FEB40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
        <p:nvSpPr>
          <p:cNvPr id="13" name="Graphic 8">
            <a:extLst>
              <a:ext uri="{FF2B5EF4-FFF2-40B4-BE49-F238E27FC236}">
                <a16:creationId xmlns:a16="http://schemas.microsoft.com/office/drawing/2014/main" id="{77FCD9EC-8887-6248-89B1-235775B93116}"/>
              </a:ext>
            </a:extLst>
          </p:cNvPr>
          <p:cNvSpPr/>
          <p:nvPr userDrawn="1"/>
        </p:nvSpPr>
        <p:spPr>
          <a:xfrm>
            <a:off x="-19212" y="6232997"/>
            <a:ext cx="12247465"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7465" h="405034">
                <a:moveTo>
                  <a:pt x="12247465" y="0"/>
                </a:moveTo>
                <a:lnTo>
                  <a:pt x="10301867" y="0"/>
                </a:lnTo>
                <a:lnTo>
                  <a:pt x="10263777" y="2097"/>
                </a:lnTo>
                <a:lnTo>
                  <a:pt x="10226671" y="8549"/>
                </a:lnTo>
                <a:lnTo>
                  <a:pt x="10190386" y="18873"/>
                </a:lnTo>
                <a:lnTo>
                  <a:pt x="10155743" y="33229"/>
                </a:lnTo>
                <a:lnTo>
                  <a:pt x="10122906" y="51456"/>
                </a:lnTo>
                <a:lnTo>
                  <a:pt x="10092040" y="73232"/>
                </a:lnTo>
                <a:lnTo>
                  <a:pt x="10063636" y="98557"/>
                </a:lnTo>
                <a:lnTo>
                  <a:pt x="9858241" y="306639"/>
                </a:lnTo>
                <a:lnTo>
                  <a:pt x="9829837" y="331964"/>
                </a:lnTo>
                <a:lnTo>
                  <a:pt x="9798970" y="353740"/>
                </a:lnTo>
                <a:lnTo>
                  <a:pt x="9766133" y="371806"/>
                </a:lnTo>
                <a:lnTo>
                  <a:pt x="9731491" y="386162"/>
                </a:lnTo>
                <a:lnTo>
                  <a:pt x="9695370" y="396646"/>
                </a:lnTo>
                <a:lnTo>
                  <a:pt x="9658101" y="402937"/>
                </a:lnTo>
                <a:lnTo>
                  <a:pt x="9620010" y="405034"/>
                </a:lnTo>
                <a:lnTo>
                  <a:pt x="0" y="403558"/>
                </a:lnTo>
              </a:path>
            </a:pathLst>
          </a:custGeom>
          <a:noFill/>
          <a:ln w="16417" cap="flat">
            <a:solidFill>
              <a:srgbClr val="FFBF22"/>
            </a:solidFill>
            <a:prstDash val="solid"/>
            <a:miter/>
          </a:ln>
        </p:spPr>
        <p:txBody>
          <a:bodyPr rtlCol="0" anchor="ctr"/>
          <a:lstStyle/>
          <a:p>
            <a:endParaRPr lang="en-GB"/>
          </a:p>
        </p:txBody>
      </p:sp>
    </p:spTree>
    <p:extLst>
      <p:ext uri="{BB962C8B-B14F-4D97-AF65-F5344CB8AC3E}">
        <p14:creationId xmlns:p14="http://schemas.microsoft.com/office/powerpoint/2010/main" val="4183253630"/>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Title_Intro_2COL-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200" b="0" i="0">
                <a:solidFill>
                  <a:srgbClr val="D43900"/>
                </a:solidFill>
                <a:latin typeface="HelveticaNeueLT Pro 65 Md"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7" name="Title 1">
            <a:extLst>
              <a:ext uri="{FF2B5EF4-FFF2-40B4-BE49-F238E27FC236}">
                <a16:creationId xmlns:a16="http://schemas.microsoft.com/office/drawing/2014/main" id="{7BE50DA5-DFD5-C149-8062-F1C0FE9A4240}"/>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1" name="Graphic 8">
            <a:extLst>
              <a:ext uri="{FF2B5EF4-FFF2-40B4-BE49-F238E27FC236}">
                <a16:creationId xmlns:a16="http://schemas.microsoft.com/office/drawing/2014/main" id="{D7F7C38F-FB6A-DE44-A02F-E6D81D9D1779}"/>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12" name="Picture 11">
            <a:extLst>
              <a:ext uri="{FF2B5EF4-FFF2-40B4-BE49-F238E27FC236}">
                <a16:creationId xmlns:a16="http://schemas.microsoft.com/office/drawing/2014/main" id="{965AD3AD-9C21-3949-B2CD-8482A5726A5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
        <p:nvSpPr>
          <p:cNvPr id="13" name="Graphic 8">
            <a:extLst>
              <a:ext uri="{FF2B5EF4-FFF2-40B4-BE49-F238E27FC236}">
                <a16:creationId xmlns:a16="http://schemas.microsoft.com/office/drawing/2014/main" id="{FBB0D81C-AACD-C54B-A485-AADCF9D399C6}"/>
              </a:ext>
            </a:extLst>
          </p:cNvPr>
          <p:cNvSpPr/>
          <p:nvPr userDrawn="1"/>
        </p:nvSpPr>
        <p:spPr>
          <a:xfrm>
            <a:off x="-19212" y="6232997"/>
            <a:ext cx="12247465"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7465" h="405034">
                <a:moveTo>
                  <a:pt x="12247465" y="0"/>
                </a:moveTo>
                <a:lnTo>
                  <a:pt x="10301867" y="0"/>
                </a:lnTo>
                <a:lnTo>
                  <a:pt x="10263777" y="2097"/>
                </a:lnTo>
                <a:lnTo>
                  <a:pt x="10226671" y="8549"/>
                </a:lnTo>
                <a:lnTo>
                  <a:pt x="10190386" y="18873"/>
                </a:lnTo>
                <a:lnTo>
                  <a:pt x="10155743" y="33229"/>
                </a:lnTo>
                <a:lnTo>
                  <a:pt x="10122906" y="51456"/>
                </a:lnTo>
                <a:lnTo>
                  <a:pt x="10092040" y="73232"/>
                </a:lnTo>
                <a:lnTo>
                  <a:pt x="10063636" y="98557"/>
                </a:lnTo>
                <a:lnTo>
                  <a:pt x="9858241" y="306639"/>
                </a:lnTo>
                <a:lnTo>
                  <a:pt x="9829837" y="331964"/>
                </a:lnTo>
                <a:lnTo>
                  <a:pt x="9798970" y="353740"/>
                </a:lnTo>
                <a:lnTo>
                  <a:pt x="9766133" y="371806"/>
                </a:lnTo>
                <a:lnTo>
                  <a:pt x="9731491" y="386162"/>
                </a:lnTo>
                <a:lnTo>
                  <a:pt x="9695370" y="396646"/>
                </a:lnTo>
                <a:lnTo>
                  <a:pt x="9658101" y="402937"/>
                </a:lnTo>
                <a:lnTo>
                  <a:pt x="9620010" y="405034"/>
                </a:lnTo>
                <a:lnTo>
                  <a:pt x="0" y="403558"/>
                </a:lnTo>
              </a:path>
            </a:pathLst>
          </a:custGeom>
          <a:noFill/>
          <a:ln w="16417" cap="flat">
            <a:solidFill>
              <a:srgbClr val="FFBF22"/>
            </a:solidFill>
            <a:prstDash val="solid"/>
            <a:miter/>
          </a:ln>
        </p:spPr>
        <p:txBody>
          <a:bodyPr rtlCol="0" anchor="ctr"/>
          <a:lstStyle/>
          <a:p>
            <a:endParaRPr lang="en-GB"/>
          </a:p>
        </p:txBody>
      </p:sp>
    </p:spTree>
    <p:extLst>
      <p:ext uri="{BB962C8B-B14F-4D97-AF65-F5344CB8AC3E}">
        <p14:creationId xmlns:p14="http://schemas.microsoft.com/office/powerpoint/2010/main" val="28797922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23553"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a:latin typeface="Arial" panose="020B0604020202020204" pitchFamily="34" charset="0"/>
              <a:ea typeface="+mj-ea"/>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p>
        </p:txBody>
      </p:sp>
    </p:spTree>
    <p:extLst>
      <p:ext uri="{BB962C8B-B14F-4D97-AF65-F5344CB8AC3E}">
        <p14:creationId xmlns:p14="http://schemas.microsoft.com/office/powerpoint/2010/main" val="1941684802"/>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147302"/>
            <a:ext cx="3298973" cy="506555"/>
          </a:xfrm>
          <a:prstGeom prst="rect">
            <a:avLst/>
          </a:prstGeom>
          <a:ln>
            <a:noFill/>
          </a:ln>
        </p:spPr>
        <p:txBody>
          <a:bodyPr lIns="0" anchor="b"/>
          <a:lstStyle>
            <a:lvl1pPr marL="0" indent="0">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2730074"/>
            <a:ext cx="3298973" cy="2050789"/>
          </a:xfrm>
          <a:prstGeom prst="rect">
            <a:avLst/>
          </a:prstGeom>
          <a:ln>
            <a:noFill/>
          </a:ln>
        </p:spPr>
        <p:txBody>
          <a:bodyPr lIns="0" numCol="1"/>
          <a:lstStyle>
            <a:lvl1pPr marL="171450" indent="-171450">
              <a:buFont typeface="Arial" panose="020B0604020202020204" pitchFamily="34" charset="0"/>
              <a:buChar char="•"/>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2730074"/>
            <a:ext cx="3298973" cy="2050789"/>
          </a:xfrm>
          <a:prstGeom prst="rect">
            <a:avLst/>
          </a:prstGeom>
          <a:ln>
            <a:noFill/>
          </a:ln>
        </p:spPr>
        <p:txBody>
          <a:bodyPr lIns="0" numCol="1"/>
          <a:lstStyle>
            <a:lvl1pPr marL="171450" indent="-171450">
              <a:buFont typeface="Arial" panose="020B0604020202020204" pitchFamily="34" charset="0"/>
              <a:buChar char="•"/>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2730074"/>
            <a:ext cx="3298973" cy="2050789"/>
          </a:xfrm>
          <a:prstGeom prst="rect">
            <a:avLst/>
          </a:prstGeom>
          <a:ln>
            <a:noFill/>
          </a:ln>
        </p:spPr>
        <p:txBody>
          <a:bodyPr lIns="0" numCol="1"/>
          <a:lstStyle>
            <a:lvl1pPr marL="171450" indent="-171450">
              <a:buFont typeface="Arial" panose="020B0604020202020204" pitchFamily="34" charset="0"/>
              <a:buChar char="•"/>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147302"/>
            <a:ext cx="3298973" cy="506555"/>
          </a:xfrm>
          <a:prstGeom prst="rect">
            <a:avLst/>
          </a:prstGeom>
          <a:ln>
            <a:noFill/>
          </a:ln>
        </p:spPr>
        <p:txBody>
          <a:bodyPr lIns="0" anchor="b"/>
          <a:lstStyle>
            <a:lvl1pPr marL="0" indent="0">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147302"/>
            <a:ext cx="3298973" cy="506555"/>
          </a:xfrm>
          <a:prstGeom prst="rect">
            <a:avLst/>
          </a:prstGeom>
          <a:ln>
            <a:noFill/>
          </a:ln>
        </p:spPr>
        <p:txBody>
          <a:bodyPr lIns="0" anchor="b"/>
          <a:lstStyle>
            <a:lvl1pPr marL="0" indent="0">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17" name="Title 1">
            <a:extLst>
              <a:ext uri="{FF2B5EF4-FFF2-40B4-BE49-F238E27FC236}">
                <a16:creationId xmlns:a16="http://schemas.microsoft.com/office/drawing/2014/main" id="{EFA0C61E-EFA0-F841-A9C6-9C9DDD748BB4}"/>
              </a:ext>
            </a:extLst>
          </p:cNvPr>
          <p:cNvSpPr txBox="1">
            <a:spLocks/>
          </p:cNvSpPr>
          <p:nvPr userDrawn="1"/>
        </p:nvSpPr>
        <p:spPr>
          <a:xfrm>
            <a:off x="488448" y="1351494"/>
            <a:ext cx="5043199" cy="637747"/>
          </a:xfrm>
          <a:prstGeom prst="rect">
            <a:avLst/>
          </a:prstGeom>
        </p:spPr>
        <p:txBody>
          <a:bodyPr anchor="t"/>
          <a:lstStyle>
            <a:lvl1pPr algn="l" defTabSz="914377" rtl="0" eaLnBrk="1" latinLnBrk="0" hangingPunct="1">
              <a:lnSpc>
                <a:spcPct val="90000"/>
              </a:lnSpc>
              <a:spcBef>
                <a:spcPct val="0"/>
              </a:spcBef>
              <a:buNone/>
              <a:defRPr sz="2500" b="0" i="0" kern="1200">
                <a:solidFill>
                  <a:srgbClr val="D43900"/>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b="0" i="0">
                <a:latin typeface="HelveticaNeueLT Pro 55 Roman" panose="020B0604020202020204" pitchFamily="34" charset="77"/>
              </a:rPr>
              <a:t>Click to edit Master title style</a:t>
            </a:r>
            <a:endParaRPr lang="en-US" b="0" i="0">
              <a:latin typeface="HelveticaNeueLT Pro 55 Roman" panose="020B0604020202020204" pitchFamily="34" charset="77"/>
            </a:endParaRPr>
          </a:p>
        </p:txBody>
      </p:sp>
      <p:sp>
        <p:nvSpPr>
          <p:cNvPr id="11" name="Graphic 8">
            <a:extLst>
              <a:ext uri="{FF2B5EF4-FFF2-40B4-BE49-F238E27FC236}">
                <a16:creationId xmlns:a16="http://schemas.microsoft.com/office/drawing/2014/main" id="{EBC63B5D-D717-7B48-81F0-6036E676E042}"/>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15" name="Picture 14">
            <a:extLst>
              <a:ext uri="{FF2B5EF4-FFF2-40B4-BE49-F238E27FC236}">
                <a16:creationId xmlns:a16="http://schemas.microsoft.com/office/drawing/2014/main" id="{9E9A12D3-E26B-F945-9348-39F7C573BCC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
        <p:nvSpPr>
          <p:cNvPr id="18" name="Graphic 8">
            <a:extLst>
              <a:ext uri="{FF2B5EF4-FFF2-40B4-BE49-F238E27FC236}">
                <a16:creationId xmlns:a16="http://schemas.microsoft.com/office/drawing/2014/main" id="{4F6A4EA8-BF59-EC45-9933-1126AC6A2E4E}"/>
              </a:ext>
            </a:extLst>
          </p:cNvPr>
          <p:cNvSpPr/>
          <p:nvPr userDrawn="1"/>
        </p:nvSpPr>
        <p:spPr>
          <a:xfrm>
            <a:off x="-19212" y="6232997"/>
            <a:ext cx="12247465"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7465" h="405034">
                <a:moveTo>
                  <a:pt x="12247465" y="0"/>
                </a:moveTo>
                <a:lnTo>
                  <a:pt x="10301867" y="0"/>
                </a:lnTo>
                <a:lnTo>
                  <a:pt x="10263777" y="2097"/>
                </a:lnTo>
                <a:lnTo>
                  <a:pt x="10226671" y="8549"/>
                </a:lnTo>
                <a:lnTo>
                  <a:pt x="10190386" y="18873"/>
                </a:lnTo>
                <a:lnTo>
                  <a:pt x="10155743" y="33229"/>
                </a:lnTo>
                <a:lnTo>
                  <a:pt x="10122906" y="51456"/>
                </a:lnTo>
                <a:lnTo>
                  <a:pt x="10092040" y="73232"/>
                </a:lnTo>
                <a:lnTo>
                  <a:pt x="10063636" y="98557"/>
                </a:lnTo>
                <a:lnTo>
                  <a:pt x="9858241" y="306639"/>
                </a:lnTo>
                <a:lnTo>
                  <a:pt x="9829837" y="331964"/>
                </a:lnTo>
                <a:lnTo>
                  <a:pt x="9798970" y="353740"/>
                </a:lnTo>
                <a:lnTo>
                  <a:pt x="9766133" y="371806"/>
                </a:lnTo>
                <a:lnTo>
                  <a:pt x="9731491" y="386162"/>
                </a:lnTo>
                <a:lnTo>
                  <a:pt x="9695370" y="396646"/>
                </a:lnTo>
                <a:lnTo>
                  <a:pt x="9658101" y="402937"/>
                </a:lnTo>
                <a:lnTo>
                  <a:pt x="9620010" y="405034"/>
                </a:lnTo>
                <a:lnTo>
                  <a:pt x="0" y="403558"/>
                </a:lnTo>
              </a:path>
            </a:pathLst>
          </a:custGeom>
          <a:noFill/>
          <a:ln w="16417" cap="flat">
            <a:solidFill>
              <a:srgbClr val="FFBF22"/>
            </a:solidFill>
            <a:prstDash val="solid"/>
            <a:miter/>
          </a:ln>
        </p:spPr>
        <p:txBody>
          <a:bodyPr rtlCol="0" anchor="ctr"/>
          <a:lstStyle/>
          <a:p>
            <a:endParaRPr lang="en-GB"/>
          </a:p>
        </p:txBody>
      </p:sp>
    </p:spTree>
    <p:extLst>
      <p:ext uri="{BB962C8B-B14F-4D97-AF65-F5344CB8AC3E}">
        <p14:creationId xmlns:p14="http://schemas.microsoft.com/office/powerpoint/2010/main" val="962003832"/>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Intro_Bullet_Picture">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509098" y="3758494"/>
            <a:ext cx="4743305" cy="1762631"/>
          </a:xfrm>
          <a:prstGeom prst="rect">
            <a:avLst/>
          </a:prstGeom>
          <a:ln>
            <a:noFill/>
          </a:ln>
        </p:spPr>
        <p:txBody>
          <a:bodyPr lIns="0" numCol="1"/>
          <a:lstStyle>
            <a:lvl1pPr marL="171450" indent="-171450">
              <a:buFont typeface="Arial" panose="020B0604020202020204" pitchFamily="34" charset="0"/>
              <a:buChar char="•"/>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97523" y="3175722"/>
            <a:ext cx="2764515" cy="506555"/>
          </a:xfrm>
          <a:prstGeom prst="rect">
            <a:avLst/>
          </a:prstGeom>
          <a:ln>
            <a:noFill/>
          </a:ln>
        </p:spPr>
        <p:txBody>
          <a:bodyPr lIns="0" anchor="b"/>
          <a:lstStyle>
            <a:lvl1pPr marL="0" indent="0">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14" name="Picture Placeholder 8">
            <a:extLst>
              <a:ext uri="{FF2B5EF4-FFF2-40B4-BE49-F238E27FC236}">
                <a16:creationId xmlns:a16="http://schemas.microsoft.com/office/drawing/2014/main" id="{DD16F5DD-B45A-ED4E-8E7E-33263E4BB0FD}"/>
              </a:ext>
            </a:extLst>
          </p:cNvPr>
          <p:cNvSpPr>
            <a:spLocks noGrp="1"/>
          </p:cNvSpPr>
          <p:nvPr>
            <p:ph type="pic" sz="quarter" idx="16"/>
          </p:nvPr>
        </p:nvSpPr>
        <p:spPr>
          <a:xfrm>
            <a:off x="6287075" y="780175"/>
            <a:ext cx="5395827" cy="4740950"/>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16" name="Text Placeholder 11">
            <a:extLst>
              <a:ext uri="{FF2B5EF4-FFF2-40B4-BE49-F238E27FC236}">
                <a16:creationId xmlns:a16="http://schemas.microsoft.com/office/drawing/2014/main" id="{F13ADBC8-7EAF-6F47-94A8-57843CEAD9D0}"/>
              </a:ext>
            </a:extLst>
          </p:cNvPr>
          <p:cNvSpPr>
            <a:spLocks noGrp="1"/>
          </p:cNvSpPr>
          <p:nvPr>
            <p:ph type="body" sz="quarter" idx="17"/>
          </p:nvPr>
        </p:nvSpPr>
        <p:spPr>
          <a:xfrm>
            <a:off x="497523" y="2298492"/>
            <a:ext cx="5043198" cy="637747"/>
          </a:xfrm>
          <a:prstGeom prst="rect">
            <a:avLst/>
          </a:prstGeom>
          <a:ln>
            <a:noFill/>
          </a:ln>
        </p:spPr>
        <p:txBody>
          <a:bodyPr/>
          <a:lstStyle>
            <a:lvl1pPr marL="0" indent="0">
              <a:buNone/>
              <a:defRPr sz="1200" b="0" i="0">
                <a:solidFill>
                  <a:srgbClr val="D43900"/>
                </a:solidFill>
                <a:latin typeface="HelveticaNeueLT Pro 65 Md"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9" name="Title 1">
            <a:extLst>
              <a:ext uri="{FF2B5EF4-FFF2-40B4-BE49-F238E27FC236}">
                <a16:creationId xmlns:a16="http://schemas.microsoft.com/office/drawing/2014/main" id="{046D799E-083A-B44F-8734-28595C102C83}"/>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1" name="Graphic 8">
            <a:extLst>
              <a:ext uri="{FF2B5EF4-FFF2-40B4-BE49-F238E27FC236}">
                <a16:creationId xmlns:a16="http://schemas.microsoft.com/office/drawing/2014/main" id="{3FEA83A0-BF97-0846-A38F-C398FEBC732E}"/>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13" name="Picture 12">
            <a:extLst>
              <a:ext uri="{FF2B5EF4-FFF2-40B4-BE49-F238E27FC236}">
                <a16:creationId xmlns:a16="http://schemas.microsoft.com/office/drawing/2014/main" id="{2608EDF7-183D-AA46-8CE3-45E73B881D1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
        <p:nvSpPr>
          <p:cNvPr id="15" name="Graphic 8">
            <a:extLst>
              <a:ext uri="{FF2B5EF4-FFF2-40B4-BE49-F238E27FC236}">
                <a16:creationId xmlns:a16="http://schemas.microsoft.com/office/drawing/2014/main" id="{923AAC91-1D54-EB45-AB86-72F656B1C939}"/>
              </a:ext>
            </a:extLst>
          </p:cNvPr>
          <p:cNvSpPr/>
          <p:nvPr userDrawn="1"/>
        </p:nvSpPr>
        <p:spPr>
          <a:xfrm>
            <a:off x="-19212" y="6232997"/>
            <a:ext cx="12247465"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7465" h="405034">
                <a:moveTo>
                  <a:pt x="12247465" y="0"/>
                </a:moveTo>
                <a:lnTo>
                  <a:pt x="10301867" y="0"/>
                </a:lnTo>
                <a:lnTo>
                  <a:pt x="10263777" y="2097"/>
                </a:lnTo>
                <a:lnTo>
                  <a:pt x="10226671" y="8549"/>
                </a:lnTo>
                <a:lnTo>
                  <a:pt x="10190386" y="18873"/>
                </a:lnTo>
                <a:lnTo>
                  <a:pt x="10155743" y="33229"/>
                </a:lnTo>
                <a:lnTo>
                  <a:pt x="10122906" y="51456"/>
                </a:lnTo>
                <a:lnTo>
                  <a:pt x="10092040" y="73232"/>
                </a:lnTo>
                <a:lnTo>
                  <a:pt x="10063636" y="98557"/>
                </a:lnTo>
                <a:lnTo>
                  <a:pt x="9858241" y="306639"/>
                </a:lnTo>
                <a:lnTo>
                  <a:pt x="9829837" y="331964"/>
                </a:lnTo>
                <a:lnTo>
                  <a:pt x="9798970" y="353740"/>
                </a:lnTo>
                <a:lnTo>
                  <a:pt x="9766133" y="371806"/>
                </a:lnTo>
                <a:lnTo>
                  <a:pt x="9731491" y="386162"/>
                </a:lnTo>
                <a:lnTo>
                  <a:pt x="9695370" y="396646"/>
                </a:lnTo>
                <a:lnTo>
                  <a:pt x="9658101" y="402937"/>
                </a:lnTo>
                <a:lnTo>
                  <a:pt x="9620010" y="405034"/>
                </a:lnTo>
                <a:lnTo>
                  <a:pt x="0" y="403558"/>
                </a:lnTo>
              </a:path>
            </a:pathLst>
          </a:custGeom>
          <a:noFill/>
          <a:ln w="16417" cap="flat">
            <a:solidFill>
              <a:srgbClr val="FFBF22"/>
            </a:solidFill>
            <a:prstDash val="solid"/>
            <a:miter/>
          </a:ln>
        </p:spPr>
        <p:txBody>
          <a:bodyPr rtlCol="0" anchor="ctr"/>
          <a:lstStyle/>
          <a:p>
            <a:endParaRPr lang="en-GB"/>
          </a:p>
        </p:txBody>
      </p:sp>
    </p:spTree>
    <p:extLst>
      <p:ext uri="{BB962C8B-B14F-4D97-AF65-F5344CB8AC3E}">
        <p14:creationId xmlns:p14="http://schemas.microsoft.com/office/powerpoint/2010/main" val="2650220190"/>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lvl1pPr>
              <a:defRPr b="0" i="0">
                <a:solidFill>
                  <a:srgbClr val="454546"/>
                </a:solidFill>
                <a:latin typeface="HelveticaNeueLT Pro 45 Lt" panose="020B0403020202020204" pitchFamily="34" charset="77"/>
              </a:defRPr>
            </a:lvl1pPr>
          </a:lstStyle>
          <a:p>
            <a:endParaRPr lang="en-US"/>
          </a:p>
        </p:txBody>
      </p:sp>
      <p:sp>
        <p:nvSpPr>
          <p:cNvPr id="5" name="Title 1">
            <a:extLst>
              <a:ext uri="{FF2B5EF4-FFF2-40B4-BE49-F238E27FC236}">
                <a16:creationId xmlns:a16="http://schemas.microsoft.com/office/drawing/2014/main" id="{83C072FE-D45E-4C4A-AA98-CD8F8B245EBB}"/>
              </a:ext>
            </a:extLst>
          </p:cNvPr>
          <p:cNvSpPr>
            <a:spLocks noGrp="1"/>
          </p:cNvSpPr>
          <p:nvPr>
            <p:ph type="title"/>
          </p:nvPr>
        </p:nvSpPr>
        <p:spPr>
          <a:xfrm>
            <a:off x="497523" y="780175"/>
            <a:ext cx="9357677"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8" name="Graphic 8">
            <a:extLst>
              <a:ext uri="{FF2B5EF4-FFF2-40B4-BE49-F238E27FC236}">
                <a16:creationId xmlns:a16="http://schemas.microsoft.com/office/drawing/2014/main" id="{F49A57A2-C32B-0E45-9CC0-79BD9031CDCF}"/>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9" name="Picture 8">
            <a:extLst>
              <a:ext uri="{FF2B5EF4-FFF2-40B4-BE49-F238E27FC236}">
                <a16:creationId xmlns:a16="http://schemas.microsoft.com/office/drawing/2014/main" id="{9E46B3D7-B4E9-5F4A-8C83-B422E2DF9F7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
        <p:nvSpPr>
          <p:cNvPr id="10" name="Graphic 8">
            <a:extLst>
              <a:ext uri="{FF2B5EF4-FFF2-40B4-BE49-F238E27FC236}">
                <a16:creationId xmlns:a16="http://schemas.microsoft.com/office/drawing/2014/main" id="{A5238194-7BFD-B943-B5A1-D6994A277349}"/>
              </a:ext>
            </a:extLst>
          </p:cNvPr>
          <p:cNvSpPr/>
          <p:nvPr userDrawn="1"/>
        </p:nvSpPr>
        <p:spPr>
          <a:xfrm>
            <a:off x="-19212" y="6232997"/>
            <a:ext cx="12247465"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7465" h="405034">
                <a:moveTo>
                  <a:pt x="12247465" y="0"/>
                </a:moveTo>
                <a:lnTo>
                  <a:pt x="10301867" y="0"/>
                </a:lnTo>
                <a:lnTo>
                  <a:pt x="10263777" y="2097"/>
                </a:lnTo>
                <a:lnTo>
                  <a:pt x="10226671" y="8549"/>
                </a:lnTo>
                <a:lnTo>
                  <a:pt x="10190386" y="18873"/>
                </a:lnTo>
                <a:lnTo>
                  <a:pt x="10155743" y="33229"/>
                </a:lnTo>
                <a:lnTo>
                  <a:pt x="10122906" y="51456"/>
                </a:lnTo>
                <a:lnTo>
                  <a:pt x="10092040" y="73232"/>
                </a:lnTo>
                <a:lnTo>
                  <a:pt x="10063636" y="98557"/>
                </a:lnTo>
                <a:lnTo>
                  <a:pt x="9858241" y="306639"/>
                </a:lnTo>
                <a:lnTo>
                  <a:pt x="9829837" y="331964"/>
                </a:lnTo>
                <a:lnTo>
                  <a:pt x="9798970" y="353740"/>
                </a:lnTo>
                <a:lnTo>
                  <a:pt x="9766133" y="371806"/>
                </a:lnTo>
                <a:lnTo>
                  <a:pt x="9731491" y="386162"/>
                </a:lnTo>
                <a:lnTo>
                  <a:pt x="9695370" y="396646"/>
                </a:lnTo>
                <a:lnTo>
                  <a:pt x="9658101" y="402937"/>
                </a:lnTo>
                <a:lnTo>
                  <a:pt x="9620010" y="405034"/>
                </a:lnTo>
                <a:lnTo>
                  <a:pt x="0" y="403558"/>
                </a:lnTo>
              </a:path>
            </a:pathLst>
          </a:custGeom>
          <a:noFill/>
          <a:ln w="16417" cap="flat">
            <a:solidFill>
              <a:srgbClr val="FFBF22"/>
            </a:solidFill>
            <a:prstDash val="solid"/>
            <a:miter/>
          </a:ln>
        </p:spPr>
        <p:txBody>
          <a:bodyPr rtlCol="0" anchor="ctr"/>
          <a:lstStyle/>
          <a:p>
            <a:endParaRPr lang="en-GB"/>
          </a:p>
        </p:txBody>
      </p:sp>
    </p:spTree>
    <p:extLst>
      <p:ext uri="{BB962C8B-B14F-4D97-AF65-F5344CB8AC3E}">
        <p14:creationId xmlns:p14="http://schemas.microsoft.com/office/powerpoint/2010/main" val="3376834339"/>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Title_2ColCopy">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1593130"/>
            <a:ext cx="8371840" cy="3653346"/>
          </a:xfrm>
          <a:prstGeom prst="rect">
            <a:avLst/>
          </a:prstGeom>
          <a:ln>
            <a:noFill/>
          </a:ln>
        </p:spPr>
        <p:txBody>
          <a:bodyPr numCol="2"/>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9" name="Title 1">
            <a:extLst>
              <a:ext uri="{FF2B5EF4-FFF2-40B4-BE49-F238E27FC236}">
                <a16:creationId xmlns:a16="http://schemas.microsoft.com/office/drawing/2014/main" id="{3FA46F09-C41A-6B43-B6A5-60F817577FFD}"/>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8" name="Graphic 8">
            <a:extLst>
              <a:ext uri="{FF2B5EF4-FFF2-40B4-BE49-F238E27FC236}">
                <a16:creationId xmlns:a16="http://schemas.microsoft.com/office/drawing/2014/main" id="{74957DB3-DA41-5645-8723-0E55429FD583}"/>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10" name="Picture 9">
            <a:extLst>
              <a:ext uri="{FF2B5EF4-FFF2-40B4-BE49-F238E27FC236}">
                <a16:creationId xmlns:a16="http://schemas.microsoft.com/office/drawing/2014/main" id="{780DD5F4-C82A-A449-A89D-3EF29D99871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
        <p:nvSpPr>
          <p:cNvPr id="11" name="Graphic 8">
            <a:extLst>
              <a:ext uri="{FF2B5EF4-FFF2-40B4-BE49-F238E27FC236}">
                <a16:creationId xmlns:a16="http://schemas.microsoft.com/office/drawing/2014/main" id="{557F7F26-C8B8-9D41-AA92-E85F68881000}"/>
              </a:ext>
            </a:extLst>
          </p:cNvPr>
          <p:cNvSpPr/>
          <p:nvPr userDrawn="1"/>
        </p:nvSpPr>
        <p:spPr>
          <a:xfrm>
            <a:off x="-19212" y="6232997"/>
            <a:ext cx="12247465"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7465" h="405034">
                <a:moveTo>
                  <a:pt x="12247465" y="0"/>
                </a:moveTo>
                <a:lnTo>
                  <a:pt x="10301867" y="0"/>
                </a:lnTo>
                <a:lnTo>
                  <a:pt x="10263777" y="2097"/>
                </a:lnTo>
                <a:lnTo>
                  <a:pt x="10226671" y="8549"/>
                </a:lnTo>
                <a:lnTo>
                  <a:pt x="10190386" y="18873"/>
                </a:lnTo>
                <a:lnTo>
                  <a:pt x="10155743" y="33229"/>
                </a:lnTo>
                <a:lnTo>
                  <a:pt x="10122906" y="51456"/>
                </a:lnTo>
                <a:lnTo>
                  <a:pt x="10092040" y="73232"/>
                </a:lnTo>
                <a:lnTo>
                  <a:pt x="10063636" y="98557"/>
                </a:lnTo>
                <a:lnTo>
                  <a:pt x="9858241" y="306639"/>
                </a:lnTo>
                <a:lnTo>
                  <a:pt x="9829837" y="331964"/>
                </a:lnTo>
                <a:lnTo>
                  <a:pt x="9798970" y="353740"/>
                </a:lnTo>
                <a:lnTo>
                  <a:pt x="9766133" y="371806"/>
                </a:lnTo>
                <a:lnTo>
                  <a:pt x="9731491" y="386162"/>
                </a:lnTo>
                <a:lnTo>
                  <a:pt x="9695370" y="396646"/>
                </a:lnTo>
                <a:lnTo>
                  <a:pt x="9658101" y="402937"/>
                </a:lnTo>
                <a:lnTo>
                  <a:pt x="9620010" y="405034"/>
                </a:lnTo>
                <a:lnTo>
                  <a:pt x="0" y="403558"/>
                </a:lnTo>
              </a:path>
            </a:pathLst>
          </a:custGeom>
          <a:noFill/>
          <a:ln w="16417" cap="flat">
            <a:solidFill>
              <a:srgbClr val="FFBF22"/>
            </a:solidFill>
            <a:prstDash val="solid"/>
            <a:miter/>
          </a:ln>
        </p:spPr>
        <p:txBody>
          <a:bodyPr rtlCol="0" anchor="ctr"/>
          <a:lstStyle/>
          <a:p>
            <a:endParaRPr lang="en-GB"/>
          </a:p>
        </p:txBody>
      </p:sp>
    </p:spTree>
    <p:extLst>
      <p:ext uri="{BB962C8B-B14F-4D97-AF65-F5344CB8AC3E}">
        <p14:creationId xmlns:p14="http://schemas.microsoft.com/office/powerpoint/2010/main" val="2420942189"/>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454453"/>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title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228725"/>
            <a:ext cx="2553170" cy="4400550"/>
          </a:xfrm>
          <a:prstGeom prst="rect">
            <a:avLst/>
          </a:prstGeom>
          <a:ln>
            <a:noFill/>
          </a:ln>
        </p:spPr>
        <p:txBody>
          <a:bodyPr numCol="1"/>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228725"/>
            <a:ext cx="7821613" cy="4400550"/>
          </a:xfrm>
          <a:prstGeom prst="rect">
            <a:avLst/>
          </a:prstGeom>
        </p:spPr>
        <p:txBody>
          <a:bodyPr/>
          <a:lstStyle>
            <a:lvl1pPr>
              <a:defRPr b="0" i="0">
                <a:latin typeface="HelveticaNeueLT Pro 65 Md" panose="020B0604020202020204" pitchFamily="34" charset="77"/>
              </a:defRPr>
            </a:lvl1pPr>
          </a:lstStyle>
          <a:p>
            <a:endParaRPr lang="en-US"/>
          </a:p>
        </p:txBody>
      </p:sp>
      <p:sp>
        <p:nvSpPr>
          <p:cNvPr id="10" name="Graphic 8">
            <a:extLst>
              <a:ext uri="{FF2B5EF4-FFF2-40B4-BE49-F238E27FC236}">
                <a16:creationId xmlns:a16="http://schemas.microsoft.com/office/drawing/2014/main" id="{E13DC865-CC4A-754C-B5B8-61698BBC6DD8}"/>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11" name="Picture 10">
            <a:extLst>
              <a:ext uri="{FF2B5EF4-FFF2-40B4-BE49-F238E27FC236}">
                <a16:creationId xmlns:a16="http://schemas.microsoft.com/office/drawing/2014/main" id="{B9E7F6EF-92E3-DF46-987C-BCE395B0977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
        <p:nvSpPr>
          <p:cNvPr id="12" name="Graphic 8">
            <a:extLst>
              <a:ext uri="{FF2B5EF4-FFF2-40B4-BE49-F238E27FC236}">
                <a16:creationId xmlns:a16="http://schemas.microsoft.com/office/drawing/2014/main" id="{F11F032E-835E-254C-ACF1-4A5537C25AF6}"/>
              </a:ext>
            </a:extLst>
          </p:cNvPr>
          <p:cNvSpPr/>
          <p:nvPr userDrawn="1"/>
        </p:nvSpPr>
        <p:spPr>
          <a:xfrm>
            <a:off x="-19212" y="6232997"/>
            <a:ext cx="12247465"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7465" h="405034">
                <a:moveTo>
                  <a:pt x="12247465" y="0"/>
                </a:moveTo>
                <a:lnTo>
                  <a:pt x="10301867" y="0"/>
                </a:lnTo>
                <a:lnTo>
                  <a:pt x="10263777" y="2097"/>
                </a:lnTo>
                <a:lnTo>
                  <a:pt x="10226671" y="8549"/>
                </a:lnTo>
                <a:lnTo>
                  <a:pt x="10190386" y="18873"/>
                </a:lnTo>
                <a:lnTo>
                  <a:pt x="10155743" y="33229"/>
                </a:lnTo>
                <a:lnTo>
                  <a:pt x="10122906" y="51456"/>
                </a:lnTo>
                <a:lnTo>
                  <a:pt x="10092040" y="73232"/>
                </a:lnTo>
                <a:lnTo>
                  <a:pt x="10063636" y="98557"/>
                </a:lnTo>
                <a:lnTo>
                  <a:pt x="9858241" y="306639"/>
                </a:lnTo>
                <a:lnTo>
                  <a:pt x="9829837" y="331964"/>
                </a:lnTo>
                <a:lnTo>
                  <a:pt x="9798970" y="353740"/>
                </a:lnTo>
                <a:lnTo>
                  <a:pt x="9766133" y="371806"/>
                </a:lnTo>
                <a:lnTo>
                  <a:pt x="9731491" y="386162"/>
                </a:lnTo>
                <a:lnTo>
                  <a:pt x="9695370" y="396646"/>
                </a:lnTo>
                <a:lnTo>
                  <a:pt x="9658101" y="402937"/>
                </a:lnTo>
                <a:lnTo>
                  <a:pt x="9620010" y="405034"/>
                </a:lnTo>
                <a:lnTo>
                  <a:pt x="0" y="403558"/>
                </a:lnTo>
              </a:path>
            </a:pathLst>
          </a:custGeom>
          <a:noFill/>
          <a:ln w="16417" cap="flat">
            <a:solidFill>
              <a:srgbClr val="FFBF22"/>
            </a:solidFill>
            <a:prstDash val="solid"/>
            <a:miter/>
          </a:ln>
        </p:spPr>
        <p:txBody>
          <a:bodyPr rtlCol="0" anchor="ctr"/>
          <a:lstStyle/>
          <a:p>
            <a:endParaRPr lang="en-GB"/>
          </a:p>
        </p:txBody>
      </p:sp>
    </p:spTree>
    <p:extLst>
      <p:ext uri="{BB962C8B-B14F-4D97-AF65-F5344CB8AC3E}">
        <p14:creationId xmlns:p14="http://schemas.microsoft.com/office/powerpoint/2010/main" val="375285712"/>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228725"/>
            <a:ext cx="7821613" cy="4400550"/>
          </a:xfrm>
          <a:prstGeom prst="rect">
            <a:avLst/>
          </a:prstGeom>
        </p:spPr>
        <p:txBody>
          <a:bodyPr/>
          <a:lstStyle>
            <a:lvl1pPr>
              <a:defRPr b="0" i="0">
                <a:latin typeface="HelveticaNeueLT Pro 65 Md" panose="020B0604020202020204" pitchFamily="34" charset="77"/>
              </a:defRPr>
            </a:lvl1pPr>
          </a:lstStyle>
          <a:p>
            <a:endParaRPr lang="en-US"/>
          </a:p>
        </p:txBody>
      </p:sp>
      <p:sp>
        <p:nvSpPr>
          <p:cNvPr id="9" name="Title 1">
            <a:extLst>
              <a:ext uri="{FF2B5EF4-FFF2-40B4-BE49-F238E27FC236}">
                <a16:creationId xmlns:a16="http://schemas.microsoft.com/office/drawing/2014/main" id="{8AA50767-73DF-E246-85B9-8F35754478CD}"/>
              </a:ext>
            </a:extLst>
          </p:cNvPr>
          <p:cNvSpPr>
            <a:spLocks noGrp="1"/>
          </p:cNvSpPr>
          <p:nvPr>
            <p:ph type="title" hasCustomPrompt="1"/>
          </p:nvPr>
        </p:nvSpPr>
        <p:spPr>
          <a:xfrm>
            <a:off x="639066" y="454453"/>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title</a:t>
            </a:r>
            <a:endParaRPr lang="en-US"/>
          </a:p>
        </p:txBody>
      </p:sp>
      <p:sp>
        <p:nvSpPr>
          <p:cNvPr id="10" name="Text Placeholder 11">
            <a:extLst>
              <a:ext uri="{FF2B5EF4-FFF2-40B4-BE49-F238E27FC236}">
                <a16:creationId xmlns:a16="http://schemas.microsoft.com/office/drawing/2014/main" id="{5DF50CA8-40F3-5041-946E-33D6E9D7A053}"/>
              </a:ext>
            </a:extLst>
          </p:cNvPr>
          <p:cNvSpPr>
            <a:spLocks noGrp="1"/>
          </p:cNvSpPr>
          <p:nvPr>
            <p:ph type="body" sz="quarter" idx="12"/>
          </p:nvPr>
        </p:nvSpPr>
        <p:spPr>
          <a:xfrm>
            <a:off x="639066" y="1228725"/>
            <a:ext cx="2553170" cy="4400550"/>
          </a:xfrm>
          <a:prstGeom prst="rect">
            <a:avLst/>
          </a:prstGeom>
          <a:ln>
            <a:noFill/>
          </a:ln>
        </p:spPr>
        <p:txBody>
          <a:bodyPr numCol="1"/>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7" name="Graphic 8">
            <a:extLst>
              <a:ext uri="{FF2B5EF4-FFF2-40B4-BE49-F238E27FC236}">
                <a16:creationId xmlns:a16="http://schemas.microsoft.com/office/drawing/2014/main" id="{E8721E70-62EC-7E42-B255-025E82629FF8}"/>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11" name="Picture 10">
            <a:extLst>
              <a:ext uri="{FF2B5EF4-FFF2-40B4-BE49-F238E27FC236}">
                <a16:creationId xmlns:a16="http://schemas.microsoft.com/office/drawing/2014/main" id="{64CDB1CF-CD9F-AA4C-BA82-4749F638573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
        <p:nvSpPr>
          <p:cNvPr id="12" name="Graphic 8">
            <a:extLst>
              <a:ext uri="{FF2B5EF4-FFF2-40B4-BE49-F238E27FC236}">
                <a16:creationId xmlns:a16="http://schemas.microsoft.com/office/drawing/2014/main" id="{1197B3AF-6603-2744-B10D-70EA22B3C6AA}"/>
              </a:ext>
            </a:extLst>
          </p:cNvPr>
          <p:cNvSpPr/>
          <p:nvPr userDrawn="1"/>
        </p:nvSpPr>
        <p:spPr>
          <a:xfrm>
            <a:off x="-19212" y="6232997"/>
            <a:ext cx="12247465"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7465" h="405034">
                <a:moveTo>
                  <a:pt x="12247465" y="0"/>
                </a:moveTo>
                <a:lnTo>
                  <a:pt x="10301867" y="0"/>
                </a:lnTo>
                <a:lnTo>
                  <a:pt x="10263777" y="2097"/>
                </a:lnTo>
                <a:lnTo>
                  <a:pt x="10226671" y="8549"/>
                </a:lnTo>
                <a:lnTo>
                  <a:pt x="10190386" y="18873"/>
                </a:lnTo>
                <a:lnTo>
                  <a:pt x="10155743" y="33229"/>
                </a:lnTo>
                <a:lnTo>
                  <a:pt x="10122906" y="51456"/>
                </a:lnTo>
                <a:lnTo>
                  <a:pt x="10092040" y="73232"/>
                </a:lnTo>
                <a:lnTo>
                  <a:pt x="10063636" y="98557"/>
                </a:lnTo>
                <a:lnTo>
                  <a:pt x="9858241" y="306639"/>
                </a:lnTo>
                <a:lnTo>
                  <a:pt x="9829837" y="331964"/>
                </a:lnTo>
                <a:lnTo>
                  <a:pt x="9798970" y="353740"/>
                </a:lnTo>
                <a:lnTo>
                  <a:pt x="9766133" y="371806"/>
                </a:lnTo>
                <a:lnTo>
                  <a:pt x="9731491" y="386162"/>
                </a:lnTo>
                <a:lnTo>
                  <a:pt x="9695370" y="396646"/>
                </a:lnTo>
                <a:lnTo>
                  <a:pt x="9658101" y="402937"/>
                </a:lnTo>
                <a:lnTo>
                  <a:pt x="9620010" y="405034"/>
                </a:lnTo>
                <a:lnTo>
                  <a:pt x="0" y="403558"/>
                </a:lnTo>
              </a:path>
            </a:pathLst>
          </a:custGeom>
          <a:noFill/>
          <a:ln w="16417" cap="flat">
            <a:solidFill>
              <a:srgbClr val="FFBF22"/>
            </a:solidFill>
            <a:prstDash val="solid"/>
            <a:miter/>
          </a:ln>
        </p:spPr>
        <p:txBody>
          <a:bodyPr rtlCol="0" anchor="ctr"/>
          <a:lstStyle/>
          <a:p>
            <a:endParaRPr lang="en-GB"/>
          </a:p>
        </p:txBody>
      </p:sp>
    </p:spTree>
    <p:extLst>
      <p:ext uri="{BB962C8B-B14F-4D97-AF65-F5344CB8AC3E}">
        <p14:creationId xmlns:p14="http://schemas.microsoft.com/office/powerpoint/2010/main" val="1701197142"/>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2_Title_1ColCopy">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1641798"/>
            <a:ext cx="8371840" cy="4146259"/>
          </a:xfrm>
          <a:prstGeom prst="rect">
            <a:avLst/>
          </a:prstGeom>
          <a:ln>
            <a:noFill/>
          </a:ln>
        </p:spPr>
        <p:txBody>
          <a:bodyPr numCol="1"/>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10" name="Title 1">
            <a:extLst>
              <a:ext uri="{FF2B5EF4-FFF2-40B4-BE49-F238E27FC236}">
                <a16:creationId xmlns:a16="http://schemas.microsoft.com/office/drawing/2014/main" id="{7A47D704-2DFB-5341-BDC6-2EB2781D623D}"/>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8" name="Graphic 8">
            <a:extLst>
              <a:ext uri="{FF2B5EF4-FFF2-40B4-BE49-F238E27FC236}">
                <a16:creationId xmlns:a16="http://schemas.microsoft.com/office/drawing/2014/main" id="{5817D217-6984-B045-A9CC-A1292F8E8508}"/>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9" name="Picture 8">
            <a:extLst>
              <a:ext uri="{FF2B5EF4-FFF2-40B4-BE49-F238E27FC236}">
                <a16:creationId xmlns:a16="http://schemas.microsoft.com/office/drawing/2014/main" id="{7CCF0113-68BB-8C44-9F03-AAB636641E7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
        <p:nvSpPr>
          <p:cNvPr id="11" name="Graphic 8">
            <a:extLst>
              <a:ext uri="{FF2B5EF4-FFF2-40B4-BE49-F238E27FC236}">
                <a16:creationId xmlns:a16="http://schemas.microsoft.com/office/drawing/2014/main" id="{1DE88828-6BA5-A947-B8D6-1031B0748E64}"/>
              </a:ext>
            </a:extLst>
          </p:cNvPr>
          <p:cNvSpPr/>
          <p:nvPr userDrawn="1"/>
        </p:nvSpPr>
        <p:spPr>
          <a:xfrm>
            <a:off x="-19212" y="6232997"/>
            <a:ext cx="12247465"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7465" h="405034">
                <a:moveTo>
                  <a:pt x="12247465" y="0"/>
                </a:moveTo>
                <a:lnTo>
                  <a:pt x="10301867" y="0"/>
                </a:lnTo>
                <a:lnTo>
                  <a:pt x="10263777" y="2097"/>
                </a:lnTo>
                <a:lnTo>
                  <a:pt x="10226671" y="8549"/>
                </a:lnTo>
                <a:lnTo>
                  <a:pt x="10190386" y="18873"/>
                </a:lnTo>
                <a:lnTo>
                  <a:pt x="10155743" y="33229"/>
                </a:lnTo>
                <a:lnTo>
                  <a:pt x="10122906" y="51456"/>
                </a:lnTo>
                <a:lnTo>
                  <a:pt x="10092040" y="73232"/>
                </a:lnTo>
                <a:lnTo>
                  <a:pt x="10063636" y="98557"/>
                </a:lnTo>
                <a:lnTo>
                  <a:pt x="9858241" y="306639"/>
                </a:lnTo>
                <a:lnTo>
                  <a:pt x="9829837" y="331964"/>
                </a:lnTo>
                <a:lnTo>
                  <a:pt x="9798970" y="353740"/>
                </a:lnTo>
                <a:lnTo>
                  <a:pt x="9766133" y="371806"/>
                </a:lnTo>
                <a:lnTo>
                  <a:pt x="9731491" y="386162"/>
                </a:lnTo>
                <a:lnTo>
                  <a:pt x="9695370" y="396646"/>
                </a:lnTo>
                <a:lnTo>
                  <a:pt x="9658101" y="402937"/>
                </a:lnTo>
                <a:lnTo>
                  <a:pt x="9620010" y="405034"/>
                </a:lnTo>
                <a:lnTo>
                  <a:pt x="0" y="403558"/>
                </a:lnTo>
              </a:path>
            </a:pathLst>
          </a:custGeom>
          <a:noFill/>
          <a:ln w="16417" cap="flat">
            <a:solidFill>
              <a:srgbClr val="FFBF22"/>
            </a:solidFill>
            <a:prstDash val="solid"/>
            <a:miter/>
          </a:ln>
        </p:spPr>
        <p:txBody>
          <a:bodyPr rtlCol="0" anchor="ctr"/>
          <a:lstStyle/>
          <a:p>
            <a:endParaRPr lang="en-GB"/>
          </a:p>
        </p:txBody>
      </p:sp>
    </p:spTree>
    <p:extLst>
      <p:ext uri="{BB962C8B-B14F-4D97-AF65-F5344CB8AC3E}">
        <p14:creationId xmlns:p14="http://schemas.microsoft.com/office/powerpoint/2010/main" val="989258855"/>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1_Title_2ColCopy">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1641798"/>
            <a:ext cx="8371840" cy="4146258"/>
          </a:xfrm>
          <a:prstGeom prst="rect">
            <a:avLst/>
          </a:prstGeom>
          <a:ln>
            <a:noFill/>
          </a:ln>
        </p:spPr>
        <p:txBody>
          <a:bodyPr numCol="2"/>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10" name="Title 1">
            <a:extLst>
              <a:ext uri="{FF2B5EF4-FFF2-40B4-BE49-F238E27FC236}">
                <a16:creationId xmlns:a16="http://schemas.microsoft.com/office/drawing/2014/main" id="{7A47D704-2DFB-5341-BDC6-2EB2781D623D}"/>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8" name="Graphic 8">
            <a:extLst>
              <a:ext uri="{FF2B5EF4-FFF2-40B4-BE49-F238E27FC236}">
                <a16:creationId xmlns:a16="http://schemas.microsoft.com/office/drawing/2014/main" id="{3F82E7A0-994B-6546-816C-0FBBF91F7C0D}"/>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9" name="Picture 8">
            <a:extLst>
              <a:ext uri="{FF2B5EF4-FFF2-40B4-BE49-F238E27FC236}">
                <a16:creationId xmlns:a16="http://schemas.microsoft.com/office/drawing/2014/main" id="{5FCF2995-E400-8B43-A15F-7A2DB0BB9DB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
        <p:nvSpPr>
          <p:cNvPr id="11" name="Graphic 8">
            <a:extLst>
              <a:ext uri="{FF2B5EF4-FFF2-40B4-BE49-F238E27FC236}">
                <a16:creationId xmlns:a16="http://schemas.microsoft.com/office/drawing/2014/main" id="{E162515D-C624-3A40-AEE2-79FA76115581}"/>
              </a:ext>
            </a:extLst>
          </p:cNvPr>
          <p:cNvSpPr/>
          <p:nvPr userDrawn="1"/>
        </p:nvSpPr>
        <p:spPr>
          <a:xfrm>
            <a:off x="-19212" y="6232997"/>
            <a:ext cx="12247465"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7465" h="405034">
                <a:moveTo>
                  <a:pt x="12247465" y="0"/>
                </a:moveTo>
                <a:lnTo>
                  <a:pt x="10301867" y="0"/>
                </a:lnTo>
                <a:lnTo>
                  <a:pt x="10263777" y="2097"/>
                </a:lnTo>
                <a:lnTo>
                  <a:pt x="10226671" y="8549"/>
                </a:lnTo>
                <a:lnTo>
                  <a:pt x="10190386" y="18873"/>
                </a:lnTo>
                <a:lnTo>
                  <a:pt x="10155743" y="33229"/>
                </a:lnTo>
                <a:lnTo>
                  <a:pt x="10122906" y="51456"/>
                </a:lnTo>
                <a:lnTo>
                  <a:pt x="10092040" y="73232"/>
                </a:lnTo>
                <a:lnTo>
                  <a:pt x="10063636" y="98557"/>
                </a:lnTo>
                <a:lnTo>
                  <a:pt x="9858241" y="306639"/>
                </a:lnTo>
                <a:lnTo>
                  <a:pt x="9829837" y="331964"/>
                </a:lnTo>
                <a:lnTo>
                  <a:pt x="9798970" y="353740"/>
                </a:lnTo>
                <a:lnTo>
                  <a:pt x="9766133" y="371806"/>
                </a:lnTo>
                <a:lnTo>
                  <a:pt x="9731491" y="386162"/>
                </a:lnTo>
                <a:lnTo>
                  <a:pt x="9695370" y="396646"/>
                </a:lnTo>
                <a:lnTo>
                  <a:pt x="9658101" y="402937"/>
                </a:lnTo>
                <a:lnTo>
                  <a:pt x="9620010" y="405034"/>
                </a:lnTo>
                <a:lnTo>
                  <a:pt x="0" y="403558"/>
                </a:lnTo>
              </a:path>
            </a:pathLst>
          </a:custGeom>
          <a:noFill/>
          <a:ln w="16417" cap="flat">
            <a:solidFill>
              <a:srgbClr val="FFBF22"/>
            </a:solidFill>
            <a:prstDash val="solid"/>
            <a:miter/>
          </a:ln>
        </p:spPr>
        <p:txBody>
          <a:bodyPr rtlCol="0" anchor="ctr"/>
          <a:lstStyle/>
          <a:p>
            <a:endParaRPr lang="en-GB"/>
          </a:p>
        </p:txBody>
      </p:sp>
    </p:spTree>
    <p:extLst>
      <p:ext uri="{BB962C8B-B14F-4D97-AF65-F5344CB8AC3E}">
        <p14:creationId xmlns:p14="http://schemas.microsoft.com/office/powerpoint/2010/main" val="973391883"/>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YellowBG_4Col_Copy">
    <p:bg>
      <p:bgPr>
        <a:solidFill>
          <a:srgbClr val="D43900"/>
        </a:solidFill>
        <a:effectLst/>
      </p:bgPr>
    </p:bg>
    <p:spTree>
      <p:nvGrpSpPr>
        <p:cNvPr id="1" name=""/>
        <p:cNvGrpSpPr/>
        <p:nvPr/>
      </p:nvGrpSpPr>
      <p:grpSpPr>
        <a:xfrm>
          <a:off x="0" y="0"/>
          <a:ext cx="0" cy="0"/>
          <a:chOff x="0" y="0"/>
          <a:chExt cx="0" cy="0"/>
        </a:xfrm>
      </p:grpSpPr>
      <p:sp>
        <p:nvSpPr>
          <p:cNvPr id="2" name="Graphic 10">
            <a:extLst>
              <a:ext uri="{FF2B5EF4-FFF2-40B4-BE49-F238E27FC236}">
                <a16:creationId xmlns:a16="http://schemas.microsoft.com/office/drawing/2014/main" id="{A2F8BEB2-C77A-7649-B96C-D34B863B1C8A}"/>
              </a:ext>
            </a:extLst>
          </p:cNvPr>
          <p:cNvSpPr/>
          <p:nvPr/>
        </p:nvSpPr>
        <p:spPr>
          <a:xfrm>
            <a:off x="-18960" y="5412222"/>
            <a:ext cx="12254029" cy="1305610"/>
          </a:xfrm>
          <a:custGeom>
            <a:avLst/>
            <a:gdLst>
              <a:gd name="connsiteX0" fmla="*/ 11811327 w 11811326"/>
              <a:gd name="connsiteY0" fmla="*/ 0 h 1290890"/>
              <a:gd name="connsiteX1" fmla="*/ 9175762 w 11811326"/>
              <a:gd name="connsiteY1" fmla="*/ 0 h 1290890"/>
              <a:gd name="connsiteX2" fmla="*/ 9135931 w 11811326"/>
              <a:gd name="connsiteY2" fmla="*/ 1121 h 1290890"/>
              <a:gd name="connsiteX3" fmla="*/ 9096509 w 11811326"/>
              <a:gd name="connsiteY3" fmla="*/ 4486 h 1290890"/>
              <a:gd name="connsiteX4" fmla="*/ 9057495 w 11811326"/>
              <a:gd name="connsiteY4" fmla="*/ 10093 h 1290890"/>
              <a:gd name="connsiteX5" fmla="*/ 9018890 w 11811326"/>
              <a:gd name="connsiteY5" fmla="*/ 17943 h 1290890"/>
              <a:gd name="connsiteX6" fmla="*/ 8981000 w 11811326"/>
              <a:gd name="connsiteY6" fmla="*/ 27832 h 1290890"/>
              <a:gd name="connsiteX7" fmla="*/ 8943620 w 11811326"/>
              <a:gd name="connsiteY7" fmla="*/ 39862 h 1290890"/>
              <a:gd name="connsiteX8" fmla="*/ 8907160 w 11811326"/>
              <a:gd name="connsiteY8" fmla="*/ 54034 h 1290890"/>
              <a:gd name="connsiteX9" fmla="*/ 8871414 w 11811326"/>
              <a:gd name="connsiteY9" fmla="*/ 70142 h 1290890"/>
              <a:gd name="connsiteX10" fmla="*/ 8836690 w 11811326"/>
              <a:gd name="connsiteY10" fmla="*/ 88289 h 1290890"/>
              <a:gd name="connsiteX11" fmla="*/ 8802885 w 11811326"/>
              <a:gd name="connsiteY11" fmla="*/ 108373 h 1290890"/>
              <a:gd name="connsiteX12" fmla="*/ 8770203 w 11811326"/>
              <a:gd name="connsiteY12" fmla="*/ 130394 h 1290890"/>
              <a:gd name="connsiteX13" fmla="*/ 8738748 w 11811326"/>
              <a:gd name="connsiteY13" fmla="*/ 154352 h 1290890"/>
              <a:gd name="connsiteX14" fmla="*/ 8708517 w 11811326"/>
              <a:gd name="connsiteY14" fmla="*/ 180044 h 1290890"/>
              <a:gd name="connsiteX15" fmla="*/ 8679716 w 11811326"/>
              <a:gd name="connsiteY15" fmla="*/ 207672 h 1290890"/>
              <a:gd name="connsiteX16" fmla="*/ 8251588 w 11811326"/>
              <a:gd name="connsiteY16" fmla="*/ 646159 h 1290890"/>
              <a:gd name="connsiteX17" fmla="*/ 8222787 w 11811326"/>
              <a:gd name="connsiteY17" fmla="*/ 673788 h 1290890"/>
              <a:gd name="connsiteX18" fmla="*/ 8192557 w 11811326"/>
              <a:gd name="connsiteY18" fmla="*/ 699581 h 1290890"/>
              <a:gd name="connsiteX19" fmla="*/ 8161101 w 11811326"/>
              <a:gd name="connsiteY19" fmla="*/ 723437 h 1290890"/>
              <a:gd name="connsiteX20" fmla="*/ 8128419 w 11811326"/>
              <a:gd name="connsiteY20" fmla="*/ 745458 h 1290890"/>
              <a:gd name="connsiteX21" fmla="*/ 8094614 w 11811326"/>
              <a:gd name="connsiteY21" fmla="*/ 765645 h 1290890"/>
              <a:gd name="connsiteX22" fmla="*/ 8059890 w 11811326"/>
              <a:gd name="connsiteY22" fmla="*/ 783792 h 1290890"/>
              <a:gd name="connsiteX23" fmla="*/ 8024145 w 11811326"/>
              <a:gd name="connsiteY23" fmla="*/ 799900 h 1290890"/>
              <a:gd name="connsiteX24" fmla="*/ 7987582 w 11811326"/>
              <a:gd name="connsiteY24" fmla="*/ 813969 h 1290890"/>
              <a:gd name="connsiteX25" fmla="*/ 7950305 w 11811326"/>
              <a:gd name="connsiteY25" fmla="*/ 825999 h 1290890"/>
              <a:gd name="connsiteX26" fmla="*/ 7912312 w 11811326"/>
              <a:gd name="connsiteY26" fmla="*/ 835990 h 1290890"/>
              <a:gd name="connsiteX27" fmla="*/ 7873810 w 11811326"/>
              <a:gd name="connsiteY27" fmla="*/ 843738 h 1290890"/>
              <a:gd name="connsiteX28" fmla="*/ 7834796 w 11811326"/>
              <a:gd name="connsiteY28" fmla="*/ 849345 h 1290890"/>
              <a:gd name="connsiteX29" fmla="*/ 7795374 w 11811326"/>
              <a:gd name="connsiteY29" fmla="*/ 852710 h 1290890"/>
              <a:gd name="connsiteX30" fmla="*/ 7755543 w 11811326"/>
              <a:gd name="connsiteY30" fmla="*/ 853831 h 1290890"/>
              <a:gd name="connsiteX31" fmla="*/ 0 w 11811326"/>
              <a:gd name="connsiteY31" fmla="*/ 853831 h 1290890"/>
              <a:gd name="connsiteX32" fmla="*/ 0 w 11811326"/>
              <a:gd name="connsiteY32" fmla="*/ 1290891 h 1290890"/>
              <a:gd name="connsiteX33" fmla="*/ 11811327 w 11811326"/>
              <a:gd name="connsiteY33" fmla="*/ 1290891 h 1290890"/>
              <a:gd name="connsiteX0" fmla="*/ 12222807 w 12222807"/>
              <a:gd name="connsiteY0" fmla="*/ 0 h 1290891"/>
              <a:gd name="connsiteX1" fmla="*/ 9587242 w 12222807"/>
              <a:gd name="connsiteY1" fmla="*/ 0 h 1290891"/>
              <a:gd name="connsiteX2" fmla="*/ 9547411 w 12222807"/>
              <a:gd name="connsiteY2" fmla="*/ 1121 h 1290891"/>
              <a:gd name="connsiteX3" fmla="*/ 9507989 w 12222807"/>
              <a:gd name="connsiteY3" fmla="*/ 4486 h 1290891"/>
              <a:gd name="connsiteX4" fmla="*/ 9468975 w 12222807"/>
              <a:gd name="connsiteY4" fmla="*/ 10093 h 1290891"/>
              <a:gd name="connsiteX5" fmla="*/ 9430370 w 12222807"/>
              <a:gd name="connsiteY5" fmla="*/ 17943 h 1290891"/>
              <a:gd name="connsiteX6" fmla="*/ 9392480 w 12222807"/>
              <a:gd name="connsiteY6" fmla="*/ 27832 h 1290891"/>
              <a:gd name="connsiteX7" fmla="*/ 9355100 w 12222807"/>
              <a:gd name="connsiteY7" fmla="*/ 39862 h 1290891"/>
              <a:gd name="connsiteX8" fmla="*/ 9318640 w 12222807"/>
              <a:gd name="connsiteY8" fmla="*/ 54034 h 1290891"/>
              <a:gd name="connsiteX9" fmla="*/ 9282894 w 12222807"/>
              <a:gd name="connsiteY9" fmla="*/ 70142 h 1290891"/>
              <a:gd name="connsiteX10" fmla="*/ 9248170 w 12222807"/>
              <a:gd name="connsiteY10" fmla="*/ 88289 h 1290891"/>
              <a:gd name="connsiteX11" fmla="*/ 9214365 w 12222807"/>
              <a:gd name="connsiteY11" fmla="*/ 108373 h 1290891"/>
              <a:gd name="connsiteX12" fmla="*/ 9181683 w 12222807"/>
              <a:gd name="connsiteY12" fmla="*/ 130394 h 1290891"/>
              <a:gd name="connsiteX13" fmla="*/ 9150228 w 12222807"/>
              <a:gd name="connsiteY13" fmla="*/ 154352 h 1290891"/>
              <a:gd name="connsiteX14" fmla="*/ 9119997 w 12222807"/>
              <a:gd name="connsiteY14" fmla="*/ 180044 h 1290891"/>
              <a:gd name="connsiteX15" fmla="*/ 9091196 w 12222807"/>
              <a:gd name="connsiteY15" fmla="*/ 207672 h 1290891"/>
              <a:gd name="connsiteX16" fmla="*/ 8663068 w 12222807"/>
              <a:gd name="connsiteY16" fmla="*/ 646159 h 1290891"/>
              <a:gd name="connsiteX17" fmla="*/ 8634267 w 12222807"/>
              <a:gd name="connsiteY17" fmla="*/ 673788 h 1290891"/>
              <a:gd name="connsiteX18" fmla="*/ 8604037 w 12222807"/>
              <a:gd name="connsiteY18" fmla="*/ 699581 h 1290891"/>
              <a:gd name="connsiteX19" fmla="*/ 8572581 w 12222807"/>
              <a:gd name="connsiteY19" fmla="*/ 723437 h 1290891"/>
              <a:gd name="connsiteX20" fmla="*/ 8539899 w 12222807"/>
              <a:gd name="connsiteY20" fmla="*/ 745458 h 1290891"/>
              <a:gd name="connsiteX21" fmla="*/ 8506094 w 12222807"/>
              <a:gd name="connsiteY21" fmla="*/ 765645 h 1290891"/>
              <a:gd name="connsiteX22" fmla="*/ 8471370 w 12222807"/>
              <a:gd name="connsiteY22" fmla="*/ 783792 h 1290891"/>
              <a:gd name="connsiteX23" fmla="*/ 8435625 w 12222807"/>
              <a:gd name="connsiteY23" fmla="*/ 799900 h 1290891"/>
              <a:gd name="connsiteX24" fmla="*/ 8399062 w 12222807"/>
              <a:gd name="connsiteY24" fmla="*/ 813969 h 1290891"/>
              <a:gd name="connsiteX25" fmla="*/ 8361785 w 12222807"/>
              <a:gd name="connsiteY25" fmla="*/ 825999 h 1290891"/>
              <a:gd name="connsiteX26" fmla="*/ 8323792 w 12222807"/>
              <a:gd name="connsiteY26" fmla="*/ 835990 h 1290891"/>
              <a:gd name="connsiteX27" fmla="*/ 8285290 w 12222807"/>
              <a:gd name="connsiteY27" fmla="*/ 843738 h 1290891"/>
              <a:gd name="connsiteX28" fmla="*/ 8246276 w 12222807"/>
              <a:gd name="connsiteY28" fmla="*/ 849345 h 1290891"/>
              <a:gd name="connsiteX29" fmla="*/ 8206854 w 12222807"/>
              <a:gd name="connsiteY29" fmla="*/ 852710 h 1290891"/>
              <a:gd name="connsiteX30" fmla="*/ 8167023 w 12222807"/>
              <a:gd name="connsiteY30" fmla="*/ 853831 h 1290891"/>
              <a:gd name="connsiteX31" fmla="*/ 0 w 12222807"/>
              <a:gd name="connsiteY31" fmla="*/ 872119 h 1290891"/>
              <a:gd name="connsiteX32" fmla="*/ 411480 w 12222807"/>
              <a:gd name="connsiteY32" fmla="*/ 1290891 h 1290891"/>
              <a:gd name="connsiteX33" fmla="*/ 12222807 w 12222807"/>
              <a:gd name="connsiteY33" fmla="*/ 1290891 h 1290891"/>
              <a:gd name="connsiteX34" fmla="*/ 12222807 w 12222807"/>
              <a:gd name="connsiteY34" fmla="*/ 0 h 1290891"/>
              <a:gd name="connsiteX0" fmla="*/ 12241095 w 12241095"/>
              <a:gd name="connsiteY0" fmla="*/ 0 h 1290891"/>
              <a:gd name="connsiteX1" fmla="*/ 9605530 w 12241095"/>
              <a:gd name="connsiteY1" fmla="*/ 0 h 1290891"/>
              <a:gd name="connsiteX2" fmla="*/ 9565699 w 12241095"/>
              <a:gd name="connsiteY2" fmla="*/ 1121 h 1290891"/>
              <a:gd name="connsiteX3" fmla="*/ 9526277 w 12241095"/>
              <a:gd name="connsiteY3" fmla="*/ 4486 h 1290891"/>
              <a:gd name="connsiteX4" fmla="*/ 9487263 w 12241095"/>
              <a:gd name="connsiteY4" fmla="*/ 10093 h 1290891"/>
              <a:gd name="connsiteX5" fmla="*/ 9448658 w 12241095"/>
              <a:gd name="connsiteY5" fmla="*/ 17943 h 1290891"/>
              <a:gd name="connsiteX6" fmla="*/ 9410768 w 12241095"/>
              <a:gd name="connsiteY6" fmla="*/ 27832 h 1290891"/>
              <a:gd name="connsiteX7" fmla="*/ 9373388 w 12241095"/>
              <a:gd name="connsiteY7" fmla="*/ 39862 h 1290891"/>
              <a:gd name="connsiteX8" fmla="*/ 9336928 w 12241095"/>
              <a:gd name="connsiteY8" fmla="*/ 54034 h 1290891"/>
              <a:gd name="connsiteX9" fmla="*/ 9301182 w 12241095"/>
              <a:gd name="connsiteY9" fmla="*/ 70142 h 1290891"/>
              <a:gd name="connsiteX10" fmla="*/ 9266458 w 12241095"/>
              <a:gd name="connsiteY10" fmla="*/ 88289 h 1290891"/>
              <a:gd name="connsiteX11" fmla="*/ 9232653 w 12241095"/>
              <a:gd name="connsiteY11" fmla="*/ 108373 h 1290891"/>
              <a:gd name="connsiteX12" fmla="*/ 9199971 w 12241095"/>
              <a:gd name="connsiteY12" fmla="*/ 130394 h 1290891"/>
              <a:gd name="connsiteX13" fmla="*/ 9168516 w 12241095"/>
              <a:gd name="connsiteY13" fmla="*/ 154352 h 1290891"/>
              <a:gd name="connsiteX14" fmla="*/ 9138285 w 12241095"/>
              <a:gd name="connsiteY14" fmla="*/ 180044 h 1290891"/>
              <a:gd name="connsiteX15" fmla="*/ 9109484 w 12241095"/>
              <a:gd name="connsiteY15" fmla="*/ 207672 h 1290891"/>
              <a:gd name="connsiteX16" fmla="*/ 8681356 w 12241095"/>
              <a:gd name="connsiteY16" fmla="*/ 646159 h 1290891"/>
              <a:gd name="connsiteX17" fmla="*/ 8652555 w 12241095"/>
              <a:gd name="connsiteY17" fmla="*/ 673788 h 1290891"/>
              <a:gd name="connsiteX18" fmla="*/ 8622325 w 12241095"/>
              <a:gd name="connsiteY18" fmla="*/ 699581 h 1290891"/>
              <a:gd name="connsiteX19" fmla="*/ 8590869 w 12241095"/>
              <a:gd name="connsiteY19" fmla="*/ 723437 h 1290891"/>
              <a:gd name="connsiteX20" fmla="*/ 8558187 w 12241095"/>
              <a:gd name="connsiteY20" fmla="*/ 745458 h 1290891"/>
              <a:gd name="connsiteX21" fmla="*/ 8524382 w 12241095"/>
              <a:gd name="connsiteY21" fmla="*/ 765645 h 1290891"/>
              <a:gd name="connsiteX22" fmla="*/ 8489658 w 12241095"/>
              <a:gd name="connsiteY22" fmla="*/ 783792 h 1290891"/>
              <a:gd name="connsiteX23" fmla="*/ 8453913 w 12241095"/>
              <a:gd name="connsiteY23" fmla="*/ 799900 h 1290891"/>
              <a:gd name="connsiteX24" fmla="*/ 8417350 w 12241095"/>
              <a:gd name="connsiteY24" fmla="*/ 813969 h 1290891"/>
              <a:gd name="connsiteX25" fmla="*/ 8380073 w 12241095"/>
              <a:gd name="connsiteY25" fmla="*/ 825999 h 1290891"/>
              <a:gd name="connsiteX26" fmla="*/ 8342080 w 12241095"/>
              <a:gd name="connsiteY26" fmla="*/ 835990 h 1290891"/>
              <a:gd name="connsiteX27" fmla="*/ 8303578 w 12241095"/>
              <a:gd name="connsiteY27" fmla="*/ 843738 h 1290891"/>
              <a:gd name="connsiteX28" fmla="*/ 8264564 w 12241095"/>
              <a:gd name="connsiteY28" fmla="*/ 849345 h 1290891"/>
              <a:gd name="connsiteX29" fmla="*/ 8225142 w 12241095"/>
              <a:gd name="connsiteY29" fmla="*/ 852710 h 1290891"/>
              <a:gd name="connsiteX30" fmla="*/ 8185311 w 12241095"/>
              <a:gd name="connsiteY30" fmla="*/ 853831 h 1290891"/>
              <a:gd name="connsiteX31" fmla="*/ 18288 w 12241095"/>
              <a:gd name="connsiteY31" fmla="*/ 872119 h 1290891"/>
              <a:gd name="connsiteX32" fmla="*/ 0 w 12241095"/>
              <a:gd name="connsiteY32" fmla="*/ 1290891 h 1290891"/>
              <a:gd name="connsiteX33" fmla="*/ 12241095 w 12241095"/>
              <a:gd name="connsiteY33" fmla="*/ 1290891 h 1290891"/>
              <a:gd name="connsiteX34" fmla="*/ 12241095 w 12241095"/>
              <a:gd name="connsiteY34" fmla="*/ 0 h 1290891"/>
              <a:gd name="connsiteX0" fmla="*/ 12597711 w 12597711"/>
              <a:gd name="connsiteY0" fmla="*/ 0 h 1290891"/>
              <a:gd name="connsiteX1" fmla="*/ 9605530 w 12597711"/>
              <a:gd name="connsiteY1" fmla="*/ 0 h 1290891"/>
              <a:gd name="connsiteX2" fmla="*/ 9565699 w 12597711"/>
              <a:gd name="connsiteY2" fmla="*/ 1121 h 1290891"/>
              <a:gd name="connsiteX3" fmla="*/ 9526277 w 12597711"/>
              <a:gd name="connsiteY3" fmla="*/ 4486 h 1290891"/>
              <a:gd name="connsiteX4" fmla="*/ 9487263 w 12597711"/>
              <a:gd name="connsiteY4" fmla="*/ 10093 h 1290891"/>
              <a:gd name="connsiteX5" fmla="*/ 9448658 w 12597711"/>
              <a:gd name="connsiteY5" fmla="*/ 17943 h 1290891"/>
              <a:gd name="connsiteX6" fmla="*/ 9410768 w 12597711"/>
              <a:gd name="connsiteY6" fmla="*/ 27832 h 1290891"/>
              <a:gd name="connsiteX7" fmla="*/ 9373388 w 12597711"/>
              <a:gd name="connsiteY7" fmla="*/ 39862 h 1290891"/>
              <a:gd name="connsiteX8" fmla="*/ 9336928 w 12597711"/>
              <a:gd name="connsiteY8" fmla="*/ 54034 h 1290891"/>
              <a:gd name="connsiteX9" fmla="*/ 9301182 w 12597711"/>
              <a:gd name="connsiteY9" fmla="*/ 70142 h 1290891"/>
              <a:gd name="connsiteX10" fmla="*/ 9266458 w 12597711"/>
              <a:gd name="connsiteY10" fmla="*/ 88289 h 1290891"/>
              <a:gd name="connsiteX11" fmla="*/ 9232653 w 12597711"/>
              <a:gd name="connsiteY11" fmla="*/ 108373 h 1290891"/>
              <a:gd name="connsiteX12" fmla="*/ 9199971 w 12597711"/>
              <a:gd name="connsiteY12" fmla="*/ 130394 h 1290891"/>
              <a:gd name="connsiteX13" fmla="*/ 9168516 w 12597711"/>
              <a:gd name="connsiteY13" fmla="*/ 154352 h 1290891"/>
              <a:gd name="connsiteX14" fmla="*/ 9138285 w 12597711"/>
              <a:gd name="connsiteY14" fmla="*/ 180044 h 1290891"/>
              <a:gd name="connsiteX15" fmla="*/ 9109484 w 12597711"/>
              <a:gd name="connsiteY15" fmla="*/ 207672 h 1290891"/>
              <a:gd name="connsiteX16" fmla="*/ 8681356 w 12597711"/>
              <a:gd name="connsiteY16" fmla="*/ 646159 h 1290891"/>
              <a:gd name="connsiteX17" fmla="*/ 8652555 w 12597711"/>
              <a:gd name="connsiteY17" fmla="*/ 673788 h 1290891"/>
              <a:gd name="connsiteX18" fmla="*/ 8622325 w 12597711"/>
              <a:gd name="connsiteY18" fmla="*/ 699581 h 1290891"/>
              <a:gd name="connsiteX19" fmla="*/ 8590869 w 12597711"/>
              <a:gd name="connsiteY19" fmla="*/ 723437 h 1290891"/>
              <a:gd name="connsiteX20" fmla="*/ 8558187 w 12597711"/>
              <a:gd name="connsiteY20" fmla="*/ 745458 h 1290891"/>
              <a:gd name="connsiteX21" fmla="*/ 8524382 w 12597711"/>
              <a:gd name="connsiteY21" fmla="*/ 765645 h 1290891"/>
              <a:gd name="connsiteX22" fmla="*/ 8489658 w 12597711"/>
              <a:gd name="connsiteY22" fmla="*/ 783792 h 1290891"/>
              <a:gd name="connsiteX23" fmla="*/ 8453913 w 12597711"/>
              <a:gd name="connsiteY23" fmla="*/ 799900 h 1290891"/>
              <a:gd name="connsiteX24" fmla="*/ 8417350 w 12597711"/>
              <a:gd name="connsiteY24" fmla="*/ 813969 h 1290891"/>
              <a:gd name="connsiteX25" fmla="*/ 8380073 w 12597711"/>
              <a:gd name="connsiteY25" fmla="*/ 825999 h 1290891"/>
              <a:gd name="connsiteX26" fmla="*/ 8342080 w 12597711"/>
              <a:gd name="connsiteY26" fmla="*/ 835990 h 1290891"/>
              <a:gd name="connsiteX27" fmla="*/ 8303578 w 12597711"/>
              <a:gd name="connsiteY27" fmla="*/ 843738 h 1290891"/>
              <a:gd name="connsiteX28" fmla="*/ 8264564 w 12597711"/>
              <a:gd name="connsiteY28" fmla="*/ 849345 h 1290891"/>
              <a:gd name="connsiteX29" fmla="*/ 8225142 w 12597711"/>
              <a:gd name="connsiteY29" fmla="*/ 852710 h 1290891"/>
              <a:gd name="connsiteX30" fmla="*/ 8185311 w 12597711"/>
              <a:gd name="connsiteY30" fmla="*/ 853831 h 1290891"/>
              <a:gd name="connsiteX31" fmla="*/ 18288 w 12597711"/>
              <a:gd name="connsiteY31" fmla="*/ 872119 h 1290891"/>
              <a:gd name="connsiteX32" fmla="*/ 0 w 12597711"/>
              <a:gd name="connsiteY32" fmla="*/ 1290891 h 1290891"/>
              <a:gd name="connsiteX33" fmla="*/ 12241095 w 12597711"/>
              <a:gd name="connsiteY33" fmla="*/ 1290891 h 1290891"/>
              <a:gd name="connsiteX34" fmla="*/ 12597711 w 12597711"/>
              <a:gd name="connsiteY34" fmla="*/ 0 h 1290891"/>
              <a:gd name="connsiteX0" fmla="*/ 12597711 w 12597711"/>
              <a:gd name="connsiteY0" fmla="*/ 0 h 1300035"/>
              <a:gd name="connsiteX1" fmla="*/ 9605530 w 12597711"/>
              <a:gd name="connsiteY1" fmla="*/ 0 h 1300035"/>
              <a:gd name="connsiteX2" fmla="*/ 9565699 w 12597711"/>
              <a:gd name="connsiteY2" fmla="*/ 1121 h 1300035"/>
              <a:gd name="connsiteX3" fmla="*/ 9526277 w 12597711"/>
              <a:gd name="connsiteY3" fmla="*/ 4486 h 1300035"/>
              <a:gd name="connsiteX4" fmla="*/ 9487263 w 12597711"/>
              <a:gd name="connsiteY4" fmla="*/ 10093 h 1300035"/>
              <a:gd name="connsiteX5" fmla="*/ 9448658 w 12597711"/>
              <a:gd name="connsiteY5" fmla="*/ 17943 h 1300035"/>
              <a:gd name="connsiteX6" fmla="*/ 9410768 w 12597711"/>
              <a:gd name="connsiteY6" fmla="*/ 27832 h 1300035"/>
              <a:gd name="connsiteX7" fmla="*/ 9373388 w 12597711"/>
              <a:gd name="connsiteY7" fmla="*/ 39862 h 1300035"/>
              <a:gd name="connsiteX8" fmla="*/ 9336928 w 12597711"/>
              <a:gd name="connsiteY8" fmla="*/ 54034 h 1300035"/>
              <a:gd name="connsiteX9" fmla="*/ 9301182 w 12597711"/>
              <a:gd name="connsiteY9" fmla="*/ 70142 h 1300035"/>
              <a:gd name="connsiteX10" fmla="*/ 9266458 w 12597711"/>
              <a:gd name="connsiteY10" fmla="*/ 88289 h 1300035"/>
              <a:gd name="connsiteX11" fmla="*/ 9232653 w 12597711"/>
              <a:gd name="connsiteY11" fmla="*/ 108373 h 1300035"/>
              <a:gd name="connsiteX12" fmla="*/ 9199971 w 12597711"/>
              <a:gd name="connsiteY12" fmla="*/ 130394 h 1300035"/>
              <a:gd name="connsiteX13" fmla="*/ 9168516 w 12597711"/>
              <a:gd name="connsiteY13" fmla="*/ 154352 h 1300035"/>
              <a:gd name="connsiteX14" fmla="*/ 9138285 w 12597711"/>
              <a:gd name="connsiteY14" fmla="*/ 180044 h 1300035"/>
              <a:gd name="connsiteX15" fmla="*/ 9109484 w 12597711"/>
              <a:gd name="connsiteY15" fmla="*/ 207672 h 1300035"/>
              <a:gd name="connsiteX16" fmla="*/ 8681356 w 12597711"/>
              <a:gd name="connsiteY16" fmla="*/ 646159 h 1300035"/>
              <a:gd name="connsiteX17" fmla="*/ 8652555 w 12597711"/>
              <a:gd name="connsiteY17" fmla="*/ 673788 h 1300035"/>
              <a:gd name="connsiteX18" fmla="*/ 8622325 w 12597711"/>
              <a:gd name="connsiteY18" fmla="*/ 699581 h 1300035"/>
              <a:gd name="connsiteX19" fmla="*/ 8590869 w 12597711"/>
              <a:gd name="connsiteY19" fmla="*/ 723437 h 1300035"/>
              <a:gd name="connsiteX20" fmla="*/ 8558187 w 12597711"/>
              <a:gd name="connsiteY20" fmla="*/ 745458 h 1300035"/>
              <a:gd name="connsiteX21" fmla="*/ 8524382 w 12597711"/>
              <a:gd name="connsiteY21" fmla="*/ 765645 h 1300035"/>
              <a:gd name="connsiteX22" fmla="*/ 8489658 w 12597711"/>
              <a:gd name="connsiteY22" fmla="*/ 783792 h 1300035"/>
              <a:gd name="connsiteX23" fmla="*/ 8453913 w 12597711"/>
              <a:gd name="connsiteY23" fmla="*/ 799900 h 1300035"/>
              <a:gd name="connsiteX24" fmla="*/ 8417350 w 12597711"/>
              <a:gd name="connsiteY24" fmla="*/ 813969 h 1300035"/>
              <a:gd name="connsiteX25" fmla="*/ 8380073 w 12597711"/>
              <a:gd name="connsiteY25" fmla="*/ 825999 h 1300035"/>
              <a:gd name="connsiteX26" fmla="*/ 8342080 w 12597711"/>
              <a:gd name="connsiteY26" fmla="*/ 835990 h 1300035"/>
              <a:gd name="connsiteX27" fmla="*/ 8303578 w 12597711"/>
              <a:gd name="connsiteY27" fmla="*/ 843738 h 1300035"/>
              <a:gd name="connsiteX28" fmla="*/ 8264564 w 12597711"/>
              <a:gd name="connsiteY28" fmla="*/ 849345 h 1300035"/>
              <a:gd name="connsiteX29" fmla="*/ 8225142 w 12597711"/>
              <a:gd name="connsiteY29" fmla="*/ 852710 h 1300035"/>
              <a:gd name="connsiteX30" fmla="*/ 8185311 w 12597711"/>
              <a:gd name="connsiteY30" fmla="*/ 853831 h 1300035"/>
              <a:gd name="connsiteX31" fmla="*/ 18288 w 12597711"/>
              <a:gd name="connsiteY31" fmla="*/ 872119 h 1300035"/>
              <a:gd name="connsiteX32" fmla="*/ 0 w 12597711"/>
              <a:gd name="connsiteY32" fmla="*/ 1290891 h 1300035"/>
              <a:gd name="connsiteX33" fmla="*/ 12588567 w 12597711"/>
              <a:gd name="connsiteY33" fmla="*/ 1300035 h 1300035"/>
              <a:gd name="connsiteX34" fmla="*/ 12597711 w 12597711"/>
              <a:gd name="connsiteY34" fmla="*/ 0 h 1300035"/>
              <a:gd name="connsiteX0" fmla="*/ 12597711 w 12597711"/>
              <a:gd name="connsiteY0" fmla="*/ 0 h 1300035"/>
              <a:gd name="connsiteX1" fmla="*/ 9605530 w 12597711"/>
              <a:gd name="connsiteY1" fmla="*/ 0 h 1300035"/>
              <a:gd name="connsiteX2" fmla="*/ 9565699 w 12597711"/>
              <a:gd name="connsiteY2" fmla="*/ 1121 h 1300035"/>
              <a:gd name="connsiteX3" fmla="*/ 9526277 w 12597711"/>
              <a:gd name="connsiteY3" fmla="*/ 4486 h 1300035"/>
              <a:gd name="connsiteX4" fmla="*/ 9487263 w 12597711"/>
              <a:gd name="connsiteY4" fmla="*/ 10093 h 1300035"/>
              <a:gd name="connsiteX5" fmla="*/ 9448658 w 12597711"/>
              <a:gd name="connsiteY5" fmla="*/ 17943 h 1300035"/>
              <a:gd name="connsiteX6" fmla="*/ 9410768 w 12597711"/>
              <a:gd name="connsiteY6" fmla="*/ 27832 h 1300035"/>
              <a:gd name="connsiteX7" fmla="*/ 9373388 w 12597711"/>
              <a:gd name="connsiteY7" fmla="*/ 39862 h 1300035"/>
              <a:gd name="connsiteX8" fmla="*/ 9336928 w 12597711"/>
              <a:gd name="connsiteY8" fmla="*/ 54034 h 1300035"/>
              <a:gd name="connsiteX9" fmla="*/ 9301182 w 12597711"/>
              <a:gd name="connsiteY9" fmla="*/ 70142 h 1300035"/>
              <a:gd name="connsiteX10" fmla="*/ 9266458 w 12597711"/>
              <a:gd name="connsiteY10" fmla="*/ 88289 h 1300035"/>
              <a:gd name="connsiteX11" fmla="*/ 9232653 w 12597711"/>
              <a:gd name="connsiteY11" fmla="*/ 108373 h 1300035"/>
              <a:gd name="connsiteX12" fmla="*/ 9199971 w 12597711"/>
              <a:gd name="connsiteY12" fmla="*/ 130394 h 1300035"/>
              <a:gd name="connsiteX13" fmla="*/ 9168516 w 12597711"/>
              <a:gd name="connsiteY13" fmla="*/ 154352 h 1300035"/>
              <a:gd name="connsiteX14" fmla="*/ 9138285 w 12597711"/>
              <a:gd name="connsiteY14" fmla="*/ 180044 h 1300035"/>
              <a:gd name="connsiteX15" fmla="*/ 9109484 w 12597711"/>
              <a:gd name="connsiteY15" fmla="*/ 207672 h 1300035"/>
              <a:gd name="connsiteX16" fmla="*/ 8681356 w 12597711"/>
              <a:gd name="connsiteY16" fmla="*/ 646159 h 1300035"/>
              <a:gd name="connsiteX17" fmla="*/ 8652555 w 12597711"/>
              <a:gd name="connsiteY17" fmla="*/ 673788 h 1300035"/>
              <a:gd name="connsiteX18" fmla="*/ 8622325 w 12597711"/>
              <a:gd name="connsiteY18" fmla="*/ 699581 h 1300035"/>
              <a:gd name="connsiteX19" fmla="*/ 8590869 w 12597711"/>
              <a:gd name="connsiteY19" fmla="*/ 723437 h 1300035"/>
              <a:gd name="connsiteX20" fmla="*/ 8558187 w 12597711"/>
              <a:gd name="connsiteY20" fmla="*/ 745458 h 1300035"/>
              <a:gd name="connsiteX21" fmla="*/ 8524382 w 12597711"/>
              <a:gd name="connsiteY21" fmla="*/ 765645 h 1300035"/>
              <a:gd name="connsiteX22" fmla="*/ 8489658 w 12597711"/>
              <a:gd name="connsiteY22" fmla="*/ 783792 h 1300035"/>
              <a:gd name="connsiteX23" fmla="*/ 8453913 w 12597711"/>
              <a:gd name="connsiteY23" fmla="*/ 799900 h 1300035"/>
              <a:gd name="connsiteX24" fmla="*/ 8417350 w 12597711"/>
              <a:gd name="connsiteY24" fmla="*/ 813969 h 1300035"/>
              <a:gd name="connsiteX25" fmla="*/ 8380073 w 12597711"/>
              <a:gd name="connsiteY25" fmla="*/ 825999 h 1300035"/>
              <a:gd name="connsiteX26" fmla="*/ 8342080 w 12597711"/>
              <a:gd name="connsiteY26" fmla="*/ 835990 h 1300035"/>
              <a:gd name="connsiteX27" fmla="*/ 8303578 w 12597711"/>
              <a:gd name="connsiteY27" fmla="*/ 843738 h 1300035"/>
              <a:gd name="connsiteX28" fmla="*/ 8264564 w 12597711"/>
              <a:gd name="connsiteY28" fmla="*/ 849345 h 1300035"/>
              <a:gd name="connsiteX29" fmla="*/ 8225142 w 12597711"/>
              <a:gd name="connsiteY29" fmla="*/ 852710 h 1300035"/>
              <a:gd name="connsiteX30" fmla="*/ 8185311 w 12597711"/>
              <a:gd name="connsiteY30" fmla="*/ 853831 h 1300035"/>
              <a:gd name="connsiteX31" fmla="*/ 241312 w 12597711"/>
              <a:gd name="connsiteY31" fmla="*/ 877694 h 1300035"/>
              <a:gd name="connsiteX32" fmla="*/ 0 w 12597711"/>
              <a:gd name="connsiteY32" fmla="*/ 1290891 h 1300035"/>
              <a:gd name="connsiteX33" fmla="*/ 12588567 w 12597711"/>
              <a:gd name="connsiteY33" fmla="*/ 1300035 h 1300035"/>
              <a:gd name="connsiteX34" fmla="*/ 12597711 w 12597711"/>
              <a:gd name="connsiteY34" fmla="*/ 0 h 1300035"/>
              <a:gd name="connsiteX0" fmla="*/ 12374686 w 12374686"/>
              <a:gd name="connsiteY0" fmla="*/ 0 h 1300035"/>
              <a:gd name="connsiteX1" fmla="*/ 9382505 w 12374686"/>
              <a:gd name="connsiteY1" fmla="*/ 0 h 1300035"/>
              <a:gd name="connsiteX2" fmla="*/ 9342674 w 12374686"/>
              <a:gd name="connsiteY2" fmla="*/ 1121 h 1300035"/>
              <a:gd name="connsiteX3" fmla="*/ 9303252 w 12374686"/>
              <a:gd name="connsiteY3" fmla="*/ 4486 h 1300035"/>
              <a:gd name="connsiteX4" fmla="*/ 9264238 w 12374686"/>
              <a:gd name="connsiteY4" fmla="*/ 10093 h 1300035"/>
              <a:gd name="connsiteX5" fmla="*/ 9225633 w 12374686"/>
              <a:gd name="connsiteY5" fmla="*/ 17943 h 1300035"/>
              <a:gd name="connsiteX6" fmla="*/ 9187743 w 12374686"/>
              <a:gd name="connsiteY6" fmla="*/ 27832 h 1300035"/>
              <a:gd name="connsiteX7" fmla="*/ 9150363 w 12374686"/>
              <a:gd name="connsiteY7" fmla="*/ 39862 h 1300035"/>
              <a:gd name="connsiteX8" fmla="*/ 9113903 w 12374686"/>
              <a:gd name="connsiteY8" fmla="*/ 54034 h 1300035"/>
              <a:gd name="connsiteX9" fmla="*/ 9078157 w 12374686"/>
              <a:gd name="connsiteY9" fmla="*/ 70142 h 1300035"/>
              <a:gd name="connsiteX10" fmla="*/ 9043433 w 12374686"/>
              <a:gd name="connsiteY10" fmla="*/ 88289 h 1300035"/>
              <a:gd name="connsiteX11" fmla="*/ 9009628 w 12374686"/>
              <a:gd name="connsiteY11" fmla="*/ 108373 h 1300035"/>
              <a:gd name="connsiteX12" fmla="*/ 8976946 w 12374686"/>
              <a:gd name="connsiteY12" fmla="*/ 130394 h 1300035"/>
              <a:gd name="connsiteX13" fmla="*/ 8945491 w 12374686"/>
              <a:gd name="connsiteY13" fmla="*/ 154352 h 1300035"/>
              <a:gd name="connsiteX14" fmla="*/ 8915260 w 12374686"/>
              <a:gd name="connsiteY14" fmla="*/ 180044 h 1300035"/>
              <a:gd name="connsiteX15" fmla="*/ 8886459 w 12374686"/>
              <a:gd name="connsiteY15" fmla="*/ 207672 h 1300035"/>
              <a:gd name="connsiteX16" fmla="*/ 8458331 w 12374686"/>
              <a:gd name="connsiteY16" fmla="*/ 646159 h 1300035"/>
              <a:gd name="connsiteX17" fmla="*/ 8429530 w 12374686"/>
              <a:gd name="connsiteY17" fmla="*/ 673788 h 1300035"/>
              <a:gd name="connsiteX18" fmla="*/ 8399300 w 12374686"/>
              <a:gd name="connsiteY18" fmla="*/ 699581 h 1300035"/>
              <a:gd name="connsiteX19" fmla="*/ 8367844 w 12374686"/>
              <a:gd name="connsiteY19" fmla="*/ 723437 h 1300035"/>
              <a:gd name="connsiteX20" fmla="*/ 8335162 w 12374686"/>
              <a:gd name="connsiteY20" fmla="*/ 745458 h 1300035"/>
              <a:gd name="connsiteX21" fmla="*/ 8301357 w 12374686"/>
              <a:gd name="connsiteY21" fmla="*/ 765645 h 1300035"/>
              <a:gd name="connsiteX22" fmla="*/ 8266633 w 12374686"/>
              <a:gd name="connsiteY22" fmla="*/ 783792 h 1300035"/>
              <a:gd name="connsiteX23" fmla="*/ 8230888 w 12374686"/>
              <a:gd name="connsiteY23" fmla="*/ 799900 h 1300035"/>
              <a:gd name="connsiteX24" fmla="*/ 8194325 w 12374686"/>
              <a:gd name="connsiteY24" fmla="*/ 813969 h 1300035"/>
              <a:gd name="connsiteX25" fmla="*/ 8157048 w 12374686"/>
              <a:gd name="connsiteY25" fmla="*/ 825999 h 1300035"/>
              <a:gd name="connsiteX26" fmla="*/ 8119055 w 12374686"/>
              <a:gd name="connsiteY26" fmla="*/ 835990 h 1300035"/>
              <a:gd name="connsiteX27" fmla="*/ 8080553 w 12374686"/>
              <a:gd name="connsiteY27" fmla="*/ 843738 h 1300035"/>
              <a:gd name="connsiteX28" fmla="*/ 8041539 w 12374686"/>
              <a:gd name="connsiteY28" fmla="*/ 849345 h 1300035"/>
              <a:gd name="connsiteX29" fmla="*/ 8002117 w 12374686"/>
              <a:gd name="connsiteY29" fmla="*/ 852710 h 1300035"/>
              <a:gd name="connsiteX30" fmla="*/ 7962286 w 12374686"/>
              <a:gd name="connsiteY30" fmla="*/ 853831 h 1300035"/>
              <a:gd name="connsiteX31" fmla="*/ 18287 w 12374686"/>
              <a:gd name="connsiteY31" fmla="*/ 877694 h 1300035"/>
              <a:gd name="connsiteX32" fmla="*/ 0 w 12374686"/>
              <a:gd name="connsiteY32" fmla="*/ 1296467 h 1300035"/>
              <a:gd name="connsiteX33" fmla="*/ 12365542 w 12374686"/>
              <a:gd name="connsiteY33" fmla="*/ 1300035 h 1300035"/>
              <a:gd name="connsiteX34" fmla="*/ 12374686 w 12374686"/>
              <a:gd name="connsiteY34" fmla="*/ 0 h 1300035"/>
              <a:gd name="connsiteX0" fmla="*/ 12235296 w 12365542"/>
              <a:gd name="connsiteY0" fmla="*/ 0 h 1300035"/>
              <a:gd name="connsiteX1" fmla="*/ 9382505 w 12365542"/>
              <a:gd name="connsiteY1" fmla="*/ 0 h 1300035"/>
              <a:gd name="connsiteX2" fmla="*/ 9342674 w 12365542"/>
              <a:gd name="connsiteY2" fmla="*/ 1121 h 1300035"/>
              <a:gd name="connsiteX3" fmla="*/ 9303252 w 12365542"/>
              <a:gd name="connsiteY3" fmla="*/ 4486 h 1300035"/>
              <a:gd name="connsiteX4" fmla="*/ 9264238 w 12365542"/>
              <a:gd name="connsiteY4" fmla="*/ 10093 h 1300035"/>
              <a:gd name="connsiteX5" fmla="*/ 9225633 w 12365542"/>
              <a:gd name="connsiteY5" fmla="*/ 17943 h 1300035"/>
              <a:gd name="connsiteX6" fmla="*/ 9187743 w 12365542"/>
              <a:gd name="connsiteY6" fmla="*/ 27832 h 1300035"/>
              <a:gd name="connsiteX7" fmla="*/ 9150363 w 12365542"/>
              <a:gd name="connsiteY7" fmla="*/ 39862 h 1300035"/>
              <a:gd name="connsiteX8" fmla="*/ 9113903 w 12365542"/>
              <a:gd name="connsiteY8" fmla="*/ 54034 h 1300035"/>
              <a:gd name="connsiteX9" fmla="*/ 9078157 w 12365542"/>
              <a:gd name="connsiteY9" fmla="*/ 70142 h 1300035"/>
              <a:gd name="connsiteX10" fmla="*/ 9043433 w 12365542"/>
              <a:gd name="connsiteY10" fmla="*/ 88289 h 1300035"/>
              <a:gd name="connsiteX11" fmla="*/ 9009628 w 12365542"/>
              <a:gd name="connsiteY11" fmla="*/ 108373 h 1300035"/>
              <a:gd name="connsiteX12" fmla="*/ 8976946 w 12365542"/>
              <a:gd name="connsiteY12" fmla="*/ 130394 h 1300035"/>
              <a:gd name="connsiteX13" fmla="*/ 8945491 w 12365542"/>
              <a:gd name="connsiteY13" fmla="*/ 154352 h 1300035"/>
              <a:gd name="connsiteX14" fmla="*/ 8915260 w 12365542"/>
              <a:gd name="connsiteY14" fmla="*/ 180044 h 1300035"/>
              <a:gd name="connsiteX15" fmla="*/ 8886459 w 12365542"/>
              <a:gd name="connsiteY15" fmla="*/ 207672 h 1300035"/>
              <a:gd name="connsiteX16" fmla="*/ 8458331 w 12365542"/>
              <a:gd name="connsiteY16" fmla="*/ 646159 h 1300035"/>
              <a:gd name="connsiteX17" fmla="*/ 8429530 w 12365542"/>
              <a:gd name="connsiteY17" fmla="*/ 673788 h 1300035"/>
              <a:gd name="connsiteX18" fmla="*/ 8399300 w 12365542"/>
              <a:gd name="connsiteY18" fmla="*/ 699581 h 1300035"/>
              <a:gd name="connsiteX19" fmla="*/ 8367844 w 12365542"/>
              <a:gd name="connsiteY19" fmla="*/ 723437 h 1300035"/>
              <a:gd name="connsiteX20" fmla="*/ 8335162 w 12365542"/>
              <a:gd name="connsiteY20" fmla="*/ 745458 h 1300035"/>
              <a:gd name="connsiteX21" fmla="*/ 8301357 w 12365542"/>
              <a:gd name="connsiteY21" fmla="*/ 765645 h 1300035"/>
              <a:gd name="connsiteX22" fmla="*/ 8266633 w 12365542"/>
              <a:gd name="connsiteY22" fmla="*/ 783792 h 1300035"/>
              <a:gd name="connsiteX23" fmla="*/ 8230888 w 12365542"/>
              <a:gd name="connsiteY23" fmla="*/ 799900 h 1300035"/>
              <a:gd name="connsiteX24" fmla="*/ 8194325 w 12365542"/>
              <a:gd name="connsiteY24" fmla="*/ 813969 h 1300035"/>
              <a:gd name="connsiteX25" fmla="*/ 8157048 w 12365542"/>
              <a:gd name="connsiteY25" fmla="*/ 825999 h 1300035"/>
              <a:gd name="connsiteX26" fmla="*/ 8119055 w 12365542"/>
              <a:gd name="connsiteY26" fmla="*/ 835990 h 1300035"/>
              <a:gd name="connsiteX27" fmla="*/ 8080553 w 12365542"/>
              <a:gd name="connsiteY27" fmla="*/ 843738 h 1300035"/>
              <a:gd name="connsiteX28" fmla="*/ 8041539 w 12365542"/>
              <a:gd name="connsiteY28" fmla="*/ 849345 h 1300035"/>
              <a:gd name="connsiteX29" fmla="*/ 8002117 w 12365542"/>
              <a:gd name="connsiteY29" fmla="*/ 852710 h 1300035"/>
              <a:gd name="connsiteX30" fmla="*/ 7962286 w 12365542"/>
              <a:gd name="connsiteY30" fmla="*/ 853831 h 1300035"/>
              <a:gd name="connsiteX31" fmla="*/ 18287 w 12365542"/>
              <a:gd name="connsiteY31" fmla="*/ 877694 h 1300035"/>
              <a:gd name="connsiteX32" fmla="*/ 0 w 12365542"/>
              <a:gd name="connsiteY32" fmla="*/ 1296467 h 1300035"/>
              <a:gd name="connsiteX33" fmla="*/ 12365542 w 12365542"/>
              <a:gd name="connsiteY33" fmla="*/ 1300035 h 1300035"/>
              <a:gd name="connsiteX34" fmla="*/ 12235296 w 12365542"/>
              <a:gd name="connsiteY34" fmla="*/ 0 h 1300035"/>
              <a:gd name="connsiteX0" fmla="*/ 12235296 w 12254029"/>
              <a:gd name="connsiteY0" fmla="*/ 0 h 1305610"/>
              <a:gd name="connsiteX1" fmla="*/ 9382505 w 12254029"/>
              <a:gd name="connsiteY1" fmla="*/ 0 h 1305610"/>
              <a:gd name="connsiteX2" fmla="*/ 9342674 w 12254029"/>
              <a:gd name="connsiteY2" fmla="*/ 1121 h 1305610"/>
              <a:gd name="connsiteX3" fmla="*/ 9303252 w 12254029"/>
              <a:gd name="connsiteY3" fmla="*/ 4486 h 1305610"/>
              <a:gd name="connsiteX4" fmla="*/ 9264238 w 12254029"/>
              <a:gd name="connsiteY4" fmla="*/ 10093 h 1305610"/>
              <a:gd name="connsiteX5" fmla="*/ 9225633 w 12254029"/>
              <a:gd name="connsiteY5" fmla="*/ 17943 h 1305610"/>
              <a:gd name="connsiteX6" fmla="*/ 9187743 w 12254029"/>
              <a:gd name="connsiteY6" fmla="*/ 27832 h 1305610"/>
              <a:gd name="connsiteX7" fmla="*/ 9150363 w 12254029"/>
              <a:gd name="connsiteY7" fmla="*/ 39862 h 1305610"/>
              <a:gd name="connsiteX8" fmla="*/ 9113903 w 12254029"/>
              <a:gd name="connsiteY8" fmla="*/ 54034 h 1305610"/>
              <a:gd name="connsiteX9" fmla="*/ 9078157 w 12254029"/>
              <a:gd name="connsiteY9" fmla="*/ 70142 h 1305610"/>
              <a:gd name="connsiteX10" fmla="*/ 9043433 w 12254029"/>
              <a:gd name="connsiteY10" fmla="*/ 88289 h 1305610"/>
              <a:gd name="connsiteX11" fmla="*/ 9009628 w 12254029"/>
              <a:gd name="connsiteY11" fmla="*/ 108373 h 1305610"/>
              <a:gd name="connsiteX12" fmla="*/ 8976946 w 12254029"/>
              <a:gd name="connsiteY12" fmla="*/ 130394 h 1305610"/>
              <a:gd name="connsiteX13" fmla="*/ 8945491 w 12254029"/>
              <a:gd name="connsiteY13" fmla="*/ 154352 h 1305610"/>
              <a:gd name="connsiteX14" fmla="*/ 8915260 w 12254029"/>
              <a:gd name="connsiteY14" fmla="*/ 180044 h 1305610"/>
              <a:gd name="connsiteX15" fmla="*/ 8886459 w 12254029"/>
              <a:gd name="connsiteY15" fmla="*/ 207672 h 1305610"/>
              <a:gd name="connsiteX16" fmla="*/ 8458331 w 12254029"/>
              <a:gd name="connsiteY16" fmla="*/ 646159 h 1305610"/>
              <a:gd name="connsiteX17" fmla="*/ 8429530 w 12254029"/>
              <a:gd name="connsiteY17" fmla="*/ 673788 h 1305610"/>
              <a:gd name="connsiteX18" fmla="*/ 8399300 w 12254029"/>
              <a:gd name="connsiteY18" fmla="*/ 699581 h 1305610"/>
              <a:gd name="connsiteX19" fmla="*/ 8367844 w 12254029"/>
              <a:gd name="connsiteY19" fmla="*/ 723437 h 1305610"/>
              <a:gd name="connsiteX20" fmla="*/ 8335162 w 12254029"/>
              <a:gd name="connsiteY20" fmla="*/ 745458 h 1305610"/>
              <a:gd name="connsiteX21" fmla="*/ 8301357 w 12254029"/>
              <a:gd name="connsiteY21" fmla="*/ 765645 h 1305610"/>
              <a:gd name="connsiteX22" fmla="*/ 8266633 w 12254029"/>
              <a:gd name="connsiteY22" fmla="*/ 783792 h 1305610"/>
              <a:gd name="connsiteX23" fmla="*/ 8230888 w 12254029"/>
              <a:gd name="connsiteY23" fmla="*/ 799900 h 1305610"/>
              <a:gd name="connsiteX24" fmla="*/ 8194325 w 12254029"/>
              <a:gd name="connsiteY24" fmla="*/ 813969 h 1305610"/>
              <a:gd name="connsiteX25" fmla="*/ 8157048 w 12254029"/>
              <a:gd name="connsiteY25" fmla="*/ 825999 h 1305610"/>
              <a:gd name="connsiteX26" fmla="*/ 8119055 w 12254029"/>
              <a:gd name="connsiteY26" fmla="*/ 835990 h 1305610"/>
              <a:gd name="connsiteX27" fmla="*/ 8080553 w 12254029"/>
              <a:gd name="connsiteY27" fmla="*/ 843738 h 1305610"/>
              <a:gd name="connsiteX28" fmla="*/ 8041539 w 12254029"/>
              <a:gd name="connsiteY28" fmla="*/ 849345 h 1305610"/>
              <a:gd name="connsiteX29" fmla="*/ 8002117 w 12254029"/>
              <a:gd name="connsiteY29" fmla="*/ 852710 h 1305610"/>
              <a:gd name="connsiteX30" fmla="*/ 7962286 w 12254029"/>
              <a:gd name="connsiteY30" fmla="*/ 853831 h 1305610"/>
              <a:gd name="connsiteX31" fmla="*/ 18287 w 12254029"/>
              <a:gd name="connsiteY31" fmla="*/ 877694 h 1305610"/>
              <a:gd name="connsiteX32" fmla="*/ 0 w 12254029"/>
              <a:gd name="connsiteY32" fmla="*/ 1296467 h 1305610"/>
              <a:gd name="connsiteX33" fmla="*/ 12254029 w 12254029"/>
              <a:gd name="connsiteY33" fmla="*/ 1305610 h 1305610"/>
              <a:gd name="connsiteX34" fmla="*/ 12235296 w 12254029"/>
              <a:gd name="connsiteY34" fmla="*/ 0 h 130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254029" h="1305610">
                <a:moveTo>
                  <a:pt x="12235296" y="0"/>
                </a:moveTo>
                <a:lnTo>
                  <a:pt x="9382505" y="0"/>
                </a:lnTo>
                <a:lnTo>
                  <a:pt x="9342674" y="1121"/>
                </a:lnTo>
                <a:lnTo>
                  <a:pt x="9303252" y="4486"/>
                </a:lnTo>
                <a:lnTo>
                  <a:pt x="9264238" y="10093"/>
                </a:lnTo>
                <a:lnTo>
                  <a:pt x="9225633" y="17943"/>
                </a:lnTo>
                <a:lnTo>
                  <a:pt x="9187743" y="27832"/>
                </a:lnTo>
                <a:lnTo>
                  <a:pt x="9150363" y="39862"/>
                </a:lnTo>
                <a:lnTo>
                  <a:pt x="9113903" y="54034"/>
                </a:lnTo>
                <a:lnTo>
                  <a:pt x="9078157" y="70142"/>
                </a:lnTo>
                <a:lnTo>
                  <a:pt x="9043433" y="88289"/>
                </a:lnTo>
                <a:lnTo>
                  <a:pt x="9009628" y="108373"/>
                </a:lnTo>
                <a:lnTo>
                  <a:pt x="8976946" y="130394"/>
                </a:lnTo>
                <a:lnTo>
                  <a:pt x="8945491" y="154352"/>
                </a:lnTo>
                <a:lnTo>
                  <a:pt x="8915260" y="180044"/>
                </a:lnTo>
                <a:lnTo>
                  <a:pt x="8886459" y="207672"/>
                </a:lnTo>
                <a:lnTo>
                  <a:pt x="8458331" y="646159"/>
                </a:lnTo>
                <a:lnTo>
                  <a:pt x="8429530" y="673788"/>
                </a:lnTo>
                <a:lnTo>
                  <a:pt x="8399300" y="699581"/>
                </a:lnTo>
                <a:lnTo>
                  <a:pt x="8367844" y="723437"/>
                </a:lnTo>
                <a:lnTo>
                  <a:pt x="8335162" y="745458"/>
                </a:lnTo>
                <a:lnTo>
                  <a:pt x="8301357" y="765645"/>
                </a:lnTo>
                <a:lnTo>
                  <a:pt x="8266633" y="783792"/>
                </a:lnTo>
                <a:lnTo>
                  <a:pt x="8230888" y="799900"/>
                </a:lnTo>
                <a:lnTo>
                  <a:pt x="8194325" y="813969"/>
                </a:lnTo>
                <a:lnTo>
                  <a:pt x="8157048" y="825999"/>
                </a:lnTo>
                <a:lnTo>
                  <a:pt x="8119055" y="835990"/>
                </a:lnTo>
                <a:lnTo>
                  <a:pt x="8080553" y="843738"/>
                </a:lnTo>
                <a:lnTo>
                  <a:pt x="8041539" y="849345"/>
                </a:lnTo>
                <a:lnTo>
                  <a:pt x="8002117" y="852710"/>
                </a:lnTo>
                <a:lnTo>
                  <a:pt x="7962286" y="853831"/>
                </a:lnTo>
                <a:lnTo>
                  <a:pt x="18287" y="877694"/>
                </a:lnTo>
                <a:lnTo>
                  <a:pt x="0" y="1296467"/>
                </a:lnTo>
                <a:lnTo>
                  <a:pt x="12254029" y="1305610"/>
                </a:lnTo>
                <a:lnTo>
                  <a:pt x="12235296" y="0"/>
                </a:lnTo>
                <a:close/>
              </a:path>
            </a:pathLst>
          </a:custGeom>
          <a:solidFill>
            <a:srgbClr val="FFBF22"/>
          </a:solidFill>
          <a:ln w="10208" cap="flat">
            <a:noFill/>
            <a:prstDash val="solid"/>
            <a:miter/>
          </a:ln>
        </p:spPr>
        <p:txBody>
          <a:bodyPr rtlCol="0" anchor="ctr"/>
          <a:lstStyle/>
          <a:p>
            <a:endParaRPr lang="en-GB"/>
          </a:p>
        </p:txBody>
      </p:sp>
      <p:sp>
        <p:nvSpPr>
          <p:cNvPr id="14" name="Graphic 8">
            <a:extLst>
              <a:ext uri="{FF2B5EF4-FFF2-40B4-BE49-F238E27FC236}">
                <a16:creationId xmlns:a16="http://schemas.microsoft.com/office/drawing/2014/main" id="{04254BB6-FFAA-D948-8B10-4FD3B8B4D203}"/>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2500" b="0" i="0">
                <a:solidFill>
                  <a:schemeClr val="bg1"/>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2856282"/>
            <a:ext cx="10769600" cy="424458"/>
          </a:xfrm>
          <a:prstGeom prst="rect">
            <a:avLst/>
          </a:prstGeom>
          <a:ln>
            <a:noFill/>
          </a:ln>
        </p:spPr>
        <p:txBody>
          <a:bodyPr numCol="5" spcCol="180000"/>
          <a:lstStyle>
            <a:lvl1pPr marL="0" indent="0">
              <a:buNone/>
              <a:defRPr sz="1200" b="0" i="0">
                <a:solidFill>
                  <a:schemeClr val="bg1"/>
                </a:solidFill>
                <a:latin typeface="HelveticaNeueLT Pro 65 Md"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327895"/>
            <a:ext cx="10769600" cy="1161287"/>
          </a:xfrm>
          <a:prstGeom prst="rect">
            <a:avLst/>
          </a:prstGeom>
          <a:ln>
            <a:noFill/>
          </a:ln>
        </p:spPr>
        <p:txBody>
          <a:bodyPr numCol="5" spcCol="180000"/>
          <a:lstStyle>
            <a:lvl1pPr marL="0" indent="0">
              <a:buNone/>
              <a:defRPr sz="900" b="0" i="0">
                <a:solidFill>
                  <a:schemeClr val="bg1"/>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pic>
        <p:nvPicPr>
          <p:cNvPr id="13" name="Picture 12">
            <a:extLst>
              <a:ext uri="{FF2B5EF4-FFF2-40B4-BE49-F238E27FC236}">
                <a16:creationId xmlns:a16="http://schemas.microsoft.com/office/drawing/2014/main" id="{9B17D1DE-3461-4C4D-B9CD-3EDDCF383DB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Tree>
    <p:extLst>
      <p:ext uri="{BB962C8B-B14F-4D97-AF65-F5344CB8AC3E}">
        <p14:creationId xmlns:p14="http://schemas.microsoft.com/office/powerpoint/2010/main" val="3875034122"/>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Content-2_column">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1696825"/>
            <a:ext cx="6738975" cy="4091233"/>
          </a:xfrm>
          <a:prstGeom prst="rect">
            <a:avLst/>
          </a:prstGeom>
          <a:ln>
            <a:noFill/>
          </a:ln>
        </p:spPr>
        <p:txBody>
          <a:bodyPr numCol="2"/>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C41D837A-571C-7445-B6A0-3717544D9C25}"/>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6" name="Graphic 8">
            <a:extLst>
              <a:ext uri="{FF2B5EF4-FFF2-40B4-BE49-F238E27FC236}">
                <a16:creationId xmlns:a16="http://schemas.microsoft.com/office/drawing/2014/main" id="{91F3AE6D-C859-0441-B3C0-DF29A52CFB48}"/>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10" name="Picture 9">
            <a:extLst>
              <a:ext uri="{FF2B5EF4-FFF2-40B4-BE49-F238E27FC236}">
                <a16:creationId xmlns:a16="http://schemas.microsoft.com/office/drawing/2014/main" id="{48763ED6-43D1-604F-A461-1EFF8610E0D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
        <p:nvSpPr>
          <p:cNvPr id="11" name="Graphic 8">
            <a:extLst>
              <a:ext uri="{FF2B5EF4-FFF2-40B4-BE49-F238E27FC236}">
                <a16:creationId xmlns:a16="http://schemas.microsoft.com/office/drawing/2014/main" id="{640DE4ED-8A48-9449-8CCE-68E7D37801E1}"/>
              </a:ext>
            </a:extLst>
          </p:cNvPr>
          <p:cNvSpPr/>
          <p:nvPr userDrawn="1"/>
        </p:nvSpPr>
        <p:spPr>
          <a:xfrm>
            <a:off x="-19212" y="6232997"/>
            <a:ext cx="12247465"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47465" h="405034">
                <a:moveTo>
                  <a:pt x="12247465" y="0"/>
                </a:moveTo>
                <a:lnTo>
                  <a:pt x="10301867" y="0"/>
                </a:lnTo>
                <a:lnTo>
                  <a:pt x="10263777" y="2097"/>
                </a:lnTo>
                <a:lnTo>
                  <a:pt x="10226671" y="8549"/>
                </a:lnTo>
                <a:lnTo>
                  <a:pt x="10190386" y="18873"/>
                </a:lnTo>
                <a:lnTo>
                  <a:pt x="10155743" y="33229"/>
                </a:lnTo>
                <a:lnTo>
                  <a:pt x="10122906" y="51456"/>
                </a:lnTo>
                <a:lnTo>
                  <a:pt x="10092040" y="73232"/>
                </a:lnTo>
                <a:lnTo>
                  <a:pt x="10063636" y="98557"/>
                </a:lnTo>
                <a:lnTo>
                  <a:pt x="9858241" y="306639"/>
                </a:lnTo>
                <a:lnTo>
                  <a:pt x="9829837" y="331964"/>
                </a:lnTo>
                <a:lnTo>
                  <a:pt x="9798970" y="353740"/>
                </a:lnTo>
                <a:lnTo>
                  <a:pt x="9766133" y="371806"/>
                </a:lnTo>
                <a:lnTo>
                  <a:pt x="9731491" y="386162"/>
                </a:lnTo>
                <a:lnTo>
                  <a:pt x="9695370" y="396646"/>
                </a:lnTo>
                <a:lnTo>
                  <a:pt x="9658101" y="402937"/>
                </a:lnTo>
                <a:lnTo>
                  <a:pt x="9620010" y="405034"/>
                </a:lnTo>
                <a:lnTo>
                  <a:pt x="0" y="403558"/>
                </a:lnTo>
              </a:path>
            </a:pathLst>
          </a:custGeom>
          <a:noFill/>
          <a:ln w="16417" cap="flat">
            <a:solidFill>
              <a:srgbClr val="FFBF22"/>
            </a:solidFill>
            <a:prstDash val="solid"/>
            <a:miter/>
          </a:ln>
        </p:spPr>
        <p:txBody>
          <a:bodyPr rtlCol="0" anchor="ctr"/>
          <a:lstStyle/>
          <a:p>
            <a:endParaRPr lang="en-GB"/>
          </a:p>
        </p:txBody>
      </p:sp>
    </p:spTree>
    <p:extLst>
      <p:ext uri="{BB962C8B-B14F-4D97-AF65-F5344CB8AC3E}">
        <p14:creationId xmlns:p14="http://schemas.microsoft.com/office/powerpoint/2010/main" val="32370656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2103534F-97C6-4428-9220-5F8A71DCBE21}"/>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24577"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2103534F-97C6-4428-9220-5F8A71DCBE21}"/>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2EDD3C24-6568-43F3-B4B3-B244D34B6DFC}"/>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5" name="Content Placeholder 2"/>
          <p:cNvSpPr>
            <a:spLocks noGrp="1"/>
          </p:cNvSpPr>
          <p:nvPr>
            <p:ph idx="29" hasCustomPrompt="1"/>
          </p:nvPr>
        </p:nvSpPr>
        <p:spPr>
          <a:xfrm>
            <a:off x="6429581"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9" name="Text Placeholder 14">
            <a:extLst>
              <a:ext uri="{FF2B5EF4-FFF2-40B4-BE49-F238E27FC236}">
                <a16:creationId xmlns:a16="http://schemas.microsoft.com/office/drawing/2014/main" id="{9F714630-8AA7-4D22-97B5-AFB4270C37B7}"/>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a:t>Click to add source or notes</a:t>
            </a:r>
          </a:p>
        </p:txBody>
      </p:sp>
      <p:sp>
        <p:nvSpPr>
          <p:cNvPr id="6" name="Date Placeholder 5">
            <a:extLst>
              <a:ext uri="{FF2B5EF4-FFF2-40B4-BE49-F238E27FC236}">
                <a16:creationId xmlns:a16="http://schemas.microsoft.com/office/drawing/2014/main" id="{80C3D4E1-B541-409C-BF48-DBCCB98DC3DA}"/>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7" name="Footer Placeholder 6">
            <a:extLst>
              <a:ext uri="{FF2B5EF4-FFF2-40B4-BE49-F238E27FC236}">
                <a16:creationId xmlns:a16="http://schemas.microsoft.com/office/drawing/2014/main" id="{7BDD9F34-6784-45C2-81E2-98EE4E74DD2A}"/>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8" name="Slide Number Placeholder 7">
            <a:extLst>
              <a:ext uri="{FF2B5EF4-FFF2-40B4-BE49-F238E27FC236}">
                <a16:creationId xmlns:a16="http://schemas.microsoft.com/office/drawing/2014/main" id="{0BF032FD-2BC7-48E4-8FA2-9CF16107E191}"/>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
        <p:nvSpPr>
          <p:cNvPr id="16" name="Title 15">
            <a:extLst>
              <a:ext uri="{FF2B5EF4-FFF2-40B4-BE49-F238E27FC236}">
                <a16:creationId xmlns:a16="http://schemas.microsoft.com/office/drawing/2014/main" id="{3AF2ECDF-1B89-4873-8C29-702E24E546FE}"/>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p>
        </p:txBody>
      </p:sp>
    </p:spTree>
    <p:extLst>
      <p:ext uri="{BB962C8B-B14F-4D97-AF65-F5344CB8AC3E}">
        <p14:creationId xmlns:p14="http://schemas.microsoft.com/office/powerpoint/2010/main" val="114513852"/>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5488">
          <p15:clr>
            <a:srgbClr val="FBAE40"/>
          </p15:clr>
        </p15:guide>
        <p15:guide id="4" orient="horz" pos="519">
          <p15:clr>
            <a:srgbClr val="FBAE40"/>
          </p15:clr>
        </p15:guide>
        <p15:guide id="5" orient="horz" pos="647">
          <p15:clr>
            <a:srgbClr val="FBAE40"/>
          </p15:clr>
        </p15:guide>
        <p15:guide id="6" orient="horz" pos="2747">
          <p15:clr>
            <a:srgbClr val="FBAE40"/>
          </p15:clr>
        </p15:guide>
        <p15:guide id="7" pos="2721">
          <p15:clr>
            <a:srgbClr val="FBAE40"/>
          </p15:clr>
        </p15:guide>
        <p15:guide id="8" pos="3039">
          <p15:clr>
            <a:srgbClr val="FBAE40"/>
          </p15:clr>
        </p15:guide>
      </p15:sldGuideLst>
    </p:ext>
  </p:extLst>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8" name="object 18">
            <a:extLst>
              <a:ext uri="{FF2B5EF4-FFF2-40B4-BE49-F238E27FC236}">
                <a16:creationId xmlns:a16="http://schemas.microsoft.com/office/drawing/2014/main" id="{79930289-FC11-FB4B-A1A7-069330195B3E}"/>
              </a:ext>
            </a:extLst>
          </p:cNvPr>
          <p:cNvSpPr/>
          <p:nvPr userDrawn="1"/>
        </p:nvSpPr>
        <p:spPr>
          <a:xfrm>
            <a:off x="6168836" y="2232360"/>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D43900"/>
          </a:solidFill>
        </p:spPr>
        <p:txBody>
          <a:bodyPr wrap="square" lIns="0" tIns="0" rIns="0" bIns="0" rtlCol="0"/>
          <a:lstStyle/>
          <a:p>
            <a:pPr defTabSz="368686"/>
            <a:endParaRPr sz="1452">
              <a:solidFill>
                <a:srgbClr val="F26522"/>
              </a:solidFill>
              <a:latin typeface="Calibri" panose="020F0502020204030204"/>
            </a:endParaRPr>
          </a:p>
        </p:txBody>
      </p:sp>
      <p:sp>
        <p:nvSpPr>
          <p:cNvPr id="29" name="object 19">
            <a:extLst>
              <a:ext uri="{FF2B5EF4-FFF2-40B4-BE49-F238E27FC236}">
                <a16:creationId xmlns:a16="http://schemas.microsoft.com/office/drawing/2014/main" id="{33004AE3-1FE8-9D41-8C14-A228B9BE1B70}"/>
              </a:ext>
            </a:extLst>
          </p:cNvPr>
          <p:cNvSpPr txBox="1"/>
          <p:nvPr userDrawn="1"/>
        </p:nvSpPr>
        <p:spPr>
          <a:xfrm>
            <a:off x="6274714" y="2315060"/>
            <a:ext cx="1209521" cy="371530"/>
          </a:xfrm>
          <a:prstGeom prst="rect">
            <a:avLst/>
          </a:prstGeom>
        </p:spPr>
        <p:txBody>
          <a:bodyPr vert="horz" wrap="square" lIns="0" tIns="10241" rIns="0" bIns="0" rtlCol="0">
            <a:spAutoFit/>
          </a:bodyPr>
          <a:lstStyle/>
          <a:p>
            <a:pPr marL="10241" marR="4097" lvl="0" indent="0" algn="l" defTabSz="368686" rtl="0" eaLnBrk="1" fontAlgn="auto" latinLnBrk="0" hangingPunct="1">
              <a:lnSpc>
                <a:spcPts val="887"/>
              </a:lnSpc>
              <a:spcBef>
                <a:spcPts val="56"/>
              </a:spcBef>
              <a:spcAft>
                <a:spcPts val="0"/>
              </a:spcAft>
              <a:buClrTx/>
              <a:buSzTx/>
              <a:buFontTx/>
              <a:buNone/>
              <a:tabLst/>
              <a:defRPr/>
            </a:pPr>
            <a:r>
              <a:rPr lang="en-GB" sz="800" b="1" i="0">
                <a:solidFill>
                  <a:schemeClr val="bg1"/>
                </a:solidFill>
                <a:latin typeface="HelveticaNeueLT Pro 95 Blk" panose="020B0604020202020204" pitchFamily="34" charset="77"/>
              </a:rPr>
              <a:t>Primary Text Orange</a:t>
            </a:r>
            <a:endParaRPr lang="en-GB" sz="800" b="1" i="0">
              <a:solidFill>
                <a:schemeClr val="bg1"/>
              </a:solidFill>
              <a:latin typeface="HelveticaNeueLT Pro 95 Blk" panose="020B0604020202020204" pitchFamily="34" charset="77"/>
              <a:cs typeface="HelveticaNeueLTPro-Hv"/>
            </a:endParaRPr>
          </a:p>
          <a:p>
            <a:pPr marL="10241" marR="4097" defTabSz="368686">
              <a:lnSpc>
                <a:spcPts val="887"/>
              </a:lnSpc>
              <a:spcBef>
                <a:spcPts val="56"/>
              </a:spcBef>
            </a:pPr>
            <a:r>
              <a:rPr sz="806" b="1" spc="4">
                <a:solidFill>
                  <a:schemeClr val="bg1"/>
                </a:solidFill>
                <a:latin typeface="HelveticaNeueLTPro-Blk"/>
                <a:cs typeface="HelveticaNeueLTPro-Blk"/>
              </a:rPr>
              <a:t>C:</a:t>
            </a:r>
            <a:r>
              <a:rPr lang="en-GB" sz="806" b="1" spc="4">
                <a:solidFill>
                  <a:schemeClr val="bg1"/>
                </a:solidFill>
                <a:latin typeface="HelveticaNeueLTPro-Blk"/>
                <a:cs typeface="HelveticaNeueLTPro-Blk"/>
              </a:rPr>
              <a:t>2</a:t>
            </a:r>
            <a:r>
              <a:rPr sz="806" b="1" spc="4">
                <a:solidFill>
                  <a:schemeClr val="bg1"/>
                </a:solidFill>
                <a:latin typeface="HelveticaNeueLTPro-Blk"/>
                <a:cs typeface="HelveticaNeueLTPro-Blk"/>
              </a:rPr>
              <a:t> </a:t>
            </a:r>
            <a:r>
              <a:rPr sz="806" b="1" spc="-8">
                <a:solidFill>
                  <a:schemeClr val="bg1"/>
                </a:solidFill>
                <a:latin typeface="HelveticaNeueLTPro-Blk"/>
                <a:cs typeface="HelveticaNeueLTPro-Blk"/>
              </a:rPr>
              <a:t>M:</a:t>
            </a:r>
            <a:r>
              <a:rPr lang="en-GB" sz="806" b="1" spc="-8">
                <a:solidFill>
                  <a:schemeClr val="bg1"/>
                </a:solidFill>
                <a:latin typeface="HelveticaNeueLTPro-Blk"/>
                <a:cs typeface="HelveticaNeueLTPro-Blk"/>
              </a:rPr>
              <a:t>84</a:t>
            </a:r>
            <a:r>
              <a:rPr sz="806" b="1" spc="-8">
                <a:solidFill>
                  <a:schemeClr val="bg1"/>
                </a:solidFill>
                <a:latin typeface="HelveticaNeueLTPro-Blk"/>
                <a:cs typeface="HelveticaNeueLTPro-Blk"/>
              </a:rPr>
              <a:t> </a:t>
            </a:r>
            <a:r>
              <a:rPr sz="806" b="1" spc="-20">
                <a:solidFill>
                  <a:schemeClr val="bg1"/>
                </a:solidFill>
                <a:latin typeface="HelveticaNeueLTPro-Blk"/>
                <a:cs typeface="HelveticaNeueLTPro-Blk"/>
              </a:rPr>
              <a:t>Y:10</a:t>
            </a:r>
            <a:r>
              <a:rPr lang="en-GB" sz="806" b="1" spc="-20">
                <a:solidFill>
                  <a:schemeClr val="bg1"/>
                </a:solidFill>
                <a:latin typeface="HelveticaNeueLTPro-Blk"/>
                <a:cs typeface="HelveticaNeueLTPro-Blk"/>
              </a:rPr>
              <a:t>0</a:t>
            </a:r>
            <a:r>
              <a:rPr sz="806" b="1" spc="-48">
                <a:solidFill>
                  <a:schemeClr val="bg1"/>
                </a:solidFill>
                <a:latin typeface="HelveticaNeueLTPro-Blk"/>
                <a:cs typeface="HelveticaNeueLTPro-Blk"/>
              </a:rPr>
              <a:t> </a:t>
            </a:r>
            <a:r>
              <a:rPr sz="806" b="1" spc="4">
                <a:solidFill>
                  <a:schemeClr val="bg1"/>
                </a:solidFill>
                <a:latin typeface="HelveticaNeueLTPro-Blk"/>
                <a:cs typeface="HelveticaNeueLTPro-Blk"/>
              </a:rPr>
              <a:t>K:</a:t>
            </a:r>
            <a:r>
              <a:rPr lang="en-GB" sz="806" b="1" spc="4">
                <a:solidFill>
                  <a:schemeClr val="bg1"/>
                </a:solidFill>
                <a:latin typeface="HelveticaNeueLTPro-Blk"/>
                <a:cs typeface="HelveticaNeueLTPro-Blk"/>
              </a:rPr>
              <a:t>8</a:t>
            </a:r>
            <a:r>
              <a:rPr sz="806" b="1" spc="4">
                <a:solidFill>
                  <a:schemeClr val="bg1"/>
                </a:solidFill>
                <a:latin typeface="HelveticaNeueLTPro-Blk"/>
                <a:cs typeface="HelveticaNeueLTPro-Blk"/>
              </a:rPr>
              <a:t>  R:</a:t>
            </a:r>
            <a:r>
              <a:rPr lang="en-GB" sz="806" b="1" spc="4">
                <a:solidFill>
                  <a:schemeClr val="bg1"/>
                </a:solidFill>
                <a:latin typeface="HelveticaNeueLTPro-Blk"/>
                <a:cs typeface="HelveticaNeueLTPro-Blk"/>
              </a:rPr>
              <a:t>212</a:t>
            </a:r>
            <a:r>
              <a:rPr sz="806" b="1" spc="4">
                <a:solidFill>
                  <a:schemeClr val="bg1"/>
                </a:solidFill>
                <a:latin typeface="HelveticaNeueLTPro-Blk"/>
                <a:cs typeface="HelveticaNeueLTPro-Blk"/>
              </a:rPr>
              <a:t> </a:t>
            </a:r>
            <a:r>
              <a:rPr sz="806" b="1" spc="-20">
                <a:solidFill>
                  <a:schemeClr val="bg1"/>
                </a:solidFill>
                <a:latin typeface="HelveticaNeueLTPro-Blk"/>
                <a:cs typeface="HelveticaNeueLTPro-Blk"/>
              </a:rPr>
              <a:t>G:</a:t>
            </a:r>
            <a:r>
              <a:rPr lang="en-GB" sz="806" b="1" spc="-20">
                <a:solidFill>
                  <a:schemeClr val="bg1"/>
                </a:solidFill>
                <a:latin typeface="HelveticaNeueLTPro-Blk"/>
                <a:cs typeface="HelveticaNeueLTPro-Blk"/>
              </a:rPr>
              <a:t>57</a:t>
            </a:r>
            <a:r>
              <a:rPr sz="806" b="1" spc="-28">
                <a:solidFill>
                  <a:schemeClr val="bg1"/>
                </a:solidFill>
                <a:latin typeface="HelveticaNeueLTPro-Blk"/>
                <a:cs typeface="HelveticaNeueLTPro-Blk"/>
              </a:rPr>
              <a:t> </a:t>
            </a:r>
            <a:r>
              <a:rPr sz="806" b="1" spc="4">
                <a:solidFill>
                  <a:schemeClr val="bg1"/>
                </a:solidFill>
                <a:latin typeface="HelveticaNeueLTPro-Blk"/>
                <a:cs typeface="HelveticaNeueLTPro-Blk"/>
              </a:rPr>
              <a:t>B:</a:t>
            </a:r>
            <a:r>
              <a:rPr lang="en-GB" sz="806" b="1" spc="4">
                <a:solidFill>
                  <a:schemeClr val="bg1"/>
                </a:solidFill>
                <a:latin typeface="HelveticaNeueLTPro-Blk"/>
                <a:cs typeface="HelveticaNeueLTPro-Blk"/>
              </a:rPr>
              <a:t>0</a:t>
            </a:r>
            <a:endParaRPr sz="806">
              <a:solidFill>
                <a:schemeClr val="bg1"/>
              </a:solidFill>
              <a:latin typeface="HelveticaNeueLTPro-Blk"/>
              <a:cs typeface="HelveticaNeueLTPro-Blk"/>
            </a:endParaRPr>
          </a:p>
        </p:txBody>
      </p:sp>
      <p:sp>
        <p:nvSpPr>
          <p:cNvPr id="3" name="object 6">
            <a:extLst>
              <a:ext uri="{FF2B5EF4-FFF2-40B4-BE49-F238E27FC236}">
                <a16:creationId xmlns:a16="http://schemas.microsoft.com/office/drawing/2014/main" id="{F74AEC0D-EADD-DE4F-AD46-CFF19F8A58D2}"/>
              </a:ext>
            </a:extLst>
          </p:cNvPr>
          <p:cNvSpPr/>
          <p:nvPr userDrawn="1"/>
        </p:nvSpPr>
        <p:spPr>
          <a:xfrm>
            <a:off x="8969947" y="5812664"/>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0079C1"/>
          </a:solidFill>
        </p:spPr>
        <p:txBody>
          <a:bodyPr wrap="square" lIns="0" tIns="0" rIns="0" bIns="0" rtlCol="0"/>
          <a:lstStyle/>
          <a:p>
            <a:pPr defTabSz="368686"/>
            <a:endParaRPr sz="1452">
              <a:solidFill>
                <a:srgbClr val="0079C1"/>
              </a:solidFill>
              <a:latin typeface="Calibri" panose="020F0502020204030204"/>
            </a:endParaRPr>
          </a:p>
        </p:txBody>
      </p:sp>
      <p:sp>
        <p:nvSpPr>
          <p:cNvPr id="4" name="object 7">
            <a:extLst>
              <a:ext uri="{FF2B5EF4-FFF2-40B4-BE49-F238E27FC236}">
                <a16:creationId xmlns:a16="http://schemas.microsoft.com/office/drawing/2014/main" id="{24BA2B66-2CA1-364E-9811-5B7B8DAC180B}"/>
              </a:ext>
            </a:extLst>
          </p:cNvPr>
          <p:cNvSpPr txBox="1"/>
          <p:nvPr userDrawn="1"/>
        </p:nvSpPr>
        <p:spPr>
          <a:xfrm>
            <a:off x="9075826" y="5863223"/>
            <a:ext cx="947812"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a:solidFill>
                  <a:srgbClr val="FFFFFF"/>
                </a:solidFill>
                <a:latin typeface="HelveticaNeueLTPro-Blk"/>
                <a:cs typeface="HelveticaNeueLTPro-Blk"/>
              </a:rPr>
              <a:t>PANTONE </a:t>
            </a:r>
            <a:r>
              <a:rPr sz="806" b="1" spc="4">
                <a:solidFill>
                  <a:srgbClr val="FFFFFF"/>
                </a:solidFill>
                <a:latin typeface="HelveticaNeueLTPro-Blk"/>
                <a:cs typeface="HelveticaNeueLTPro-Blk"/>
              </a:rPr>
              <a:t>300  </a:t>
            </a:r>
            <a:r>
              <a:rPr sz="806" b="1" spc="-28">
                <a:solidFill>
                  <a:srgbClr val="FFFFFF"/>
                </a:solidFill>
                <a:latin typeface="HelveticaNeueLTPro-Blk"/>
                <a:cs typeface="HelveticaNeueLTPro-Blk"/>
              </a:rPr>
              <a:t>C</a:t>
            </a:r>
            <a:r>
              <a:rPr sz="806" b="1" spc="-36">
                <a:solidFill>
                  <a:srgbClr val="FFFFFF"/>
                </a:solidFill>
                <a:latin typeface="HelveticaNeueLTPro-Blk"/>
                <a:cs typeface="HelveticaNeueLTPro-Blk"/>
              </a:rPr>
              <a:t>1</a:t>
            </a:r>
            <a:r>
              <a:rPr sz="806" b="1" spc="8">
                <a:solidFill>
                  <a:srgbClr val="FFFFFF"/>
                </a:solidFill>
                <a:latin typeface="HelveticaNeueLTPro-Blk"/>
                <a:cs typeface="HelveticaNeueLTPro-Blk"/>
              </a:rPr>
              <a:t>0</a:t>
            </a:r>
            <a:r>
              <a:rPr sz="806" b="1" spc="-20">
                <a:solidFill>
                  <a:srgbClr val="FFFFFF"/>
                </a:solidFill>
                <a:latin typeface="HelveticaNeueLTPro-Blk"/>
                <a:cs typeface="HelveticaNeueLTPro-Blk"/>
              </a:rPr>
              <a:t>0</a:t>
            </a:r>
            <a:r>
              <a:rPr sz="806" b="1" spc="8">
                <a:solidFill>
                  <a:srgbClr val="FFFFFF"/>
                </a:solidFill>
                <a:latin typeface="HelveticaNeueLTPro-Blk"/>
                <a:cs typeface="HelveticaNeueLTPro-Blk"/>
              </a:rPr>
              <a:t>/</a:t>
            </a:r>
            <a:r>
              <a:rPr sz="806" b="1" spc="4">
                <a:solidFill>
                  <a:srgbClr val="FFFFFF"/>
                </a:solidFill>
                <a:latin typeface="HelveticaNeueLTPro-Blk"/>
                <a:cs typeface="HelveticaNeueLTPro-Blk"/>
              </a:rPr>
              <a:t>M</a:t>
            </a:r>
            <a:r>
              <a:rPr sz="806" b="1" spc="8">
                <a:solidFill>
                  <a:srgbClr val="FFFFFF"/>
                </a:solidFill>
                <a:latin typeface="HelveticaNeueLTPro-Blk"/>
                <a:cs typeface="HelveticaNeueLTPro-Blk"/>
              </a:rPr>
              <a:t>4</a:t>
            </a:r>
            <a:r>
              <a:rPr sz="806" b="1" spc="4">
                <a:solidFill>
                  <a:srgbClr val="FFFFFF"/>
                </a:solidFill>
                <a:latin typeface="HelveticaNeueLTPro-Blk"/>
                <a:cs typeface="HelveticaNeueLTPro-Blk"/>
              </a:rPr>
              <a:t>4</a:t>
            </a:r>
            <a:r>
              <a:rPr sz="806" b="1" spc="44">
                <a:solidFill>
                  <a:srgbClr val="FFFFFF"/>
                </a:solidFill>
                <a:latin typeface="HelveticaNeueLTPro-Blk"/>
                <a:cs typeface="HelveticaNeueLTPro-Blk"/>
              </a:rPr>
              <a:t>/</a:t>
            </a:r>
            <a:r>
              <a:rPr sz="806" b="1" spc="-20">
                <a:solidFill>
                  <a:srgbClr val="FFFFFF"/>
                </a:solidFill>
                <a:latin typeface="HelveticaNeueLTPro-Blk"/>
                <a:cs typeface="HelveticaNeueLTPro-Blk"/>
              </a:rPr>
              <a:t>Y0</a:t>
            </a:r>
            <a:r>
              <a:rPr sz="806" b="1" spc="8">
                <a:solidFill>
                  <a:srgbClr val="FFFFFF"/>
                </a:solidFill>
                <a:latin typeface="HelveticaNeueLTPro-Blk"/>
                <a:cs typeface="HelveticaNeueLTPro-Blk"/>
              </a:rPr>
              <a:t>/</a:t>
            </a:r>
            <a:r>
              <a:rPr sz="806" b="1" spc="-24">
                <a:solidFill>
                  <a:srgbClr val="FFFFFF"/>
                </a:solidFill>
                <a:latin typeface="HelveticaNeueLTPro-Blk"/>
                <a:cs typeface="HelveticaNeueLTPro-Blk"/>
              </a:rPr>
              <a:t>K</a:t>
            </a:r>
            <a:r>
              <a:rPr sz="806" b="1">
                <a:solidFill>
                  <a:srgbClr val="FFFFFF"/>
                </a:solidFill>
                <a:latin typeface="HelveticaNeueLTPro-Blk"/>
                <a:cs typeface="HelveticaNeueLTPro-Blk"/>
              </a:rPr>
              <a:t>0  </a:t>
            </a:r>
            <a:r>
              <a:rPr sz="806" b="1" spc="-20">
                <a:solidFill>
                  <a:srgbClr val="FFFFFF"/>
                </a:solidFill>
                <a:latin typeface="HelveticaNeueLTPro-Blk"/>
                <a:cs typeface="HelveticaNeueLTPro-Blk"/>
              </a:rPr>
              <a:t>R0/G121/B193</a:t>
            </a:r>
            <a:endParaRPr sz="806">
              <a:solidFill>
                <a:prstClr val="black"/>
              </a:solidFill>
              <a:latin typeface="HelveticaNeueLTPro-Blk"/>
              <a:cs typeface="HelveticaNeueLTPro-Blk"/>
            </a:endParaRPr>
          </a:p>
        </p:txBody>
      </p:sp>
      <p:sp>
        <p:nvSpPr>
          <p:cNvPr id="5" name="object 8">
            <a:extLst>
              <a:ext uri="{FF2B5EF4-FFF2-40B4-BE49-F238E27FC236}">
                <a16:creationId xmlns:a16="http://schemas.microsoft.com/office/drawing/2014/main" id="{831F543C-499B-744B-A87D-57D5B1E0767A}"/>
              </a:ext>
            </a:extLst>
          </p:cNvPr>
          <p:cNvSpPr/>
          <p:nvPr userDrawn="1"/>
        </p:nvSpPr>
        <p:spPr>
          <a:xfrm>
            <a:off x="8968399" y="3127447"/>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5BCBF5"/>
          </a:solidFill>
        </p:spPr>
        <p:txBody>
          <a:bodyPr wrap="square" lIns="0" tIns="0" rIns="0" bIns="0" rtlCol="0"/>
          <a:lstStyle/>
          <a:p>
            <a:pPr defTabSz="368686"/>
            <a:endParaRPr sz="1452">
              <a:solidFill>
                <a:srgbClr val="5BCBF5"/>
              </a:solidFill>
              <a:latin typeface="Calibri" panose="020F0502020204030204"/>
            </a:endParaRPr>
          </a:p>
        </p:txBody>
      </p:sp>
      <p:sp>
        <p:nvSpPr>
          <p:cNvPr id="6" name="object 9">
            <a:extLst>
              <a:ext uri="{FF2B5EF4-FFF2-40B4-BE49-F238E27FC236}">
                <a16:creationId xmlns:a16="http://schemas.microsoft.com/office/drawing/2014/main" id="{4DFA57B9-DE2B-6D44-A190-E8E6A11BF5C3}"/>
              </a:ext>
            </a:extLst>
          </p:cNvPr>
          <p:cNvSpPr txBox="1"/>
          <p:nvPr userDrawn="1"/>
        </p:nvSpPr>
        <p:spPr>
          <a:xfrm>
            <a:off x="9074278" y="3204031"/>
            <a:ext cx="885341"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a:solidFill>
                  <a:srgbClr val="454546"/>
                </a:solidFill>
                <a:latin typeface="HelveticaNeueLTPro-Blk"/>
                <a:cs typeface="HelveticaNeueLTPro-Blk"/>
              </a:rPr>
              <a:t>PANTONE </a:t>
            </a:r>
            <a:r>
              <a:rPr sz="806" b="1" spc="-4">
                <a:solidFill>
                  <a:srgbClr val="454546"/>
                </a:solidFill>
                <a:latin typeface="HelveticaNeueLTPro-Blk"/>
                <a:cs typeface="HelveticaNeueLTPro-Blk"/>
              </a:rPr>
              <a:t>297  C55/M0/Y0/K0  </a:t>
            </a:r>
            <a:r>
              <a:rPr sz="806" b="1" spc="12">
                <a:solidFill>
                  <a:srgbClr val="454546"/>
                </a:solidFill>
                <a:latin typeface="HelveticaNeueLTPro-Blk"/>
                <a:cs typeface="HelveticaNeueLTPro-Blk"/>
              </a:rPr>
              <a:t>R</a:t>
            </a:r>
            <a:r>
              <a:rPr sz="806" b="1" spc="-28">
                <a:solidFill>
                  <a:srgbClr val="454546"/>
                </a:solidFill>
                <a:latin typeface="HelveticaNeueLTPro-Blk"/>
                <a:cs typeface="HelveticaNeueLTPro-Blk"/>
              </a:rPr>
              <a:t>9</a:t>
            </a:r>
            <a:r>
              <a:rPr sz="806" b="1" spc="-40">
                <a:solidFill>
                  <a:srgbClr val="454546"/>
                </a:solidFill>
                <a:latin typeface="HelveticaNeueLTPro-Blk"/>
                <a:cs typeface="HelveticaNeueLTPro-Blk"/>
              </a:rPr>
              <a:t>1</a:t>
            </a:r>
            <a:r>
              <a:rPr sz="806" b="1" spc="-20">
                <a:solidFill>
                  <a:srgbClr val="454546"/>
                </a:solidFill>
                <a:latin typeface="HelveticaNeueLTPro-Blk"/>
                <a:cs typeface="HelveticaNeueLTPro-Blk"/>
              </a:rPr>
              <a:t>/</a:t>
            </a:r>
            <a:r>
              <a:rPr sz="806" b="1" spc="8">
                <a:solidFill>
                  <a:srgbClr val="454546"/>
                </a:solidFill>
                <a:latin typeface="HelveticaNeueLTPro-Blk"/>
                <a:cs typeface="HelveticaNeueLTPro-Blk"/>
              </a:rPr>
              <a:t>G2</a:t>
            </a:r>
            <a:r>
              <a:rPr sz="806" b="1" spc="4">
                <a:solidFill>
                  <a:srgbClr val="454546"/>
                </a:solidFill>
                <a:latin typeface="HelveticaNeueLTPro-Blk"/>
                <a:cs typeface="HelveticaNeueLTPro-Blk"/>
              </a:rPr>
              <a:t>0</a:t>
            </a:r>
            <a:r>
              <a:rPr sz="806" b="1" spc="-4">
                <a:solidFill>
                  <a:srgbClr val="454546"/>
                </a:solidFill>
                <a:latin typeface="HelveticaNeueLTPro-Blk"/>
                <a:cs typeface="HelveticaNeueLTPro-Blk"/>
              </a:rPr>
              <a:t>3</a:t>
            </a:r>
            <a:r>
              <a:rPr sz="806" b="1" spc="8">
                <a:solidFill>
                  <a:srgbClr val="454546"/>
                </a:solidFill>
                <a:latin typeface="HelveticaNeueLTPro-Blk"/>
                <a:cs typeface="HelveticaNeueLTPro-Blk"/>
              </a:rPr>
              <a:t>/</a:t>
            </a:r>
            <a:r>
              <a:rPr sz="806" b="1">
                <a:solidFill>
                  <a:srgbClr val="454546"/>
                </a:solidFill>
                <a:latin typeface="HelveticaNeueLTPro-Blk"/>
                <a:cs typeface="HelveticaNeueLTPro-Blk"/>
              </a:rPr>
              <a:t>B</a:t>
            </a:r>
            <a:r>
              <a:rPr sz="806" b="1" spc="8">
                <a:solidFill>
                  <a:srgbClr val="454546"/>
                </a:solidFill>
                <a:latin typeface="HelveticaNeueLTPro-Blk"/>
                <a:cs typeface="HelveticaNeueLTPro-Blk"/>
              </a:rPr>
              <a:t>2</a:t>
            </a:r>
            <a:r>
              <a:rPr sz="806" b="1" spc="16">
                <a:solidFill>
                  <a:srgbClr val="454546"/>
                </a:solidFill>
                <a:latin typeface="HelveticaNeueLTPro-Blk"/>
                <a:cs typeface="HelveticaNeueLTPro-Blk"/>
              </a:rPr>
              <a:t>4</a:t>
            </a:r>
            <a:r>
              <a:rPr sz="806" b="1">
                <a:solidFill>
                  <a:srgbClr val="454546"/>
                </a:solidFill>
                <a:latin typeface="HelveticaNeueLTPro-Blk"/>
                <a:cs typeface="HelveticaNeueLTPro-Blk"/>
              </a:rPr>
              <a:t>5</a:t>
            </a:r>
            <a:endParaRPr sz="806">
              <a:solidFill>
                <a:srgbClr val="454546"/>
              </a:solidFill>
              <a:latin typeface="HelveticaNeueLTPro-Blk"/>
              <a:cs typeface="HelveticaNeueLTPro-Blk"/>
            </a:endParaRPr>
          </a:p>
        </p:txBody>
      </p:sp>
      <p:sp>
        <p:nvSpPr>
          <p:cNvPr id="7" name="object 10">
            <a:extLst>
              <a:ext uri="{FF2B5EF4-FFF2-40B4-BE49-F238E27FC236}">
                <a16:creationId xmlns:a16="http://schemas.microsoft.com/office/drawing/2014/main" id="{9401C43E-DFF6-454A-BDF9-568D026B2F28}"/>
              </a:ext>
            </a:extLst>
          </p:cNvPr>
          <p:cNvSpPr/>
          <p:nvPr userDrawn="1"/>
        </p:nvSpPr>
        <p:spPr>
          <a:xfrm>
            <a:off x="8968399" y="4022700"/>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C2CD23"/>
          </a:solidFill>
        </p:spPr>
        <p:txBody>
          <a:bodyPr wrap="square" lIns="0" tIns="0" rIns="0" bIns="0" rtlCol="0"/>
          <a:lstStyle/>
          <a:p>
            <a:pPr defTabSz="368686"/>
            <a:endParaRPr sz="1452">
              <a:solidFill>
                <a:srgbClr val="C2CD23"/>
              </a:solidFill>
              <a:latin typeface="Calibri" panose="020F0502020204030204"/>
            </a:endParaRPr>
          </a:p>
        </p:txBody>
      </p:sp>
      <p:sp>
        <p:nvSpPr>
          <p:cNvPr id="8" name="object 11">
            <a:extLst>
              <a:ext uri="{FF2B5EF4-FFF2-40B4-BE49-F238E27FC236}">
                <a16:creationId xmlns:a16="http://schemas.microsoft.com/office/drawing/2014/main" id="{275BEDB3-E27B-794E-82D5-BF3FF313762E}"/>
              </a:ext>
            </a:extLst>
          </p:cNvPr>
          <p:cNvSpPr txBox="1"/>
          <p:nvPr userDrawn="1"/>
        </p:nvSpPr>
        <p:spPr>
          <a:xfrm>
            <a:off x="9074278" y="4099284"/>
            <a:ext cx="954980"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a:solidFill>
                  <a:srgbClr val="454546"/>
                </a:solidFill>
                <a:latin typeface="HelveticaNeueLTPro-Blk"/>
                <a:cs typeface="HelveticaNeueLTPro-Blk"/>
              </a:rPr>
              <a:t>PANTONE </a:t>
            </a:r>
            <a:r>
              <a:rPr sz="806" b="1" spc="4">
                <a:solidFill>
                  <a:srgbClr val="454546"/>
                </a:solidFill>
                <a:latin typeface="HelveticaNeueLTPro-Blk"/>
                <a:cs typeface="HelveticaNeueLTPro-Blk"/>
              </a:rPr>
              <a:t>390  </a:t>
            </a:r>
            <a:r>
              <a:rPr sz="806" b="1">
                <a:solidFill>
                  <a:srgbClr val="454546"/>
                </a:solidFill>
                <a:latin typeface="HelveticaNeueLTPro-Blk"/>
                <a:cs typeface="HelveticaNeueLTPro-Blk"/>
              </a:rPr>
              <a:t>C</a:t>
            </a:r>
            <a:r>
              <a:rPr sz="806" b="1" spc="12">
                <a:solidFill>
                  <a:srgbClr val="454546"/>
                </a:solidFill>
                <a:latin typeface="HelveticaNeueLTPro-Blk"/>
                <a:cs typeface="HelveticaNeueLTPro-Blk"/>
              </a:rPr>
              <a:t>2</a:t>
            </a:r>
            <a:r>
              <a:rPr sz="806" b="1" spc="20">
                <a:solidFill>
                  <a:srgbClr val="454546"/>
                </a:solidFill>
                <a:latin typeface="HelveticaNeueLTPro-Blk"/>
                <a:cs typeface="HelveticaNeueLTPro-Blk"/>
              </a:rPr>
              <a:t>2</a:t>
            </a:r>
            <a:r>
              <a:rPr sz="806" b="1" spc="8">
                <a:solidFill>
                  <a:srgbClr val="454546"/>
                </a:solidFill>
                <a:latin typeface="HelveticaNeueLTPro-Blk"/>
                <a:cs typeface="HelveticaNeueLTPro-Blk"/>
              </a:rPr>
              <a:t>/</a:t>
            </a:r>
            <a:r>
              <a:rPr sz="806" b="1" spc="12">
                <a:solidFill>
                  <a:srgbClr val="454546"/>
                </a:solidFill>
                <a:latin typeface="HelveticaNeueLTPro-Blk"/>
                <a:cs typeface="HelveticaNeueLTPro-Blk"/>
              </a:rPr>
              <a:t>M</a:t>
            </a:r>
            <a:r>
              <a:rPr sz="806" b="1" spc="-20">
                <a:solidFill>
                  <a:srgbClr val="454546"/>
                </a:solidFill>
                <a:latin typeface="HelveticaNeueLTPro-Blk"/>
                <a:cs typeface="HelveticaNeueLTPro-Blk"/>
              </a:rPr>
              <a:t>0</a:t>
            </a:r>
            <a:r>
              <a:rPr sz="806" b="1" spc="44">
                <a:solidFill>
                  <a:srgbClr val="454546"/>
                </a:solidFill>
                <a:latin typeface="HelveticaNeueLTPro-Blk"/>
                <a:cs typeface="HelveticaNeueLTPro-Blk"/>
              </a:rPr>
              <a:t>/</a:t>
            </a:r>
            <a:r>
              <a:rPr sz="806" b="1" spc="-36">
                <a:solidFill>
                  <a:srgbClr val="454546"/>
                </a:solidFill>
                <a:latin typeface="HelveticaNeueLTPro-Blk"/>
                <a:cs typeface="HelveticaNeueLTPro-Blk"/>
              </a:rPr>
              <a:t>Y1</a:t>
            </a:r>
            <a:r>
              <a:rPr sz="806" b="1" spc="8">
                <a:solidFill>
                  <a:srgbClr val="454546"/>
                </a:solidFill>
                <a:latin typeface="HelveticaNeueLTPro-Blk"/>
                <a:cs typeface="HelveticaNeueLTPro-Blk"/>
              </a:rPr>
              <a:t>0</a:t>
            </a:r>
            <a:r>
              <a:rPr sz="806" b="1" spc="-20">
                <a:solidFill>
                  <a:srgbClr val="454546"/>
                </a:solidFill>
                <a:latin typeface="HelveticaNeueLTPro-Blk"/>
                <a:cs typeface="HelveticaNeueLTPro-Blk"/>
              </a:rPr>
              <a:t>0</a:t>
            </a:r>
            <a:r>
              <a:rPr sz="806" b="1" spc="8">
                <a:solidFill>
                  <a:srgbClr val="454546"/>
                </a:solidFill>
                <a:latin typeface="HelveticaNeueLTPro-Blk"/>
                <a:cs typeface="HelveticaNeueLTPro-Blk"/>
              </a:rPr>
              <a:t>/</a:t>
            </a:r>
            <a:r>
              <a:rPr sz="806" b="1" spc="-4">
                <a:solidFill>
                  <a:srgbClr val="454546"/>
                </a:solidFill>
                <a:latin typeface="HelveticaNeueLTPro-Blk"/>
                <a:cs typeface="HelveticaNeueLTPro-Blk"/>
              </a:rPr>
              <a:t>K</a:t>
            </a:r>
            <a:r>
              <a:rPr sz="806" b="1">
                <a:solidFill>
                  <a:srgbClr val="454546"/>
                </a:solidFill>
                <a:latin typeface="HelveticaNeueLTPro-Blk"/>
                <a:cs typeface="HelveticaNeueLTPro-Blk"/>
              </a:rPr>
              <a:t>8  </a:t>
            </a:r>
            <a:r>
              <a:rPr sz="806" b="1" spc="-4">
                <a:solidFill>
                  <a:srgbClr val="454546"/>
                </a:solidFill>
                <a:latin typeface="HelveticaNeueLTPro-Blk"/>
                <a:cs typeface="HelveticaNeueLTPro-Blk"/>
              </a:rPr>
              <a:t>R194/G205/B35</a:t>
            </a:r>
            <a:endParaRPr sz="806">
              <a:solidFill>
                <a:srgbClr val="454546"/>
              </a:solidFill>
              <a:latin typeface="HelveticaNeueLTPro-Blk"/>
              <a:cs typeface="HelveticaNeueLTPro-Blk"/>
            </a:endParaRPr>
          </a:p>
        </p:txBody>
      </p:sp>
      <p:sp>
        <p:nvSpPr>
          <p:cNvPr id="9" name="object 12">
            <a:extLst>
              <a:ext uri="{FF2B5EF4-FFF2-40B4-BE49-F238E27FC236}">
                <a16:creationId xmlns:a16="http://schemas.microsoft.com/office/drawing/2014/main" id="{55755B21-7CF9-3A4D-BCF8-CD464741CC86}"/>
              </a:ext>
            </a:extLst>
          </p:cNvPr>
          <p:cNvSpPr/>
          <p:nvPr userDrawn="1"/>
        </p:nvSpPr>
        <p:spPr>
          <a:xfrm>
            <a:off x="8968399" y="4917682"/>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6A2C91"/>
          </a:solidFill>
        </p:spPr>
        <p:txBody>
          <a:bodyPr wrap="square" lIns="0" tIns="0" rIns="0" bIns="0" rtlCol="0"/>
          <a:lstStyle/>
          <a:p>
            <a:pPr defTabSz="368686"/>
            <a:endParaRPr sz="1452">
              <a:solidFill>
                <a:srgbClr val="6A2C91"/>
              </a:solidFill>
              <a:latin typeface="Calibri" panose="020F0502020204030204"/>
            </a:endParaRPr>
          </a:p>
        </p:txBody>
      </p:sp>
      <p:sp>
        <p:nvSpPr>
          <p:cNvPr id="10" name="object 13">
            <a:extLst>
              <a:ext uri="{FF2B5EF4-FFF2-40B4-BE49-F238E27FC236}">
                <a16:creationId xmlns:a16="http://schemas.microsoft.com/office/drawing/2014/main" id="{DF4D1B1C-4C72-3A45-AAF0-F0752AD88B2D}"/>
              </a:ext>
            </a:extLst>
          </p:cNvPr>
          <p:cNvSpPr txBox="1"/>
          <p:nvPr userDrawn="1"/>
        </p:nvSpPr>
        <p:spPr>
          <a:xfrm>
            <a:off x="9074277" y="4994266"/>
            <a:ext cx="941155"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a:solidFill>
                  <a:srgbClr val="FFFFFF"/>
                </a:solidFill>
                <a:latin typeface="HelveticaNeueLTPro-Blk"/>
                <a:cs typeface="HelveticaNeueLTPro-Blk"/>
              </a:rPr>
              <a:t>PANTONE </a:t>
            </a:r>
            <a:r>
              <a:rPr sz="806" b="1" spc="-4">
                <a:solidFill>
                  <a:srgbClr val="FFFFFF"/>
                </a:solidFill>
                <a:latin typeface="HelveticaNeueLTPro-Blk"/>
                <a:cs typeface="HelveticaNeueLTPro-Blk"/>
              </a:rPr>
              <a:t>527  </a:t>
            </a:r>
            <a:r>
              <a:rPr sz="806" b="1" spc="-12">
                <a:solidFill>
                  <a:srgbClr val="FFFFFF"/>
                </a:solidFill>
                <a:latin typeface="HelveticaNeueLTPro-Blk"/>
                <a:cs typeface="HelveticaNeueLTPro-Blk"/>
              </a:rPr>
              <a:t>C</a:t>
            </a:r>
            <a:r>
              <a:rPr sz="806" b="1" spc="-16">
                <a:solidFill>
                  <a:srgbClr val="FFFFFF"/>
                </a:solidFill>
                <a:latin typeface="HelveticaNeueLTPro-Blk"/>
                <a:cs typeface="HelveticaNeueLTPro-Blk"/>
              </a:rPr>
              <a:t>7</a:t>
            </a:r>
            <a:r>
              <a:rPr sz="806" b="1" spc="-4">
                <a:solidFill>
                  <a:srgbClr val="FFFFFF"/>
                </a:solidFill>
                <a:latin typeface="HelveticaNeueLTPro-Blk"/>
                <a:cs typeface="HelveticaNeueLTPro-Blk"/>
              </a:rPr>
              <a:t>3</a:t>
            </a:r>
            <a:r>
              <a:rPr sz="806" b="1" spc="8">
                <a:solidFill>
                  <a:srgbClr val="FFFFFF"/>
                </a:solidFill>
                <a:latin typeface="HelveticaNeueLTPro-Blk"/>
                <a:cs typeface="HelveticaNeueLTPro-Blk"/>
              </a:rPr>
              <a:t>/</a:t>
            </a:r>
            <a:r>
              <a:rPr sz="806" b="1" spc="-32">
                <a:solidFill>
                  <a:srgbClr val="FFFFFF"/>
                </a:solidFill>
                <a:latin typeface="HelveticaNeueLTPro-Blk"/>
                <a:cs typeface="HelveticaNeueLTPro-Blk"/>
              </a:rPr>
              <a:t>M</a:t>
            </a:r>
            <a:r>
              <a:rPr sz="806" b="1" spc="-36">
                <a:solidFill>
                  <a:srgbClr val="FFFFFF"/>
                </a:solidFill>
                <a:latin typeface="HelveticaNeueLTPro-Blk"/>
                <a:cs typeface="HelveticaNeueLTPro-Blk"/>
              </a:rPr>
              <a:t>1</a:t>
            </a:r>
            <a:r>
              <a:rPr sz="806" b="1" spc="8">
                <a:solidFill>
                  <a:srgbClr val="FFFFFF"/>
                </a:solidFill>
                <a:latin typeface="HelveticaNeueLTPro-Blk"/>
                <a:cs typeface="HelveticaNeueLTPro-Blk"/>
              </a:rPr>
              <a:t>0</a:t>
            </a:r>
            <a:r>
              <a:rPr sz="806" b="1" spc="-20">
                <a:solidFill>
                  <a:srgbClr val="FFFFFF"/>
                </a:solidFill>
                <a:latin typeface="HelveticaNeueLTPro-Blk"/>
                <a:cs typeface="HelveticaNeueLTPro-Blk"/>
              </a:rPr>
              <a:t>0</a:t>
            </a:r>
            <a:r>
              <a:rPr sz="806" b="1" spc="44">
                <a:solidFill>
                  <a:srgbClr val="FFFFFF"/>
                </a:solidFill>
                <a:latin typeface="HelveticaNeueLTPro-Blk"/>
                <a:cs typeface="HelveticaNeueLTPro-Blk"/>
              </a:rPr>
              <a:t>/</a:t>
            </a:r>
            <a:r>
              <a:rPr sz="806" b="1" spc="-20">
                <a:solidFill>
                  <a:srgbClr val="FFFFFF"/>
                </a:solidFill>
                <a:latin typeface="HelveticaNeueLTPro-Blk"/>
                <a:cs typeface="HelveticaNeueLTPro-Blk"/>
              </a:rPr>
              <a:t>Y0</a:t>
            </a:r>
            <a:r>
              <a:rPr sz="806" b="1" spc="8">
                <a:solidFill>
                  <a:srgbClr val="FFFFFF"/>
                </a:solidFill>
                <a:latin typeface="HelveticaNeueLTPro-Blk"/>
                <a:cs typeface="HelveticaNeueLTPro-Blk"/>
              </a:rPr>
              <a:t>/</a:t>
            </a:r>
            <a:r>
              <a:rPr sz="806" b="1" spc="-24">
                <a:solidFill>
                  <a:srgbClr val="FFFFFF"/>
                </a:solidFill>
                <a:latin typeface="HelveticaNeueLTPro-Blk"/>
                <a:cs typeface="HelveticaNeueLTPro-Blk"/>
              </a:rPr>
              <a:t>K</a:t>
            </a:r>
            <a:r>
              <a:rPr sz="806" b="1">
                <a:solidFill>
                  <a:srgbClr val="FFFFFF"/>
                </a:solidFill>
                <a:latin typeface="HelveticaNeueLTPro-Blk"/>
                <a:cs typeface="HelveticaNeueLTPro-Blk"/>
              </a:rPr>
              <a:t>0  </a:t>
            </a:r>
            <a:r>
              <a:rPr sz="806" b="1" spc="-12">
                <a:solidFill>
                  <a:srgbClr val="FFFFFF"/>
                </a:solidFill>
                <a:latin typeface="HelveticaNeueLTPro-Blk"/>
                <a:cs typeface="HelveticaNeueLTPro-Blk"/>
              </a:rPr>
              <a:t>R106/G44/B145</a:t>
            </a:r>
            <a:endParaRPr sz="806">
              <a:solidFill>
                <a:prstClr val="black"/>
              </a:solidFill>
              <a:latin typeface="HelveticaNeueLTPro-Blk"/>
              <a:cs typeface="HelveticaNeueLTPro-Blk"/>
            </a:endParaRPr>
          </a:p>
        </p:txBody>
      </p:sp>
      <p:sp>
        <p:nvSpPr>
          <p:cNvPr id="11" name="object 14">
            <a:extLst>
              <a:ext uri="{FF2B5EF4-FFF2-40B4-BE49-F238E27FC236}">
                <a16:creationId xmlns:a16="http://schemas.microsoft.com/office/drawing/2014/main" id="{066B0DD8-7104-6F47-81C6-F16C668E5FB2}"/>
              </a:ext>
            </a:extLst>
          </p:cNvPr>
          <p:cNvSpPr/>
          <p:nvPr userDrawn="1"/>
        </p:nvSpPr>
        <p:spPr>
          <a:xfrm>
            <a:off x="6163393" y="3127342"/>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454546"/>
          </a:solidFill>
        </p:spPr>
        <p:txBody>
          <a:bodyPr wrap="square" lIns="0" tIns="0" rIns="0" bIns="0" rtlCol="0"/>
          <a:lstStyle/>
          <a:p>
            <a:pPr defTabSz="368686"/>
            <a:endParaRPr sz="1452">
              <a:solidFill>
                <a:srgbClr val="454546"/>
              </a:solidFill>
              <a:latin typeface="Calibri" panose="020F0502020204030204"/>
            </a:endParaRPr>
          </a:p>
        </p:txBody>
      </p:sp>
      <p:sp>
        <p:nvSpPr>
          <p:cNvPr id="12" name="object 15">
            <a:extLst>
              <a:ext uri="{FF2B5EF4-FFF2-40B4-BE49-F238E27FC236}">
                <a16:creationId xmlns:a16="http://schemas.microsoft.com/office/drawing/2014/main" id="{2CB91BC2-4E5C-104F-89D0-8746DC661FD6}"/>
              </a:ext>
            </a:extLst>
          </p:cNvPr>
          <p:cNvSpPr txBox="1"/>
          <p:nvPr userDrawn="1"/>
        </p:nvSpPr>
        <p:spPr>
          <a:xfrm>
            <a:off x="6269271" y="3203926"/>
            <a:ext cx="1025132"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a:solidFill>
                  <a:srgbClr val="FFFFFF"/>
                </a:solidFill>
                <a:latin typeface="HelveticaNeueLTPro-Blk"/>
                <a:cs typeface="HelveticaNeueLTPro-Blk"/>
              </a:rPr>
              <a:t>PANTONE </a:t>
            </a:r>
            <a:r>
              <a:rPr sz="806" b="1" spc="4">
                <a:solidFill>
                  <a:srgbClr val="FFFFFF"/>
                </a:solidFill>
                <a:latin typeface="HelveticaNeueLTPro-Blk"/>
                <a:cs typeface="HelveticaNeueLTPro-Blk"/>
              </a:rPr>
              <a:t>425  </a:t>
            </a:r>
            <a:r>
              <a:rPr sz="806" b="1" spc="-4">
                <a:solidFill>
                  <a:srgbClr val="FFFFFF"/>
                </a:solidFill>
                <a:latin typeface="HelveticaNeueLTPro-Blk"/>
                <a:cs typeface="HelveticaNeueLTPro-Blk"/>
              </a:rPr>
              <a:t>C67/M60/Y58/K43  </a:t>
            </a:r>
            <a:r>
              <a:rPr sz="806" b="1" spc="-8">
                <a:solidFill>
                  <a:srgbClr val="FFFFFF"/>
                </a:solidFill>
                <a:latin typeface="HelveticaNeueLTPro-Blk"/>
                <a:cs typeface="HelveticaNeueLTPro-Blk"/>
              </a:rPr>
              <a:t>R69/G69/B70</a:t>
            </a:r>
            <a:endParaRPr sz="806">
              <a:solidFill>
                <a:prstClr val="black"/>
              </a:solidFill>
              <a:latin typeface="HelveticaNeueLTPro-Blk"/>
              <a:cs typeface="HelveticaNeueLTPro-Blk"/>
            </a:endParaRPr>
          </a:p>
        </p:txBody>
      </p:sp>
      <p:sp>
        <p:nvSpPr>
          <p:cNvPr id="13" name="object 16">
            <a:extLst>
              <a:ext uri="{FF2B5EF4-FFF2-40B4-BE49-F238E27FC236}">
                <a16:creationId xmlns:a16="http://schemas.microsoft.com/office/drawing/2014/main" id="{3389566B-8668-B543-B8C2-A6C3E321DB7F}"/>
              </a:ext>
            </a:extLst>
          </p:cNvPr>
          <p:cNvSpPr/>
          <p:nvPr userDrawn="1"/>
        </p:nvSpPr>
        <p:spPr>
          <a:xfrm>
            <a:off x="6159910" y="4022700"/>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FBF22"/>
          </a:solidFill>
        </p:spPr>
        <p:txBody>
          <a:bodyPr wrap="square" lIns="0" tIns="0" rIns="0" bIns="0" rtlCol="0"/>
          <a:lstStyle/>
          <a:p>
            <a:pPr defTabSz="368686"/>
            <a:endParaRPr sz="1452">
              <a:solidFill>
                <a:prstClr val="black"/>
              </a:solidFill>
              <a:latin typeface="Calibri" panose="020F0502020204030204"/>
            </a:endParaRPr>
          </a:p>
        </p:txBody>
      </p:sp>
      <p:sp>
        <p:nvSpPr>
          <p:cNvPr id="14" name="object 17">
            <a:extLst>
              <a:ext uri="{FF2B5EF4-FFF2-40B4-BE49-F238E27FC236}">
                <a16:creationId xmlns:a16="http://schemas.microsoft.com/office/drawing/2014/main" id="{67D5F6A2-CDE4-6D4F-870A-4298B994B815}"/>
              </a:ext>
            </a:extLst>
          </p:cNvPr>
          <p:cNvSpPr txBox="1"/>
          <p:nvPr userDrawn="1"/>
        </p:nvSpPr>
        <p:spPr>
          <a:xfrm>
            <a:off x="6265790" y="4099284"/>
            <a:ext cx="889437"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a:solidFill>
                  <a:srgbClr val="454546"/>
                </a:solidFill>
                <a:latin typeface="HelveticaNeueLTPro-Blk"/>
                <a:cs typeface="HelveticaNeueLTPro-Blk"/>
              </a:rPr>
              <a:t>PANTONE </a:t>
            </a:r>
            <a:r>
              <a:rPr sz="806" b="1" spc="-12">
                <a:solidFill>
                  <a:srgbClr val="454546"/>
                </a:solidFill>
                <a:latin typeface="HelveticaNeueLTPro-Blk"/>
                <a:cs typeface="HelveticaNeueLTPro-Blk"/>
              </a:rPr>
              <a:t>7408  </a:t>
            </a:r>
            <a:r>
              <a:rPr sz="806" b="1" spc="4">
                <a:solidFill>
                  <a:srgbClr val="454546"/>
                </a:solidFill>
                <a:latin typeface="HelveticaNeueLTPro-Blk"/>
                <a:cs typeface="HelveticaNeueLTPro-Blk"/>
              </a:rPr>
              <a:t>C</a:t>
            </a:r>
            <a:r>
              <a:rPr sz="806" b="1" spc="-20">
                <a:solidFill>
                  <a:srgbClr val="454546"/>
                </a:solidFill>
                <a:latin typeface="HelveticaNeueLTPro-Blk"/>
                <a:cs typeface="HelveticaNeueLTPro-Blk"/>
              </a:rPr>
              <a:t>0</a:t>
            </a:r>
            <a:r>
              <a:rPr sz="806" b="1" spc="8">
                <a:solidFill>
                  <a:srgbClr val="454546"/>
                </a:solidFill>
                <a:latin typeface="HelveticaNeueLTPro-Blk"/>
                <a:cs typeface="HelveticaNeueLTPro-Blk"/>
              </a:rPr>
              <a:t>/</a:t>
            </a:r>
            <a:r>
              <a:rPr sz="806" b="1" spc="12">
                <a:solidFill>
                  <a:srgbClr val="454546"/>
                </a:solidFill>
                <a:latin typeface="HelveticaNeueLTPro-Blk"/>
                <a:cs typeface="HelveticaNeueLTPro-Blk"/>
              </a:rPr>
              <a:t>M2</a:t>
            </a:r>
            <a:r>
              <a:rPr sz="806" b="1" spc="-12">
                <a:solidFill>
                  <a:srgbClr val="454546"/>
                </a:solidFill>
                <a:latin typeface="HelveticaNeueLTPro-Blk"/>
                <a:cs typeface="HelveticaNeueLTPro-Blk"/>
              </a:rPr>
              <a:t>5</a:t>
            </a:r>
            <a:r>
              <a:rPr sz="806" b="1" spc="44">
                <a:solidFill>
                  <a:srgbClr val="454546"/>
                </a:solidFill>
                <a:latin typeface="HelveticaNeueLTPro-Blk"/>
                <a:cs typeface="HelveticaNeueLTPro-Blk"/>
              </a:rPr>
              <a:t>/</a:t>
            </a:r>
            <a:r>
              <a:rPr sz="806" b="1" spc="-12">
                <a:solidFill>
                  <a:srgbClr val="454546"/>
                </a:solidFill>
                <a:latin typeface="HelveticaNeueLTPro-Blk"/>
                <a:cs typeface="HelveticaNeueLTPro-Blk"/>
              </a:rPr>
              <a:t>Y</a:t>
            </a:r>
            <a:r>
              <a:rPr sz="806" b="1" spc="4">
                <a:solidFill>
                  <a:srgbClr val="454546"/>
                </a:solidFill>
                <a:latin typeface="HelveticaNeueLTPro-Blk"/>
                <a:cs typeface="HelveticaNeueLTPro-Blk"/>
              </a:rPr>
              <a:t>9</a:t>
            </a:r>
            <a:r>
              <a:rPr sz="806" b="1" spc="-12">
                <a:solidFill>
                  <a:srgbClr val="454546"/>
                </a:solidFill>
                <a:latin typeface="HelveticaNeueLTPro-Blk"/>
                <a:cs typeface="HelveticaNeueLTPro-Blk"/>
              </a:rPr>
              <a:t>5</a:t>
            </a:r>
            <a:r>
              <a:rPr sz="806" b="1" spc="8">
                <a:solidFill>
                  <a:srgbClr val="454546"/>
                </a:solidFill>
                <a:latin typeface="HelveticaNeueLTPro-Blk"/>
                <a:cs typeface="HelveticaNeueLTPro-Blk"/>
              </a:rPr>
              <a:t>/</a:t>
            </a:r>
            <a:r>
              <a:rPr sz="806" b="1" spc="-24">
                <a:solidFill>
                  <a:srgbClr val="454546"/>
                </a:solidFill>
                <a:latin typeface="HelveticaNeueLTPro-Blk"/>
                <a:cs typeface="HelveticaNeueLTPro-Blk"/>
              </a:rPr>
              <a:t>K</a:t>
            </a:r>
            <a:r>
              <a:rPr sz="806" b="1">
                <a:solidFill>
                  <a:srgbClr val="454546"/>
                </a:solidFill>
                <a:latin typeface="HelveticaNeueLTPro-Blk"/>
                <a:cs typeface="HelveticaNeueLTPro-Blk"/>
              </a:rPr>
              <a:t>0  </a:t>
            </a:r>
            <a:r>
              <a:rPr sz="806" b="1" spc="-12">
                <a:solidFill>
                  <a:srgbClr val="454546"/>
                </a:solidFill>
                <a:latin typeface="HelveticaNeueLTPro-Blk"/>
                <a:cs typeface="HelveticaNeueLTPro-Blk"/>
              </a:rPr>
              <a:t>R255/G191/B34</a:t>
            </a:r>
            <a:endParaRPr sz="806">
              <a:solidFill>
                <a:srgbClr val="454546"/>
              </a:solidFill>
              <a:latin typeface="HelveticaNeueLTPro-Blk"/>
              <a:cs typeface="HelveticaNeueLTPro-Blk"/>
            </a:endParaRPr>
          </a:p>
        </p:txBody>
      </p:sp>
      <p:sp>
        <p:nvSpPr>
          <p:cNvPr id="15" name="object 18">
            <a:extLst>
              <a:ext uri="{FF2B5EF4-FFF2-40B4-BE49-F238E27FC236}">
                <a16:creationId xmlns:a16="http://schemas.microsoft.com/office/drawing/2014/main" id="{94062D12-7027-7540-B2D0-91D1F654F299}"/>
              </a:ext>
            </a:extLst>
          </p:cNvPr>
          <p:cNvSpPr/>
          <p:nvPr userDrawn="1"/>
        </p:nvSpPr>
        <p:spPr>
          <a:xfrm>
            <a:off x="8968399" y="2232360"/>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26522"/>
          </a:solidFill>
        </p:spPr>
        <p:txBody>
          <a:bodyPr wrap="square" lIns="0" tIns="0" rIns="0" bIns="0" rtlCol="0"/>
          <a:lstStyle/>
          <a:p>
            <a:pPr defTabSz="368686"/>
            <a:endParaRPr sz="1452">
              <a:solidFill>
                <a:srgbClr val="F26522"/>
              </a:solidFill>
              <a:latin typeface="Calibri" panose="020F0502020204030204"/>
            </a:endParaRPr>
          </a:p>
        </p:txBody>
      </p:sp>
      <p:sp>
        <p:nvSpPr>
          <p:cNvPr id="16" name="object 19">
            <a:extLst>
              <a:ext uri="{FF2B5EF4-FFF2-40B4-BE49-F238E27FC236}">
                <a16:creationId xmlns:a16="http://schemas.microsoft.com/office/drawing/2014/main" id="{7E4B378D-CF56-5E41-9003-17C347983F94}"/>
              </a:ext>
            </a:extLst>
          </p:cNvPr>
          <p:cNvSpPr txBox="1"/>
          <p:nvPr userDrawn="1"/>
        </p:nvSpPr>
        <p:spPr>
          <a:xfrm>
            <a:off x="9074277" y="2282968"/>
            <a:ext cx="1603883" cy="730603"/>
          </a:xfrm>
          <a:prstGeom prst="rect">
            <a:avLst/>
          </a:prstGeom>
        </p:spPr>
        <p:txBody>
          <a:bodyPr vert="horz" wrap="square" lIns="0" tIns="10241" rIns="0" bIns="0" rtlCol="0">
            <a:spAutoFit/>
          </a:bodyPr>
          <a:lstStyle/>
          <a:p>
            <a:pPr marL="10241" defTabSz="368686">
              <a:lnSpc>
                <a:spcPts val="927"/>
              </a:lnSpc>
              <a:spcBef>
                <a:spcPts val="81"/>
              </a:spcBef>
            </a:pPr>
            <a:r>
              <a:rPr sz="806" b="1">
                <a:solidFill>
                  <a:schemeClr val="bg1"/>
                </a:solidFill>
                <a:latin typeface="HelveticaNeueLTPro-Blk"/>
                <a:cs typeface="HelveticaNeueLTPro-Blk"/>
              </a:rPr>
              <a:t>PANTONE</a:t>
            </a:r>
            <a:r>
              <a:rPr sz="806" b="1" spc="-8">
                <a:solidFill>
                  <a:schemeClr val="bg1"/>
                </a:solidFill>
                <a:latin typeface="HelveticaNeueLTPro-Blk"/>
                <a:cs typeface="HelveticaNeueLTPro-Blk"/>
              </a:rPr>
              <a:t> </a:t>
            </a:r>
            <a:r>
              <a:rPr sz="806" b="1" spc="-16">
                <a:solidFill>
                  <a:schemeClr val="bg1"/>
                </a:solidFill>
                <a:latin typeface="HelveticaNeueLTPro-Blk"/>
                <a:cs typeface="HelveticaNeueLTPro-Blk"/>
              </a:rPr>
              <a:t>166</a:t>
            </a:r>
            <a:endParaRPr sz="806">
              <a:solidFill>
                <a:schemeClr val="bg1"/>
              </a:solidFill>
              <a:latin typeface="HelveticaNeueLTPro-Blk"/>
              <a:cs typeface="HelveticaNeueLTPro-Blk"/>
            </a:endParaRPr>
          </a:p>
          <a:p>
            <a:pPr marL="10241" marR="4097" defTabSz="368686">
              <a:lnSpc>
                <a:spcPts val="887"/>
              </a:lnSpc>
              <a:spcBef>
                <a:spcPts val="56"/>
              </a:spcBef>
            </a:pPr>
            <a:r>
              <a:rPr sz="806" b="1" spc="4">
                <a:solidFill>
                  <a:schemeClr val="bg1"/>
                </a:solidFill>
                <a:latin typeface="HelveticaNeueLTPro-Blk"/>
                <a:cs typeface="HelveticaNeueLTPro-Blk"/>
              </a:rPr>
              <a:t>C:0 </a:t>
            </a:r>
            <a:r>
              <a:rPr sz="806" b="1" spc="-8">
                <a:solidFill>
                  <a:schemeClr val="bg1"/>
                </a:solidFill>
                <a:latin typeface="HelveticaNeueLTPro-Blk"/>
                <a:cs typeface="HelveticaNeueLTPro-Blk"/>
              </a:rPr>
              <a:t>M:75 </a:t>
            </a:r>
            <a:r>
              <a:rPr sz="806" b="1" spc="-20">
                <a:solidFill>
                  <a:schemeClr val="bg1"/>
                </a:solidFill>
                <a:latin typeface="HelveticaNeueLTPro-Blk"/>
                <a:cs typeface="HelveticaNeueLTPro-Blk"/>
              </a:rPr>
              <a:t>Y:100</a:t>
            </a:r>
            <a:r>
              <a:rPr sz="806" b="1" spc="-48">
                <a:solidFill>
                  <a:schemeClr val="bg1"/>
                </a:solidFill>
                <a:latin typeface="HelveticaNeueLTPro-Blk"/>
                <a:cs typeface="HelveticaNeueLTPro-Blk"/>
              </a:rPr>
              <a:t> </a:t>
            </a:r>
            <a:r>
              <a:rPr sz="806" b="1" spc="4">
                <a:solidFill>
                  <a:schemeClr val="bg1"/>
                </a:solidFill>
                <a:latin typeface="HelveticaNeueLTPro-Blk"/>
                <a:cs typeface="HelveticaNeueLTPro-Blk"/>
              </a:rPr>
              <a:t>K:0  </a:t>
            </a:r>
            <a:br>
              <a:rPr lang="en-GB" sz="806" b="1" spc="4">
                <a:solidFill>
                  <a:schemeClr val="bg1"/>
                </a:solidFill>
                <a:latin typeface="HelveticaNeueLTPro-Blk"/>
                <a:cs typeface="HelveticaNeueLTPro-Blk"/>
              </a:rPr>
            </a:br>
            <a:r>
              <a:rPr sz="806" b="1" spc="4">
                <a:solidFill>
                  <a:schemeClr val="bg1"/>
                </a:solidFill>
                <a:latin typeface="HelveticaNeueLTPro-Blk"/>
                <a:cs typeface="HelveticaNeueLTPro-Blk"/>
              </a:rPr>
              <a:t>R:242 </a:t>
            </a:r>
            <a:r>
              <a:rPr sz="806" b="1" spc="-20">
                <a:solidFill>
                  <a:schemeClr val="bg1"/>
                </a:solidFill>
                <a:latin typeface="HelveticaNeueLTPro-Blk"/>
                <a:cs typeface="HelveticaNeueLTPro-Blk"/>
              </a:rPr>
              <a:t>G:101</a:t>
            </a:r>
            <a:r>
              <a:rPr sz="806" b="1" spc="-28">
                <a:solidFill>
                  <a:schemeClr val="bg1"/>
                </a:solidFill>
                <a:latin typeface="HelveticaNeueLTPro-Blk"/>
                <a:cs typeface="HelveticaNeueLTPro-Blk"/>
              </a:rPr>
              <a:t> </a:t>
            </a:r>
            <a:r>
              <a:rPr sz="806" b="1" spc="4">
                <a:solidFill>
                  <a:schemeClr val="bg1"/>
                </a:solidFill>
                <a:latin typeface="HelveticaNeueLTPro-Blk"/>
                <a:cs typeface="HelveticaNeueLTPro-Blk"/>
              </a:rPr>
              <a:t>B:34</a:t>
            </a:r>
            <a:endParaRPr lang="en-GB" sz="806" b="1" spc="4">
              <a:solidFill>
                <a:schemeClr val="bg1"/>
              </a:solidFill>
              <a:latin typeface="HelveticaNeueLTPro-Blk"/>
              <a:cs typeface="HelveticaNeueLTPro-Blk"/>
            </a:endParaRPr>
          </a:p>
          <a:p>
            <a:pPr marL="10241" marR="4097" defTabSz="368686">
              <a:lnSpc>
                <a:spcPts val="887"/>
              </a:lnSpc>
              <a:spcBef>
                <a:spcPts val="56"/>
              </a:spcBef>
            </a:pPr>
            <a:r>
              <a:rPr lang="en-GB" sz="700" b="0" i="0" spc="4">
                <a:solidFill>
                  <a:schemeClr val="bg1"/>
                </a:solidFill>
                <a:latin typeface="HelveticaNeueLT Pro 65 Md" panose="020B0604020202020204" pitchFamily="34" charset="77"/>
                <a:cs typeface="HelveticaNeueLTPro-Blk"/>
              </a:rPr>
              <a:t>Please note that the white and </a:t>
            </a:r>
            <a:br>
              <a:rPr lang="en-GB" sz="700" b="0" i="0" spc="4">
                <a:solidFill>
                  <a:schemeClr val="bg1"/>
                </a:solidFill>
                <a:latin typeface="HelveticaNeueLT Pro 65 Md" panose="020B0604020202020204" pitchFamily="34" charset="77"/>
                <a:cs typeface="HelveticaNeueLTPro-Blk"/>
              </a:rPr>
            </a:br>
            <a:r>
              <a:rPr lang="en-GB" sz="700" b="0" i="0" spc="4">
                <a:solidFill>
                  <a:schemeClr val="bg1"/>
                </a:solidFill>
                <a:latin typeface="HelveticaNeueLT Pro 65 Md" panose="020B0604020202020204" pitchFamily="34" charset="77"/>
                <a:cs typeface="HelveticaNeueLTPro-Blk"/>
              </a:rPr>
              <a:t>grey copy is not to be used </a:t>
            </a:r>
            <a:br>
              <a:rPr lang="en-GB" sz="700" b="0" i="0" spc="4">
                <a:solidFill>
                  <a:schemeClr val="bg1"/>
                </a:solidFill>
                <a:latin typeface="HelveticaNeueLT Pro 65 Md" panose="020B0604020202020204" pitchFamily="34" charset="77"/>
                <a:cs typeface="HelveticaNeueLTPro-Blk"/>
              </a:rPr>
            </a:br>
            <a:r>
              <a:rPr lang="en-GB" sz="700" b="0" i="0" spc="4">
                <a:solidFill>
                  <a:schemeClr val="bg1"/>
                </a:solidFill>
                <a:latin typeface="HelveticaNeueLT Pro 65 Md" panose="020B0604020202020204" pitchFamily="34" charset="77"/>
                <a:cs typeface="HelveticaNeueLTPro-Blk"/>
              </a:rPr>
              <a:t>for normal text elements.</a:t>
            </a:r>
            <a:endParaRPr sz="700" b="0" i="0">
              <a:solidFill>
                <a:schemeClr val="bg1"/>
              </a:solidFill>
              <a:latin typeface="HelveticaNeueLT Pro 65 Md" panose="020B0604020202020204" pitchFamily="34" charset="77"/>
              <a:cs typeface="HelveticaNeueLTPro-Blk"/>
            </a:endParaRPr>
          </a:p>
        </p:txBody>
      </p:sp>
      <p:sp>
        <p:nvSpPr>
          <p:cNvPr id="17" name="object 20">
            <a:extLst>
              <a:ext uri="{FF2B5EF4-FFF2-40B4-BE49-F238E27FC236}">
                <a16:creationId xmlns:a16="http://schemas.microsoft.com/office/drawing/2014/main" id="{A84E9A33-66B1-8D43-AAFE-E75634F30D0B}"/>
              </a:ext>
            </a:extLst>
          </p:cNvPr>
          <p:cNvSpPr/>
          <p:nvPr userDrawn="1"/>
        </p:nvSpPr>
        <p:spPr>
          <a:xfrm>
            <a:off x="6155710" y="4917682"/>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FE600"/>
          </a:solidFill>
          <a:ln>
            <a:noFill/>
          </a:ln>
        </p:spPr>
        <p:txBody>
          <a:bodyPr wrap="square" lIns="0" tIns="0" rIns="0" bIns="0" rtlCol="0"/>
          <a:lstStyle/>
          <a:p>
            <a:pPr defTabSz="368686"/>
            <a:endParaRPr sz="1452">
              <a:solidFill>
                <a:srgbClr val="FFBF22"/>
              </a:solidFill>
              <a:latin typeface="Calibri" panose="020F0502020204030204"/>
            </a:endParaRPr>
          </a:p>
        </p:txBody>
      </p:sp>
      <p:sp>
        <p:nvSpPr>
          <p:cNvPr id="18" name="object 21">
            <a:extLst>
              <a:ext uri="{FF2B5EF4-FFF2-40B4-BE49-F238E27FC236}">
                <a16:creationId xmlns:a16="http://schemas.microsoft.com/office/drawing/2014/main" id="{2EDC15B3-02D3-E144-849D-495D1E925D32}"/>
              </a:ext>
            </a:extLst>
          </p:cNvPr>
          <p:cNvSpPr txBox="1"/>
          <p:nvPr userDrawn="1"/>
        </p:nvSpPr>
        <p:spPr>
          <a:xfrm>
            <a:off x="6261588" y="4994266"/>
            <a:ext cx="991848"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a:solidFill>
                  <a:srgbClr val="454546"/>
                </a:solidFill>
                <a:latin typeface="HelveticaNeueLTPro-Blk"/>
                <a:cs typeface="HelveticaNeueLTPro-Blk"/>
              </a:rPr>
              <a:t>PANTONE </a:t>
            </a:r>
            <a:r>
              <a:rPr sz="806" b="1" spc="-12">
                <a:solidFill>
                  <a:srgbClr val="454546"/>
                </a:solidFill>
                <a:latin typeface="HelveticaNeueLTPro-Blk"/>
                <a:cs typeface="HelveticaNeueLTPro-Blk"/>
              </a:rPr>
              <a:t>108  </a:t>
            </a:r>
            <a:r>
              <a:rPr sz="806" b="1" spc="4">
                <a:solidFill>
                  <a:srgbClr val="454546"/>
                </a:solidFill>
                <a:latin typeface="HelveticaNeueLTPro-Blk"/>
                <a:cs typeface="HelveticaNeueLTPro-Blk"/>
              </a:rPr>
              <a:t>C:0 </a:t>
            </a:r>
            <a:r>
              <a:rPr sz="806" b="1" spc="8">
                <a:solidFill>
                  <a:srgbClr val="454546"/>
                </a:solidFill>
                <a:latin typeface="HelveticaNeueLTPro-Blk"/>
                <a:cs typeface="HelveticaNeueLTPro-Blk"/>
              </a:rPr>
              <a:t>M:0 </a:t>
            </a:r>
            <a:r>
              <a:rPr sz="806" b="1" spc="-20">
                <a:solidFill>
                  <a:srgbClr val="454546"/>
                </a:solidFill>
                <a:latin typeface="HelveticaNeueLTPro-Blk"/>
                <a:cs typeface="HelveticaNeueLTPro-Blk"/>
              </a:rPr>
              <a:t>Y:100</a:t>
            </a:r>
            <a:r>
              <a:rPr sz="806" b="1" spc="-69">
                <a:solidFill>
                  <a:srgbClr val="454546"/>
                </a:solidFill>
                <a:latin typeface="HelveticaNeueLTPro-Blk"/>
                <a:cs typeface="HelveticaNeueLTPro-Blk"/>
              </a:rPr>
              <a:t> </a:t>
            </a:r>
            <a:r>
              <a:rPr sz="806" b="1" spc="4">
                <a:solidFill>
                  <a:srgbClr val="454546"/>
                </a:solidFill>
                <a:latin typeface="HelveticaNeueLTPro-Blk"/>
                <a:cs typeface="HelveticaNeueLTPro-Blk"/>
              </a:rPr>
              <a:t>K:0  </a:t>
            </a:r>
            <a:r>
              <a:rPr sz="806" b="1" spc="8">
                <a:solidFill>
                  <a:srgbClr val="454546"/>
                </a:solidFill>
                <a:latin typeface="HelveticaNeueLTPro-Blk"/>
                <a:cs typeface="HelveticaNeueLTPro-Blk"/>
              </a:rPr>
              <a:t>R:255 </a:t>
            </a:r>
            <a:r>
              <a:rPr sz="806" b="1" spc="4">
                <a:solidFill>
                  <a:srgbClr val="454546"/>
                </a:solidFill>
                <a:latin typeface="HelveticaNeueLTPro-Blk"/>
                <a:cs typeface="HelveticaNeueLTPro-Blk"/>
              </a:rPr>
              <a:t>G:230</a:t>
            </a:r>
            <a:r>
              <a:rPr sz="806" b="1" spc="-40">
                <a:solidFill>
                  <a:srgbClr val="454546"/>
                </a:solidFill>
                <a:latin typeface="HelveticaNeueLTPro-Blk"/>
                <a:cs typeface="HelveticaNeueLTPro-Blk"/>
              </a:rPr>
              <a:t> </a:t>
            </a:r>
            <a:r>
              <a:rPr sz="806" b="1" spc="8">
                <a:solidFill>
                  <a:srgbClr val="454546"/>
                </a:solidFill>
                <a:latin typeface="HelveticaNeueLTPro-Blk"/>
                <a:cs typeface="HelveticaNeueLTPro-Blk"/>
              </a:rPr>
              <a:t>B:0</a:t>
            </a:r>
            <a:endParaRPr sz="806">
              <a:solidFill>
                <a:srgbClr val="454546"/>
              </a:solidFill>
              <a:latin typeface="HelveticaNeueLTPro-Blk"/>
              <a:cs typeface="HelveticaNeueLTPro-Blk"/>
            </a:endParaRPr>
          </a:p>
        </p:txBody>
      </p:sp>
      <p:sp>
        <p:nvSpPr>
          <p:cNvPr id="19" name="object 2">
            <a:extLst>
              <a:ext uri="{FF2B5EF4-FFF2-40B4-BE49-F238E27FC236}">
                <a16:creationId xmlns:a16="http://schemas.microsoft.com/office/drawing/2014/main" id="{D65B0A28-BEED-464F-B891-E16761BDB641}"/>
              </a:ext>
            </a:extLst>
          </p:cNvPr>
          <p:cNvSpPr txBox="1"/>
          <p:nvPr userDrawn="1"/>
        </p:nvSpPr>
        <p:spPr>
          <a:xfrm>
            <a:off x="6159910" y="285729"/>
            <a:ext cx="5443296" cy="1513253"/>
          </a:xfrm>
          <a:prstGeom prst="rect">
            <a:avLst/>
          </a:prstGeom>
        </p:spPr>
        <p:txBody>
          <a:bodyPr vert="horz" wrap="square" lIns="0" tIns="10241" rIns="0" bIns="0" rtlCol="0">
            <a:spAutoFit/>
          </a:bodyPr>
          <a:lstStyle/>
          <a:p>
            <a:pPr marL="10241" defTabSz="737372">
              <a:spcBef>
                <a:spcPts val="81"/>
              </a:spcBef>
            </a:pPr>
            <a:r>
              <a:rPr sz="968" b="1">
                <a:solidFill>
                  <a:srgbClr val="D43900"/>
                </a:solidFill>
                <a:latin typeface="HelveticaNeueLTPro-Hv"/>
                <a:cs typeface="HelveticaNeueLTPro-Hv"/>
              </a:rPr>
              <a:t>Primary</a:t>
            </a:r>
            <a:endParaRPr sz="968">
              <a:solidFill>
                <a:srgbClr val="D43900"/>
              </a:solidFill>
              <a:latin typeface="HelveticaNeueLTPro-Hv"/>
              <a:cs typeface="HelveticaNeueLTPro-Hv"/>
            </a:endParaRPr>
          </a:p>
          <a:p>
            <a:pPr marL="10241" marR="4097" defTabSz="737372">
              <a:lnSpc>
                <a:spcPct val="125000"/>
              </a:lnSpc>
              <a:spcAft>
                <a:spcPts val="484"/>
              </a:spcAft>
            </a:pPr>
            <a:r>
              <a:rPr sz="806" b="0" i="0" spc="-4">
                <a:solidFill>
                  <a:srgbClr val="454546"/>
                </a:solidFill>
                <a:latin typeface="HelveticaNeueLT Pro 55 Roman" panose="020B0604020202020204" pitchFamily="34" charset="77"/>
                <a:cs typeface="HelveticaNeueLTPro-Roman"/>
              </a:rPr>
              <a:t>This </a:t>
            </a:r>
            <a:r>
              <a:rPr sz="806" b="0" i="0" spc="-8">
                <a:solidFill>
                  <a:srgbClr val="454546"/>
                </a:solidFill>
                <a:latin typeface="HelveticaNeueLT Pro 55 Roman" panose="020B0604020202020204" pitchFamily="34" charset="77"/>
                <a:cs typeface="HelveticaNeueLTPro-Roman"/>
              </a:rPr>
              <a:t>palette </a:t>
            </a:r>
            <a:r>
              <a:rPr sz="806" b="0" i="0" spc="-4">
                <a:solidFill>
                  <a:srgbClr val="454546"/>
                </a:solidFill>
                <a:latin typeface="HelveticaNeueLT Pro 55 Roman" panose="020B0604020202020204" pitchFamily="34" charset="77"/>
                <a:cs typeface="HelveticaNeueLTPro-Roman"/>
              </a:rPr>
              <a:t>consists </a:t>
            </a:r>
            <a:r>
              <a:rPr sz="806" b="0" i="0" spc="-8">
                <a:solidFill>
                  <a:srgbClr val="454546"/>
                </a:solidFill>
                <a:latin typeface="HelveticaNeueLT Pro 55 Roman" panose="020B0604020202020204" pitchFamily="34" charset="77"/>
                <a:cs typeface="HelveticaNeueLTPro-Roman"/>
              </a:rPr>
              <a:t>of </a:t>
            </a:r>
            <a:r>
              <a:rPr sz="806" b="0" i="0" spc="-12">
                <a:solidFill>
                  <a:srgbClr val="454546"/>
                </a:solidFill>
                <a:latin typeface="HelveticaNeueLT Pro 55 Roman" panose="020B0604020202020204" pitchFamily="34" charset="77"/>
                <a:cs typeface="HelveticaNeueLTPro-Roman"/>
              </a:rPr>
              <a:t>yellows </a:t>
            </a:r>
            <a:r>
              <a:rPr sz="806" b="0" i="0" spc="-4">
                <a:solidFill>
                  <a:srgbClr val="454546"/>
                </a:solidFill>
                <a:latin typeface="HelveticaNeueLT Pro 55 Roman" panose="020B0604020202020204" pitchFamily="34" charset="77"/>
                <a:cs typeface="HelveticaNeueLTPro-Roman"/>
              </a:rPr>
              <a:t>and oranges, which </a:t>
            </a:r>
            <a:r>
              <a:rPr sz="806" b="0" i="0" spc="-12">
                <a:solidFill>
                  <a:srgbClr val="454546"/>
                </a:solidFill>
                <a:latin typeface="HelveticaNeueLT Pro 55 Roman" panose="020B0604020202020204" pitchFamily="34" charset="77"/>
                <a:cs typeface="HelveticaNeueLTPro-Roman"/>
              </a:rPr>
              <a:t>radiate </a:t>
            </a:r>
            <a:r>
              <a:rPr sz="806" b="0" i="0" spc="-8">
                <a:solidFill>
                  <a:srgbClr val="454546"/>
                </a:solidFill>
                <a:latin typeface="HelveticaNeueLT Pro 55 Roman" panose="020B0604020202020204" pitchFamily="34" charset="77"/>
                <a:cs typeface="HelveticaNeueLTPro-Roman"/>
              </a:rPr>
              <a:t>ambition, </a:t>
            </a:r>
            <a:r>
              <a:rPr sz="806" b="0" i="0" spc="-12">
                <a:solidFill>
                  <a:srgbClr val="454546"/>
                </a:solidFill>
                <a:latin typeface="HelveticaNeueLT Pro 55 Roman" panose="020B0604020202020204" pitchFamily="34" charset="77"/>
                <a:cs typeface="HelveticaNeueLTPro-Roman"/>
              </a:rPr>
              <a:t>energy, </a:t>
            </a:r>
            <a:r>
              <a:rPr sz="806" b="0" i="0" spc="-8">
                <a:solidFill>
                  <a:srgbClr val="454546"/>
                </a:solidFill>
                <a:latin typeface="HelveticaNeueLT Pro 55 Roman" panose="020B0604020202020204" pitchFamily="34" charset="77"/>
                <a:cs typeface="HelveticaNeueLTPro-Roman"/>
              </a:rPr>
              <a:t>warmth, </a:t>
            </a:r>
            <a:r>
              <a:rPr sz="806" b="0" i="0" spc="-4">
                <a:solidFill>
                  <a:srgbClr val="454546"/>
                </a:solidFill>
                <a:latin typeface="HelveticaNeueLT Pro 55 Roman" panose="020B0604020202020204" pitchFamily="34" charset="77"/>
                <a:cs typeface="HelveticaNeueLTPro-Roman"/>
              </a:rPr>
              <a:t>passion and </a:t>
            </a:r>
            <a:r>
              <a:rPr sz="806" b="0" i="0" spc="-12">
                <a:solidFill>
                  <a:srgbClr val="454546"/>
                </a:solidFill>
                <a:latin typeface="HelveticaNeueLT Pro 55 Roman" panose="020B0604020202020204" pitchFamily="34" charset="77"/>
                <a:cs typeface="HelveticaNeueLTPro-Roman"/>
              </a:rPr>
              <a:t>originality. </a:t>
            </a:r>
            <a:br>
              <a:rPr lang="en-GB" sz="806" b="0" i="0" spc="-12">
                <a:solidFill>
                  <a:srgbClr val="454546"/>
                </a:solidFill>
                <a:latin typeface="HelveticaNeueLT Pro 55 Roman" panose="020B0604020202020204" pitchFamily="34" charset="77"/>
                <a:cs typeface="HelveticaNeueLTPro-Roman"/>
              </a:rPr>
            </a:br>
            <a:r>
              <a:rPr sz="806" b="0" i="0" spc="-32">
                <a:solidFill>
                  <a:srgbClr val="454546"/>
                </a:solidFill>
                <a:latin typeface="HelveticaNeueLT Pro 55 Roman" panose="020B0604020202020204" pitchFamily="34" charset="77"/>
                <a:cs typeface="HelveticaNeueLTPro-Roman"/>
              </a:rPr>
              <a:t>You </a:t>
            </a:r>
            <a:r>
              <a:rPr sz="806" b="0" i="0">
                <a:solidFill>
                  <a:srgbClr val="454546"/>
                </a:solidFill>
                <a:latin typeface="HelveticaNeueLT Pro 55 Roman" panose="020B0604020202020204" pitchFamily="34" charset="77"/>
                <a:cs typeface="HelveticaNeueLTPro-Roman"/>
              </a:rPr>
              <a:t>can </a:t>
            </a:r>
            <a:r>
              <a:rPr sz="806" b="0" i="0" spc="-4">
                <a:solidFill>
                  <a:srgbClr val="454546"/>
                </a:solidFill>
                <a:latin typeface="HelveticaNeueLT Pro 55 Roman" panose="020B0604020202020204" pitchFamily="34" charset="77"/>
                <a:cs typeface="HelveticaNeueLTPro-Roman"/>
              </a:rPr>
              <a:t>use </a:t>
            </a:r>
            <a:r>
              <a:rPr sz="806" b="0" i="0">
                <a:solidFill>
                  <a:srgbClr val="454546"/>
                </a:solidFill>
                <a:latin typeface="HelveticaNeueLT Pro 55 Roman" panose="020B0604020202020204" pitchFamily="34" charset="77"/>
                <a:cs typeface="HelveticaNeueLTPro-Roman"/>
              </a:rPr>
              <a:t>a </a:t>
            </a:r>
            <a:r>
              <a:rPr sz="806" b="0" i="0" spc="-8">
                <a:solidFill>
                  <a:srgbClr val="454546"/>
                </a:solidFill>
                <a:latin typeface="HelveticaNeueLT Pro 55 Roman" panose="020B0604020202020204" pitchFamily="34" charset="77"/>
                <a:cs typeface="HelveticaNeueLTPro-Roman"/>
              </a:rPr>
              <a:t>gradient of </a:t>
            </a:r>
            <a:r>
              <a:rPr sz="806" b="0" i="0" spc="-4">
                <a:solidFill>
                  <a:srgbClr val="454546"/>
                </a:solidFill>
                <a:latin typeface="HelveticaNeueLT Pro 55 Roman" panose="020B0604020202020204" pitchFamily="34" charset="77"/>
                <a:cs typeface="HelveticaNeueLTPro-Roman"/>
              </a:rPr>
              <a:t>these </a:t>
            </a:r>
            <a:r>
              <a:rPr sz="806" b="0" i="0" spc="-4" err="1">
                <a:solidFill>
                  <a:srgbClr val="454546"/>
                </a:solidFill>
                <a:latin typeface="HelveticaNeueLT Pro 55 Roman" panose="020B0604020202020204" pitchFamily="34" charset="77"/>
                <a:cs typeface="HelveticaNeueLTPro-Roman"/>
              </a:rPr>
              <a:t>colours</a:t>
            </a:r>
            <a:r>
              <a:rPr sz="806" b="0" i="0" spc="-4">
                <a:solidFill>
                  <a:srgbClr val="454546"/>
                </a:solidFill>
                <a:latin typeface="HelveticaNeueLT Pro 55 Roman" panose="020B0604020202020204" pitchFamily="34" charset="77"/>
                <a:cs typeface="HelveticaNeueLTPro-Roman"/>
              </a:rPr>
              <a:t> </a:t>
            </a:r>
            <a:r>
              <a:rPr sz="806" b="0" i="0">
                <a:solidFill>
                  <a:srgbClr val="454546"/>
                </a:solidFill>
                <a:latin typeface="HelveticaNeueLT Pro 55 Roman" panose="020B0604020202020204" pitchFamily="34" charset="77"/>
                <a:cs typeface="HelveticaNeueLTPro-Roman"/>
              </a:rPr>
              <a:t>as a</a:t>
            </a:r>
            <a:r>
              <a:rPr sz="806" b="0" i="0" spc="20">
                <a:solidFill>
                  <a:srgbClr val="454546"/>
                </a:solidFill>
                <a:latin typeface="HelveticaNeueLT Pro 55 Roman" panose="020B0604020202020204" pitchFamily="34" charset="77"/>
                <a:cs typeface="HelveticaNeueLTPro-Roman"/>
              </a:rPr>
              <a:t> </a:t>
            </a:r>
            <a:r>
              <a:rPr sz="806" b="0" i="0" spc="-8">
                <a:solidFill>
                  <a:srgbClr val="454546"/>
                </a:solidFill>
                <a:latin typeface="HelveticaNeueLT Pro 55 Roman" panose="020B0604020202020204" pitchFamily="34" charset="77"/>
                <a:cs typeface="HelveticaNeueLTPro-Roman"/>
              </a:rPr>
              <a:t>background.</a:t>
            </a:r>
            <a:endParaRPr lang="en-GB" sz="806" b="0" i="0" spc="-8">
              <a:solidFill>
                <a:srgbClr val="454546"/>
              </a:solidFill>
              <a:latin typeface="HelveticaNeueLT Pro 55 Roman" panose="020B0604020202020204" pitchFamily="34" charset="77"/>
              <a:cs typeface="HelveticaNeueLTPro-Roman"/>
            </a:endParaRPr>
          </a:p>
          <a:p>
            <a:pPr marL="10241" defTabSz="737372"/>
            <a:r>
              <a:rPr lang="en-GB" sz="968" b="1">
                <a:solidFill>
                  <a:srgbClr val="D43900"/>
                </a:solidFill>
                <a:latin typeface="HelveticaNeueLTPro-Hv"/>
                <a:cs typeface="HelveticaNeueLTPro-Hv"/>
              </a:rPr>
              <a:t>Complementary</a:t>
            </a:r>
            <a:endParaRPr lang="en-GB" sz="968">
              <a:solidFill>
                <a:srgbClr val="D43900"/>
              </a:solidFill>
              <a:latin typeface="HelveticaNeueLTPro-Hv"/>
              <a:cs typeface="HelveticaNeueLTPro-Hv"/>
            </a:endParaRPr>
          </a:p>
          <a:p>
            <a:pPr marL="10241" marR="4097" defTabSz="737372">
              <a:lnSpc>
                <a:spcPct val="125000"/>
              </a:lnSpc>
              <a:spcAft>
                <a:spcPts val="484"/>
              </a:spcAft>
            </a:pPr>
            <a:r>
              <a:rPr lang="en-GB" sz="806" spc="-8">
                <a:solidFill>
                  <a:srgbClr val="454546"/>
                </a:solidFill>
                <a:latin typeface="HelveticaNeueLTPro-Roman"/>
                <a:cs typeface="HelveticaNeueLTPro-Roman"/>
              </a:rPr>
              <a:t>Consisting of </a:t>
            </a:r>
            <a:r>
              <a:rPr lang="en-GB" sz="806">
                <a:solidFill>
                  <a:srgbClr val="454546"/>
                </a:solidFill>
                <a:latin typeface="HelveticaNeueLTPro-Roman"/>
                <a:cs typeface="HelveticaNeueLTPro-Roman"/>
              </a:rPr>
              <a:t>a secondary </a:t>
            </a:r>
            <a:r>
              <a:rPr lang="en-GB" sz="806" spc="-4">
                <a:solidFill>
                  <a:srgbClr val="454546"/>
                </a:solidFill>
                <a:latin typeface="HelveticaNeueLTPro-Roman"/>
                <a:cs typeface="HelveticaNeueLTPro-Roman"/>
              </a:rPr>
              <a:t>and </a:t>
            </a:r>
            <a:r>
              <a:rPr lang="en-GB" sz="806">
                <a:solidFill>
                  <a:srgbClr val="454546"/>
                </a:solidFill>
                <a:latin typeface="HelveticaNeueLTPro-Roman"/>
                <a:cs typeface="HelveticaNeueLTPro-Roman"/>
              </a:rPr>
              <a:t>tertiary </a:t>
            </a:r>
            <a:r>
              <a:rPr lang="en-GB" sz="806" spc="-8">
                <a:solidFill>
                  <a:srgbClr val="454546"/>
                </a:solidFill>
                <a:latin typeface="HelveticaNeueLTPro-Roman"/>
                <a:cs typeface="HelveticaNeueLTPro-Roman"/>
              </a:rPr>
              <a:t>palette. </a:t>
            </a:r>
            <a:r>
              <a:rPr lang="en-GB" sz="806" spc="-4">
                <a:solidFill>
                  <a:srgbClr val="454546"/>
                </a:solidFill>
                <a:latin typeface="HelveticaNeueLTPro-Roman"/>
                <a:cs typeface="HelveticaNeueLTPro-Roman"/>
              </a:rPr>
              <a:t>This </a:t>
            </a:r>
            <a:r>
              <a:rPr lang="en-GB" sz="806" spc="-8">
                <a:solidFill>
                  <a:srgbClr val="454546"/>
                </a:solidFill>
                <a:latin typeface="HelveticaNeueLTPro-Roman"/>
                <a:cs typeface="HelveticaNeueLTPro-Roman"/>
              </a:rPr>
              <a:t>palette </a:t>
            </a:r>
            <a:r>
              <a:rPr lang="en-GB" sz="806" spc="-4">
                <a:solidFill>
                  <a:srgbClr val="454546"/>
                </a:solidFill>
                <a:latin typeface="HelveticaNeueLTPro-Roman"/>
                <a:cs typeface="HelveticaNeueLTPro-Roman"/>
              </a:rPr>
              <a:t>is  designed </a:t>
            </a:r>
            <a:r>
              <a:rPr lang="en-GB" sz="806" spc="-12">
                <a:solidFill>
                  <a:srgbClr val="454546"/>
                </a:solidFill>
                <a:latin typeface="HelveticaNeueLTPro-Roman"/>
                <a:cs typeface="HelveticaNeueLTPro-Roman"/>
              </a:rPr>
              <a:t>to </a:t>
            </a:r>
            <a:r>
              <a:rPr lang="en-GB" sz="806">
                <a:solidFill>
                  <a:srgbClr val="454546"/>
                </a:solidFill>
                <a:latin typeface="HelveticaNeueLTPro-Roman"/>
                <a:cs typeface="HelveticaNeueLTPro-Roman"/>
              </a:rPr>
              <a:t>support </a:t>
            </a:r>
            <a:r>
              <a:rPr lang="en-GB" sz="806" spc="-8">
                <a:solidFill>
                  <a:srgbClr val="454546"/>
                </a:solidFill>
                <a:latin typeface="HelveticaNeueLTPro-Roman"/>
                <a:cs typeface="HelveticaNeueLTPro-Roman"/>
              </a:rPr>
              <a:t>the </a:t>
            </a:r>
            <a:r>
              <a:rPr lang="en-GB" sz="806">
                <a:solidFill>
                  <a:srgbClr val="454546"/>
                </a:solidFill>
                <a:latin typeface="HelveticaNeueLTPro-Roman"/>
                <a:cs typeface="HelveticaNeueLTPro-Roman"/>
              </a:rPr>
              <a:t>primary </a:t>
            </a:r>
            <a:r>
              <a:rPr lang="en-GB" sz="806" spc="-4">
                <a:solidFill>
                  <a:srgbClr val="454546"/>
                </a:solidFill>
                <a:latin typeface="HelveticaNeueLTPro-Roman"/>
                <a:cs typeface="HelveticaNeueLTPro-Roman"/>
              </a:rPr>
              <a:t>colours. Ideal if </a:t>
            </a:r>
            <a:r>
              <a:rPr lang="en-GB" sz="806" spc="-8">
                <a:solidFill>
                  <a:srgbClr val="454546"/>
                </a:solidFill>
                <a:latin typeface="HelveticaNeueLTPro-Roman"/>
                <a:cs typeface="HelveticaNeueLTPro-Roman"/>
              </a:rPr>
              <a:t>communication </a:t>
            </a:r>
            <a:r>
              <a:rPr lang="en-GB" sz="806">
                <a:solidFill>
                  <a:srgbClr val="454546"/>
                </a:solidFill>
                <a:latin typeface="HelveticaNeueLTPro-Roman"/>
                <a:cs typeface="HelveticaNeueLTPro-Roman"/>
              </a:rPr>
              <a:t>needs further </a:t>
            </a:r>
            <a:r>
              <a:rPr lang="en-GB" sz="806" spc="-4">
                <a:solidFill>
                  <a:srgbClr val="454546"/>
                </a:solidFill>
                <a:latin typeface="HelveticaNeueLTPro-Roman"/>
                <a:cs typeface="HelveticaNeueLTPro-Roman"/>
              </a:rPr>
              <a:t>stand out. </a:t>
            </a:r>
            <a:r>
              <a:rPr lang="en-GB" sz="806">
                <a:solidFill>
                  <a:srgbClr val="454546"/>
                </a:solidFill>
                <a:latin typeface="HelveticaNeueLTPro-Roman"/>
                <a:cs typeface="HelveticaNeueLTPro-Roman"/>
              </a:rPr>
              <a:t>These </a:t>
            </a:r>
            <a:r>
              <a:rPr lang="en-GB" sz="806" spc="-4">
                <a:solidFill>
                  <a:srgbClr val="454546"/>
                </a:solidFill>
                <a:latin typeface="HelveticaNeueLTPro-Roman"/>
                <a:cs typeface="HelveticaNeueLTPro-Roman"/>
              </a:rPr>
              <a:t>colours are also designed </a:t>
            </a:r>
            <a:r>
              <a:rPr lang="en-GB" sz="806" spc="-8">
                <a:solidFill>
                  <a:srgbClr val="454546"/>
                </a:solidFill>
                <a:latin typeface="HelveticaNeueLTPro-Roman"/>
                <a:cs typeface="HelveticaNeueLTPro-Roman"/>
              </a:rPr>
              <a:t>with </a:t>
            </a:r>
            <a:r>
              <a:rPr lang="en-GB" sz="806">
                <a:solidFill>
                  <a:srgbClr val="454546"/>
                </a:solidFill>
                <a:latin typeface="HelveticaNeueLTPro-Roman"/>
                <a:cs typeface="HelveticaNeueLTPro-Roman"/>
              </a:rPr>
              <a:t>charts </a:t>
            </a:r>
            <a:r>
              <a:rPr lang="en-GB" sz="806" spc="-4">
                <a:solidFill>
                  <a:srgbClr val="454546"/>
                </a:solidFill>
                <a:latin typeface="HelveticaNeueLTPro-Roman"/>
                <a:cs typeface="HelveticaNeueLTPro-Roman"/>
              </a:rPr>
              <a:t>and colour </a:t>
            </a:r>
            <a:r>
              <a:rPr lang="en-GB" sz="806" spc="-8">
                <a:solidFill>
                  <a:srgbClr val="454546"/>
                </a:solidFill>
                <a:latin typeface="HelveticaNeueLTPro-Roman"/>
                <a:cs typeface="HelveticaNeueLTPro-Roman"/>
              </a:rPr>
              <a:t>coordinating </a:t>
            </a:r>
            <a:r>
              <a:rPr lang="en-GB" sz="806" spc="-4">
                <a:solidFill>
                  <a:srgbClr val="454546"/>
                </a:solidFill>
                <a:latin typeface="HelveticaNeueLTPro-Roman"/>
                <a:cs typeface="HelveticaNeueLTPro-Roman"/>
              </a:rPr>
              <a:t>in</a:t>
            </a:r>
            <a:r>
              <a:rPr lang="en-GB" sz="806" spc="8">
                <a:solidFill>
                  <a:srgbClr val="454546"/>
                </a:solidFill>
                <a:latin typeface="HelveticaNeueLTPro-Roman"/>
                <a:cs typeface="HelveticaNeueLTPro-Roman"/>
              </a:rPr>
              <a:t> </a:t>
            </a:r>
            <a:r>
              <a:rPr lang="en-GB" sz="806" spc="-8">
                <a:solidFill>
                  <a:srgbClr val="454546"/>
                </a:solidFill>
                <a:latin typeface="HelveticaNeueLTPro-Roman"/>
                <a:cs typeface="HelveticaNeueLTPro-Roman"/>
              </a:rPr>
              <a:t>mind.</a:t>
            </a:r>
          </a:p>
          <a:p>
            <a:pPr marL="10241" defTabSz="737372">
              <a:spcBef>
                <a:spcPts val="81"/>
              </a:spcBef>
            </a:pPr>
            <a:r>
              <a:rPr lang="en-GB" sz="968" b="1" spc="-4">
                <a:solidFill>
                  <a:srgbClr val="D43900"/>
                </a:solidFill>
                <a:latin typeface="HelveticaNeueLTPro-Hv"/>
                <a:cs typeface="HelveticaNeueLTPro-Hv"/>
              </a:rPr>
              <a:t>Note</a:t>
            </a:r>
            <a:endParaRPr lang="en-GB" sz="968">
              <a:solidFill>
                <a:srgbClr val="D43900"/>
              </a:solidFill>
              <a:latin typeface="HelveticaNeueLTPro-Hv"/>
              <a:cs typeface="HelveticaNeueLTPro-Hv"/>
            </a:endParaRPr>
          </a:p>
          <a:p>
            <a:pPr marL="10241" marR="4097" defTabSz="737372">
              <a:lnSpc>
                <a:spcPct val="125000"/>
              </a:lnSpc>
            </a:pPr>
            <a:r>
              <a:rPr lang="en-GB" sz="806" spc="-4">
                <a:solidFill>
                  <a:srgbClr val="454546"/>
                </a:solidFill>
                <a:latin typeface="HelveticaNeueLTPro-Roman"/>
                <a:cs typeface="HelveticaNeueLTPro-Roman"/>
              </a:rPr>
              <a:t>When using </a:t>
            </a:r>
            <a:r>
              <a:rPr lang="en-GB" sz="806" spc="-8">
                <a:solidFill>
                  <a:srgbClr val="454546"/>
                </a:solidFill>
                <a:latin typeface="HelveticaNeueLTPro-Roman"/>
                <a:cs typeface="HelveticaNeueLTPro-Roman"/>
              </a:rPr>
              <a:t>the </a:t>
            </a:r>
            <a:r>
              <a:rPr lang="en-GB" sz="806" spc="-4">
                <a:solidFill>
                  <a:srgbClr val="454546"/>
                </a:solidFill>
                <a:latin typeface="HelveticaNeueLTPro-Roman"/>
                <a:cs typeface="HelveticaNeueLTPro-Roman"/>
              </a:rPr>
              <a:t>colour </a:t>
            </a:r>
            <a:r>
              <a:rPr lang="en-GB" sz="806" spc="-8">
                <a:solidFill>
                  <a:srgbClr val="454546"/>
                </a:solidFill>
                <a:latin typeface="HelveticaNeueLTPro-Roman"/>
                <a:cs typeface="HelveticaNeueLTPro-Roman"/>
              </a:rPr>
              <a:t>palette, refer </a:t>
            </a:r>
            <a:r>
              <a:rPr lang="en-GB" sz="806" spc="-12">
                <a:solidFill>
                  <a:srgbClr val="454546"/>
                </a:solidFill>
                <a:latin typeface="HelveticaNeueLTPro-Roman"/>
                <a:cs typeface="HelveticaNeueLTPro-Roman"/>
              </a:rPr>
              <a:t>to </a:t>
            </a:r>
            <a:r>
              <a:rPr lang="en-GB" sz="806" spc="-8">
                <a:solidFill>
                  <a:srgbClr val="454546"/>
                </a:solidFill>
                <a:latin typeface="HelveticaNeueLTPro-Roman"/>
                <a:cs typeface="HelveticaNeueLTPro-Roman"/>
              </a:rPr>
              <a:t>the templates provided  </a:t>
            </a:r>
            <a:r>
              <a:rPr lang="en-GB" sz="806" spc="-4">
                <a:solidFill>
                  <a:srgbClr val="454546"/>
                </a:solidFill>
                <a:latin typeface="HelveticaNeueLTPro-Roman"/>
                <a:cs typeface="HelveticaNeueLTPro-Roman"/>
              </a:rPr>
              <a:t>and </a:t>
            </a:r>
            <a:r>
              <a:rPr lang="en-GB" sz="806">
                <a:solidFill>
                  <a:srgbClr val="454546"/>
                </a:solidFill>
                <a:latin typeface="HelveticaNeueLTPro-Roman"/>
                <a:cs typeface="HelveticaNeueLTPro-Roman"/>
              </a:rPr>
              <a:t>be </a:t>
            </a:r>
            <a:r>
              <a:rPr lang="en-GB" sz="806" spc="-8">
                <a:solidFill>
                  <a:srgbClr val="454546"/>
                </a:solidFill>
                <a:latin typeface="HelveticaNeueLTPro-Roman"/>
                <a:cs typeface="HelveticaNeueLTPro-Roman"/>
              </a:rPr>
              <a:t>mindful of </a:t>
            </a:r>
            <a:r>
              <a:rPr lang="en-GB" sz="806" spc="-4">
                <a:solidFill>
                  <a:srgbClr val="454546"/>
                </a:solidFill>
                <a:latin typeface="HelveticaNeueLTPro-Roman"/>
                <a:cs typeface="HelveticaNeueLTPro-Roman"/>
              </a:rPr>
              <a:t>using </a:t>
            </a:r>
            <a:r>
              <a:rPr lang="en-GB" sz="806" spc="-8">
                <a:solidFill>
                  <a:srgbClr val="454546"/>
                </a:solidFill>
                <a:latin typeface="HelveticaNeueLTPro-Roman"/>
                <a:cs typeface="HelveticaNeueLTPro-Roman"/>
              </a:rPr>
              <a:t>too many </a:t>
            </a:r>
            <a:r>
              <a:rPr lang="en-GB" sz="806" spc="-4">
                <a:solidFill>
                  <a:srgbClr val="454546"/>
                </a:solidFill>
                <a:latin typeface="HelveticaNeueLTPro-Roman"/>
                <a:cs typeface="HelveticaNeueLTPro-Roman"/>
              </a:rPr>
              <a:t>colours on one </a:t>
            </a:r>
            <a:br>
              <a:rPr lang="en-GB" sz="806" spc="-4">
                <a:solidFill>
                  <a:srgbClr val="454546"/>
                </a:solidFill>
                <a:latin typeface="HelveticaNeueLTPro-Roman"/>
                <a:cs typeface="HelveticaNeueLTPro-Roman"/>
              </a:rPr>
            </a:br>
            <a:r>
              <a:rPr lang="en-GB" sz="806" spc="-4">
                <a:solidFill>
                  <a:srgbClr val="454546"/>
                </a:solidFill>
                <a:latin typeface="HelveticaNeueLTPro-Roman"/>
                <a:cs typeface="HelveticaNeueLTPro-Roman"/>
              </a:rPr>
              <a:t>piece </a:t>
            </a:r>
            <a:r>
              <a:rPr lang="en-GB" sz="806" spc="-8">
                <a:solidFill>
                  <a:srgbClr val="454546"/>
                </a:solidFill>
                <a:latin typeface="HelveticaNeueLTPro-Roman"/>
                <a:cs typeface="HelveticaNeueLTPro-Roman"/>
              </a:rPr>
              <a:t>of communication. </a:t>
            </a:r>
            <a:r>
              <a:rPr lang="en-GB" sz="806" spc="-12">
                <a:solidFill>
                  <a:srgbClr val="454546"/>
                </a:solidFill>
                <a:latin typeface="HelveticaNeueLTPro-Roman"/>
                <a:cs typeface="HelveticaNeueLTPro-Roman"/>
              </a:rPr>
              <a:t>Make </a:t>
            </a:r>
            <a:r>
              <a:rPr lang="en-GB" sz="806" spc="-4">
                <a:solidFill>
                  <a:srgbClr val="454546"/>
                </a:solidFill>
                <a:latin typeface="HelveticaNeueLTPro-Roman"/>
                <a:cs typeface="HelveticaNeueLTPro-Roman"/>
              </a:rPr>
              <a:t>sure </a:t>
            </a:r>
            <a:r>
              <a:rPr lang="en-GB" sz="806" spc="-8">
                <a:solidFill>
                  <a:srgbClr val="454546"/>
                </a:solidFill>
                <a:latin typeface="HelveticaNeueLTPro-Roman"/>
                <a:cs typeface="HelveticaNeueLTPro-Roman"/>
              </a:rPr>
              <a:t>the copy </a:t>
            </a:r>
            <a:r>
              <a:rPr lang="en-GB" sz="806" spc="-4">
                <a:solidFill>
                  <a:srgbClr val="454546"/>
                </a:solidFill>
                <a:latin typeface="HelveticaNeueLTPro-Roman"/>
                <a:cs typeface="HelveticaNeueLTPro-Roman"/>
              </a:rPr>
              <a:t>and </a:t>
            </a:r>
            <a:r>
              <a:rPr lang="en-GB" sz="806">
                <a:solidFill>
                  <a:srgbClr val="454546"/>
                </a:solidFill>
                <a:latin typeface="HelveticaNeueLTPro-Roman"/>
                <a:cs typeface="HelveticaNeueLTPro-Roman"/>
              </a:rPr>
              <a:t>imagery </a:t>
            </a:r>
            <a:r>
              <a:rPr lang="en-GB" sz="806" spc="-4">
                <a:solidFill>
                  <a:srgbClr val="454546"/>
                </a:solidFill>
                <a:latin typeface="HelveticaNeueLTPro-Roman"/>
                <a:cs typeface="HelveticaNeueLTPro-Roman"/>
              </a:rPr>
              <a:t>are </a:t>
            </a:r>
            <a:r>
              <a:rPr lang="en-GB" sz="806" spc="-8">
                <a:solidFill>
                  <a:srgbClr val="454546"/>
                </a:solidFill>
                <a:latin typeface="HelveticaNeueLTPro-Roman"/>
                <a:cs typeface="HelveticaNeueLTPro-Roman"/>
              </a:rPr>
              <a:t>legible </a:t>
            </a:r>
            <a:r>
              <a:rPr lang="en-GB" sz="806" spc="-4">
                <a:solidFill>
                  <a:srgbClr val="454546"/>
                </a:solidFill>
                <a:latin typeface="HelveticaNeueLTPro-Roman"/>
                <a:cs typeface="HelveticaNeueLTPro-Roman"/>
              </a:rPr>
              <a:t>and </a:t>
            </a:r>
            <a:r>
              <a:rPr lang="en-GB" sz="806" spc="-8">
                <a:solidFill>
                  <a:srgbClr val="454546"/>
                </a:solidFill>
                <a:latin typeface="HelveticaNeueLTPro-Roman"/>
                <a:cs typeface="HelveticaNeueLTPro-Roman"/>
              </a:rPr>
              <a:t>that </a:t>
            </a:r>
            <a:r>
              <a:rPr lang="en-GB" sz="806" spc="-4">
                <a:solidFill>
                  <a:srgbClr val="454546"/>
                </a:solidFill>
                <a:latin typeface="HelveticaNeueLTPro-Roman"/>
                <a:cs typeface="HelveticaNeueLTPro-Roman"/>
              </a:rPr>
              <a:t>colours are used</a:t>
            </a:r>
            <a:r>
              <a:rPr lang="en-GB" sz="806" spc="16">
                <a:solidFill>
                  <a:srgbClr val="454546"/>
                </a:solidFill>
                <a:latin typeface="HelveticaNeueLTPro-Roman"/>
                <a:cs typeface="HelveticaNeueLTPro-Roman"/>
              </a:rPr>
              <a:t> </a:t>
            </a:r>
            <a:r>
              <a:rPr lang="en-GB" sz="806" spc="-12">
                <a:solidFill>
                  <a:srgbClr val="454546"/>
                </a:solidFill>
                <a:latin typeface="HelveticaNeueLTPro-Roman"/>
                <a:cs typeface="HelveticaNeueLTPro-Roman"/>
              </a:rPr>
              <a:t>sparingly.</a:t>
            </a:r>
            <a:endParaRPr lang="en-GB" sz="806">
              <a:solidFill>
                <a:srgbClr val="454546"/>
              </a:solidFill>
              <a:latin typeface="HelveticaNeueLTPro-Roman"/>
              <a:cs typeface="HelveticaNeueLTPro-Roman"/>
            </a:endParaRPr>
          </a:p>
        </p:txBody>
      </p:sp>
      <p:sp>
        <p:nvSpPr>
          <p:cNvPr id="20" name="Rectangle 19">
            <a:extLst>
              <a:ext uri="{FF2B5EF4-FFF2-40B4-BE49-F238E27FC236}">
                <a16:creationId xmlns:a16="http://schemas.microsoft.com/office/drawing/2014/main" id="{1A785225-9A48-D846-BA65-07C0DF0D6E51}"/>
              </a:ext>
            </a:extLst>
          </p:cNvPr>
          <p:cNvSpPr/>
          <p:nvPr userDrawn="1"/>
        </p:nvSpPr>
        <p:spPr>
          <a:xfrm>
            <a:off x="6096000" y="1918694"/>
            <a:ext cx="595676" cy="216341"/>
          </a:xfrm>
          <a:prstGeom prst="rect">
            <a:avLst/>
          </a:prstGeom>
        </p:spPr>
        <p:txBody>
          <a:bodyPr wrap="none">
            <a:spAutoFit/>
          </a:bodyPr>
          <a:lstStyle/>
          <a:p>
            <a:pPr marL="10241" defTabSz="737372">
              <a:spcBef>
                <a:spcPts val="81"/>
              </a:spcBef>
            </a:pPr>
            <a:r>
              <a:rPr lang="en-GB" sz="806" b="1" i="0">
                <a:solidFill>
                  <a:srgbClr val="D43900"/>
                </a:solidFill>
                <a:latin typeface="HelveticaNeueLT Pro 55 Roman" panose="020B0604020202020204" pitchFamily="34" charset="77"/>
                <a:cs typeface="HelveticaNeueLTPro-Hv"/>
              </a:rPr>
              <a:t>Primary</a:t>
            </a:r>
          </a:p>
        </p:txBody>
      </p:sp>
      <p:sp>
        <p:nvSpPr>
          <p:cNvPr id="22" name="Rectangle 21">
            <a:extLst>
              <a:ext uri="{FF2B5EF4-FFF2-40B4-BE49-F238E27FC236}">
                <a16:creationId xmlns:a16="http://schemas.microsoft.com/office/drawing/2014/main" id="{80EBBE67-735C-BC45-9397-22C2FACEDCE8}"/>
              </a:ext>
            </a:extLst>
          </p:cNvPr>
          <p:cNvSpPr/>
          <p:nvPr userDrawn="1"/>
        </p:nvSpPr>
        <p:spPr>
          <a:xfrm>
            <a:off x="8885405" y="1912954"/>
            <a:ext cx="1015663" cy="216341"/>
          </a:xfrm>
          <a:prstGeom prst="rect">
            <a:avLst/>
          </a:prstGeom>
        </p:spPr>
        <p:txBody>
          <a:bodyPr wrap="none">
            <a:spAutoFit/>
          </a:bodyPr>
          <a:lstStyle/>
          <a:p>
            <a:pPr marL="10241" defTabSz="737372">
              <a:spcBef>
                <a:spcPts val="81"/>
              </a:spcBef>
            </a:pPr>
            <a:r>
              <a:rPr lang="en-GB" sz="806" b="1" i="0">
                <a:solidFill>
                  <a:srgbClr val="D43900"/>
                </a:solidFill>
                <a:latin typeface="HelveticaNeueLT Pro 55 Roman" panose="020B0604020202020204" pitchFamily="34" charset="77"/>
                <a:cs typeface="HelveticaNeueLTPro-Hv"/>
              </a:rPr>
              <a:t>Complementary</a:t>
            </a:r>
          </a:p>
        </p:txBody>
      </p:sp>
      <p:sp>
        <p:nvSpPr>
          <p:cNvPr id="23" name="Title 2">
            <a:extLst>
              <a:ext uri="{FF2B5EF4-FFF2-40B4-BE49-F238E27FC236}">
                <a16:creationId xmlns:a16="http://schemas.microsoft.com/office/drawing/2014/main" id="{705249DA-C75A-454C-80D2-291C9ADA6187}"/>
              </a:ext>
            </a:extLst>
          </p:cNvPr>
          <p:cNvSpPr txBox="1">
            <a:spLocks/>
          </p:cNvSpPr>
          <p:nvPr userDrawn="1"/>
        </p:nvSpPr>
        <p:spPr>
          <a:xfrm>
            <a:off x="552149" y="1158465"/>
            <a:ext cx="3961895" cy="824764"/>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NeueLT Std Med" panose="020B0604020202020204" pitchFamily="34" charset="0"/>
                <a:ea typeface="Helvetica Neue Condensed" panose="02000503000000020004" pitchFamily="2" charset="0"/>
                <a:cs typeface="Helvetica Neue Condensed" panose="02000503000000020004" pitchFamily="2" charset="0"/>
              </a:defRPr>
            </a:lvl1pPr>
          </a:lstStyle>
          <a:p>
            <a:pPr defTabSz="737354"/>
            <a:r>
              <a:rPr lang="en-GB" sz="2500">
                <a:solidFill>
                  <a:srgbClr val="D43900"/>
                </a:solidFill>
                <a:latin typeface="HelveticaNeueLT Pro 55 Roman" panose="020B0604020202020204" pitchFamily="34" charset="77"/>
              </a:rPr>
              <a:t>Title Slide Header</a:t>
            </a:r>
          </a:p>
          <a:p>
            <a:pPr defTabSz="737354"/>
            <a:r>
              <a:rPr lang="en-US" sz="900">
                <a:solidFill>
                  <a:srgbClr val="454546"/>
                </a:solidFill>
                <a:latin typeface="HelveticaNeueLT Pro 55 Roman" panose="020B0604020202020204" pitchFamily="34" charset="77"/>
              </a:rPr>
              <a:t>Helvetica Neue Lt Pro (Roman) – 25pt</a:t>
            </a:r>
          </a:p>
        </p:txBody>
      </p:sp>
      <p:sp>
        <p:nvSpPr>
          <p:cNvPr id="24" name="Text Placeholder 3">
            <a:extLst>
              <a:ext uri="{FF2B5EF4-FFF2-40B4-BE49-F238E27FC236}">
                <a16:creationId xmlns:a16="http://schemas.microsoft.com/office/drawing/2014/main" id="{897AA2E2-E1CF-3541-A4BF-B5E6E7D34363}"/>
              </a:ext>
            </a:extLst>
          </p:cNvPr>
          <p:cNvSpPr txBox="1">
            <a:spLocks/>
          </p:cNvSpPr>
          <p:nvPr userDrawn="1"/>
        </p:nvSpPr>
        <p:spPr>
          <a:xfrm>
            <a:off x="552149" y="2977752"/>
            <a:ext cx="4811098" cy="2981061"/>
          </a:xfrm>
          <a:prstGeom prst="rect">
            <a:avLst/>
          </a:prstGeom>
          <a:ln>
            <a:noFill/>
          </a:ln>
        </p:spPr>
        <p:txBody>
          <a:bodyPr/>
          <a:lstStyle>
            <a:lvl1pPr marL="0" indent="0" algn="l" defTabSz="914377" rtl="0" eaLnBrk="1" latinLnBrk="0" hangingPunct="1">
              <a:lnSpc>
                <a:spcPct val="90000"/>
              </a:lnSpc>
              <a:spcBef>
                <a:spcPts val="1000"/>
              </a:spcBef>
              <a:buFont typeface="Arial" panose="020B0604020202020204" pitchFamily="34" charset="0"/>
              <a:buNone/>
              <a:defRPr sz="1400" b="0" i="0" kern="1200">
                <a:solidFill>
                  <a:srgbClr val="FFBF22"/>
                </a:solidFill>
                <a:latin typeface="HelveticaNeueLT Std L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NeueLT Std L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NeueLT Std L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NeueLT Std L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NeueLT Std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37354">
              <a:spcBef>
                <a:spcPts val="806"/>
              </a:spcBef>
              <a:defRPr/>
            </a:pPr>
            <a:r>
              <a:rPr lang="en-GB" sz="1200" b="0" i="0">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Lorem ipsum dolor sit amet, consectetuer adipiscing elit. Maecenas porttitor congue massa. Fusce posuere, magna sed pulvinar ultricies, purus lectus malesuada libero, sit amet commodo magna eros quis urna.</a:t>
            </a: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r>
              <a:rPr lang="en-US" sz="900">
                <a:solidFill>
                  <a:srgbClr val="454546"/>
                </a:solidFill>
                <a:latin typeface="HelveticaNeueLT Pro 55 Roman" panose="020B0604020202020204" pitchFamily="34" charset="77"/>
              </a:rPr>
              <a:t>Intro copy - Helvetica Neue Lt Pro (Medium) – 12pt</a:t>
            </a: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endParaRPr lang="en-GB" sz="900" b="0" i="0">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endParaRPr>
          </a:p>
          <a:p>
            <a:pPr defTabSz="737354">
              <a:spcBef>
                <a:spcPts val="806"/>
              </a:spcBef>
              <a:defRPr/>
            </a:pPr>
            <a:r>
              <a:rPr lang="en-GB" sz="1400" b="1" i="0">
                <a:solidFill>
                  <a:srgbClr val="D43900"/>
                </a:solidFill>
                <a:latin typeface="HelveticaNeueLT Pro 55 Roman" panose="020B0604020202020204" pitchFamily="34" charset="77"/>
              </a:rPr>
              <a:t>Sub heading 1 – Helvetica Neue LT Pro (Bold) – 14pt </a:t>
            </a: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endParaRPr lang="en-GB" sz="1200" b="1" i="0">
              <a:solidFill>
                <a:srgbClr val="D43900"/>
              </a:solidFill>
              <a:latin typeface="HelveticaNeueLT Pro 55 Roman" panose="020B0604020202020204" pitchFamily="34" charset="77"/>
            </a:endParaRP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r>
              <a:rPr lang="en-GB" sz="1200" b="1" i="0">
                <a:solidFill>
                  <a:srgbClr val="D43900"/>
                </a:solidFill>
                <a:latin typeface="HelveticaNeueLT Pro 55 Roman" panose="020B0604020202020204" pitchFamily="34" charset="77"/>
              </a:rPr>
              <a:t>Sub heading 2 – Helvetica Neue LT Pro (Bold) – 12pt </a:t>
            </a: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endParaRPr lang="en-GB" sz="900" b="1" i="0">
              <a:solidFill>
                <a:srgbClr val="454546"/>
              </a:solidFill>
              <a:latin typeface="HelveticaNeueLT Pro 55 Roman" panose="020B0604020202020204" pitchFamily="34" charset="77"/>
            </a:endParaRP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r>
              <a:rPr lang="en-GB" sz="900" b="1" i="0">
                <a:solidFill>
                  <a:srgbClr val="454546"/>
                </a:solidFill>
                <a:latin typeface="HelveticaNeueLT Pro 55 Roman" panose="020B0604020202020204" pitchFamily="34" charset="77"/>
              </a:rPr>
              <a:t>Sub heading 3 – Helvetica Neue LT Pro (Bold) – 9pt </a:t>
            </a: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endParaRPr lang="en-GB" sz="900" b="0" i="0">
              <a:solidFill>
                <a:srgbClr val="454546"/>
              </a:solidFill>
              <a:latin typeface="HelveticaNeueLT Pro 55 Roman" panose="020B0604020202020204" pitchFamily="34" charset="77"/>
            </a:endParaRP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r>
              <a:rPr lang="en-GB" sz="900" b="0" i="0">
                <a:solidFill>
                  <a:srgbClr val="454546"/>
                </a:solidFill>
                <a:latin typeface="HelveticaNeueLT Pro 55 Roman" panose="020B0604020202020204" pitchFamily="34" charset="77"/>
              </a:rPr>
              <a:t>Body copy – Helvetica Neue LT Pro (Bold) – 9pt </a:t>
            </a: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endParaRPr lang="en-GB" sz="900" b="1" i="0">
              <a:solidFill>
                <a:srgbClr val="454546"/>
              </a:solidFill>
              <a:latin typeface="HelveticaNeueLT Pro 55 Roman" panose="020B0604020202020204" pitchFamily="34" charset="77"/>
            </a:endParaRP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endParaRPr lang="en-GB" sz="1200" b="1" i="0">
              <a:solidFill>
                <a:srgbClr val="D43900"/>
              </a:solidFill>
              <a:latin typeface="HelveticaNeueLT Pro 55 Roman" panose="020B0604020202020204" pitchFamily="34" charset="77"/>
            </a:endParaRPr>
          </a:p>
          <a:p>
            <a:pPr defTabSz="737354">
              <a:spcBef>
                <a:spcPts val="806"/>
              </a:spcBef>
              <a:defRPr/>
            </a:pPr>
            <a:endParaRPr lang="en-GB" sz="1400" b="1" i="0">
              <a:solidFill>
                <a:srgbClr val="D43900"/>
              </a:solidFill>
              <a:latin typeface="HelveticaNeueLT Pro 55 Roman" panose="020B0604020202020204" pitchFamily="34" charset="77"/>
            </a:endParaRPr>
          </a:p>
          <a:p>
            <a:pPr defTabSz="737354">
              <a:spcBef>
                <a:spcPts val="806"/>
              </a:spcBef>
              <a:defRPr/>
            </a:pPr>
            <a:endParaRPr lang="en-GB" sz="1290">
              <a:solidFill>
                <a:srgbClr val="000000">
                  <a:lumMod val="65000"/>
                  <a:lumOff val="35000"/>
                </a:srgbClr>
              </a:solidFill>
              <a:latin typeface="HelveticaNeueLT Pro 55 Roman" panose="020B0604020202020204" pitchFamily="34" charset="77"/>
            </a:endParaRPr>
          </a:p>
        </p:txBody>
      </p:sp>
      <p:sp>
        <p:nvSpPr>
          <p:cNvPr id="27" name="Title 1">
            <a:extLst>
              <a:ext uri="{FF2B5EF4-FFF2-40B4-BE49-F238E27FC236}">
                <a16:creationId xmlns:a16="http://schemas.microsoft.com/office/drawing/2014/main" id="{D4A9DA12-082B-A34C-8468-11587E48967B}"/>
              </a:ext>
            </a:extLst>
          </p:cNvPr>
          <p:cNvSpPr txBox="1">
            <a:spLocks/>
          </p:cNvSpPr>
          <p:nvPr userDrawn="1"/>
        </p:nvSpPr>
        <p:spPr>
          <a:xfrm>
            <a:off x="552149" y="713193"/>
            <a:ext cx="3914022" cy="390715"/>
          </a:xfrm>
          <a:prstGeom prst="rect">
            <a:avLst/>
          </a:prstGeom>
        </p:spPr>
        <p:txBody>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defTabSz="737354"/>
            <a:r>
              <a:rPr lang="en-US" sz="1613" b="0" i="0">
                <a:solidFill>
                  <a:srgbClr val="454546"/>
                </a:solidFill>
                <a:latin typeface="HelveticaNeueLT Pro 65 Md" panose="020B0604020202020204" pitchFamily="34" charset="77"/>
              </a:rPr>
              <a:t>PowerPoint Template Guide</a:t>
            </a:r>
          </a:p>
        </p:txBody>
      </p:sp>
      <p:sp>
        <p:nvSpPr>
          <p:cNvPr id="30" name="Title 2">
            <a:extLst>
              <a:ext uri="{FF2B5EF4-FFF2-40B4-BE49-F238E27FC236}">
                <a16:creationId xmlns:a16="http://schemas.microsoft.com/office/drawing/2014/main" id="{D8F9DDC2-B081-0641-9597-6AFD59265FE2}"/>
              </a:ext>
            </a:extLst>
          </p:cNvPr>
          <p:cNvSpPr txBox="1">
            <a:spLocks/>
          </p:cNvSpPr>
          <p:nvPr userDrawn="1"/>
        </p:nvSpPr>
        <p:spPr>
          <a:xfrm>
            <a:off x="552149" y="1818341"/>
            <a:ext cx="3961895" cy="824764"/>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NeueLT Std Med" panose="020B0604020202020204" pitchFamily="34" charset="0"/>
                <a:ea typeface="Helvetica Neue Condensed" panose="02000503000000020004" pitchFamily="2" charset="0"/>
                <a:cs typeface="Helvetica Neue Condensed" panose="02000503000000020004" pitchFamily="2" charset="0"/>
              </a:defRPr>
            </a:lvl1pPr>
          </a:lstStyle>
          <a:p>
            <a:pPr defTabSz="737354"/>
            <a:r>
              <a:rPr lang="en-GB" sz="2000">
                <a:solidFill>
                  <a:srgbClr val="D43900"/>
                </a:solidFill>
                <a:latin typeface="HelveticaNeueLT Pro 55 Roman" panose="020B0604020202020204" pitchFamily="34" charset="77"/>
              </a:rPr>
              <a:t>Section Title</a:t>
            </a:r>
          </a:p>
          <a:p>
            <a:pPr defTabSz="737354"/>
            <a:r>
              <a:rPr lang="en-US" sz="900">
                <a:solidFill>
                  <a:srgbClr val="454546"/>
                </a:solidFill>
                <a:latin typeface="HelveticaNeueLT Pro 55 Roman" panose="020B0604020202020204" pitchFamily="34" charset="77"/>
              </a:rPr>
              <a:t>Helvetica Neue Lt Pro (Roman) – 20pt</a:t>
            </a:r>
          </a:p>
        </p:txBody>
      </p:sp>
      <p:sp>
        <p:nvSpPr>
          <p:cNvPr id="31" name="Title 2">
            <a:extLst>
              <a:ext uri="{FF2B5EF4-FFF2-40B4-BE49-F238E27FC236}">
                <a16:creationId xmlns:a16="http://schemas.microsoft.com/office/drawing/2014/main" id="{03E029CE-9E7F-E244-9307-4763DEC2F5A6}"/>
              </a:ext>
            </a:extLst>
          </p:cNvPr>
          <p:cNvSpPr txBox="1">
            <a:spLocks/>
          </p:cNvSpPr>
          <p:nvPr userDrawn="1"/>
        </p:nvSpPr>
        <p:spPr>
          <a:xfrm>
            <a:off x="552149" y="2376382"/>
            <a:ext cx="3961895" cy="824764"/>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NeueLT Std Med" panose="020B0604020202020204" pitchFamily="34" charset="0"/>
                <a:ea typeface="Helvetica Neue Condensed" panose="02000503000000020004" pitchFamily="2" charset="0"/>
                <a:cs typeface="Helvetica Neue Condensed" panose="02000503000000020004" pitchFamily="2" charset="0"/>
              </a:defRPr>
            </a:lvl1pPr>
          </a:lstStyle>
          <a:p>
            <a:pPr defTabSz="737354"/>
            <a:r>
              <a:rPr lang="en-GB" sz="1800" b="1" i="0">
                <a:solidFill>
                  <a:srgbClr val="D43900"/>
                </a:solidFill>
                <a:latin typeface="HelveticaNeueLT Pro 55 Roman" panose="020B0604020202020204" pitchFamily="34" charset="77"/>
              </a:rPr>
              <a:t>Heading</a:t>
            </a:r>
            <a:r>
              <a:rPr lang="en-GB" sz="2000" b="1" i="0">
                <a:solidFill>
                  <a:srgbClr val="D43900"/>
                </a:solidFill>
                <a:latin typeface="HelveticaNeueLT Pro 55 Roman" panose="020B0604020202020204" pitchFamily="34" charset="77"/>
              </a:rPr>
              <a:t> </a:t>
            </a:r>
          </a:p>
          <a:p>
            <a:pPr defTabSz="737354"/>
            <a:r>
              <a:rPr lang="en-US" sz="900">
                <a:solidFill>
                  <a:srgbClr val="454546"/>
                </a:solidFill>
                <a:latin typeface="HelveticaNeueLT Pro 55 Roman" panose="020B0604020202020204" pitchFamily="34" charset="77"/>
              </a:rPr>
              <a:t>Helvetica Neue Lt Pro (Roman) – 18pt</a:t>
            </a:r>
          </a:p>
        </p:txBody>
      </p:sp>
    </p:spTree>
    <p:extLst>
      <p:ext uri="{BB962C8B-B14F-4D97-AF65-F5344CB8AC3E}">
        <p14:creationId xmlns:p14="http://schemas.microsoft.com/office/powerpoint/2010/main" val="2495634832"/>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Picture Placeholder 4">
            <a:extLst>
              <a:ext uri="{FF2B5EF4-FFF2-40B4-BE49-F238E27FC236}">
                <a16:creationId xmlns:a16="http://schemas.microsoft.com/office/drawing/2014/main" id="{FFACF0BA-FCB8-2D4A-9836-FD816C771AFC}"/>
              </a:ext>
            </a:extLst>
          </p:cNvPr>
          <p:cNvPicPr>
            <a:picLocks noChangeAspect="1"/>
          </p:cNvPicPr>
          <p:nvPr userDrawn="1"/>
        </p:nvPicPr>
        <p:blipFill>
          <a:blip r:embed="rId2"/>
          <a:srcRect/>
          <a:stretch/>
        </p:blipFill>
        <p:spPr>
          <a:xfrm>
            <a:off x="0" y="3363"/>
            <a:ext cx="12192000" cy="6858000"/>
          </a:xfrm>
          <a:prstGeom prst="rect">
            <a:avLst/>
          </a:prstGeom>
        </p:spPr>
      </p:pic>
      <p:sp>
        <p:nvSpPr>
          <p:cNvPr id="12" name="Graphic 10">
            <a:extLst>
              <a:ext uri="{FF2B5EF4-FFF2-40B4-BE49-F238E27FC236}">
                <a16:creationId xmlns:a16="http://schemas.microsoft.com/office/drawing/2014/main" id="{1B9E42E0-13AA-6A48-A255-8D58FE3B4315}"/>
              </a:ext>
            </a:extLst>
          </p:cNvPr>
          <p:cNvSpPr/>
          <p:nvPr userDrawn="1"/>
        </p:nvSpPr>
        <p:spPr>
          <a:xfrm>
            <a:off x="-18960" y="5412222"/>
            <a:ext cx="12254029" cy="1305610"/>
          </a:xfrm>
          <a:custGeom>
            <a:avLst/>
            <a:gdLst>
              <a:gd name="connsiteX0" fmla="*/ 11811327 w 11811326"/>
              <a:gd name="connsiteY0" fmla="*/ 0 h 1290890"/>
              <a:gd name="connsiteX1" fmla="*/ 9175762 w 11811326"/>
              <a:gd name="connsiteY1" fmla="*/ 0 h 1290890"/>
              <a:gd name="connsiteX2" fmla="*/ 9135931 w 11811326"/>
              <a:gd name="connsiteY2" fmla="*/ 1121 h 1290890"/>
              <a:gd name="connsiteX3" fmla="*/ 9096509 w 11811326"/>
              <a:gd name="connsiteY3" fmla="*/ 4486 h 1290890"/>
              <a:gd name="connsiteX4" fmla="*/ 9057495 w 11811326"/>
              <a:gd name="connsiteY4" fmla="*/ 10093 h 1290890"/>
              <a:gd name="connsiteX5" fmla="*/ 9018890 w 11811326"/>
              <a:gd name="connsiteY5" fmla="*/ 17943 h 1290890"/>
              <a:gd name="connsiteX6" fmla="*/ 8981000 w 11811326"/>
              <a:gd name="connsiteY6" fmla="*/ 27832 h 1290890"/>
              <a:gd name="connsiteX7" fmla="*/ 8943620 w 11811326"/>
              <a:gd name="connsiteY7" fmla="*/ 39862 h 1290890"/>
              <a:gd name="connsiteX8" fmla="*/ 8907160 w 11811326"/>
              <a:gd name="connsiteY8" fmla="*/ 54034 h 1290890"/>
              <a:gd name="connsiteX9" fmla="*/ 8871414 w 11811326"/>
              <a:gd name="connsiteY9" fmla="*/ 70142 h 1290890"/>
              <a:gd name="connsiteX10" fmla="*/ 8836690 w 11811326"/>
              <a:gd name="connsiteY10" fmla="*/ 88289 h 1290890"/>
              <a:gd name="connsiteX11" fmla="*/ 8802885 w 11811326"/>
              <a:gd name="connsiteY11" fmla="*/ 108373 h 1290890"/>
              <a:gd name="connsiteX12" fmla="*/ 8770203 w 11811326"/>
              <a:gd name="connsiteY12" fmla="*/ 130394 h 1290890"/>
              <a:gd name="connsiteX13" fmla="*/ 8738748 w 11811326"/>
              <a:gd name="connsiteY13" fmla="*/ 154352 h 1290890"/>
              <a:gd name="connsiteX14" fmla="*/ 8708517 w 11811326"/>
              <a:gd name="connsiteY14" fmla="*/ 180044 h 1290890"/>
              <a:gd name="connsiteX15" fmla="*/ 8679716 w 11811326"/>
              <a:gd name="connsiteY15" fmla="*/ 207672 h 1290890"/>
              <a:gd name="connsiteX16" fmla="*/ 8251588 w 11811326"/>
              <a:gd name="connsiteY16" fmla="*/ 646159 h 1290890"/>
              <a:gd name="connsiteX17" fmla="*/ 8222787 w 11811326"/>
              <a:gd name="connsiteY17" fmla="*/ 673788 h 1290890"/>
              <a:gd name="connsiteX18" fmla="*/ 8192557 w 11811326"/>
              <a:gd name="connsiteY18" fmla="*/ 699581 h 1290890"/>
              <a:gd name="connsiteX19" fmla="*/ 8161101 w 11811326"/>
              <a:gd name="connsiteY19" fmla="*/ 723437 h 1290890"/>
              <a:gd name="connsiteX20" fmla="*/ 8128419 w 11811326"/>
              <a:gd name="connsiteY20" fmla="*/ 745458 h 1290890"/>
              <a:gd name="connsiteX21" fmla="*/ 8094614 w 11811326"/>
              <a:gd name="connsiteY21" fmla="*/ 765645 h 1290890"/>
              <a:gd name="connsiteX22" fmla="*/ 8059890 w 11811326"/>
              <a:gd name="connsiteY22" fmla="*/ 783792 h 1290890"/>
              <a:gd name="connsiteX23" fmla="*/ 8024145 w 11811326"/>
              <a:gd name="connsiteY23" fmla="*/ 799900 h 1290890"/>
              <a:gd name="connsiteX24" fmla="*/ 7987582 w 11811326"/>
              <a:gd name="connsiteY24" fmla="*/ 813969 h 1290890"/>
              <a:gd name="connsiteX25" fmla="*/ 7950305 w 11811326"/>
              <a:gd name="connsiteY25" fmla="*/ 825999 h 1290890"/>
              <a:gd name="connsiteX26" fmla="*/ 7912312 w 11811326"/>
              <a:gd name="connsiteY26" fmla="*/ 835990 h 1290890"/>
              <a:gd name="connsiteX27" fmla="*/ 7873810 w 11811326"/>
              <a:gd name="connsiteY27" fmla="*/ 843738 h 1290890"/>
              <a:gd name="connsiteX28" fmla="*/ 7834796 w 11811326"/>
              <a:gd name="connsiteY28" fmla="*/ 849345 h 1290890"/>
              <a:gd name="connsiteX29" fmla="*/ 7795374 w 11811326"/>
              <a:gd name="connsiteY29" fmla="*/ 852710 h 1290890"/>
              <a:gd name="connsiteX30" fmla="*/ 7755543 w 11811326"/>
              <a:gd name="connsiteY30" fmla="*/ 853831 h 1290890"/>
              <a:gd name="connsiteX31" fmla="*/ 0 w 11811326"/>
              <a:gd name="connsiteY31" fmla="*/ 853831 h 1290890"/>
              <a:gd name="connsiteX32" fmla="*/ 0 w 11811326"/>
              <a:gd name="connsiteY32" fmla="*/ 1290891 h 1290890"/>
              <a:gd name="connsiteX33" fmla="*/ 11811327 w 11811326"/>
              <a:gd name="connsiteY33" fmla="*/ 1290891 h 1290890"/>
              <a:gd name="connsiteX0" fmla="*/ 12222807 w 12222807"/>
              <a:gd name="connsiteY0" fmla="*/ 0 h 1290891"/>
              <a:gd name="connsiteX1" fmla="*/ 9587242 w 12222807"/>
              <a:gd name="connsiteY1" fmla="*/ 0 h 1290891"/>
              <a:gd name="connsiteX2" fmla="*/ 9547411 w 12222807"/>
              <a:gd name="connsiteY2" fmla="*/ 1121 h 1290891"/>
              <a:gd name="connsiteX3" fmla="*/ 9507989 w 12222807"/>
              <a:gd name="connsiteY3" fmla="*/ 4486 h 1290891"/>
              <a:gd name="connsiteX4" fmla="*/ 9468975 w 12222807"/>
              <a:gd name="connsiteY4" fmla="*/ 10093 h 1290891"/>
              <a:gd name="connsiteX5" fmla="*/ 9430370 w 12222807"/>
              <a:gd name="connsiteY5" fmla="*/ 17943 h 1290891"/>
              <a:gd name="connsiteX6" fmla="*/ 9392480 w 12222807"/>
              <a:gd name="connsiteY6" fmla="*/ 27832 h 1290891"/>
              <a:gd name="connsiteX7" fmla="*/ 9355100 w 12222807"/>
              <a:gd name="connsiteY7" fmla="*/ 39862 h 1290891"/>
              <a:gd name="connsiteX8" fmla="*/ 9318640 w 12222807"/>
              <a:gd name="connsiteY8" fmla="*/ 54034 h 1290891"/>
              <a:gd name="connsiteX9" fmla="*/ 9282894 w 12222807"/>
              <a:gd name="connsiteY9" fmla="*/ 70142 h 1290891"/>
              <a:gd name="connsiteX10" fmla="*/ 9248170 w 12222807"/>
              <a:gd name="connsiteY10" fmla="*/ 88289 h 1290891"/>
              <a:gd name="connsiteX11" fmla="*/ 9214365 w 12222807"/>
              <a:gd name="connsiteY11" fmla="*/ 108373 h 1290891"/>
              <a:gd name="connsiteX12" fmla="*/ 9181683 w 12222807"/>
              <a:gd name="connsiteY12" fmla="*/ 130394 h 1290891"/>
              <a:gd name="connsiteX13" fmla="*/ 9150228 w 12222807"/>
              <a:gd name="connsiteY13" fmla="*/ 154352 h 1290891"/>
              <a:gd name="connsiteX14" fmla="*/ 9119997 w 12222807"/>
              <a:gd name="connsiteY14" fmla="*/ 180044 h 1290891"/>
              <a:gd name="connsiteX15" fmla="*/ 9091196 w 12222807"/>
              <a:gd name="connsiteY15" fmla="*/ 207672 h 1290891"/>
              <a:gd name="connsiteX16" fmla="*/ 8663068 w 12222807"/>
              <a:gd name="connsiteY16" fmla="*/ 646159 h 1290891"/>
              <a:gd name="connsiteX17" fmla="*/ 8634267 w 12222807"/>
              <a:gd name="connsiteY17" fmla="*/ 673788 h 1290891"/>
              <a:gd name="connsiteX18" fmla="*/ 8604037 w 12222807"/>
              <a:gd name="connsiteY18" fmla="*/ 699581 h 1290891"/>
              <a:gd name="connsiteX19" fmla="*/ 8572581 w 12222807"/>
              <a:gd name="connsiteY19" fmla="*/ 723437 h 1290891"/>
              <a:gd name="connsiteX20" fmla="*/ 8539899 w 12222807"/>
              <a:gd name="connsiteY20" fmla="*/ 745458 h 1290891"/>
              <a:gd name="connsiteX21" fmla="*/ 8506094 w 12222807"/>
              <a:gd name="connsiteY21" fmla="*/ 765645 h 1290891"/>
              <a:gd name="connsiteX22" fmla="*/ 8471370 w 12222807"/>
              <a:gd name="connsiteY22" fmla="*/ 783792 h 1290891"/>
              <a:gd name="connsiteX23" fmla="*/ 8435625 w 12222807"/>
              <a:gd name="connsiteY23" fmla="*/ 799900 h 1290891"/>
              <a:gd name="connsiteX24" fmla="*/ 8399062 w 12222807"/>
              <a:gd name="connsiteY24" fmla="*/ 813969 h 1290891"/>
              <a:gd name="connsiteX25" fmla="*/ 8361785 w 12222807"/>
              <a:gd name="connsiteY25" fmla="*/ 825999 h 1290891"/>
              <a:gd name="connsiteX26" fmla="*/ 8323792 w 12222807"/>
              <a:gd name="connsiteY26" fmla="*/ 835990 h 1290891"/>
              <a:gd name="connsiteX27" fmla="*/ 8285290 w 12222807"/>
              <a:gd name="connsiteY27" fmla="*/ 843738 h 1290891"/>
              <a:gd name="connsiteX28" fmla="*/ 8246276 w 12222807"/>
              <a:gd name="connsiteY28" fmla="*/ 849345 h 1290891"/>
              <a:gd name="connsiteX29" fmla="*/ 8206854 w 12222807"/>
              <a:gd name="connsiteY29" fmla="*/ 852710 h 1290891"/>
              <a:gd name="connsiteX30" fmla="*/ 8167023 w 12222807"/>
              <a:gd name="connsiteY30" fmla="*/ 853831 h 1290891"/>
              <a:gd name="connsiteX31" fmla="*/ 0 w 12222807"/>
              <a:gd name="connsiteY31" fmla="*/ 872119 h 1290891"/>
              <a:gd name="connsiteX32" fmla="*/ 411480 w 12222807"/>
              <a:gd name="connsiteY32" fmla="*/ 1290891 h 1290891"/>
              <a:gd name="connsiteX33" fmla="*/ 12222807 w 12222807"/>
              <a:gd name="connsiteY33" fmla="*/ 1290891 h 1290891"/>
              <a:gd name="connsiteX34" fmla="*/ 12222807 w 12222807"/>
              <a:gd name="connsiteY34" fmla="*/ 0 h 1290891"/>
              <a:gd name="connsiteX0" fmla="*/ 12241095 w 12241095"/>
              <a:gd name="connsiteY0" fmla="*/ 0 h 1290891"/>
              <a:gd name="connsiteX1" fmla="*/ 9605530 w 12241095"/>
              <a:gd name="connsiteY1" fmla="*/ 0 h 1290891"/>
              <a:gd name="connsiteX2" fmla="*/ 9565699 w 12241095"/>
              <a:gd name="connsiteY2" fmla="*/ 1121 h 1290891"/>
              <a:gd name="connsiteX3" fmla="*/ 9526277 w 12241095"/>
              <a:gd name="connsiteY3" fmla="*/ 4486 h 1290891"/>
              <a:gd name="connsiteX4" fmla="*/ 9487263 w 12241095"/>
              <a:gd name="connsiteY4" fmla="*/ 10093 h 1290891"/>
              <a:gd name="connsiteX5" fmla="*/ 9448658 w 12241095"/>
              <a:gd name="connsiteY5" fmla="*/ 17943 h 1290891"/>
              <a:gd name="connsiteX6" fmla="*/ 9410768 w 12241095"/>
              <a:gd name="connsiteY6" fmla="*/ 27832 h 1290891"/>
              <a:gd name="connsiteX7" fmla="*/ 9373388 w 12241095"/>
              <a:gd name="connsiteY7" fmla="*/ 39862 h 1290891"/>
              <a:gd name="connsiteX8" fmla="*/ 9336928 w 12241095"/>
              <a:gd name="connsiteY8" fmla="*/ 54034 h 1290891"/>
              <a:gd name="connsiteX9" fmla="*/ 9301182 w 12241095"/>
              <a:gd name="connsiteY9" fmla="*/ 70142 h 1290891"/>
              <a:gd name="connsiteX10" fmla="*/ 9266458 w 12241095"/>
              <a:gd name="connsiteY10" fmla="*/ 88289 h 1290891"/>
              <a:gd name="connsiteX11" fmla="*/ 9232653 w 12241095"/>
              <a:gd name="connsiteY11" fmla="*/ 108373 h 1290891"/>
              <a:gd name="connsiteX12" fmla="*/ 9199971 w 12241095"/>
              <a:gd name="connsiteY12" fmla="*/ 130394 h 1290891"/>
              <a:gd name="connsiteX13" fmla="*/ 9168516 w 12241095"/>
              <a:gd name="connsiteY13" fmla="*/ 154352 h 1290891"/>
              <a:gd name="connsiteX14" fmla="*/ 9138285 w 12241095"/>
              <a:gd name="connsiteY14" fmla="*/ 180044 h 1290891"/>
              <a:gd name="connsiteX15" fmla="*/ 9109484 w 12241095"/>
              <a:gd name="connsiteY15" fmla="*/ 207672 h 1290891"/>
              <a:gd name="connsiteX16" fmla="*/ 8681356 w 12241095"/>
              <a:gd name="connsiteY16" fmla="*/ 646159 h 1290891"/>
              <a:gd name="connsiteX17" fmla="*/ 8652555 w 12241095"/>
              <a:gd name="connsiteY17" fmla="*/ 673788 h 1290891"/>
              <a:gd name="connsiteX18" fmla="*/ 8622325 w 12241095"/>
              <a:gd name="connsiteY18" fmla="*/ 699581 h 1290891"/>
              <a:gd name="connsiteX19" fmla="*/ 8590869 w 12241095"/>
              <a:gd name="connsiteY19" fmla="*/ 723437 h 1290891"/>
              <a:gd name="connsiteX20" fmla="*/ 8558187 w 12241095"/>
              <a:gd name="connsiteY20" fmla="*/ 745458 h 1290891"/>
              <a:gd name="connsiteX21" fmla="*/ 8524382 w 12241095"/>
              <a:gd name="connsiteY21" fmla="*/ 765645 h 1290891"/>
              <a:gd name="connsiteX22" fmla="*/ 8489658 w 12241095"/>
              <a:gd name="connsiteY22" fmla="*/ 783792 h 1290891"/>
              <a:gd name="connsiteX23" fmla="*/ 8453913 w 12241095"/>
              <a:gd name="connsiteY23" fmla="*/ 799900 h 1290891"/>
              <a:gd name="connsiteX24" fmla="*/ 8417350 w 12241095"/>
              <a:gd name="connsiteY24" fmla="*/ 813969 h 1290891"/>
              <a:gd name="connsiteX25" fmla="*/ 8380073 w 12241095"/>
              <a:gd name="connsiteY25" fmla="*/ 825999 h 1290891"/>
              <a:gd name="connsiteX26" fmla="*/ 8342080 w 12241095"/>
              <a:gd name="connsiteY26" fmla="*/ 835990 h 1290891"/>
              <a:gd name="connsiteX27" fmla="*/ 8303578 w 12241095"/>
              <a:gd name="connsiteY27" fmla="*/ 843738 h 1290891"/>
              <a:gd name="connsiteX28" fmla="*/ 8264564 w 12241095"/>
              <a:gd name="connsiteY28" fmla="*/ 849345 h 1290891"/>
              <a:gd name="connsiteX29" fmla="*/ 8225142 w 12241095"/>
              <a:gd name="connsiteY29" fmla="*/ 852710 h 1290891"/>
              <a:gd name="connsiteX30" fmla="*/ 8185311 w 12241095"/>
              <a:gd name="connsiteY30" fmla="*/ 853831 h 1290891"/>
              <a:gd name="connsiteX31" fmla="*/ 18288 w 12241095"/>
              <a:gd name="connsiteY31" fmla="*/ 872119 h 1290891"/>
              <a:gd name="connsiteX32" fmla="*/ 0 w 12241095"/>
              <a:gd name="connsiteY32" fmla="*/ 1290891 h 1290891"/>
              <a:gd name="connsiteX33" fmla="*/ 12241095 w 12241095"/>
              <a:gd name="connsiteY33" fmla="*/ 1290891 h 1290891"/>
              <a:gd name="connsiteX34" fmla="*/ 12241095 w 12241095"/>
              <a:gd name="connsiteY34" fmla="*/ 0 h 1290891"/>
              <a:gd name="connsiteX0" fmla="*/ 12597711 w 12597711"/>
              <a:gd name="connsiteY0" fmla="*/ 0 h 1290891"/>
              <a:gd name="connsiteX1" fmla="*/ 9605530 w 12597711"/>
              <a:gd name="connsiteY1" fmla="*/ 0 h 1290891"/>
              <a:gd name="connsiteX2" fmla="*/ 9565699 w 12597711"/>
              <a:gd name="connsiteY2" fmla="*/ 1121 h 1290891"/>
              <a:gd name="connsiteX3" fmla="*/ 9526277 w 12597711"/>
              <a:gd name="connsiteY3" fmla="*/ 4486 h 1290891"/>
              <a:gd name="connsiteX4" fmla="*/ 9487263 w 12597711"/>
              <a:gd name="connsiteY4" fmla="*/ 10093 h 1290891"/>
              <a:gd name="connsiteX5" fmla="*/ 9448658 w 12597711"/>
              <a:gd name="connsiteY5" fmla="*/ 17943 h 1290891"/>
              <a:gd name="connsiteX6" fmla="*/ 9410768 w 12597711"/>
              <a:gd name="connsiteY6" fmla="*/ 27832 h 1290891"/>
              <a:gd name="connsiteX7" fmla="*/ 9373388 w 12597711"/>
              <a:gd name="connsiteY7" fmla="*/ 39862 h 1290891"/>
              <a:gd name="connsiteX8" fmla="*/ 9336928 w 12597711"/>
              <a:gd name="connsiteY8" fmla="*/ 54034 h 1290891"/>
              <a:gd name="connsiteX9" fmla="*/ 9301182 w 12597711"/>
              <a:gd name="connsiteY9" fmla="*/ 70142 h 1290891"/>
              <a:gd name="connsiteX10" fmla="*/ 9266458 w 12597711"/>
              <a:gd name="connsiteY10" fmla="*/ 88289 h 1290891"/>
              <a:gd name="connsiteX11" fmla="*/ 9232653 w 12597711"/>
              <a:gd name="connsiteY11" fmla="*/ 108373 h 1290891"/>
              <a:gd name="connsiteX12" fmla="*/ 9199971 w 12597711"/>
              <a:gd name="connsiteY12" fmla="*/ 130394 h 1290891"/>
              <a:gd name="connsiteX13" fmla="*/ 9168516 w 12597711"/>
              <a:gd name="connsiteY13" fmla="*/ 154352 h 1290891"/>
              <a:gd name="connsiteX14" fmla="*/ 9138285 w 12597711"/>
              <a:gd name="connsiteY14" fmla="*/ 180044 h 1290891"/>
              <a:gd name="connsiteX15" fmla="*/ 9109484 w 12597711"/>
              <a:gd name="connsiteY15" fmla="*/ 207672 h 1290891"/>
              <a:gd name="connsiteX16" fmla="*/ 8681356 w 12597711"/>
              <a:gd name="connsiteY16" fmla="*/ 646159 h 1290891"/>
              <a:gd name="connsiteX17" fmla="*/ 8652555 w 12597711"/>
              <a:gd name="connsiteY17" fmla="*/ 673788 h 1290891"/>
              <a:gd name="connsiteX18" fmla="*/ 8622325 w 12597711"/>
              <a:gd name="connsiteY18" fmla="*/ 699581 h 1290891"/>
              <a:gd name="connsiteX19" fmla="*/ 8590869 w 12597711"/>
              <a:gd name="connsiteY19" fmla="*/ 723437 h 1290891"/>
              <a:gd name="connsiteX20" fmla="*/ 8558187 w 12597711"/>
              <a:gd name="connsiteY20" fmla="*/ 745458 h 1290891"/>
              <a:gd name="connsiteX21" fmla="*/ 8524382 w 12597711"/>
              <a:gd name="connsiteY21" fmla="*/ 765645 h 1290891"/>
              <a:gd name="connsiteX22" fmla="*/ 8489658 w 12597711"/>
              <a:gd name="connsiteY22" fmla="*/ 783792 h 1290891"/>
              <a:gd name="connsiteX23" fmla="*/ 8453913 w 12597711"/>
              <a:gd name="connsiteY23" fmla="*/ 799900 h 1290891"/>
              <a:gd name="connsiteX24" fmla="*/ 8417350 w 12597711"/>
              <a:gd name="connsiteY24" fmla="*/ 813969 h 1290891"/>
              <a:gd name="connsiteX25" fmla="*/ 8380073 w 12597711"/>
              <a:gd name="connsiteY25" fmla="*/ 825999 h 1290891"/>
              <a:gd name="connsiteX26" fmla="*/ 8342080 w 12597711"/>
              <a:gd name="connsiteY26" fmla="*/ 835990 h 1290891"/>
              <a:gd name="connsiteX27" fmla="*/ 8303578 w 12597711"/>
              <a:gd name="connsiteY27" fmla="*/ 843738 h 1290891"/>
              <a:gd name="connsiteX28" fmla="*/ 8264564 w 12597711"/>
              <a:gd name="connsiteY28" fmla="*/ 849345 h 1290891"/>
              <a:gd name="connsiteX29" fmla="*/ 8225142 w 12597711"/>
              <a:gd name="connsiteY29" fmla="*/ 852710 h 1290891"/>
              <a:gd name="connsiteX30" fmla="*/ 8185311 w 12597711"/>
              <a:gd name="connsiteY30" fmla="*/ 853831 h 1290891"/>
              <a:gd name="connsiteX31" fmla="*/ 18288 w 12597711"/>
              <a:gd name="connsiteY31" fmla="*/ 872119 h 1290891"/>
              <a:gd name="connsiteX32" fmla="*/ 0 w 12597711"/>
              <a:gd name="connsiteY32" fmla="*/ 1290891 h 1290891"/>
              <a:gd name="connsiteX33" fmla="*/ 12241095 w 12597711"/>
              <a:gd name="connsiteY33" fmla="*/ 1290891 h 1290891"/>
              <a:gd name="connsiteX34" fmla="*/ 12597711 w 12597711"/>
              <a:gd name="connsiteY34" fmla="*/ 0 h 1290891"/>
              <a:gd name="connsiteX0" fmla="*/ 12597711 w 12597711"/>
              <a:gd name="connsiteY0" fmla="*/ 0 h 1300035"/>
              <a:gd name="connsiteX1" fmla="*/ 9605530 w 12597711"/>
              <a:gd name="connsiteY1" fmla="*/ 0 h 1300035"/>
              <a:gd name="connsiteX2" fmla="*/ 9565699 w 12597711"/>
              <a:gd name="connsiteY2" fmla="*/ 1121 h 1300035"/>
              <a:gd name="connsiteX3" fmla="*/ 9526277 w 12597711"/>
              <a:gd name="connsiteY3" fmla="*/ 4486 h 1300035"/>
              <a:gd name="connsiteX4" fmla="*/ 9487263 w 12597711"/>
              <a:gd name="connsiteY4" fmla="*/ 10093 h 1300035"/>
              <a:gd name="connsiteX5" fmla="*/ 9448658 w 12597711"/>
              <a:gd name="connsiteY5" fmla="*/ 17943 h 1300035"/>
              <a:gd name="connsiteX6" fmla="*/ 9410768 w 12597711"/>
              <a:gd name="connsiteY6" fmla="*/ 27832 h 1300035"/>
              <a:gd name="connsiteX7" fmla="*/ 9373388 w 12597711"/>
              <a:gd name="connsiteY7" fmla="*/ 39862 h 1300035"/>
              <a:gd name="connsiteX8" fmla="*/ 9336928 w 12597711"/>
              <a:gd name="connsiteY8" fmla="*/ 54034 h 1300035"/>
              <a:gd name="connsiteX9" fmla="*/ 9301182 w 12597711"/>
              <a:gd name="connsiteY9" fmla="*/ 70142 h 1300035"/>
              <a:gd name="connsiteX10" fmla="*/ 9266458 w 12597711"/>
              <a:gd name="connsiteY10" fmla="*/ 88289 h 1300035"/>
              <a:gd name="connsiteX11" fmla="*/ 9232653 w 12597711"/>
              <a:gd name="connsiteY11" fmla="*/ 108373 h 1300035"/>
              <a:gd name="connsiteX12" fmla="*/ 9199971 w 12597711"/>
              <a:gd name="connsiteY12" fmla="*/ 130394 h 1300035"/>
              <a:gd name="connsiteX13" fmla="*/ 9168516 w 12597711"/>
              <a:gd name="connsiteY13" fmla="*/ 154352 h 1300035"/>
              <a:gd name="connsiteX14" fmla="*/ 9138285 w 12597711"/>
              <a:gd name="connsiteY14" fmla="*/ 180044 h 1300035"/>
              <a:gd name="connsiteX15" fmla="*/ 9109484 w 12597711"/>
              <a:gd name="connsiteY15" fmla="*/ 207672 h 1300035"/>
              <a:gd name="connsiteX16" fmla="*/ 8681356 w 12597711"/>
              <a:gd name="connsiteY16" fmla="*/ 646159 h 1300035"/>
              <a:gd name="connsiteX17" fmla="*/ 8652555 w 12597711"/>
              <a:gd name="connsiteY17" fmla="*/ 673788 h 1300035"/>
              <a:gd name="connsiteX18" fmla="*/ 8622325 w 12597711"/>
              <a:gd name="connsiteY18" fmla="*/ 699581 h 1300035"/>
              <a:gd name="connsiteX19" fmla="*/ 8590869 w 12597711"/>
              <a:gd name="connsiteY19" fmla="*/ 723437 h 1300035"/>
              <a:gd name="connsiteX20" fmla="*/ 8558187 w 12597711"/>
              <a:gd name="connsiteY20" fmla="*/ 745458 h 1300035"/>
              <a:gd name="connsiteX21" fmla="*/ 8524382 w 12597711"/>
              <a:gd name="connsiteY21" fmla="*/ 765645 h 1300035"/>
              <a:gd name="connsiteX22" fmla="*/ 8489658 w 12597711"/>
              <a:gd name="connsiteY22" fmla="*/ 783792 h 1300035"/>
              <a:gd name="connsiteX23" fmla="*/ 8453913 w 12597711"/>
              <a:gd name="connsiteY23" fmla="*/ 799900 h 1300035"/>
              <a:gd name="connsiteX24" fmla="*/ 8417350 w 12597711"/>
              <a:gd name="connsiteY24" fmla="*/ 813969 h 1300035"/>
              <a:gd name="connsiteX25" fmla="*/ 8380073 w 12597711"/>
              <a:gd name="connsiteY25" fmla="*/ 825999 h 1300035"/>
              <a:gd name="connsiteX26" fmla="*/ 8342080 w 12597711"/>
              <a:gd name="connsiteY26" fmla="*/ 835990 h 1300035"/>
              <a:gd name="connsiteX27" fmla="*/ 8303578 w 12597711"/>
              <a:gd name="connsiteY27" fmla="*/ 843738 h 1300035"/>
              <a:gd name="connsiteX28" fmla="*/ 8264564 w 12597711"/>
              <a:gd name="connsiteY28" fmla="*/ 849345 h 1300035"/>
              <a:gd name="connsiteX29" fmla="*/ 8225142 w 12597711"/>
              <a:gd name="connsiteY29" fmla="*/ 852710 h 1300035"/>
              <a:gd name="connsiteX30" fmla="*/ 8185311 w 12597711"/>
              <a:gd name="connsiteY30" fmla="*/ 853831 h 1300035"/>
              <a:gd name="connsiteX31" fmla="*/ 18288 w 12597711"/>
              <a:gd name="connsiteY31" fmla="*/ 872119 h 1300035"/>
              <a:gd name="connsiteX32" fmla="*/ 0 w 12597711"/>
              <a:gd name="connsiteY32" fmla="*/ 1290891 h 1300035"/>
              <a:gd name="connsiteX33" fmla="*/ 12588567 w 12597711"/>
              <a:gd name="connsiteY33" fmla="*/ 1300035 h 1300035"/>
              <a:gd name="connsiteX34" fmla="*/ 12597711 w 12597711"/>
              <a:gd name="connsiteY34" fmla="*/ 0 h 1300035"/>
              <a:gd name="connsiteX0" fmla="*/ 12597711 w 12597711"/>
              <a:gd name="connsiteY0" fmla="*/ 0 h 1300035"/>
              <a:gd name="connsiteX1" fmla="*/ 9605530 w 12597711"/>
              <a:gd name="connsiteY1" fmla="*/ 0 h 1300035"/>
              <a:gd name="connsiteX2" fmla="*/ 9565699 w 12597711"/>
              <a:gd name="connsiteY2" fmla="*/ 1121 h 1300035"/>
              <a:gd name="connsiteX3" fmla="*/ 9526277 w 12597711"/>
              <a:gd name="connsiteY3" fmla="*/ 4486 h 1300035"/>
              <a:gd name="connsiteX4" fmla="*/ 9487263 w 12597711"/>
              <a:gd name="connsiteY4" fmla="*/ 10093 h 1300035"/>
              <a:gd name="connsiteX5" fmla="*/ 9448658 w 12597711"/>
              <a:gd name="connsiteY5" fmla="*/ 17943 h 1300035"/>
              <a:gd name="connsiteX6" fmla="*/ 9410768 w 12597711"/>
              <a:gd name="connsiteY6" fmla="*/ 27832 h 1300035"/>
              <a:gd name="connsiteX7" fmla="*/ 9373388 w 12597711"/>
              <a:gd name="connsiteY7" fmla="*/ 39862 h 1300035"/>
              <a:gd name="connsiteX8" fmla="*/ 9336928 w 12597711"/>
              <a:gd name="connsiteY8" fmla="*/ 54034 h 1300035"/>
              <a:gd name="connsiteX9" fmla="*/ 9301182 w 12597711"/>
              <a:gd name="connsiteY9" fmla="*/ 70142 h 1300035"/>
              <a:gd name="connsiteX10" fmla="*/ 9266458 w 12597711"/>
              <a:gd name="connsiteY10" fmla="*/ 88289 h 1300035"/>
              <a:gd name="connsiteX11" fmla="*/ 9232653 w 12597711"/>
              <a:gd name="connsiteY11" fmla="*/ 108373 h 1300035"/>
              <a:gd name="connsiteX12" fmla="*/ 9199971 w 12597711"/>
              <a:gd name="connsiteY12" fmla="*/ 130394 h 1300035"/>
              <a:gd name="connsiteX13" fmla="*/ 9168516 w 12597711"/>
              <a:gd name="connsiteY13" fmla="*/ 154352 h 1300035"/>
              <a:gd name="connsiteX14" fmla="*/ 9138285 w 12597711"/>
              <a:gd name="connsiteY14" fmla="*/ 180044 h 1300035"/>
              <a:gd name="connsiteX15" fmla="*/ 9109484 w 12597711"/>
              <a:gd name="connsiteY15" fmla="*/ 207672 h 1300035"/>
              <a:gd name="connsiteX16" fmla="*/ 8681356 w 12597711"/>
              <a:gd name="connsiteY16" fmla="*/ 646159 h 1300035"/>
              <a:gd name="connsiteX17" fmla="*/ 8652555 w 12597711"/>
              <a:gd name="connsiteY17" fmla="*/ 673788 h 1300035"/>
              <a:gd name="connsiteX18" fmla="*/ 8622325 w 12597711"/>
              <a:gd name="connsiteY18" fmla="*/ 699581 h 1300035"/>
              <a:gd name="connsiteX19" fmla="*/ 8590869 w 12597711"/>
              <a:gd name="connsiteY19" fmla="*/ 723437 h 1300035"/>
              <a:gd name="connsiteX20" fmla="*/ 8558187 w 12597711"/>
              <a:gd name="connsiteY20" fmla="*/ 745458 h 1300035"/>
              <a:gd name="connsiteX21" fmla="*/ 8524382 w 12597711"/>
              <a:gd name="connsiteY21" fmla="*/ 765645 h 1300035"/>
              <a:gd name="connsiteX22" fmla="*/ 8489658 w 12597711"/>
              <a:gd name="connsiteY22" fmla="*/ 783792 h 1300035"/>
              <a:gd name="connsiteX23" fmla="*/ 8453913 w 12597711"/>
              <a:gd name="connsiteY23" fmla="*/ 799900 h 1300035"/>
              <a:gd name="connsiteX24" fmla="*/ 8417350 w 12597711"/>
              <a:gd name="connsiteY24" fmla="*/ 813969 h 1300035"/>
              <a:gd name="connsiteX25" fmla="*/ 8380073 w 12597711"/>
              <a:gd name="connsiteY25" fmla="*/ 825999 h 1300035"/>
              <a:gd name="connsiteX26" fmla="*/ 8342080 w 12597711"/>
              <a:gd name="connsiteY26" fmla="*/ 835990 h 1300035"/>
              <a:gd name="connsiteX27" fmla="*/ 8303578 w 12597711"/>
              <a:gd name="connsiteY27" fmla="*/ 843738 h 1300035"/>
              <a:gd name="connsiteX28" fmla="*/ 8264564 w 12597711"/>
              <a:gd name="connsiteY28" fmla="*/ 849345 h 1300035"/>
              <a:gd name="connsiteX29" fmla="*/ 8225142 w 12597711"/>
              <a:gd name="connsiteY29" fmla="*/ 852710 h 1300035"/>
              <a:gd name="connsiteX30" fmla="*/ 8185311 w 12597711"/>
              <a:gd name="connsiteY30" fmla="*/ 853831 h 1300035"/>
              <a:gd name="connsiteX31" fmla="*/ 241312 w 12597711"/>
              <a:gd name="connsiteY31" fmla="*/ 877694 h 1300035"/>
              <a:gd name="connsiteX32" fmla="*/ 0 w 12597711"/>
              <a:gd name="connsiteY32" fmla="*/ 1290891 h 1300035"/>
              <a:gd name="connsiteX33" fmla="*/ 12588567 w 12597711"/>
              <a:gd name="connsiteY33" fmla="*/ 1300035 h 1300035"/>
              <a:gd name="connsiteX34" fmla="*/ 12597711 w 12597711"/>
              <a:gd name="connsiteY34" fmla="*/ 0 h 1300035"/>
              <a:gd name="connsiteX0" fmla="*/ 12374686 w 12374686"/>
              <a:gd name="connsiteY0" fmla="*/ 0 h 1300035"/>
              <a:gd name="connsiteX1" fmla="*/ 9382505 w 12374686"/>
              <a:gd name="connsiteY1" fmla="*/ 0 h 1300035"/>
              <a:gd name="connsiteX2" fmla="*/ 9342674 w 12374686"/>
              <a:gd name="connsiteY2" fmla="*/ 1121 h 1300035"/>
              <a:gd name="connsiteX3" fmla="*/ 9303252 w 12374686"/>
              <a:gd name="connsiteY3" fmla="*/ 4486 h 1300035"/>
              <a:gd name="connsiteX4" fmla="*/ 9264238 w 12374686"/>
              <a:gd name="connsiteY4" fmla="*/ 10093 h 1300035"/>
              <a:gd name="connsiteX5" fmla="*/ 9225633 w 12374686"/>
              <a:gd name="connsiteY5" fmla="*/ 17943 h 1300035"/>
              <a:gd name="connsiteX6" fmla="*/ 9187743 w 12374686"/>
              <a:gd name="connsiteY6" fmla="*/ 27832 h 1300035"/>
              <a:gd name="connsiteX7" fmla="*/ 9150363 w 12374686"/>
              <a:gd name="connsiteY7" fmla="*/ 39862 h 1300035"/>
              <a:gd name="connsiteX8" fmla="*/ 9113903 w 12374686"/>
              <a:gd name="connsiteY8" fmla="*/ 54034 h 1300035"/>
              <a:gd name="connsiteX9" fmla="*/ 9078157 w 12374686"/>
              <a:gd name="connsiteY9" fmla="*/ 70142 h 1300035"/>
              <a:gd name="connsiteX10" fmla="*/ 9043433 w 12374686"/>
              <a:gd name="connsiteY10" fmla="*/ 88289 h 1300035"/>
              <a:gd name="connsiteX11" fmla="*/ 9009628 w 12374686"/>
              <a:gd name="connsiteY11" fmla="*/ 108373 h 1300035"/>
              <a:gd name="connsiteX12" fmla="*/ 8976946 w 12374686"/>
              <a:gd name="connsiteY12" fmla="*/ 130394 h 1300035"/>
              <a:gd name="connsiteX13" fmla="*/ 8945491 w 12374686"/>
              <a:gd name="connsiteY13" fmla="*/ 154352 h 1300035"/>
              <a:gd name="connsiteX14" fmla="*/ 8915260 w 12374686"/>
              <a:gd name="connsiteY14" fmla="*/ 180044 h 1300035"/>
              <a:gd name="connsiteX15" fmla="*/ 8886459 w 12374686"/>
              <a:gd name="connsiteY15" fmla="*/ 207672 h 1300035"/>
              <a:gd name="connsiteX16" fmla="*/ 8458331 w 12374686"/>
              <a:gd name="connsiteY16" fmla="*/ 646159 h 1300035"/>
              <a:gd name="connsiteX17" fmla="*/ 8429530 w 12374686"/>
              <a:gd name="connsiteY17" fmla="*/ 673788 h 1300035"/>
              <a:gd name="connsiteX18" fmla="*/ 8399300 w 12374686"/>
              <a:gd name="connsiteY18" fmla="*/ 699581 h 1300035"/>
              <a:gd name="connsiteX19" fmla="*/ 8367844 w 12374686"/>
              <a:gd name="connsiteY19" fmla="*/ 723437 h 1300035"/>
              <a:gd name="connsiteX20" fmla="*/ 8335162 w 12374686"/>
              <a:gd name="connsiteY20" fmla="*/ 745458 h 1300035"/>
              <a:gd name="connsiteX21" fmla="*/ 8301357 w 12374686"/>
              <a:gd name="connsiteY21" fmla="*/ 765645 h 1300035"/>
              <a:gd name="connsiteX22" fmla="*/ 8266633 w 12374686"/>
              <a:gd name="connsiteY22" fmla="*/ 783792 h 1300035"/>
              <a:gd name="connsiteX23" fmla="*/ 8230888 w 12374686"/>
              <a:gd name="connsiteY23" fmla="*/ 799900 h 1300035"/>
              <a:gd name="connsiteX24" fmla="*/ 8194325 w 12374686"/>
              <a:gd name="connsiteY24" fmla="*/ 813969 h 1300035"/>
              <a:gd name="connsiteX25" fmla="*/ 8157048 w 12374686"/>
              <a:gd name="connsiteY25" fmla="*/ 825999 h 1300035"/>
              <a:gd name="connsiteX26" fmla="*/ 8119055 w 12374686"/>
              <a:gd name="connsiteY26" fmla="*/ 835990 h 1300035"/>
              <a:gd name="connsiteX27" fmla="*/ 8080553 w 12374686"/>
              <a:gd name="connsiteY27" fmla="*/ 843738 h 1300035"/>
              <a:gd name="connsiteX28" fmla="*/ 8041539 w 12374686"/>
              <a:gd name="connsiteY28" fmla="*/ 849345 h 1300035"/>
              <a:gd name="connsiteX29" fmla="*/ 8002117 w 12374686"/>
              <a:gd name="connsiteY29" fmla="*/ 852710 h 1300035"/>
              <a:gd name="connsiteX30" fmla="*/ 7962286 w 12374686"/>
              <a:gd name="connsiteY30" fmla="*/ 853831 h 1300035"/>
              <a:gd name="connsiteX31" fmla="*/ 18287 w 12374686"/>
              <a:gd name="connsiteY31" fmla="*/ 877694 h 1300035"/>
              <a:gd name="connsiteX32" fmla="*/ 0 w 12374686"/>
              <a:gd name="connsiteY32" fmla="*/ 1296467 h 1300035"/>
              <a:gd name="connsiteX33" fmla="*/ 12365542 w 12374686"/>
              <a:gd name="connsiteY33" fmla="*/ 1300035 h 1300035"/>
              <a:gd name="connsiteX34" fmla="*/ 12374686 w 12374686"/>
              <a:gd name="connsiteY34" fmla="*/ 0 h 1300035"/>
              <a:gd name="connsiteX0" fmla="*/ 12235296 w 12365542"/>
              <a:gd name="connsiteY0" fmla="*/ 0 h 1300035"/>
              <a:gd name="connsiteX1" fmla="*/ 9382505 w 12365542"/>
              <a:gd name="connsiteY1" fmla="*/ 0 h 1300035"/>
              <a:gd name="connsiteX2" fmla="*/ 9342674 w 12365542"/>
              <a:gd name="connsiteY2" fmla="*/ 1121 h 1300035"/>
              <a:gd name="connsiteX3" fmla="*/ 9303252 w 12365542"/>
              <a:gd name="connsiteY3" fmla="*/ 4486 h 1300035"/>
              <a:gd name="connsiteX4" fmla="*/ 9264238 w 12365542"/>
              <a:gd name="connsiteY4" fmla="*/ 10093 h 1300035"/>
              <a:gd name="connsiteX5" fmla="*/ 9225633 w 12365542"/>
              <a:gd name="connsiteY5" fmla="*/ 17943 h 1300035"/>
              <a:gd name="connsiteX6" fmla="*/ 9187743 w 12365542"/>
              <a:gd name="connsiteY6" fmla="*/ 27832 h 1300035"/>
              <a:gd name="connsiteX7" fmla="*/ 9150363 w 12365542"/>
              <a:gd name="connsiteY7" fmla="*/ 39862 h 1300035"/>
              <a:gd name="connsiteX8" fmla="*/ 9113903 w 12365542"/>
              <a:gd name="connsiteY8" fmla="*/ 54034 h 1300035"/>
              <a:gd name="connsiteX9" fmla="*/ 9078157 w 12365542"/>
              <a:gd name="connsiteY9" fmla="*/ 70142 h 1300035"/>
              <a:gd name="connsiteX10" fmla="*/ 9043433 w 12365542"/>
              <a:gd name="connsiteY10" fmla="*/ 88289 h 1300035"/>
              <a:gd name="connsiteX11" fmla="*/ 9009628 w 12365542"/>
              <a:gd name="connsiteY11" fmla="*/ 108373 h 1300035"/>
              <a:gd name="connsiteX12" fmla="*/ 8976946 w 12365542"/>
              <a:gd name="connsiteY12" fmla="*/ 130394 h 1300035"/>
              <a:gd name="connsiteX13" fmla="*/ 8945491 w 12365542"/>
              <a:gd name="connsiteY13" fmla="*/ 154352 h 1300035"/>
              <a:gd name="connsiteX14" fmla="*/ 8915260 w 12365542"/>
              <a:gd name="connsiteY14" fmla="*/ 180044 h 1300035"/>
              <a:gd name="connsiteX15" fmla="*/ 8886459 w 12365542"/>
              <a:gd name="connsiteY15" fmla="*/ 207672 h 1300035"/>
              <a:gd name="connsiteX16" fmla="*/ 8458331 w 12365542"/>
              <a:gd name="connsiteY16" fmla="*/ 646159 h 1300035"/>
              <a:gd name="connsiteX17" fmla="*/ 8429530 w 12365542"/>
              <a:gd name="connsiteY17" fmla="*/ 673788 h 1300035"/>
              <a:gd name="connsiteX18" fmla="*/ 8399300 w 12365542"/>
              <a:gd name="connsiteY18" fmla="*/ 699581 h 1300035"/>
              <a:gd name="connsiteX19" fmla="*/ 8367844 w 12365542"/>
              <a:gd name="connsiteY19" fmla="*/ 723437 h 1300035"/>
              <a:gd name="connsiteX20" fmla="*/ 8335162 w 12365542"/>
              <a:gd name="connsiteY20" fmla="*/ 745458 h 1300035"/>
              <a:gd name="connsiteX21" fmla="*/ 8301357 w 12365542"/>
              <a:gd name="connsiteY21" fmla="*/ 765645 h 1300035"/>
              <a:gd name="connsiteX22" fmla="*/ 8266633 w 12365542"/>
              <a:gd name="connsiteY22" fmla="*/ 783792 h 1300035"/>
              <a:gd name="connsiteX23" fmla="*/ 8230888 w 12365542"/>
              <a:gd name="connsiteY23" fmla="*/ 799900 h 1300035"/>
              <a:gd name="connsiteX24" fmla="*/ 8194325 w 12365542"/>
              <a:gd name="connsiteY24" fmla="*/ 813969 h 1300035"/>
              <a:gd name="connsiteX25" fmla="*/ 8157048 w 12365542"/>
              <a:gd name="connsiteY25" fmla="*/ 825999 h 1300035"/>
              <a:gd name="connsiteX26" fmla="*/ 8119055 w 12365542"/>
              <a:gd name="connsiteY26" fmla="*/ 835990 h 1300035"/>
              <a:gd name="connsiteX27" fmla="*/ 8080553 w 12365542"/>
              <a:gd name="connsiteY27" fmla="*/ 843738 h 1300035"/>
              <a:gd name="connsiteX28" fmla="*/ 8041539 w 12365542"/>
              <a:gd name="connsiteY28" fmla="*/ 849345 h 1300035"/>
              <a:gd name="connsiteX29" fmla="*/ 8002117 w 12365542"/>
              <a:gd name="connsiteY29" fmla="*/ 852710 h 1300035"/>
              <a:gd name="connsiteX30" fmla="*/ 7962286 w 12365542"/>
              <a:gd name="connsiteY30" fmla="*/ 853831 h 1300035"/>
              <a:gd name="connsiteX31" fmla="*/ 18287 w 12365542"/>
              <a:gd name="connsiteY31" fmla="*/ 877694 h 1300035"/>
              <a:gd name="connsiteX32" fmla="*/ 0 w 12365542"/>
              <a:gd name="connsiteY32" fmla="*/ 1296467 h 1300035"/>
              <a:gd name="connsiteX33" fmla="*/ 12365542 w 12365542"/>
              <a:gd name="connsiteY33" fmla="*/ 1300035 h 1300035"/>
              <a:gd name="connsiteX34" fmla="*/ 12235296 w 12365542"/>
              <a:gd name="connsiteY34" fmla="*/ 0 h 1300035"/>
              <a:gd name="connsiteX0" fmla="*/ 12235296 w 12254029"/>
              <a:gd name="connsiteY0" fmla="*/ 0 h 1305610"/>
              <a:gd name="connsiteX1" fmla="*/ 9382505 w 12254029"/>
              <a:gd name="connsiteY1" fmla="*/ 0 h 1305610"/>
              <a:gd name="connsiteX2" fmla="*/ 9342674 w 12254029"/>
              <a:gd name="connsiteY2" fmla="*/ 1121 h 1305610"/>
              <a:gd name="connsiteX3" fmla="*/ 9303252 w 12254029"/>
              <a:gd name="connsiteY3" fmla="*/ 4486 h 1305610"/>
              <a:gd name="connsiteX4" fmla="*/ 9264238 w 12254029"/>
              <a:gd name="connsiteY4" fmla="*/ 10093 h 1305610"/>
              <a:gd name="connsiteX5" fmla="*/ 9225633 w 12254029"/>
              <a:gd name="connsiteY5" fmla="*/ 17943 h 1305610"/>
              <a:gd name="connsiteX6" fmla="*/ 9187743 w 12254029"/>
              <a:gd name="connsiteY6" fmla="*/ 27832 h 1305610"/>
              <a:gd name="connsiteX7" fmla="*/ 9150363 w 12254029"/>
              <a:gd name="connsiteY7" fmla="*/ 39862 h 1305610"/>
              <a:gd name="connsiteX8" fmla="*/ 9113903 w 12254029"/>
              <a:gd name="connsiteY8" fmla="*/ 54034 h 1305610"/>
              <a:gd name="connsiteX9" fmla="*/ 9078157 w 12254029"/>
              <a:gd name="connsiteY9" fmla="*/ 70142 h 1305610"/>
              <a:gd name="connsiteX10" fmla="*/ 9043433 w 12254029"/>
              <a:gd name="connsiteY10" fmla="*/ 88289 h 1305610"/>
              <a:gd name="connsiteX11" fmla="*/ 9009628 w 12254029"/>
              <a:gd name="connsiteY11" fmla="*/ 108373 h 1305610"/>
              <a:gd name="connsiteX12" fmla="*/ 8976946 w 12254029"/>
              <a:gd name="connsiteY12" fmla="*/ 130394 h 1305610"/>
              <a:gd name="connsiteX13" fmla="*/ 8945491 w 12254029"/>
              <a:gd name="connsiteY13" fmla="*/ 154352 h 1305610"/>
              <a:gd name="connsiteX14" fmla="*/ 8915260 w 12254029"/>
              <a:gd name="connsiteY14" fmla="*/ 180044 h 1305610"/>
              <a:gd name="connsiteX15" fmla="*/ 8886459 w 12254029"/>
              <a:gd name="connsiteY15" fmla="*/ 207672 h 1305610"/>
              <a:gd name="connsiteX16" fmla="*/ 8458331 w 12254029"/>
              <a:gd name="connsiteY16" fmla="*/ 646159 h 1305610"/>
              <a:gd name="connsiteX17" fmla="*/ 8429530 w 12254029"/>
              <a:gd name="connsiteY17" fmla="*/ 673788 h 1305610"/>
              <a:gd name="connsiteX18" fmla="*/ 8399300 w 12254029"/>
              <a:gd name="connsiteY18" fmla="*/ 699581 h 1305610"/>
              <a:gd name="connsiteX19" fmla="*/ 8367844 w 12254029"/>
              <a:gd name="connsiteY19" fmla="*/ 723437 h 1305610"/>
              <a:gd name="connsiteX20" fmla="*/ 8335162 w 12254029"/>
              <a:gd name="connsiteY20" fmla="*/ 745458 h 1305610"/>
              <a:gd name="connsiteX21" fmla="*/ 8301357 w 12254029"/>
              <a:gd name="connsiteY21" fmla="*/ 765645 h 1305610"/>
              <a:gd name="connsiteX22" fmla="*/ 8266633 w 12254029"/>
              <a:gd name="connsiteY22" fmla="*/ 783792 h 1305610"/>
              <a:gd name="connsiteX23" fmla="*/ 8230888 w 12254029"/>
              <a:gd name="connsiteY23" fmla="*/ 799900 h 1305610"/>
              <a:gd name="connsiteX24" fmla="*/ 8194325 w 12254029"/>
              <a:gd name="connsiteY24" fmla="*/ 813969 h 1305610"/>
              <a:gd name="connsiteX25" fmla="*/ 8157048 w 12254029"/>
              <a:gd name="connsiteY25" fmla="*/ 825999 h 1305610"/>
              <a:gd name="connsiteX26" fmla="*/ 8119055 w 12254029"/>
              <a:gd name="connsiteY26" fmla="*/ 835990 h 1305610"/>
              <a:gd name="connsiteX27" fmla="*/ 8080553 w 12254029"/>
              <a:gd name="connsiteY27" fmla="*/ 843738 h 1305610"/>
              <a:gd name="connsiteX28" fmla="*/ 8041539 w 12254029"/>
              <a:gd name="connsiteY28" fmla="*/ 849345 h 1305610"/>
              <a:gd name="connsiteX29" fmla="*/ 8002117 w 12254029"/>
              <a:gd name="connsiteY29" fmla="*/ 852710 h 1305610"/>
              <a:gd name="connsiteX30" fmla="*/ 7962286 w 12254029"/>
              <a:gd name="connsiteY30" fmla="*/ 853831 h 1305610"/>
              <a:gd name="connsiteX31" fmla="*/ 18287 w 12254029"/>
              <a:gd name="connsiteY31" fmla="*/ 877694 h 1305610"/>
              <a:gd name="connsiteX32" fmla="*/ 0 w 12254029"/>
              <a:gd name="connsiteY32" fmla="*/ 1296467 h 1305610"/>
              <a:gd name="connsiteX33" fmla="*/ 12254029 w 12254029"/>
              <a:gd name="connsiteY33" fmla="*/ 1305610 h 1305610"/>
              <a:gd name="connsiteX34" fmla="*/ 12235296 w 12254029"/>
              <a:gd name="connsiteY34" fmla="*/ 0 h 130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254029" h="1305610">
                <a:moveTo>
                  <a:pt x="12235296" y="0"/>
                </a:moveTo>
                <a:lnTo>
                  <a:pt x="9382505" y="0"/>
                </a:lnTo>
                <a:lnTo>
                  <a:pt x="9342674" y="1121"/>
                </a:lnTo>
                <a:lnTo>
                  <a:pt x="9303252" y="4486"/>
                </a:lnTo>
                <a:lnTo>
                  <a:pt x="9264238" y="10093"/>
                </a:lnTo>
                <a:lnTo>
                  <a:pt x="9225633" y="17943"/>
                </a:lnTo>
                <a:lnTo>
                  <a:pt x="9187743" y="27832"/>
                </a:lnTo>
                <a:lnTo>
                  <a:pt x="9150363" y="39862"/>
                </a:lnTo>
                <a:lnTo>
                  <a:pt x="9113903" y="54034"/>
                </a:lnTo>
                <a:lnTo>
                  <a:pt x="9078157" y="70142"/>
                </a:lnTo>
                <a:lnTo>
                  <a:pt x="9043433" y="88289"/>
                </a:lnTo>
                <a:lnTo>
                  <a:pt x="9009628" y="108373"/>
                </a:lnTo>
                <a:lnTo>
                  <a:pt x="8976946" y="130394"/>
                </a:lnTo>
                <a:lnTo>
                  <a:pt x="8945491" y="154352"/>
                </a:lnTo>
                <a:lnTo>
                  <a:pt x="8915260" y="180044"/>
                </a:lnTo>
                <a:lnTo>
                  <a:pt x="8886459" y="207672"/>
                </a:lnTo>
                <a:lnTo>
                  <a:pt x="8458331" y="646159"/>
                </a:lnTo>
                <a:lnTo>
                  <a:pt x="8429530" y="673788"/>
                </a:lnTo>
                <a:lnTo>
                  <a:pt x="8399300" y="699581"/>
                </a:lnTo>
                <a:lnTo>
                  <a:pt x="8367844" y="723437"/>
                </a:lnTo>
                <a:lnTo>
                  <a:pt x="8335162" y="745458"/>
                </a:lnTo>
                <a:lnTo>
                  <a:pt x="8301357" y="765645"/>
                </a:lnTo>
                <a:lnTo>
                  <a:pt x="8266633" y="783792"/>
                </a:lnTo>
                <a:lnTo>
                  <a:pt x="8230888" y="799900"/>
                </a:lnTo>
                <a:lnTo>
                  <a:pt x="8194325" y="813969"/>
                </a:lnTo>
                <a:lnTo>
                  <a:pt x="8157048" y="825999"/>
                </a:lnTo>
                <a:lnTo>
                  <a:pt x="8119055" y="835990"/>
                </a:lnTo>
                <a:lnTo>
                  <a:pt x="8080553" y="843738"/>
                </a:lnTo>
                <a:lnTo>
                  <a:pt x="8041539" y="849345"/>
                </a:lnTo>
                <a:lnTo>
                  <a:pt x="8002117" y="852710"/>
                </a:lnTo>
                <a:lnTo>
                  <a:pt x="7962286" y="853831"/>
                </a:lnTo>
                <a:lnTo>
                  <a:pt x="18287" y="877694"/>
                </a:lnTo>
                <a:lnTo>
                  <a:pt x="0" y="1296467"/>
                </a:lnTo>
                <a:lnTo>
                  <a:pt x="12254029" y="1305610"/>
                </a:lnTo>
                <a:lnTo>
                  <a:pt x="12235296" y="0"/>
                </a:lnTo>
                <a:close/>
              </a:path>
            </a:pathLst>
          </a:custGeom>
          <a:solidFill>
            <a:srgbClr val="FFBF22"/>
          </a:solidFill>
          <a:ln w="10208" cap="flat">
            <a:noFill/>
            <a:prstDash val="solid"/>
            <a:miter/>
          </a:ln>
        </p:spPr>
        <p:txBody>
          <a:bodyPr rtlCol="0" anchor="ctr"/>
          <a:lstStyle/>
          <a:p>
            <a:endParaRPr lang="en-GB"/>
          </a:p>
        </p:txBody>
      </p:sp>
      <p:sp>
        <p:nvSpPr>
          <p:cNvPr id="13" name="Graphic 8">
            <a:extLst>
              <a:ext uri="{FF2B5EF4-FFF2-40B4-BE49-F238E27FC236}">
                <a16:creationId xmlns:a16="http://schemas.microsoft.com/office/drawing/2014/main" id="{2D7510F3-093B-E64A-B16B-110C2C132E80}"/>
              </a:ext>
            </a:extLst>
          </p:cNvPr>
          <p:cNvSpPr/>
          <p:nvPr userDrawn="1"/>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endParaRPr lang="en-GB"/>
          </a:p>
        </p:txBody>
      </p:sp>
      <p:pic>
        <p:nvPicPr>
          <p:cNvPr id="14" name="Picture 13">
            <a:extLst>
              <a:ext uri="{FF2B5EF4-FFF2-40B4-BE49-F238E27FC236}">
                <a16:creationId xmlns:a16="http://schemas.microsoft.com/office/drawing/2014/main" id="{F6E10B3A-3D2A-914A-8840-26A7EB4E7A6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Tree>
    <p:extLst>
      <p:ext uri="{BB962C8B-B14F-4D97-AF65-F5344CB8AC3E}">
        <p14:creationId xmlns:p14="http://schemas.microsoft.com/office/powerpoint/2010/main" val="3318180803"/>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5D8CDB5-958E-4EBE-8C05-3F9C84B061EF}"/>
              </a:ext>
            </a:extLst>
          </p:cNvPr>
          <p:cNvSpPr>
            <a:spLocks noGrp="1"/>
          </p:cNvSpPr>
          <p:nvPr>
            <p:ph type="ftr" sz="quarter" idx="10"/>
          </p:nvPr>
        </p:nvSpPr>
        <p:spPr/>
        <p:txBody>
          <a:bodyPr/>
          <a:lstStyle>
            <a:lvl1pPr>
              <a:defRPr b="0"/>
            </a:lvl1pPr>
          </a:lstStyle>
          <a:p>
            <a:pPr>
              <a:tabLst>
                <a:tab pos="1318651" algn="l"/>
              </a:tabLst>
            </a:pPr>
            <a:r>
              <a:rPr lang="fr-FR"/>
              <a:t>| [Insert document title] | [Insert date]</a:t>
            </a:r>
          </a:p>
        </p:txBody>
      </p:sp>
      <p:sp>
        <p:nvSpPr>
          <p:cNvPr id="4" name="Title 3">
            <a:extLst>
              <a:ext uri="{FF2B5EF4-FFF2-40B4-BE49-F238E27FC236}">
                <a16:creationId xmlns:a16="http://schemas.microsoft.com/office/drawing/2014/main" id="{24DC1A31-5068-457A-9EB8-1CE2FB678F7E}"/>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729884289"/>
      </p:ext>
    </p:extLst>
  </p:cSld>
  <p:clrMapOvr>
    <a:masterClrMapping/>
  </p:clrMapOvr>
  <p:transition>
    <p:fade/>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8"/>
            <a:ext cx="7391200" cy="2503249"/>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Title 2">
            <a:extLst>
              <a:ext uri="{FF2B5EF4-FFF2-40B4-BE49-F238E27FC236}">
                <a16:creationId xmlns:a16="http://schemas.microsoft.com/office/drawing/2014/main" id="{BBF5AF73-3EA7-4347-84EA-D70EBAC2F18F}"/>
              </a:ext>
            </a:extLst>
          </p:cNvPr>
          <p:cNvSpPr>
            <a:spLocks noGrp="1"/>
          </p:cNvSpPr>
          <p:nvPr>
            <p:ph type="title"/>
          </p:nvPr>
        </p:nvSpPr>
        <p:spPr>
          <a:xfrm>
            <a:off x="430373" y="356765"/>
            <a:ext cx="7392827" cy="574516"/>
          </a:xfrm>
        </p:spPr>
        <p:txBody>
          <a:bodyPr/>
          <a:lstStyle/>
          <a:p>
            <a:r>
              <a:rPr lang="en-US"/>
              <a:t>Click to edit Master title style</a:t>
            </a:r>
            <a:endParaRPr lang="en-GB"/>
          </a:p>
        </p:txBody>
      </p:sp>
      <p:sp>
        <p:nvSpPr>
          <p:cNvPr id="10" name="Footer Placeholder 2">
            <a:extLst>
              <a:ext uri="{FF2B5EF4-FFF2-40B4-BE49-F238E27FC236}">
                <a16:creationId xmlns:a16="http://schemas.microsoft.com/office/drawing/2014/main" id="{A415EBFD-084A-4878-8287-2E1A3FCE8DDE}"/>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17" name="Group 16">
            <a:extLst>
              <a:ext uri="{FF2B5EF4-FFF2-40B4-BE49-F238E27FC236}">
                <a16:creationId xmlns:a16="http://schemas.microsoft.com/office/drawing/2014/main" id="{A308CCAE-A613-4894-962F-B9332D979AE1}"/>
              </a:ext>
            </a:extLst>
          </p:cNvPr>
          <p:cNvGrpSpPr/>
          <p:nvPr userDrawn="1"/>
        </p:nvGrpSpPr>
        <p:grpSpPr>
          <a:xfrm>
            <a:off x="12275233" y="1"/>
            <a:ext cx="2706315" cy="2781137"/>
            <a:chOff x="3528102" y="847657"/>
            <a:chExt cx="2029736" cy="2085853"/>
          </a:xfrm>
        </p:grpSpPr>
        <p:sp>
          <p:nvSpPr>
            <p:cNvPr id="18" name="Guidance note">
              <a:extLst>
                <a:ext uri="{FF2B5EF4-FFF2-40B4-BE49-F238E27FC236}">
                  <a16:creationId xmlns:a16="http://schemas.microsoft.com/office/drawing/2014/main" id="{753381CB-CFAD-4C37-9043-05C8A52380A7}"/>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9" name="Group 18">
              <a:extLst>
                <a:ext uri="{FF2B5EF4-FFF2-40B4-BE49-F238E27FC236}">
                  <a16:creationId xmlns:a16="http://schemas.microsoft.com/office/drawing/2014/main" id="{8FA04F91-854A-4895-BD97-24C8BB928F41}"/>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0" name="Picture 3">
                <a:extLst>
                  <a:ext uri="{FF2B5EF4-FFF2-40B4-BE49-F238E27FC236}">
                    <a16:creationId xmlns:a16="http://schemas.microsoft.com/office/drawing/2014/main" id="{9CABB711-E1AB-41A2-A779-C8967E1B901C}"/>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702CAAD7-0480-4B1D-A46C-986161320307}"/>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125180198"/>
      </p:ext>
    </p:extLst>
  </p:cSld>
  <p:clrMapOvr>
    <a:masterClrMapping/>
  </p:clrMapOvr>
  <p:extLst>
    <p:ext uri="{DCECCB84-F9BA-43D5-87BE-67443E8EF086}">
      <p15:sldGuideLst xmlns:p15="http://schemas.microsoft.com/office/powerpoint/2012/main"/>
    </p:ext>
  </p:extLs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8"/>
            <a:ext cx="5424817" cy="2503249"/>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8"/>
            <a:ext cx="5424000" cy="2503249"/>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Title 2">
            <a:extLst>
              <a:ext uri="{FF2B5EF4-FFF2-40B4-BE49-F238E27FC236}">
                <a16:creationId xmlns:a16="http://schemas.microsoft.com/office/drawing/2014/main" id="{4042441E-8F2C-4081-9DA0-77F80225EC06}"/>
              </a:ext>
            </a:extLst>
          </p:cNvPr>
          <p:cNvSpPr>
            <a:spLocks noGrp="1"/>
          </p:cNvSpPr>
          <p:nvPr>
            <p:ph type="title"/>
          </p:nvPr>
        </p:nvSpPr>
        <p:spPr/>
        <p:txBody>
          <a:bodyPr/>
          <a:lstStyle/>
          <a:p>
            <a:r>
              <a:rPr lang="en-US"/>
              <a:t>Click to edit Master title style</a:t>
            </a:r>
            <a:endParaRPr lang="en-GB"/>
          </a:p>
        </p:txBody>
      </p:sp>
      <p:sp>
        <p:nvSpPr>
          <p:cNvPr id="11" name="Footer Placeholder 2">
            <a:extLst>
              <a:ext uri="{FF2B5EF4-FFF2-40B4-BE49-F238E27FC236}">
                <a16:creationId xmlns:a16="http://schemas.microsoft.com/office/drawing/2014/main" id="{EB7EAF22-09C0-49C9-9811-75AF4CD21686}"/>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4" name="Group 23">
            <a:extLst>
              <a:ext uri="{FF2B5EF4-FFF2-40B4-BE49-F238E27FC236}">
                <a16:creationId xmlns:a16="http://schemas.microsoft.com/office/drawing/2014/main" id="{96800D90-E2FB-42D1-8CB6-1955ED546129}"/>
              </a:ext>
            </a:extLst>
          </p:cNvPr>
          <p:cNvGrpSpPr/>
          <p:nvPr userDrawn="1"/>
        </p:nvGrpSpPr>
        <p:grpSpPr>
          <a:xfrm>
            <a:off x="12275233" y="1"/>
            <a:ext cx="2706315" cy="2781137"/>
            <a:chOff x="3528102" y="847657"/>
            <a:chExt cx="2029736" cy="2085853"/>
          </a:xfrm>
        </p:grpSpPr>
        <p:sp>
          <p:nvSpPr>
            <p:cNvPr id="25" name="Guidance note">
              <a:extLst>
                <a:ext uri="{FF2B5EF4-FFF2-40B4-BE49-F238E27FC236}">
                  <a16:creationId xmlns:a16="http://schemas.microsoft.com/office/drawing/2014/main" id="{819ED999-6999-46F4-B7A1-EFF10837A570}"/>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6" name="Group 25">
              <a:extLst>
                <a:ext uri="{FF2B5EF4-FFF2-40B4-BE49-F238E27FC236}">
                  <a16:creationId xmlns:a16="http://schemas.microsoft.com/office/drawing/2014/main" id="{1B633B5A-3193-4605-B154-E0B8CB89CCB3}"/>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7" name="Picture 3">
                <a:extLst>
                  <a:ext uri="{FF2B5EF4-FFF2-40B4-BE49-F238E27FC236}">
                    <a16:creationId xmlns:a16="http://schemas.microsoft.com/office/drawing/2014/main" id="{585F499E-E2AE-40D1-BBDA-189BC79FDB95}"/>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52EE2C4-E482-438A-9070-A14C38B61464}"/>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4264273272"/>
      </p:ext>
    </p:extLst>
  </p:cSld>
  <p:clrMapOvr>
    <a:masterClrMapping/>
  </p:clrMapOvr>
  <p:extLst>
    <p:ext uri="{DCECCB84-F9BA-43D5-87BE-67443E8EF086}">
      <p15:sldGuideLst xmlns:p15="http://schemas.microsoft.com/office/powerpoint/2012/main"/>
    </p:ext>
  </p:extLs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8"/>
            <a:ext cx="5424817" cy="2503249"/>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a:t>INSERT PICTURE</a:t>
            </a:r>
          </a:p>
        </p:txBody>
      </p:sp>
      <p:sp>
        <p:nvSpPr>
          <p:cNvPr id="2" name="Title 1">
            <a:extLst>
              <a:ext uri="{FF2B5EF4-FFF2-40B4-BE49-F238E27FC236}">
                <a16:creationId xmlns:a16="http://schemas.microsoft.com/office/drawing/2014/main" id="{96A9E21F-48B1-4B1C-A7BD-A425530A3B2D}"/>
              </a:ext>
            </a:extLst>
          </p:cNvPr>
          <p:cNvSpPr>
            <a:spLocks noGrp="1"/>
          </p:cNvSpPr>
          <p:nvPr>
            <p:ph type="title"/>
          </p:nvPr>
        </p:nvSpPr>
        <p:spPr/>
        <p:txBody>
          <a:bodyPr/>
          <a:lstStyle/>
          <a:p>
            <a:r>
              <a:rPr lang="en-US"/>
              <a:t>Click to edit Master title style</a:t>
            </a:r>
            <a:endParaRPr lang="en-GB"/>
          </a:p>
        </p:txBody>
      </p:sp>
      <p:sp>
        <p:nvSpPr>
          <p:cNvPr id="12" name="Footer Placeholder 2">
            <a:extLst>
              <a:ext uri="{FF2B5EF4-FFF2-40B4-BE49-F238E27FC236}">
                <a16:creationId xmlns:a16="http://schemas.microsoft.com/office/drawing/2014/main" id="{44373E4D-07C5-468F-A7BD-C7AD22C7764C}"/>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33" name="Group 32">
            <a:extLst>
              <a:ext uri="{FF2B5EF4-FFF2-40B4-BE49-F238E27FC236}">
                <a16:creationId xmlns:a16="http://schemas.microsoft.com/office/drawing/2014/main" id="{DBC6F12F-E651-47EF-873C-C4BCFD73026C}"/>
              </a:ext>
            </a:extLst>
          </p:cNvPr>
          <p:cNvGrpSpPr/>
          <p:nvPr userDrawn="1"/>
        </p:nvGrpSpPr>
        <p:grpSpPr>
          <a:xfrm>
            <a:off x="12275233" y="1"/>
            <a:ext cx="2706315" cy="2781137"/>
            <a:chOff x="3528102" y="847657"/>
            <a:chExt cx="2029736" cy="2085853"/>
          </a:xfrm>
        </p:grpSpPr>
        <p:sp>
          <p:nvSpPr>
            <p:cNvPr id="34" name="Guidance note">
              <a:extLst>
                <a:ext uri="{FF2B5EF4-FFF2-40B4-BE49-F238E27FC236}">
                  <a16:creationId xmlns:a16="http://schemas.microsoft.com/office/drawing/2014/main" id="{F95C3436-B6EE-47A5-8CDF-DFC1CEE6A784}"/>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35" name="Group 34">
              <a:extLst>
                <a:ext uri="{FF2B5EF4-FFF2-40B4-BE49-F238E27FC236}">
                  <a16:creationId xmlns:a16="http://schemas.microsoft.com/office/drawing/2014/main" id="{F50E3572-442E-4063-AED5-829AB7EAA7C3}"/>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36" name="Picture 3">
                <a:extLst>
                  <a:ext uri="{FF2B5EF4-FFF2-40B4-BE49-F238E27FC236}">
                    <a16:creationId xmlns:a16="http://schemas.microsoft.com/office/drawing/2014/main" id="{97890FFF-8342-4E6A-B73E-44D0FCF7A25E}"/>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7" name="Rounded Rectangle 20">
                <a:extLst>
                  <a:ext uri="{FF2B5EF4-FFF2-40B4-BE49-F238E27FC236}">
                    <a16:creationId xmlns:a16="http://schemas.microsoft.com/office/drawing/2014/main" id="{C5F8D64F-558B-4EE8-B969-C40A6125D25D}"/>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9" name="Round Diagonal Corner Rectangle 4">
            <a:extLst>
              <a:ext uri="{FF2B5EF4-FFF2-40B4-BE49-F238E27FC236}">
                <a16:creationId xmlns:a16="http://schemas.microsoft.com/office/drawing/2014/main" id="{DEEFE2A4-9E60-4329-8F38-C8621FA2D86F}"/>
              </a:ext>
            </a:extLst>
          </p:cNvPr>
          <p:cNvSpPr/>
          <p:nvPr userDrawn="1"/>
        </p:nvSpPr>
        <p:spPr>
          <a:xfrm>
            <a:off x="12275234" y="2853769"/>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2033470746"/>
      </p:ext>
    </p:extLst>
  </p:cSld>
  <p:clrMapOvr>
    <a:masterClrMapping/>
  </p:clrMapOvr>
  <p:extLst>
    <p:ext uri="{DCECCB84-F9BA-43D5-87BE-67443E8EF086}">
      <p15:sldGuideLst xmlns:p15="http://schemas.microsoft.com/office/powerpoint/2012/main"/>
    </p:ext>
  </p:extLs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8303685" y="1416051"/>
            <a:ext cx="3436199" cy="4605867"/>
          </a:xfrm>
          <a:solidFill>
            <a:schemeClr val="bg1">
              <a:lumMod val="95000"/>
            </a:schemeClr>
          </a:solidFill>
        </p:spPr>
        <p:txBody>
          <a:bodyPr anchor="ctr">
            <a:noAutofit/>
          </a:bodyPr>
          <a:lstStyle>
            <a:lvl1pPr algn="ctr">
              <a:defRPr/>
            </a:lvl1pPr>
          </a:lstStyle>
          <a:p>
            <a:r>
              <a:rPr lang="en-GB"/>
              <a:t>INSERT PICTURE</a:t>
            </a:r>
          </a:p>
        </p:txBody>
      </p:sp>
      <p:sp>
        <p:nvSpPr>
          <p:cNvPr id="2" name="Title 1">
            <a:extLst>
              <a:ext uri="{FF2B5EF4-FFF2-40B4-BE49-F238E27FC236}">
                <a16:creationId xmlns:a16="http://schemas.microsoft.com/office/drawing/2014/main" id="{96A9E21F-48B1-4B1C-A7BD-A425530A3B2D}"/>
              </a:ext>
            </a:extLst>
          </p:cNvPr>
          <p:cNvSpPr>
            <a:spLocks noGrp="1"/>
          </p:cNvSpPr>
          <p:nvPr>
            <p:ph type="title"/>
          </p:nvPr>
        </p:nvSpPr>
        <p:spPr/>
        <p:txBody>
          <a:bodyPr/>
          <a:lstStyle/>
          <a:p>
            <a:r>
              <a:rPr lang="en-US"/>
              <a:t>Click to edit Master title style</a:t>
            </a:r>
            <a:endParaRPr lang="en-GB"/>
          </a:p>
        </p:txBody>
      </p:sp>
      <p:sp>
        <p:nvSpPr>
          <p:cNvPr id="10" name="Text Placeholder 3">
            <a:extLst>
              <a:ext uri="{FF2B5EF4-FFF2-40B4-BE49-F238E27FC236}">
                <a16:creationId xmlns:a16="http://schemas.microsoft.com/office/drawing/2014/main" id="{A5B8ED1A-AF6F-4E25-AAB2-26D9DEBFF562}"/>
              </a:ext>
            </a:extLst>
          </p:cNvPr>
          <p:cNvSpPr>
            <a:spLocks noGrp="1"/>
          </p:cNvSpPr>
          <p:nvPr>
            <p:ph type="body" sz="quarter" idx="16"/>
          </p:nvPr>
        </p:nvSpPr>
        <p:spPr>
          <a:xfrm>
            <a:off x="432001" y="1416668"/>
            <a:ext cx="3456319"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34BB6730-51C5-4FB3-8052-D9905AB1484A}"/>
              </a:ext>
            </a:extLst>
          </p:cNvPr>
          <p:cNvSpPr>
            <a:spLocks noGrp="1"/>
          </p:cNvSpPr>
          <p:nvPr>
            <p:ph type="body" sz="quarter" idx="19"/>
          </p:nvPr>
        </p:nvSpPr>
        <p:spPr>
          <a:xfrm>
            <a:off x="43688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Footer Placeholder 2">
            <a:extLst>
              <a:ext uri="{FF2B5EF4-FFF2-40B4-BE49-F238E27FC236}">
                <a16:creationId xmlns:a16="http://schemas.microsoft.com/office/drawing/2014/main" id="{E89C5F10-0515-49F1-B7E1-FA5D252EBE48}"/>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14" name="Group 13">
            <a:extLst>
              <a:ext uri="{FF2B5EF4-FFF2-40B4-BE49-F238E27FC236}">
                <a16:creationId xmlns:a16="http://schemas.microsoft.com/office/drawing/2014/main" id="{566203AC-F147-41C5-B406-E8249CBBDB54}"/>
              </a:ext>
            </a:extLst>
          </p:cNvPr>
          <p:cNvGrpSpPr/>
          <p:nvPr userDrawn="1"/>
        </p:nvGrpSpPr>
        <p:grpSpPr>
          <a:xfrm>
            <a:off x="12275233" y="1"/>
            <a:ext cx="2706315" cy="2781137"/>
            <a:chOff x="3528102" y="847657"/>
            <a:chExt cx="2029736" cy="2085853"/>
          </a:xfrm>
        </p:grpSpPr>
        <p:sp>
          <p:nvSpPr>
            <p:cNvPr id="15" name="Guidance note">
              <a:extLst>
                <a:ext uri="{FF2B5EF4-FFF2-40B4-BE49-F238E27FC236}">
                  <a16:creationId xmlns:a16="http://schemas.microsoft.com/office/drawing/2014/main" id="{464C2E21-214C-4806-9F3E-C69A825582DD}"/>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6" name="Group 15">
              <a:extLst>
                <a:ext uri="{FF2B5EF4-FFF2-40B4-BE49-F238E27FC236}">
                  <a16:creationId xmlns:a16="http://schemas.microsoft.com/office/drawing/2014/main" id="{DE56EF6B-B396-42F9-B229-E1E18A219AB6}"/>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17" name="Picture 3">
                <a:extLst>
                  <a:ext uri="{FF2B5EF4-FFF2-40B4-BE49-F238E27FC236}">
                    <a16:creationId xmlns:a16="http://schemas.microsoft.com/office/drawing/2014/main" id="{8EB1562C-2ED4-4AC8-AFE4-22D14FADBFFA}"/>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2" name="Rounded Rectangle 20">
                <a:extLst>
                  <a:ext uri="{FF2B5EF4-FFF2-40B4-BE49-F238E27FC236}">
                    <a16:creationId xmlns:a16="http://schemas.microsoft.com/office/drawing/2014/main" id="{E1BE0287-66BC-469E-9977-A30B88F00C15}"/>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23" name="Round Diagonal Corner Rectangle 4">
            <a:extLst>
              <a:ext uri="{FF2B5EF4-FFF2-40B4-BE49-F238E27FC236}">
                <a16:creationId xmlns:a16="http://schemas.microsoft.com/office/drawing/2014/main" id="{529E9B37-4CA4-410B-848A-FE86FF6F9510}"/>
              </a:ext>
            </a:extLst>
          </p:cNvPr>
          <p:cNvSpPr/>
          <p:nvPr userDrawn="1"/>
        </p:nvSpPr>
        <p:spPr>
          <a:xfrm>
            <a:off x="12275234" y="2853769"/>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3917523399"/>
      </p:ext>
    </p:extLst>
  </p:cSld>
  <p:clrMapOvr>
    <a:masterClrMapping/>
  </p:clrMapOvr>
  <p:extLst>
    <p:ext uri="{DCECCB84-F9BA-43D5-87BE-67443E8EF086}">
      <p15:sldGuideLst xmlns:p15="http://schemas.microsoft.com/office/powerpoint/2012/main"/>
    </p:ext>
  </p:extLs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8"/>
            <a:ext cx="3456319"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a:extLst>
              <a:ext uri="{FF2B5EF4-FFF2-40B4-BE49-F238E27FC236}">
                <a16:creationId xmlns:a16="http://schemas.microsoft.com/office/drawing/2014/main" id="{EC8401A2-6451-4E45-96E0-C555AE389B92}"/>
              </a:ext>
            </a:extLst>
          </p:cNvPr>
          <p:cNvSpPr>
            <a:spLocks noGrp="1"/>
          </p:cNvSpPr>
          <p:nvPr>
            <p:ph type="title"/>
          </p:nvPr>
        </p:nvSpPr>
        <p:spPr/>
        <p:txBody>
          <a:bodyPr/>
          <a:lstStyle/>
          <a:p>
            <a:r>
              <a:rPr lang="en-US"/>
              <a:t>Click to edit Master title style</a:t>
            </a:r>
            <a:endParaRPr lang="en-GB"/>
          </a:p>
        </p:txBody>
      </p:sp>
      <p:sp>
        <p:nvSpPr>
          <p:cNvPr id="12" name="Footer Placeholder 2">
            <a:extLst>
              <a:ext uri="{FF2B5EF4-FFF2-40B4-BE49-F238E27FC236}">
                <a16:creationId xmlns:a16="http://schemas.microsoft.com/office/drawing/2014/main" id="{11993E21-89C4-43F1-B0DA-3D71670B0B04}"/>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13" name="Group 12">
            <a:extLst>
              <a:ext uri="{FF2B5EF4-FFF2-40B4-BE49-F238E27FC236}">
                <a16:creationId xmlns:a16="http://schemas.microsoft.com/office/drawing/2014/main" id="{E2EC9A99-CBD6-4BA5-A71D-10F2DFE9CFA1}"/>
              </a:ext>
            </a:extLst>
          </p:cNvPr>
          <p:cNvGrpSpPr/>
          <p:nvPr userDrawn="1"/>
        </p:nvGrpSpPr>
        <p:grpSpPr>
          <a:xfrm>
            <a:off x="12275233" y="1"/>
            <a:ext cx="2706315" cy="2781137"/>
            <a:chOff x="3528102" y="847657"/>
            <a:chExt cx="2029736" cy="2085853"/>
          </a:xfrm>
        </p:grpSpPr>
        <p:sp>
          <p:nvSpPr>
            <p:cNvPr id="17" name="Guidance note">
              <a:extLst>
                <a:ext uri="{FF2B5EF4-FFF2-40B4-BE49-F238E27FC236}">
                  <a16:creationId xmlns:a16="http://schemas.microsoft.com/office/drawing/2014/main" id="{6ADE5D12-11A2-4CCE-81CB-203511BF5C3F}"/>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8" name="Group 17">
              <a:extLst>
                <a:ext uri="{FF2B5EF4-FFF2-40B4-BE49-F238E27FC236}">
                  <a16:creationId xmlns:a16="http://schemas.microsoft.com/office/drawing/2014/main" id="{E081217D-4EA5-40B0-9EA6-FAD35195E17C}"/>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19" name="Picture 3">
                <a:extLst>
                  <a:ext uri="{FF2B5EF4-FFF2-40B4-BE49-F238E27FC236}">
                    <a16:creationId xmlns:a16="http://schemas.microsoft.com/office/drawing/2014/main" id="{464DB892-B193-4994-87A1-F3005D1BEA0D}"/>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5" name="Rounded Rectangle 20">
                <a:extLst>
                  <a:ext uri="{FF2B5EF4-FFF2-40B4-BE49-F238E27FC236}">
                    <a16:creationId xmlns:a16="http://schemas.microsoft.com/office/drawing/2014/main" id="{4CE544B9-8DF2-4C6C-B878-A4384379E280}"/>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1993957620"/>
      </p:ext>
    </p:extLst>
  </p:cSld>
  <p:clrMapOvr>
    <a:masterClrMapping/>
  </p:clrMapOvr>
  <p:extLst>
    <p:ext uri="{DCECCB84-F9BA-43D5-87BE-67443E8EF086}">
      <p15:sldGuideLst xmlns:p15="http://schemas.microsoft.com/office/powerpoint/2012/main"/>
    </p:ext>
  </p:extLst>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3552000"/>
          </a:xfrm>
          <a:solidFill>
            <a:srgbClr val="0073CD"/>
          </a:solidFill>
        </p:spPr>
        <p:txBody>
          <a:bodyPr wrap="square" lIns="144000" tIns="108000" rIns="144000" bIns="108000">
            <a:noAutofit/>
          </a:bodyPr>
          <a:lstStyle>
            <a:lvl1pPr>
              <a:spcAft>
                <a:spcPts val="800"/>
              </a:spcAft>
              <a:defRPr>
                <a:solidFill>
                  <a:schemeClr val="bg1"/>
                </a:solidFill>
              </a:defRPr>
            </a:lvl1pPr>
            <a:lvl2pPr>
              <a:spcAft>
                <a:spcPts val="0"/>
              </a:spcAft>
              <a:defRPr sz="2133">
                <a:solidFill>
                  <a:schemeClr val="bg1"/>
                </a:solidFill>
              </a:defRPr>
            </a:lvl2pPr>
            <a:lvl3pPr marL="0" indent="0">
              <a:spcAft>
                <a:spcPts val="0"/>
              </a:spcAft>
              <a:buClr>
                <a:schemeClr val="bg1"/>
              </a:buClr>
              <a:buFontTx/>
              <a:buNone/>
              <a:defRPr sz="2133">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a:extLst>
              <a:ext uri="{FF2B5EF4-FFF2-40B4-BE49-F238E27FC236}">
                <a16:creationId xmlns:a16="http://schemas.microsoft.com/office/drawing/2014/main" id="{1896A342-D873-47FF-A0CB-ED762BAF6C05}"/>
              </a:ext>
            </a:extLst>
          </p:cNvPr>
          <p:cNvSpPr>
            <a:spLocks noGrp="1"/>
          </p:cNvSpPr>
          <p:nvPr>
            <p:ph type="title"/>
          </p:nvPr>
        </p:nvSpPr>
        <p:spPr/>
        <p:txBody>
          <a:bodyPr/>
          <a:lstStyle/>
          <a:p>
            <a:r>
              <a:rPr lang="en-US"/>
              <a:t>Click to edit Master title style</a:t>
            </a:r>
            <a:endParaRPr lang="en-GB"/>
          </a:p>
        </p:txBody>
      </p:sp>
      <p:sp>
        <p:nvSpPr>
          <p:cNvPr id="12" name="Footer Placeholder 2">
            <a:extLst>
              <a:ext uri="{FF2B5EF4-FFF2-40B4-BE49-F238E27FC236}">
                <a16:creationId xmlns:a16="http://schemas.microsoft.com/office/drawing/2014/main" id="{F1F48095-532B-4817-BFFB-AF6AF6A81C53}"/>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6" name="Group 25">
            <a:extLst>
              <a:ext uri="{FF2B5EF4-FFF2-40B4-BE49-F238E27FC236}">
                <a16:creationId xmlns:a16="http://schemas.microsoft.com/office/drawing/2014/main" id="{B2F101B0-C15C-4E8B-BCD8-94C6F9FA8B71}"/>
              </a:ext>
            </a:extLst>
          </p:cNvPr>
          <p:cNvGrpSpPr/>
          <p:nvPr userDrawn="1"/>
        </p:nvGrpSpPr>
        <p:grpSpPr>
          <a:xfrm>
            <a:off x="12275233" y="1"/>
            <a:ext cx="2706315" cy="2781137"/>
            <a:chOff x="3528102" y="847657"/>
            <a:chExt cx="2029736" cy="2085853"/>
          </a:xfrm>
        </p:grpSpPr>
        <p:sp>
          <p:nvSpPr>
            <p:cNvPr id="27" name="Guidance note">
              <a:extLst>
                <a:ext uri="{FF2B5EF4-FFF2-40B4-BE49-F238E27FC236}">
                  <a16:creationId xmlns:a16="http://schemas.microsoft.com/office/drawing/2014/main" id="{5019EF20-6B36-43C9-BDEB-3621A64EB545}"/>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8" name="Group 27">
              <a:extLst>
                <a:ext uri="{FF2B5EF4-FFF2-40B4-BE49-F238E27FC236}">
                  <a16:creationId xmlns:a16="http://schemas.microsoft.com/office/drawing/2014/main" id="{B21C0FE1-B9EF-4B93-932D-4FD8C477B3AE}"/>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9" name="Picture 3">
                <a:extLst>
                  <a:ext uri="{FF2B5EF4-FFF2-40B4-BE49-F238E27FC236}">
                    <a16:creationId xmlns:a16="http://schemas.microsoft.com/office/drawing/2014/main" id="{7C1D4B64-6112-4E50-93D6-4D6DF530DF8A}"/>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0" name="Rounded Rectangle 20">
                <a:extLst>
                  <a:ext uri="{FF2B5EF4-FFF2-40B4-BE49-F238E27FC236}">
                    <a16:creationId xmlns:a16="http://schemas.microsoft.com/office/drawing/2014/main" id="{4E55863B-5F7C-47FB-BB27-4E84CB7B252B}"/>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1521654155"/>
      </p:ext>
    </p:extLst>
  </p:cSld>
  <p:clrMapOvr>
    <a:masterClrMapping/>
  </p:clrMapOvr>
  <p:extLst>
    <p:ext uri="{DCECCB84-F9BA-43D5-87BE-67443E8EF086}">
      <p15:sldGuideLst xmlns:p15="http://schemas.microsoft.com/office/powerpoint/2012/main"/>
    </p:ext>
  </p:extLst>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a:extLst>
              <a:ext uri="{FF2B5EF4-FFF2-40B4-BE49-F238E27FC236}">
                <a16:creationId xmlns:a16="http://schemas.microsoft.com/office/drawing/2014/main" id="{CDD6B893-85E5-4E35-9461-E7E97ADE1D4A}"/>
              </a:ext>
            </a:extLst>
          </p:cNvPr>
          <p:cNvSpPr>
            <a:spLocks noGrp="1"/>
          </p:cNvSpPr>
          <p:nvPr>
            <p:ph type="title"/>
          </p:nvPr>
        </p:nvSpPr>
        <p:spPr/>
        <p:txBody>
          <a:bodyPr/>
          <a:lstStyle/>
          <a:p>
            <a:r>
              <a:rPr lang="en-US"/>
              <a:t>Click to edit Master title style</a:t>
            </a:r>
            <a:endParaRPr lang="en-GB"/>
          </a:p>
        </p:txBody>
      </p:sp>
      <p:sp>
        <p:nvSpPr>
          <p:cNvPr id="13" name="Text Placeholder 3">
            <a:extLst>
              <a:ext uri="{FF2B5EF4-FFF2-40B4-BE49-F238E27FC236}">
                <a16:creationId xmlns:a16="http://schemas.microsoft.com/office/drawing/2014/main" id="{22177FB2-8BB7-4D7D-AD52-7C859E8DFE46}"/>
              </a:ext>
            </a:extLst>
          </p:cNvPr>
          <p:cNvSpPr>
            <a:spLocks noGrp="1"/>
          </p:cNvSpPr>
          <p:nvPr>
            <p:ph type="body" sz="quarter" idx="16"/>
          </p:nvPr>
        </p:nvSpPr>
        <p:spPr>
          <a:xfrm>
            <a:off x="8304000" y="1416667"/>
            <a:ext cx="3456000" cy="3552000"/>
          </a:xfrm>
          <a:solidFill>
            <a:srgbClr val="0073CD"/>
          </a:solidFill>
        </p:spPr>
        <p:txBody>
          <a:bodyPr wrap="square" lIns="144000" tIns="108000" rIns="144000" bIns="108000">
            <a:noAutofit/>
          </a:bodyPr>
          <a:lstStyle>
            <a:lvl1pPr>
              <a:spcAft>
                <a:spcPts val="800"/>
              </a:spcAft>
              <a:defRPr sz="2400">
                <a:solidFill>
                  <a:schemeClr val="bg1"/>
                </a:solidFill>
              </a:defRPr>
            </a:lvl1pPr>
            <a:lvl2pPr>
              <a:spcAft>
                <a:spcPts val="0"/>
              </a:spcAft>
              <a:defRPr sz="2133">
                <a:solidFill>
                  <a:schemeClr val="bg1"/>
                </a:solidFill>
              </a:defRPr>
            </a:lvl2pPr>
            <a:lvl3pPr marL="0" indent="0">
              <a:spcAft>
                <a:spcPts val="0"/>
              </a:spcAft>
              <a:buClr>
                <a:schemeClr val="bg1"/>
              </a:buClr>
              <a:buFontTx/>
              <a:buNone/>
              <a:defRPr sz="2133">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p:txBody>
      </p:sp>
      <p:sp>
        <p:nvSpPr>
          <p:cNvPr id="16" name="Footer Placeholder 2">
            <a:extLst>
              <a:ext uri="{FF2B5EF4-FFF2-40B4-BE49-F238E27FC236}">
                <a16:creationId xmlns:a16="http://schemas.microsoft.com/office/drawing/2014/main" id="{CC0BFDE7-E46E-4D15-A8FA-219C8CB4D49F}"/>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7" name="Group 26">
            <a:extLst>
              <a:ext uri="{FF2B5EF4-FFF2-40B4-BE49-F238E27FC236}">
                <a16:creationId xmlns:a16="http://schemas.microsoft.com/office/drawing/2014/main" id="{A6F0B578-E378-46F0-A4C9-1552A629C76D}"/>
              </a:ext>
            </a:extLst>
          </p:cNvPr>
          <p:cNvGrpSpPr/>
          <p:nvPr userDrawn="1"/>
        </p:nvGrpSpPr>
        <p:grpSpPr>
          <a:xfrm>
            <a:off x="12275233" y="1"/>
            <a:ext cx="2706315" cy="2781137"/>
            <a:chOff x="3528102" y="847657"/>
            <a:chExt cx="2029736" cy="2085853"/>
          </a:xfrm>
        </p:grpSpPr>
        <p:sp>
          <p:nvSpPr>
            <p:cNvPr id="28" name="Guidance note">
              <a:extLst>
                <a:ext uri="{FF2B5EF4-FFF2-40B4-BE49-F238E27FC236}">
                  <a16:creationId xmlns:a16="http://schemas.microsoft.com/office/drawing/2014/main" id="{F2DEB423-320E-404F-8B3B-CCFAFB4B5554}"/>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9" name="Group 28">
              <a:extLst>
                <a:ext uri="{FF2B5EF4-FFF2-40B4-BE49-F238E27FC236}">
                  <a16:creationId xmlns:a16="http://schemas.microsoft.com/office/drawing/2014/main" id="{E3BE6250-E57A-419B-A962-5A85632A71B4}"/>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30" name="Picture 3">
                <a:extLst>
                  <a:ext uri="{FF2B5EF4-FFF2-40B4-BE49-F238E27FC236}">
                    <a16:creationId xmlns:a16="http://schemas.microsoft.com/office/drawing/2014/main" id="{3815D591-B560-4B71-ACE3-786F10B3EDF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1" name="Rounded Rectangle 20">
                <a:extLst>
                  <a:ext uri="{FF2B5EF4-FFF2-40B4-BE49-F238E27FC236}">
                    <a16:creationId xmlns:a16="http://schemas.microsoft.com/office/drawing/2014/main" id="{D9C85BF9-7030-4B6C-A627-472B55A9DB32}"/>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1117552335"/>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25601"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64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p>
        </p:txBody>
      </p:sp>
    </p:spTree>
    <p:extLst>
      <p:ext uri="{BB962C8B-B14F-4D97-AF65-F5344CB8AC3E}">
        <p14:creationId xmlns:p14="http://schemas.microsoft.com/office/powerpoint/2010/main" val="423393930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Key messag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B24DF50-EEA0-4A06-8714-8D21D9F9F140}"/>
              </a:ext>
            </a:extLst>
          </p:cNvPr>
          <p:cNvSpPr>
            <a:spLocks noGrp="1"/>
          </p:cNvSpPr>
          <p:nvPr>
            <p:ph type="ftr" sz="quarter" idx="10"/>
          </p:nvPr>
        </p:nvSpPr>
        <p:spPr/>
        <p:txBody>
          <a:bodyPr/>
          <a:lstStyle>
            <a:lvl1pPr>
              <a:defRPr b="0"/>
            </a:lvl1pPr>
          </a:lstStyle>
          <a:p>
            <a:pPr>
              <a:tabLst>
                <a:tab pos="1318651" algn="l"/>
              </a:tabLst>
            </a:pPr>
            <a:r>
              <a:rPr lang="fr-FR"/>
              <a:t>| [Insert document title] | [Insert date]</a:t>
            </a:r>
          </a:p>
        </p:txBody>
      </p:sp>
      <p:sp>
        <p:nvSpPr>
          <p:cNvPr id="5" name="Text Placeholder 4">
            <a:extLst>
              <a:ext uri="{FF2B5EF4-FFF2-40B4-BE49-F238E27FC236}">
                <a16:creationId xmlns:a16="http://schemas.microsoft.com/office/drawing/2014/main" id="{A84F1565-A4B3-45DC-B4DE-67F62117E509}"/>
              </a:ext>
            </a:extLst>
          </p:cNvPr>
          <p:cNvSpPr>
            <a:spLocks noGrp="1"/>
          </p:cNvSpPr>
          <p:nvPr>
            <p:ph type="body" sz="quarter" idx="11"/>
          </p:nvPr>
        </p:nvSpPr>
        <p:spPr>
          <a:xfrm>
            <a:off x="430374" y="1424518"/>
            <a:ext cx="7392828" cy="25032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3">
            <a:extLst>
              <a:ext uri="{FF2B5EF4-FFF2-40B4-BE49-F238E27FC236}">
                <a16:creationId xmlns:a16="http://schemas.microsoft.com/office/drawing/2014/main" id="{F0DD9BE2-305C-49B6-A828-7CE17E3814A4}"/>
              </a:ext>
            </a:extLst>
          </p:cNvPr>
          <p:cNvSpPr>
            <a:spLocks noGrp="1"/>
          </p:cNvSpPr>
          <p:nvPr>
            <p:ph type="title"/>
          </p:nvPr>
        </p:nvSpPr>
        <p:spPr/>
        <p:txBody>
          <a:bodyPr/>
          <a:lstStyle/>
          <a:p>
            <a:r>
              <a:rPr lang="en-US"/>
              <a:t>Click to edit Master title style</a:t>
            </a:r>
            <a:endParaRPr lang="en-GB"/>
          </a:p>
        </p:txBody>
      </p:sp>
      <p:grpSp>
        <p:nvGrpSpPr>
          <p:cNvPr id="16" name="Group 15">
            <a:extLst>
              <a:ext uri="{FF2B5EF4-FFF2-40B4-BE49-F238E27FC236}">
                <a16:creationId xmlns:a16="http://schemas.microsoft.com/office/drawing/2014/main" id="{D3A5251B-0820-4ADA-9A19-8246D2702489}"/>
              </a:ext>
            </a:extLst>
          </p:cNvPr>
          <p:cNvGrpSpPr/>
          <p:nvPr userDrawn="1"/>
        </p:nvGrpSpPr>
        <p:grpSpPr>
          <a:xfrm>
            <a:off x="12275233" y="1"/>
            <a:ext cx="2706315" cy="2781137"/>
            <a:chOff x="3528102" y="847657"/>
            <a:chExt cx="2029736" cy="2085853"/>
          </a:xfrm>
        </p:grpSpPr>
        <p:sp>
          <p:nvSpPr>
            <p:cNvPr id="17" name="Guidance note">
              <a:extLst>
                <a:ext uri="{FF2B5EF4-FFF2-40B4-BE49-F238E27FC236}">
                  <a16:creationId xmlns:a16="http://schemas.microsoft.com/office/drawing/2014/main" id="{312A308F-3064-47BA-AC60-32EDEEDAB44B}"/>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8" name="Group 17">
              <a:extLst>
                <a:ext uri="{FF2B5EF4-FFF2-40B4-BE49-F238E27FC236}">
                  <a16:creationId xmlns:a16="http://schemas.microsoft.com/office/drawing/2014/main" id="{2FAF13CC-EB75-491E-ADC5-099192BFB81F}"/>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19" name="Picture 3">
                <a:extLst>
                  <a:ext uri="{FF2B5EF4-FFF2-40B4-BE49-F238E27FC236}">
                    <a16:creationId xmlns:a16="http://schemas.microsoft.com/office/drawing/2014/main" id="{A9488914-4AA4-477A-966D-3FA45BA9AD04}"/>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0" name="Rounded Rectangle 20">
                <a:extLst>
                  <a:ext uri="{FF2B5EF4-FFF2-40B4-BE49-F238E27FC236}">
                    <a16:creationId xmlns:a16="http://schemas.microsoft.com/office/drawing/2014/main" id="{6261C382-D82C-4A0D-BCAA-2DFF1F81BFD8}"/>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3737357934"/>
      </p:ext>
    </p:extLst>
  </p:cSld>
  <p:clrMapOvr>
    <a:masterClrMapping/>
  </p:clrMapOvr>
  <p:transition>
    <p:fade/>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endParaRP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8"/>
            <a:ext cx="7392000" cy="2503249"/>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a:extLst>
              <a:ext uri="{FF2B5EF4-FFF2-40B4-BE49-F238E27FC236}">
                <a16:creationId xmlns:a16="http://schemas.microsoft.com/office/drawing/2014/main" id="{CE55748E-1187-40E6-90FF-F8CB13BAB095}"/>
              </a:ext>
            </a:extLst>
          </p:cNvPr>
          <p:cNvSpPr>
            <a:spLocks noGrp="1"/>
          </p:cNvSpPr>
          <p:nvPr>
            <p:ph type="title"/>
          </p:nvPr>
        </p:nvSpPr>
        <p:spPr/>
        <p:txBody>
          <a:bodyPr/>
          <a:lstStyle/>
          <a:p>
            <a:r>
              <a:rPr lang="en-US"/>
              <a:t>Click to edit Master title style</a:t>
            </a:r>
            <a:endParaRPr lang="en-GB"/>
          </a:p>
        </p:txBody>
      </p:sp>
      <p:sp>
        <p:nvSpPr>
          <p:cNvPr id="13" name="Footer Placeholder 2">
            <a:extLst>
              <a:ext uri="{FF2B5EF4-FFF2-40B4-BE49-F238E27FC236}">
                <a16:creationId xmlns:a16="http://schemas.microsoft.com/office/drawing/2014/main" id="{1060961F-7E65-4122-8275-120EE663A964}"/>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5" name="Group 24">
            <a:extLst>
              <a:ext uri="{FF2B5EF4-FFF2-40B4-BE49-F238E27FC236}">
                <a16:creationId xmlns:a16="http://schemas.microsoft.com/office/drawing/2014/main" id="{5D1AD628-1E99-41AE-A4DE-E8D47E3F2A00}"/>
              </a:ext>
            </a:extLst>
          </p:cNvPr>
          <p:cNvGrpSpPr/>
          <p:nvPr userDrawn="1"/>
        </p:nvGrpSpPr>
        <p:grpSpPr>
          <a:xfrm>
            <a:off x="12275233" y="1"/>
            <a:ext cx="2706315" cy="2781137"/>
            <a:chOff x="3528102" y="847657"/>
            <a:chExt cx="2029736" cy="2085853"/>
          </a:xfrm>
        </p:grpSpPr>
        <p:sp>
          <p:nvSpPr>
            <p:cNvPr id="26" name="Guidance note">
              <a:extLst>
                <a:ext uri="{FF2B5EF4-FFF2-40B4-BE49-F238E27FC236}">
                  <a16:creationId xmlns:a16="http://schemas.microsoft.com/office/drawing/2014/main" id="{C3AD16BC-865F-4730-B576-3924C11BBB5C}"/>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7" name="Group 26">
              <a:extLst>
                <a:ext uri="{FF2B5EF4-FFF2-40B4-BE49-F238E27FC236}">
                  <a16:creationId xmlns:a16="http://schemas.microsoft.com/office/drawing/2014/main" id="{8918825A-E661-4165-AFAF-DF026ACCBF7D}"/>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8" name="Picture 3">
                <a:extLst>
                  <a:ext uri="{FF2B5EF4-FFF2-40B4-BE49-F238E27FC236}">
                    <a16:creationId xmlns:a16="http://schemas.microsoft.com/office/drawing/2014/main" id="{D670EEFD-71A1-460B-93B0-010CABE4F6E0}"/>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8490A9-DA83-4553-86AD-17100E2D20AB}"/>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1" name="Guidance note">
            <a:extLst>
              <a:ext uri="{FF2B5EF4-FFF2-40B4-BE49-F238E27FC236}">
                <a16:creationId xmlns:a16="http://schemas.microsoft.com/office/drawing/2014/main" id="{00BC0673-5213-4DA3-BE67-C1DB97C4A10F}"/>
              </a:ext>
            </a:extLst>
          </p:cNvPr>
          <p:cNvSpPr/>
          <p:nvPr userDrawn="1"/>
        </p:nvSpPr>
        <p:spPr>
          <a:xfrm>
            <a:off x="12275233" y="2890202"/>
            <a:ext cx="2706315" cy="1328044"/>
          </a:xfrm>
          <a:prstGeom prst="rect">
            <a:avLst/>
          </a:prstGeom>
          <a:solidFill>
            <a:sysClr val="window" lastClr="FFFFFF">
              <a:lumMod val="95000"/>
            </a:sysClr>
          </a:solidFill>
          <a:ln w="6350" cap="flat" cmpd="sng" algn="ctr">
            <a:noFill/>
            <a:prstDash val="solid"/>
            <a:miter lim="800000"/>
          </a:ln>
          <a:effectLst/>
        </p:spPr>
        <p:txBody>
          <a:bodyPr wrap="square" lIns="48000" tIns="48000" rIns="48000" bIns="48000" rtlCol="0" anchor="t" anchorCtr="0">
            <a:spAutoFit/>
          </a:bodyPr>
          <a:lstStyle/>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Insert a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chart icon and select the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On the Insert tab choose ‘Chart’ and from the available options choose the type of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Format the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the chart title text box</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source and notes</a:t>
            </a:r>
          </a:p>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existing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existing chart and delete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steps for inserting a chart above</a:t>
            </a:r>
          </a:p>
        </p:txBody>
      </p:sp>
    </p:spTree>
    <p:extLst>
      <p:ext uri="{BB962C8B-B14F-4D97-AF65-F5344CB8AC3E}">
        <p14:creationId xmlns:p14="http://schemas.microsoft.com/office/powerpoint/2010/main" val="843743448"/>
      </p:ext>
    </p:extLst>
  </p:cSld>
  <p:clrMapOvr>
    <a:masterClrMapping/>
  </p:clrMapOvr>
  <p:extLst>
    <p:ext uri="{DCECCB84-F9BA-43D5-87BE-67443E8EF086}">
      <p15:sldGuideLst xmlns:p15="http://schemas.microsoft.com/office/powerpoint/2012/main"/>
    </p:ext>
  </p:extLst>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endParaRPr/>
          </a:p>
        </p:txBody>
      </p:sp>
      <p:sp>
        <p:nvSpPr>
          <p:cNvPr id="3" name="Title 2">
            <a:extLst>
              <a:ext uri="{FF2B5EF4-FFF2-40B4-BE49-F238E27FC236}">
                <a16:creationId xmlns:a16="http://schemas.microsoft.com/office/drawing/2014/main" id="{05803B18-A6C4-48D8-9A57-624954E4C422}"/>
              </a:ext>
            </a:extLst>
          </p:cNvPr>
          <p:cNvSpPr>
            <a:spLocks noGrp="1"/>
          </p:cNvSpPr>
          <p:nvPr>
            <p:ph type="title"/>
          </p:nvPr>
        </p:nvSpPr>
        <p:spPr/>
        <p:txBody>
          <a:bodyPr/>
          <a:lstStyle/>
          <a:p>
            <a:r>
              <a:rPr lang="en-US"/>
              <a:t>Click to edit Master title style</a:t>
            </a:r>
            <a:endParaRPr lang="en-GB"/>
          </a:p>
        </p:txBody>
      </p:sp>
      <p:sp>
        <p:nvSpPr>
          <p:cNvPr id="13" name="Footer Placeholder 2">
            <a:extLst>
              <a:ext uri="{FF2B5EF4-FFF2-40B4-BE49-F238E27FC236}">
                <a16:creationId xmlns:a16="http://schemas.microsoft.com/office/drawing/2014/main" id="{03A40AB7-029F-4311-80FC-0AAAE2F69DD3}"/>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7" name="Group 26">
            <a:extLst>
              <a:ext uri="{FF2B5EF4-FFF2-40B4-BE49-F238E27FC236}">
                <a16:creationId xmlns:a16="http://schemas.microsoft.com/office/drawing/2014/main" id="{FD78705A-DCC5-4C39-8BC7-0071FE0B6E9D}"/>
              </a:ext>
            </a:extLst>
          </p:cNvPr>
          <p:cNvGrpSpPr/>
          <p:nvPr userDrawn="1"/>
        </p:nvGrpSpPr>
        <p:grpSpPr>
          <a:xfrm>
            <a:off x="12275233" y="1"/>
            <a:ext cx="2706315" cy="2781137"/>
            <a:chOff x="3528102" y="847657"/>
            <a:chExt cx="2029736" cy="2085853"/>
          </a:xfrm>
        </p:grpSpPr>
        <p:sp>
          <p:nvSpPr>
            <p:cNvPr id="28" name="Guidance note">
              <a:extLst>
                <a:ext uri="{FF2B5EF4-FFF2-40B4-BE49-F238E27FC236}">
                  <a16:creationId xmlns:a16="http://schemas.microsoft.com/office/drawing/2014/main" id="{C6E2522F-9DAA-41D3-8636-CA2AD6DF26DE}"/>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9" name="Group 28">
              <a:extLst>
                <a:ext uri="{FF2B5EF4-FFF2-40B4-BE49-F238E27FC236}">
                  <a16:creationId xmlns:a16="http://schemas.microsoft.com/office/drawing/2014/main" id="{BF8CA62A-2C50-48E5-8954-5C3104C2B475}"/>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31" name="Picture 3">
                <a:extLst>
                  <a:ext uri="{FF2B5EF4-FFF2-40B4-BE49-F238E27FC236}">
                    <a16:creationId xmlns:a16="http://schemas.microsoft.com/office/drawing/2014/main" id="{37ACEAC6-5EC9-49C5-A059-7A0DC1FCC3D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13E90BA5-7852-4BC3-A7C6-1D57B4B47762}"/>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3" name="Guidance note">
            <a:extLst>
              <a:ext uri="{FF2B5EF4-FFF2-40B4-BE49-F238E27FC236}">
                <a16:creationId xmlns:a16="http://schemas.microsoft.com/office/drawing/2014/main" id="{395CA386-D2EE-45ED-B3EB-20DC32FFECC9}"/>
              </a:ext>
            </a:extLst>
          </p:cNvPr>
          <p:cNvSpPr/>
          <p:nvPr userDrawn="1"/>
        </p:nvSpPr>
        <p:spPr>
          <a:xfrm>
            <a:off x="12275233" y="2890202"/>
            <a:ext cx="2706315" cy="1328044"/>
          </a:xfrm>
          <a:prstGeom prst="rect">
            <a:avLst/>
          </a:prstGeom>
          <a:solidFill>
            <a:sysClr val="window" lastClr="FFFFFF">
              <a:lumMod val="95000"/>
            </a:sysClr>
          </a:solidFill>
          <a:ln w="6350" cap="flat" cmpd="sng" algn="ctr">
            <a:noFill/>
            <a:prstDash val="solid"/>
            <a:miter lim="800000"/>
          </a:ln>
          <a:effectLst/>
        </p:spPr>
        <p:txBody>
          <a:bodyPr wrap="square" lIns="48000" tIns="48000" rIns="48000" bIns="48000" rtlCol="0" anchor="t" anchorCtr="0">
            <a:spAutoFit/>
          </a:bodyPr>
          <a:lstStyle/>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Insert a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chart icon and select the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On the Insert tab choose ‘Chart’ and from the available options choose the type of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Format the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the chart title text box</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source and notes</a:t>
            </a:r>
          </a:p>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existing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existing chart and delete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steps for inserting a chart above</a:t>
            </a:r>
          </a:p>
        </p:txBody>
      </p:sp>
    </p:spTree>
    <p:extLst>
      <p:ext uri="{BB962C8B-B14F-4D97-AF65-F5344CB8AC3E}">
        <p14:creationId xmlns:p14="http://schemas.microsoft.com/office/powerpoint/2010/main" val="453179548"/>
      </p:ext>
    </p:extLst>
  </p:cSld>
  <p:clrMapOvr>
    <a:masterClrMapping/>
  </p:clrMapOvr>
  <p:extLst>
    <p:ext uri="{DCECCB84-F9BA-43D5-87BE-67443E8EF086}">
      <p15:sldGuideLst xmlns:p15="http://schemas.microsoft.com/office/powerpoint/2012/main"/>
    </p:ext>
  </p:extLst>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Full chart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D820A5-9B9A-4B03-84D6-6834D49C12D6}"/>
              </a:ext>
            </a:extLst>
          </p:cNvPr>
          <p:cNvSpPr>
            <a:spLocks noGrp="1"/>
          </p:cNvSpPr>
          <p:nvPr>
            <p:ph type="title"/>
          </p:nvPr>
        </p:nvSpPr>
        <p:spPr/>
        <p:txBody>
          <a:bodyPr/>
          <a:lstStyle/>
          <a:p>
            <a:r>
              <a:rPr lang="en-US"/>
              <a:t>Click to edit Master title style</a:t>
            </a:r>
            <a:endParaRPr lang="en-GB"/>
          </a:p>
        </p:txBody>
      </p:sp>
      <p:sp>
        <p:nvSpPr>
          <p:cNvPr id="4" name="Chart Placeholder 5">
            <a:extLst>
              <a:ext uri="{FF2B5EF4-FFF2-40B4-BE49-F238E27FC236}">
                <a16:creationId xmlns:a16="http://schemas.microsoft.com/office/drawing/2014/main" id="{BB756EA4-8862-4B57-AC57-F64C8CF382CB}"/>
              </a:ext>
            </a:extLst>
          </p:cNvPr>
          <p:cNvSpPr>
            <a:spLocks noGrp="1"/>
          </p:cNvSpPr>
          <p:nvPr>
            <p:ph type="chart" sz="quarter" idx="15" hasCustomPrompt="1"/>
          </p:nvPr>
        </p:nvSpPr>
        <p:spPr>
          <a:xfrm>
            <a:off x="431800" y="1416667"/>
            <a:ext cx="11328000" cy="4605251"/>
          </a:xfrm>
          <a:prstGeom prst="rect">
            <a:avLst/>
          </a:prstGeom>
        </p:spPr>
        <p:txBody>
          <a:bodyPr>
            <a:noAutofit/>
          </a:bodyPr>
          <a:lstStyle>
            <a:lvl1pPr>
              <a:defRPr>
                <a:solidFill>
                  <a:schemeClr val="accent1"/>
                </a:solidFill>
              </a:defRPr>
            </a:lvl1pPr>
          </a:lstStyle>
          <a:p>
            <a:r>
              <a:rPr lang="en-GB"/>
              <a:t> </a:t>
            </a:r>
          </a:p>
        </p:txBody>
      </p:sp>
      <p:sp>
        <p:nvSpPr>
          <p:cNvPr id="6" name="Footer Placeholder 2">
            <a:extLst>
              <a:ext uri="{FF2B5EF4-FFF2-40B4-BE49-F238E27FC236}">
                <a16:creationId xmlns:a16="http://schemas.microsoft.com/office/drawing/2014/main" id="{191E4EDE-F73E-4D47-BE09-9DA6C9935901}"/>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sp>
        <p:nvSpPr>
          <p:cNvPr id="12" name="Guidance note">
            <a:extLst>
              <a:ext uri="{FF2B5EF4-FFF2-40B4-BE49-F238E27FC236}">
                <a16:creationId xmlns:a16="http://schemas.microsoft.com/office/drawing/2014/main" id="{DF4D906A-19FE-4A37-9F71-EBD603DB8313}"/>
              </a:ext>
            </a:extLst>
          </p:cNvPr>
          <p:cNvSpPr/>
          <p:nvPr userDrawn="1"/>
        </p:nvSpPr>
        <p:spPr>
          <a:xfrm>
            <a:off x="12275233" y="1"/>
            <a:ext cx="2706315" cy="1328044"/>
          </a:xfrm>
          <a:prstGeom prst="rect">
            <a:avLst/>
          </a:prstGeom>
          <a:solidFill>
            <a:sysClr val="window" lastClr="FFFFFF">
              <a:lumMod val="95000"/>
            </a:sysClr>
          </a:solidFill>
          <a:ln w="6350" cap="flat" cmpd="sng" algn="ctr">
            <a:noFill/>
            <a:prstDash val="solid"/>
            <a:miter lim="800000"/>
          </a:ln>
          <a:effectLst/>
        </p:spPr>
        <p:txBody>
          <a:bodyPr wrap="square" lIns="48000" tIns="48000" rIns="48000" bIns="48000" rtlCol="0" anchor="t" anchorCtr="0">
            <a:spAutoFit/>
          </a:bodyPr>
          <a:lstStyle/>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Insert a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chart icon and select the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On the Insert tab choose ‘Chart’ and from the available options choose the type of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Format the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the chart title text box</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source and notes</a:t>
            </a:r>
          </a:p>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existing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existing chart and delete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steps for inserting a chart above</a:t>
            </a:r>
          </a:p>
        </p:txBody>
      </p:sp>
    </p:spTree>
    <p:extLst>
      <p:ext uri="{BB962C8B-B14F-4D97-AF65-F5344CB8AC3E}">
        <p14:creationId xmlns:p14="http://schemas.microsoft.com/office/powerpoint/2010/main" val="2467337441"/>
      </p:ext>
    </p:extLst>
  </p:cSld>
  <p:clrMapOvr>
    <a:masterClrMapping/>
  </p:clrMapOvr>
  <p:transition>
    <p:fade/>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endParaRPr/>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Title 2">
            <a:extLst>
              <a:ext uri="{FF2B5EF4-FFF2-40B4-BE49-F238E27FC236}">
                <a16:creationId xmlns:a16="http://schemas.microsoft.com/office/drawing/2014/main" id="{44F3D2E9-D3DF-4073-8942-F51EDC9F9BC9}"/>
              </a:ext>
            </a:extLst>
          </p:cNvPr>
          <p:cNvSpPr>
            <a:spLocks noGrp="1"/>
          </p:cNvSpPr>
          <p:nvPr>
            <p:ph type="title"/>
          </p:nvPr>
        </p:nvSpPr>
        <p:spPr/>
        <p:txBody>
          <a:bodyPr/>
          <a:lstStyle/>
          <a:p>
            <a:r>
              <a:rPr lang="en-US"/>
              <a:t>Click to edit Master title style</a:t>
            </a:r>
            <a:endParaRPr lang="en-GB"/>
          </a:p>
        </p:txBody>
      </p:sp>
      <p:sp>
        <p:nvSpPr>
          <p:cNvPr id="17" name="Footer Placeholder 2">
            <a:extLst>
              <a:ext uri="{FF2B5EF4-FFF2-40B4-BE49-F238E27FC236}">
                <a16:creationId xmlns:a16="http://schemas.microsoft.com/office/drawing/2014/main" id="{B8E8D2DA-923C-46FD-AE23-D8997A885C17}"/>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4" name="Group 23">
            <a:extLst>
              <a:ext uri="{FF2B5EF4-FFF2-40B4-BE49-F238E27FC236}">
                <a16:creationId xmlns:a16="http://schemas.microsoft.com/office/drawing/2014/main" id="{554C5F39-EE55-4150-AE38-A7A999F3BA25}"/>
              </a:ext>
            </a:extLst>
          </p:cNvPr>
          <p:cNvGrpSpPr/>
          <p:nvPr userDrawn="1"/>
        </p:nvGrpSpPr>
        <p:grpSpPr>
          <a:xfrm>
            <a:off x="12275233" y="1"/>
            <a:ext cx="2706315" cy="2781137"/>
            <a:chOff x="3528102" y="847657"/>
            <a:chExt cx="2029736" cy="2085853"/>
          </a:xfrm>
        </p:grpSpPr>
        <p:sp>
          <p:nvSpPr>
            <p:cNvPr id="25" name="Guidance note">
              <a:extLst>
                <a:ext uri="{FF2B5EF4-FFF2-40B4-BE49-F238E27FC236}">
                  <a16:creationId xmlns:a16="http://schemas.microsoft.com/office/drawing/2014/main" id="{025D7FB3-CF69-4E08-8922-003EB4E3975F}"/>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6" name="Group 25">
              <a:extLst>
                <a:ext uri="{FF2B5EF4-FFF2-40B4-BE49-F238E27FC236}">
                  <a16:creationId xmlns:a16="http://schemas.microsoft.com/office/drawing/2014/main" id="{528045C4-A569-4BC0-A2C6-680DA6826114}"/>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7" name="Picture 3">
                <a:extLst>
                  <a:ext uri="{FF2B5EF4-FFF2-40B4-BE49-F238E27FC236}">
                    <a16:creationId xmlns:a16="http://schemas.microsoft.com/office/drawing/2014/main" id="{0FD70A2C-539C-4A23-AF36-00B08ACFA1A3}"/>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A36B5CC0-766A-45B5-97A8-7C56DFCFC8EE}"/>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29" name="Guidance note">
            <a:extLst>
              <a:ext uri="{FF2B5EF4-FFF2-40B4-BE49-F238E27FC236}">
                <a16:creationId xmlns:a16="http://schemas.microsoft.com/office/drawing/2014/main" id="{9FC3F62A-60AD-47BF-8C6C-EA4FD3505A95}"/>
              </a:ext>
            </a:extLst>
          </p:cNvPr>
          <p:cNvSpPr/>
          <p:nvPr userDrawn="1"/>
        </p:nvSpPr>
        <p:spPr>
          <a:xfrm>
            <a:off x="12275233" y="2890202"/>
            <a:ext cx="2706315" cy="1328044"/>
          </a:xfrm>
          <a:prstGeom prst="rect">
            <a:avLst/>
          </a:prstGeom>
          <a:solidFill>
            <a:sysClr val="window" lastClr="FFFFFF">
              <a:lumMod val="95000"/>
            </a:sysClr>
          </a:solidFill>
          <a:ln w="6350" cap="flat" cmpd="sng" algn="ctr">
            <a:noFill/>
            <a:prstDash val="solid"/>
            <a:miter lim="800000"/>
          </a:ln>
          <a:effectLst/>
        </p:spPr>
        <p:txBody>
          <a:bodyPr wrap="square" lIns="48000" tIns="48000" rIns="48000" bIns="48000" rtlCol="0" anchor="t" anchorCtr="0">
            <a:spAutoFit/>
          </a:bodyPr>
          <a:lstStyle/>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Insert a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chart icon and select the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On the Insert tab choose ‘Chart’ and from the available options choose the type of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Format the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the chart title text box</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source and notes</a:t>
            </a:r>
          </a:p>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existing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existing chart and delete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steps for inserting a chart above</a:t>
            </a:r>
          </a:p>
        </p:txBody>
      </p:sp>
    </p:spTree>
    <p:extLst>
      <p:ext uri="{BB962C8B-B14F-4D97-AF65-F5344CB8AC3E}">
        <p14:creationId xmlns:p14="http://schemas.microsoft.com/office/powerpoint/2010/main" val="3707403383"/>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CV x 1">
    <p:spTree>
      <p:nvGrpSpPr>
        <p:cNvPr id="1" name=""/>
        <p:cNvGrpSpPr/>
        <p:nvPr/>
      </p:nvGrpSpPr>
      <p:grpSpPr>
        <a:xfrm>
          <a:off x="0" y="0"/>
          <a:ext cx="0" cy="0"/>
          <a:chOff x="0" y="0"/>
          <a:chExt cx="0" cy="0"/>
        </a:xfrm>
      </p:grpSpPr>
      <p:sp>
        <p:nvSpPr>
          <p:cNvPr id="20" name="Text Placeholder 3">
            <a:extLst>
              <a:ext uri="{FF2B5EF4-FFF2-40B4-BE49-F238E27FC236}">
                <a16:creationId xmlns:a16="http://schemas.microsoft.com/office/drawing/2014/main" id="{F5B49068-D080-4ACE-BA89-F101FF74DD61}"/>
              </a:ext>
            </a:extLst>
          </p:cNvPr>
          <p:cNvSpPr>
            <a:spLocks noGrp="1"/>
          </p:cNvSpPr>
          <p:nvPr>
            <p:ph type="body" sz="quarter" idx="18"/>
          </p:nvPr>
        </p:nvSpPr>
        <p:spPr>
          <a:xfrm>
            <a:off x="43680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1" name="Text Placeholder 4">
            <a:extLst>
              <a:ext uri="{FF2B5EF4-FFF2-40B4-BE49-F238E27FC236}">
                <a16:creationId xmlns:a16="http://schemas.microsoft.com/office/drawing/2014/main" id="{A230DD3F-5BD6-47DB-88DD-B17645228A05}"/>
              </a:ext>
            </a:extLst>
          </p:cNvPr>
          <p:cNvSpPr>
            <a:spLocks noGrp="1"/>
          </p:cNvSpPr>
          <p:nvPr>
            <p:ph type="body" sz="quarter" idx="17"/>
          </p:nvPr>
        </p:nvSpPr>
        <p:spPr>
          <a:xfrm>
            <a:off x="8304000" y="1416668"/>
            <a:ext cx="3456000" cy="2872325"/>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10" name="Straight Connector 9">
            <a:extLst>
              <a:ext uri="{FF2B5EF4-FFF2-40B4-BE49-F238E27FC236}">
                <a16:creationId xmlns:a16="http://schemas.microsoft.com/office/drawing/2014/main" id="{AE5F1110-D46C-45FE-84D5-25150A01F2E3}"/>
              </a:ext>
            </a:extLst>
          </p:cNvPr>
          <p:cNvCxnSpPr>
            <a:cxnSpLocks/>
          </p:cNvCxnSpPr>
          <p:nvPr userDrawn="1"/>
        </p:nvCxnSpPr>
        <p:spPr>
          <a:xfrm>
            <a:off x="431800" y="2957420"/>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Picture Placeholder 4">
            <a:extLst>
              <a:ext uri="{FF2B5EF4-FFF2-40B4-BE49-F238E27FC236}">
                <a16:creationId xmlns:a16="http://schemas.microsoft.com/office/drawing/2014/main" id="{E544F918-5B29-4CA8-B698-287CEE5C6122}"/>
              </a:ext>
            </a:extLst>
          </p:cNvPr>
          <p:cNvSpPr>
            <a:spLocks noGrp="1"/>
          </p:cNvSpPr>
          <p:nvPr>
            <p:ph type="pic" sz="quarter" idx="24"/>
          </p:nvPr>
        </p:nvSpPr>
        <p:spPr>
          <a:xfrm>
            <a:off x="431801" y="1416000"/>
            <a:ext cx="1325715" cy="1440000"/>
          </a:xfrm>
          <a:solidFill>
            <a:schemeClr val="bg1">
              <a:lumMod val="95000"/>
            </a:schemeClr>
          </a:solidFill>
        </p:spPr>
        <p:txBody>
          <a:bodyPr>
            <a:noAutofit/>
          </a:bodyPr>
          <a:lstStyle>
            <a:lvl1pPr>
              <a:defRPr sz="1561">
                <a:solidFill>
                  <a:schemeClr val="tx1"/>
                </a:solidFill>
              </a:defRPr>
            </a:lvl1pPr>
          </a:lstStyle>
          <a:p>
            <a:r>
              <a:rPr lang="en-US" noProof="0"/>
              <a:t>Click icon to add picture</a:t>
            </a:r>
            <a:endParaRPr lang="en-GB" noProof="0"/>
          </a:p>
        </p:txBody>
      </p:sp>
      <p:sp>
        <p:nvSpPr>
          <p:cNvPr id="12" name="Text Placeholder 10">
            <a:extLst>
              <a:ext uri="{FF2B5EF4-FFF2-40B4-BE49-F238E27FC236}">
                <a16:creationId xmlns:a16="http://schemas.microsoft.com/office/drawing/2014/main" id="{DC926757-B24B-4CFA-A750-5FFEEEF69A80}"/>
              </a:ext>
            </a:extLst>
          </p:cNvPr>
          <p:cNvSpPr>
            <a:spLocks noGrp="1"/>
          </p:cNvSpPr>
          <p:nvPr>
            <p:ph type="body" sz="quarter" idx="16"/>
          </p:nvPr>
        </p:nvSpPr>
        <p:spPr>
          <a:xfrm>
            <a:off x="431800" y="3081529"/>
            <a:ext cx="3456517" cy="1467197"/>
          </a:xfrm>
        </p:spPr>
        <p:txBody>
          <a:bodyPr/>
          <a:lstStyle>
            <a:lvl1pPr>
              <a:spcBef>
                <a:spcPts val="0"/>
              </a:spcBef>
              <a:spcAft>
                <a:spcPts val="267"/>
              </a:spcAft>
              <a:defRPr sz="1867"/>
            </a:lvl1pPr>
            <a:lvl2pPr>
              <a:spcBef>
                <a:spcPts val="0"/>
              </a:spcBef>
              <a:spcAft>
                <a:spcPts val="267"/>
              </a:spcAft>
              <a:defRPr sz="1867">
                <a:solidFill>
                  <a:schemeClr val="accent1"/>
                </a:solidFill>
              </a:defRPr>
            </a:lvl2pPr>
            <a:lvl3pPr marL="0" indent="0">
              <a:spcBef>
                <a:spcPts val="0"/>
              </a:spcBef>
              <a:spcAft>
                <a:spcPts val="267"/>
              </a:spcAft>
              <a:buFontTx/>
              <a:buNone/>
              <a:defRPr sz="1600">
                <a:solidFill>
                  <a:schemeClr val="accent1"/>
                </a:solidFill>
              </a:defRPr>
            </a:lvl3pPr>
            <a:lvl4pPr marL="284913" indent="-279958">
              <a:spcBef>
                <a:spcPts val="0"/>
              </a:spcBef>
              <a:spcAft>
                <a:spcPts val="267"/>
              </a:spcAft>
              <a:buFont typeface="Arial" panose="020B0604020202020204" pitchFamily="34" charset="0"/>
              <a:buChar char="•"/>
              <a:defRPr sz="1600">
                <a:solidFill>
                  <a:schemeClr val="accent1"/>
                </a:solidFill>
              </a:defRPr>
            </a:lvl4pPr>
            <a:lvl5pPr marL="559914" indent="-279958">
              <a:spcBef>
                <a:spcPts val="0"/>
              </a:spcBef>
              <a:spcAft>
                <a:spcPts val="267"/>
              </a:spcAft>
              <a:defRPr sz="1600">
                <a:solidFill>
                  <a:schemeClr val="accent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2" name="Title 1">
            <a:extLst>
              <a:ext uri="{FF2B5EF4-FFF2-40B4-BE49-F238E27FC236}">
                <a16:creationId xmlns:a16="http://schemas.microsoft.com/office/drawing/2014/main" id="{1C341570-0A8C-4A6D-9F75-3FF3D8333021}"/>
              </a:ext>
            </a:extLst>
          </p:cNvPr>
          <p:cNvSpPr>
            <a:spLocks noGrp="1"/>
          </p:cNvSpPr>
          <p:nvPr>
            <p:ph type="title"/>
          </p:nvPr>
        </p:nvSpPr>
        <p:spPr/>
        <p:txBody>
          <a:bodyPr/>
          <a:lstStyle/>
          <a:p>
            <a:r>
              <a:rPr lang="en-US"/>
              <a:t>Click to edit Master title style</a:t>
            </a:r>
            <a:endParaRPr lang="en-GB"/>
          </a:p>
        </p:txBody>
      </p:sp>
      <p:sp>
        <p:nvSpPr>
          <p:cNvPr id="22" name="Footer Placeholder 2">
            <a:extLst>
              <a:ext uri="{FF2B5EF4-FFF2-40B4-BE49-F238E27FC236}">
                <a16:creationId xmlns:a16="http://schemas.microsoft.com/office/drawing/2014/main" id="{65364470-3814-46DA-81B6-9B6ABEDC8B9F}"/>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8" name="Group 27">
            <a:extLst>
              <a:ext uri="{FF2B5EF4-FFF2-40B4-BE49-F238E27FC236}">
                <a16:creationId xmlns:a16="http://schemas.microsoft.com/office/drawing/2014/main" id="{3E9C2C4D-4ACC-4F73-A4B9-04807E3ACA87}"/>
              </a:ext>
            </a:extLst>
          </p:cNvPr>
          <p:cNvGrpSpPr/>
          <p:nvPr userDrawn="1"/>
        </p:nvGrpSpPr>
        <p:grpSpPr>
          <a:xfrm>
            <a:off x="12275233" y="1"/>
            <a:ext cx="2706315" cy="2781137"/>
            <a:chOff x="3528102" y="847657"/>
            <a:chExt cx="2029736" cy="2085853"/>
          </a:xfrm>
        </p:grpSpPr>
        <p:sp>
          <p:nvSpPr>
            <p:cNvPr id="29" name="Guidance note">
              <a:extLst>
                <a:ext uri="{FF2B5EF4-FFF2-40B4-BE49-F238E27FC236}">
                  <a16:creationId xmlns:a16="http://schemas.microsoft.com/office/drawing/2014/main" id="{E9DBA4A0-469B-42D9-A384-66D0F7F5CF1C}"/>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30" name="Group 29">
              <a:extLst>
                <a:ext uri="{FF2B5EF4-FFF2-40B4-BE49-F238E27FC236}">
                  <a16:creationId xmlns:a16="http://schemas.microsoft.com/office/drawing/2014/main" id="{4F513AB0-B464-432C-96F6-C01AE1AD8963}"/>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31" name="Picture 3">
                <a:extLst>
                  <a:ext uri="{FF2B5EF4-FFF2-40B4-BE49-F238E27FC236}">
                    <a16:creationId xmlns:a16="http://schemas.microsoft.com/office/drawing/2014/main" id="{69D17DA6-BCD4-4046-9D31-CF5D433902D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8B82DBD2-6FB6-4465-9E2D-6DA528C0AEC4}"/>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3" name="Round Diagonal Corner Rectangle 4">
            <a:extLst>
              <a:ext uri="{FF2B5EF4-FFF2-40B4-BE49-F238E27FC236}">
                <a16:creationId xmlns:a16="http://schemas.microsoft.com/office/drawing/2014/main" id="{CCFF34D1-F27E-4737-B8CF-F9385F2D624E}"/>
              </a:ext>
            </a:extLst>
          </p:cNvPr>
          <p:cNvSpPr/>
          <p:nvPr userDrawn="1"/>
        </p:nvSpPr>
        <p:spPr>
          <a:xfrm>
            <a:off x="12275234" y="2853769"/>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1886342352"/>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CV x 3">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F8B2B09D-D81C-4260-912F-CB531B07FB99}"/>
              </a:ext>
            </a:extLst>
          </p:cNvPr>
          <p:cNvCxnSpPr>
            <a:cxnSpLocks/>
          </p:cNvCxnSpPr>
          <p:nvPr userDrawn="1"/>
        </p:nvCxnSpPr>
        <p:spPr>
          <a:xfrm>
            <a:off x="431800" y="2748472"/>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Text Placeholder 10">
            <a:extLst>
              <a:ext uri="{FF2B5EF4-FFF2-40B4-BE49-F238E27FC236}">
                <a16:creationId xmlns:a16="http://schemas.microsoft.com/office/drawing/2014/main" id="{5A143F75-F1B4-412B-A3E2-850CC3D2A545}"/>
              </a:ext>
            </a:extLst>
          </p:cNvPr>
          <p:cNvSpPr>
            <a:spLocks noGrp="1"/>
          </p:cNvSpPr>
          <p:nvPr>
            <p:ph type="body" sz="quarter" idx="16"/>
          </p:nvPr>
        </p:nvSpPr>
        <p:spPr>
          <a:xfrm>
            <a:off x="431800" y="2872581"/>
            <a:ext cx="3456517" cy="1846660"/>
          </a:xfrm>
        </p:spPr>
        <p:txBody>
          <a:bodyPr/>
          <a:lstStyle>
            <a:lvl1pPr>
              <a:spcBef>
                <a:spcPts val="800"/>
              </a:spcBef>
              <a:spcAft>
                <a:spcPts val="0"/>
              </a:spcAft>
              <a:defRPr sz="1867"/>
            </a:lvl1pPr>
            <a:lvl2pPr>
              <a:spcBef>
                <a:spcPts val="800"/>
              </a:spcBef>
              <a:spcAft>
                <a:spcPts val="0"/>
              </a:spcAft>
              <a:defRPr sz="1867"/>
            </a:lvl2pPr>
            <a:lvl3pPr marL="0" indent="0">
              <a:spcBef>
                <a:spcPts val="800"/>
              </a:spcBef>
              <a:spcAft>
                <a:spcPts val="0"/>
              </a:spcAft>
              <a:buFontTx/>
              <a:buNone/>
              <a:defRPr sz="1867"/>
            </a:lvl3pPr>
            <a:lvl4pPr marL="284913" indent="-279958">
              <a:spcBef>
                <a:spcPts val="800"/>
              </a:spcBef>
              <a:spcAft>
                <a:spcPts val="0"/>
              </a:spcAft>
              <a:buFont typeface="Arial" panose="020B0604020202020204" pitchFamily="34" charset="0"/>
              <a:buChar char="•"/>
              <a:defRPr sz="1867"/>
            </a:lvl4pPr>
            <a:lvl5pPr marL="559914" indent="-279958">
              <a:spcBef>
                <a:spcPts val="800"/>
              </a:spcBef>
              <a:spcAft>
                <a:spcPts val="0"/>
              </a:spcAft>
              <a:defRPr sz="1867"/>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28" name="Picture Placeholder 4">
            <a:extLst>
              <a:ext uri="{FF2B5EF4-FFF2-40B4-BE49-F238E27FC236}">
                <a16:creationId xmlns:a16="http://schemas.microsoft.com/office/drawing/2014/main" id="{988D91BD-83E2-4D8E-A9D9-FB230B58F4C1}"/>
              </a:ext>
            </a:extLst>
          </p:cNvPr>
          <p:cNvSpPr>
            <a:spLocks noGrp="1"/>
          </p:cNvSpPr>
          <p:nvPr>
            <p:ph type="pic" sz="quarter" idx="24"/>
          </p:nvPr>
        </p:nvSpPr>
        <p:spPr>
          <a:xfrm>
            <a:off x="431802" y="1416001"/>
            <a:ext cx="1119716" cy="1217083"/>
          </a:xfrm>
          <a:solidFill>
            <a:schemeClr val="bg1">
              <a:lumMod val="95000"/>
            </a:schemeClr>
          </a:solidFill>
        </p:spPr>
        <p:txBody>
          <a:bodyPr>
            <a:noAutofit/>
          </a:bodyPr>
          <a:lstStyle>
            <a:lvl1pPr>
              <a:defRPr sz="1561">
                <a:solidFill>
                  <a:schemeClr val="tx1"/>
                </a:solidFill>
              </a:defRPr>
            </a:lvl1pPr>
          </a:lstStyle>
          <a:p>
            <a:r>
              <a:rPr lang="en-US" noProof="0"/>
              <a:t>Click icon to add picture</a:t>
            </a:r>
            <a:endParaRPr lang="en-GB" noProof="0"/>
          </a:p>
        </p:txBody>
      </p:sp>
      <p:cxnSp>
        <p:nvCxnSpPr>
          <p:cNvPr id="29" name="Straight Connector 28">
            <a:extLst>
              <a:ext uri="{FF2B5EF4-FFF2-40B4-BE49-F238E27FC236}">
                <a16:creationId xmlns:a16="http://schemas.microsoft.com/office/drawing/2014/main" id="{FC82E8DE-D700-4FDB-B492-FBBE73708601}"/>
              </a:ext>
            </a:extLst>
          </p:cNvPr>
          <p:cNvCxnSpPr>
            <a:cxnSpLocks/>
          </p:cNvCxnSpPr>
          <p:nvPr userDrawn="1"/>
        </p:nvCxnSpPr>
        <p:spPr>
          <a:xfrm>
            <a:off x="4368800" y="2748472"/>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Text Placeholder 10">
            <a:extLst>
              <a:ext uri="{FF2B5EF4-FFF2-40B4-BE49-F238E27FC236}">
                <a16:creationId xmlns:a16="http://schemas.microsoft.com/office/drawing/2014/main" id="{A797DDDD-D10E-4826-9799-F77851FA3A18}"/>
              </a:ext>
            </a:extLst>
          </p:cNvPr>
          <p:cNvSpPr>
            <a:spLocks noGrp="1"/>
          </p:cNvSpPr>
          <p:nvPr>
            <p:ph type="body" sz="quarter" idx="25"/>
          </p:nvPr>
        </p:nvSpPr>
        <p:spPr>
          <a:xfrm>
            <a:off x="4368800" y="2872581"/>
            <a:ext cx="3456517" cy="1846660"/>
          </a:xfrm>
        </p:spPr>
        <p:txBody>
          <a:bodyPr/>
          <a:lstStyle>
            <a:lvl1pPr>
              <a:spcBef>
                <a:spcPts val="800"/>
              </a:spcBef>
              <a:spcAft>
                <a:spcPts val="0"/>
              </a:spcAft>
              <a:defRPr sz="1867"/>
            </a:lvl1pPr>
            <a:lvl2pPr>
              <a:spcBef>
                <a:spcPts val="800"/>
              </a:spcBef>
              <a:spcAft>
                <a:spcPts val="0"/>
              </a:spcAft>
              <a:defRPr sz="1867"/>
            </a:lvl2pPr>
            <a:lvl3pPr marL="0" indent="0">
              <a:spcBef>
                <a:spcPts val="800"/>
              </a:spcBef>
              <a:spcAft>
                <a:spcPts val="0"/>
              </a:spcAft>
              <a:buFontTx/>
              <a:buNone/>
              <a:defRPr sz="1867"/>
            </a:lvl3pPr>
            <a:lvl4pPr marL="284913" indent="-279958">
              <a:spcBef>
                <a:spcPts val="800"/>
              </a:spcBef>
              <a:spcAft>
                <a:spcPts val="0"/>
              </a:spcAft>
              <a:buFont typeface="Arial" panose="020B0604020202020204" pitchFamily="34" charset="0"/>
              <a:buChar char="•"/>
              <a:defRPr sz="1867"/>
            </a:lvl4pPr>
            <a:lvl5pPr marL="559914" indent="-279958">
              <a:spcBef>
                <a:spcPts val="800"/>
              </a:spcBef>
              <a:spcAft>
                <a:spcPts val="0"/>
              </a:spcAft>
              <a:defRPr sz="1867"/>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31" name="Picture Placeholder 4">
            <a:extLst>
              <a:ext uri="{FF2B5EF4-FFF2-40B4-BE49-F238E27FC236}">
                <a16:creationId xmlns:a16="http://schemas.microsoft.com/office/drawing/2014/main" id="{BE7E812B-C0C2-4E15-A5E1-88C87117715B}"/>
              </a:ext>
            </a:extLst>
          </p:cNvPr>
          <p:cNvSpPr>
            <a:spLocks noGrp="1"/>
          </p:cNvSpPr>
          <p:nvPr>
            <p:ph type="pic" sz="quarter" idx="26"/>
          </p:nvPr>
        </p:nvSpPr>
        <p:spPr>
          <a:xfrm>
            <a:off x="4368802" y="1416001"/>
            <a:ext cx="1119716" cy="1217083"/>
          </a:xfrm>
          <a:solidFill>
            <a:schemeClr val="bg1">
              <a:lumMod val="95000"/>
            </a:schemeClr>
          </a:solidFill>
        </p:spPr>
        <p:txBody>
          <a:bodyPr>
            <a:noAutofit/>
          </a:bodyPr>
          <a:lstStyle>
            <a:lvl1pPr>
              <a:defRPr sz="1561">
                <a:solidFill>
                  <a:schemeClr val="tx1"/>
                </a:solidFill>
              </a:defRPr>
            </a:lvl1pPr>
          </a:lstStyle>
          <a:p>
            <a:r>
              <a:rPr lang="en-US" noProof="0"/>
              <a:t>Click icon to add picture</a:t>
            </a:r>
            <a:endParaRPr lang="en-GB" noProof="0"/>
          </a:p>
        </p:txBody>
      </p:sp>
      <p:cxnSp>
        <p:nvCxnSpPr>
          <p:cNvPr id="32" name="Straight Connector 31">
            <a:extLst>
              <a:ext uri="{FF2B5EF4-FFF2-40B4-BE49-F238E27FC236}">
                <a16:creationId xmlns:a16="http://schemas.microsoft.com/office/drawing/2014/main" id="{A5E4984C-A870-48D7-A38E-4D226B28CF21}"/>
              </a:ext>
            </a:extLst>
          </p:cNvPr>
          <p:cNvCxnSpPr>
            <a:cxnSpLocks/>
          </p:cNvCxnSpPr>
          <p:nvPr userDrawn="1"/>
        </p:nvCxnSpPr>
        <p:spPr>
          <a:xfrm>
            <a:off x="8303683" y="2748472"/>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Text Placeholder 10">
            <a:extLst>
              <a:ext uri="{FF2B5EF4-FFF2-40B4-BE49-F238E27FC236}">
                <a16:creationId xmlns:a16="http://schemas.microsoft.com/office/drawing/2014/main" id="{D3ACC50D-43D4-45A0-975F-9B408E6BD141}"/>
              </a:ext>
            </a:extLst>
          </p:cNvPr>
          <p:cNvSpPr>
            <a:spLocks noGrp="1"/>
          </p:cNvSpPr>
          <p:nvPr>
            <p:ph type="body" sz="quarter" idx="27"/>
          </p:nvPr>
        </p:nvSpPr>
        <p:spPr>
          <a:xfrm>
            <a:off x="8303683" y="2872581"/>
            <a:ext cx="3456517" cy="1846660"/>
          </a:xfrm>
        </p:spPr>
        <p:txBody>
          <a:bodyPr/>
          <a:lstStyle>
            <a:lvl1pPr>
              <a:spcBef>
                <a:spcPts val="800"/>
              </a:spcBef>
              <a:spcAft>
                <a:spcPts val="0"/>
              </a:spcAft>
              <a:defRPr sz="1867"/>
            </a:lvl1pPr>
            <a:lvl2pPr>
              <a:spcBef>
                <a:spcPts val="800"/>
              </a:spcBef>
              <a:spcAft>
                <a:spcPts val="0"/>
              </a:spcAft>
              <a:defRPr sz="1867"/>
            </a:lvl2pPr>
            <a:lvl3pPr marL="0" indent="0">
              <a:spcBef>
                <a:spcPts val="800"/>
              </a:spcBef>
              <a:spcAft>
                <a:spcPts val="0"/>
              </a:spcAft>
              <a:buFontTx/>
              <a:buNone/>
              <a:defRPr sz="1867"/>
            </a:lvl3pPr>
            <a:lvl4pPr marL="284913" indent="-279958">
              <a:spcBef>
                <a:spcPts val="800"/>
              </a:spcBef>
              <a:spcAft>
                <a:spcPts val="0"/>
              </a:spcAft>
              <a:buFont typeface="Arial" panose="020B0604020202020204" pitchFamily="34" charset="0"/>
              <a:buChar char="•"/>
              <a:defRPr sz="1867"/>
            </a:lvl4pPr>
            <a:lvl5pPr marL="559914" indent="-279958">
              <a:spcBef>
                <a:spcPts val="800"/>
              </a:spcBef>
              <a:spcAft>
                <a:spcPts val="0"/>
              </a:spcAft>
              <a:defRPr sz="1867"/>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34" name="Picture Placeholder 4">
            <a:extLst>
              <a:ext uri="{FF2B5EF4-FFF2-40B4-BE49-F238E27FC236}">
                <a16:creationId xmlns:a16="http://schemas.microsoft.com/office/drawing/2014/main" id="{B3C3C8F3-419D-4EF9-BB29-AE7F1F1732D1}"/>
              </a:ext>
            </a:extLst>
          </p:cNvPr>
          <p:cNvSpPr>
            <a:spLocks noGrp="1"/>
          </p:cNvSpPr>
          <p:nvPr>
            <p:ph type="pic" sz="quarter" idx="28"/>
          </p:nvPr>
        </p:nvSpPr>
        <p:spPr>
          <a:xfrm>
            <a:off x="8303685" y="1416001"/>
            <a:ext cx="1119716" cy="1217083"/>
          </a:xfrm>
          <a:solidFill>
            <a:schemeClr val="bg1">
              <a:lumMod val="95000"/>
            </a:schemeClr>
          </a:solidFill>
        </p:spPr>
        <p:txBody>
          <a:bodyPr>
            <a:noAutofit/>
          </a:bodyPr>
          <a:lstStyle>
            <a:lvl1pPr>
              <a:defRPr sz="1561">
                <a:solidFill>
                  <a:schemeClr val="tx1"/>
                </a:solidFill>
              </a:defRPr>
            </a:lvl1pPr>
          </a:lstStyle>
          <a:p>
            <a:r>
              <a:rPr lang="en-US" noProof="0"/>
              <a:t>Click icon to add picture</a:t>
            </a:r>
            <a:endParaRPr lang="en-GB" noProof="0"/>
          </a:p>
        </p:txBody>
      </p:sp>
      <p:sp>
        <p:nvSpPr>
          <p:cNvPr id="2" name="Title 1">
            <a:extLst>
              <a:ext uri="{FF2B5EF4-FFF2-40B4-BE49-F238E27FC236}">
                <a16:creationId xmlns:a16="http://schemas.microsoft.com/office/drawing/2014/main" id="{C0BB4D65-DB5D-4395-AECD-E4A4DD1DC5DB}"/>
              </a:ext>
            </a:extLst>
          </p:cNvPr>
          <p:cNvSpPr>
            <a:spLocks noGrp="1"/>
          </p:cNvSpPr>
          <p:nvPr>
            <p:ph type="title"/>
          </p:nvPr>
        </p:nvSpPr>
        <p:spPr/>
        <p:txBody>
          <a:bodyPr/>
          <a:lstStyle/>
          <a:p>
            <a:r>
              <a:rPr lang="en-US"/>
              <a:t>Click to edit Master title style</a:t>
            </a:r>
            <a:endParaRPr lang="en-GB"/>
          </a:p>
        </p:txBody>
      </p:sp>
      <p:sp>
        <p:nvSpPr>
          <p:cNvPr id="21" name="Text Placeholder 10">
            <a:extLst>
              <a:ext uri="{FF2B5EF4-FFF2-40B4-BE49-F238E27FC236}">
                <a16:creationId xmlns:a16="http://schemas.microsoft.com/office/drawing/2014/main" id="{BD674DDD-BACE-4633-A51D-B34FB33EEC8B}"/>
              </a:ext>
            </a:extLst>
          </p:cNvPr>
          <p:cNvSpPr>
            <a:spLocks noGrp="1"/>
          </p:cNvSpPr>
          <p:nvPr>
            <p:ph type="body" sz="quarter" idx="32"/>
          </p:nvPr>
        </p:nvSpPr>
        <p:spPr>
          <a:xfrm>
            <a:off x="1638300" y="1416001"/>
            <a:ext cx="2250019" cy="1385187"/>
          </a:xfrm>
        </p:spPr>
        <p:txBody>
          <a:bodyPr/>
          <a:lstStyle>
            <a:lvl1pPr>
              <a:spcBef>
                <a:spcPts val="0"/>
              </a:spcBef>
              <a:spcAft>
                <a:spcPts val="267"/>
              </a:spcAft>
              <a:defRPr sz="1467"/>
            </a:lvl1pPr>
            <a:lvl2pPr>
              <a:spcBef>
                <a:spcPts val="0"/>
              </a:spcBef>
              <a:spcAft>
                <a:spcPts val="267"/>
              </a:spcAft>
              <a:defRPr sz="1467">
                <a:solidFill>
                  <a:schemeClr val="accent1"/>
                </a:solidFill>
              </a:defRPr>
            </a:lvl2pPr>
            <a:lvl3pPr marL="0" indent="0">
              <a:spcBef>
                <a:spcPts val="0"/>
              </a:spcBef>
              <a:spcAft>
                <a:spcPts val="267"/>
              </a:spcAft>
              <a:buFontTx/>
              <a:buNone/>
              <a:defRPr sz="1200">
                <a:solidFill>
                  <a:schemeClr val="accent1"/>
                </a:solidFill>
              </a:defRPr>
            </a:lvl3pPr>
            <a:lvl4pPr marL="284913" indent="-279958">
              <a:spcBef>
                <a:spcPts val="0"/>
              </a:spcBef>
              <a:spcAft>
                <a:spcPts val="267"/>
              </a:spcAft>
              <a:buFont typeface="Arial" panose="020B0604020202020204" pitchFamily="34" charset="0"/>
              <a:buChar char="•"/>
              <a:defRPr sz="1200">
                <a:solidFill>
                  <a:schemeClr val="accent1"/>
                </a:solidFill>
              </a:defRPr>
            </a:lvl4pPr>
            <a:lvl5pPr marL="559914" indent="-279958">
              <a:spcBef>
                <a:spcPts val="0"/>
              </a:spcBef>
              <a:spcAft>
                <a:spcPts val="267"/>
              </a:spcAft>
              <a:defRPr sz="1200">
                <a:solidFill>
                  <a:schemeClr val="accent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23" name="Text Placeholder 10">
            <a:extLst>
              <a:ext uri="{FF2B5EF4-FFF2-40B4-BE49-F238E27FC236}">
                <a16:creationId xmlns:a16="http://schemas.microsoft.com/office/drawing/2014/main" id="{901DDDCC-04BF-4981-893E-E22AFEDF5ACD}"/>
              </a:ext>
            </a:extLst>
          </p:cNvPr>
          <p:cNvSpPr>
            <a:spLocks noGrp="1"/>
          </p:cNvSpPr>
          <p:nvPr>
            <p:ph type="body" sz="quarter" idx="33"/>
          </p:nvPr>
        </p:nvSpPr>
        <p:spPr>
          <a:xfrm>
            <a:off x="5575300" y="1416001"/>
            <a:ext cx="2250019" cy="1385187"/>
          </a:xfrm>
        </p:spPr>
        <p:txBody>
          <a:bodyPr/>
          <a:lstStyle>
            <a:lvl1pPr>
              <a:spcBef>
                <a:spcPts val="0"/>
              </a:spcBef>
              <a:spcAft>
                <a:spcPts val="267"/>
              </a:spcAft>
              <a:defRPr sz="1467"/>
            </a:lvl1pPr>
            <a:lvl2pPr>
              <a:spcBef>
                <a:spcPts val="0"/>
              </a:spcBef>
              <a:spcAft>
                <a:spcPts val="267"/>
              </a:spcAft>
              <a:defRPr sz="1467">
                <a:solidFill>
                  <a:schemeClr val="accent1"/>
                </a:solidFill>
              </a:defRPr>
            </a:lvl2pPr>
            <a:lvl3pPr marL="0" indent="0">
              <a:spcBef>
                <a:spcPts val="0"/>
              </a:spcBef>
              <a:spcAft>
                <a:spcPts val="267"/>
              </a:spcAft>
              <a:buFontTx/>
              <a:buNone/>
              <a:defRPr sz="1200">
                <a:solidFill>
                  <a:schemeClr val="accent1"/>
                </a:solidFill>
              </a:defRPr>
            </a:lvl3pPr>
            <a:lvl4pPr marL="284913" indent="-279958">
              <a:spcBef>
                <a:spcPts val="0"/>
              </a:spcBef>
              <a:spcAft>
                <a:spcPts val="267"/>
              </a:spcAft>
              <a:buFont typeface="Arial" panose="020B0604020202020204" pitchFamily="34" charset="0"/>
              <a:buChar char="•"/>
              <a:defRPr sz="1200">
                <a:solidFill>
                  <a:schemeClr val="accent1"/>
                </a:solidFill>
              </a:defRPr>
            </a:lvl4pPr>
            <a:lvl5pPr marL="559914" indent="-279958">
              <a:spcBef>
                <a:spcPts val="0"/>
              </a:spcBef>
              <a:spcAft>
                <a:spcPts val="267"/>
              </a:spcAft>
              <a:defRPr sz="1200">
                <a:solidFill>
                  <a:schemeClr val="accent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24" name="Text Placeholder 10">
            <a:extLst>
              <a:ext uri="{FF2B5EF4-FFF2-40B4-BE49-F238E27FC236}">
                <a16:creationId xmlns:a16="http://schemas.microsoft.com/office/drawing/2014/main" id="{F15142A3-375C-45DF-AF42-2245E24CD465}"/>
              </a:ext>
            </a:extLst>
          </p:cNvPr>
          <p:cNvSpPr>
            <a:spLocks noGrp="1"/>
          </p:cNvSpPr>
          <p:nvPr>
            <p:ph type="body" sz="quarter" idx="34"/>
          </p:nvPr>
        </p:nvSpPr>
        <p:spPr>
          <a:xfrm>
            <a:off x="9512300" y="1416001"/>
            <a:ext cx="2250019" cy="1385187"/>
          </a:xfrm>
        </p:spPr>
        <p:txBody>
          <a:bodyPr/>
          <a:lstStyle>
            <a:lvl1pPr>
              <a:spcBef>
                <a:spcPts val="0"/>
              </a:spcBef>
              <a:spcAft>
                <a:spcPts val="267"/>
              </a:spcAft>
              <a:defRPr sz="1467"/>
            </a:lvl1pPr>
            <a:lvl2pPr>
              <a:spcBef>
                <a:spcPts val="0"/>
              </a:spcBef>
              <a:spcAft>
                <a:spcPts val="267"/>
              </a:spcAft>
              <a:defRPr sz="1467">
                <a:solidFill>
                  <a:schemeClr val="accent1"/>
                </a:solidFill>
              </a:defRPr>
            </a:lvl2pPr>
            <a:lvl3pPr marL="0" indent="0">
              <a:spcBef>
                <a:spcPts val="0"/>
              </a:spcBef>
              <a:spcAft>
                <a:spcPts val="267"/>
              </a:spcAft>
              <a:buFontTx/>
              <a:buNone/>
              <a:defRPr sz="1200">
                <a:solidFill>
                  <a:schemeClr val="accent1"/>
                </a:solidFill>
              </a:defRPr>
            </a:lvl3pPr>
            <a:lvl4pPr marL="284913" indent="-279958">
              <a:spcBef>
                <a:spcPts val="0"/>
              </a:spcBef>
              <a:spcAft>
                <a:spcPts val="267"/>
              </a:spcAft>
              <a:buFont typeface="Arial" panose="020B0604020202020204" pitchFamily="34" charset="0"/>
              <a:buChar char="•"/>
              <a:defRPr sz="1200">
                <a:solidFill>
                  <a:schemeClr val="accent1"/>
                </a:solidFill>
              </a:defRPr>
            </a:lvl4pPr>
            <a:lvl5pPr marL="559914" indent="-279958">
              <a:spcBef>
                <a:spcPts val="0"/>
              </a:spcBef>
              <a:spcAft>
                <a:spcPts val="267"/>
              </a:spcAft>
              <a:defRPr sz="1200">
                <a:solidFill>
                  <a:schemeClr val="accent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37" name="Footer Placeholder 2">
            <a:extLst>
              <a:ext uri="{FF2B5EF4-FFF2-40B4-BE49-F238E27FC236}">
                <a16:creationId xmlns:a16="http://schemas.microsoft.com/office/drawing/2014/main" id="{45A0E1D1-8595-4E45-A401-A475018540FC}"/>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43" name="Group 42">
            <a:extLst>
              <a:ext uri="{FF2B5EF4-FFF2-40B4-BE49-F238E27FC236}">
                <a16:creationId xmlns:a16="http://schemas.microsoft.com/office/drawing/2014/main" id="{B815125D-7568-4091-BEEB-35B82C7A282E}"/>
              </a:ext>
            </a:extLst>
          </p:cNvPr>
          <p:cNvGrpSpPr/>
          <p:nvPr userDrawn="1"/>
        </p:nvGrpSpPr>
        <p:grpSpPr>
          <a:xfrm>
            <a:off x="12275233" y="1"/>
            <a:ext cx="2706315" cy="2781137"/>
            <a:chOff x="3528102" y="847657"/>
            <a:chExt cx="2029736" cy="2085853"/>
          </a:xfrm>
        </p:grpSpPr>
        <p:sp>
          <p:nvSpPr>
            <p:cNvPr id="44" name="Guidance note">
              <a:extLst>
                <a:ext uri="{FF2B5EF4-FFF2-40B4-BE49-F238E27FC236}">
                  <a16:creationId xmlns:a16="http://schemas.microsoft.com/office/drawing/2014/main" id="{05DADCA8-9F14-4D3E-AEA6-3968A4B99D52}"/>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45" name="Group 44">
              <a:extLst>
                <a:ext uri="{FF2B5EF4-FFF2-40B4-BE49-F238E27FC236}">
                  <a16:creationId xmlns:a16="http://schemas.microsoft.com/office/drawing/2014/main" id="{35567F3E-A867-493E-9CDF-6C283ED69FB4}"/>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46" name="Picture 3">
                <a:extLst>
                  <a:ext uri="{FF2B5EF4-FFF2-40B4-BE49-F238E27FC236}">
                    <a16:creationId xmlns:a16="http://schemas.microsoft.com/office/drawing/2014/main" id="{EF71D8E4-9AAD-42D4-BB7D-BD4FF105C456}"/>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47" name="Rounded Rectangle 20">
                <a:extLst>
                  <a:ext uri="{FF2B5EF4-FFF2-40B4-BE49-F238E27FC236}">
                    <a16:creationId xmlns:a16="http://schemas.microsoft.com/office/drawing/2014/main" id="{F43BCCBD-E91E-4385-9D1C-933F4A1EFF49}"/>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48" name="Round Diagonal Corner Rectangle 4">
            <a:extLst>
              <a:ext uri="{FF2B5EF4-FFF2-40B4-BE49-F238E27FC236}">
                <a16:creationId xmlns:a16="http://schemas.microsoft.com/office/drawing/2014/main" id="{DCC9EC93-F46B-4A7B-8A65-57D85F810085}"/>
              </a:ext>
            </a:extLst>
          </p:cNvPr>
          <p:cNvSpPr/>
          <p:nvPr userDrawn="1"/>
        </p:nvSpPr>
        <p:spPr>
          <a:xfrm>
            <a:off x="12275234" y="2853769"/>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424506821"/>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preserve="1" userDrawn="1">
  <p:cSld name="Cover">
    <p:bg>
      <p:bgPr>
        <a:solidFill>
          <a:schemeClr val="accent1"/>
        </a:solidFill>
        <a:effectLst/>
      </p:bgPr>
    </p:bg>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A4984479-1823-4BDB-AAA8-6F7D67888FD9}"/>
              </a:ext>
            </a:extLst>
          </p:cNvPr>
          <p:cNvSpPr>
            <a:spLocks noGrp="1" noChangeAspect="1"/>
          </p:cNvSpPr>
          <p:nvPr>
            <p:ph type="pic" sz="quarter" idx="11" hasCustomPrompt="1"/>
          </p:nvPr>
        </p:nvSpPr>
        <p:spPr bwMode="gray">
          <a:xfrm>
            <a:off x="5188815" y="1"/>
            <a:ext cx="6613725" cy="3306863"/>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0 h 5000"/>
              <a:gd name="connsiteX1" fmla="*/ 10000 w 10000"/>
              <a:gd name="connsiteY1" fmla="*/ 0 h 5000"/>
              <a:gd name="connsiteX2" fmla="*/ 5000 w 10000"/>
              <a:gd name="connsiteY2" fmla="*/ 5000 h 5000"/>
              <a:gd name="connsiteX3" fmla="*/ 0 w 10000"/>
              <a:gd name="connsiteY3" fmla="*/ 0 h 5000"/>
            </a:gdLst>
            <a:ahLst/>
            <a:cxnLst>
              <a:cxn ang="0">
                <a:pos x="connsiteX0" y="connsiteY0"/>
              </a:cxn>
              <a:cxn ang="0">
                <a:pos x="connsiteX1" y="connsiteY1"/>
              </a:cxn>
              <a:cxn ang="0">
                <a:pos x="connsiteX2" y="connsiteY2"/>
              </a:cxn>
              <a:cxn ang="0">
                <a:pos x="connsiteX3" y="connsiteY3"/>
              </a:cxn>
            </a:cxnLst>
            <a:rect l="l" t="t" r="r" b="b"/>
            <a:pathLst>
              <a:path w="10000" h="5000">
                <a:moveTo>
                  <a:pt x="0" y="0"/>
                </a:moveTo>
                <a:lnTo>
                  <a:pt x="10000" y="0"/>
                </a:lnTo>
                <a:lnTo>
                  <a:pt x="5000" y="500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endParaRPr/>
          </a:p>
        </p:txBody>
      </p:sp>
      <p:sp>
        <p:nvSpPr>
          <p:cNvPr id="14" name="Picture Placeholder 12">
            <a:extLst>
              <a:ext uri="{FF2B5EF4-FFF2-40B4-BE49-F238E27FC236}">
                <a16:creationId xmlns:a16="http://schemas.microsoft.com/office/drawing/2014/main" id="{8BD2EEFA-8252-4979-8B48-D13EEB8A4E19}"/>
              </a:ext>
            </a:extLst>
          </p:cNvPr>
          <p:cNvSpPr>
            <a:spLocks noGrp="1" noChangeAspect="1"/>
          </p:cNvSpPr>
          <p:nvPr>
            <p:ph type="pic" sz="quarter" idx="12" hasCustomPrompt="1"/>
          </p:nvPr>
        </p:nvSpPr>
        <p:spPr bwMode="gray">
          <a:xfrm>
            <a:off x="3039545" y="3550800"/>
            <a:ext cx="6614400" cy="3307200"/>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5000"/>
              <a:gd name="connsiteX1" fmla="*/ 5000 w 10000"/>
              <a:gd name="connsiteY1" fmla="*/ 0 h 5000"/>
              <a:gd name="connsiteX2" fmla="*/ 10000 w 10000"/>
              <a:gd name="connsiteY2" fmla="*/ 5000 h 5000"/>
              <a:gd name="connsiteX3" fmla="*/ 0 w 10000"/>
              <a:gd name="connsiteY3" fmla="*/ 5000 h 5000"/>
            </a:gdLst>
            <a:ahLst/>
            <a:cxnLst>
              <a:cxn ang="0">
                <a:pos x="connsiteX0" y="connsiteY0"/>
              </a:cxn>
              <a:cxn ang="0">
                <a:pos x="connsiteX1" y="connsiteY1"/>
              </a:cxn>
              <a:cxn ang="0">
                <a:pos x="connsiteX2" y="connsiteY2"/>
              </a:cxn>
              <a:cxn ang="0">
                <a:pos x="connsiteX3" y="connsiteY3"/>
              </a:cxn>
            </a:cxnLst>
            <a:rect l="l" t="t" r="r" b="b"/>
            <a:pathLst>
              <a:path w="10000" h="5000">
                <a:moveTo>
                  <a:pt x="0" y="5000"/>
                </a:moveTo>
                <a:lnTo>
                  <a:pt x="5000" y="0"/>
                </a:lnTo>
                <a:lnTo>
                  <a:pt x="10000" y="5000"/>
                </a:lnTo>
                <a:lnTo>
                  <a:pt x="0" y="50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p>
            <a:endParaRPr/>
          </a:p>
        </p:txBody>
      </p:sp>
      <p:sp>
        <p:nvSpPr>
          <p:cNvPr id="15" name="Picture Placeholder 12">
            <a:extLst>
              <a:ext uri="{FF2B5EF4-FFF2-40B4-BE49-F238E27FC236}">
                <a16:creationId xmlns:a16="http://schemas.microsoft.com/office/drawing/2014/main" id="{4A49F27C-7E3B-4D20-B431-E1FC318DDF6C}"/>
              </a:ext>
            </a:extLst>
          </p:cNvPr>
          <p:cNvSpPr>
            <a:spLocks noGrp="1" noChangeAspect="1"/>
          </p:cNvSpPr>
          <p:nvPr>
            <p:ph type="pic" sz="quarter" idx="13" hasCustomPrompt="1"/>
          </p:nvPr>
        </p:nvSpPr>
        <p:spPr bwMode="gray">
          <a:xfrm>
            <a:off x="6461380" y="2468831"/>
            <a:ext cx="1920000" cy="1920000"/>
          </a:xfrm>
          <a:prstGeom prst="flowChartDecision">
            <a:avLst/>
          </a:prstGeom>
          <a:solidFill>
            <a:schemeClr val="bg1"/>
          </a:solidFill>
        </p:spPr>
        <p:txBody>
          <a:bodyPr>
            <a:noAutofit/>
          </a:bodyPr>
          <a:lstStyle>
            <a:lvl1pPr>
              <a:defRPr sz="1867"/>
            </a:lvl1pPr>
          </a:lstStyle>
          <a:p>
            <a:endParaRPr/>
          </a:p>
        </p:txBody>
      </p:sp>
      <p:pic>
        <p:nvPicPr>
          <p:cNvPr id="11" name="Graphic 10">
            <a:extLst>
              <a:ext uri="{FF2B5EF4-FFF2-40B4-BE49-F238E27FC236}">
                <a16:creationId xmlns:a16="http://schemas.microsoft.com/office/drawing/2014/main" id="{87CA7715-C5DB-4A2E-9532-A9F797EC577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2" name="Title 1">
            <a:extLst>
              <a:ext uri="{FF2B5EF4-FFF2-40B4-BE49-F238E27FC236}">
                <a16:creationId xmlns:a16="http://schemas.microsoft.com/office/drawing/2014/main" id="{65406806-C157-486B-910B-A52A24A4AABC}"/>
              </a:ext>
            </a:extLst>
          </p:cNvPr>
          <p:cNvSpPr>
            <a:spLocks noGrp="1"/>
          </p:cNvSpPr>
          <p:nvPr>
            <p:ph type="title"/>
          </p:nvPr>
        </p:nvSpPr>
        <p:spPr>
          <a:xfrm>
            <a:off x="440261" y="1411818"/>
            <a:ext cx="5378452" cy="1157385"/>
          </a:xfrm>
        </p:spPr>
        <p:txBody>
          <a:bodyPr anchor="t" anchorCtr="0"/>
          <a:lstStyle>
            <a:lvl1pPr>
              <a:lnSpc>
                <a:spcPct val="80000"/>
              </a:lnSpc>
              <a:defRPr sz="4267">
                <a:solidFill>
                  <a:schemeClr val="bg1"/>
                </a:solidFill>
              </a:defRPr>
            </a:lvl1pPr>
          </a:lstStyle>
          <a:p>
            <a:r>
              <a:rPr lang="en-US"/>
              <a:t>Click to edit Master title style</a:t>
            </a:r>
            <a:endParaRPr lang="en-GB"/>
          </a:p>
        </p:txBody>
      </p:sp>
      <p:sp>
        <p:nvSpPr>
          <p:cNvPr id="16" name="Text Placeholder 9">
            <a:extLst>
              <a:ext uri="{FF2B5EF4-FFF2-40B4-BE49-F238E27FC236}">
                <a16:creationId xmlns:a16="http://schemas.microsoft.com/office/drawing/2014/main" id="{FF50055F-31FC-4AB6-89E2-4D2F6BB14247}"/>
              </a:ext>
            </a:extLst>
          </p:cNvPr>
          <p:cNvSpPr>
            <a:spLocks noGrp="1"/>
          </p:cNvSpPr>
          <p:nvPr>
            <p:ph type="body" sz="quarter" idx="10" hasCustomPrompt="1"/>
          </p:nvPr>
        </p:nvSpPr>
        <p:spPr>
          <a:xfrm>
            <a:off x="440261" y="3467400"/>
            <a:ext cx="5378452" cy="697627"/>
          </a:xfrm>
        </p:spPr>
        <p:txBody>
          <a:bodyPr/>
          <a:lstStyle>
            <a:lvl1pPr>
              <a:spcAft>
                <a:spcPts val="0"/>
              </a:spcAft>
              <a:defRPr>
                <a:solidFill>
                  <a:schemeClr val="bg1"/>
                </a:solidFill>
              </a:defRPr>
            </a:lvl1pPr>
            <a:lvl2pPr>
              <a:defRPr>
                <a:solidFill>
                  <a:schemeClr val="bg1"/>
                </a:solidFill>
              </a:defRPr>
            </a:lvl2pPr>
          </a:lstStyle>
          <a:p>
            <a:pPr lvl="0"/>
            <a:r>
              <a:rPr lang="en-GB"/>
              <a:t>Name</a:t>
            </a:r>
          </a:p>
          <a:p>
            <a:pPr lvl="1"/>
            <a:r>
              <a:rPr lang="en-GB"/>
              <a:t>Date</a:t>
            </a:r>
          </a:p>
        </p:txBody>
      </p:sp>
      <p:sp>
        <p:nvSpPr>
          <p:cNvPr id="10" name="Round Diagonal Corner Rectangle 4">
            <a:extLst>
              <a:ext uri="{FF2B5EF4-FFF2-40B4-BE49-F238E27FC236}">
                <a16:creationId xmlns:a16="http://schemas.microsoft.com/office/drawing/2014/main" id="{16DC8360-D4F7-405A-BF06-04DDCFD5DEFE}"/>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752868919"/>
      </p:ext>
    </p:extLst>
  </p:cSld>
  <p:clrMapOvr>
    <a:masterClrMapping/>
  </p:clrMapOvr>
  <p:transition>
    <p:fade/>
  </p:transition>
  <p:extLst>
    <p:ext uri="{DCECCB84-F9BA-43D5-87BE-67443E8EF086}">
      <p15:sldGuideLst xmlns:p15="http://schemas.microsoft.com/office/powerpoint/2012/main">
        <p15:guide id="1" orient="horz" pos="1620">
          <p15:clr>
            <a:srgbClr val="FBAE40"/>
          </p15:clr>
        </p15:guide>
      </p15:sldGuideLst>
    </p:ext>
  </p:extLst>
</p:sldLayout>
</file>

<file path=ppt/slideLayouts/slideLayout238.xml><?xml version="1.0" encoding="utf-8"?>
<p:sldLayout xmlns:a="http://schemas.openxmlformats.org/drawingml/2006/main" xmlns:r="http://schemas.openxmlformats.org/officeDocument/2006/relationships" xmlns:p="http://schemas.openxmlformats.org/presentationml/2006/main" showMasterSp="0" preserve="1" userDrawn="1">
  <p:cSld name="Cover - Capital Delivery">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2F8ADC62-EFF7-4CAA-99A2-3F3758E5DEB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9" name="Title 1">
            <a:extLst>
              <a:ext uri="{FF2B5EF4-FFF2-40B4-BE49-F238E27FC236}">
                <a16:creationId xmlns:a16="http://schemas.microsoft.com/office/drawing/2014/main" id="{D855AF4F-E44A-47E4-8B27-D35A233221AA}"/>
              </a:ext>
            </a:extLst>
          </p:cNvPr>
          <p:cNvSpPr>
            <a:spLocks noGrp="1"/>
          </p:cNvSpPr>
          <p:nvPr>
            <p:ph type="title"/>
          </p:nvPr>
        </p:nvSpPr>
        <p:spPr>
          <a:xfrm>
            <a:off x="440261" y="1411818"/>
            <a:ext cx="5378452" cy="1157385"/>
          </a:xfrm>
        </p:spPr>
        <p:txBody>
          <a:bodyPr anchor="t" anchorCtr="0"/>
          <a:lstStyle>
            <a:lvl1pPr>
              <a:lnSpc>
                <a:spcPct val="80000"/>
              </a:lnSpc>
              <a:defRPr sz="4267">
                <a:solidFill>
                  <a:schemeClr val="bg1"/>
                </a:solidFill>
              </a:defRPr>
            </a:lvl1pPr>
          </a:lstStyle>
          <a:p>
            <a:r>
              <a:rPr lang="en-US"/>
              <a:t>Click to edit Master title style</a:t>
            </a:r>
            <a:endParaRPr lang="en-GB"/>
          </a:p>
        </p:txBody>
      </p:sp>
      <p:sp>
        <p:nvSpPr>
          <p:cNvPr id="20" name="Text Placeholder 9">
            <a:extLst>
              <a:ext uri="{FF2B5EF4-FFF2-40B4-BE49-F238E27FC236}">
                <a16:creationId xmlns:a16="http://schemas.microsoft.com/office/drawing/2014/main" id="{7A25DF4E-52C6-42FC-9BDC-3C98AF4154AC}"/>
              </a:ext>
            </a:extLst>
          </p:cNvPr>
          <p:cNvSpPr>
            <a:spLocks noGrp="1"/>
          </p:cNvSpPr>
          <p:nvPr>
            <p:ph type="body" sz="quarter" idx="10" hasCustomPrompt="1"/>
          </p:nvPr>
        </p:nvSpPr>
        <p:spPr>
          <a:xfrm>
            <a:off x="440261" y="3467400"/>
            <a:ext cx="5378452" cy="697627"/>
          </a:xfrm>
        </p:spPr>
        <p:txBody>
          <a:bodyPr/>
          <a:lstStyle>
            <a:lvl1pPr>
              <a:spcAft>
                <a:spcPts val="0"/>
              </a:spcAft>
              <a:defRPr>
                <a:solidFill>
                  <a:schemeClr val="bg1"/>
                </a:solidFill>
              </a:defRPr>
            </a:lvl1pPr>
            <a:lvl2pPr>
              <a:defRPr>
                <a:solidFill>
                  <a:schemeClr val="bg1"/>
                </a:solidFill>
              </a:defRPr>
            </a:lvl2pPr>
          </a:lstStyle>
          <a:p>
            <a:pPr lvl="0"/>
            <a:r>
              <a:rPr lang="en-GB"/>
              <a:t>Name</a:t>
            </a:r>
          </a:p>
          <a:p>
            <a:pPr lvl="1"/>
            <a:r>
              <a:rPr lang="en-GB"/>
              <a:t>Date</a:t>
            </a:r>
          </a:p>
        </p:txBody>
      </p:sp>
      <p:sp>
        <p:nvSpPr>
          <p:cNvPr id="12" name="Picture Placeholder 12">
            <a:extLst>
              <a:ext uri="{FF2B5EF4-FFF2-40B4-BE49-F238E27FC236}">
                <a16:creationId xmlns:a16="http://schemas.microsoft.com/office/drawing/2014/main" id="{2E4CC565-EE0C-4E32-8104-7570E7EB2E00}"/>
              </a:ext>
            </a:extLst>
          </p:cNvPr>
          <p:cNvSpPr>
            <a:spLocks noGrp="1" noChangeAspect="1"/>
          </p:cNvSpPr>
          <p:nvPr>
            <p:ph type="pic" sz="quarter" idx="11" hasCustomPrompt="1"/>
          </p:nvPr>
        </p:nvSpPr>
        <p:spPr bwMode="gray">
          <a:xfrm>
            <a:off x="5188815" y="1"/>
            <a:ext cx="6613725" cy="3306863"/>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0 h 5000"/>
              <a:gd name="connsiteX1" fmla="*/ 10000 w 10000"/>
              <a:gd name="connsiteY1" fmla="*/ 0 h 5000"/>
              <a:gd name="connsiteX2" fmla="*/ 5000 w 10000"/>
              <a:gd name="connsiteY2" fmla="*/ 5000 h 5000"/>
              <a:gd name="connsiteX3" fmla="*/ 0 w 10000"/>
              <a:gd name="connsiteY3" fmla="*/ 0 h 5000"/>
            </a:gdLst>
            <a:ahLst/>
            <a:cxnLst>
              <a:cxn ang="0">
                <a:pos x="connsiteX0" y="connsiteY0"/>
              </a:cxn>
              <a:cxn ang="0">
                <a:pos x="connsiteX1" y="connsiteY1"/>
              </a:cxn>
              <a:cxn ang="0">
                <a:pos x="connsiteX2" y="connsiteY2"/>
              </a:cxn>
              <a:cxn ang="0">
                <a:pos x="connsiteX3" y="connsiteY3"/>
              </a:cxn>
            </a:cxnLst>
            <a:rect l="l" t="t" r="r" b="b"/>
            <a:pathLst>
              <a:path w="10000" h="5000">
                <a:moveTo>
                  <a:pt x="0" y="0"/>
                </a:moveTo>
                <a:lnTo>
                  <a:pt x="10000" y="0"/>
                </a:lnTo>
                <a:lnTo>
                  <a:pt x="5000" y="500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r>
              <a:rPr lang="en-GB"/>
              <a:t> </a:t>
            </a:r>
          </a:p>
        </p:txBody>
      </p:sp>
      <p:sp>
        <p:nvSpPr>
          <p:cNvPr id="13" name="Picture Placeholder 12">
            <a:extLst>
              <a:ext uri="{FF2B5EF4-FFF2-40B4-BE49-F238E27FC236}">
                <a16:creationId xmlns:a16="http://schemas.microsoft.com/office/drawing/2014/main" id="{658FFF46-8010-4F9F-AE72-9028D65940DF}"/>
              </a:ext>
            </a:extLst>
          </p:cNvPr>
          <p:cNvSpPr>
            <a:spLocks noGrp="1" noChangeAspect="1"/>
          </p:cNvSpPr>
          <p:nvPr>
            <p:ph type="pic" sz="quarter" idx="12" hasCustomPrompt="1"/>
          </p:nvPr>
        </p:nvSpPr>
        <p:spPr bwMode="gray">
          <a:xfrm>
            <a:off x="3039545" y="3550800"/>
            <a:ext cx="6614400" cy="3307200"/>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5000"/>
              <a:gd name="connsiteX1" fmla="*/ 5000 w 10000"/>
              <a:gd name="connsiteY1" fmla="*/ 0 h 5000"/>
              <a:gd name="connsiteX2" fmla="*/ 10000 w 10000"/>
              <a:gd name="connsiteY2" fmla="*/ 5000 h 5000"/>
              <a:gd name="connsiteX3" fmla="*/ 0 w 10000"/>
              <a:gd name="connsiteY3" fmla="*/ 5000 h 5000"/>
            </a:gdLst>
            <a:ahLst/>
            <a:cxnLst>
              <a:cxn ang="0">
                <a:pos x="connsiteX0" y="connsiteY0"/>
              </a:cxn>
              <a:cxn ang="0">
                <a:pos x="connsiteX1" y="connsiteY1"/>
              </a:cxn>
              <a:cxn ang="0">
                <a:pos x="connsiteX2" y="connsiteY2"/>
              </a:cxn>
              <a:cxn ang="0">
                <a:pos x="connsiteX3" y="connsiteY3"/>
              </a:cxn>
            </a:cxnLst>
            <a:rect l="l" t="t" r="r" b="b"/>
            <a:pathLst>
              <a:path w="10000" h="5000">
                <a:moveTo>
                  <a:pt x="0" y="5000"/>
                </a:moveTo>
                <a:lnTo>
                  <a:pt x="5000" y="0"/>
                </a:lnTo>
                <a:lnTo>
                  <a:pt x="10000" y="5000"/>
                </a:lnTo>
                <a:lnTo>
                  <a:pt x="0" y="50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p>
            <a:r>
              <a:rPr lang="en-GB"/>
              <a:t> </a:t>
            </a:r>
          </a:p>
        </p:txBody>
      </p:sp>
      <p:sp>
        <p:nvSpPr>
          <p:cNvPr id="14" name="Picture Placeholder 12">
            <a:extLst>
              <a:ext uri="{FF2B5EF4-FFF2-40B4-BE49-F238E27FC236}">
                <a16:creationId xmlns:a16="http://schemas.microsoft.com/office/drawing/2014/main" id="{B66E0B52-365A-4D6A-AB81-ADC5F8F8FFDC}"/>
              </a:ext>
            </a:extLst>
          </p:cNvPr>
          <p:cNvSpPr>
            <a:spLocks noGrp="1" noChangeAspect="1"/>
          </p:cNvSpPr>
          <p:nvPr>
            <p:ph type="pic" sz="quarter" idx="13" hasCustomPrompt="1"/>
          </p:nvPr>
        </p:nvSpPr>
        <p:spPr bwMode="gray">
          <a:xfrm>
            <a:off x="6461380" y="2468831"/>
            <a:ext cx="1920000" cy="1920000"/>
          </a:xfrm>
          <a:prstGeom prst="flowChartDecision">
            <a:avLst/>
          </a:prstGeom>
          <a:solidFill>
            <a:schemeClr val="bg1"/>
          </a:solidFill>
        </p:spPr>
        <p:txBody>
          <a:bodyPr>
            <a:noAutofit/>
          </a:bodyPr>
          <a:lstStyle>
            <a:lvl1pPr>
              <a:defRPr sz="1867"/>
            </a:lvl1pPr>
          </a:lstStyle>
          <a:p>
            <a:r>
              <a:rPr lang="en-GB"/>
              <a:t> </a:t>
            </a:r>
          </a:p>
        </p:txBody>
      </p:sp>
      <p:sp>
        <p:nvSpPr>
          <p:cNvPr id="17" name="Round Diagonal Corner Rectangle 4">
            <a:extLst>
              <a:ext uri="{FF2B5EF4-FFF2-40B4-BE49-F238E27FC236}">
                <a16:creationId xmlns:a16="http://schemas.microsoft.com/office/drawing/2014/main" id="{7EF46B65-58C7-4BF4-B402-D21DCC45562C}"/>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28" name="Graphic 27">
            <a:extLst>
              <a:ext uri="{FF2B5EF4-FFF2-40B4-BE49-F238E27FC236}">
                <a16:creationId xmlns:a16="http://schemas.microsoft.com/office/drawing/2014/main" id="{A4769A89-F694-4BC2-B8EA-1E2093D69AAE}"/>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171" y="277364"/>
            <a:ext cx="1537609" cy="685355"/>
          </a:xfrm>
          <a:prstGeom prst="rect">
            <a:avLst/>
          </a:prstGeom>
        </p:spPr>
      </p:pic>
    </p:spTree>
    <p:extLst>
      <p:ext uri="{BB962C8B-B14F-4D97-AF65-F5344CB8AC3E}">
        <p14:creationId xmlns:p14="http://schemas.microsoft.com/office/powerpoint/2010/main" val="2523711247"/>
      </p:ext>
    </p:extLst>
  </p:cSld>
  <p:clrMapOvr>
    <a:masterClrMapping/>
  </p:clrMapOvr>
  <p:transition>
    <p:fade/>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showMasterSp="0" preserve="1" userDrawn="1">
  <p:cSld name="Cover - Gas Transmission">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2F8ADC62-EFF7-4CAA-99A2-3F3758E5DEB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9" name="Title 1">
            <a:extLst>
              <a:ext uri="{FF2B5EF4-FFF2-40B4-BE49-F238E27FC236}">
                <a16:creationId xmlns:a16="http://schemas.microsoft.com/office/drawing/2014/main" id="{D855AF4F-E44A-47E4-8B27-D35A233221AA}"/>
              </a:ext>
            </a:extLst>
          </p:cNvPr>
          <p:cNvSpPr>
            <a:spLocks noGrp="1"/>
          </p:cNvSpPr>
          <p:nvPr>
            <p:ph type="title"/>
          </p:nvPr>
        </p:nvSpPr>
        <p:spPr>
          <a:xfrm>
            <a:off x="440261" y="1411818"/>
            <a:ext cx="5378452" cy="1157385"/>
          </a:xfrm>
        </p:spPr>
        <p:txBody>
          <a:bodyPr anchor="t" anchorCtr="0"/>
          <a:lstStyle>
            <a:lvl1pPr>
              <a:lnSpc>
                <a:spcPct val="80000"/>
              </a:lnSpc>
              <a:defRPr sz="4267">
                <a:solidFill>
                  <a:schemeClr val="bg1"/>
                </a:solidFill>
              </a:defRPr>
            </a:lvl1pPr>
          </a:lstStyle>
          <a:p>
            <a:r>
              <a:rPr lang="en-US"/>
              <a:t>Click to edit Master title style</a:t>
            </a:r>
            <a:endParaRPr lang="en-GB"/>
          </a:p>
        </p:txBody>
      </p:sp>
      <p:sp>
        <p:nvSpPr>
          <p:cNvPr id="20" name="Text Placeholder 9">
            <a:extLst>
              <a:ext uri="{FF2B5EF4-FFF2-40B4-BE49-F238E27FC236}">
                <a16:creationId xmlns:a16="http://schemas.microsoft.com/office/drawing/2014/main" id="{7A25DF4E-52C6-42FC-9BDC-3C98AF4154AC}"/>
              </a:ext>
            </a:extLst>
          </p:cNvPr>
          <p:cNvSpPr>
            <a:spLocks noGrp="1"/>
          </p:cNvSpPr>
          <p:nvPr>
            <p:ph type="body" sz="quarter" idx="10" hasCustomPrompt="1"/>
          </p:nvPr>
        </p:nvSpPr>
        <p:spPr>
          <a:xfrm>
            <a:off x="440261" y="3467400"/>
            <a:ext cx="5378452" cy="697627"/>
          </a:xfrm>
        </p:spPr>
        <p:txBody>
          <a:bodyPr/>
          <a:lstStyle>
            <a:lvl1pPr>
              <a:spcAft>
                <a:spcPts val="0"/>
              </a:spcAft>
              <a:defRPr>
                <a:solidFill>
                  <a:schemeClr val="bg1"/>
                </a:solidFill>
              </a:defRPr>
            </a:lvl1pPr>
            <a:lvl2pPr>
              <a:defRPr>
                <a:solidFill>
                  <a:schemeClr val="bg1"/>
                </a:solidFill>
              </a:defRPr>
            </a:lvl2pPr>
          </a:lstStyle>
          <a:p>
            <a:pPr lvl="0"/>
            <a:r>
              <a:rPr lang="en-GB"/>
              <a:t>Name</a:t>
            </a:r>
          </a:p>
          <a:p>
            <a:pPr lvl="1"/>
            <a:r>
              <a:rPr lang="en-GB"/>
              <a:t>Date</a:t>
            </a:r>
          </a:p>
        </p:txBody>
      </p:sp>
      <p:sp>
        <p:nvSpPr>
          <p:cNvPr id="12" name="Picture Placeholder 12">
            <a:extLst>
              <a:ext uri="{FF2B5EF4-FFF2-40B4-BE49-F238E27FC236}">
                <a16:creationId xmlns:a16="http://schemas.microsoft.com/office/drawing/2014/main" id="{2E4CC565-EE0C-4E32-8104-7570E7EB2E00}"/>
              </a:ext>
            </a:extLst>
          </p:cNvPr>
          <p:cNvSpPr>
            <a:spLocks noGrp="1" noChangeAspect="1"/>
          </p:cNvSpPr>
          <p:nvPr>
            <p:ph type="pic" sz="quarter" idx="11" hasCustomPrompt="1"/>
          </p:nvPr>
        </p:nvSpPr>
        <p:spPr bwMode="gray">
          <a:xfrm>
            <a:off x="5188815" y="1"/>
            <a:ext cx="6613725" cy="3306863"/>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0 h 5000"/>
              <a:gd name="connsiteX1" fmla="*/ 10000 w 10000"/>
              <a:gd name="connsiteY1" fmla="*/ 0 h 5000"/>
              <a:gd name="connsiteX2" fmla="*/ 5000 w 10000"/>
              <a:gd name="connsiteY2" fmla="*/ 5000 h 5000"/>
              <a:gd name="connsiteX3" fmla="*/ 0 w 10000"/>
              <a:gd name="connsiteY3" fmla="*/ 0 h 5000"/>
            </a:gdLst>
            <a:ahLst/>
            <a:cxnLst>
              <a:cxn ang="0">
                <a:pos x="connsiteX0" y="connsiteY0"/>
              </a:cxn>
              <a:cxn ang="0">
                <a:pos x="connsiteX1" y="connsiteY1"/>
              </a:cxn>
              <a:cxn ang="0">
                <a:pos x="connsiteX2" y="connsiteY2"/>
              </a:cxn>
              <a:cxn ang="0">
                <a:pos x="connsiteX3" y="connsiteY3"/>
              </a:cxn>
            </a:cxnLst>
            <a:rect l="l" t="t" r="r" b="b"/>
            <a:pathLst>
              <a:path w="10000" h="5000">
                <a:moveTo>
                  <a:pt x="0" y="0"/>
                </a:moveTo>
                <a:lnTo>
                  <a:pt x="10000" y="0"/>
                </a:lnTo>
                <a:lnTo>
                  <a:pt x="5000" y="500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r>
              <a:rPr lang="en-GB"/>
              <a:t> </a:t>
            </a:r>
          </a:p>
        </p:txBody>
      </p:sp>
      <p:sp>
        <p:nvSpPr>
          <p:cNvPr id="13" name="Picture Placeholder 12">
            <a:extLst>
              <a:ext uri="{FF2B5EF4-FFF2-40B4-BE49-F238E27FC236}">
                <a16:creationId xmlns:a16="http://schemas.microsoft.com/office/drawing/2014/main" id="{658FFF46-8010-4F9F-AE72-9028D65940DF}"/>
              </a:ext>
            </a:extLst>
          </p:cNvPr>
          <p:cNvSpPr>
            <a:spLocks noGrp="1" noChangeAspect="1"/>
          </p:cNvSpPr>
          <p:nvPr>
            <p:ph type="pic" sz="quarter" idx="12" hasCustomPrompt="1"/>
          </p:nvPr>
        </p:nvSpPr>
        <p:spPr bwMode="gray">
          <a:xfrm>
            <a:off x="3039545" y="3550800"/>
            <a:ext cx="6614400" cy="3307200"/>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5000"/>
              <a:gd name="connsiteX1" fmla="*/ 5000 w 10000"/>
              <a:gd name="connsiteY1" fmla="*/ 0 h 5000"/>
              <a:gd name="connsiteX2" fmla="*/ 10000 w 10000"/>
              <a:gd name="connsiteY2" fmla="*/ 5000 h 5000"/>
              <a:gd name="connsiteX3" fmla="*/ 0 w 10000"/>
              <a:gd name="connsiteY3" fmla="*/ 5000 h 5000"/>
            </a:gdLst>
            <a:ahLst/>
            <a:cxnLst>
              <a:cxn ang="0">
                <a:pos x="connsiteX0" y="connsiteY0"/>
              </a:cxn>
              <a:cxn ang="0">
                <a:pos x="connsiteX1" y="connsiteY1"/>
              </a:cxn>
              <a:cxn ang="0">
                <a:pos x="connsiteX2" y="connsiteY2"/>
              </a:cxn>
              <a:cxn ang="0">
                <a:pos x="connsiteX3" y="connsiteY3"/>
              </a:cxn>
            </a:cxnLst>
            <a:rect l="l" t="t" r="r" b="b"/>
            <a:pathLst>
              <a:path w="10000" h="5000">
                <a:moveTo>
                  <a:pt x="0" y="5000"/>
                </a:moveTo>
                <a:lnTo>
                  <a:pt x="5000" y="0"/>
                </a:lnTo>
                <a:lnTo>
                  <a:pt x="10000" y="5000"/>
                </a:lnTo>
                <a:lnTo>
                  <a:pt x="0" y="50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p>
            <a:r>
              <a:rPr lang="en-GB"/>
              <a:t> </a:t>
            </a:r>
          </a:p>
        </p:txBody>
      </p:sp>
      <p:sp>
        <p:nvSpPr>
          <p:cNvPr id="14" name="Picture Placeholder 12">
            <a:extLst>
              <a:ext uri="{FF2B5EF4-FFF2-40B4-BE49-F238E27FC236}">
                <a16:creationId xmlns:a16="http://schemas.microsoft.com/office/drawing/2014/main" id="{B66E0B52-365A-4D6A-AB81-ADC5F8F8FFDC}"/>
              </a:ext>
            </a:extLst>
          </p:cNvPr>
          <p:cNvSpPr>
            <a:spLocks noGrp="1" noChangeAspect="1"/>
          </p:cNvSpPr>
          <p:nvPr>
            <p:ph type="pic" sz="quarter" idx="13" hasCustomPrompt="1"/>
          </p:nvPr>
        </p:nvSpPr>
        <p:spPr bwMode="gray">
          <a:xfrm>
            <a:off x="6461380" y="2468831"/>
            <a:ext cx="1920000" cy="1920000"/>
          </a:xfrm>
          <a:prstGeom prst="flowChartDecision">
            <a:avLst/>
          </a:prstGeom>
          <a:solidFill>
            <a:schemeClr val="bg1"/>
          </a:solidFill>
        </p:spPr>
        <p:txBody>
          <a:bodyPr>
            <a:noAutofit/>
          </a:bodyPr>
          <a:lstStyle>
            <a:lvl1pPr>
              <a:defRPr sz="1867"/>
            </a:lvl1pPr>
          </a:lstStyle>
          <a:p>
            <a:r>
              <a:rPr lang="en-GB"/>
              <a:t> </a:t>
            </a:r>
          </a:p>
        </p:txBody>
      </p:sp>
      <p:sp>
        <p:nvSpPr>
          <p:cNvPr id="16" name="Round Diagonal Corner Rectangle 4">
            <a:extLst>
              <a:ext uri="{FF2B5EF4-FFF2-40B4-BE49-F238E27FC236}">
                <a16:creationId xmlns:a16="http://schemas.microsoft.com/office/drawing/2014/main" id="{A8CD0164-38F9-45E8-BBCE-ACF9D4084AC5}"/>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25" name="Graphic 24">
            <a:extLst>
              <a:ext uri="{FF2B5EF4-FFF2-40B4-BE49-F238E27FC236}">
                <a16:creationId xmlns:a16="http://schemas.microsoft.com/office/drawing/2014/main" id="{D45BF049-76A9-444A-BE2F-250E57294856}"/>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171" y="277363"/>
            <a:ext cx="2315292" cy="685356"/>
          </a:xfrm>
          <a:prstGeom prst="rect">
            <a:avLst/>
          </a:prstGeom>
        </p:spPr>
      </p:pic>
    </p:spTree>
    <p:extLst>
      <p:ext uri="{BB962C8B-B14F-4D97-AF65-F5344CB8AC3E}">
        <p14:creationId xmlns:p14="http://schemas.microsoft.com/office/powerpoint/2010/main" val="1283229524"/>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26625"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p>
        </p:txBody>
      </p:sp>
    </p:spTree>
    <p:extLst>
      <p:ext uri="{BB962C8B-B14F-4D97-AF65-F5344CB8AC3E}">
        <p14:creationId xmlns:p14="http://schemas.microsoft.com/office/powerpoint/2010/main" val="163675639"/>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40.xml><?xml version="1.0" encoding="utf-8"?>
<p:sldLayout xmlns:a="http://schemas.openxmlformats.org/drawingml/2006/main" xmlns:r="http://schemas.openxmlformats.org/officeDocument/2006/relationships" xmlns:p="http://schemas.openxmlformats.org/presentationml/2006/main" showMasterSp="0" preserve="1" userDrawn="1">
  <p:cSld name="Cover - Electricity Transmission">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2F8ADC62-EFF7-4CAA-99A2-3F3758E5DEB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9" name="Title 1">
            <a:extLst>
              <a:ext uri="{FF2B5EF4-FFF2-40B4-BE49-F238E27FC236}">
                <a16:creationId xmlns:a16="http://schemas.microsoft.com/office/drawing/2014/main" id="{D855AF4F-E44A-47E4-8B27-D35A233221AA}"/>
              </a:ext>
            </a:extLst>
          </p:cNvPr>
          <p:cNvSpPr>
            <a:spLocks noGrp="1"/>
          </p:cNvSpPr>
          <p:nvPr>
            <p:ph type="title"/>
          </p:nvPr>
        </p:nvSpPr>
        <p:spPr>
          <a:xfrm>
            <a:off x="440261" y="1411818"/>
            <a:ext cx="5378452" cy="1157385"/>
          </a:xfrm>
        </p:spPr>
        <p:txBody>
          <a:bodyPr anchor="t" anchorCtr="0"/>
          <a:lstStyle>
            <a:lvl1pPr>
              <a:lnSpc>
                <a:spcPct val="80000"/>
              </a:lnSpc>
              <a:defRPr sz="4267">
                <a:solidFill>
                  <a:schemeClr val="bg1"/>
                </a:solidFill>
              </a:defRPr>
            </a:lvl1pPr>
          </a:lstStyle>
          <a:p>
            <a:r>
              <a:rPr lang="en-US"/>
              <a:t>Click to edit Master title style</a:t>
            </a:r>
            <a:endParaRPr lang="en-GB"/>
          </a:p>
        </p:txBody>
      </p:sp>
      <p:sp>
        <p:nvSpPr>
          <p:cNvPr id="20" name="Text Placeholder 9">
            <a:extLst>
              <a:ext uri="{FF2B5EF4-FFF2-40B4-BE49-F238E27FC236}">
                <a16:creationId xmlns:a16="http://schemas.microsoft.com/office/drawing/2014/main" id="{7A25DF4E-52C6-42FC-9BDC-3C98AF4154AC}"/>
              </a:ext>
            </a:extLst>
          </p:cNvPr>
          <p:cNvSpPr>
            <a:spLocks noGrp="1"/>
          </p:cNvSpPr>
          <p:nvPr>
            <p:ph type="body" sz="quarter" idx="10" hasCustomPrompt="1"/>
          </p:nvPr>
        </p:nvSpPr>
        <p:spPr>
          <a:xfrm>
            <a:off x="440261" y="3467400"/>
            <a:ext cx="5378452" cy="697627"/>
          </a:xfrm>
        </p:spPr>
        <p:txBody>
          <a:bodyPr/>
          <a:lstStyle>
            <a:lvl1pPr>
              <a:spcAft>
                <a:spcPts val="0"/>
              </a:spcAft>
              <a:defRPr>
                <a:solidFill>
                  <a:schemeClr val="bg1"/>
                </a:solidFill>
              </a:defRPr>
            </a:lvl1pPr>
            <a:lvl2pPr>
              <a:defRPr>
                <a:solidFill>
                  <a:schemeClr val="bg1"/>
                </a:solidFill>
              </a:defRPr>
            </a:lvl2pPr>
          </a:lstStyle>
          <a:p>
            <a:pPr lvl="0"/>
            <a:r>
              <a:rPr lang="en-GB"/>
              <a:t>Name</a:t>
            </a:r>
          </a:p>
          <a:p>
            <a:pPr lvl="1"/>
            <a:r>
              <a:rPr lang="en-GB"/>
              <a:t>Date</a:t>
            </a:r>
          </a:p>
        </p:txBody>
      </p:sp>
      <p:sp>
        <p:nvSpPr>
          <p:cNvPr id="12" name="Picture Placeholder 12">
            <a:extLst>
              <a:ext uri="{FF2B5EF4-FFF2-40B4-BE49-F238E27FC236}">
                <a16:creationId xmlns:a16="http://schemas.microsoft.com/office/drawing/2014/main" id="{2E4CC565-EE0C-4E32-8104-7570E7EB2E00}"/>
              </a:ext>
            </a:extLst>
          </p:cNvPr>
          <p:cNvSpPr>
            <a:spLocks noGrp="1" noChangeAspect="1"/>
          </p:cNvSpPr>
          <p:nvPr>
            <p:ph type="pic" sz="quarter" idx="11" hasCustomPrompt="1"/>
          </p:nvPr>
        </p:nvSpPr>
        <p:spPr bwMode="gray">
          <a:xfrm>
            <a:off x="5188815" y="1"/>
            <a:ext cx="6613725" cy="3306863"/>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0 h 5000"/>
              <a:gd name="connsiteX1" fmla="*/ 10000 w 10000"/>
              <a:gd name="connsiteY1" fmla="*/ 0 h 5000"/>
              <a:gd name="connsiteX2" fmla="*/ 5000 w 10000"/>
              <a:gd name="connsiteY2" fmla="*/ 5000 h 5000"/>
              <a:gd name="connsiteX3" fmla="*/ 0 w 10000"/>
              <a:gd name="connsiteY3" fmla="*/ 0 h 5000"/>
            </a:gdLst>
            <a:ahLst/>
            <a:cxnLst>
              <a:cxn ang="0">
                <a:pos x="connsiteX0" y="connsiteY0"/>
              </a:cxn>
              <a:cxn ang="0">
                <a:pos x="connsiteX1" y="connsiteY1"/>
              </a:cxn>
              <a:cxn ang="0">
                <a:pos x="connsiteX2" y="connsiteY2"/>
              </a:cxn>
              <a:cxn ang="0">
                <a:pos x="connsiteX3" y="connsiteY3"/>
              </a:cxn>
            </a:cxnLst>
            <a:rect l="l" t="t" r="r" b="b"/>
            <a:pathLst>
              <a:path w="10000" h="5000">
                <a:moveTo>
                  <a:pt x="0" y="0"/>
                </a:moveTo>
                <a:lnTo>
                  <a:pt x="10000" y="0"/>
                </a:lnTo>
                <a:lnTo>
                  <a:pt x="5000" y="500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r>
              <a:rPr lang="en-GB"/>
              <a:t> </a:t>
            </a:r>
          </a:p>
        </p:txBody>
      </p:sp>
      <p:sp>
        <p:nvSpPr>
          <p:cNvPr id="13" name="Picture Placeholder 12">
            <a:extLst>
              <a:ext uri="{FF2B5EF4-FFF2-40B4-BE49-F238E27FC236}">
                <a16:creationId xmlns:a16="http://schemas.microsoft.com/office/drawing/2014/main" id="{658FFF46-8010-4F9F-AE72-9028D65940DF}"/>
              </a:ext>
            </a:extLst>
          </p:cNvPr>
          <p:cNvSpPr>
            <a:spLocks noGrp="1" noChangeAspect="1"/>
          </p:cNvSpPr>
          <p:nvPr>
            <p:ph type="pic" sz="quarter" idx="12" hasCustomPrompt="1"/>
          </p:nvPr>
        </p:nvSpPr>
        <p:spPr bwMode="gray">
          <a:xfrm>
            <a:off x="3039545" y="3550800"/>
            <a:ext cx="6614400" cy="3307200"/>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5000"/>
              <a:gd name="connsiteX1" fmla="*/ 5000 w 10000"/>
              <a:gd name="connsiteY1" fmla="*/ 0 h 5000"/>
              <a:gd name="connsiteX2" fmla="*/ 10000 w 10000"/>
              <a:gd name="connsiteY2" fmla="*/ 5000 h 5000"/>
              <a:gd name="connsiteX3" fmla="*/ 0 w 10000"/>
              <a:gd name="connsiteY3" fmla="*/ 5000 h 5000"/>
            </a:gdLst>
            <a:ahLst/>
            <a:cxnLst>
              <a:cxn ang="0">
                <a:pos x="connsiteX0" y="connsiteY0"/>
              </a:cxn>
              <a:cxn ang="0">
                <a:pos x="connsiteX1" y="connsiteY1"/>
              </a:cxn>
              <a:cxn ang="0">
                <a:pos x="connsiteX2" y="connsiteY2"/>
              </a:cxn>
              <a:cxn ang="0">
                <a:pos x="connsiteX3" y="connsiteY3"/>
              </a:cxn>
            </a:cxnLst>
            <a:rect l="l" t="t" r="r" b="b"/>
            <a:pathLst>
              <a:path w="10000" h="5000">
                <a:moveTo>
                  <a:pt x="0" y="5000"/>
                </a:moveTo>
                <a:lnTo>
                  <a:pt x="5000" y="0"/>
                </a:lnTo>
                <a:lnTo>
                  <a:pt x="10000" y="5000"/>
                </a:lnTo>
                <a:lnTo>
                  <a:pt x="0" y="50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p>
            <a:r>
              <a:rPr lang="en-GB"/>
              <a:t> </a:t>
            </a:r>
          </a:p>
        </p:txBody>
      </p:sp>
      <p:sp>
        <p:nvSpPr>
          <p:cNvPr id="14" name="Picture Placeholder 12">
            <a:extLst>
              <a:ext uri="{FF2B5EF4-FFF2-40B4-BE49-F238E27FC236}">
                <a16:creationId xmlns:a16="http://schemas.microsoft.com/office/drawing/2014/main" id="{B66E0B52-365A-4D6A-AB81-ADC5F8F8FFDC}"/>
              </a:ext>
            </a:extLst>
          </p:cNvPr>
          <p:cNvSpPr>
            <a:spLocks noGrp="1" noChangeAspect="1"/>
          </p:cNvSpPr>
          <p:nvPr>
            <p:ph type="pic" sz="quarter" idx="13" hasCustomPrompt="1"/>
          </p:nvPr>
        </p:nvSpPr>
        <p:spPr bwMode="gray">
          <a:xfrm>
            <a:off x="6461380" y="2468831"/>
            <a:ext cx="1920000" cy="1920000"/>
          </a:xfrm>
          <a:prstGeom prst="flowChartDecision">
            <a:avLst/>
          </a:prstGeom>
          <a:solidFill>
            <a:schemeClr val="bg1"/>
          </a:solidFill>
        </p:spPr>
        <p:txBody>
          <a:bodyPr>
            <a:noAutofit/>
          </a:bodyPr>
          <a:lstStyle>
            <a:lvl1pPr>
              <a:defRPr sz="1867"/>
            </a:lvl1pPr>
          </a:lstStyle>
          <a:p>
            <a:r>
              <a:rPr lang="en-GB"/>
              <a:t> </a:t>
            </a:r>
          </a:p>
        </p:txBody>
      </p:sp>
      <p:sp>
        <p:nvSpPr>
          <p:cNvPr id="17" name="Round Diagonal Corner Rectangle 4">
            <a:extLst>
              <a:ext uri="{FF2B5EF4-FFF2-40B4-BE49-F238E27FC236}">
                <a16:creationId xmlns:a16="http://schemas.microsoft.com/office/drawing/2014/main" id="{C79AD21E-EFC3-431D-86B8-0DD21178CC58}"/>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31" name="Graphic 30">
            <a:extLst>
              <a:ext uri="{FF2B5EF4-FFF2-40B4-BE49-F238E27FC236}">
                <a16:creationId xmlns:a16="http://schemas.microsoft.com/office/drawing/2014/main" id="{743C6D98-1722-4E05-929E-AB343311CA20}"/>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171" y="277363"/>
            <a:ext cx="2315292" cy="685356"/>
          </a:xfrm>
          <a:prstGeom prst="rect">
            <a:avLst/>
          </a:prstGeom>
        </p:spPr>
      </p:pic>
    </p:spTree>
    <p:extLst>
      <p:ext uri="{BB962C8B-B14F-4D97-AF65-F5344CB8AC3E}">
        <p14:creationId xmlns:p14="http://schemas.microsoft.com/office/powerpoint/2010/main" val="67199030"/>
      </p:ext>
    </p:extLst>
  </p:cSld>
  <p:clrMapOvr>
    <a:masterClrMapping/>
  </p:clrMapOvr>
  <p:transition>
    <p:fade/>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chemeClr val="accent1"/>
        </a:solidFill>
        <a:effectLst/>
      </p:bgPr>
    </p:bg>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12C8DA23-E484-4D16-8C50-77D951B51DD4}"/>
              </a:ext>
            </a:extLst>
          </p:cNvPr>
          <p:cNvSpPr>
            <a:spLocks noGrp="1"/>
          </p:cNvSpPr>
          <p:nvPr>
            <p:ph type="body" sz="quarter" idx="15" hasCustomPrompt="1"/>
          </p:nvPr>
        </p:nvSpPr>
        <p:spPr>
          <a:xfrm>
            <a:off x="440259" y="3382038"/>
            <a:ext cx="3365500" cy="1025921"/>
          </a:xfrm>
        </p:spPr>
        <p:txBody>
          <a:bodyPr/>
          <a:lstStyle>
            <a:lvl1pPr>
              <a:spcAft>
                <a:spcPts val="0"/>
              </a:spcAft>
              <a:defRPr lang="en-US" sz="4267" b="1" dirty="0" smtClean="0">
                <a:solidFill>
                  <a:schemeClr val="bg1"/>
                </a:solidFill>
                <a:latin typeface="+mj-lt"/>
                <a:ea typeface="+mj-ea"/>
                <a:cs typeface="+mj-cs"/>
              </a:defRPr>
            </a:lvl1pPr>
            <a:lvl2pPr>
              <a:spcAft>
                <a:spcPts val="0"/>
              </a:spcAft>
              <a:defRPr lang="en-GB" sz="2400" b="0" dirty="0">
                <a:solidFill>
                  <a:schemeClr val="bg1"/>
                </a:solidFill>
                <a:latin typeface="+mj-lt"/>
                <a:ea typeface="+mj-ea"/>
                <a:cs typeface="+mj-cs"/>
              </a:defRPr>
            </a:lvl2pPr>
          </a:lstStyle>
          <a:p>
            <a:pPr lvl="0"/>
            <a:r>
              <a:rPr lang="en-GB"/>
              <a:t>Title</a:t>
            </a:r>
          </a:p>
          <a:p>
            <a:pPr lvl="1"/>
            <a:r>
              <a:rPr lang="en-GB"/>
              <a:t>Sub heading</a:t>
            </a:r>
          </a:p>
        </p:txBody>
      </p:sp>
      <p:pic>
        <p:nvPicPr>
          <p:cNvPr id="10" name="Graphic 9">
            <a:extLst>
              <a:ext uri="{FF2B5EF4-FFF2-40B4-BE49-F238E27FC236}">
                <a16:creationId xmlns:a16="http://schemas.microsoft.com/office/drawing/2014/main" id="{B5C1225E-7A2B-4204-8951-1CD60FF303C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3" name="Text Placeholder 11">
            <a:extLst>
              <a:ext uri="{FF2B5EF4-FFF2-40B4-BE49-F238E27FC236}">
                <a16:creationId xmlns:a16="http://schemas.microsoft.com/office/drawing/2014/main" id="{668417C5-1CE5-43E5-9448-0B5FEF92AE09}"/>
              </a:ext>
            </a:extLst>
          </p:cNvPr>
          <p:cNvSpPr>
            <a:spLocks noGrp="1"/>
          </p:cNvSpPr>
          <p:nvPr>
            <p:ph type="body" sz="quarter" idx="17" hasCustomPrompt="1"/>
          </p:nvPr>
        </p:nvSpPr>
        <p:spPr>
          <a:xfrm>
            <a:off x="423328" y="907121"/>
            <a:ext cx="3464989" cy="2359620"/>
          </a:xfrm>
        </p:spPr>
        <p:txBody>
          <a:bodyPr anchor="b" anchorCtr="0"/>
          <a:lstStyle>
            <a:lvl1pPr>
              <a:defRPr sz="15333">
                <a:solidFill>
                  <a:schemeClr val="bg1"/>
                </a:solidFill>
              </a:defRPr>
            </a:lvl1pPr>
          </a:lstStyle>
          <a:p>
            <a:pPr lvl="0"/>
            <a:r>
              <a:rPr lang="en-GB"/>
              <a:t>1</a:t>
            </a:r>
          </a:p>
        </p:txBody>
      </p:sp>
      <p:sp>
        <p:nvSpPr>
          <p:cNvPr id="8" name="Picture Placeholder 8">
            <a:extLst>
              <a:ext uri="{FF2B5EF4-FFF2-40B4-BE49-F238E27FC236}">
                <a16:creationId xmlns:a16="http://schemas.microsoft.com/office/drawing/2014/main" id="{972A00B0-5109-4795-B6DD-671C71DA1449}"/>
              </a:ext>
            </a:extLst>
          </p:cNvPr>
          <p:cNvSpPr>
            <a:spLocks noGrp="1" noChangeAspect="1"/>
          </p:cNvSpPr>
          <p:nvPr>
            <p:ph type="pic" sz="quarter" idx="16" hasCustomPrompt="1"/>
          </p:nvPr>
        </p:nvSpPr>
        <p:spPr bwMode="gray">
          <a:xfrm>
            <a:off x="4132615" y="-12668"/>
            <a:ext cx="8074880" cy="6877307"/>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0000"/>
              <a:gd name="connsiteX1" fmla="*/ 2078 w 10000"/>
              <a:gd name="connsiteY1" fmla="*/ 2934 h 10000"/>
              <a:gd name="connsiteX2" fmla="*/ 5000 w 10000"/>
              <a:gd name="connsiteY2" fmla="*/ 0 h 10000"/>
              <a:gd name="connsiteX3" fmla="*/ 10000 w 10000"/>
              <a:gd name="connsiteY3" fmla="*/ 5000 h 10000"/>
              <a:gd name="connsiteX4" fmla="*/ 5000 w 10000"/>
              <a:gd name="connsiteY4" fmla="*/ 10000 h 10000"/>
              <a:gd name="connsiteX5" fmla="*/ 0 w 10000"/>
              <a:gd name="connsiteY5" fmla="*/ 5000 h 10000"/>
              <a:gd name="connsiteX0" fmla="*/ 0 w 10000"/>
              <a:gd name="connsiteY0" fmla="*/ 2066 h 7066"/>
              <a:gd name="connsiteX1" fmla="*/ 2078 w 10000"/>
              <a:gd name="connsiteY1" fmla="*/ 0 h 7066"/>
              <a:gd name="connsiteX2" fmla="*/ 6120 w 10000"/>
              <a:gd name="connsiteY2" fmla="*/ 38 h 7066"/>
              <a:gd name="connsiteX3" fmla="*/ 10000 w 10000"/>
              <a:gd name="connsiteY3" fmla="*/ 2066 h 7066"/>
              <a:gd name="connsiteX4" fmla="*/ 5000 w 10000"/>
              <a:gd name="connsiteY4" fmla="*/ 7066 h 7066"/>
              <a:gd name="connsiteX5" fmla="*/ 0 w 10000"/>
              <a:gd name="connsiteY5" fmla="*/ 2066 h 7066"/>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0 w 10000"/>
              <a:gd name="connsiteY5" fmla="*/ 2924 h 10000"/>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3431 w 10000"/>
              <a:gd name="connsiteY5" fmla="*/ 7773 h 10000"/>
              <a:gd name="connsiteX6" fmla="*/ 0 w 10000"/>
              <a:gd name="connsiteY6" fmla="*/ 2924 h 10000"/>
              <a:gd name="connsiteX0" fmla="*/ 0 w 10000"/>
              <a:gd name="connsiteY0" fmla="*/ 2924 h 7773"/>
              <a:gd name="connsiteX1" fmla="*/ 2078 w 10000"/>
              <a:gd name="connsiteY1" fmla="*/ 0 h 7773"/>
              <a:gd name="connsiteX2" fmla="*/ 6493 w 10000"/>
              <a:gd name="connsiteY2" fmla="*/ 10 h 7773"/>
              <a:gd name="connsiteX3" fmla="*/ 10000 w 10000"/>
              <a:gd name="connsiteY3" fmla="*/ 2924 h 7773"/>
              <a:gd name="connsiteX4" fmla="*/ 5731 w 10000"/>
              <a:gd name="connsiteY4" fmla="*/ 7710 h 7773"/>
              <a:gd name="connsiteX5" fmla="*/ 3431 w 10000"/>
              <a:gd name="connsiteY5" fmla="*/ 7773 h 7773"/>
              <a:gd name="connsiteX6" fmla="*/ 0 w 10000"/>
              <a:gd name="connsiteY6" fmla="*/ 2924 h 7773"/>
              <a:gd name="connsiteX0" fmla="*/ 0 w 10000"/>
              <a:gd name="connsiteY0" fmla="*/ 3762 h 10004"/>
              <a:gd name="connsiteX1" fmla="*/ 2078 w 10000"/>
              <a:gd name="connsiteY1" fmla="*/ 0 h 10004"/>
              <a:gd name="connsiteX2" fmla="*/ 6493 w 10000"/>
              <a:gd name="connsiteY2" fmla="*/ 13 h 10004"/>
              <a:gd name="connsiteX3" fmla="*/ 10000 w 10000"/>
              <a:gd name="connsiteY3" fmla="*/ 3762 h 10004"/>
              <a:gd name="connsiteX4" fmla="*/ 6509 w 10000"/>
              <a:gd name="connsiteY4" fmla="*/ 10004 h 10004"/>
              <a:gd name="connsiteX5" fmla="*/ 3431 w 10000"/>
              <a:gd name="connsiteY5" fmla="*/ 10000 h 10004"/>
              <a:gd name="connsiteX6" fmla="*/ 0 w 10000"/>
              <a:gd name="connsiteY6" fmla="*/ 3762 h 10004"/>
              <a:gd name="connsiteX0" fmla="*/ 0 w 6509"/>
              <a:gd name="connsiteY0" fmla="*/ 3762 h 10004"/>
              <a:gd name="connsiteX1" fmla="*/ 2078 w 6509"/>
              <a:gd name="connsiteY1" fmla="*/ 0 h 10004"/>
              <a:gd name="connsiteX2" fmla="*/ 6493 w 6509"/>
              <a:gd name="connsiteY2" fmla="*/ 13 h 10004"/>
              <a:gd name="connsiteX3" fmla="*/ 6509 w 6509"/>
              <a:gd name="connsiteY3" fmla="*/ 10004 h 10004"/>
              <a:gd name="connsiteX4" fmla="*/ 3431 w 6509"/>
              <a:gd name="connsiteY4" fmla="*/ 10000 h 10004"/>
              <a:gd name="connsiteX5" fmla="*/ 0 w 6509"/>
              <a:gd name="connsiteY5" fmla="*/ 3762 h 10004"/>
              <a:gd name="connsiteX0" fmla="*/ 0 w 10000"/>
              <a:gd name="connsiteY0" fmla="*/ 3762 h 10002"/>
              <a:gd name="connsiteX1" fmla="*/ 3193 w 10000"/>
              <a:gd name="connsiteY1" fmla="*/ 2 h 10002"/>
              <a:gd name="connsiteX2" fmla="*/ 9975 w 10000"/>
              <a:gd name="connsiteY2" fmla="*/ 0 h 10002"/>
              <a:gd name="connsiteX3" fmla="*/ 10000 w 10000"/>
              <a:gd name="connsiteY3" fmla="*/ 10002 h 10002"/>
              <a:gd name="connsiteX4" fmla="*/ 5271 w 10000"/>
              <a:gd name="connsiteY4" fmla="*/ 9998 h 10002"/>
              <a:gd name="connsiteX5" fmla="*/ 0 w 10000"/>
              <a:gd name="connsiteY5" fmla="*/ 3762 h 10002"/>
              <a:gd name="connsiteX0" fmla="*/ 0 w 9987"/>
              <a:gd name="connsiteY0" fmla="*/ 3762 h 10047"/>
              <a:gd name="connsiteX1" fmla="*/ 3193 w 9987"/>
              <a:gd name="connsiteY1" fmla="*/ 2 h 10047"/>
              <a:gd name="connsiteX2" fmla="*/ 9975 w 9987"/>
              <a:gd name="connsiteY2" fmla="*/ 0 h 10047"/>
              <a:gd name="connsiteX3" fmla="*/ 9987 w 9987"/>
              <a:gd name="connsiteY3" fmla="*/ 10047 h 10047"/>
              <a:gd name="connsiteX4" fmla="*/ 5271 w 9987"/>
              <a:gd name="connsiteY4" fmla="*/ 9998 h 10047"/>
              <a:gd name="connsiteX5" fmla="*/ 0 w 9987"/>
              <a:gd name="connsiteY5" fmla="*/ 3762 h 10047"/>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66 h 10000"/>
              <a:gd name="connsiteX5" fmla="*/ 0 w 10000"/>
              <a:gd name="connsiteY5" fmla="*/ 3744 h 10000"/>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96 h 10000"/>
              <a:gd name="connsiteX5" fmla="*/ 0 w 10000"/>
              <a:gd name="connsiteY5" fmla="*/ 3744 h 10000"/>
              <a:gd name="connsiteX0" fmla="*/ 0 w 10110"/>
              <a:gd name="connsiteY0" fmla="*/ 3596 h 10000"/>
              <a:gd name="connsiteX1" fmla="*/ 3307 w 10110"/>
              <a:gd name="connsiteY1" fmla="*/ 2 h 10000"/>
              <a:gd name="connsiteX2" fmla="*/ 10098 w 10110"/>
              <a:gd name="connsiteY2" fmla="*/ 0 h 10000"/>
              <a:gd name="connsiteX3" fmla="*/ 10110 w 10110"/>
              <a:gd name="connsiteY3" fmla="*/ 10000 h 10000"/>
              <a:gd name="connsiteX4" fmla="*/ 5401 w 10110"/>
              <a:gd name="connsiteY4" fmla="*/ 9996 h 10000"/>
              <a:gd name="connsiteX5" fmla="*/ 0 w 10110"/>
              <a:gd name="connsiteY5" fmla="*/ 3596 h 10000"/>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401 w 10110"/>
              <a:gd name="connsiteY4" fmla="*/ 10012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6061 w 10110"/>
              <a:gd name="connsiteY4" fmla="*/ 9624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590 w 10110"/>
              <a:gd name="connsiteY4" fmla="*/ 9975 h 10016"/>
              <a:gd name="connsiteX5" fmla="*/ 0 w 10110"/>
              <a:gd name="connsiteY5" fmla="*/ 3612 h 10016"/>
              <a:gd name="connsiteX0" fmla="*/ 0 w 9987"/>
              <a:gd name="connsiteY0" fmla="*/ 3507 h 10016"/>
              <a:gd name="connsiteX1" fmla="*/ 2917 w 9987"/>
              <a:gd name="connsiteY1" fmla="*/ 0 h 10016"/>
              <a:gd name="connsiteX2" fmla="*/ 9975 w 9987"/>
              <a:gd name="connsiteY2" fmla="*/ 16 h 10016"/>
              <a:gd name="connsiteX3" fmla="*/ 9987 w 9987"/>
              <a:gd name="connsiteY3" fmla="*/ 10016 h 10016"/>
              <a:gd name="connsiteX4" fmla="*/ 5467 w 9987"/>
              <a:gd name="connsiteY4" fmla="*/ 9975 h 10016"/>
              <a:gd name="connsiteX5" fmla="*/ 0 w 9987"/>
              <a:gd name="connsiteY5" fmla="*/ 3507 h 10016"/>
              <a:gd name="connsiteX0" fmla="*/ 0 w 10000"/>
              <a:gd name="connsiteY0" fmla="*/ 3501 h 10000"/>
              <a:gd name="connsiteX1" fmla="*/ 2921 w 10000"/>
              <a:gd name="connsiteY1" fmla="*/ 0 h 10000"/>
              <a:gd name="connsiteX2" fmla="*/ 9988 w 10000"/>
              <a:gd name="connsiteY2" fmla="*/ 16 h 10000"/>
              <a:gd name="connsiteX3" fmla="*/ 10000 w 10000"/>
              <a:gd name="connsiteY3" fmla="*/ 10000 h 10000"/>
              <a:gd name="connsiteX4" fmla="*/ 5474 w 10000"/>
              <a:gd name="connsiteY4" fmla="*/ 9959 h 10000"/>
              <a:gd name="connsiteX5" fmla="*/ 0 w 10000"/>
              <a:gd name="connsiteY5" fmla="*/ 3501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3501"/>
                </a:moveTo>
                <a:cubicBezTo>
                  <a:pt x="23" y="3463"/>
                  <a:pt x="1947" y="1167"/>
                  <a:pt x="2921" y="0"/>
                </a:cubicBezTo>
                <a:lnTo>
                  <a:pt x="9988" y="16"/>
                </a:lnTo>
                <a:cubicBezTo>
                  <a:pt x="9996" y="3324"/>
                  <a:pt x="9992" y="6692"/>
                  <a:pt x="10000" y="10000"/>
                </a:cubicBezTo>
                <a:lnTo>
                  <a:pt x="5474" y="9959"/>
                </a:lnTo>
                <a:lnTo>
                  <a:pt x="0" y="350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endParaRPr/>
          </a:p>
        </p:txBody>
      </p:sp>
      <p:sp>
        <p:nvSpPr>
          <p:cNvPr id="7" name="Round Diagonal Corner Rectangle 4">
            <a:extLst>
              <a:ext uri="{FF2B5EF4-FFF2-40B4-BE49-F238E27FC236}">
                <a16:creationId xmlns:a16="http://schemas.microsoft.com/office/drawing/2014/main" id="{231B8D91-3113-4251-BBA5-C25AE54B04E5}"/>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3108461674"/>
      </p:ext>
    </p:extLst>
  </p:cSld>
  <p:clrMapOvr>
    <a:masterClrMapping/>
  </p:clrMapOvr>
  <p:transition>
    <p:fade/>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showMasterSp="0" preserve="1" userDrawn="1">
  <p:cSld name="Divider + Capital Delivery">
    <p:bg>
      <p:bgPr>
        <a:solidFill>
          <a:schemeClr val="accent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6EA4CB8-B76A-4A4F-B30A-6D19D7F51922}"/>
              </a:ext>
            </a:extLst>
          </p:cNvPr>
          <p:cNvSpPr>
            <a:spLocks noGrp="1"/>
          </p:cNvSpPr>
          <p:nvPr>
            <p:ph type="body" sz="quarter" idx="15" hasCustomPrompt="1"/>
          </p:nvPr>
        </p:nvSpPr>
        <p:spPr>
          <a:xfrm>
            <a:off x="440259" y="3382038"/>
            <a:ext cx="3365500" cy="1025921"/>
          </a:xfrm>
        </p:spPr>
        <p:txBody>
          <a:bodyPr/>
          <a:lstStyle>
            <a:lvl1pPr>
              <a:spcAft>
                <a:spcPts val="0"/>
              </a:spcAft>
              <a:defRPr lang="en-US" sz="4267" b="1" dirty="0" smtClean="0">
                <a:solidFill>
                  <a:schemeClr val="bg1"/>
                </a:solidFill>
                <a:latin typeface="+mj-lt"/>
                <a:ea typeface="+mj-ea"/>
                <a:cs typeface="+mj-cs"/>
              </a:defRPr>
            </a:lvl1pPr>
            <a:lvl2pPr>
              <a:spcAft>
                <a:spcPts val="0"/>
              </a:spcAft>
              <a:defRPr lang="en-GB" sz="2400" b="0" dirty="0">
                <a:solidFill>
                  <a:schemeClr val="bg1"/>
                </a:solidFill>
                <a:latin typeface="+mj-lt"/>
                <a:ea typeface="+mj-ea"/>
                <a:cs typeface="+mj-cs"/>
              </a:defRPr>
            </a:lvl2pPr>
          </a:lstStyle>
          <a:p>
            <a:pPr lvl="0"/>
            <a:r>
              <a:rPr lang="en-GB"/>
              <a:t>Title</a:t>
            </a:r>
          </a:p>
          <a:p>
            <a:pPr lvl="1"/>
            <a:r>
              <a:rPr lang="en-GB"/>
              <a:t>Sub heading</a:t>
            </a:r>
          </a:p>
        </p:txBody>
      </p:sp>
      <p:sp>
        <p:nvSpPr>
          <p:cNvPr id="12" name="Text Placeholder 11">
            <a:extLst>
              <a:ext uri="{FF2B5EF4-FFF2-40B4-BE49-F238E27FC236}">
                <a16:creationId xmlns:a16="http://schemas.microsoft.com/office/drawing/2014/main" id="{8324416E-20A7-468D-9CF8-500D2A91B3F2}"/>
              </a:ext>
            </a:extLst>
          </p:cNvPr>
          <p:cNvSpPr>
            <a:spLocks noGrp="1"/>
          </p:cNvSpPr>
          <p:nvPr>
            <p:ph type="body" sz="quarter" idx="17" hasCustomPrompt="1"/>
          </p:nvPr>
        </p:nvSpPr>
        <p:spPr>
          <a:xfrm>
            <a:off x="423328" y="907121"/>
            <a:ext cx="3464989" cy="2359620"/>
          </a:xfrm>
        </p:spPr>
        <p:txBody>
          <a:bodyPr anchor="b" anchorCtr="0"/>
          <a:lstStyle>
            <a:lvl1pPr>
              <a:defRPr sz="15333">
                <a:solidFill>
                  <a:schemeClr val="bg1"/>
                </a:solidFill>
              </a:defRPr>
            </a:lvl1pPr>
          </a:lstStyle>
          <a:p>
            <a:pPr lvl="0"/>
            <a:r>
              <a:rPr lang="en-GB"/>
              <a:t>1</a:t>
            </a:r>
          </a:p>
        </p:txBody>
      </p:sp>
      <p:sp>
        <p:nvSpPr>
          <p:cNvPr id="8" name="Picture Placeholder 8">
            <a:extLst>
              <a:ext uri="{FF2B5EF4-FFF2-40B4-BE49-F238E27FC236}">
                <a16:creationId xmlns:a16="http://schemas.microsoft.com/office/drawing/2014/main" id="{B6D58862-146A-4EE8-ADC1-F3A18F91FACA}"/>
              </a:ext>
            </a:extLst>
          </p:cNvPr>
          <p:cNvSpPr>
            <a:spLocks noGrp="1" noChangeAspect="1"/>
          </p:cNvSpPr>
          <p:nvPr>
            <p:ph type="pic" sz="quarter" idx="16" hasCustomPrompt="1"/>
          </p:nvPr>
        </p:nvSpPr>
        <p:spPr bwMode="gray">
          <a:xfrm>
            <a:off x="4132615" y="-12668"/>
            <a:ext cx="8074880" cy="6877307"/>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0000"/>
              <a:gd name="connsiteX1" fmla="*/ 2078 w 10000"/>
              <a:gd name="connsiteY1" fmla="*/ 2934 h 10000"/>
              <a:gd name="connsiteX2" fmla="*/ 5000 w 10000"/>
              <a:gd name="connsiteY2" fmla="*/ 0 h 10000"/>
              <a:gd name="connsiteX3" fmla="*/ 10000 w 10000"/>
              <a:gd name="connsiteY3" fmla="*/ 5000 h 10000"/>
              <a:gd name="connsiteX4" fmla="*/ 5000 w 10000"/>
              <a:gd name="connsiteY4" fmla="*/ 10000 h 10000"/>
              <a:gd name="connsiteX5" fmla="*/ 0 w 10000"/>
              <a:gd name="connsiteY5" fmla="*/ 5000 h 10000"/>
              <a:gd name="connsiteX0" fmla="*/ 0 w 10000"/>
              <a:gd name="connsiteY0" fmla="*/ 2066 h 7066"/>
              <a:gd name="connsiteX1" fmla="*/ 2078 w 10000"/>
              <a:gd name="connsiteY1" fmla="*/ 0 h 7066"/>
              <a:gd name="connsiteX2" fmla="*/ 6120 w 10000"/>
              <a:gd name="connsiteY2" fmla="*/ 38 h 7066"/>
              <a:gd name="connsiteX3" fmla="*/ 10000 w 10000"/>
              <a:gd name="connsiteY3" fmla="*/ 2066 h 7066"/>
              <a:gd name="connsiteX4" fmla="*/ 5000 w 10000"/>
              <a:gd name="connsiteY4" fmla="*/ 7066 h 7066"/>
              <a:gd name="connsiteX5" fmla="*/ 0 w 10000"/>
              <a:gd name="connsiteY5" fmla="*/ 2066 h 7066"/>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0 w 10000"/>
              <a:gd name="connsiteY5" fmla="*/ 2924 h 10000"/>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3431 w 10000"/>
              <a:gd name="connsiteY5" fmla="*/ 7773 h 10000"/>
              <a:gd name="connsiteX6" fmla="*/ 0 w 10000"/>
              <a:gd name="connsiteY6" fmla="*/ 2924 h 10000"/>
              <a:gd name="connsiteX0" fmla="*/ 0 w 10000"/>
              <a:gd name="connsiteY0" fmla="*/ 2924 h 7773"/>
              <a:gd name="connsiteX1" fmla="*/ 2078 w 10000"/>
              <a:gd name="connsiteY1" fmla="*/ 0 h 7773"/>
              <a:gd name="connsiteX2" fmla="*/ 6493 w 10000"/>
              <a:gd name="connsiteY2" fmla="*/ 10 h 7773"/>
              <a:gd name="connsiteX3" fmla="*/ 10000 w 10000"/>
              <a:gd name="connsiteY3" fmla="*/ 2924 h 7773"/>
              <a:gd name="connsiteX4" fmla="*/ 5731 w 10000"/>
              <a:gd name="connsiteY4" fmla="*/ 7710 h 7773"/>
              <a:gd name="connsiteX5" fmla="*/ 3431 w 10000"/>
              <a:gd name="connsiteY5" fmla="*/ 7773 h 7773"/>
              <a:gd name="connsiteX6" fmla="*/ 0 w 10000"/>
              <a:gd name="connsiteY6" fmla="*/ 2924 h 7773"/>
              <a:gd name="connsiteX0" fmla="*/ 0 w 10000"/>
              <a:gd name="connsiteY0" fmla="*/ 3762 h 10004"/>
              <a:gd name="connsiteX1" fmla="*/ 2078 w 10000"/>
              <a:gd name="connsiteY1" fmla="*/ 0 h 10004"/>
              <a:gd name="connsiteX2" fmla="*/ 6493 w 10000"/>
              <a:gd name="connsiteY2" fmla="*/ 13 h 10004"/>
              <a:gd name="connsiteX3" fmla="*/ 10000 w 10000"/>
              <a:gd name="connsiteY3" fmla="*/ 3762 h 10004"/>
              <a:gd name="connsiteX4" fmla="*/ 6509 w 10000"/>
              <a:gd name="connsiteY4" fmla="*/ 10004 h 10004"/>
              <a:gd name="connsiteX5" fmla="*/ 3431 w 10000"/>
              <a:gd name="connsiteY5" fmla="*/ 10000 h 10004"/>
              <a:gd name="connsiteX6" fmla="*/ 0 w 10000"/>
              <a:gd name="connsiteY6" fmla="*/ 3762 h 10004"/>
              <a:gd name="connsiteX0" fmla="*/ 0 w 6509"/>
              <a:gd name="connsiteY0" fmla="*/ 3762 h 10004"/>
              <a:gd name="connsiteX1" fmla="*/ 2078 w 6509"/>
              <a:gd name="connsiteY1" fmla="*/ 0 h 10004"/>
              <a:gd name="connsiteX2" fmla="*/ 6493 w 6509"/>
              <a:gd name="connsiteY2" fmla="*/ 13 h 10004"/>
              <a:gd name="connsiteX3" fmla="*/ 6509 w 6509"/>
              <a:gd name="connsiteY3" fmla="*/ 10004 h 10004"/>
              <a:gd name="connsiteX4" fmla="*/ 3431 w 6509"/>
              <a:gd name="connsiteY4" fmla="*/ 10000 h 10004"/>
              <a:gd name="connsiteX5" fmla="*/ 0 w 6509"/>
              <a:gd name="connsiteY5" fmla="*/ 3762 h 10004"/>
              <a:gd name="connsiteX0" fmla="*/ 0 w 10000"/>
              <a:gd name="connsiteY0" fmla="*/ 3762 h 10002"/>
              <a:gd name="connsiteX1" fmla="*/ 3193 w 10000"/>
              <a:gd name="connsiteY1" fmla="*/ 2 h 10002"/>
              <a:gd name="connsiteX2" fmla="*/ 9975 w 10000"/>
              <a:gd name="connsiteY2" fmla="*/ 0 h 10002"/>
              <a:gd name="connsiteX3" fmla="*/ 10000 w 10000"/>
              <a:gd name="connsiteY3" fmla="*/ 10002 h 10002"/>
              <a:gd name="connsiteX4" fmla="*/ 5271 w 10000"/>
              <a:gd name="connsiteY4" fmla="*/ 9998 h 10002"/>
              <a:gd name="connsiteX5" fmla="*/ 0 w 10000"/>
              <a:gd name="connsiteY5" fmla="*/ 3762 h 10002"/>
              <a:gd name="connsiteX0" fmla="*/ 0 w 9987"/>
              <a:gd name="connsiteY0" fmla="*/ 3762 h 10047"/>
              <a:gd name="connsiteX1" fmla="*/ 3193 w 9987"/>
              <a:gd name="connsiteY1" fmla="*/ 2 h 10047"/>
              <a:gd name="connsiteX2" fmla="*/ 9975 w 9987"/>
              <a:gd name="connsiteY2" fmla="*/ 0 h 10047"/>
              <a:gd name="connsiteX3" fmla="*/ 9987 w 9987"/>
              <a:gd name="connsiteY3" fmla="*/ 10047 h 10047"/>
              <a:gd name="connsiteX4" fmla="*/ 5271 w 9987"/>
              <a:gd name="connsiteY4" fmla="*/ 9998 h 10047"/>
              <a:gd name="connsiteX5" fmla="*/ 0 w 9987"/>
              <a:gd name="connsiteY5" fmla="*/ 3762 h 10047"/>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66 h 10000"/>
              <a:gd name="connsiteX5" fmla="*/ 0 w 10000"/>
              <a:gd name="connsiteY5" fmla="*/ 3744 h 10000"/>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96 h 10000"/>
              <a:gd name="connsiteX5" fmla="*/ 0 w 10000"/>
              <a:gd name="connsiteY5" fmla="*/ 3744 h 10000"/>
              <a:gd name="connsiteX0" fmla="*/ 0 w 10110"/>
              <a:gd name="connsiteY0" fmla="*/ 3596 h 10000"/>
              <a:gd name="connsiteX1" fmla="*/ 3307 w 10110"/>
              <a:gd name="connsiteY1" fmla="*/ 2 h 10000"/>
              <a:gd name="connsiteX2" fmla="*/ 10098 w 10110"/>
              <a:gd name="connsiteY2" fmla="*/ 0 h 10000"/>
              <a:gd name="connsiteX3" fmla="*/ 10110 w 10110"/>
              <a:gd name="connsiteY3" fmla="*/ 10000 h 10000"/>
              <a:gd name="connsiteX4" fmla="*/ 5401 w 10110"/>
              <a:gd name="connsiteY4" fmla="*/ 9996 h 10000"/>
              <a:gd name="connsiteX5" fmla="*/ 0 w 10110"/>
              <a:gd name="connsiteY5" fmla="*/ 3596 h 10000"/>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401 w 10110"/>
              <a:gd name="connsiteY4" fmla="*/ 10012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6061 w 10110"/>
              <a:gd name="connsiteY4" fmla="*/ 9624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590 w 10110"/>
              <a:gd name="connsiteY4" fmla="*/ 9975 h 10016"/>
              <a:gd name="connsiteX5" fmla="*/ 0 w 10110"/>
              <a:gd name="connsiteY5" fmla="*/ 3612 h 10016"/>
              <a:gd name="connsiteX0" fmla="*/ 0 w 9987"/>
              <a:gd name="connsiteY0" fmla="*/ 3507 h 10016"/>
              <a:gd name="connsiteX1" fmla="*/ 2917 w 9987"/>
              <a:gd name="connsiteY1" fmla="*/ 0 h 10016"/>
              <a:gd name="connsiteX2" fmla="*/ 9975 w 9987"/>
              <a:gd name="connsiteY2" fmla="*/ 16 h 10016"/>
              <a:gd name="connsiteX3" fmla="*/ 9987 w 9987"/>
              <a:gd name="connsiteY3" fmla="*/ 10016 h 10016"/>
              <a:gd name="connsiteX4" fmla="*/ 5467 w 9987"/>
              <a:gd name="connsiteY4" fmla="*/ 9975 h 10016"/>
              <a:gd name="connsiteX5" fmla="*/ 0 w 9987"/>
              <a:gd name="connsiteY5" fmla="*/ 3507 h 10016"/>
              <a:gd name="connsiteX0" fmla="*/ 0 w 10000"/>
              <a:gd name="connsiteY0" fmla="*/ 3501 h 10000"/>
              <a:gd name="connsiteX1" fmla="*/ 2921 w 10000"/>
              <a:gd name="connsiteY1" fmla="*/ 0 h 10000"/>
              <a:gd name="connsiteX2" fmla="*/ 9988 w 10000"/>
              <a:gd name="connsiteY2" fmla="*/ 16 h 10000"/>
              <a:gd name="connsiteX3" fmla="*/ 10000 w 10000"/>
              <a:gd name="connsiteY3" fmla="*/ 10000 h 10000"/>
              <a:gd name="connsiteX4" fmla="*/ 5474 w 10000"/>
              <a:gd name="connsiteY4" fmla="*/ 9959 h 10000"/>
              <a:gd name="connsiteX5" fmla="*/ 0 w 10000"/>
              <a:gd name="connsiteY5" fmla="*/ 3501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3501"/>
                </a:moveTo>
                <a:cubicBezTo>
                  <a:pt x="23" y="3463"/>
                  <a:pt x="1947" y="1167"/>
                  <a:pt x="2921" y="0"/>
                </a:cubicBezTo>
                <a:lnTo>
                  <a:pt x="9988" y="16"/>
                </a:lnTo>
                <a:cubicBezTo>
                  <a:pt x="9996" y="3324"/>
                  <a:pt x="9992" y="6692"/>
                  <a:pt x="10000" y="10000"/>
                </a:cubicBezTo>
                <a:lnTo>
                  <a:pt x="5474" y="9959"/>
                </a:lnTo>
                <a:lnTo>
                  <a:pt x="0" y="350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endParaRPr/>
          </a:p>
        </p:txBody>
      </p:sp>
      <p:pic>
        <p:nvPicPr>
          <p:cNvPr id="17" name="Graphic 16">
            <a:extLst>
              <a:ext uri="{FF2B5EF4-FFF2-40B4-BE49-F238E27FC236}">
                <a16:creationId xmlns:a16="http://schemas.microsoft.com/office/drawing/2014/main" id="{96378259-38E9-45E5-B3A5-E2A8A5A3E8F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5" name="Round Diagonal Corner Rectangle 4">
            <a:extLst>
              <a:ext uri="{FF2B5EF4-FFF2-40B4-BE49-F238E27FC236}">
                <a16:creationId xmlns:a16="http://schemas.microsoft.com/office/drawing/2014/main" id="{37609B83-716F-4C19-B524-DF1CE466DE04}"/>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20" name="Graphic 19">
            <a:extLst>
              <a:ext uri="{FF2B5EF4-FFF2-40B4-BE49-F238E27FC236}">
                <a16:creationId xmlns:a16="http://schemas.microsoft.com/office/drawing/2014/main" id="{044AFBBA-7610-4A43-B583-B8E6F6343F85}"/>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171" y="277364"/>
            <a:ext cx="1537609" cy="685355"/>
          </a:xfrm>
          <a:prstGeom prst="rect">
            <a:avLst/>
          </a:prstGeom>
        </p:spPr>
      </p:pic>
    </p:spTree>
    <p:extLst>
      <p:ext uri="{BB962C8B-B14F-4D97-AF65-F5344CB8AC3E}">
        <p14:creationId xmlns:p14="http://schemas.microsoft.com/office/powerpoint/2010/main" val="3656108026"/>
      </p:ext>
    </p:extLst>
  </p:cSld>
  <p:clrMapOvr>
    <a:masterClrMapping/>
  </p:clrMapOvr>
  <p:transition>
    <p:fade/>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showMasterSp="0" preserve="1" userDrawn="1">
  <p:cSld name="Divider + Gas Transmission">
    <p:bg>
      <p:bgPr>
        <a:solidFill>
          <a:schemeClr val="accent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6EA4CB8-B76A-4A4F-B30A-6D19D7F51922}"/>
              </a:ext>
            </a:extLst>
          </p:cNvPr>
          <p:cNvSpPr>
            <a:spLocks noGrp="1"/>
          </p:cNvSpPr>
          <p:nvPr>
            <p:ph type="body" sz="quarter" idx="15" hasCustomPrompt="1"/>
          </p:nvPr>
        </p:nvSpPr>
        <p:spPr>
          <a:xfrm>
            <a:off x="440259" y="3382038"/>
            <a:ext cx="3365500" cy="1025921"/>
          </a:xfrm>
        </p:spPr>
        <p:txBody>
          <a:bodyPr/>
          <a:lstStyle>
            <a:lvl1pPr>
              <a:spcAft>
                <a:spcPts val="0"/>
              </a:spcAft>
              <a:defRPr lang="en-US" sz="4267" b="1" dirty="0" smtClean="0">
                <a:solidFill>
                  <a:schemeClr val="bg1"/>
                </a:solidFill>
                <a:latin typeface="+mj-lt"/>
                <a:ea typeface="+mj-ea"/>
                <a:cs typeface="+mj-cs"/>
              </a:defRPr>
            </a:lvl1pPr>
            <a:lvl2pPr>
              <a:spcAft>
                <a:spcPts val="0"/>
              </a:spcAft>
              <a:defRPr lang="en-GB" sz="2400" b="0" dirty="0">
                <a:solidFill>
                  <a:schemeClr val="bg1"/>
                </a:solidFill>
                <a:latin typeface="+mj-lt"/>
                <a:ea typeface="+mj-ea"/>
                <a:cs typeface="+mj-cs"/>
              </a:defRPr>
            </a:lvl2pPr>
          </a:lstStyle>
          <a:p>
            <a:pPr lvl="0"/>
            <a:r>
              <a:rPr lang="en-GB"/>
              <a:t>Title</a:t>
            </a:r>
          </a:p>
          <a:p>
            <a:pPr lvl="1"/>
            <a:r>
              <a:rPr lang="en-GB"/>
              <a:t>Sub heading</a:t>
            </a:r>
          </a:p>
        </p:txBody>
      </p:sp>
      <p:sp>
        <p:nvSpPr>
          <p:cNvPr id="12" name="Text Placeholder 11">
            <a:extLst>
              <a:ext uri="{FF2B5EF4-FFF2-40B4-BE49-F238E27FC236}">
                <a16:creationId xmlns:a16="http://schemas.microsoft.com/office/drawing/2014/main" id="{8324416E-20A7-468D-9CF8-500D2A91B3F2}"/>
              </a:ext>
            </a:extLst>
          </p:cNvPr>
          <p:cNvSpPr>
            <a:spLocks noGrp="1"/>
          </p:cNvSpPr>
          <p:nvPr>
            <p:ph type="body" sz="quarter" idx="17" hasCustomPrompt="1"/>
          </p:nvPr>
        </p:nvSpPr>
        <p:spPr>
          <a:xfrm>
            <a:off x="423328" y="907121"/>
            <a:ext cx="3464989" cy="2359620"/>
          </a:xfrm>
        </p:spPr>
        <p:txBody>
          <a:bodyPr anchor="b" anchorCtr="0"/>
          <a:lstStyle>
            <a:lvl1pPr>
              <a:defRPr sz="15333">
                <a:solidFill>
                  <a:schemeClr val="bg1"/>
                </a:solidFill>
              </a:defRPr>
            </a:lvl1pPr>
          </a:lstStyle>
          <a:p>
            <a:pPr lvl="0"/>
            <a:r>
              <a:rPr lang="en-GB"/>
              <a:t>1</a:t>
            </a:r>
          </a:p>
        </p:txBody>
      </p:sp>
      <p:sp>
        <p:nvSpPr>
          <p:cNvPr id="8" name="Picture Placeholder 8">
            <a:extLst>
              <a:ext uri="{FF2B5EF4-FFF2-40B4-BE49-F238E27FC236}">
                <a16:creationId xmlns:a16="http://schemas.microsoft.com/office/drawing/2014/main" id="{B6D58862-146A-4EE8-ADC1-F3A18F91FACA}"/>
              </a:ext>
            </a:extLst>
          </p:cNvPr>
          <p:cNvSpPr>
            <a:spLocks noGrp="1" noChangeAspect="1"/>
          </p:cNvSpPr>
          <p:nvPr>
            <p:ph type="pic" sz="quarter" idx="16" hasCustomPrompt="1"/>
          </p:nvPr>
        </p:nvSpPr>
        <p:spPr bwMode="gray">
          <a:xfrm>
            <a:off x="4132615" y="-12668"/>
            <a:ext cx="8074880" cy="6877307"/>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0000"/>
              <a:gd name="connsiteX1" fmla="*/ 2078 w 10000"/>
              <a:gd name="connsiteY1" fmla="*/ 2934 h 10000"/>
              <a:gd name="connsiteX2" fmla="*/ 5000 w 10000"/>
              <a:gd name="connsiteY2" fmla="*/ 0 h 10000"/>
              <a:gd name="connsiteX3" fmla="*/ 10000 w 10000"/>
              <a:gd name="connsiteY3" fmla="*/ 5000 h 10000"/>
              <a:gd name="connsiteX4" fmla="*/ 5000 w 10000"/>
              <a:gd name="connsiteY4" fmla="*/ 10000 h 10000"/>
              <a:gd name="connsiteX5" fmla="*/ 0 w 10000"/>
              <a:gd name="connsiteY5" fmla="*/ 5000 h 10000"/>
              <a:gd name="connsiteX0" fmla="*/ 0 w 10000"/>
              <a:gd name="connsiteY0" fmla="*/ 2066 h 7066"/>
              <a:gd name="connsiteX1" fmla="*/ 2078 w 10000"/>
              <a:gd name="connsiteY1" fmla="*/ 0 h 7066"/>
              <a:gd name="connsiteX2" fmla="*/ 6120 w 10000"/>
              <a:gd name="connsiteY2" fmla="*/ 38 h 7066"/>
              <a:gd name="connsiteX3" fmla="*/ 10000 w 10000"/>
              <a:gd name="connsiteY3" fmla="*/ 2066 h 7066"/>
              <a:gd name="connsiteX4" fmla="*/ 5000 w 10000"/>
              <a:gd name="connsiteY4" fmla="*/ 7066 h 7066"/>
              <a:gd name="connsiteX5" fmla="*/ 0 w 10000"/>
              <a:gd name="connsiteY5" fmla="*/ 2066 h 7066"/>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0 w 10000"/>
              <a:gd name="connsiteY5" fmla="*/ 2924 h 10000"/>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3431 w 10000"/>
              <a:gd name="connsiteY5" fmla="*/ 7773 h 10000"/>
              <a:gd name="connsiteX6" fmla="*/ 0 w 10000"/>
              <a:gd name="connsiteY6" fmla="*/ 2924 h 10000"/>
              <a:gd name="connsiteX0" fmla="*/ 0 w 10000"/>
              <a:gd name="connsiteY0" fmla="*/ 2924 h 7773"/>
              <a:gd name="connsiteX1" fmla="*/ 2078 w 10000"/>
              <a:gd name="connsiteY1" fmla="*/ 0 h 7773"/>
              <a:gd name="connsiteX2" fmla="*/ 6493 w 10000"/>
              <a:gd name="connsiteY2" fmla="*/ 10 h 7773"/>
              <a:gd name="connsiteX3" fmla="*/ 10000 w 10000"/>
              <a:gd name="connsiteY3" fmla="*/ 2924 h 7773"/>
              <a:gd name="connsiteX4" fmla="*/ 5731 w 10000"/>
              <a:gd name="connsiteY4" fmla="*/ 7710 h 7773"/>
              <a:gd name="connsiteX5" fmla="*/ 3431 w 10000"/>
              <a:gd name="connsiteY5" fmla="*/ 7773 h 7773"/>
              <a:gd name="connsiteX6" fmla="*/ 0 w 10000"/>
              <a:gd name="connsiteY6" fmla="*/ 2924 h 7773"/>
              <a:gd name="connsiteX0" fmla="*/ 0 w 10000"/>
              <a:gd name="connsiteY0" fmla="*/ 3762 h 10004"/>
              <a:gd name="connsiteX1" fmla="*/ 2078 w 10000"/>
              <a:gd name="connsiteY1" fmla="*/ 0 h 10004"/>
              <a:gd name="connsiteX2" fmla="*/ 6493 w 10000"/>
              <a:gd name="connsiteY2" fmla="*/ 13 h 10004"/>
              <a:gd name="connsiteX3" fmla="*/ 10000 w 10000"/>
              <a:gd name="connsiteY3" fmla="*/ 3762 h 10004"/>
              <a:gd name="connsiteX4" fmla="*/ 6509 w 10000"/>
              <a:gd name="connsiteY4" fmla="*/ 10004 h 10004"/>
              <a:gd name="connsiteX5" fmla="*/ 3431 w 10000"/>
              <a:gd name="connsiteY5" fmla="*/ 10000 h 10004"/>
              <a:gd name="connsiteX6" fmla="*/ 0 w 10000"/>
              <a:gd name="connsiteY6" fmla="*/ 3762 h 10004"/>
              <a:gd name="connsiteX0" fmla="*/ 0 w 6509"/>
              <a:gd name="connsiteY0" fmla="*/ 3762 h 10004"/>
              <a:gd name="connsiteX1" fmla="*/ 2078 w 6509"/>
              <a:gd name="connsiteY1" fmla="*/ 0 h 10004"/>
              <a:gd name="connsiteX2" fmla="*/ 6493 w 6509"/>
              <a:gd name="connsiteY2" fmla="*/ 13 h 10004"/>
              <a:gd name="connsiteX3" fmla="*/ 6509 w 6509"/>
              <a:gd name="connsiteY3" fmla="*/ 10004 h 10004"/>
              <a:gd name="connsiteX4" fmla="*/ 3431 w 6509"/>
              <a:gd name="connsiteY4" fmla="*/ 10000 h 10004"/>
              <a:gd name="connsiteX5" fmla="*/ 0 w 6509"/>
              <a:gd name="connsiteY5" fmla="*/ 3762 h 10004"/>
              <a:gd name="connsiteX0" fmla="*/ 0 w 10000"/>
              <a:gd name="connsiteY0" fmla="*/ 3762 h 10002"/>
              <a:gd name="connsiteX1" fmla="*/ 3193 w 10000"/>
              <a:gd name="connsiteY1" fmla="*/ 2 h 10002"/>
              <a:gd name="connsiteX2" fmla="*/ 9975 w 10000"/>
              <a:gd name="connsiteY2" fmla="*/ 0 h 10002"/>
              <a:gd name="connsiteX3" fmla="*/ 10000 w 10000"/>
              <a:gd name="connsiteY3" fmla="*/ 10002 h 10002"/>
              <a:gd name="connsiteX4" fmla="*/ 5271 w 10000"/>
              <a:gd name="connsiteY4" fmla="*/ 9998 h 10002"/>
              <a:gd name="connsiteX5" fmla="*/ 0 w 10000"/>
              <a:gd name="connsiteY5" fmla="*/ 3762 h 10002"/>
              <a:gd name="connsiteX0" fmla="*/ 0 w 9987"/>
              <a:gd name="connsiteY0" fmla="*/ 3762 h 10047"/>
              <a:gd name="connsiteX1" fmla="*/ 3193 w 9987"/>
              <a:gd name="connsiteY1" fmla="*/ 2 h 10047"/>
              <a:gd name="connsiteX2" fmla="*/ 9975 w 9987"/>
              <a:gd name="connsiteY2" fmla="*/ 0 h 10047"/>
              <a:gd name="connsiteX3" fmla="*/ 9987 w 9987"/>
              <a:gd name="connsiteY3" fmla="*/ 10047 h 10047"/>
              <a:gd name="connsiteX4" fmla="*/ 5271 w 9987"/>
              <a:gd name="connsiteY4" fmla="*/ 9998 h 10047"/>
              <a:gd name="connsiteX5" fmla="*/ 0 w 9987"/>
              <a:gd name="connsiteY5" fmla="*/ 3762 h 10047"/>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66 h 10000"/>
              <a:gd name="connsiteX5" fmla="*/ 0 w 10000"/>
              <a:gd name="connsiteY5" fmla="*/ 3744 h 10000"/>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96 h 10000"/>
              <a:gd name="connsiteX5" fmla="*/ 0 w 10000"/>
              <a:gd name="connsiteY5" fmla="*/ 3744 h 10000"/>
              <a:gd name="connsiteX0" fmla="*/ 0 w 10110"/>
              <a:gd name="connsiteY0" fmla="*/ 3596 h 10000"/>
              <a:gd name="connsiteX1" fmla="*/ 3307 w 10110"/>
              <a:gd name="connsiteY1" fmla="*/ 2 h 10000"/>
              <a:gd name="connsiteX2" fmla="*/ 10098 w 10110"/>
              <a:gd name="connsiteY2" fmla="*/ 0 h 10000"/>
              <a:gd name="connsiteX3" fmla="*/ 10110 w 10110"/>
              <a:gd name="connsiteY3" fmla="*/ 10000 h 10000"/>
              <a:gd name="connsiteX4" fmla="*/ 5401 w 10110"/>
              <a:gd name="connsiteY4" fmla="*/ 9996 h 10000"/>
              <a:gd name="connsiteX5" fmla="*/ 0 w 10110"/>
              <a:gd name="connsiteY5" fmla="*/ 3596 h 10000"/>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401 w 10110"/>
              <a:gd name="connsiteY4" fmla="*/ 10012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6061 w 10110"/>
              <a:gd name="connsiteY4" fmla="*/ 9624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590 w 10110"/>
              <a:gd name="connsiteY4" fmla="*/ 9975 h 10016"/>
              <a:gd name="connsiteX5" fmla="*/ 0 w 10110"/>
              <a:gd name="connsiteY5" fmla="*/ 3612 h 10016"/>
              <a:gd name="connsiteX0" fmla="*/ 0 w 9987"/>
              <a:gd name="connsiteY0" fmla="*/ 3507 h 10016"/>
              <a:gd name="connsiteX1" fmla="*/ 2917 w 9987"/>
              <a:gd name="connsiteY1" fmla="*/ 0 h 10016"/>
              <a:gd name="connsiteX2" fmla="*/ 9975 w 9987"/>
              <a:gd name="connsiteY2" fmla="*/ 16 h 10016"/>
              <a:gd name="connsiteX3" fmla="*/ 9987 w 9987"/>
              <a:gd name="connsiteY3" fmla="*/ 10016 h 10016"/>
              <a:gd name="connsiteX4" fmla="*/ 5467 w 9987"/>
              <a:gd name="connsiteY4" fmla="*/ 9975 h 10016"/>
              <a:gd name="connsiteX5" fmla="*/ 0 w 9987"/>
              <a:gd name="connsiteY5" fmla="*/ 3507 h 10016"/>
              <a:gd name="connsiteX0" fmla="*/ 0 w 10000"/>
              <a:gd name="connsiteY0" fmla="*/ 3501 h 10000"/>
              <a:gd name="connsiteX1" fmla="*/ 2921 w 10000"/>
              <a:gd name="connsiteY1" fmla="*/ 0 h 10000"/>
              <a:gd name="connsiteX2" fmla="*/ 9988 w 10000"/>
              <a:gd name="connsiteY2" fmla="*/ 16 h 10000"/>
              <a:gd name="connsiteX3" fmla="*/ 10000 w 10000"/>
              <a:gd name="connsiteY3" fmla="*/ 10000 h 10000"/>
              <a:gd name="connsiteX4" fmla="*/ 5474 w 10000"/>
              <a:gd name="connsiteY4" fmla="*/ 9959 h 10000"/>
              <a:gd name="connsiteX5" fmla="*/ 0 w 10000"/>
              <a:gd name="connsiteY5" fmla="*/ 3501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3501"/>
                </a:moveTo>
                <a:cubicBezTo>
                  <a:pt x="23" y="3463"/>
                  <a:pt x="1947" y="1167"/>
                  <a:pt x="2921" y="0"/>
                </a:cubicBezTo>
                <a:lnTo>
                  <a:pt x="9988" y="16"/>
                </a:lnTo>
                <a:cubicBezTo>
                  <a:pt x="9996" y="3324"/>
                  <a:pt x="9992" y="6692"/>
                  <a:pt x="10000" y="10000"/>
                </a:cubicBezTo>
                <a:lnTo>
                  <a:pt x="5474" y="9959"/>
                </a:lnTo>
                <a:lnTo>
                  <a:pt x="0" y="350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r>
              <a:rPr lang="en-GB"/>
              <a:t> </a:t>
            </a:r>
          </a:p>
        </p:txBody>
      </p:sp>
      <p:pic>
        <p:nvPicPr>
          <p:cNvPr id="17" name="Graphic 16">
            <a:extLst>
              <a:ext uri="{FF2B5EF4-FFF2-40B4-BE49-F238E27FC236}">
                <a16:creationId xmlns:a16="http://schemas.microsoft.com/office/drawing/2014/main" id="{96378259-38E9-45E5-B3A5-E2A8A5A3E8F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9" name="Round Diagonal Corner Rectangle 4">
            <a:extLst>
              <a:ext uri="{FF2B5EF4-FFF2-40B4-BE49-F238E27FC236}">
                <a16:creationId xmlns:a16="http://schemas.microsoft.com/office/drawing/2014/main" id="{DE53115C-105A-4CE7-BEF2-2D7D7A9604F8}"/>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30" name="Graphic 29">
            <a:extLst>
              <a:ext uri="{FF2B5EF4-FFF2-40B4-BE49-F238E27FC236}">
                <a16:creationId xmlns:a16="http://schemas.microsoft.com/office/drawing/2014/main" id="{1A4C1D0B-5407-4DAA-8724-B6778E12A964}"/>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171" y="277363"/>
            <a:ext cx="2315292" cy="685356"/>
          </a:xfrm>
          <a:prstGeom prst="rect">
            <a:avLst/>
          </a:prstGeom>
        </p:spPr>
      </p:pic>
    </p:spTree>
    <p:extLst>
      <p:ext uri="{BB962C8B-B14F-4D97-AF65-F5344CB8AC3E}">
        <p14:creationId xmlns:p14="http://schemas.microsoft.com/office/powerpoint/2010/main" val="984838410"/>
      </p:ext>
    </p:extLst>
  </p:cSld>
  <p:clrMapOvr>
    <a:masterClrMapping/>
  </p:clrMapOvr>
  <p:transition>
    <p:fade/>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showMasterSp="0" preserve="1" userDrawn="1">
  <p:cSld name="Divider + Electricity Transmission">
    <p:bg>
      <p:bgPr>
        <a:solidFill>
          <a:schemeClr val="accent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6EA4CB8-B76A-4A4F-B30A-6D19D7F51922}"/>
              </a:ext>
            </a:extLst>
          </p:cNvPr>
          <p:cNvSpPr>
            <a:spLocks noGrp="1"/>
          </p:cNvSpPr>
          <p:nvPr>
            <p:ph type="body" sz="quarter" idx="15" hasCustomPrompt="1"/>
          </p:nvPr>
        </p:nvSpPr>
        <p:spPr>
          <a:xfrm>
            <a:off x="440259" y="3382038"/>
            <a:ext cx="3365500" cy="1025921"/>
          </a:xfrm>
        </p:spPr>
        <p:txBody>
          <a:bodyPr/>
          <a:lstStyle>
            <a:lvl1pPr>
              <a:spcAft>
                <a:spcPts val="0"/>
              </a:spcAft>
              <a:defRPr lang="en-US" sz="4267" b="1" dirty="0" smtClean="0">
                <a:solidFill>
                  <a:schemeClr val="bg1"/>
                </a:solidFill>
                <a:latin typeface="+mj-lt"/>
                <a:ea typeface="+mj-ea"/>
                <a:cs typeface="+mj-cs"/>
              </a:defRPr>
            </a:lvl1pPr>
            <a:lvl2pPr>
              <a:spcAft>
                <a:spcPts val="0"/>
              </a:spcAft>
              <a:defRPr lang="en-GB" sz="2400" b="0" dirty="0">
                <a:solidFill>
                  <a:schemeClr val="bg1"/>
                </a:solidFill>
                <a:latin typeface="+mj-lt"/>
                <a:ea typeface="+mj-ea"/>
                <a:cs typeface="+mj-cs"/>
              </a:defRPr>
            </a:lvl2pPr>
          </a:lstStyle>
          <a:p>
            <a:pPr lvl="0"/>
            <a:r>
              <a:rPr lang="en-GB"/>
              <a:t>Title</a:t>
            </a:r>
          </a:p>
          <a:p>
            <a:pPr lvl="1"/>
            <a:r>
              <a:rPr lang="en-GB"/>
              <a:t>Sub heading</a:t>
            </a:r>
          </a:p>
        </p:txBody>
      </p:sp>
      <p:sp>
        <p:nvSpPr>
          <p:cNvPr id="12" name="Text Placeholder 11">
            <a:extLst>
              <a:ext uri="{FF2B5EF4-FFF2-40B4-BE49-F238E27FC236}">
                <a16:creationId xmlns:a16="http://schemas.microsoft.com/office/drawing/2014/main" id="{8324416E-20A7-468D-9CF8-500D2A91B3F2}"/>
              </a:ext>
            </a:extLst>
          </p:cNvPr>
          <p:cNvSpPr>
            <a:spLocks noGrp="1"/>
          </p:cNvSpPr>
          <p:nvPr>
            <p:ph type="body" sz="quarter" idx="17" hasCustomPrompt="1"/>
          </p:nvPr>
        </p:nvSpPr>
        <p:spPr>
          <a:xfrm>
            <a:off x="423328" y="907121"/>
            <a:ext cx="3464989" cy="2359620"/>
          </a:xfrm>
        </p:spPr>
        <p:txBody>
          <a:bodyPr anchor="b" anchorCtr="0"/>
          <a:lstStyle>
            <a:lvl1pPr>
              <a:defRPr sz="15333">
                <a:solidFill>
                  <a:schemeClr val="bg1"/>
                </a:solidFill>
              </a:defRPr>
            </a:lvl1pPr>
          </a:lstStyle>
          <a:p>
            <a:pPr lvl="0"/>
            <a:r>
              <a:rPr lang="en-GB"/>
              <a:t>1</a:t>
            </a:r>
          </a:p>
        </p:txBody>
      </p:sp>
      <p:sp>
        <p:nvSpPr>
          <p:cNvPr id="8" name="Picture Placeholder 8">
            <a:extLst>
              <a:ext uri="{FF2B5EF4-FFF2-40B4-BE49-F238E27FC236}">
                <a16:creationId xmlns:a16="http://schemas.microsoft.com/office/drawing/2014/main" id="{B6D58862-146A-4EE8-ADC1-F3A18F91FACA}"/>
              </a:ext>
            </a:extLst>
          </p:cNvPr>
          <p:cNvSpPr>
            <a:spLocks noGrp="1" noChangeAspect="1"/>
          </p:cNvSpPr>
          <p:nvPr>
            <p:ph type="pic" sz="quarter" idx="16" hasCustomPrompt="1"/>
          </p:nvPr>
        </p:nvSpPr>
        <p:spPr bwMode="gray">
          <a:xfrm>
            <a:off x="4132615" y="-12668"/>
            <a:ext cx="8074880" cy="6877307"/>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0000"/>
              <a:gd name="connsiteX1" fmla="*/ 2078 w 10000"/>
              <a:gd name="connsiteY1" fmla="*/ 2934 h 10000"/>
              <a:gd name="connsiteX2" fmla="*/ 5000 w 10000"/>
              <a:gd name="connsiteY2" fmla="*/ 0 h 10000"/>
              <a:gd name="connsiteX3" fmla="*/ 10000 w 10000"/>
              <a:gd name="connsiteY3" fmla="*/ 5000 h 10000"/>
              <a:gd name="connsiteX4" fmla="*/ 5000 w 10000"/>
              <a:gd name="connsiteY4" fmla="*/ 10000 h 10000"/>
              <a:gd name="connsiteX5" fmla="*/ 0 w 10000"/>
              <a:gd name="connsiteY5" fmla="*/ 5000 h 10000"/>
              <a:gd name="connsiteX0" fmla="*/ 0 w 10000"/>
              <a:gd name="connsiteY0" fmla="*/ 2066 h 7066"/>
              <a:gd name="connsiteX1" fmla="*/ 2078 w 10000"/>
              <a:gd name="connsiteY1" fmla="*/ 0 h 7066"/>
              <a:gd name="connsiteX2" fmla="*/ 6120 w 10000"/>
              <a:gd name="connsiteY2" fmla="*/ 38 h 7066"/>
              <a:gd name="connsiteX3" fmla="*/ 10000 w 10000"/>
              <a:gd name="connsiteY3" fmla="*/ 2066 h 7066"/>
              <a:gd name="connsiteX4" fmla="*/ 5000 w 10000"/>
              <a:gd name="connsiteY4" fmla="*/ 7066 h 7066"/>
              <a:gd name="connsiteX5" fmla="*/ 0 w 10000"/>
              <a:gd name="connsiteY5" fmla="*/ 2066 h 7066"/>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0 w 10000"/>
              <a:gd name="connsiteY5" fmla="*/ 2924 h 10000"/>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3431 w 10000"/>
              <a:gd name="connsiteY5" fmla="*/ 7773 h 10000"/>
              <a:gd name="connsiteX6" fmla="*/ 0 w 10000"/>
              <a:gd name="connsiteY6" fmla="*/ 2924 h 10000"/>
              <a:gd name="connsiteX0" fmla="*/ 0 w 10000"/>
              <a:gd name="connsiteY0" fmla="*/ 2924 h 7773"/>
              <a:gd name="connsiteX1" fmla="*/ 2078 w 10000"/>
              <a:gd name="connsiteY1" fmla="*/ 0 h 7773"/>
              <a:gd name="connsiteX2" fmla="*/ 6493 w 10000"/>
              <a:gd name="connsiteY2" fmla="*/ 10 h 7773"/>
              <a:gd name="connsiteX3" fmla="*/ 10000 w 10000"/>
              <a:gd name="connsiteY3" fmla="*/ 2924 h 7773"/>
              <a:gd name="connsiteX4" fmla="*/ 5731 w 10000"/>
              <a:gd name="connsiteY4" fmla="*/ 7710 h 7773"/>
              <a:gd name="connsiteX5" fmla="*/ 3431 w 10000"/>
              <a:gd name="connsiteY5" fmla="*/ 7773 h 7773"/>
              <a:gd name="connsiteX6" fmla="*/ 0 w 10000"/>
              <a:gd name="connsiteY6" fmla="*/ 2924 h 7773"/>
              <a:gd name="connsiteX0" fmla="*/ 0 w 10000"/>
              <a:gd name="connsiteY0" fmla="*/ 3762 h 10004"/>
              <a:gd name="connsiteX1" fmla="*/ 2078 w 10000"/>
              <a:gd name="connsiteY1" fmla="*/ 0 h 10004"/>
              <a:gd name="connsiteX2" fmla="*/ 6493 w 10000"/>
              <a:gd name="connsiteY2" fmla="*/ 13 h 10004"/>
              <a:gd name="connsiteX3" fmla="*/ 10000 w 10000"/>
              <a:gd name="connsiteY3" fmla="*/ 3762 h 10004"/>
              <a:gd name="connsiteX4" fmla="*/ 6509 w 10000"/>
              <a:gd name="connsiteY4" fmla="*/ 10004 h 10004"/>
              <a:gd name="connsiteX5" fmla="*/ 3431 w 10000"/>
              <a:gd name="connsiteY5" fmla="*/ 10000 h 10004"/>
              <a:gd name="connsiteX6" fmla="*/ 0 w 10000"/>
              <a:gd name="connsiteY6" fmla="*/ 3762 h 10004"/>
              <a:gd name="connsiteX0" fmla="*/ 0 w 6509"/>
              <a:gd name="connsiteY0" fmla="*/ 3762 h 10004"/>
              <a:gd name="connsiteX1" fmla="*/ 2078 w 6509"/>
              <a:gd name="connsiteY1" fmla="*/ 0 h 10004"/>
              <a:gd name="connsiteX2" fmla="*/ 6493 w 6509"/>
              <a:gd name="connsiteY2" fmla="*/ 13 h 10004"/>
              <a:gd name="connsiteX3" fmla="*/ 6509 w 6509"/>
              <a:gd name="connsiteY3" fmla="*/ 10004 h 10004"/>
              <a:gd name="connsiteX4" fmla="*/ 3431 w 6509"/>
              <a:gd name="connsiteY4" fmla="*/ 10000 h 10004"/>
              <a:gd name="connsiteX5" fmla="*/ 0 w 6509"/>
              <a:gd name="connsiteY5" fmla="*/ 3762 h 10004"/>
              <a:gd name="connsiteX0" fmla="*/ 0 w 10000"/>
              <a:gd name="connsiteY0" fmla="*/ 3762 h 10002"/>
              <a:gd name="connsiteX1" fmla="*/ 3193 w 10000"/>
              <a:gd name="connsiteY1" fmla="*/ 2 h 10002"/>
              <a:gd name="connsiteX2" fmla="*/ 9975 w 10000"/>
              <a:gd name="connsiteY2" fmla="*/ 0 h 10002"/>
              <a:gd name="connsiteX3" fmla="*/ 10000 w 10000"/>
              <a:gd name="connsiteY3" fmla="*/ 10002 h 10002"/>
              <a:gd name="connsiteX4" fmla="*/ 5271 w 10000"/>
              <a:gd name="connsiteY4" fmla="*/ 9998 h 10002"/>
              <a:gd name="connsiteX5" fmla="*/ 0 w 10000"/>
              <a:gd name="connsiteY5" fmla="*/ 3762 h 10002"/>
              <a:gd name="connsiteX0" fmla="*/ 0 w 9987"/>
              <a:gd name="connsiteY0" fmla="*/ 3762 h 10047"/>
              <a:gd name="connsiteX1" fmla="*/ 3193 w 9987"/>
              <a:gd name="connsiteY1" fmla="*/ 2 h 10047"/>
              <a:gd name="connsiteX2" fmla="*/ 9975 w 9987"/>
              <a:gd name="connsiteY2" fmla="*/ 0 h 10047"/>
              <a:gd name="connsiteX3" fmla="*/ 9987 w 9987"/>
              <a:gd name="connsiteY3" fmla="*/ 10047 h 10047"/>
              <a:gd name="connsiteX4" fmla="*/ 5271 w 9987"/>
              <a:gd name="connsiteY4" fmla="*/ 9998 h 10047"/>
              <a:gd name="connsiteX5" fmla="*/ 0 w 9987"/>
              <a:gd name="connsiteY5" fmla="*/ 3762 h 10047"/>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66 h 10000"/>
              <a:gd name="connsiteX5" fmla="*/ 0 w 10000"/>
              <a:gd name="connsiteY5" fmla="*/ 3744 h 10000"/>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96 h 10000"/>
              <a:gd name="connsiteX5" fmla="*/ 0 w 10000"/>
              <a:gd name="connsiteY5" fmla="*/ 3744 h 10000"/>
              <a:gd name="connsiteX0" fmla="*/ 0 w 10110"/>
              <a:gd name="connsiteY0" fmla="*/ 3596 h 10000"/>
              <a:gd name="connsiteX1" fmla="*/ 3307 w 10110"/>
              <a:gd name="connsiteY1" fmla="*/ 2 h 10000"/>
              <a:gd name="connsiteX2" fmla="*/ 10098 w 10110"/>
              <a:gd name="connsiteY2" fmla="*/ 0 h 10000"/>
              <a:gd name="connsiteX3" fmla="*/ 10110 w 10110"/>
              <a:gd name="connsiteY3" fmla="*/ 10000 h 10000"/>
              <a:gd name="connsiteX4" fmla="*/ 5401 w 10110"/>
              <a:gd name="connsiteY4" fmla="*/ 9996 h 10000"/>
              <a:gd name="connsiteX5" fmla="*/ 0 w 10110"/>
              <a:gd name="connsiteY5" fmla="*/ 3596 h 10000"/>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401 w 10110"/>
              <a:gd name="connsiteY4" fmla="*/ 10012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6061 w 10110"/>
              <a:gd name="connsiteY4" fmla="*/ 9624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590 w 10110"/>
              <a:gd name="connsiteY4" fmla="*/ 9975 h 10016"/>
              <a:gd name="connsiteX5" fmla="*/ 0 w 10110"/>
              <a:gd name="connsiteY5" fmla="*/ 3612 h 10016"/>
              <a:gd name="connsiteX0" fmla="*/ 0 w 9987"/>
              <a:gd name="connsiteY0" fmla="*/ 3507 h 10016"/>
              <a:gd name="connsiteX1" fmla="*/ 2917 w 9987"/>
              <a:gd name="connsiteY1" fmla="*/ 0 h 10016"/>
              <a:gd name="connsiteX2" fmla="*/ 9975 w 9987"/>
              <a:gd name="connsiteY2" fmla="*/ 16 h 10016"/>
              <a:gd name="connsiteX3" fmla="*/ 9987 w 9987"/>
              <a:gd name="connsiteY3" fmla="*/ 10016 h 10016"/>
              <a:gd name="connsiteX4" fmla="*/ 5467 w 9987"/>
              <a:gd name="connsiteY4" fmla="*/ 9975 h 10016"/>
              <a:gd name="connsiteX5" fmla="*/ 0 w 9987"/>
              <a:gd name="connsiteY5" fmla="*/ 3507 h 10016"/>
              <a:gd name="connsiteX0" fmla="*/ 0 w 10000"/>
              <a:gd name="connsiteY0" fmla="*/ 3501 h 10000"/>
              <a:gd name="connsiteX1" fmla="*/ 2921 w 10000"/>
              <a:gd name="connsiteY1" fmla="*/ 0 h 10000"/>
              <a:gd name="connsiteX2" fmla="*/ 9988 w 10000"/>
              <a:gd name="connsiteY2" fmla="*/ 16 h 10000"/>
              <a:gd name="connsiteX3" fmla="*/ 10000 w 10000"/>
              <a:gd name="connsiteY3" fmla="*/ 10000 h 10000"/>
              <a:gd name="connsiteX4" fmla="*/ 5474 w 10000"/>
              <a:gd name="connsiteY4" fmla="*/ 9959 h 10000"/>
              <a:gd name="connsiteX5" fmla="*/ 0 w 10000"/>
              <a:gd name="connsiteY5" fmla="*/ 3501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3501"/>
                </a:moveTo>
                <a:cubicBezTo>
                  <a:pt x="23" y="3463"/>
                  <a:pt x="1947" y="1167"/>
                  <a:pt x="2921" y="0"/>
                </a:cubicBezTo>
                <a:lnTo>
                  <a:pt x="9988" y="16"/>
                </a:lnTo>
                <a:cubicBezTo>
                  <a:pt x="9996" y="3324"/>
                  <a:pt x="9992" y="6692"/>
                  <a:pt x="10000" y="10000"/>
                </a:cubicBezTo>
                <a:lnTo>
                  <a:pt x="5474" y="9959"/>
                </a:lnTo>
                <a:lnTo>
                  <a:pt x="0" y="350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r>
              <a:rPr lang="en-GB"/>
              <a:t> </a:t>
            </a:r>
          </a:p>
        </p:txBody>
      </p:sp>
      <p:pic>
        <p:nvPicPr>
          <p:cNvPr id="17" name="Graphic 16">
            <a:extLst>
              <a:ext uri="{FF2B5EF4-FFF2-40B4-BE49-F238E27FC236}">
                <a16:creationId xmlns:a16="http://schemas.microsoft.com/office/drawing/2014/main" id="{96378259-38E9-45E5-B3A5-E2A8A5A3E8F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1" name="Round Diagonal Corner Rectangle 4">
            <a:extLst>
              <a:ext uri="{FF2B5EF4-FFF2-40B4-BE49-F238E27FC236}">
                <a16:creationId xmlns:a16="http://schemas.microsoft.com/office/drawing/2014/main" id="{6CC7CF4C-7ECE-4939-8EBC-3E10506D9B76}"/>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9" name="Graphic 8">
            <a:extLst>
              <a:ext uri="{FF2B5EF4-FFF2-40B4-BE49-F238E27FC236}">
                <a16:creationId xmlns:a16="http://schemas.microsoft.com/office/drawing/2014/main" id="{CA499534-3473-4E22-AB07-600AA3C32E6E}"/>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171" y="277363"/>
            <a:ext cx="2315292" cy="685356"/>
          </a:xfrm>
          <a:prstGeom prst="rect">
            <a:avLst/>
          </a:prstGeom>
        </p:spPr>
      </p:pic>
    </p:spTree>
    <p:extLst>
      <p:ext uri="{BB962C8B-B14F-4D97-AF65-F5344CB8AC3E}">
        <p14:creationId xmlns:p14="http://schemas.microsoft.com/office/powerpoint/2010/main" val="4290891189"/>
      </p:ext>
    </p:extLst>
  </p:cSld>
  <p:clrMapOvr>
    <a:masterClrMapping/>
  </p:clrMapOvr>
  <p:transition>
    <p:fade/>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showMasterSp="0" preserve="1" userDrawn="1">
  <p:cSld name="Back cover blue">
    <p:bg>
      <p:bgPr>
        <a:solidFill>
          <a:schemeClr val="accent1"/>
        </a:solidFill>
        <a:effectLst/>
      </p:bgPr>
    </p:bg>
    <p:spTree>
      <p:nvGrpSpPr>
        <p:cNvPr id="1" name=""/>
        <p:cNvGrpSpPr/>
        <p:nvPr/>
      </p:nvGrpSpPr>
      <p:grpSpPr>
        <a:xfrm>
          <a:off x="0" y="0"/>
          <a:ext cx="0" cy="0"/>
          <a:chOff x="0" y="0"/>
          <a:chExt cx="0" cy="0"/>
        </a:xfrm>
      </p:grpSpPr>
      <p:sp>
        <p:nvSpPr>
          <p:cNvPr id="3" name="Slide Number Placeholder 5"/>
          <p:cNvSpPr txBox="1">
            <a:spLocks/>
          </p:cNvSpPr>
          <p:nvPr userDrawn="1"/>
        </p:nvSpPr>
        <p:spPr>
          <a:xfrm>
            <a:off x="11340861" y="6371168"/>
            <a:ext cx="851140" cy="486833"/>
          </a:xfrm>
          <a:prstGeom prst="rect">
            <a:avLst/>
          </a:prstGeom>
        </p:spPr>
        <p:txBody>
          <a:bodyPr anchor="b"/>
          <a:lstStyle>
            <a:defPPr>
              <a:defRPr lang="en-GB"/>
            </a:defPPr>
            <a:lvl1pPr algn="r" rtl="0" fontAlgn="base">
              <a:spcBef>
                <a:spcPct val="0"/>
              </a:spcBef>
              <a:spcAft>
                <a:spcPct val="0"/>
              </a:spcAft>
              <a:defRPr lang="en-GB" sz="1000" b="0" kern="1200" smtClean="0">
                <a:solidFill>
                  <a:schemeClr val="tx1"/>
                </a:solidFill>
                <a:latin typeface="+mn-lt"/>
                <a:ea typeface="+mn-ea"/>
                <a:cs typeface="+mn-cs"/>
              </a:defRPr>
            </a:lvl1pPr>
            <a:lvl2pPr marL="609539" algn="l" rtl="0" fontAlgn="base">
              <a:spcBef>
                <a:spcPct val="0"/>
              </a:spcBef>
              <a:spcAft>
                <a:spcPct val="0"/>
              </a:spcAft>
              <a:defRPr sz="3700" b="1" kern="1200">
                <a:solidFill>
                  <a:srgbClr val="0079C1"/>
                </a:solidFill>
                <a:latin typeface="Arial" charset="0"/>
                <a:ea typeface="ＭＳ Ｐゴシック" pitchFamily="48" charset="-128"/>
                <a:cs typeface="+mn-cs"/>
              </a:defRPr>
            </a:lvl2pPr>
            <a:lvl3pPr marL="1219080" algn="l" rtl="0" fontAlgn="base">
              <a:spcBef>
                <a:spcPct val="0"/>
              </a:spcBef>
              <a:spcAft>
                <a:spcPct val="0"/>
              </a:spcAft>
              <a:defRPr sz="3700" b="1" kern="1200">
                <a:solidFill>
                  <a:srgbClr val="0079C1"/>
                </a:solidFill>
                <a:latin typeface="Arial" charset="0"/>
                <a:ea typeface="ＭＳ Ｐゴシック" pitchFamily="48" charset="-128"/>
                <a:cs typeface="+mn-cs"/>
              </a:defRPr>
            </a:lvl3pPr>
            <a:lvl4pPr marL="1828618" algn="l" rtl="0" fontAlgn="base">
              <a:spcBef>
                <a:spcPct val="0"/>
              </a:spcBef>
              <a:spcAft>
                <a:spcPct val="0"/>
              </a:spcAft>
              <a:defRPr sz="3700" b="1" kern="1200">
                <a:solidFill>
                  <a:srgbClr val="0079C1"/>
                </a:solidFill>
                <a:latin typeface="Arial" charset="0"/>
                <a:ea typeface="ＭＳ Ｐゴシック" pitchFamily="48" charset="-128"/>
                <a:cs typeface="+mn-cs"/>
              </a:defRPr>
            </a:lvl4pPr>
            <a:lvl5pPr marL="2438158" algn="l" rtl="0" fontAlgn="base">
              <a:spcBef>
                <a:spcPct val="0"/>
              </a:spcBef>
              <a:spcAft>
                <a:spcPct val="0"/>
              </a:spcAft>
              <a:defRPr sz="3700" b="1" kern="1200">
                <a:solidFill>
                  <a:srgbClr val="0079C1"/>
                </a:solidFill>
                <a:latin typeface="Arial" charset="0"/>
                <a:ea typeface="ＭＳ Ｐゴシック" pitchFamily="48" charset="-128"/>
                <a:cs typeface="+mn-cs"/>
              </a:defRPr>
            </a:lvl5pPr>
            <a:lvl6pPr marL="3047696" algn="l" defTabSz="1219080" rtl="0" eaLnBrk="1" latinLnBrk="0" hangingPunct="1">
              <a:defRPr sz="3700" b="1" kern="1200">
                <a:solidFill>
                  <a:srgbClr val="0079C1"/>
                </a:solidFill>
                <a:latin typeface="Arial" charset="0"/>
                <a:ea typeface="ＭＳ Ｐゴシック" pitchFamily="48" charset="-128"/>
                <a:cs typeface="+mn-cs"/>
              </a:defRPr>
            </a:lvl6pPr>
            <a:lvl7pPr marL="3657235" algn="l" defTabSz="1219080" rtl="0" eaLnBrk="1" latinLnBrk="0" hangingPunct="1">
              <a:defRPr sz="3700" b="1" kern="1200">
                <a:solidFill>
                  <a:srgbClr val="0079C1"/>
                </a:solidFill>
                <a:latin typeface="Arial" charset="0"/>
                <a:ea typeface="ＭＳ Ｐゴシック" pitchFamily="48" charset="-128"/>
                <a:cs typeface="+mn-cs"/>
              </a:defRPr>
            </a:lvl7pPr>
            <a:lvl8pPr marL="4266773" algn="l" defTabSz="1219080" rtl="0" eaLnBrk="1" latinLnBrk="0" hangingPunct="1">
              <a:defRPr sz="3700" b="1" kern="1200">
                <a:solidFill>
                  <a:srgbClr val="0079C1"/>
                </a:solidFill>
                <a:latin typeface="Arial" charset="0"/>
                <a:ea typeface="ＭＳ Ｐゴシック" pitchFamily="48" charset="-128"/>
                <a:cs typeface="+mn-cs"/>
              </a:defRPr>
            </a:lvl8pPr>
            <a:lvl9pPr marL="4876313" algn="l" defTabSz="1219080" rtl="0" eaLnBrk="1" latinLnBrk="0" hangingPunct="1">
              <a:defRPr sz="3700" b="1" kern="1200">
                <a:solidFill>
                  <a:srgbClr val="0079C1"/>
                </a:solidFill>
                <a:latin typeface="Arial" charset="0"/>
                <a:ea typeface="ＭＳ Ｐゴシック" pitchFamily="48" charset="-128"/>
                <a:cs typeface="+mn-cs"/>
              </a:defRPr>
            </a:lvl9pPr>
          </a:lstStyle>
          <a:p>
            <a:fld id="{C765D33F-A874-457A-8BB6-233806FE7182}" type="slidenum">
              <a:rPr lang="en-GB" sz="800" smtClean="0"/>
              <a:pPr/>
              <a:t>‹#›</a:t>
            </a:fld>
            <a:endParaRPr lang="en-GB" sz="800"/>
          </a:p>
        </p:txBody>
      </p:sp>
      <p:grpSp>
        <p:nvGrpSpPr>
          <p:cNvPr id="50" name="Group 49">
            <a:extLst>
              <a:ext uri="{FF2B5EF4-FFF2-40B4-BE49-F238E27FC236}">
                <a16:creationId xmlns:a16="http://schemas.microsoft.com/office/drawing/2014/main" id="{0704F238-3359-468F-8B64-BD992440F212}"/>
              </a:ext>
            </a:extLst>
          </p:cNvPr>
          <p:cNvGrpSpPr/>
          <p:nvPr userDrawn="1"/>
        </p:nvGrpSpPr>
        <p:grpSpPr bwMode="black">
          <a:xfrm>
            <a:off x="2806700" y="2735713"/>
            <a:ext cx="6578600" cy="1386576"/>
            <a:chOff x="2910342" y="325575"/>
            <a:chExt cx="5928968" cy="1249653"/>
          </a:xfrm>
        </p:grpSpPr>
        <p:sp>
          <p:nvSpPr>
            <p:cNvPr id="31" name="Freeform: Shape 30">
              <a:extLst>
                <a:ext uri="{FF2B5EF4-FFF2-40B4-BE49-F238E27FC236}">
                  <a16:creationId xmlns:a16="http://schemas.microsoft.com/office/drawing/2014/main" id="{AFE871AB-CF2E-4DAC-8C2D-963B97B314CA}"/>
                </a:ext>
              </a:extLst>
            </p:cNvPr>
            <p:cNvSpPr/>
            <p:nvPr/>
          </p:nvSpPr>
          <p:spPr bwMode="black">
            <a:xfrm>
              <a:off x="7911705" y="325575"/>
              <a:ext cx="275254" cy="275254"/>
            </a:xfrm>
            <a:custGeom>
              <a:avLst/>
              <a:gdLst>
                <a:gd name="connsiteX0" fmla="*/ 254610 w 275253"/>
                <a:gd name="connsiteY0" fmla="*/ 139003 h 275253"/>
                <a:gd name="connsiteX1" fmla="*/ 136251 w 275253"/>
                <a:gd name="connsiteY1" fmla="*/ 254610 h 275253"/>
                <a:gd name="connsiteX2" fmla="*/ 20644 w 275253"/>
                <a:gd name="connsiteY2" fmla="*/ 139003 h 275253"/>
                <a:gd name="connsiteX3" fmla="*/ 136251 w 275253"/>
                <a:gd name="connsiteY3" fmla="*/ 20644 h 275253"/>
              </a:gdLst>
              <a:ahLst/>
              <a:cxnLst>
                <a:cxn ang="0">
                  <a:pos x="connsiteX0" y="connsiteY0"/>
                </a:cxn>
                <a:cxn ang="0">
                  <a:pos x="connsiteX1" y="connsiteY1"/>
                </a:cxn>
                <a:cxn ang="0">
                  <a:pos x="connsiteX2" y="connsiteY2"/>
                </a:cxn>
                <a:cxn ang="0">
                  <a:pos x="connsiteX3" y="connsiteY3"/>
                </a:cxn>
              </a:cxnLst>
              <a:rect l="l" t="t" r="r" b="b"/>
              <a:pathLst>
                <a:path w="275253" h="275253">
                  <a:moveTo>
                    <a:pt x="254610" y="139003"/>
                  </a:moveTo>
                  <a:lnTo>
                    <a:pt x="136251" y="254610"/>
                  </a:lnTo>
                  <a:lnTo>
                    <a:pt x="20644" y="139003"/>
                  </a:lnTo>
                  <a:lnTo>
                    <a:pt x="136251" y="20644"/>
                  </a:lnTo>
                  <a:close/>
                </a:path>
              </a:pathLst>
            </a:custGeom>
            <a:solidFill>
              <a:schemeClr val="bg1"/>
            </a:solidFill>
            <a:ln w="9525" cap="flat">
              <a:noFill/>
              <a:prstDash val="solid"/>
              <a:miter/>
            </a:ln>
          </p:spPr>
          <p:txBody>
            <a:bodyPr rtlCol="0" anchor="ctr"/>
            <a:lstStyle/>
            <a:p>
              <a:endParaRPr lang="en-GB" sz="2400"/>
            </a:p>
          </p:txBody>
        </p:sp>
        <p:sp>
          <p:nvSpPr>
            <p:cNvPr id="32" name="Freeform: Shape 31">
              <a:extLst>
                <a:ext uri="{FF2B5EF4-FFF2-40B4-BE49-F238E27FC236}">
                  <a16:creationId xmlns:a16="http://schemas.microsoft.com/office/drawing/2014/main" id="{BC8C29B9-203B-435B-890E-73A70CA4C81F}"/>
                </a:ext>
              </a:extLst>
            </p:cNvPr>
            <p:cNvSpPr/>
            <p:nvPr/>
          </p:nvSpPr>
          <p:spPr bwMode="black">
            <a:xfrm>
              <a:off x="7947488" y="680652"/>
              <a:ext cx="192678" cy="633084"/>
            </a:xfrm>
            <a:custGeom>
              <a:avLst/>
              <a:gdLst>
                <a:gd name="connsiteX0" fmla="*/ 20644 w 192677"/>
                <a:gd name="connsiteY0" fmla="*/ 20644 h 633083"/>
                <a:gd name="connsiteX1" fmla="*/ 180291 w 192677"/>
                <a:gd name="connsiteY1" fmla="*/ 20644 h 633083"/>
                <a:gd name="connsiteX2" fmla="*/ 180291 w 192677"/>
                <a:gd name="connsiteY2" fmla="*/ 631708 h 633083"/>
                <a:gd name="connsiteX3" fmla="*/ 20644 w 192677"/>
                <a:gd name="connsiteY3" fmla="*/ 631708 h 633083"/>
              </a:gdLst>
              <a:ahLst/>
              <a:cxnLst>
                <a:cxn ang="0">
                  <a:pos x="connsiteX0" y="connsiteY0"/>
                </a:cxn>
                <a:cxn ang="0">
                  <a:pos x="connsiteX1" y="connsiteY1"/>
                </a:cxn>
                <a:cxn ang="0">
                  <a:pos x="connsiteX2" y="connsiteY2"/>
                </a:cxn>
                <a:cxn ang="0">
                  <a:pos x="connsiteX3" y="connsiteY3"/>
                </a:cxn>
              </a:cxnLst>
              <a:rect l="l" t="t" r="r" b="b"/>
              <a:pathLst>
                <a:path w="192677" h="633083">
                  <a:moveTo>
                    <a:pt x="20644" y="20644"/>
                  </a:moveTo>
                  <a:lnTo>
                    <a:pt x="180291" y="20644"/>
                  </a:lnTo>
                  <a:lnTo>
                    <a:pt x="180291" y="631708"/>
                  </a:lnTo>
                  <a:lnTo>
                    <a:pt x="20644" y="631708"/>
                  </a:lnTo>
                  <a:close/>
                </a:path>
              </a:pathLst>
            </a:custGeom>
            <a:solidFill>
              <a:schemeClr val="bg1"/>
            </a:solidFill>
            <a:ln w="9525" cap="flat">
              <a:noFill/>
              <a:prstDash val="solid"/>
              <a:miter/>
            </a:ln>
          </p:spPr>
          <p:txBody>
            <a:bodyPr rtlCol="0" anchor="ctr"/>
            <a:lstStyle/>
            <a:p>
              <a:endParaRPr lang="en-GB" sz="2400"/>
            </a:p>
          </p:txBody>
        </p:sp>
        <p:sp>
          <p:nvSpPr>
            <p:cNvPr id="33" name="Freeform: Shape 32">
              <a:extLst>
                <a:ext uri="{FF2B5EF4-FFF2-40B4-BE49-F238E27FC236}">
                  <a16:creationId xmlns:a16="http://schemas.microsoft.com/office/drawing/2014/main" id="{C707B5D5-B821-47CA-933A-D54DC178C7C5}"/>
                </a:ext>
              </a:extLst>
            </p:cNvPr>
            <p:cNvSpPr/>
            <p:nvPr/>
          </p:nvSpPr>
          <p:spPr bwMode="black">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19735"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2400"/>
            </a:p>
          </p:txBody>
        </p:sp>
        <p:sp>
          <p:nvSpPr>
            <p:cNvPr id="34" name="Freeform: Shape 33">
              <a:extLst>
                <a:ext uri="{FF2B5EF4-FFF2-40B4-BE49-F238E27FC236}">
                  <a16:creationId xmlns:a16="http://schemas.microsoft.com/office/drawing/2014/main" id="{0D58047D-9689-487F-BFF5-02E48B2EA260}"/>
                </a:ext>
              </a:extLst>
            </p:cNvPr>
            <p:cNvSpPr/>
            <p:nvPr/>
          </p:nvSpPr>
          <p:spPr bwMode="black">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2400"/>
            </a:p>
          </p:txBody>
        </p:sp>
        <p:sp>
          <p:nvSpPr>
            <p:cNvPr id="35" name="Freeform: Shape 34">
              <a:extLst>
                <a:ext uri="{FF2B5EF4-FFF2-40B4-BE49-F238E27FC236}">
                  <a16:creationId xmlns:a16="http://schemas.microsoft.com/office/drawing/2014/main" id="{2EE19533-4B41-4903-ADFA-1430E5FA3683}"/>
                </a:ext>
              </a:extLst>
            </p:cNvPr>
            <p:cNvSpPr/>
            <p:nvPr/>
          </p:nvSpPr>
          <p:spPr bwMode="black">
            <a:xfrm>
              <a:off x="3488375"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3525 w 578033"/>
                <a:gd name="connsiteY16" fmla="*/ 527111 h 660609"/>
                <a:gd name="connsiteX17" fmla="*/ 218827 w 578033"/>
                <a:gd name="connsiteY17" fmla="*/ 648223 h 660609"/>
                <a:gd name="connsiteX18" fmla="*/ 20644 w 578033"/>
                <a:gd name="connsiteY18" fmla="*/ 474813 h 660609"/>
                <a:gd name="connsiteX19" fmla="*/ 337186 w 578033"/>
                <a:gd name="connsiteY19" fmla="*/ 284888 h 660609"/>
                <a:gd name="connsiteX20" fmla="*/ 428020 w 578033"/>
                <a:gd name="connsiteY20" fmla="*/ 205064 h 660609"/>
                <a:gd name="connsiteX21" fmla="*/ 273878 w 578033"/>
                <a:gd name="connsiteY21" fmla="*/ 83952 h 660609"/>
                <a:gd name="connsiteX22" fmla="*/ 116983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3675"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2" y="565647"/>
                    <a:pt x="565647" y="562894"/>
                  </a:cubicBezTo>
                  <a:lnTo>
                    <a:pt x="565647" y="623450"/>
                  </a:lnTo>
                  <a:cubicBezTo>
                    <a:pt x="549132" y="626203"/>
                    <a:pt x="538121" y="628955"/>
                    <a:pt x="518854" y="628955"/>
                  </a:cubicBezTo>
                  <a:cubicBezTo>
                    <a:pt x="447288" y="628955"/>
                    <a:pt x="433525" y="587667"/>
                    <a:pt x="433525" y="527111"/>
                  </a:cubicBezTo>
                  <a:lnTo>
                    <a:pt x="433525" y="527111"/>
                  </a:lnTo>
                  <a:cubicBezTo>
                    <a:pt x="383979" y="604182"/>
                    <a:pt x="331681" y="648223"/>
                    <a:pt x="218827" y="648223"/>
                  </a:cubicBezTo>
                  <a:cubicBezTo>
                    <a:pt x="111478" y="648223"/>
                    <a:pt x="20644" y="593172"/>
                    <a:pt x="20644" y="474813"/>
                  </a:cubicBezTo>
                  <a:cubicBezTo>
                    <a:pt x="20644" y="309661"/>
                    <a:pt x="180291" y="304156"/>
                    <a:pt x="337186" y="284888"/>
                  </a:cubicBezTo>
                  <a:cubicBezTo>
                    <a:pt x="397742" y="279383"/>
                    <a:pt x="428020" y="271125"/>
                    <a:pt x="428020" y="205064"/>
                  </a:cubicBezTo>
                  <a:cubicBezTo>
                    <a:pt x="428020" y="108725"/>
                    <a:pt x="359206" y="83952"/>
                    <a:pt x="273878" y="83952"/>
                  </a:cubicBezTo>
                  <a:cubicBezTo>
                    <a:pt x="185796" y="83952"/>
                    <a:pt x="119735" y="125240"/>
                    <a:pt x="116983" y="221579"/>
                  </a:cubicBezTo>
                  <a:lnTo>
                    <a:pt x="48169" y="221579"/>
                  </a:lnTo>
                  <a:close/>
                </a:path>
              </a:pathLst>
            </a:custGeom>
            <a:solidFill>
              <a:schemeClr val="bg1"/>
            </a:solidFill>
            <a:ln w="9525" cap="flat">
              <a:noFill/>
              <a:prstDash val="solid"/>
              <a:miter/>
            </a:ln>
          </p:spPr>
          <p:txBody>
            <a:bodyPr rtlCol="0" anchor="ctr"/>
            <a:lstStyle/>
            <a:p>
              <a:endParaRPr lang="en-GB" sz="2400"/>
            </a:p>
          </p:txBody>
        </p:sp>
        <p:sp>
          <p:nvSpPr>
            <p:cNvPr id="36" name="Freeform: Shape 35">
              <a:extLst>
                <a:ext uri="{FF2B5EF4-FFF2-40B4-BE49-F238E27FC236}">
                  <a16:creationId xmlns:a16="http://schemas.microsoft.com/office/drawing/2014/main" id="{F72D0F65-4955-4D3B-8293-898EC918883C}"/>
                </a:ext>
              </a:extLst>
            </p:cNvPr>
            <p:cNvSpPr/>
            <p:nvPr/>
          </p:nvSpPr>
          <p:spPr bwMode="black">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2400"/>
            </a:p>
          </p:txBody>
        </p:sp>
        <p:sp>
          <p:nvSpPr>
            <p:cNvPr id="37" name="Freeform: Shape 36">
              <a:extLst>
                <a:ext uri="{FF2B5EF4-FFF2-40B4-BE49-F238E27FC236}">
                  <a16:creationId xmlns:a16="http://schemas.microsoft.com/office/drawing/2014/main" id="{AC4826A8-C9E9-49D9-AF7F-E3DC7BD67BD3}"/>
                </a:ext>
              </a:extLst>
            </p:cNvPr>
            <p:cNvSpPr/>
            <p:nvPr/>
          </p:nvSpPr>
          <p:spPr bwMode="black">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2400"/>
            </a:p>
          </p:txBody>
        </p:sp>
        <p:sp>
          <p:nvSpPr>
            <p:cNvPr id="38" name="Freeform: Shape 37">
              <a:extLst>
                <a:ext uri="{FF2B5EF4-FFF2-40B4-BE49-F238E27FC236}">
                  <a16:creationId xmlns:a16="http://schemas.microsoft.com/office/drawing/2014/main" id="{9CCCC674-E4E6-46F9-9914-F12E382E2222}"/>
                </a:ext>
              </a:extLst>
            </p:cNvPr>
            <p:cNvSpPr/>
            <p:nvPr/>
          </p:nvSpPr>
          <p:spPr bwMode="black">
            <a:xfrm>
              <a:off x="4501309" y="476965"/>
              <a:ext cx="110102" cy="853287"/>
            </a:xfrm>
            <a:custGeom>
              <a:avLst/>
              <a:gdLst>
                <a:gd name="connsiteX0" fmla="*/ 20644 w 110101"/>
                <a:gd name="connsiteY0" fmla="*/ 246352 h 853286"/>
                <a:gd name="connsiteX1" fmla="*/ 92210 w 110101"/>
                <a:gd name="connsiteY1" fmla="*/ 246352 h 853286"/>
                <a:gd name="connsiteX2" fmla="*/ 92210 w 110101"/>
                <a:gd name="connsiteY2" fmla="*/ 835395 h 853286"/>
                <a:gd name="connsiteX3" fmla="*/ 20644 w 110101"/>
                <a:gd name="connsiteY3" fmla="*/ 835395 h 853286"/>
                <a:gd name="connsiteX4" fmla="*/ 20644 w 110101"/>
                <a:gd name="connsiteY4" fmla="*/ 246352 h 853286"/>
                <a:gd name="connsiteX5" fmla="*/ 20644 w 110101"/>
                <a:gd name="connsiteY5" fmla="*/ 20644 h 853286"/>
                <a:gd name="connsiteX6" fmla="*/ 92210 w 110101"/>
                <a:gd name="connsiteY6" fmla="*/ 20644 h 853286"/>
                <a:gd name="connsiteX7" fmla="*/ 92210 w 110101"/>
                <a:gd name="connsiteY7" fmla="*/ 136251 h 853286"/>
                <a:gd name="connsiteX8" fmla="*/ 20644 w 110101"/>
                <a:gd name="connsiteY8" fmla="*/ 136251 h 853286"/>
                <a:gd name="connsiteX9" fmla="*/ 20644 w 110101"/>
                <a:gd name="connsiteY9" fmla="*/ 20644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01" h="853286">
                  <a:moveTo>
                    <a:pt x="20644" y="246352"/>
                  </a:moveTo>
                  <a:lnTo>
                    <a:pt x="92210" y="246352"/>
                  </a:lnTo>
                  <a:lnTo>
                    <a:pt x="92210" y="835395"/>
                  </a:lnTo>
                  <a:lnTo>
                    <a:pt x="20644" y="835395"/>
                  </a:lnTo>
                  <a:lnTo>
                    <a:pt x="20644" y="246352"/>
                  </a:lnTo>
                  <a:close/>
                  <a:moveTo>
                    <a:pt x="20644" y="20644"/>
                  </a:moveTo>
                  <a:lnTo>
                    <a:pt x="92210" y="20644"/>
                  </a:lnTo>
                  <a:lnTo>
                    <a:pt x="92210" y="136251"/>
                  </a:lnTo>
                  <a:lnTo>
                    <a:pt x="20644" y="136251"/>
                  </a:lnTo>
                  <a:lnTo>
                    <a:pt x="20644" y="20644"/>
                  </a:lnTo>
                  <a:close/>
                </a:path>
              </a:pathLst>
            </a:custGeom>
            <a:solidFill>
              <a:schemeClr val="bg1"/>
            </a:solidFill>
            <a:ln w="9525" cap="flat">
              <a:noFill/>
              <a:prstDash val="solid"/>
              <a:miter/>
            </a:ln>
          </p:spPr>
          <p:txBody>
            <a:bodyPr rtlCol="0" anchor="ctr"/>
            <a:lstStyle/>
            <a:p>
              <a:endParaRPr lang="en-GB" sz="2400"/>
            </a:p>
          </p:txBody>
        </p:sp>
        <p:sp>
          <p:nvSpPr>
            <p:cNvPr id="39" name="Freeform: Shape 38">
              <a:extLst>
                <a:ext uri="{FF2B5EF4-FFF2-40B4-BE49-F238E27FC236}">
                  <a16:creationId xmlns:a16="http://schemas.microsoft.com/office/drawing/2014/main" id="{A53A8048-4F2C-4389-90D8-AD6670C2E937}"/>
                </a:ext>
              </a:extLst>
            </p:cNvPr>
            <p:cNvSpPr/>
            <p:nvPr/>
          </p:nvSpPr>
          <p:spPr bwMode="black">
            <a:xfrm>
              <a:off x="4501309" y="702673"/>
              <a:ext cx="110102" cy="605559"/>
            </a:xfrm>
            <a:custGeom>
              <a:avLst/>
              <a:gdLst>
                <a:gd name="connsiteX0" fmla="*/ 20644 w 110101"/>
                <a:gd name="connsiteY0" fmla="*/ 20644 h 605558"/>
                <a:gd name="connsiteX1" fmla="*/ 92210 w 110101"/>
                <a:gd name="connsiteY1" fmla="*/ 20644 h 605558"/>
                <a:gd name="connsiteX2" fmla="*/ 92210 w 110101"/>
                <a:gd name="connsiteY2" fmla="*/ 609687 h 605558"/>
                <a:gd name="connsiteX3" fmla="*/ 20644 w 110101"/>
                <a:gd name="connsiteY3" fmla="*/ 609687 h 605558"/>
              </a:gdLst>
              <a:ahLst/>
              <a:cxnLst>
                <a:cxn ang="0">
                  <a:pos x="connsiteX0" y="connsiteY0"/>
                </a:cxn>
                <a:cxn ang="0">
                  <a:pos x="connsiteX1" y="connsiteY1"/>
                </a:cxn>
                <a:cxn ang="0">
                  <a:pos x="connsiteX2" y="connsiteY2"/>
                </a:cxn>
                <a:cxn ang="0">
                  <a:pos x="connsiteX3" y="connsiteY3"/>
                </a:cxn>
              </a:cxnLst>
              <a:rect l="l" t="t" r="r" b="b"/>
              <a:pathLst>
                <a:path w="110101" h="605558">
                  <a:moveTo>
                    <a:pt x="20644" y="20644"/>
                  </a:moveTo>
                  <a:lnTo>
                    <a:pt x="92210" y="20644"/>
                  </a:lnTo>
                  <a:lnTo>
                    <a:pt x="92210" y="609687"/>
                  </a:lnTo>
                  <a:lnTo>
                    <a:pt x="20644" y="609687"/>
                  </a:lnTo>
                  <a:close/>
                </a:path>
              </a:pathLst>
            </a:custGeom>
            <a:solidFill>
              <a:schemeClr val="bg1"/>
            </a:solidFill>
            <a:ln w="9525" cap="flat">
              <a:noFill/>
              <a:prstDash val="solid"/>
              <a:miter/>
            </a:ln>
          </p:spPr>
          <p:txBody>
            <a:bodyPr rtlCol="0" anchor="ctr"/>
            <a:lstStyle/>
            <a:p>
              <a:endParaRPr lang="en-GB" sz="2400"/>
            </a:p>
          </p:txBody>
        </p:sp>
        <p:sp>
          <p:nvSpPr>
            <p:cNvPr id="40" name="Freeform: Shape 39">
              <a:extLst>
                <a:ext uri="{FF2B5EF4-FFF2-40B4-BE49-F238E27FC236}">
                  <a16:creationId xmlns:a16="http://schemas.microsoft.com/office/drawing/2014/main" id="{91191415-0ECC-4572-B26D-B095FEB85F29}"/>
                </a:ext>
              </a:extLst>
            </p:cNvPr>
            <p:cNvSpPr/>
            <p:nvPr/>
          </p:nvSpPr>
          <p:spPr bwMode="black">
            <a:xfrm>
              <a:off x="4501309" y="476965"/>
              <a:ext cx="110102" cy="137627"/>
            </a:xfrm>
            <a:custGeom>
              <a:avLst/>
              <a:gdLst>
                <a:gd name="connsiteX0" fmla="*/ 20644 w 110101"/>
                <a:gd name="connsiteY0" fmla="*/ 20644 h 137626"/>
                <a:gd name="connsiteX1" fmla="*/ 92210 w 110101"/>
                <a:gd name="connsiteY1" fmla="*/ 20644 h 137626"/>
                <a:gd name="connsiteX2" fmla="*/ 92210 w 110101"/>
                <a:gd name="connsiteY2" fmla="*/ 136251 h 137626"/>
                <a:gd name="connsiteX3" fmla="*/ 20644 w 110101"/>
                <a:gd name="connsiteY3" fmla="*/ 136251 h 137626"/>
              </a:gdLst>
              <a:ahLst/>
              <a:cxnLst>
                <a:cxn ang="0">
                  <a:pos x="connsiteX0" y="connsiteY0"/>
                </a:cxn>
                <a:cxn ang="0">
                  <a:pos x="connsiteX1" y="connsiteY1"/>
                </a:cxn>
                <a:cxn ang="0">
                  <a:pos x="connsiteX2" y="connsiteY2"/>
                </a:cxn>
                <a:cxn ang="0">
                  <a:pos x="connsiteX3" y="connsiteY3"/>
                </a:cxn>
              </a:cxnLst>
              <a:rect l="l" t="t" r="r" b="b"/>
              <a:pathLst>
                <a:path w="110101" h="137626">
                  <a:moveTo>
                    <a:pt x="20644" y="20644"/>
                  </a:moveTo>
                  <a:lnTo>
                    <a:pt x="92210" y="20644"/>
                  </a:lnTo>
                  <a:lnTo>
                    <a:pt x="92210" y="136251"/>
                  </a:lnTo>
                  <a:lnTo>
                    <a:pt x="20644" y="136251"/>
                  </a:lnTo>
                  <a:close/>
                </a:path>
              </a:pathLst>
            </a:custGeom>
            <a:solidFill>
              <a:schemeClr val="bg1"/>
            </a:solidFill>
            <a:ln w="9525" cap="flat">
              <a:noFill/>
              <a:prstDash val="solid"/>
              <a:miter/>
            </a:ln>
          </p:spPr>
          <p:txBody>
            <a:bodyPr rtlCol="0" anchor="ctr"/>
            <a:lstStyle/>
            <a:p>
              <a:endParaRPr lang="en-GB" sz="2400"/>
            </a:p>
          </p:txBody>
        </p:sp>
        <p:sp>
          <p:nvSpPr>
            <p:cNvPr id="41" name="Freeform: Shape 40">
              <a:extLst>
                <a:ext uri="{FF2B5EF4-FFF2-40B4-BE49-F238E27FC236}">
                  <a16:creationId xmlns:a16="http://schemas.microsoft.com/office/drawing/2014/main" id="{AACB428A-70CC-49C9-9815-49643EC9A0FD}"/>
                </a:ext>
              </a:extLst>
            </p:cNvPr>
            <p:cNvSpPr/>
            <p:nvPr/>
          </p:nvSpPr>
          <p:spPr bwMode="black">
            <a:xfrm>
              <a:off x="4680224" y="686158"/>
              <a:ext cx="578033" cy="660609"/>
            </a:xfrm>
            <a:custGeom>
              <a:avLst/>
              <a:gdLst>
                <a:gd name="connsiteX0" fmla="*/ 92210 w 578033"/>
                <a:gd name="connsiteY0" fmla="*/ 331681 h 660609"/>
                <a:gd name="connsiteX1" fmla="*/ 298650 w 578033"/>
                <a:gd name="connsiteY1" fmla="*/ 582162 h 660609"/>
                <a:gd name="connsiteX2" fmla="*/ 505091 w 578033"/>
                <a:gd name="connsiteY2" fmla="*/ 331681 h 660609"/>
                <a:gd name="connsiteX3" fmla="*/ 298650 w 578033"/>
                <a:gd name="connsiteY3" fmla="*/ 81200 h 660609"/>
                <a:gd name="connsiteX4" fmla="*/ 92210 w 578033"/>
                <a:gd name="connsiteY4" fmla="*/ 331681 h 660609"/>
                <a:gd name="connsiteX5" fmla="*/ 576657 w 578033"/>
                <a:gd name="connsiteY5" fmla="*/ 331681 h 660609"/>
                <a:gd name="connsiteX6" fmla="*/ 298650 w 578033"/>
                <a:gd name="connsiteY6" fmla="*/ 642718 h 660609"/>
                <a:gd name="connsiteX7" fmla="*/ 20644 w 578033"/>
                <a:gd name="connsiteY7" fmla="*/ 331681 h 660609"/>
                <a:gd name="connsiteX8" fmla="*/ 298650 w 578033"/>
                <a:gd name="connsiteY8" fmla="*/ 20644 h 660609"/>
                <a:gd name="connsiteX9" fmla="*/ 576657 w 578033"/>
                <a:gd name="connsiteY9" fmla="*/ 331681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033" h="660609">
                  <a:moveTo>
                    <a:pt x="92210" y="331681"/>
                  </a:moveTo>
                  <a:cubicBezTo>
                    <a:pt x="92210" y="458298"/>
                    <a:pt x="161023" y="582162"/>
                    <a:pt x="298650" y="582162"/>
                  </a:cubicBezTo>
                  <a:cubicBezTo>
                    <a:pt x="436277" y="582162"/>
                    <a:pt x="505091" y="455545"/>
                    <a:pt x="505091" y="331681"/>
                  </a:cubicBezTo>
                  <a:cubicBezTo>
                    <a:pt x="505091" y="205064"/>
                    <a:pt x="436277" y="81200"/>
                    <a:pt x="298650" y="81200"/>
                  </a:cubicBezTo>
                  <a:cubicBezTo>
                    <a:pt x="161023" y="81200"/>
                    <a:pt x="92210" y="205064"/>
                    <a:pt x="92210" y="331681"/>
                  </a:cubicBezTo>
                  <a:moveTo>
                    <a:pt x="576657" y="331681"/>
                  </a:moveTo>
                  <a:cubicBezTo>
                    <a:pt x="576657" y="499586"/>
                    <a:pt x="477565" y="642718"/>
                    <a:pt x="298650" y="642718"/>
                  </a:cubicBezTo>
                  <a:cubicBezTo>
                    <a:pt x="119735" y="642718"/>
                    <a:pt x="20644" y="499586"/>
                    <a:pt x="20644" y="331681"/>
                  </a:cubicBezTo>
                  <a:cubicBezTo>
                    <a:pt x="20644" y="163776"/>
                    <a:pt x="119735" y="20644"/>
                    <a:pt x="298650" y="20644"/>
                  </a:cubicBezTo>
                  <a:cubicBezTo>
                    <a:pt x="477565" y="20644"/>
                    <a:pt x="576657" y="163776"/>
                    <a:pt x="576657" y="331681"/>
                  </a:cubicBezTo>
                </a:path>
              </a:pathLst>
            </a:custGeom>
            <a:solidFill>
              <a:schemeClr val="bg1"/>
            </a:solidFill>
            <a:ln w="9525" cap="flat">
              <a:noFill/>
              <a:prstDash val="solid"/>
              <a:miter/>
            </a:ln>
          </p:spPr>
          <p:txBody>
            <a:bodyPr rtlCol="0" anchor="ctr"/>
            <a:lstStyle/>
            <a:p>
              <a:endParaRPr lang="en-GB" sz="2400"/>
            </a:p>
          </p:txBody>
        </p:sp>
        <p:sp>
          <p:nvSpPr>
            <p:cNvPr id="42" name="Freeform: Shape 41">
              <a:extLst>
                <a:ext uri="{FF2B5EF4-FFF2-40B4-BE49-F238E27FC236}">
                  <a16:creationId xmlns:a16="http://schemas.microsoft.com/office/drawing/2014/main" id="{3861F017-D2F7-4800-923F-F093966A4640}"/>
                </a:ext>
              </a:extLst>
            </p:cNvPr>
            <p:cNvSpPr/>
            <p:nvPr/>
          </p:nvSpPr>
          <p:spPr bwMode="black">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2400"/>
            </a:p>
          </p:txBody>
        </p:sp>
        <p:sp>
          <p:nvSpPr>
            <p:cNvPr id="43" name="Freeform: Shape 42">
              <a:extLst>
                <a:ext uri="{FF2B5EF4-FFF2-40B4-BE49-F238E27FC236}">
                  <a16:creationId xmlns:a16="http://schemas.microsoft.com/office/drawing/2014/main" id="{EC217B49-70CC-4D78-AED0-18A9A28B3500}"/>
                </a:ext>
              </a:extLst>
            </p:cNvPr>
            <p:cNvSpPr/>
            <p:nvPr/>
          </p:nvSpPr>
          <p:spPr bwMode="black">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2400"/>
            </a:p>
          </p:txBody>
        </p:sp>
        <p:sp>
          <p:nvSpPr>
            <p:cNvPr id="44" name="Freeform: Shape 43">
              <a:extLst>
                <a:ext uri="{FF2B5EF4-FFF2-40B4-BE49-F238E27FC236}">
                  <a16:creationId xmlns:a16="http://schemas.microsoft.com/office/drawing/2014/main" id="{7021449B-89FF-4452-B2AC-A01CC925A3F6}"/>
                </a:ext>
              </a:extLst>
            </p:cNvPr>
            <p:cNvSpPr/>
            <p:nvPr/>
          </p:nvSpPr>
          <p:spPr bwMode="black">
            <a:xfrm>
              <a:off x="5918867"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0772 w 578033"/>
                <a:gd name="connsiteY16" fmla="*/ 527111 h 660609"/>
                <a:gd name="connsiteX17" fmla="*/ 216074 w 578033"/>
                <a:gd name="connsiteY17" fmla="*/ 648223 h 660609"/>
                <a:gd name="connsiteX18" fmla="*/ 20644 w 578033"/>
                <a:gd name="connsiteY18" fmla="*/ 474813 h 660609"/>
                <a:gd name="connsiteX19" fmla="*/ 334433 w 578033"/>
                <a:gd name="connsiteY19" fmla="*/ 284888 h 660609"/>
                <a:gd name="connsiteX20" fmla="*/ 425267 w 578033"/>
                <a:gd name="connsiteY20" fmla="*/ 205064 h 660609"/>
                <a:gd name="connsiteX21" fmla="*/ 271125 w 578033"/>
                <a:gd name="connsiteY21" fmla="*/ 83952 h 660609"/>
                <a:gd name="connsiteX22" fmla="*/ 114230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6427"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1" y="565647"/>
                    <a:pt x="565647" y="562894"/>
                  </a:cubicBezTo>
                  <a:lnTo>
                    <a:pt x="565647" y="623450"/>
                  </a:lnTo>
                  <a:cubicBezTo>
                    <a:pt x="549131" y="626203"/>
                    <a:pt x="538121" y="628955"/>
                    <a:pt x="518854" y="628955"/>
                  </a:cubicBezTo>
                  <a:cubicBezTo>
                    <a:pt x="447288" y="628955"/>
                    <a:pt x="433525" y="587667"/>
                    <a:pt x="433525" y="527111"/>
                  </a:cubicBezTo>
                  <a:lnTo>
                    <a:pt x="430772" y="527111"/>
                  </a:lnTo>
                  <a:cubicBezTo>
                    <a:pt x="381227" y="604182"/>
                    <a:pt x="328928" y="648223"/>
                    <a:pt x="216074" y="648223"/>
                  </a:cubicBezTo>
                  <a:cubicBezTo>
                    <a:pt x="108725" y="648223"/>
                    <a:pt x="20644" y="593172"/>
                    <a:pt x="20644" y="474813"/>
                  </a:cubicBezTo>
                  <a:cubicBezTo>
                    <a:pt x="20644" y="309661"/>
                    <a:pt x="180291" y="304156"/>
                    <a:pt x="334433" y="284888"/>
                  </a:cubicBezTo>
                  <a:cubicBezTo>
                    <a:pt x="392237" y="279383"/>
                    <a:pt x="425267" y="271125"/>
                    <a:pt x="425267" y="205064"/>
                  </a:cubicBezTo>
                  <a:cubicBezTo>
                    <a:pt x="425267" y="108725"/>
                    <a:pt x="356454" y="83952"/>
                    <a:pt x="271125" y="83952"/>
                  </a:cubicBezTo>
                  <a:cubicBezTo>
                    <a:pt x="183044" y="83952"/>
                    <a:pt x="116983" y="125240"/>
                    <a:pt x="114230" y="221579"/>
                  </a:cubicBezTo>
                  <a:lnTo>
                    <a:pt x="48169" y="221579"/>
                  </a:lnTo>
                  <a:close/>
                </a:path>
              </a:pathLst>
            </a:custGeom>
            <a:solidFill>
              <a:schemeClr val="bg1"/>
            </a:solidFill>
            <a:ln w="9525" cap="flat">
              <a:noFill/>
              <a:prstDash val="solid"/>
              <a:miter/>
            </a:ln>
          </p:spPr>
          <p:txBody>
            <a:bodyPr rtlCol="0" anchor="ctr"/>
            <a:lstStyle/>
            <a:p>
              <a:endParaRPr lang="en-GB" sz="2400"/>
            </a:p>
          </p:txBody>
        </p:sp>
        <p:sp>
          <p:nvSpPr>
            <p:cNvPr id="45" name="Freeform: Shape 44">
              <a:extLst>
                <a:ext uri="{FF2B5EF4-FFF2-40B4-BE49-F238E27FC236}">
                  <a16:creationId xmlns:a16="http://schemas.microsoft.com/office/drawing/2014/main" id="{A63DE190-5910-4A04-8831-912E7B4D07E0}"/>
                </a:ext>
              </a:extLst>
            </p:cNvPr>
            <p:cNvSpPr/>
            <p:nvPr/>
          </p:nvSpPr>
          <p:spPr bwMode="black">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2400"/>
            </a:p>
          </p:txBody>
        </p:sp>
        <p:sp>
          <p:nvSpPr>
            <p:cNvPr id="46" name="Freeform: Shape 45">
              <a:extLst>
                <a:ext uri="{FF2B5EF4-FFF2-40B4-BE49-F238E27FC236}">
                  <a16:creationId xmlns:a16="http://schemas.microsoft.com/office/drawing/2014/main" id="{CC513A30-DC41-4B70-B474-B7F9882045F1}"/>
                </a:ext>
              </a:extLst>
            </p:cNvPr>
            <p:cNvSpPr/>
            <p:nvPr/>
          </p:nvSpPr>
          <p:spPr bwMode="black">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2400"/>
            </a:p>
          </p:txBody>
        </p:sp>
        <p:sp>
          <p:nvSpPr>
            <p:cNvPr id="47" name="Freeform: Shape 46">
              <a:extLst>
                <a:ext uri="{FF2B5EF4-FFF2-40B4-BE49-F238E27FC236}">
                  <a16:creationId xmlns:a16="http://schemas.microsoft.com/office/drawing/2014/main" id="{04BE96A6-616D-4E71-8D2F-943A0D187F8C}"/>
                </a:ext>
              </a:extLst>
            </p:cNvPr>
            <p:cNvSpPr/>
            <p:nvPr/>
          </p:nvSpPr>
          <p:spPr bwMode="black">
            <a:xfrm>
              <a:off x="6766649" y="666890"/>
              <a:ext cx="605559" cy="908338"/>
            </a:xfrm>
            <a:custGeom>
              <a:avLst/>
              <a:gdLst>
                <a:gd name="connsiteX0" fmla="*/ 312413 w 605558"/>
                <a:gd name="connsiteY0" fmla="*/ 516101 h 908337"/>
                <a:gd name="connsiteX1" fmla="*/ 447288 w 605558"/>
                <a:gd name="connsiteY1" fmla="*/ 339939 h 908337"/>
                <a:gd name="connsiteX2" fmla="*/ 309661 w 605558"/>
                <a:gd name="connsiteY2" fmla="*/ 161024 h 908337"/>
                <a:gd name="connsiteX3" fmla="*/ 185796 w 605558"/>
                <a:gd name="connsiteY3" fmla="*/ 345444 h 908337"/>
                <a:gd name="connsiteX4" fmla="*/ 312413 w 605558"/>
                <a:gd name="connsiteY4" fmla="*/ 516101 h 908337"/>
                <a:gd name="connsiteX5" fmla="*/ 604182 w 605558"/>
                <a:gd name="connsiteY5" fmla="*/ 37159 h 908337"/>
                <a:gd name="connsiteX6" fmla="*/ 604182 w 605558"/>
                <a:gd name="connsiteY6" fmla="*/ 615192 h 908337"/>
                <a:gd name="connsiteX7" fmla="*/ 298650 w 605558"/>
                <a:gd name="connsiteY7" fmla="*/ 895951 h 908337"/>
                <a:gd name="connsiteX8" fmla="*/ 34407 w 605558"/>
                <a:gd name="connsiteY8" fmla="*/ 714284 h 908337"/>
                <a:gd name="connsiteX9" fmla="*/ 207816 w 605558"/>
                <a:gd name="connsiteY9" fmla="*/ 714284 h 908337"/>
                <a:gd name="connsiteX10" fmla="*/ 320671 w 605558"/>
                <a:gd name="connsiteY10" fmla="*/ 774840 h 908337"/>
                <a:gd name="connsiteX11" fmla="*/ 447288 w 605558"/>
                <a:gd name="connsiteY11" fmla="*/ 634460 h 908337"/>
                <a:gd name="connsiteX12" fmla="*/ 447288 w 605558"/>
                <a:gd name="connsiteY12" fmla="*/ 560142 h 908337"/>
                <a:gd name="connsiteX13" fmla="*/ 444535 w 605558"/>
                <a:gd name="connsiteY13" fmla="*/ 557389 h 908337"/>
                <a:gd name="connsiteX14" fmla="*/ 282135 w 605558"/>
                <a:gd name="connsiteY14" fmla="*/ 648223 h 908337"/>
                <a:gd name="connsiteX15" fmla="*/ 20644 w 605558"/>
                <a:gd name="connsiteY15" fmla="*/ 334433 h 908337"/>
                <a:gd name="connsiteX16" fmla="*/ 271125 w 605558"/>
                <a:gd name="connsiteY16" fmla="*/ 20644 h 908337"/>
                <a:gd name="connsiteX17" fmla="*/ 447288 w 605558"/>
                <a:gd name="connsiteY17" fmla="*/ 127993 h 908337"/>
                <a:gd name="connsiteX18" fmla="*/ 450040 w 605558"/>
                <a:gd name="connsiteY18" fmla="*/ 127993 h 908337"/>
                <a:gd name="connsiteX19" fmla="*/ 450040 w 605558"/>
                <a:gd name="connsiteY19" fmla="*/ 37159 h 908337"/>
                <a:gd name="connsiteX20" fmla="*/ 604182 w 605558"/>
                <a:gd name="connsiteY20" fmla="*/ 37159 h 90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558" h="908337">
                  <a:moveTo>
                    <a:pt x="312413" y="516101"/>
                  </a:moveTo>
                  <a:cubicBezTo>
                    <a:pt x="419762" y="516101"/>
                    <a:pt x="447288" y="422515"/>
                    <a:pt x="447288" y="339939"/>
                  </a:cubicBezTo>
                  <a:cubicBezTo>
                    <a:pt x="447288" y="240847"/>
                    <a:pt x="400494" y="161024"/>
                    <a:pt x="309661" y="161024"/>
                  </a:cubicBezTo>
                  <a:cubicBezTo>
                    <a:pt x="251857" y="161024"/>
                    <a:pt x="185796" y="205064"/>
                    <a:pt x="185796" y="345444"/>
                  </a:cubicBezTo>
                  <a:cubicBezTo>
                    <a:pt x="185796" y="422515"/>
                    <a:pt x="216074" y="516101"/>
                    <a:pt x="312413" y="516101"/>
                  </a:cubicBezTo>
                  <a:moveTo>
                    <a:pt x="604182" y="37159"/>
                  </a:moveTo>
                  <a:lnTo>
                    <a:pt x="604182" y="615192"/>
                  </a:lnTo>
                  <a:cubicBezTo>
                    <a:pt x="604182" y="719789"/>
                    <a:pt x="595925" y="895951"/>
                    <a:pt x="298650" y="895951"/>
                  </a:cubicBezTo>
                  <a:cubicBezTo>
                    <a:pt x="174786" y="895951"/>
                    <a:pt x="42664" y="840901"/>
                    <a:pt x="34407" y="714284"/>
                  </a:cubicBezTo>
                  <a:lnTo>
                    <a:pt x="207816" y="714284"/>
                  </a:lnTo>
                  <a:cubicBezTo>
                    <a:pt x="216074" y="744562"/>
                    <a:pt x="227084" y="774840"/>
                    <a:pt x="320671" y="774840"/>
                  </a:cubicBezTo>
                  <a:cubicBezTo>
                    <a:pt x="405999" y="774840"/>
                    <a:pt x="447288" y="733552"/>
                    <a:pt x="447288" y="634460"/>
                  </a:cubicBezTo>
                  <a:lnTo>
                    <a:pt x="447288" y="560142"/>
                  </a:lnTo>
                  <a:lnTo>
                    <a:pt x="444535" y="557389"/>
                  </a:lnTo>
                  <a:cubicBezTo>
                    <a:pt x="419762" y="604182"/>
                    <a:pt x="378474" y="648223"/>
                    <a:pt x="282135" y="648223"/>
                  </a:cubicBezTo>
                  <a:cubicBezTo>
                    <a:pt x="136251" y="648223"/>
                    <a:pt x="20644" y="546379"/>
                    <a:pt x="20644" y="334433"/>
                  </a:cubicBezTo>
                  <a:cubicBezTo>
                    <a:pt x="20644" y="125241"/>
                    <a:pt x="139003" y="20644"/>
                    <a:pt x="271125" y="20644"/>
                  </a:cubicBezTo>
                  <a:cubicBezTo>
                    <a:pt x="383979" y="20644"/>
                    <a:pt x="428019" y="86705"/>
                    <a:pt x="447288" y="127993"/>
                  </a:cubicBezTo>
                  <a:lnTo>
                    <a:pt x="450040" y="127993"/>
                  </a:lnTo>
                  <a:lnTo>
                    <a:pt x="450040" y="37159"/>
                  </a:lnTo>
                  <a:lnTo>
                    <a:pt x="604182" y="37159"/>
                  </a:lnTo>
                  <a:close/>
                </a:path>
              </a:pathLst>
            </a:custGeom>
            <a:solidFill>
              <a:schemeClr val="bg1"/>
            </a:solidFill>
            <a:ln w="9525" cap="flat">
              <a:noFill/>
              <a:prstDash val="solid"/>
              <a:miter/>
            </a:ln>
          </p:spPr>
          <p:txBody>
            <a:bodyPr rtlCol="0" anchor="ctr"/>
            <a:lstStyle/>
            <a:p>
              <a:endParaRPr lang="en-GB" sz="2400"/>
            </a:p>
          </p:txBody>
        </p:sp>
        <p:sp>
          <p:nvSpPr>
            <p:cNvPr id="48" name="Freeform: Shape 47">
              <a:extLst>
                <a:ext uri="{FF2B5EF4-FFF2-40B4-BE49-F238E27FC236}">
                  <a16:creationId xmlns:a16="http://schemas.microsoft.com/office/drawing/2014/main" id="{FC6CE4B4-072A-4577-874A-81871C055E54}"/>
                </a:ext>
              </a:extLst>
            </p:cNvPr>
            <p:cNvSpPr/>
            <p:nvPr/>
          </p:nvSpPr>
          <p:spPr bwMode="black">
            <a:xfrm>
              <a:off x="7485061" y="666890"/>
              <a:ext cx="385355" cy="660609"/>
            </a:xfrm>
            <a:custGeom>
              <a:avLst/>
              <a:gdLst>
                <a:gd name="connsiteX0" fmla="*/ 23397 w 385355"/>
                <a:gd name="connsiteY0" fmla="*/ 37159 h 660609"/>
                <a:gd name="connsiteX1" fmla="*/ 174786 w 385355"/>
                <a:gd name="connsiteY1" fmla="*/ 37159 h 660609"/>
                <a:gd name="connsiteX2" fmla="*/ 174786 w 385355"/>
                <a:gd name="connsiteY2" fmla="*/ 141756 h 660609"/>
                <a:gd name="connsiteX3" fmla="*/ 177539 w 385355"/>
                <a:gd name="connsiteY3" fmla="*/ 141756 h 660609"/>
                <a:gd name="connsiteX4" fmla="*/ 342691 w 385355"/>
                <a:gd name="connsiteY4" fmla="*/ 20644 h 660609"/>
                <a:gd name="connsiteX5" fmla="*/ 372969 w 385355"/>
                <a:gd name="connsiteY5" fmla="*/ 23397 h 660609"/>
                <a:gd name="connsiteX6" fmla="*/ 372969 w 385355"/>
                <a:gd name="connsiteY6" fmla="*/ 185796 h 660609"/>
                <a:gd name="connsiteX7" fmla="*/ 326176 w 385355"/>
                <a:gd name="connsiteY7" fmla="*/ 183044 h 660609"/>
                <a:gd name="connsiteX8" fmla="*/ 180291 w 385355"/>
                <a:gd name="connsiteY8" fmla="*/ 328928 h 660609"/>
                <a:gd name="connsiteX9" fmla="*/ 180291 w 385355"/>
                <a:gd name="connsiteY9" fmla="*/ 645470 h 660609"/>
                <a:gd name="connsiteX10" fmla="*/ 20644 w 385355"/>
                <a:gd name="connsiteY10" fmla="*/ 645470 h 660609"/>
                <a:gd name="connsiteX11" fmla="*/ 20644 w 385355"/>
                <a:gd name="connsiteY11" fmla="*/ 3715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55" h="660609">
                  <a:moveTo>
                    <a:pt x="23397" y="37159"/>
                  </a:moveTo>
                  <a:lnTo>
                    <a:pt x="174786" y="37159"/>
                  </a:lnTo>
                  <a:lnTo>
                    <a:pt x="174786" y="141756"/>
                  </a:lnTo>
                  <a:lnTo>
                    <a:pt x="177539" y="141756"/>
                  </a:lnTo>
                  <a:cubicBezTo>
                    <a:pt x="210569" y="81200"/>
                    <a:pt x="246352" y="20644"/>
                    <a:pt x="342691" y="20644"/>
                  </a:cubicBezTo>
                  <a:cubicBezTo>
                    <a:pt x="353701" y="20644"/>
                    <a:pt x="361959" y="20644"/>
                    <a:pt x="372969" y="23397"/>
                  </a:cubicBezTo>
                  <a:lnTo>
                    <a:pt x="372969" y="185796"/>
                  </a:lnTo>
                  <a:cubicBezTo>
                    <a:pt x="359206" y="183044"/>
                    <a:pt x="342691" y="183044"/>
                    <a:pt x="326176" y="183044"/>
                  </a:cubicBezTo>
                  <a:cubicBezTo>
                    <a:pt x="202312" y="183044"/>
                    <a:pt x="180291" y="260115"/>
                    <a:pt x="180291" y="328928"/>
                  </a:cubicBezTo>
                  <a:lnTo>
                    <a:pt x="180291" y="645470"/>
                  </a:lnTo>
                  <a:lnTo>
                    <a:pt x="20644" y="645470"/>
                  </a:lnTo>
                  <a:lnTo>
                    <a:pt x="20644" y="37159"/>
                  </a:lnTo>
                  <a:close/>
                </a:path>
              </a:pathLst>
            </a:custGeom>
            <a:solidFill>
              <a:schemeClr val="bg1"/>
            </a:solidFill>
            <a:ln w="9525" cap="flat">
              <a:noFill/>
              <a:prstDash val="solid"/>
              <a:miter/>
            </a:ln>
          </p:spPr>
          <p:txBody>
            <a:bodyPr rtlCol="0" anchor="ctr"/>
            <a:lstStyle/>
            <a:p>
              <a:endParaRPr lang="en-GB" sz="2400"/>
            </a:p>
          </p:txBody>
        </p:sp>
        <p:sp>
          <p:nvSpPr>
            <p:cNvPr id="49" name="Freeform: Shape 48">
              <a:extLst>
                <a:ext uri="{FF2B5EF4-FFF2-40B4-BE49-F238E27FC236}">
                  <a16:creationId xmlns:a16="http://schemas.microsoft.com/office/drawing/2014/main" id="{CC62C249-90CE-45DC-8B3D-A3EF2B7862C4}"/>
                </a:ext>
              </a:extLst>
            </p:cNvPr>
            <p:cNvSpPr/>
            <p:nvPr/>
          </p:nvSpPr>
          <p:spPr bwMode="black">
            <a:xfrm>
              <a:off x="8206226" y="471460"/>
              <a:ext cx="633084" cy="853287"/>
            </a:xfrm>
            <a:custGeom>
              <a:avLst/>
              <a:gdLst>
                <a:gd name="connsiteX0" fmla="*/ 320671 w 633083"/>
                <a:gd name="connsiteY0" fmla="*/ 725294 h 853286"/>
                <a:gd name="connsiteX1" fmla="*/ 461050 w 633083"/>
                <a:gd name="connsiteY1" fmla="*/ 549131 h 853286"/>
                <a:gd name="connsiteX2" fmla="*/ 323423 w 633083"/>
                <a:gd name="connsiteY2" fmla="*/ 353701 h 853286"/>
                <a:gd name="connsiteX3" fmla="*/ 188549 w 633083"/>
                <a:gd name="connsiteY3" fmla="*/ 540874 h 853286"/>
                <a:gd name="connsiteX4" fmla="*/ 320671 w 633083"/>
                <a:gd name="connsiteY4" fmla="*/ 725294 h 853286"/>
                <a:gd name="connsiteX5" fmla="*/ 612440 w 633083"/>
                <a:gd name="connsiteY5" fmla="*/ 840901 h 853286"/>
                <a:gd name="connsiteX6" fmla="*/ 455545 w 633083"/>
                <a:gd name="connsiteY6" fmla="*/ 840901 h 853286"/>
                <a:gd name="connsiteX7" fmla="*/ 455545 w 633083"/>
                <a:gd name="connsiteY7" fmla="*/ 763829 h 853286"/>
                <a:gd name="connsiteX8" fmla="*/ 452793 w 633083"/>
                <a:gd name="connsiteY8" fmla="*/ 763829 h 853286"/>
                <a:gd name="connsiteX9" fmla="*/ 276630 w 633083"/>
                <a:gd name="connsiteY9" fmla="*/ 857416 h 853286"/>
                <a:gd name="connsiteX10" fmla="*/ 20644 w 633083"/>
                <a:gd name="connsiteY10" fmla="*/ 529864 h 853286"/>
                <a:gd name="connsiteX11" fmla="*/ 271125 w 633083"/>
                <a:gd name="connsiteY11" fmla="*/ 216074 h 853286"/>
                <a:gd name="connsiteX12" fmla="*/ 447288 w 633083"/>
                <a:gd name="connsiteY12" fmla="*/ 309661 h 853286"/>
                <a:gd name="connsiteX13" fmla="*/ 450040 w 633083"/>
                <a:gd name="connsiteY13" fmla="*/ 309661 h 853286"/>
                <a:gd name="connsiteX14" fmla="*/ 450040 w 633083"/>
                <a:gd name="connsiteY14" fmla="*/ 20644 h 853286"/>
                <a:gd name="connsiteX15" fmla="*/ 609688 w 633083"/>
                <a:gd name="connsiteY15" fmla="*/ 20644 h 853286"/>
                <a:gd name="connsiteX16" fmla="*/ 609688 w 633083"/>
                <a:gd name="connsiteY16" fmla="*/ 840901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3083" h="853286">
                  <a:moveTo>
                    <a:pt x="320671" y="725294"/>
                  </a:moveTo>
                  <a:cubicBezTo>
                    <a:pt x="422515" y="725294"/>
                    <a:pt x="461050" y="639965"/>
                    <a:pt x="461050" y="549131"/>
                  </a:cubicBezTo>
                  <a:cubicBezTo>
                    <a:pt x="461050" y="452793"/>
                    <a:pt x="433525" y="353701"/>
                    <a:pt x="323423" y="353701"/>
                  </a:cubicBezTo>
                  <a:cubicBezTo>
                    <a:pt x="221579" y="353701"/>
                    <a:pt x="188549" y="444535"/>
                    <a:pt x="188549" y="540874"/>
                  </a:cubicBezTo>
                  <a:cubicBezTo>
                    <a:pt x="188549" y="615192"/>
                    <a:pt x="216074" y="725294"/>
                    <a:pt x="320671" y="725294"/>
                  </a:cubicBezTo>
                  <a:moveTo>
                    <a:pt x="612440" y="840901"/>
                  </a:moveTo>
                  <a:lnTo>
                    <a:pt x="455545" y="840901"/>
                  </a:lnTo>
                  <a:lnTo>
                    <a:pt x="455545" y="763829"/>
                  </a:lnTo>
                  <a:lnTo>
                    <a:pt x="452793" y="763829"/>
                  </a:lnTo>
                  <a:cubicBezTo>
                    <a:pt x="414257" y="832643"/>
                    <a:pt x="342691" y="857416"/>
                    <a:pt x="276630" y="857416"/>
                  </a:cubicBezTo>
                  <a:cubicBezTo>
                    <a:pt x="97715" y="857416"/>
                    <a:pt x="20644" y="697769"/>
                    <a:pt x="20644" y="529864"/>
                  </a:cubicBezTo>
                  <a:cubicBezTo>
                    <a:pt x="20644" y="320671"/>
                    <a:pt x="139003" y="216074"/>
                    <a:pt x="271125" y="216074"/>
                  </a:cubicBezTo>
                  <a:cubicBezTo>
                    <a:pt x="372969" y="216074"/>
                    <a:pt x="422515" y="271125"/>
                    <a:pt x="447288" y="309661"/>
                  </a:cubicBezTo>
                  <a:lnTo>
                    <a:pt x="450040" y="309661"/>
                  </a:lnTo>
                  <a:lnTo>
                    <a:pt x="450040" y="20644"/>
                  </a:lnTo>
                  <a:lnTo>
                    <a:pt x="609688" y="20644"/>
                  </a:lnTo>
                  <a:lnTo>
                    <a:pt x="609688" y="840901"/>
                  </a:lnTo>
                  <a:close/>
                </a:path>
              </a:pathLst>
            </a:custGeom>
            <a:solidFill>
              <a:schemeClr val="bg1"/>
            </a:solidFill>
            <a:ln w="9525" cap="flat">
              <a:noFill/>
              <a:prstDash val="solid"/>
              <a:miter/>
            </a:ln>
          </p:spPr>
          <p:txBody>
            <a:bodyPr rtlCol="0" anchor="ctr"/>
            <a:lstStyle/>
            <a:p>
              <a:endParaRPr lang="en-GB" sz="2400"/>
            </a:p>
          </p:txBody>
        </p:sp>
      </p:grpSp>
    </p:spTree>
    <p:extLst>
      <p:ext uri="{BB962C8B-B14F-4D97-AF65-F5344CB8AC3E}">
        <p14:creationId xmlns:p14="http://schemas.microsoft.com/office/powerpoint/2010/main" val="2769558957"/>
      </p:ext>
    </p:extLst>
  </p:cSld>
  <p:clrMapOvr>
    <a:masterClrMapping/>
  </p:clrMapOvr>
  <p:transition>
    <p:fade/>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a:solidFill>
                  <a:schemeClr val="bg1">
                    <a:lumMod val="50000"/>
                  </a:schemeClr>
                </a:solidFill>
              </a:rPr>
              <a:t>Image placeholders</a:t>
            </a:r>
          </a:p>
          <a:p>
            <a:pPr marL="0" lvl="1" indent="0">
              <a:spcAft>
                <a:spcPts val="132"/>
              </a:spcAft>
            </a:pPr>
            <a:r>
              <a:rPr lang="en-GB" sz="849" noProof="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a:solidFill>
                  <a:schemeClr val="bg1">
                    <a:lumMod val="50000"/>
                  </a:schemeClr>
                </a:solidFill>
              </a:rPr>
              <a:t>Select image and ‘insert’</a:t>
            </a:r>
          </a:p>
          <a:p>
            <a:pPr marL="0" lvl="2" indent="0">
              <a:spcAft>
                <a:spcPts val="132"/>
              </a:spcAft>
              <a:buFontTx/>
              <a:buNone/>
            </a:pPr>
            <a:r>
              <a:rPr lang="en-GB" sz="849" noProof="0">
                <a:solidFill>
                  <a:schemeClr val="bg1">
                    <a:lumMod val="50000"/>
                  </a:schemeClr>
                </a:solidFill>
              </a:rPr>
              <a:t>When you have reset the slide the image may need readjusting</a:t>
            </a:r>
          </a:p>
          <a:p>
            <a:pPr marL="0" lvl="1" indent="0">
              <a:spcAft>
                <a:spcPts val="132"/>
              </a:spcAft>
            </a:pPr>
            <a:r>
              <a:rPr lang="en-GB" sz="849" b="1" noProof="0">
                <a:solidFill>
                  <a:schemeClr val="bg1">
                    <a:lumMod val="50000"/>
                  </a:schemeClr>
                </a:solidFill>
              </a:rPr>
              <a:t>Insert image</a:t>
            </a:r>
          </a:p>
          <a:p>
            <a:pPr marL="0" lvl="1" indent="0">
              <a:spcAft>
                <a:spcPts val="132"/>
              </a:spcAft>
            </a:pPr>
            <a:r>
              <a:rPr lang="en-GB" sz="849" noProof="0">
                <a:solidFill>
                  <a:schemeClr val="bg1">
                    <a:lumMod val="50000"/>
                  </a:schemeClr>
                </a:solidFill>
              </a:rPr>
              <a:t>To insert an image click on the ‘picture placeholder icon’, navigate to the file and insert.</a:t>
            </a:r>
          </a:p>
          <a:p>
            <a:pPr>
              <a:spcAft>
                <a:spcPts val="132"/>
              </a:spcAft>
            </a:pPr>
            <a:r>
              <a:rPr lang="en-GB" sz="849" b="1" noProof="0">
                <a:solidFill>
                  <a:schemeClr val="bg1">
                    <a:lumMod val="50000"/>
                  </a:schemeClr>
                </a:solidFill>
              </a:rPr>
              <a:t>Crop image</a:t>
            </a:r>
          </a:p>
          <a:p>
            <a:pPr marL="0" lvl="1" indent="0">
              <a:spcAft>
                <a:spcPts val="132"/>
              </a:spcAft>
            </a:pPr>
            <a:r>
              <a:rPr lang="en-GB" sz="849" noProof="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a:solidFill>
                  <a:schemeClr val="bg1">
                    <a:lumMod val="50000"/>
                  </a:schemeClr>
                </a:solidFill>
              </a:rPr>
              <a:t>Select ‘Crop’</a:t>
            </a:r>
          </a:p>
          <a:p>
            <a:pPr marL="0" indent="0">
              <a:spcAft>
                <a:spcPts val="136"/>
              </a:spcAft>
              <a:buFont typeface="Arial" pitchFamily="34" charset="0"/>
              <a:buNone/>
            </a:pPr>
            <a:r>
              <a:rPr lang="en-GB" sz="849" b="1" noProof="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a:solidFill>
                <a:schemeClr val="bg1">
                  <a:lumMod val="50000"/>
                </a:schemeClr>
              </a:solidFill>
              <a:latin typeface="+mn-lt"/>
              <a:ea typeface="+mn-ea"/>
              <a:cs typeface="+mn-cs"/>
            </a:endParaRPr>
          </a:p>
          <a:p>
            <a:pPr>
              <a:spcAft>
                <a:spcPts val="136"/>
              </a:spcAft>
            </a:pPr>
            <a:endParaRPr lang="en-GB" sz="849" kern="1200" noProof="0">
              <a:solidFill>
                <a:schemeClr val="bg1">
                  <a:lumMod val="50000"/>
                </a:schemeClr>
              </a:solidFill>
              <a:latin typeface="+mn-lt"/>
              <a:ea typeface="+mn-ea"/>
              <a:cs typeface="+mn-cs"/>
            </a:endParaRPr>
          </a:p>
          <a:p>
            <a:pPr>
              <a:spcAft>
                <a:spcPts val="136"/>
              </a:spcAft>
            </a:pPr>
            <a:r>
              <a:rPr lang="en-GB" sz="849" kern="1200" noProof="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a:p>
        </p:txBody>
      </p:sp>
    </p:spTree>
    <p:extLst>
      <p:ext uri="{BB962C8B-B14F-4D97-AF65-F5344CB8AC3E}">
        <p14:creationId xmlns:p14="http://schemas.microsoft.com/office/powerpoint/2010/main" val="3727969255"/>
      </p:ext>
    </p:extLst>
  </p:cSld>
  <p:clrMapOvr>
    <a:masterClrMapping/>
  </p:clrMapOvr>
  <p:extLst>
    <p:ext uri="{DCECCB84-F9BA-43D5-87BE-67443E8EF086}">
      <p15:sldGuideLst xmlns:p15="http://schemas.microsoft.com/office/powerpoint/2012/main"/>
    </p:ext>
  </p:extLst>
</p:sldLayout>
</file>

<file path=ppt/slideLayouts/slideLayout247.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a:solidFill>
                  <a:schemeClr val="bg1">
                    <a:lumMod val="50000"/>
                  </a:schemeClr>
                </a:solidFill>
              </a:rPr>
              <a:t>Image placeholders</a:t>
            </a:r>
          </a:p>
          <a:p>
            <a:pPr marL="0" lvl="1" indent="0">
              <a:spcAft>
                <a:spcPts val="132"/>
              </a:spcAft>
            </a:pPr>
            <a:r>
              <a:rPr lang="en-GB" sz="849" noProof="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a:solidFill>
                  <a:schemeClr val="bg1">
                    <a:lumMod val="50000"/>
                  </a:schemeClr>
                </a:solidFill>
              </a:rPr>
              <a:t>Select image and ‘insert’</a:t>
            </a:r>
          </a:p>
          <a:p>
            <a:pPr marL="0" lvl="2" indent="0">
              <a:spcAft>
                <a:spcPts val="132"/>
              </a:spcAft>
              <a:buFontTx/>
              <a:buNone/>
            </a:pPr>
            <a:r>
              <a:rPr lang="en-GB" sz="849" noProof="0">
                <a:solidFill>
                  <a:schemeClr val="bg1">
                    <a:lumMod val="50000"/>
                  </a:schemeClr>
                </a:solidFill>
              </a:rPr>
              <a:t>When you have reset the slide the image may need readjusting</a:t>
            </a:r>
          </a:p>
          <a:p>
            <a:pPr marL="0" lvl="1" indent="0">
              <a:spcAft>
                <a:spcPts val="132"/>
              </a:spcAft>
            </a:pPr>
            <a:r>
              <a:rPr lang="en-GB" sz="849" b="1" noProof="0">
                <a:solidFill>
                  <a:schemeClr val="bg1">
                    <a:lumMod val="50000"/>
                  </a:schemeClr>
                </a:solidFill>
              </a:rPr>
              <a:t>Insert image</a:t>
            </a:r>
          </a:p>
          <a:p>
            <a:pPr marL="0" lvl="1" indent="0">
              <a:spcAft>
                <a:spcPts val="132"/>
              </a:spcAft>
            </a:pPr>
            <a:r>
              <a:rPr lang="en-GB" sz="849" noProof="0">
                <a:solidFill>
                  <a:schemeClr val="bg1">
                    <a:lumMod val="50000"/>
                  </a:schemeClr>
                </a:solidFill>
              </a:rPr>
              <a:t>To insert an image click on the ‘picture placeholder icon’, navigate to the file and insert.</a:t>
            </a:r>
          </a:p>
          <a:p>
            <a:pPr>
              <a:spcAft>
                <a:spcPts val="132"/>
              </a:spcAft>
            </a:pPr>
            <a:r>
              <a:rPr lang="en-GB" sz="849" b="1" noProof="0">
                <a:solidFill>
                  <a:schemeClr val="bg1">
                    <a:lumMod val="50000"/>
                  </a:schemeClr>
                </a:solidFill>
              </a:rPr>
              <a:t>Crop image</a:t>
            </a:r>
          </a:p>
          <a:p>
            <a:pPr marL="0" lvl="1" indent="0">
              <a:spcAft>
                <a:spcPts val="132"/>
              </a:spcAft>
            </a:pPr>
            <a:r>
              <a:rPr lang="en-GB" sz="849" noProof="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a:solidFill>
                  <a:schemeClr val="bg1">
                    <a:lumMod val="50000"/>
                  </a:schemeClr>
                </a:solidFill>
              </a:rPr>
              <a:t>Select ‘Crop’</a:t>
            </a:r>
          </a:p>
          <a:p>
            <a:pPr marL="0" indent="0">
              <a:spcAft>
                <a:spcPts val="136"/>
              </a:spcAft>
              <a:buFont typeface="Arial" pitchFamily="34" charset="0"/>
              <a:buNone/>
            </a:pPr>
            <a:r>
              <a:rPr lang="en-GB" sz="849" b="1" noProof="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a:solidFill>
                <a:schemeClr val="bg1">
                  <a:lumMod val="50000"/>
                </a:schemeClr>
              </a:solidFill>
              <a:latin typeface="+mn-lt"/>
              <a:ea typeface="+mn-ea"/>
              <a:cs typeface="+mn-cs"/>
            </a:endParaRPr>
          </a:p>
          <a:p>
            <a:pPr>
              <a:spcAft>
                <a:spcPts val="136"/>
              </a:spcAft>
            </a:pPr>
            <a:endParaRPr lang="en-GB" sz="849" kern="1200" noProof="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a:p>
        </p:txBody>
      </p:sp>
    </p:spTree>
    <p:extLst>
      <p:ext uri="{BB962C8B-B14F-4D97-AF65-F5344CB8AC3E}">
        <p14:creationId xmlns:p14="http://schemas.microsoft.com/office/powerpoint/2010/main" val="3871460450"/>
      </p:ext>
    </p:extLst>
  </p:cSld>
  <p:clrMapOvr>
    <a:masterClrMapping/>
  </p:clrMapOvr>
  <p:extLst>
    <p:ext uri="{DCECCB84-F9BA-43D5-87BE-67443E8EF086}">
      <p15:sldGuideLst xmlns:p15="http://schemas.microsoft.com/office/powerpoint/2012/main"/>
    </p:ext>
  </p:extLst>
</p:sldLayout>
</file>

<file path=ppt/slideLayouts/slideLayout248.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a:solidFill>
                  <a:schemeClr val="bg1">
                    <a:lumMod val="50000"/>
                  </a:schemeClr>
                </a:solidFill>
              </a:rPr>
              <a:t>Image placeholders</a:t>
            </a:r>
          </a:p>
          <a:p>
            <a:pPr marL="0" lvl="1" indent="0">
              <a:spcAft>
                <a:spcPts val="132"/>
              </a:spcAft>
            </a:pPr>
            <a:r>
              <a:rPr lang="en-GB" sz="849" noProof="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a:solidFill>
                  <a:schemeClr val="bg1">
                    <a:lumMod val="50000"/>
                  </a:schemeClr>
                </a:solidFill>
              </a:rPr>
              <a:t>Select image and ‘insert’</a:t>
            </a:r>
          </a:p>
          <a:p>
            <a:pPr marL="0" lvl="2" indent="0">
              <a:spcAft>
                <a:spcPts val="132"/>
              </a:spcAft>
              <a:buFontTx/>
              <a:buNone/>
            </a:pPr>
            <a:r>
              <a:rPr lang="en-GB" sz="849" noProof="0">
                <a:solidFill>
                  <a:schemeClr val="bg1">
                    <a:lumMod val="50000"/>
                  </a:schemeClr>
                </a:solidFill>
              </a:rPr>
              <a:t>When you have reset the slide the image may need readjusting</a:t>
            </a:r>
          </a:p>
          <a:p>
            <a:pPr marL="0" lvl="1" indent="0">
              <a:spcAft>
                <a:spcPts val="132"/>
              </a:spcAft>
            </a:pPr>
            <a:r>
              <a:rPr lang="en-GB" sz="849" b="1" noProof="0">
                <a:solidFill>
                  <a:schemeClr val="bg1">
                    <a:lumMod val="50000"/>
                  </a:schemeClr>
                </a:solidFill>
              </a:rPr>
              <a:t>Insert image</a:t>
            </a:r>
          </a:p>
          <a:p>
            <a:pPr marL="0" lvl="1" indent="0">
              <a:spcAft>
                <a:spcPts val="132"/>
              </a:spcAft>
            </a:pPr>
            <a:r>
              <a:rPr lang="en-GB" sz="849" noProof="0">
                <a:solidFill>
                  <a:schemeClr val="bg1">
                    <a:lumMod val="50000"/>
                  </a:schemeClr>
                </a:solidFill>
              </a:rPr>
              <a:t>To insert an image click on the ‘picture placeholder icon’, navigate to the file and insert.</a:t>
            </a:r>
          </a:p>
          <a:p>
            <a:pPr>
              <a:spcAft>
                <a:spcPts val="132"/>
              </a:spcAft>
            </a:pPr>
            <a:r>
              <a:rPr lang="en-GB" sz="849" b="1" noProof="0">
                <a:solidFill>
                  <a:schemeClr val="bg1">
                    <a:lumMod val="50000"/>
                  </a:schemeClr>
                </a:solidFill>
              </a:rPr>
              <a:t>Crop image</a:t>
            </a:r>
          </a:p>
          <a:p>
            <a:pPr marL="0" lvl="1" indent="0">
              <a:spcAft>
                <a:spcPts val="132"/>
              </a:spcAft>
            </a:pPr>
            <a:r>
              <a:rPr lang="en-GB" sz="849" noProof="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a:solidFill>
                  <a:schemeClr val="bg1">
                    <a:lumMod val="50000"/>
                  </a:schemeClr>
                </a:solidFill>
              </a:rPr>
              <a:t>Select ‘Crop’</a:t>
            </a:r>
          </a:p>
          <a:p>
            <a:pPr marL="0" indent="0">
              <a:spcAft>
                <a:spcPts val="136"/>
              </a:spcAft>
              <a:buFont typeface="Arial" pitchFamily="34" charset="0"/>
              <a:buNone/>
            </a:pPr>
            <a:r>
              <a:rPr lang="en-GB" sz="849" b="1" noProof="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a:solidFill>
                <a:schemeClr val="bg1">
                  <a:lumMod val="50000"/>
                </a:schemeClr>
              </a:solidFill>
              <a:latin typeface="+mn-lt"/>
              <a:ea typeface="+mn-ea"/>
              <a:cs typeface="+mn-cs"/>
            </a:endParaRPr>
          </a:p>
          <a:p>
            <a:pPr>
              <a:spcAft>
                <a:spcPts val="136"/>
              </a:spcAft>
            </a:pPr>
            <a:endParaRPr lang="en-GB" sz="849" kern="1200" noProof="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a:p>
        </p:txBody>
      </p:sp>
    </p:spTree>
    <p:extLst>
      <p:ext uri="{BB962C8B-B14F-4D97-AF65-F5344CB8AC3E}">
        <p14:creationId xmlns:p14="http://schemas.microsoft.com/office/powerpoint/2010/main" val="2176808412"/>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39443736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ntent (Picture righ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AAB6DF2-F633-4A65-A920-342873356B74}"/>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27649"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BAAB6DF2-F633-4A65-A920-342873356B74}"/>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A305F4C-4618-43E2-B4AC-545BA76D18CE}"/>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p>
        </p:txBody>
      </p:sp>
      <p:sp>
        <p:nvSpPr>
          <p:cNvPr id="3" name="Picture Placeholder 2">
            <a:extLst>
              <a:ext uri="{FF2B5EF4-FFF2-40B4-BE49-F238E27FC236}">
                <a16:creationId xmlns:a16="http://schemas.microsoft.com/office/drawing/2014/main" id="{D45C5449-5351-4BC4-A062-46B47AB9E0AC}"/>
              </a:ext>
            </a:extLst>
          </p:cNvPr>
          <p:cNvSpPr>
            <a:spLocks noGrp="1"/>
          </p:cNvSpPr>
          <p:nvPr>
            <p:ph type="pic" sz="quarter" idx="33"/>
          </p:nvPr>
        </p:nvSpPr>
        <p:spPr>
          <a:xfrm>
            <a:off x="6153150" y="1104901"/>
            <a:ext cx="6038849" cy="4976284"/>
          </a:xfrm>
        </p:spPr>
        <p:txBody>
          <a:bodyPr anchor="ctr" anchorCtr="0"/>
          <a:lstStyle>
            <a:lvl1pPr algn="ctr">
              <a:defRPr sz="1200">
                <a:latin typeface="+mn-lt"/>
              </a:defRPr>
            </a:lvl1pPr>
          </a:lstStyle>
          <a:p>
            <a:r>
              <a:rPr lang="en-GB"/>
              <a:t>Click icon to add picture</a:t>
            </a:r>
          </a:p>
        </p:txBody>
      </p:sp>
    </p:spTree>
    <p:extLst>
      <p:ext uri="{BB962C8B-B14F-4D97-AF65-F5344CB8AC3E}">
        <p14:creationId xmlns:p14="http://schemas.microsoft.com/office/powerpoint/2010/main" val="413652595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2907">
          <p15:clr>
            <a:srgbClr val="FBAE40"/>
          </p15:clr>
        </p15:guide>
        <p15:guide id="8" pos="5488">
          <p15:clr>
            <a:srgbClr val="FBAE40"/>
          </p15:clr>
        </p15:guide>
        <p15:guide id="9" orient="horz" pos="2870">
          <p15:clr>
            <a:srgbClr val="FBAE40"/>
          </p15:clr>
        </p15:guide>
      </p15:sldGuideLst>
    </p:ext>
  </p:extLs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851415968"/>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2967694"/>
      </p:ext>
    </p:extLst>
  </p:cSld>
  <p:clrMapOvr>
    <a:masterClrMapping/>
  </p:clrMapOvr>
  <p:extLst>
    <p:ext uri="{DCECCB84-F9BA-43D5-87BE-67443E8EF086}">
      <p15:sldGuideLst xmlns:p15="http://schemas.microsoft.com/office/powerpoint/2012/main"/>
    </p:ext>
  </p:extLst>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2516696029"/>
      </p:ext>
    </p:extLst>
  </p:cSld>
  <p:clrMapOvr>
    <a:masterClrMapping/>
  </p:clrMapOvr>
  <p:extLst>
    <p:ext uri="{DCECCB84-F9BA-43D5-87BE-67443E8EF086}">
      <p15:sldGuideLst xmlns:p15="http://schemas.microsoft.com/office/powerpoint/2012/main"/>
    </p:ext>
  </p:extLs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321823529"/>
      </p:ext>
    </p:extLst>
  </p:cSld>
  <p:clrMapOvr>
    <a:masterClrMapping/>
  </p:clrMapOvr>
  <p:extLst>
    <p:ext uri="{DCECCB84-F9BA-43D5-87BE-67443E8EF086}">
      <p15:sldGuideLst xmlns:p15="http://schemas.microsoft.com/office/powerpoint/2012/main"/>
    </p:ext>
  </p:extLst>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4214847139"/>
      </p:ext>
    </p:extLst>
  </p:cSld>
  <p:clrMapOvr>
    <a:masterClrMapping/>
  </p:clrMapOvr>
  <p:extLst>
    <p:ext uri="{DCECCB84-F9BA-43D5-87BE-67443E8EF086}">
      <p15:sldGuideLst xmlns:p15="http://schemas.microsoft.com/office/powerpoint/2012/main"/>
    </p:ext>
  </p:extLst>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1186847314"/>
      </p:ext>
    </p:extLst>
  </p:cSld>
  <p:clrMapOvr>
    <a:masterClrMapping/>
  </p:clrMapOvr>
  <p:extLst>
    <p:ext uri="{DCECCB84-F9BA-43D5-87BE-67443E8EF086}">
      <p15:sldGuideLst xmlns:p15="http://schemas.microsoft.com/office/powerpoint/2012/main"/>
    </p:ext>
  </p:extLst>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3321842059"/>
      </p:ext>
    </p:extLst>
  </p:cSld>
  <p:clrMapOvr>
    <a:masterClrMapping/>
  </p:clrMapOvr>
  <p:extLst>
    <p:ext uri="{DCECCB84-F9BA-43D5-87BE-67443E8EF086}">
      <p15:sldGuideLst xmlns:p15="http://schemas.microsoft.com/office/powerpoint/2012/main"/>
    </p:ext>
  </p:extLst>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1884407407"/>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2383227043"/>
      </p:ext>
    </p:extLst>
  </p:cSld>
  <p:clrMapOvr>
    <a:masterClrMapping/>
  </p:clrMapOvr>
  <p:extLst>
    <p:ext uri="{DCECCB84-F9BA-43D5-87BE-67443E8EF086}">
      <p15:sldGuideLst xmlns:p15="http://schemas.microsoft.com/office/powerpoint/2012/main"/>
    </p:ext>
  </p:extLst>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2537045507"/>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CAC8B30-2E43-45A0-9668-9127BE8E1172}"/>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28673"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4CAC8B30-2E43-45A0-9668-9127BE8E1172}"/>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0" name="Grå baggrund 1">
            <a:extLst>
              <a:ext uri="{FF2B5EF4-FFF2-40B4-BE49-F238E27FC236}">
                <a16:creationId xmlns:a16="http://schemas.microsoft.com/office/drawing/2014/main" id="{01B2B125-6B35-454E-8035-48AC7433FD8F}"/>
              </a:ext>
            </a:extLst>
          </p:cNvPr>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a:latin typeface="Arial" panose="020B0604020202020204" pitchFamily="34" charset="0"/>
              <a:cs typeface="Arial" panose="020B0604020202020204" pitchFamily="34" charset="0"/>
              <a:sym typeface="Arial" panose="020B0604020202020204" pitchFamily="34" charset="0"/>
            </a:endParaRPr>
          </a:p>
        </p:txBody>
      </p:sp>
      <p:sp>
        <p:nvSpPr>
          <p:cNvPr id="14" name="Grå baggrund 2">
            <a:extLst>
              <a:ext uri="{FF2B5EF4-FFF2-40B4-BE49-F238E27FC236}">
                <a16:creationId xmlns:a16="http://schemas.microsoft.com/office/drawing/2014/main" id="{39ED60BB-9E72-4727-8CDB-2A8DF2911BB2}"/>
              </a:ext>
            </a:extLst>
          </p:cNvPr>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p>
        </p:txBody>
      </p:sp>
      <p:sp>
        <p:nvSpPr>
          <p:cNvPr id="11" name="Content Placeholder 2">
            <a:extLst>
              <a:ext uri="{FF2B5EF4-FFF2-40B4-BE49-F238E27FC236}">
                <a16:creationId xmlns:a16="http://schemas.microsoft.com/office/drawing/2014/main" id="{F620C479-51CF-4825-94BD-069C67AE9DC8}"/>
              </a:ext>
            </a:extLst>
          </p:cNvPr>
          <p:cNvSpPr>
            <a:spLocks noGrp="1"/>
          </p:cNvSpPr>
          <p:nvPr>
            <p:ph idx="29" hasCustomPrompt="1"/>
          </p:nvPr>
        </p:nvSpPr>
        <p:spPr>
          <a:xfrm>
            <a:off x="6435067" y="1371025"/>
            <a:ext cx="5184000" cy="4442867"/>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a:t>Click to add text </a:t>
            </a:r>
            <a:endParaRPr lang="en-GB" noProof="0"/>
          </a:p>
        </p:txBody>
      </p:sp>
      <p:sp>
        <p:nvSpPr>
          <p:cNvPr id="16" name="Content Placeholder 2">
            <a:extLst>
              <a:ext uri="{FF2B5EF4-FFF2-40B4-BE49-F238E27FC236}">
                <a16:creationId xmlns:a16="http://schemas.microsoft.com/office/drawing/2014/main" id="{F8A859BB-4097-4B5C-9389-6FAEBA760E81}"/>
              </a:ext>
            </a:extLst>
          </p:cNvPr>
          <p:cNvSpPr>
            <a:spLocks noGrp="1"/>
          </p:cNvSpPr>
          <p:nvPr>
            <p:ph idx="1" hasCustomPrompt="1"/>
          </p:nvPr>
        </p:nvSpPr>
        <p:spPr>
          <a:xfrm>
            <a:off x="573881"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a:t>Click to add text </a:t>
            </a:r>
            <a:endParaRPr lang="en-GB" noProof="0"/>
          </a:p>
        </p:txBody>
      </p:sp>
      <p:sp>
        <p:nvSpPr>
          <p:cNvPr id="17" name="Content Placeholder 2">
            <a:extLst>
              <a:ext uri="{FF2B5EF4-FFF2-40B4-BE49-F238E27FC236}">
                <a16:creationId xmlns:a16="http://schemas.microsoft.com/office/drawing/2014/main" id="{418D3D8A-091D-4BFB-A5DB-F4E694271B33}"/>
              </a:ext>
            </a:extLst>
          </p:cNvPr>
          <p:cNvSpPr>
            <a:spLocks noGrp="1"/>
          </p:cNvSpPr>
          <p:nvPr>
            <p:ph idx="31" hasCustomPrompt="1"/>
          </p:nvPr>
        </p:nvSpPr>
        <p:spPr>
          <a:xfrm>
            <a:off x="575999" y="3893569"/>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a:t>Click to add text </a:t>
            </a:r>
            <a:endParaRPr lang="en-GB" noProof="0"/>
          </a:p>
        </p:txBody>
      </p:sp>
      <p:sp>
        <p:nvSpPr>
          <p:cNvPr id="12" name="Text Placeholder 14">
            <a:extLst>
              <a:ext uri="{FF2B5EF4-FFF2-40B4-BE49-F238E27FC236}">
                <a16:creationId xmlns:a16="http://schemas.microsoft.com/office/drawing/2014/main" id="{0567A9AF-7741-4EE2-9D70-D2F0624DC48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a:t>Click to add source or notes</a:t>
            </a:r>
          </a:p>
        </p:txBody>
      </p:sp>
      <p:sp>
        <p:nvSpPr>
          <p:cNvPr id="7" name="Date Placeholder 6">
            <a:extLst>
              <a:ext uri="{FF2B5EF4-FFF2-40B4-BE49-F238E27FC236}">
                <a16:creationId xmlns:a16="http://schemas.microsoft.com/office/drawing/2014/main" id="{D39F695E-0D3E-4FDD-B9E8-D543EDF56706}"/>
              </a:ext>
            </a:extLst>
          </p:cNvPr>
          <p:cNvSpPr>
            <a:spLocks noGrp="1"/>
          </p:cNvSpPr>
          <p:nvPr>
            <p:ph type="dt" sz="half"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8" name="Footer Placeholder 7">
            <a:extLst>
              <a:ext uri="{FF2B5EF4-FFF2-40B4-BE49-F238E27FC236}">
                <a16:creationId xmlns:a16="http://schemas.microsoft.com/office/drawing/2014/main" id="{412467ED-AEE3-4363-ACE4-3CEA2F8BFF1D}"/>
              </a:ext>
            </a:extLst>
          </p:cNvPr>
          <p:cNvSpPr>
            <a:spLocks noGrp="1"/>
          </p:cNvSpPr>
          <p:nvPr>
            <p:ph type="ftr" sz="quarter" idx="33"/>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9" name="Slide Number Placeholder 8">
            <a:extLst>
              <a:ext uri="{FF2B5EF4-FFF2-40B4-BE49-F238E27FC236}">
                <a16:creationId xmlns:a16="http://schemas.microsoft.com/office/drawing/2014/main" id="{8D494535-49FD-4CA1-8126-68102801E2BC}"/>
              </a:ext>
            </a:extLst>
          </p:cNvPr>
          <p:cNvSpPr>
            <a:spLocks noGrp="1"/>
          </p:cNvSpPr>
          <p:nvPr>
            <p:ph type="sldNum" sz="quarter"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Tree>
    <p:extLst>
      <p:ext uri="{BB962C8B-B14F-4D97-AF65-F5344CB8AC3E}">
        <p14:creationId xmlns:p14="http://schemas.microsoft.com/office/powerpoint/2010/main" val="1677716770"/>
      </p:ext>
    </p:extLst>
  </p:cSld>
  <p:clrMapOvr>
    <a:masterClrMapping/>
  </p:clrMapOvr>
  <p:extLst>
    <p:ext uri="{DCECCB84-F9BA-43D5-87BE-67443E8EF086}">
      <p15:sldGuideLst xmlns:p15="http://schemas.microsoft.com/office/powerpoint/2012/main">
        <p15:guide id="1" orient="horz" pos="157">
          <p15:clr>
            <a:srgbClr val="FBAE40"/>
          </p15:clr>
        </p15:guide>
        <p15:guide id="2" pos="272">
          <p15:clr>
            <a:srgbClr val="FBAE40"/>
          </p15:clr>
        </p15:guide>
        <p15:guide id="3" pos="5489">
          <p15:clr>
            <a:srgbClr val="FBAE40"/>
          </p15:clr>
        </p15:guide>
        <p15:guide id="4" orient="horz" pos="522">
          <p15:clr>
            <a:srgbClr val="FBAE40"/>
          </p15:clr>
        </p15:guide>
        <p15:guide id="5" orient="horz" pos="647">
          <p15:clr>
            <a:srgbClr val="FBAE40"/>
          </p15:clr>
        </p15:guide>
        <p15:guide id="6" orient="horz" pos="1555">
          <p15:clr>
            <a:srgbClr val="FBAE40"/>
          </p15:clr>
        </p15:guide>
        <p15:guide id="7" orient="horz" pos="2747">
          <p15:clr>
            <a:srgbClr val="FBAE40"/>
          </p15:clr>
        </p15:guide>
        <p15:guide id="8" orient="horz" pos="1839">
          <p15:clr>
            <a:srgbClr val="FBAE40"/>
          </p15:clr>
        </p15:guide>
        <p15:guide id="9" pos="2721">
          <p15:clr>
            <a:srgbClr val="FBAE40"/>
          </p15:clr>
        </p15:guide>
        <p15:guide id="10" pos="3039">
          <p15:clr>
            <a:srgbClr val="FBAE40"/>
          </p15:clr>
        </p15:guide>
      </p15:sldGuideLst>
    </p:ext>
  </p:extLst>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Tree>
    <p:extLst>
      <p:ext uri="{BB962C8B-B14F-4D97-AF65-F5344CB8AC3E}">
        <p14:creationId xmlns:p14="http://schemas.microsoft.com/office/powerpoint/2010/main" val="3640844286"/>
      </p:ext>
    </p:extLst>
  </p:cSld>
  <p:clrMapOvr>
    <a:masterClrMapping/>
  </p:clrMapOvr>
  <p:extLst>
    <p:ext uri="{DCECCB84-F9BA-43D5-87BE-67443E8EF086}">
      <p15:sldGuideLst xmlns:p15="http://schemas.microsoft.com/office/powerpoint/2012/main"/>
    </p:ext>
  </p:extLst>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a:solidFill>
                    <a:schemeClr val="bg1">
                      <a:lumMod val="50000"/>
                    </a:schemeClr>
                  </a:solidFill>
                  <a:latin typeface="+mj-lt"/>
                </a:rPr>
                <a:t>Reapplying the Slide Layout</a:t>
              </a:r>
            </a:p>
            <a:p>
              <a:pPr marL="963" lvl="2">
                <a:spcAft>
                  <a:spcPts val="181"/>
                </a:spcAft>
              </a:pPr>
              <a:r>
                <a:rPr lang="en-GB" sz="853">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a:solidFill>
                    <a:schemeClr val="bg1">
                      <a:lumMod val="50000"/>
                    </a:schemeClr>
                  </a:solidFill>
                </a:rPr>
                <a:t>Select the layout you require</a:t>
              </a:r>
            </a:p>
            <a:p>
              <a:pPr marL="963" lvl="2">
                <a:spcAft>
                  <a:spcPts val="181"/>
                </a:spcAft>
              </a:pPr>
              <a:r>
                <a:rPr lang="en-GB" sz="853" b="1">
                  <a:solidFill>
                    <a:schemeClr val="bg1">
                      <a:lumMod val="50000"/>
                    </a:schemeClr>
                  </a:solidFill>
                  <a:latin typeface="+mj-lt"/>
                </a:rPr>
                <a:t>Text bullet formatting</a:t>
              </a:r>
            </a:p>
            <a:p>
              <a:pPr marL="963" lvl="2">
                <a:spcAft>
                  <a:spcPts val="181"/>
                </a:spcAft>
              </a:pPr>
              <a:r>
                <a:rPr lang="en-GB" sz="853">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endParaRPr lang="en-GB" sz="853">
                <a:solidFill>
                  <a:schemeClr val="bg1">
                    <a:lumMod val="50000"/>
                  </a:schemeClr>
                </a:solidFill>
              </a:endParaRPr>
            </a:p>
            <a:p>
              <a:pPr marL="963" lvl="2">
                <a:spcAft>
                  <a:spcPts val="181"/>
                </a:spcAft>
              </a:pPr>
              <a:r>
                <a:rPr lang="en-GB" sz="853">
                  <a:solidFill>
                    <a:schemeClr val="bg1">
                      <a:lumMod val="50000"/>
                    </a:schemeClr>
                  </a:solidFill>
                </a:rPr>
                <a:t>Alternatively you can use the keyboard shortcuts:</a:t>
              </a:r>
              <a:br>
                <a:rPr lang="en-GB" sz="853">
                  <a:solidFill>
                    <a:schemeClr val="bg1">
                      <a:lumMod val="50000"/>
                    </a:schemeClr>
                  </a:solidFill>
                </a:rPr>
              </a:br>
              <a:r>
                <a:rPr lang="en-GB" sz="853">
                  <a:solidFill>
                    <a:schemeClr val="bg1">
                      <a:lumMod val="50000"/>
                    </a:schemeClr>
                  </a:solidFill>
                </a:rPr>
                <a:t>Shift+Alt+Right arrow key = increase level</a:t>
              </a:r>
              <a:br>
                <a:rPr lang="en-GB" sz="853">
                  <a:solidFill>
                    <a:schemeClr val="bg1">
                      <a:lumMod val="50000"/>
                    </a:schemeClr>
                  </a:solidFill>
                </a:rPr>
              </a:br>
              <a:r>
                <a:rPr lang="en-GB" sz="853">
                  <a:solidFill>
                    <a:schemeClr val="bg1">
                      <a:lumMod val="50000"/>
                    </a:schemeClr>
                  </a:solidFill>
                </a:rPr>
                <a:t>Shift+Alt+Left arrow key = decrease level</a:t>
              </a:r>
            </a:p>
            <a:p>
              <a:pPr marL="963" lvl="2">
                <a:spcAft>
                  <a:spcPts val="181"/>
                </a:spcAft>
              </a:pPr>
              <a:r>
                <a:rPr lang="en-GB" sz="853" b="1">
                  <a:solidFill>
                    <a:schemeClr val="bg1">
                      <a:lumMod val="50000"/>
                    </a:schemeClr>
                  </a:solidFill>
                  <a:latin typeface="+mj-lt"/>
                </a:rPr>
                <a:t>Guides</a:t>
              </a:r>
            </a:p>
            <a:p>
              <a:pPr marL="963" lvl="2">
                <a:spcAft>
                  <a:spcPts val="181"/>
                </a:spcAft>
              </a:pPr>
              <a:r>
                <a:rPr lang="en-GB" sz="853">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881745920"/>
      </p:ext>
    </p:extLst>
  </p:cSld>
  <p:clrMapOvr>
    <a:masterClrMapping/>
  </p:clrMapOvr>
  <p:extLst>
    <p:ext uri="{DCECCB84-F9BA-43D5-87BE-67443E8EF086}">
      <p15:sldGuideLst xmlns:p15="http://schemas.microsoft.com/office/powerpoint/2012/main"/>
    </p:ext>
  </p:extLst>
</p:sldLayout>
</file>

<file path=ppt/slideLayouts/slideLayout26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6/21/2022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a:p>
        </p:txBody>
      </p:sp>
    </p:spTree>
    <p:extLst>
      <p:ext uri="{BB962C8B-B14F-4D97-AF65-F5344CB8AC3E}">
        <p14:creationId xmlns:p14="http://schemas.microsoft.com/office/powerpoint/2010/main" val="3766242647"/>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1576043410"/>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21986599"/>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667162515"/>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131219747"/>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a:t>Second level</a:t>
            </a:r>
          </a:p>
          <a:p>
            <a:pPr lvl="1"/>
            <a:r>
              <a:rPr lang="en-GB"/>
              <a:t>Third level</a:t>
            </a:r>
          </a:p>
          <a:p>
            <a:pPr lvl="2"/>
            <a:r>
              <a:rPr lang="en-GB"/>
              <a:t>Fourth level</a:t>
            </a:r>
          </a:p>
          <a:p>
            <a:pPr lvl="3"/>
            <a:r>
              <a:rPr lang="en-GB"/>
              <a:t>Fifth level</a:t>
            </a:r>
            <a:endParaRPr lang="en-US"/>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758893073"/>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621486236"/>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5587488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1CE1261-4BC7-47C2-8877-843B910A6BF6}"/>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29697"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91CE1261-4BC7-47C2-8877-843B910A6BF6}"/>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1" name="Grå baggrund 3">
            <a:extLst>
              <a:ext uri="{FF2B5EF4-FFF2-40B4-BE49-F238E27FC236}">
                <a16:creationId xmlns:a16="http://schemas.microsoft.com/office/drawing/2014/main" id="{8FFB5C05-F3FA-418B-B7EB-104AB9586026}"/>
              </a:ext>
            </a:extLst>
          </p:cNvPr>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a:latin typeface="Arial" panose="020B0604020202020204" pitchFamily="34" charset="0"/>
              <a:cs typeface="Arial" panose="020B0604020202020204" pitchFamily="34" charset="0"/>
              <a:sym typeface="Arial" panose="020B0604020202020204" pitchFamily="34" charset="0"/>
            </a:endParaRPr>
          </a:p>
        </p:txBody>
      </p:sp>
      <p:sp>
        <p:nvSpPr>
          <p:cNvPr id="15" name="Grå baggrund 4">
            <a:extLst>
              <a:ext uri="{FF2B5EF4-FFF2-40B4-BE49-F238E27FC236}">
                <a16:creationId xmlns:a16="http://schemas.microsoft.com/office/drawing/2014/main" id="{78993520-EB69-4830-94B5-D53B7E70DCD1}"/>
              </a:ext>
            </a:extLst>
          </p:cNvPr>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a:latin typeface="Arial" panose="020B0604020202020204" pitchFamily="34" charset="0"/>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a:t>Click to add text </a:t>
            </a:r>
            <a:endParaRPr lang="en-GB" noProof="0"/>
          </a:p>
        </p:txBody>
      </p:sp>
      <p:sp>
        <p:nvSpPr>
          <p:cNvPr id="9" name="Content Placeholder 2">
            <a:extLst>
              <a:ext uri="{FF2B5EF4-FFF2-40B4-BE49-F238E27FC236}">
                <a16:creationId xmlns:a16="http://schemas.microsoft.com/office/drawing/2014/main" id="{A57738C9-DA24-4CF0-8DAD-EA13572AF5D6}"/>
              </a:ext>
            </a:extLst>
          </p:cNvPr>
          <p:cNvSpPr>
            <a:spLocks noGrp="1"/>
          </p:cNvSpPr>
          <p:nvPr>
            <p:ph idx="32" hasCustomPrompt="1"/>
          </p:nvPr>
        </p:nvSpPr>
        <p:spPr>
          <a:xfrm>
            <a:off x="6433895" y="3866703"/>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a:t>Click to add text </a:t>
            </a:r>
            <a:endParaRPr lang="en-GB" noProof="0"/>
          </a:p>
        </p:txBody>
      </p:sp>
      <p:sp>
        <p:nvSpPr>
          <p:cNvPr id="10" name="Content Placeholder 2">
            <a:extLst>
              <a:ext uri="{FF2B5EF4-FFF2-40B4-BE49-F238E27FC236}">
                <a16:creationId xmlns:a16="http://schemas.microsoft.com/office/drawing/2014/main" id="{34BB4B54-94C1-4B8F-955D-4A138B4885B3}"/>
              </a:ext>
            </a:extLst>
          </p:cNvPr>
          <p:cNvSpPr>
            <a:spLocks noGrp="1"/>
          </p:cNvSpPr>
          <p:nvPr>
            <p:ph idx="33" hasCustomPrompt="1"/>
          </p:nvPr>
        </p:nvSpPr>
        <p:spPr>
          <a:xfrm>
            <a:off x="6433895"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a:t>Click to add text </a:t>
            </a:r>
            <a:endParaRPr lang="en-GB" noProof="0"/>
          </a:p>
        </p:txBody>
      </p:sp>
      <p:sp>
        <p:nvSpPr>
          <p:cNvPr id="13" name="Text Placeholder 14">
            <a:extLst>
              <a:ext uri="{FF2B5EF4-FFF2-40B4-BE49-F238E27FC236}">
                <a16:creationId xmlns:a16="http://schemas.microsoft.com/office/drawing/2014/main" id="{32334051-2DCD-4BF5-8E3B-66EFA5476E0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a:t>Click to add source or notes</a:t>
            </a:r>
          </a:p>
        </p:txBody>
      </p:sp>
      <p:sp>
        <p:nvSpPr>
          <p:cNvPr id="7" name="Date Placeholder 6">
            <a:extLst>
              <a:ext uri="{FF2B5EF4-FFF2-40B4-BE49-F238E27FC236}">
                <a16:creationId xmlns:a16="http://schemas.microsoft.com/office/drawing/2014/main" id="{25B9EBBF-7DC2-4775-93C3-5633EE2D8A78}"/>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8" name="Footer Placeholder 7">
            <a:extLst>
              <a:ext uri="{FF2B5EF4-FFF2-40B4-BE49-F238E27FC236}">
                <a16:creationId xmlns:a16="http://schemas.microsoft.com/office/drawing/2014/main" id="{EDA77958-D1EC-4B20-B77D-1687DE4961AC}"/>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16" name="Slide Number Placeholder 15">
            <a:extLst>
              <a:ext uri="{FF2B5EF4-FFF2-40B4-BE49-F238E27FC236}">
                <a16:creationId xmlns:a16="http://schemas.microsoft.com/office/drawing/2014/main" id="{85EB232F-6CFF-4FB5-A0AA-03B7A38444A8}"/>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Tree>
    <p:extLst>
      <p:ext uri="{BB962C8B-B14F-4D97-AF65-F5344CB8AC3E}">
        <p14:creationId xmlns:p14="http://schemas.microsoft.com/office/powerpoint/2010/main" val="1385818598"/>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2721">
          <p15:clr>
            <a:srgbClr val="FBAE40"/>
          </p15:clr>
        </p15:guide>
        <p15:guide id="4" pos="3039">
          <p15:clr>
            <a:srgbClr val="FBAE40"/>
          </p15:clr>
        </p15:guide>
        <p15:guide id="5" pos="5489">
          <p15:clr>
            <a:srgbClr val="FBAE40"/>
          </p15:clr>
        </p15:guide>
        <p15:guide id="6" orient="horz" pos="523">
          <p15:clr>
            <a:srgbClr val="FBAE40"/>
          </p15:clr>
        </p15:guide>
        <p15:guide id="7" orient="horz" pos="647">
          <p15:clr>
            <a:srgbClr val="FBAE40"/>
          </p15:clr>
        </p15:guide>
        <p15:guide id="8" orient="horz" pos="1555">
          <p15:clr>
            <a:srgbClr val="FBAE40"/>
          </p15:clr>
        </p15:guide>
        <p15:guide id="9" orient="horz" pos="1826">
          <p15:clr>
            <a:srgbClr val="FBAE40"/>
          </p15:clr>
        </p15:guide>
        <p15:guide id="10" orient="horz" pos="2754">
          <p15:clr>
            <a:srgbClr val="FBAE40"/>
          </p15:clr>
        </p15:guide>
      </p15:sldGuideLst>
    </p:ext>
  </p:extLst>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710934882"/>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310289925"/>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2936644193"/>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a:p>
        </p:txBody>
      </p:sp>
    </p:spTree>
    <p:extLst>
      <p:ext uri="{BB962C8B-B14F-4D97-AF65-F5344CB8AC3E}">
        <p14:creationId xmlns:p14="http://schemas.microsoft.com/office/powerpoint/2010/main" val="3655231415"/>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103093688"/>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title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a:p>
        </p:txBody>
      </p:sp>
    </p:spTree>
    <p:extLst>
      <p:ext uri="{BB962C8B-B14F-4D97-AF65-F5344CB8AC3E}">
        <p14:creationId xmlns:p14="http://schemas.microsoft.com/office/powerpoint/2010/main" val="2347350160"/>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title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986972229"/>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546689094"/>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889533040"/>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4984849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30721" name="think-cell Slide" r:id="rId5" imgW="592" imgH="595" progId="TCLayout.ActiveDocument.1">
                  <p:embed/>
                </p:oleObj>
              </mc:Choice>
              <mc:Fallback>
                <p:oleObj name="think-cell Slide" r:id="rId5" imgW="592" imgH="595" progId="TCLayout.ActiveDocument.1">
                  <p:embed/>
                  <p:pic>
                    <p:nvPicPr>
                      <p:cNvPr id="6" name="Object 5" hidden="1"/>
                      <p:cNvPicPr/>
                      <p:nvPr/>
                    </p:nvPicPr>
                    <p:blipFill>
                      <a:blip r:embed="rId6"/>
                      <a:stretch>
                        <a:fillRect/>
                      </a:stretch>
                    </p:blipFill>
                    <p:spPr>
                      <a:xfrm>
                        <a:off x="1813" y="1441"/>
                        <a:ext cx="1809" cy="1440"/>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4D75BC44-A83C-48EC-BEA8-6C3656C38304}"/>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a:latin typeface="Arial" panose="020B0604020202020204" pitchFamily="34" charset="0"/>
              <a:cs typeface="Arial" panose="020B0604020202020204" pitchFamily="34" charset="0"/>
              <a:sym typeface="Arial" panose="020B0604020202020204" pitchFamily="34" charset="0"/>
            </a:endParaRPr>
          </a:p>
        </p:txBody>
      </p:sp>
      <p:sp>
        <p:nvSpPr>
          <p:cNvPr id="8" name="Grå baggrund 2"/>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a:latin typeface="Arial" panose="020B0604020202020204" pitchFamily="34" charset="0"/>
              <a:cs typeface="Arial" panose="020B0604020202020204" pitchFamily="34" charset="0"/>
              <a:sym typeface="Arial" panose="020B0604020202020204" pitchFamily="34" charset="0"/>
            </a:endParaRPr>
          </a:p>
        </p:txBody>
      </p:sp>
      <p:sp>
        <p:nvSpPr>
          <p:cNvPr id="9" name="Grå baggrund 4"/>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a:latin typeface="Arial" panose="020B0604020202020204" pitchFamily="34" charset="0"/>
              <a:cs typeface="Arial" panose="020B0604020202020204" pitchFamily="34" charset="0"/>
              <a:sym typeface="Arial" panose="020B0604020202020204" pitchFamily="34" charset="0"/>
            </a:endParaRPr>
          </a:p>
        </p:txBody>
      </p:sp>
      <p:sp>
        <p:nvSpPr>
          <p:cNvPr id="16" name="Content Placeholder 2"/>
          <p:cNvSpPr>
            <a:spLocks noGrp="1"/>
          </p:cNvSpPr>
          <p:nvPr>
            <p:ph idx="1" hasCustomPrompt="1"/>
          </p:nvPr>
        </p:nvSpPr>
        <p:spPr>
          <a:xfrm>
            <a:off x="575999" y="1371025"/>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9" name="Content Placeholder 2"/>
          <p:cNvSpPr>
            <a:spLocks noGrp="1"/>
          </p:cNvSpPr>
          <p:nvPr>
            <p:ph idx="31" hasCustomPrompt="1"/>
          </p:nvPr>
        </p:nvSpPr>
        <p:spPr>
          <a:xfrm>
            <a:off x="575999" y="3894171"/>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1" name="Content Placeholder 2"/>
          <p:cNvSpPr>
            <a:spLocks noGrp="1"/>
          </p:cNvSpPr>
          <p:nvPr>
            <p:ph idx="32" hasCustomPrompt="1"/>
          </p:nvPr>
        </p:nvSpPr>
        <p:spPr>
          <a:xfrm>
            <a:off x="6432550" y="3894171"/>
            <a:ext cx="5181029"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3" name="Content Placeholder 2"/>
          <p:cNvSpPr>
            <a:spLocks noGrp="1"/>
          </p:cNvSpPr>
          <p:nvPr>
            <p:ph idx="33" hasCustomPrompt="1"/>
          </p:nvPr>
        </p:nvSpPr>
        <p:spPr>
          <a:xfrm>
            <a:off x="6432550" y="1371025"/>
            <a:ext cx="5181028"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a:t>Click to add text </a:t>
            </a:r>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4" name="Text Placeholder 14">
            <a:extLst>
              <a:ext uri="{FF2B5EF4-FFF2-40B4-BE49-F238E27FC236}">
                <a16:creationId xmlns:a16="http://schemas.microsoft.com/office/drawing/2014/main" id="{DBB1C826-8422-4628-93A8-315ECBAB136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a:t>Click to add source or notes</a:t>
            </a:r>
          </a:p>
        </p:txBody>
      </p:sp>
      <p:sp>
        <p:nvSpPr>
          <p:cNvPr id="7" name="Date Placeholder 6">
            <a:extLst>
              <a:ext uri="{FF2B5EF4-FFF2-40B4-BE49-F238E27FC236}">
                <a16:creationId xmlns:a16="http://schemas.microsoft.com/office/drawing/2014/main" id="{933B0E5D-0517-4B25-9FCC-D7B9FC98149A}"/>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10" name="Footer Placeholder 9">
            <a:extLst>
              <a:ext uri="{FF2B5EF4-FFF2-40B4-BE49-F238E27FC236}">
                <a16:creationId xmlns:a16="http://schemas.microsoft.com/office/drawing/2014/main" id="{349165C3-E25F-41B6-BC7F-347083ABD968}"/>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11" name="Slide Number Placeholder 10">
            <a:extLst>
              <a:ext uri="{FF2B5EF4-FFF2-40B4-BE49-F238E27FC236}">
                <a16:creationId xmlns:a16="http://schemas.microsoft.com/office/drawing/2014/main" id="{BDE8F254-B60D-4782-823F-CC065B311C0A}"/>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
        <p:nvSpPr>
          <p:cNvPr id="17" name="Title 16">
            <a:extLst>
              <a:ext uri="{FF2B5EF4-FFF2-40B4-BE49-F238E27FC236}">
                <a16:creationId xmlns:a16="http://schemas.microsoft.com/office/drawing/2014/main" id="{B6D4C96D-A5C6-462E-A726-3A3CDB7C1BF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p>
        </p:txBody>
      </p:sp>
    </p:spTree>
    <p:extLst>
      <p:ext uri="{BB962C8B-B14F-4D97-AF65-F5344CB8AC3E}">
        <p14:creationId xmlns:p14="http://schemas.microsoft.com/office/powerpoint/2010/main" val="1831040761"/>
      </p:ext>
    </p:extLst>
  </p:cSld>
  <p:clrMapOvr>
    <a:masterClrMapping/>
  </p:clrMapOvr>
  <p:extLst>
    <p:ext uri="{DCECCB84-F9BA-43D5-87BE-67443E8EF086}">
      <p15:sldGuideLst xmlns:p15="http://schemas.microsoft.com/office/powerpoint/2012/main">
        <p15:guide id="1" orient="horz" pos="157">
          <p15:clr>
            <a:srgbClr val="FBAE40"/>
          </p15:clr>
        </p15:guide>
        <p15:guide id="2" pos="2721">
          <p15:clr>
            <a:srgbClr val="FBAE40"/>
          </p15:clr>
        </p15:guide>
        <p15:guide id="3" pos="272">
          <p15:clr>
            <a:srgbClr val="FBAE40"/>
          </p15:clr>
        </p15:guide>
        <p15:guide id="4" pos="3039">
          <p15:clr>
            <a:srgbClr val="FBAE40"/>
          </p15:clr>
        </p15:guide>
        <p15:guide id="5" pos="5489">
          <p15:clr>
            <a:srgbClr val="FBAE40"/>
          </p15:clr>
        </p15:guide>
        <p15:guide id="6" orient="horz" pos="522">
          <p15:clr>
            <a:srgbClr val="FBAE40"/>
          </p15:clr>
        </p15:guide>
        <p15:guide id="7" orient="horz" pos="647">
          <p15:clr>
            <a:srgbClr val="FBAE40"/>
          </p15:clr>
        </p15:guide>
        <p15:guide id="8" orient="horz" pos="1556">
          <p15:clr>
            <a:srgbClr val="FBAE40"/>
          </p15:clr>
        </p15:guide>
        <p15:guide id="9" orient="horz" pos="1839">
          <p15:clr>
            <a:srgbClr val="FBAE40"/>
          </p15:clr>
        </p15:guide>
        <p15:guide id="10" orient="horz" pos="2754">
          <p15:clr>
            <a:srgbClr val="FBAE40"/>
          </p15:clr>
        </p15:guide>
      </p15:sldGuideLst>
    </p:ext>
  </p:extLst>
</p:sldLayout>
</file>

<file path=ppt/slideLayouts/slideLayout28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6/21/2022</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a:p>
        </p:txBody>
      </p:sp>
    </p:spTree>
    <p:extLst>
      <p:ext uri="{BB962C8B-B14F-4D97-AF65-F5344CB8AC3E}">
        <p14:creationId xmlns:p14="http://schemas.microsoft.com/office/powerpoint/2010/main" val="2603421380"/>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Placeholder 4">
            <a:extLst>
              <a:ext uri="{FF2B5EF4-FFF2-40B4-BE49-F238E27FC236}">
                <a16:creationId xmlns:a16="http://schemas.microsoft.com/office/drawing/2014/main" id="{90C2C620-7572-4B4B-9EC2-35F91289E79C}"/>
              </a:ext>
            </a:extLst>
          </p:cNvPr>
          <p:cNvPicPr>
            <a:picLocks noChangeAspect="1"/>
          </p:cNvPicPr>
          <p:nvPr userDrawn="1"/>
        </p:nvPicPr>
        <p:blipFill>
          <a:blip r:embed="rId2"/>
          <a:srcRect/>
          <a:stretch/>
        </p:blipFill>
        <p:spPr>
          <a:xfrm>
            <a:off x="0" y="0"/>
            <a:ext cx="12192000" cy="6858000"/>
          </a:xfrm>
          <a:prstGeom prst="rect">
            <a:avLst/>
          </a:prstGeom>
        </p:spPr>
      </p:pic>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pic>
        <p:nvPicPr>
          <p:cNvPr id="6" name="Picture 5">
            <a:extLst>
              <a:ext uri="{FF2B5EF4-FFF2-40B4-BE49-F238E27FC236}">
                <a16:creationId xmlns:a16="http://schemas.microsoft.com/office/drawing/2014/main" id="{E7AA0B1D-EF40-6A47-9A35-39D47E157AE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877139566"/>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INTRO">
    <p:spTree>
      <p:nvGrpSpPr>
        <p:cNvPr id="1" name=""/>
        <p:cNvGrpSpPr/>
        <p:nvPr/>
      </p:nvGrpSpPr>
      <p:grpSpPr>
        <a:xfrm>
          <a:off x="0" y="0"/>
          <a:ext cx="0" cy="0"/>
          <a:chOff x="0" y="0"/>
          <a:chExt cx="0" cy="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userDrawn="1"/>
        </p:nvPicPr>
        <p:blipFill>
          <a:blip r:embed="rId2" cstate="email">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3" name="Rectangle 12">
            <a:extLst>
              <a:ext uri="{FF2B5EF4-FFF2-40B4-BE49-F238E27FC236}">
                <a16:creationId xmlns:a16="http://schemas.microsoft.com/office/drawing/2014/main" id="{E11FBAF8-F67E-8C4F-93C7-5212A8CCAF34}"/>
              </a:ext>
            </a:extLst>
          </p:cNvPr>
          <p:cNvSpPr/>
          <p:nvPr userDrawn="1"/>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EAF27D59-4236-2040-B62F-72DA9623B435}"/>
              </a:ext>
            </a:extLst>
          </p:cNvPr>
          <p:cNvSpPr txBox="1">
            <a:spLocks/>
          </p:cNvSpPr>
          <p:nvPr userDrawn="1"/>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a:t>Click to edit Master text styles</a:t>
            </a:r>
          </a:p>
        </p:txBody>
      </p:sp>
    </p:spTree>
    <p:extLst>
      <p:ext uri="{BB962C8B-B14F-4D97-AF65-F5344CB8AC3E}">
        <p14:creationId xmlns:p14="http://schemas.microsoft.com/office/powerpoint/2010/main" val="522856057"/>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2502687453"/>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a:t>Second level</a:t>
            </a:r>
          </a:p>
          <a:p>
            <a:pPr lvl="1"/>
            <a:r>
              <a:rPr lang="en-GB"/>
              <a:t>Third level</a:t>
            </a:r>
          </a:p>
          <a:p>
            <a:pPr lvl="2"/>
            <a:r>
              <a:rPr lang="en-GB"/>
              <a:t>Fourth level</a:t>
            </a:r>
          </a:p>
          <a:p>
            <a:pPr lvl="3"/>
            <a:r>
              <a:rPr lang="en-GB"/>
              <a:t>Fifth level</a:t>
            </a:r>
            <a:endParaRPr lang="en-US"/>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045421198"/>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3429000"/>
            <a:ext cx="12192000" cy="2306782"/>
          </a:xfrm>
          <a:prstGeom prst="rect">
            <a:avLst/>
          </a:prstGeom>
        </p:spPr>
      </p:pic>
      <p:pic>
        <p:nvPicPr>
          <p:cNvPr id="6" name="Picture 5">
            <a:extLst>
              <a:ext uri="{FF2B5EF4-FFF2-40B4-BE49-F238E27FC236}">
                <a16:creationId xmlns:a16="http://schemas.microsoft.com/office/drawing/2014/main" id="{70EDFE59-AE3F-D944-82B6-B50946DF4B2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141503676"/>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a:p>
        </p:txBody>
      </p:sp>
      <p:pic>
        <p:nvPicPr>
          <p:cNvPr id="51" name="Picture 50">
            <a:extLst>
              <a:ext uri="{FF2B5EF4-FFF2-40B4-BE49-F238E27FC236}">
                <a16:creationId xmlns:a16="http://schemas.microsoft.com/office/drawing/2014/main" id="{557146A8-C6A5-974F-A80C-0D6180B310C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46722662"/>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3" name="Picture 12">
            <a:extLst>
              <a:ext uri="{FF2B5EF4-FFF2-40B4-BE49-F238E27FC236}">
                <a16:creationId xmlns:a16="http://schemas.microsoft.com/office/drawing/2014/main" id="{51C126A1-39C9-0641-91C2-B4B94AB26EC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488549449"/>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Large Text _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8ED66F-0EB9-EB4F-A569-6553307991A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Title 1">
            <a:extLst>
              <a:ext uri="{FF2B5EF4-FFF2-40B4-BE49-F238E27FC236}">
                <a16:creationId xmlns:a16="http://schemas.microsoft.com/office/drawing/2014/main" id="{50B05D63-EF16-2143-86ED-6E9D01BA1583}"/>
              </a:ext>
            </a:extLst>
          </p:cNvPr>
          <p:cNvSpPr>
            <a:spLocks noGrp="1"/>
          </p:cNvSpPr>
          <p:nvPr>
            <p:ph type="title" hasCustomPrompt="1"/>
          </p:nvPr>
        </p:nvSpPr>
        <p:spPr>
          <a:xfrm>
            <a:off x="-423332" y="1029439"/>
            <a:ext cx="5466532" cy="4822721"/>
          </a:xfrm>
          <a:prstGeom prst="rect">
            <a:avLst/>
          </a:prstGeom>
        </p:spPr>
        <p:txBody>
          <a:bodyPr anchor="t"/>
          <a:lstStyle>
            <a:lvl1pPr algn="r">
              <a:defRPr sz="8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a:t>
            </a:r>
            <a:endParaRPr lang="en-US"/>
          </a:p>
        </p:txBody>
      </p:sp>
      <p:sp>
        <p:nvSpPr>
          <p:cNvPr id="6" name="Text Placeholder 11">
            <a:extLst>
              <a:ext uri="{FF2B5EF4-FFF2-40B4-BE49-F238E27FC236}">
                <a16:creationId xmlns:a16="http://schemas.microsoft.com/office/drawing/2014/main" id="{7CB0A175-8000-8045-8A36-936A38EAF87E}"/>
              </a:ext>
            </a:extLst>
          </p:cNvPr>
          <p:cNvSpPr>
            <a:spLocks noGrp="1"/>
          </p:cNvSpPr>
          <p:nvPr>
            <p:ph type="body" sz="quarter" idx="12"/>
          </p:nvPr>
        </p:nvSpPr>
        <p:spPr>
          <a:xfrm>
            <a:off x="7603067" y="1363133"/>
            <a:ext cx="4199466" cy="4131734"/>
          </a:xfrm>
          <a:prstGeom prst="rect">
            <a:avLst/>
          </a:prstGeom>
          <a:ln>
            <a:noFill/>
          </a:ln>
        </p:spPr>
        <p:txBody>
          <a:bodyPr anchor="ctr"/>
          <a:lstStyle>
            <a:lvl1pPr marL="171450" indent="-171450">
              <a:buFont typeface="Arial" panose="020B0604020202020204" pitchFamily="34" charset="0"/>
              <a:buChar char="•"/>
              <a:defRPr sz="20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764287448"/>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1_Large Text _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8ED66F-0EB9-EB4F-A569-6553307991A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203438"/>
            <a:ext cx="12192000" cy="6858000"/>
          </a:xfrm>
          <a:prstGeom prst="rect">
            <a:avLst/>
          </a:prstGeom>
        </p:spPr>
      </p:pic>
      <p:sp>
        <p:nvSpPr>
          <p:cNvPr id="5" name="Title 1">
            <a:extLst>
              <a:ext uri="{FF2B5EF4-FFF2-40B4-BE49-F238E27FC236}">
                <a16:creationId xmlns:a16="http://schemas.microsoft.com/office/drawing/2014/main" id="{50B05D63-EF16-2143-86ED-6E9D01BA1583}"/>
              </a:ext>
            </a:extLst>
          </p:cNvPr>
          <p:cNvSpPr>
            <a:spLocks noGrp="1"/>
          </p:cNvSpPr>
          <p:nvPr>
            <p:ph type="title" hasCustomPrompt="1"/>
          </p:nvPr>
        </p:nvSpPr>
        <p:spPr>
          <a:xfrm>
            <a:off x="-423332" y="714006"/>
            <a:ext cx="5466532" cy="4822721"/>
          </a:xfrm>
          <a:prstGeom prst="rect">
            <a:avLst/>
          </a:prstGeom>
        </p:spPr>
        <p:txBody>
          <a:bodyPr anchor="t"/>
          <a:lstStyle>
            <a:lvl1pPr algn="r">
              <a:defRPr sz="8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a:t>
            </a:r>
            <a:endParaRPr lang="en-US"/>
          </a:p>
        </p:txBody>
      </p:sp>
      <p:sp>
        <p:nvSpPr>
          <p:cNvPr id="6" name="Text Placeholder 11">
            <a:extLst>
              <a:ext uri="{FF2B5EF4-FFF2-40B4-BE49-F238E27FC236}">
                <a16:creationId xmlns:a16="http://schemas.microsoft.com/office/drawing/2014/main" id="{7CB0A175-8000-8045-8A36-936A38EAF87E}"/>
              </a:ext>
            </a:extLst>
          </p:cNvPr>
          <p:cNvSpPr>
            <a:spLocks noGrp="1"/>
          </p:cNvSpPr>
          <p:nvPr>
            <p:ph type="body" sz="quarter" idx="12"/>
          </p:nvPr>
        </p:nvSpPr>
        <p:spPr>
          <a:xfrm>
            <a:off x="7603067" y="1047700"/>
            <a:ext cx="4199466" cy="4131734"/>
          </a:xfrm>
          <a:prstGeom prst="rect">
            <a:avLst/>
          </a:prstGeom>
          <a:ln>
            <a:noFill/>
          </a:ln>
        </p:spPr>
        <p:txBody>
          <a:bodyPr anchor="ctr"/>
          <a:lstStyle>
            <a:lvl1pPr marL="171450" indent="-171450">
              <a:buFont typeface="Arial" panose="020B0604020202020204" pitchFamily="34" charset="0"/>
              <a:buChar char="•"/>
              <a:defRPr sz="20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7" name="Picture 6">
            <a:extLst>
              <a:ext uri="{FF2B5EF4-FFF2-40B4-BE49-F238E27FC236}">
                <a16:creationId xmlns:a16="http://schemas.microsoft.com/office/drawing/2014/main" id="{E578A5C3-04DF-D048-947C-652A68DDAA7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073621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Headin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AD556C6-991D-4FD9-9393-739D0F8A60D2}"/>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31745"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DAD556C6-991D-4FD9-9393-739D0F8A60D2}"/>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6CD2737-B5B2-4E56-A269-0F225682A465}"/>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Text Placeholder 14">
            <a:extLst>
              <a:ext uri="{FF2B5EF4-FFF2-40B4-BE49-F238E27FC236}">
                <a16:creationId xmlns:a16="http://schemas.microsoft.com/office/drawing/2014/main" id="{49757780-C244-418D-A0DD-15ED296FE33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a:t>Click to add source or notes</a:t>
            </a:r>
          </a:p>
        </p:txBody>
      </p:sp>
      <p:sp>
        <p:nvSpPr>
          <p:cNvPr id="6" name="Date Placeholder 5">
            <a:extLst>
              <a:ext uri="{FF2B5EF4-FFF2-40B4-BE49-F238E27FC236}">
                <a16:creationId xmlns:a16="http://schemas.microsoft.com/office/drawing/2014/main" id="{0EB9224E-8240-41A4-8463-E8525C11C280}"/>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8" name="Footer Placeholder 7">
            <a:extLst>
              <a:ext uri="{FF2B5EF4-FFF2-40B4-BE49-F238E27FC236}">
                <a16:creationId xmlns:a16="http://schemas.microsoft.com/office/drawing/2014/main" id="{F68843D8-4A5E-4D36-85EC-8E0B3ADB246A}"/>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9" name="Slide Number Placeholder 8">
            <a:extLst>
              <a:ext uri="{FF2B5EF4-FFF2-40B4-BE49-F238E27FC236}">
                <a16:creationId xmlns:a16="http://schemas.microsoft.com/office/drawing/2014/main" id="{CE7AC4BD-9E46-441A-8377-B511306FE68D}"/>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
        <p:nvSpPr>
          <p:cNvPr id="10" name="Title 9">
            <a:extLst>
              <a:ext uri="{FF2B5EF4-FFF2-40B4-BE49-F238E27FC236}">
                <a16:creationId xmlns:a16="http://schemas.microsoft.com/office/drawing/2014/main" id="{4E76D947-08D5-4897-BC99-FA8B3E3B5C0A}"/>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p>
        </p:txBody>
      </p:sp>
    </p:spTree>
    <p:extLst>
      <p:ext uri="{BB962C8B-B14F-4D97-AF65-F5344CB8AC3E}">
        <p14:creationId xmlns:p14="http://schemas.microsoft.com/office/powerpoint/2010/main" val="733269389"/>
      </p:ext>
    </p:extLst>
  </p:cSld>
  <p:clrMapOvr>
    <a:masterClrMapping/>
  </p:clrMapOvr>
  <p:extLst>
    <p:ext uri="{DCECCB84-F9BA-43D5-87BE-67443E8EF086}">
      <p15:sldGuideLst xmlns:p15="http://schemas.microsoft.com/office/powerpoint/2012/main">
        <p15:guide id="1" orient="horz" pos="523">
          <p15:clr>
            <a:srgbClr val="FBAE40"/>
          </p15:clr>
        </p15:guide>
        <p15:guide id="2" pos="272">
          <p15:clr>
            <a:srgbClr val="FBAE40"/>
          </p15:clr>
        </p15:guide>
        <p15:guide id="3" pos="5488">
          <p15:clr>
            <a:srgbClr val="FBAE40"/>
          </p15:clr>
        </p15:guide>
        <p15:guide id="4" orient="horz" pos="157">
          <p15:clr>
            <a:srgbClr val="FBAE40"/>
          </p15:clr>
        </p15:guide>
        <p15:guide id="5" orient="horz" pos="2754">
          <p15:clr>
            <a:srgbClr val="FBAE40"/>
          </p15:clr>
        </p15:guide>
      </p15:sldGuideLst>
    </p:ext>
  </p:extLst>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Our Mission">
    <p:spTree>
      <p:nvGrpSpPr>
        <p:cNvPr id="1" name=""/>
        <p:cNvGrpSpPr/>
        <p:nvPr/>
      </p:nvGrpSpPr>
      <p:grpSpPr>
        <a:xfrm>
          <a:off x="0" y="0"/>
          <a:ext cx="0" cy="0"/>
          <a:chOff x="0" y="0"/>
          <a:chExt cx="0" cy="0"/>
        </a:xfrm>
      </p:grpSpPr>
      <p:pic>
        <p:nvPicPr>
          <p:cNvPr id="4" name="Picture 3" descr="A picture containing food&#10;&#10;Description automatically generated">
            <a:extLst>
              <a:ext uri="{FF2B5EF4-FFF2-40B4-BE49-F238E27FC236}">
                <a16:creationId xmlns:a16="http://schemas.microsoft.com/office/drawing/2014/main" id="{8881344E-252E-1646-BC72-BAFC365E04B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603C7099-7BDF-EF49-AD35-BAF172AFBFE7}"/>
              </a:ext>
            </a:extLst>
          </p:cNvPr>
          <p:cNvSpPr>
            <a:spLocks noGrp="1"/>
          </p:cNvSpPr>
          <p:nvPr>
            <p:ph type="title"/>
          </p:nvPr>
        </p:nvSpPr>
        <p:spPr>
          <a:xfrm>
            <a:off x="3910848" y="4353172"/>
            <a:ext cx="4419336" cy="1480071"/>
          </a:xfrm>
          <a:prstGeom prst="rect">
            <a:avLst/>
          </a:prstGeom>
        </p:spPr>
        <p:txBody>
          <a:bodyPr anchor="t"/>
          <a:lstStyle>
            <a:lvl1pPr algn="ctr">
              <a:defRPr sz="1600" b="0" i="0">
                <a:solidFill>
                  <a:schemeClr val="bg1"/>
                </a:solidFill>
                <a:latin typeface="Helvetica Neue LT Std 55 Roman"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pic>
        <p:nvPicPr>
          <p:cNvPr id="6" name="Picture 5">
            <a:extLst>
              <a:ext uri="{FF2B5EF4-FFF2-40B4-BE49-F238E27FC236}">
                <a16:creationId xmlns:a16="http://schemas.microsoft.com/office/drawing/2014/main" id="{41AC7A00-DB93-444C-B44B-5D4749E8226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629275200"/>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a:t>
            </a:r>
            <a:endParaRPr lang="en-US"/>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a:t>Click to edit Master</a:t>
            </a:r>
            <a:endParaRPr lang="en-US"/>
          </a:p>
        </p:txBody>
      </p:sp>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07269F8E-8F8B-4449-8532-8C5C5BA8ABD2}"/>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413297333"/>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4" name="Picture 3" descr="A picture containing table&#10;&#10;Description automatically generated">
            <a:extLst>
              <a:ext uri="{FF2B5EF4-FFF2-40B4-BE49-F238E27FC236}">
                <a16:creationId xmlns:a16="http://schemas.microsoft.com/office/drawing/2014/main" id="{1234C049-7FBE-5B46-833A-66DEB25DA9C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Text Placeholder 11">
            <a:extLst>
              <a:ext uri="{FF2B5EF4-FFF2-40B4-BE49-F238E27FC236}">
                <a16:creationId xmlns:a16="http://schemas.microsoft.com/office/drawing/2014/main" id="{E7F5ABC0-2EBF-7E4B-8636-DA45497EE8B7}"/>
              </a:ext>
            </a:extLst>
          </p:cNvPr>
          <p:cNvSpPr>
            <a:spLocks noGrp="1"/>
          </p:cNvSpPr>
          <p:nvPr>
            <p:ph type="body" sz="quarter" idx="11"/>
          </p:nvPr>
        </p:nvSpPr>
        <p:spPr>
          <a:xfrm>
            <a:off x="627025" y="1439107"/>
            <a:ext cx="4754880" cy="1288051"/>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5" name="Title 1">
            <a:extLst>
              <a:ext uri="{FF2B5EF4-FFF2-40B4-BE49-F238E27FC236}">
                <a16:creationId xmlns:a16="http://schemas.microsoft.com/office/drawing/2014/main" id="{4F259E3B-5DA7-3643-B801-D0107A195AB3}"/>
              </a:ext>
            </a:extLst>
          </p:cNvPr>
          <p:cNvSpPr>
            <a:spLocks noGrp="1"/>
          </p:cNvSpPr>
          <p:nvPr>
            <p:ph type="title"/>
          </p:nvPr>
        </p:nvSpPr>
        <p:spPr>
          <a:xfrm>
            <a:off x="627025" y="560117"/>
            <a:ext cx="8292386"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pic>
        <p:nvPicPr>
          <p:cNvPr id="7" name="Picture 6">
            <a:extLst>
              <a:ext uri="{FF2B5EF4-FFF2-40B4-BE49-F238E27FC236}">
                <a16:creationId xmlns:a16="http://schemas.microsoft.com/office/drawing/2014/main" id="{F4342FF0-A2BC-4140-9E7B-8727884F9D1D}"/>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01077130"/>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Icon_3Col_Layout">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3190240"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3190240" y="3141702"/>
            <a:ext cx="8371840" cy="2111018"/>
          </a:xfrm>
          <a:prstGeom prst="rect">
            <a:avLst/>
          </a:prstGeom>
          <a:ln>
            <a:noFill/>
          </a:ln>
        </p:spPr>
        <p:txBody>
          <a:bodyPr numCol="3"/>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a:p>
        </p:txBody>
      </p:sp>
      <p:pic>
        <p:nvPicPr>
          <p:cNvPr id="11" name="Picture 10">
            <a:extLst>
              <a:ext uri="{FF2B5EF4-FFF2-40B4-BE49-F238E27FC236}">
                <a16:creationId xmlns:a16="http://schemas.microsoft.com/office/drawing/2014/main" id="{D056BF34-B32E-6243-A274-74B4622666D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493577659"/>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9" name="Picture 8">
            <a:extLst>
              <a:ext uri="{FF2B5EF4-FFF2-40B4-BE49-F238E27FC236}">
                <a16:creationId xmlns:a16="http://schemas.microsoft.com/office/drawing/2014/main" id="{9E0884E4-790D-0849-8A73-02723BA090E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339440871"/>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2251298088"/>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4" name="Picture 13">
            <a:extLst>
              <a:ext uri="{FF2B5EF4-FFF2-40B4-BE49-F238E27FC236}">
                <a16:creationId xmlns:a16="http://schemas.microsoft.com/office/drawing/2014/main" id="{02A2B536-236F-3243-8EA5-4436DB5B365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733923515"/>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Intro_Bullet_Pictur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509098" y="3758494"/>
            <a:ext cx="4743305" cy="1762631"/>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97523" y="3175722"/>
            <a:ext cx="2764515"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4" name="Picture Placeholder 8">
            <a:extLst>
              <a:ext uri="{FF2B5EF4-FFF2-40B4-BE49-F238E27FC236}">
                <a16:creationId xmlns:a16="http://schemas.microsoft.com/office/drawing/2014/main" id="{DD16F5DD-B45A-ED4E-8E7E-33263E4BB0FD}"/>
              </a:ext>
            </a:extLst>
          </p:cNvPr>
          <p:cNvSpPr>
            <a:spLocks noGrp="1"/>
          </p:cNvSpPr>
          <p:nvPr>
            <p:ph type="pic" sz="quarter" idx="16"/>
          </p:nvPr>
        </p:nvSpPr>
        <p:spPr>
          <a:xfrm>
            <a:off x="6287075" y="780175"/>
            <a:ext cx="5395827" cy="4740950"/>
          </a:xfrm>
          <a:prstGeom prst="rect">
            <a:avLst/>
          </a:prstGeom>
        </p:spPr>
        <p:txBody>
          <a:bodyPr/>
          <a:lstStyle/>
          <a:p>
            <a:endParaRPr lang="en-US"/>
          </a:p>
        </p:txBody>
      </p:sp>
      <p:sp>
        <p:nvSpPr>
          <p:cNvPr id="16" name="Text Placeholder 11">
            <a:extLst>
              <a:ext uri="{FF2B5EF4-FFF2-40B4-BE49-F238E27FC236}">
                <a16:creationId xmlns:a16="http://schemas.microsoft.com/office/drawing/2014/main" id="{F13ADBC8-7EAF-6F47-94A8-57843CEAD9D0}"/>
              </a:ext>
            </a:extLst>
          </p:cNvPr>
          <p:cNvSpPr>
            <a:spLocks noGrp="1"/>
          </p:cNvSpPr>
          <p:nvPr>
            <p:ph type="body" sz="quarter" idx="17"/>
          </p:nvPr>
        </p:nvSpPr>
        <p:spPr>
          <a:xfrm>
            <a:off x="497523" y="2298492"/>
            <a:ext cx="5043198"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9" name="Picture 8">
            <a:extLst>
              <a:ext uri="{FF2B5EF4-FFF2-40B4-BE49-F238E27FC236}">
                <a16:creationId xmlns:a16="http://schemas.microsoft.com/office/drawing/2014/main" id="{CEF1F2AE-F16D-334D-BE92-FE5B4774467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414440093"/>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a:p>
        </p:txBody>
      </p:sp>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a:p>
        </p:txBody>
      </p:sp>
      <p:pic>
        <p:nvPicPr>
          <p:cNvPr id="5" name="Picture 4">
            <a:extLst>
              <a:ext uri="{FF2B5EF4-FFF2-40B4-BE49-F238E27FC236}">
                <a16:creationId xmlns:a16="http://schemas.microsoft.com/office/drawing/2014/main" id="{66C6C745-44D8-1B43-841E-546B305709C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047987793"/>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1_SmartArt - Timelin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a:p>
        </p:txBody>
      </p:sp>
      <p:pic>
        <p:nvPicPr>
          <p:cNvPr id="5" name="Picture 4">
            <a:extLst>
              <a:ext uri="{FF2B5EF4-FFF2-40B4-BE49-F238E27FC236}">
                <a16:creationId xmlns:a16="http://schemas.microsoft.com/office/drawing/2014/main" id="{66C6C745-44D8-1B43-841E-546B305709C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
        <p:nvSpPr>
          <p:cNvPr id="4" name="SmartArt Placeholder 3">
            <a:extLst>
              <a:ext uri="{FF2B5EF4-FFF2-40B4-BE49-F238E27FC236}">
                <a16:creationId xmlns:a16="http://schemas.microsoft.com/office/drawing/2014/main" id="{38D9C6C5-DE52-D147-ACCA-7392BF61B517}"/>
              </a:ext>
            </a:extLst>
          </p:cNvPr>
          <p:cNvSpPr>
            <a:spLocks noGrp="1"/>
          </p:cNvSpPr>
          <p:nvPr>
            <p:ph type="dgm" sz="quarter" idx="11"/>
          </p:nvPr>
        </p:nvSpPr>
        <p:spPr>
          <a:xfrm>
            <a:off x="497523" y="1437480"/>
            <a:ext cx="11064875" cy="4440805"/>
          </a:xfrm>
          <a:prstGeom prst="rect">
            <a:avLst/>
          </a:prstGeom>
        </p:spPr>
        <p:txBody>
          <a:bodyPr/>
          <a:lstStyle/>
          <a:p>
            <a:endParaRPr lang="en-GB"/>
          </a:p>
        </p:txBody>
      </p:sp>
    </p:spTree>
    <p:extLst>
      <p:ext uri="{BB962C8B-B14F-4D97-AF65-F5344CB8AC3E}">
        <p14:creationId xmlns:p14="http://schemas.microsoft.com/office/powerpoint/2010/main" val="3444636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1539022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A55FFAC-2B80-4C30-87FF-D26CF823E90B}"/>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32769" name="think-cell Slide" r:id="rId4" imgW="592" imgH="595" progId="TCLayout.ActiveDocument.1">
                  <p:embed/>
                </p:oleObj>
              </mc:Choice>
              <mc:Fallback>
                <p:oleObj name="think-cell Slide" r:id="rId4" imgW="592" imgH="595" progId="TCLayout.ActiveDocument.1">
                  <p:embed/>
                  <p:pic>
                    <p:nvPicPr>
                      <p:cNvPr id="2" name="Object 1" hidden="1">
                        <a:extLst>
                          <a:ext uri="{FF2B5EF4-FFF2-40B4-BE49-F238E27FC236}">
                            <a16:creationId xmlns:a16="http://schemas.microsoft.com/office/drawing/2014/main" id="{3A55FFAC-2B80-4C30-87FF-D26CF823E90B}"/>
                          </a:ext>
                        </a:extLst>
                      </p:cNvPr>
                      <p:cNvPicPr/>
                      <p:nvPr/>
                    </p:nvPicPr>
                    <p:blipFill>
                      <a:blip r:embed="rId5"/>
                      <a:stretch>
                        <a:fillRect/>
                      </a:stretch>
                    </p:blipFill>
                    <p:spPr>
                      <a:xfrm>
                        <a:off x="2118" y="2118"/>
                        <a:ext cx="2117" cy="2117"/>
                      </a:xfrm>
                      <a:prstGeom prst="rect">
                        <a:avLst/>
                      </a:prstGeom>
                    </p:spPr>
                  </p:pic>
                </p:oleObj>
              </mc:Fallback>
            </mc:AlternateContent>
          </a:graphicData>
        </a:graphic>
      </p:graphicFrame>
      <p:sp>
        <p:nvSpPr>
          <p:cNvPr id="5" name="Text Placeholder 14">
            <a:extLst>
              <a:ext uri="{FF2B5EF4-FFF2-40B4-BE49-F238E27FC236}">
                <a16:creationId xmlns:a16="http://schemas.microsoft.com/office/drawing/2014/main" id="{E3FB5418-216C-4728-B3CC-740A652F46F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a:t>Click to add source or notes</a:t>
            </a:r>
          </a:p>
        </p:txBody>
      </p:sp>
      <p:sp>
        <p:nvSpPr>
          <p:cNvPr id="6" name="Date Placeholder 5">
            <a:extLst>
              <a:ext uri="{FF2B5EF4-FFF2-40B4-BE49-F238E27FC236}">
                <a16:creationId xmlns:a16="http://schemas.microsoft.com/office/drawing/2014/main" id="{8167CA36-0CF7-457F-AD35-0DBF8E3E5CE6}"/>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7" name="Footer Placeholder 6">
            <a:extLst>
              <a:ext uri="{FF2B5EF4-FFF2-40B4-BE49-F238E27FC236}">
                <a16:creationId xmlns:a16="http://schemas.microsoft.com/office/drawing/2014/main" id="{4BDA414A-DE28-4361-92F3-1B3D83E25A91}"/>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8" name="Slide Number Placeholder 7">
            <a:extLst>
              <a:ext uri="{FF2B5EF4-FFF2-40B4-BE49-F238E27FC236}">
                <a16:creationId xmlns:a16="http://schemas.microsoft.com/office/drawing/2014/main" id="{90414FBA-DB0C-42EF-BD64-F06FD3927723}"/>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spTree>
    <p:extLst>
      <p:ext uri="{BB962C8B-B14F-4D97-AF65-F5344CB8AC3E}">
        <p14:creationId xmlns:p14="http://schemas.microsoft.com/office/powerpoint/2010/main" val="158956936"/>
      </p:ext>
    </p:extLst>
  </p:cSld>
  <p:clrMapOvr>
    <a:masterClrMapping/>
  </p:clrMapOvr>
  <p:extLst>
    <p:ext uri="{DCECCB84-F9BA-43D5-87BE-67443E8EF086}">
      <p15:sldGuideLst xmlns:p15="http://schemas.microsoft.com/office/powerpoint/2012/main">
        <p15:guide id="1" pos="272">
          <p15:clr>
            <a:srgbClr val="FBAE40"/>
          </p15:clr>
        </p15:guide>
        <p15:guide id="2" pos="5488">
          <p15:clr>
            <a:srgbClr val="FBAE40"/>
          </p15:clr>
        </p15:guide>
        <p15:guide id="3" orient="horz" pos="146">
          <p15:clr>
            <a:srgbClr val="FBAE40"/>
          </p15:clr>
        </p15:guide>
        <p15:guide id="4" orient="horz" pos="531">
          <p15:clr>
            <a:srgbClr val="FBAE40"/>
          </p15:clr>
        </p15:guide>
        <p15:guide id="5" orient="horz" pos="645">
          <p15:clr>
            <a:srgbClr val="FBAE40"/>
          </p15:clr>
        </p15:guide>
        <p15:guide id="6" orient="horz" pos="2754">
          <p15:clr>
            <a:srgbClr val="FBAE40"/>
          </p15:clr>
        </p15:guide>
      </p15:sldGuideLst>
    </p:ext>
  </p:extLst>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6" name="Picture 5">
            <a:extLst>
              <a:ext uri="{FF2B5EF4-FFF2-40B4-BE49-F238E27FC236}">
                <a16:creationId xmlns:a16="http://schemas.microsoft.com/office/drawing/2014/main" id="{071BAFEB-D91F-3A4F-A0E0-FE66512EF0C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72127770"/>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title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a:p>
        </p:txBody>
      </p:sp>
      <p:pic>
        <p:nvPicPr>
          <p:cNvPr id="6" name="Picture 5">
            <a:extLst>
              <a:ext uri="{FF2B5EF4-FFF2-40B4-BE49-F238E27FC236}">
                <a16:creationId xmlns:a16="http://schemas.microsoft.com/office/drawing/2014/main" id="{719EF13E-F668-A44D-9AA6-5C56CA0C4E7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803413630"/>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title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6" name="Picture 5">
            <a:extLst>
              <a:ext uri="{FF2B5EF4-FFF2-40B4-BE49-F238E27FC236}">
                <a16:creationId xmlns:a16="http://schemas.microsoft.com/office/drawing/2014/main" id="{F978B2CD-D59C-5F4F-997D-1D4C2E1CF0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992193344"/>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679664523"/>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2" name="Picture 11">
            <a:extLst>
              <a:ext uri="{FF2B5EF4-FFF2-40B4-BE49-F238E27FC236}">
                <a16:creationId xmlns:a16="http://schemas.microsoft.com/office/drawing/2014/main" id="{8DC90A15-43F4-434E-B610-95865C3630C7}"/>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02702733"/>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7" name="Picture 6">
            <a:extLst>
              <a:ext uri="{FF2B5EF4-FFF2-40B4-BE49-F238E27FC236}">
                <a16:creationId xmlns:a16="http://schemas.microsoft.com/office/drawing/2014/main" id="{A7A25618-713B-ED41-9861-A24288A5C9C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24021840"/>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object 6">
            <a:extLst>
              <a:ext uri="{FF2B5EF4-FFF2-40B4-BE49-F238E27FC236}">
                <a16:creationId xmlns:a16="http://schemas.microsoft.com/office/drawing/2014/main" id="{F74AEC0D-EADD-DE4F-AD46-CFF19F8A58D2}"/>
              </a:ext>
            </a:extLst>
          </p:cNvPr>
          <p:cNvSpPr/>
          <p:nvPr userDrawn="1"/>
        </p:nvSpPr>
        <p:spPr>
          <a:xfrm>
            <a:off x="6168836" y="4962021"/>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0079C1"/>
          </a:solidFill>
        </p:spPr>
        <p:txBody>
          <a:bodyPr wrap="square" lIns="0" tIns="0" rIns="0" bIns="0" rtlCol="0"/>
          <a:lstStyle/>
          <a:p>
            <a:pPr defTabSz="368686"/>
            <a:endParaRPr sz="1452">
              <a:solidFill>
                <a:srgbClr val="0079C1"/>
              </a:solidFill>
              <a:latin typeface="Calibri" panose="020F0502020204030204"/>
            </a:endParaRPr>
          </a:p>
        </p:txBody>
      </p:sp>
      <p:sp>
        <p:nvSpPr>
          <p:cNvPr id="4" name="object 7">
            <a:extLst>
              <a:ext uri="{FF2B5EF4-FFF2-40B4-BE49-F238E27FC236}">
                <a16:creationId xmlns:a16="http://schemas.microsoft.com/office/drawing/2014/main" id="{24BA2B66-2CA1-364E-9811-5B7B8DAC180B}"/>
              </a:ext>
            </a:extLst>
          </p:cNvPr>
          <p:cNvSpPr txBox="1"/>
          <p:nvPr userDrawn="1"/>
        </p:nvSpPr>
        <p:spPr>
          <a:xfrm>
            <a:off x="6274715" y="5012580"/>
            <a:ext cx="947812"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a:solidFill>
                  <a:srgbClr val="FFFFFF"/>
                </a:solidFill>
                <a:latin typeface="HelveticaNeueLTPro-Blk"/>
                <a:cs typeface="HelveticaNeueLTPro-Blk"/>
              </a:rPr>
              <a:t>PANTONE </a:t>
            </a:r>
            <a:r>
              <a:rPr sz="806" b="1" spc="4">
                <a:solidFill>
                  <a:srgbClr val="FFFFFF"/>
                </a:solidFill>
                <a:latin typeface="HelveticaNeueLTPro-Blk"/>
                <a:cs typeface="HelveticaNeueLTPro-Blk"/>
              </a:rPr>
              <a:t>300  </a:t>
            </a:r>
            <a:r>
              <a:rPr sz="806" b="1" spc="-28">
                <a:solidFill>
                  <a:srgbClr val="FFFFFF"/>
                </a:solidFill>
                <a:latin typeface="HelveticaNeueLTPro-Blk"/>
                <a:cs typeface="HelveticaNeueLTPro-Blk"/>
              </a:rPr>
              <a:t>C</a:t>
            </a:r>
            <a:r>
              <a:rPr sz="806" b="1" spc="-36">
                <a:solidFill>
                  <a:srgbClr val="FFFFFF"/>
                </a:solidFill>
                <a:latin typeface="HelveticaNeueLTPro-Blk"/>
                <a:cs typeface="HelveticaNeueLTPro-Blk"/>
              </a:rPr>
              <a:t>1</a:t>
            </a:r>
            <a:r>
              <a:rPr sz="806" b="1" spc="8">
                <a:solidFill>
                  <a:srgbClr val="FFFFFF"/>
                </a:solidFill>
                <a:latin typeface="HelveticaNeueLTPro-Blk"/>
                <a:cs typeface="HelveticaNeueLTPro-Blk"/>
              </a:rPr>
              <a:t>0</a:t>
            </a:r>
            <a:r>
              <a:rPr sz="806" b="1" spc="-20">
                <a:solidFill>
                  <a:srgbClr val="FFFFFF"/>
                </a:solidFill>
                <a:latin typeface="HelveticaNeueLTPro-Blk"/>
                <a:cs typeface="HelveticaNeueLTPro-Blk"/>
              </a:rPr>
              <a:t>0</a:t>
            </a:r>
            <a:r>
              <a:rPr sz="806" b="1" spc="8">
                <a:solidFill>
                  <a:srgbClr val="FFFFFF"/>
                </a:solidFill>
                <a:latin typeface="HelveticaNeueLTPro-Blk"/>
                <a:cs typeface="HelveticaNeueLTPro-Blk"/>
              </a:rPr>
              <a:t>/</a:t>
            </a:r>
            <a:r>
              <a:rPr sz="806" b="1" spc="4">
                <a:solidFill>
                  <a:srgbClr val="FFFFFF"/>
                </a:solidFill>
                <a:latin typeface="HelveticaNeueLTPro-Blk"/>
                <a:cs typeface="HelveticaNeueLTPro-Blk"/>
              </a:rPr>
              <a:t>M</a:t>
            </a:r>
            <a:r>
              <a:rPr sz="806" b="1" spc="8">
                <a:solidFill>
                  <a:srgbClr val="FFFFFF"/>
                </a:solidFill>
                <a:latin typeface="HelveticaNeueLTPro-Blk"/>
                <a:cs typeface="HelveticaNeueLTPro-Blk"/>
              </a:rPr>
              <a:t>4</a:t>
            </a:r>
            <a:r>
              <a:rPr sz="806" b="1" spc="4">
                <a:solidFill>
                  <a:srgbClr val="FFFFFF"/>
                </a:solidFill>
                <a:latin typeface="HelveticaNeueLTPro-Blk"/>
                <a:cs typeface="HelveticaNeueLTPro-Blk"/>
              </a:rPr>
              <a:t>4</a:t>
            </a:r>
            <a:r>
              <a:rPr sz="806" b="1" spc="44">
                <a:solidFill>
                  <a:srgbClr val="FFFFFF"/>
                </a:solidFill>
                <a:latin typeface="HelveticaNeueLTPro-Blk"/>
                <a:cs typeface="HelveticaNeueLTPro-Blk"/>
              </a:rPr>
              <a:t>/</a:t>
            </a:r>
            <a:r>
              <a:rPr sz="806" b="1" spc="-20">
                <a:solidFill>
                  <a:srgbClr val="FFFFFF"/>
                </a:solidFill>
                <a:latin typeface="HelveticaNeueLTPro-Blk"/>
                <a:cs typeface="HelveticaNeueLTPro-Blk"/>
              </a:rPr>
              <a:t>Y0</a:t>
            </a:r>
            <a:r>
              <a:rPr sz="806" b="1" spc="8">
                <a:solidFill>
                  <a:srgbClr val="FFFFFF"/>
                </a:solidFill>
                <a:latin typeface="HelveticaNeueLTPro-Blk"/>
                <a:cs typeface="HelveticaNeueLTPro-Blk"/>
              </a:rPr>
              <a:t>/</a:t>
            </a:r>
            <a:r>
              <a:rPr sz="806" b="1" spc="-24">
                <a:solidFill>
                  <a:srgbClr val="FFFFFF"/>
                </a:solidFill>
                <a:latin typeface="HelveticaNeueLTPro-Blk"/>
                <a:cs typeface="HelveticaNeueLTPro-Blk"/>
              </a:rPr>
              <a:t>K</a:t>
            </a:r>
            <a:r>
              <a:rPr sz="806" b="1">
                <a:solidFill>
                  <a:srgbClr val="FFFFFF"/>
                </a:solidFill>
                <a:latin typeface="HelveticaNeueLTPro-Blk"/>
                <a:cs typeface="HelveticaNeueLTPro-Blk"/>
              </a:rPr>
              <a:t>0  </a:t>
            </a:r>
            <a:r>
              <a:rPr sz="806" b="1" spc="-20">
                <a:solidFill>
                  <a:srgbClr val="FFFFFF"/>
                </a:solidFill>
                <a:latin typeface="HelveticaNeueLTPro-Blk"/>
                <a:cs typeface="HelveticaNeueLTPro-Blk"/>
              </a:rPr>
              <a:t>R0/G121/B193</a:t>
            </a:r>
            <a:endParaRPr sz="806">
              <a:solidFill>
                <a:prstClr val="black"/>
              </a:solidFill>
              <a:latin typeface="HelveticaNeueLTPro-Blk"/>
              <a:cs typeface="HelveticaNeueLTPro-Blk"/>
            </a:endParaRPr>
          </a:p>
        </p:txBody>
      </p:sp>
      <p:sp>
        <p:nvSpPr>
          <p:cNvPr id="5" name="object 8">
            <a:extLst>
              <a:ext uri="{FF2B5EF4-FFF2-40B4-BE49-F238E27FC236}">
                <a16:creationId xmlns:a16="http://schemas.microsoft.com/office/drawing/2014/main" id="{831F543C-499B-744B-A87D-57D5B1E0767A}"/>
              </a:ext>
            </a:extLst>
          </p:cNvPr>
          <p:cNvSpPr/>
          <p:nvPr userDrawn="1"/>
        </p:nvSpPr>
        <p:spPr>
          <a:xfrm>
            <a:off x="8968399" y="2147082"/>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5BCBF5"/>
          </a:solidFill>
        </p:spPr>
        <p:txBody>
          <a:bodyPr wrap="square" lIns="0" tIns="0" rIns="0" bIns="0" rtlCol="0"/>
          <a:lstStyle/>
          <a:p>
            <a:pPr defTabSz="368686"/>
            <a:endParaRPr sz="1452">
              <a:solidFill>
                <a:srgbClr val="5BCBF5"/>
              </a:solidFill>
              <a:latin typeface="Calibri" panose="020F0502020204030204"/>
            </a:endParaRPr>
          </a:p>
        </p:txBody>
      </p:sp>
      <p:sp>
        <p:nvSpPr>
          <p:cNvPr id="6" name="object 9">
            <a:extLst>
              <a:ext uri="{FF2B5EF4-FFF2-40B4-BE49-F238E27FC236}">
                <a16:creationId xmlns:a16="http://schemas.microsoft.com/office/drawing/2014/main" id="{4DFA57B9-DE2B-6D44-A190-E8E6A11BF5C3}"/>
              </a:ext>
            </a:extLst>
          </p:cNvPr>
          <p:cNvSpPr txBox="1"/>
          <p:nvPr userDrawn="1"/>
        </p:nvSpPr>
        <p:spPr>
          <a:xfrm>
            <a:off x="9074278" y="2223666"/>
            <a:ext cx="885341"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a:solidFill>
                  <a:srgbClr val="FFFFFF"/>
                </a:solidFill>
                <a:latin typeface="HelveticaNeueLTPro-Blk"/>
                <a:cs typeface="HelveticaNeueLTPro-Blk"/>
              </a:rPr>
              <a:t>PANTONE </a:t>
            </a:r>
            <a:r>
              <a:rPr sz="806" b="1" spc="-4">
                <a:solidFill>
                  <a:srgbClr val="FFFFFF"/>
                </a:solidFill>
                <a:latin typeface="HelveticaNeueLTPro-Blk"/>
                <a:cs typeface="HelveticaNeueLTPro-Blk"/>
              </a:rPr>
              <a:t>297  C55/M0/Y0/K0  </a:t>
            </a:r>
            <a:r>
              <a:rPr sz="806" b="1" spc="12">
                <a:solidFill>
                  <a:srgbClr val="FFFFFF"/>
                </a:solidFill>
                <a:latin typeface="HelveticaNeueLTPro-Blk"/>
                <a:cs typeface="HelveticaNeueLTPro-Blk"/>
              </a:rPr>
              <a:t>R</a:t>
            </a:r>
            <a:r>
              <a:rPr sz="806" b="1" spc="-28">
                <a:solidFill>
                  <a:srgbClr val="FFFFFF"/>
                </a:solidFill>
                <a:latin typeface="HelveticaNeueLTPro-Blk"/>
                <a:cs typeface="HelveticaNeueLTPro-Blk"/>
              </a:rPr>
              <a:t>9</a:t>
            </a:r>
            <a:r>
              <a:rPr sz="806" b="1" spc="-40">
                <a:solidFill>
                  <a:srgbClr val="FFFFFF"/>
                </a:solidFill>
                <a:latin typeface="HelveticaNeueLTPro-Blk"/>
                <a:cs typeface="HelveticaNeueLTPro-Blk"/>
              </a:rPr>
              <a:t>1</a:t>
            </a:r>
            <a:r>
              <a:rPr sz="806" b="1" spc="-20">
                <a:solidFill>
                  <a:srgbClr val="FFFFFF"/>
                </a:solidFill>
                <a:latin typeface="HelveticaNeueLTPro-Blk"/>
                <a:cs typeface="HelveticaNeueLTPro-Blk"/>
              </a:rPr>
              <a:t>/</a:t>
            </a:r>
            <a:r>
              <a:rPr sz="806" b="1" spc="8">
                <a:solidFill>
                  <a:srgbClr val="FFFFFF"/>
                </a:solidFill>
                <a:latin typeface="HelveticaNeueLTPro-Blk"/>
                <a:cs typeface="HelveticaNeueLTPro-Blk"/>
              </a:rPr>
              <a:t>G2</a:t>
            </a:r>
            <a:r>
              <a:rPr sz="806" b="1" spc="4">
                <a:solidFill>
                  <a:srgbClr val="FFFFFF"/>
                </a:solidFill>
                <a:latin typeface="HelveticaNeueLTPro-Blk"/>
                <a:cs typeface="HelveticaNeueLTPro-Blk"/>
              </a:rPr>
              <a:t>0</a:t>
            </a:r>
            <a:r>
              <a:rPr sz="806" b="1" spc="-4">
                <a:solidFill>
                  <a:srgbClr val="FFFFFF"/>
                </a:solidFill>
                <a:latin typeface="HelveticaNeueLTPro-Blk"/>
                <a:cs typeface="HelveticaNeueLTPro-Blk"/>
              </a:rPr>
              <a:t>3</a:t>
            </a:r>
            <a:r>
              <a:rPr sz="806" b="1" spc="8">
                <a:solidFill>
                  <a:srgbClr val="FFFFFF"/>
                </a:solidFill>
                <a:latin typeface="HelveticaNeueLTPro-Blk"/>
                <a:cs typeface="HelveticaNeueLTPro-Blk"/>
              </a:rPr>
              <a:t>/</a:t>
            </a:r>
            <a:r>
              <a:rPr sz="806" b="1">
                <a:solidFill>
                  <a:srgbClr val="FFFFFF"/>
                </a:solidFill>
                <a:latin typeface="HelveticaNeueLTPro-Blk"/>
                <a:cs typeface="HelveticaNeueLTPro-Blk"/>
              </a:rPr>
              <a:t>B</a:t>
            </a:r>
            <a:r>
              <a:rPr sz="806" b="1" spc="8">
                <a:solidFill>
                  <a:srgbClr val="FFFFFF"/>
                </a:solidFill>
                <a:latin typeface="HelveticaNeueLTPro-Blk"/>
                <a:cs typeface="HelveticaNeueLTPro-Blk"/>
              </a:rPr>
              <a:t>2</a:t>
            </a:r>
            <a:r>
              <a:rPr sz="806" b="1" spc="16">
                <a:solidFill>
                  <a:srgbClr val="FFFFFF"/>
                </a:solidFill>
                <a:latin typeface="HelveticaNeueLTPro-Blk"/>
                <a:cs typeface="HelveticaNeueLTPro-Blk"/>
              </a:rPr>
              <a:t>4</a:t>
            </a:r>
            <a:r>
              <a:rPr sz="806" b="1">
                <a:solidFill>
                  <a:srgbClr val="FFFFFF"/>
                </a:solidFill>
                <a:latin typeface="HelveticaNeueLTPro-Blk"/>
                <a:cs typeface="HelveticaNeueLTPro-Blk"/>
              </a:rPr>
              <a:t>5</a:t>
            </a:r>
            <a:endParaRPr sz="806">
              <a:solidFill>
                <a:prstClr val="black"/>
              </a:solidFill>
              <a:latin typeface="HelveticaNeueLTPro-Blk"/>
              <a:cs typeface="HelveticaNeueLTPro-Blk"/>
            </a:endParaRPr>
          </a:p>
        </p:txBody>
      </p:sp>
      <p:sp>
        <p:nvSpPr>
          <p:cNvPr id="7" name="object 10">
            <a:extLst>
              <a:ext uri="{FF2B5EF4-FFF2-40B4-BE49-F238E27FC236}">
                <a16:creationId xmlns:a16="http://schemas.microsoft.com/office/drawing/2014/main" id="{9401C43E-DFF6-454A-BDF9-568D026B2F28}"/>
              </a:ext>
            </a:extLst>
          </p:cNvPr>
          <p:cNvSpPr/>
          <p:nvPr userDrawn="1"/>
        </p:nvSpPr>
        <p:spPr>
          <a:xfrm>
            <a:off x="8968399" y="3042335"/>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C2CD23"/>
          </a:solidFill>
        </p:spPr>
        <p:txBody>
          <a:bodyPr wrap="square" lIns="0" tIns="0" rIns="0" bIns="0" rtlCol="0"/>
          <a:lstStyle/>
          <a:p>
            <a:pPr defTabSz="368686"/>
            <a:endParaRPr sz="1452">
              <a:solidFill>
                <a:srgbClr val="C2CD23"/>
              </a:solidFill>
              <a:latin typeface="Calibri" panose="020F0502020204030204"/>
            </a:endParaRPr>
          </a:p>
        </p:txBody>
      </p:sp>
      <p:sp>
        <p:nvSpPr>
          <p:cNvPr id="8" name="object 11">
            <a:extLst>
              <a:ext uri="{FF2B5EF4-FFF2-40B4-BE49-F238E27FC236}">
                <a16:creationId xmlns:a16="http://schemas.microsoft.com/office/drawing/2014/main" id="{275BEDB3-E27B-794E-82D5-BF3FF313762E}"/>
              </a:ext>
            </a:extLst>
          </p:cNvPr>
          <p:cNvSpPr txBox="1"/>
          <p:nvPr userDrawn="1"/>
        </p:nvSpPr>
        <p:spPr>
          <a:xfrm>
            <a:off x="9074278" y="3118919"/>
            <a:ext cx="954980"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a:solidFill>
                  <a:srgbClr val="FFFFFF"/>
                </a:solidFill>
                <a:latin typeface="HelveticaNeueLTPro-Blk"/>
                <a:cs typeface="HelveticaNeueLTPro-Blk"/>
              </a:rPr>
              <a:t>PANTONE </a:t>
            </a:r>
            <a:r>
              <a:rPr sz="806" b="1" spc="4">
                <a:solidFill>
                  <a:srgbClr val="FFFFFF"/>
                </a:solidFill>
                <a:latin typeface="HelveticaNeueLTPro-Blk"/>
                <a:cs typeface="HelveticaNeueLTPro-Blk"/>
              </a:rPr>
              <a:t>390  </a:t>
            </a:r>
            <a:r>
              <a:rPr sz="806" b="1">
                <a:solidFill>
                  <a:srgbClr val="FFFFFF"/>
                </a:solidFill>
                <a:latin typeface="HelveticaNeueLTPro-Blk"/>
                <a:cs typeface="HelveticaNeueLTPro-Blk"/>
              </a:rPr>
              <a:t>C</a:t>
            </a:r>
            <a:r>
              <a:rPr sz="806" b="1" spc="12">
                <a:solidFill>
                  <a:srgbClr val="FFFFFF"/>
                </a:solidFill>
                <a:latin typeface="HelveticaNeueLTPro-Blk"/>
                <a:cs typeface="HelveticaNeueLTPro-Blk"/>
              </a:rPr>
              <a:t>2</a:t>
            </a:r>
            <a:r>
              <a:rPr sz="806" b="1" spc="20">
                <a:solidFill>
                  <a:srgbClr val="FFFFFF"/>
                </a:solidFill>
                <a:latin typeface="HelveticaNeueLTPro-Blk"/>
                <a:cs typeface="HelveticaNeueLTPro-Blk"/>
              </a:rPr>
              <a:t>2</a:t>
            </a:r>
            <a:r>
              <a:rPr sz="806" b="1" spc="8">
                <a:solidFill>
                  <a:srgbClr val="FFFFFF"/>
                </a:solidFill>
                <a:latin typeface="HelveticaNeueLTPro-Blk"/>
                <a:cs typeface="HelveticaNeueLTPro-Blk"/>
              </a:rPr>
              <a:t>/</a:t>
            </a:r>
            <a:r>
              <a:rPr sz="806" b="1" spc="12">
                <a:solidFill>
                  <a:srgbClr val="FFFFFF"/>
                </a:solidFill>
                <a:latin typeface="HelveticaNeueLTPro-Blk"/>
                <a:cs typeface="HelveticaNeueLTPro-Blk"/>
              </a:rPr>
              <a:t>M</a:t>
            </a:r>
            <a:r>
              <a:rPr sz="806" b="1" spc="-20">
                <a:solidFill>
                  <a:srgbClr val="FFFFFF"/>
                </a:solidFill>
                <a:latin typeface="HelveticaNeueLTPro-Blk"/>
                <a:cs typeface="HelveticaNeueLTPro-Blk"/>
              </a:rPr>
              <a:t>0</a:t>
            </a:r>
            <a:r>
              <a:rPr sz="806" b="1" spc="44">
                <a:solidFill>
                  <a:srgbClr val="FFFFFF"/>
                </a:solidFill>
                <a:latin typeface="HelveticaNeueLTPro-Blk"/>
                <a:cs typeface="HelveticaNeueLTPro-Blk"/>
              </a:rPr>
              <a:t>/</a:t>
            </a:r>
            <a:r>
              <a:rPr sz="806" b="1" spc="-36">
                <a:solidFill>
                  <a:srgbClr val="FFFFFF"/>
                </a:solidFill>
                <a:latin typeface="HelveticaNeueLTPro-Blk"/>
                <a:cs typeface="HelveticaNeueLTPro-Blk"/>
              </a:rPr>
              <a:t>Y1</a:t>
            </a:r>
            <a:r>
              <a:rPr sz="806" b="1" spc="8">
                <a:solidFill>
                  <a:srgbClr val="FFFFFF"/>
                </a:solidFill>
                <a:latin typeface="HelveticaNeueLTPro-Blk"/>
                <a:cs typeface="HelveticaNeueLTPro-Blk"/>
              </a:rPr>
              <a:t>0</a:t>
            </a:r>
            <a:r>
              <a:rPr sz="806" b="1" spc="-20">
                <a:solidFill>
                  <a:srgbClr val="FFFFFF"/>
                </a:solidFill>
                <a:latin typeface="HelveticaNeueLTPro-Blk"/>
                <a:cs typeface="HelveticaNeueLTPro-Blk"/>
              </a:rPr>
              <a:t>0</a:t>
            </a:r>
            <a:r>
              <a:rPr sz="806" b="1" spc="8">
                <a:solidFill>
                  <a:srgbClr val="FFFFFF"/>
                </a:solidFill>
                <a:latin typeface="HelveticaNeueLTPro-Blk"/>
                <a:cs typeface="HelveticaNeueLTPro-Blk"/>
              </a:rPr>
              <a:t>/</a:t>
            </a:r>
            <a:r>
              <a:rPr sz="806" b="1" spc="-4">
                <a:solidFill>
                  <a:srgbClr val="FFFFFF"/>
                </a:solidFill>
                <a:latin typeface="HelveticaNeueLTPro-Blk"/>
                <a:cs typeface="HelveticaNeueLTPro-Blk"/>
              </a:rPr>
              <a:t>K</a:t>
            </a:r>
            <a:r>
              <a:rPr sz="806" b="1">
                <a:solidFill>
                  <a:srgbClr val="FFFFFF"/>
                </a:solidFill>
                <a:latin typeface="HelveticaNeueLTPro-Blk"/>
                <a:cs typeface="HelveticaNeueLTPro-Blk"/>
              </a:rPr>
              <a:t>8  </a:t>
            </a:r>
            <a:r>
              <a:rPr sz="806" b="1" spc="-4">
                <a:solidFill>
                  <a:srgbClr val="FFFFFF"/>
                </a:solidFill>
                <a:latin typeface="HelveticaNeueLTPro-Blk"/>
                <a:cs typeface="HelveticaNeueLTPro-Blk"/>
              </a:rPr>
              <a:t>R194/G205/B35</a:t>
            </a:r>
            <a:endParaRPr sz="806">
              <a:solidFill>
                <a:prstClr val="black"/>
              </a:solidFill>
              <a:latin typeface="HelveticaNeueLTPro-Blk"/>
              <a:cs typeface="HelveticaNeueLTPro-Blk"/>
            </a:endParaRPr>
          </a:p>
        </p:txBody>
      </p:sp>
      <p:sp>
        <p:nvSpPr>
          <p:cNvPr id="9" name="object 12">
            <a:extLst>
              <a:ext uri="{FF2B5EF4-FFF2-40B4-BE49-F238E27FC236}">
                <a16:creationId xmlns:a16="http://schemas.microsoft.com/office/drawing/2014/main" id="{55755B21-7CF9-3A4D-BCF8-CD464741CC86}"/>
              </a:ext>
            </a:extLst>
          </p:cNvPr>
          <p:cNvSpPr/>
          <p:nvPr userDrawn="1"/>
        </p:nvSpPr>
        <p:spPr>
          <a:xfrm>
            <a:off x="8968399" y="3954466"/>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6A2C91"/>
          </a:solidFill>
        </p:spPr>
        <p:txBody>
          <a:bodyPr wrap="square" lIns="0" tIns="0" rIns="0" bIns="0" rtlCol="0"/>
          <a:lstStyle/>
          <a:p>
            <a:pPr defTabSz="368686"/>
            <a:endParaRPr sz="1452">
              <a:solidFill>
                <a:srgbClr val="6A2C91"/>
              </a:solidFill>
              <a:latin typeface="Calibri" panose="020F0502020204030204"/>
            </a:endParaRPr>
          </a:p>
        </p:txBody>
      </p:sp>
      <p:sp>
        <p:nvSpPr>
          <p:cNvPr id="10" name="object 13">
            <a:extLst>
              <a:ext uri="{FF2B5EF4-FFF2-40B4-BE49-F238E27FC236}">
                <a16:creationId xmlns:a16="http://schemas.microsoft.com/office/drawing/2014/main" id="{DF4D1B1C-4C72-3A45-AAF0-F0752AD88B2D}"/>
              </a:ext>
            </a:extLst>
          </p:cNvPr>
          <p:cNvSpPr txBox="1"/>
          <p:nvPr userDrawn="1"/>
        </p:nvSpPr>
        <p:spPr>
          <a:xfrm>
            <a:off x="9074277" y="4031050"/>
            <a:ext cx="941155"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a:solidFill>
                  <a:srgbClr val="FFFFFF"/>
                </a:solidFill>
                <a:latin typeface="HelveticaNeueLTPro-Blk"/>
                <a:cs typeface="HelveticaNeueLTPro-Blk"/>
              </a:rPr>
              <a:t>PANTONE </a:t>
            </a:r>
            <a:r>
              <a:rPr sz="806" b="1" spc="-4">
                <a:solidFill>
                  <a:srgbClr val="FFFFFF"/>
                </a:solidFill>
                <a:latin typeface="HelveticaNeueLTPro-Blk"/>
                <a:cs typeface="HelveticaNeueLTPro-Blk"/>
              </a:rPr>
              <a:t>527  </a:t>
            </a:r>
            <a:r>
              <a:rPr sz="806" b="1" spc="-12">
                <a:solidFill>
                  <a:srgbClr val="FFFFFF"/>
                </a:solidFill>
                <a:latin typeface="HelveticaNeueLTPro-Blk"/>
                <a:cs typeface="HelveticaNeueLTPro-Blk"/>
              </a:rPr>
              <a:t>C</a:t>
            </a:r>
            <a:r>
              <a:rPr sz="806" b="1" spc="-16">
                <a:solidFill>
                  <a:srgbClr val="FFFFFF"/>
                </a:solidFill>
                <a:latin typeface="HelveticaNeueLTPro-Blk"/>
                <a:cs typeface="HelveticaNeueLTPro-Blk"/>
              </a:rPr>
              <a:t>7</a:t>
            </a:r>
            <a:r>
              <a:rPr sz="806" b="1" spc="-4">
                <a:solidFill>
                  <a:srgbClr val="FFFFFF"/>
                </a:solidFill>
                <a:latin typeface="HelveticaNeueLTPro-Blk"/>
                <a:cs typeface="HelveticaNeueLTPro-Blk"/>
              </a:rPr>
              <a:t>3</a:t>
            </a:r>
            <a:r>
              <a:rPr sz="806" b="1" spc="8">
                <a:solidFill>
                  <a:srgbClr val="FFFFFF"/>
                </a:solidFill>
                <a:latin typeface="HelveticaNeueLTPro-Blk"/>
                <a:cs typeface="HelveticaNeueLTPro-Blk"/>
              </a:rPr>
              <a:t>/</a:t>
            </a:r>
            <a:r>
              <a:rPr sz="806" b="1" spc="-32">
                <a:solidFill>
                  <a:srgbClr val="FFFFFF"/>
                </a:solidFill>
                <a:latin typeface="HelveticaNeueLTPro-Blk"/>
                <a:cs typeface="HelveticaNeueLTPro-Blk"/>
              </a:rPr>
              <a:t>M</a:t>
            </a:r>
            <a:r>
              <a:rPr sz="806" b="1" spc="-36">
                <a:solidFill>
                  <a:srgbClr val="FFFFFF"/>
                </a:solidFill>
                <a:latin typeface="HelveticaNeueLTPro-Blk"/>
                <a:cs typeface="HelveticaNeueLTPro-Blk"/>
              </a:rPr>
              <a:t>1</a:t>
            </a:r>
            <a:r>
              <a:rPr sz="806" b="1" spc="8">
                <a:solidFill>
                  <a:srgbClr val="FFFFFF"/>
                </a:solidFill>
                <a:latin typeface="HelveticaNeueLTPro-Blk"/>
                <a:cs typeface="HelveticaNeueLTPro-Blk"/>
              </a:rPr>
              <a:t>0</a:t>
            </a:r>
            <a:r>
              <a:rPr sz="806" b="1" spc="-20">
                <a:solidFill>
                  <a:srgbClr val="FFFFFF"/>
                </a:solidFill>
                <a:latin typeface="HelveticaNeueLTPro-Blk"/>
                <a:cs typeface="HelveticaNeueLTPro-Blk"/>
              </a:rPr>
              <a:t>0</a:t>
            </a:r>
            <a:r>
              <a:rPr sz="806" b="1" spc="44">
                <a:solidFill>
                  <a:srgbClr val="FFFFFF"/>
                </a:solidFill>
                <a:latin typeface="HelveticaNeueLTPro-Blk"/>
                <a:cs typeface="HelveticaNeueLTPro-Blk"/>
              </a:rPr>
              <a:t>/</a:t>
            </a:r>
            <a:r>
              <a:rPr sz="806" b="1" spc="-20">
                <a:solidFill>
                  <a:srgbClr val="FFFFFF"/>
                </a:solidFill>
                <a:latin typeface="HelveticaNeueLTPro-Blk"/>
                <a:cs typeface="HelveticaNeueLTPro-Blk"/>
              </a:rPr>
              <a:t>Y0</a:t>
            </a:r>
            <a:r>
              <a:rPr sz="806" b="1" spc="8">
                <a:solidFill>
                  <a:srgbClr val="FFFFFF"/>
                </a:solidFill>
                <a:latin typeface="HelveticaNeueLTPro-Blk"/>
                <a:cs typeface="HelveticaNeueLTPro-Blk"/>
              </a:rPr>
              <a:t>/</a:t>
            </a:r>
            <a:r>
              <a:rPr sz="806" b="1" spc="-24">
                <a:solidFill>
                  <a:srgbClr val="FFFFFF"/>
                </a:solidFill>
                <a:latin typeface="HelveticaNeueLTPro-Blk"/>
                <a:cs typeface="HelveticaNeueLTPro-Blk"/>
              </a:rPr>
              <a:t>K</a:t>
            </a:r>
            <a:r>
              <a:rPr sz="806" b="1">
                <a:solidFill>
                  <a:srgbClr val="FFFFFF"/>
                </a:solidFill>
                <a:latin typeface="HelveticaNeueLTPro-Blk"/>
                <a:cs typeface="HelveticaNeueLTPro-Blk"/>
              </a:rPr>
              <a:t>0  </a:t>
            </a:r>
            <a:r>
              <a:rPr sz="806" b="1" spc="-12">
                <a:solidFill>
                  <a:srgbClr val="FFFFFF"/>
                </a:solidFill>
                <a:latin typeface="HelveticaNeueLTPro-Blk"/>
                <a:cs typeface="HelveticaNeueLTPro-Blk"/>
              </a:rPr>
              <a:t>R106/G44/B145</a:t>
            </a:r>
            <a:endParaRPr sz="806">
              <a:solidFill>
                <a:prstClr val="black"/>
              </a:solidFill>
              <a:latin typeface="HelveticaNeueLTPro-Blk"/>
              <a:cs typeface="HelveticaNeueLTPro-Blk"/>
            </a:endParaRPr>
          </a:p>
        </p:txBody>
      </p:sp>
      <p:sp>
        <p:nvSpPr>
          <p:cNvPr id="11" name="object 14">
            <a:extLst>
              <a:ext uri="{FF2B5EF4-FFF2-40B4-BE49-F238E27FC236}">
                <a16:creationId xmlns:a16="http://schemas.microsoft.com/office/drawing/2014/main" id="{066B0DD8-7104-6F47-81C6-F16C668E5FB2}"/>
              </a:ext>
            </a:extLst>
          </p:cNvPr>
          <p:cNvSpPr/>
          <p:nvPr userDrawn="1"/>
        </p:nvSpPr>
        <p:spPr>
          <a:xfrm>
            <a:off x="8968399" y="4935996"/>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454546"/>
          </a:solidFill>
        </p:spPr>
        <p:txBody>
          <a:bodyPr wrap="square" lIns="0" tIns="0" rIns="0" bIns="0" rtlCol="0"/>
          <a:lstStyle/>
          <a:p>
            <a:pPr defTabSz="368686"/>
            <a:endParaRPr sz="1452">
              <a:solidFill>
                <a:srgbClr val="454546"/>
              </a:solidFill>
              <a:latin typeface="Calibri" panose="020F0502020204030204"/>
            </a:endParaRPr>
          </a:p>
        </p:txBody>
      </p:sp>
      <p:sp>
        <p:nvSpPr>
          <p:cNvPr id="12" name="object 15">
            <a:extLst>
              <a:ext uri="{FF2B5EF4-FFF2-40B4-BE49-F238E27FC236}">
                <a16:creationId xmlns:a16="http://schemas.microsoft.com/office/drawing/2014/main" id="{2CB91BC2-4E5C-104F-89D0-8746DC661FD6}"/>
              </a:ext>
            </a:extLst>
          </p:cNvPr>
          <p:cNvSpPr txBox="1"/>
          <p:nvPr userDrawn="1"/>
        </p:nvSpPr>
        <p:spPr>
          <a:xfrm>
            <a:off x="9074277" y="5012580"/>
            <a:ext cx="1025132"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a:solidFill>
                  <a:srgbClr val="FFFFFF"/>
                </a:solidFill>
                <a:latin typeface="HelveticaNeueLTPro-Blk"/>
                <a:cs typeface="HelveticaNeueLTPro-Blk"/>
              </a:rPr>
              <a:t>PANTONE </a:t>
            </a:r>
            <a:r>
              <a:rPr sz="806" b="1" spc="4">
                <a:solidFill>
                  <a:srgbClr val="FFFFFF"/>
                </a:solidFill>
                <a:latin typeface="HelveticaNeueLTPro-Blk"/>
                <a:cs typeface="HelveticaNeueLTPro-Blk"/>
              </a:rPr>
              <a:t>425  </a:t>
            </a:r>
            <a:r>
              <a:rPr sz="806" b="1" spc="-4">
                <a:solidFill>
                  <a:srgbClr val="FFFFFF"/>
                </a:solidFill>
                <a:latin typeface="HelveticaNeueLTPro-Blk"/>
                <a:cs typeface="HelveticaNeueLTPro-Blk"/>
              </a:rPr>
              <a:t>C67/M60/Y58/K43  </a:t>
            </a:r>
            <a:r>
              <a:rPr sz="806" b="1" spc="-8">
                <a:solidFill>
                  <a:srgbClr val="FFFFFF"/>
                </a:solidFill>
                <a:latin typeface="HelveticaNeueLTPro-Blk"/>
                <a:cs typeface="HelveticaNeueLTPro-Blk"/>
              </a:rPr>
              <a:t>R69/G69/B70</a:t>
            </a:r>
            <a:endParaRPr sz="806">
              <a:solidFill>
                <a:prstClr val="black"/>
              </a:solidFill>
              <a:latin typeface="HelveticaNeueLTPro-Blk"/>
              <a:cs typeface="HelveticaNeueLTPro-Blk"/>
            </a:endParaRPr>
          </a:p>
        </p:txBody>
      </p:sp>
      <p:sp>
        <p:nvSpPr>
          <p:cNvPr id="13" name="object 16">
            <a:extLst>
              <a:ext uri="{FF2B5EF4-FFF2-40B4-BE49-F238E27FC236}">
                <a16:creationId xmlns:a16="http://schemas.microsoft.com/office/drawing/2014/main" id="{3389566B-8668-B543-B8C2-A6C3E321DB7F}"/>
              </a:ext>
            </a:extLst>
          </p:cNvPr>
          <p:cNvSpPr/>
          <p:nvPr userDrawn="1"/>
        </p:nvSpPr>
        <p:spPr>
          <a:xfrm>
            <a:off x="6163393" y="3050863"/>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FBF22"/>
          </a:solidFill>
        </p:spPr>
        <p:txBody>
          <a:bodyPr wrap="square" lIns="0" tIns="0" rIns="0" bIns="0" rtlCol="0"/>
          <a:lstStyle/>
          <a:p>
            <a:pPr defTabSz="368686"/>
            <a:endParaRPr sz="1452">
              <a:solidFill>
                <a:prstClr val="black"/>
              </a:solidFill>
              <a:latin typeface="Calibri" panose="020F0502020204030204"/>
            </a:endParaRPr>
          </a:p>
        </p:txBody>
      </p:sp>
      <p:sp>
        <p:nvSpPr>
          <p:cNvPr id="14" name="object 17">
            <a:extLst>
              <a:ext uri="{FF2B5EF4-FFF2-40B4-BE49-F238E27FC236}">
                <a16:creationId xmlns:a16="http://schemas.microsoft.com/office/drawing/2014/main" id="{67D5F6A2-CDE4-6D4F-870A-4298B994B815}"/>
              </a:ext>
            </a:extLst>
          </p:cNvPr>
          <p:cNvSpPr txBox="1"/>
          <p:nvPr userDrawn="1"/>
        </p:nvSpPr>
        <p:spPr>
          <a:xfrm>
            <a:off x="6269273" y="3127447"/>
            <a:ext cx="889437"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a:solidFill>
                  <a:srgbClr val="FFFFFF"/>
                </a:solidFill>
                <a:latin typeface="HelveticaNeueLTPro-Blk"/>
                <a:cs typeface="HelveticaNeueLTPro-Blk"/>
              </a:rPr>
              <a:t>PANTONE </a:t>
            </a:r>
            <a:r>
              <a:rPr sz="806" b="1" spc="-12">
                <a:solidFill>
                  <a:srgbClr val="FFFFFF"/>
                </a:solidFill>
                <a:latin typeface="HelveticaNeueLTPro-Blk"/>
                <a:cs typeface="HelveticaNeueLTPro-Blk"/>
              </a:rPr>
              <a:t>7408  </a:t>
            </a:r>
            <a:r>
              <a:rPr sz="806" b="1" spc="4">
                <a:solidFill>
                  <a:srgbClr val="FFFFFF"/>
                </a:solidFill>
                <a:latin typeface="HelveticaNeueLTPro-Blk"/>
                <a:cs typeface="HelveticaNeueLTPro-Blk"/>
              </a:rPr>
              <a:t>C</a:t>
            </a:r>
            <a:r>
              <a:rPr sz="806" b="1" spc="-20">
                <a:solidFill>
                  <a:srgbClr val="FFFFFF"/>
                </a:solidFill>
                <a:latin typeface="HelveticaNeueLTPro-Blk"/>
                <a:cs typeface="HelveticaNeueLTPro-Blk"/>
              </a:rPr>
              <a:t>0</a:t>
            </a:r>
            <a:r>
              <a:rPr sz="806" b="1" spc="8">
                <a:solidFill>
                  <a:srgbClr val="FFFFFF"/>
                </a:solidFill>
                <a:latin typeface="HelveticaNeueLTPro-Blk"/>
                <a:cs typeface="HelveticaNeueLTPro-Blk"/>
              </a:rPr>
              <a:t>/</a:t>
            </a:r>
            <a:r>
              <a:rPr sz="806" b="1" spc="12">
                <a:solidFill>
                  <a:srgbClr val="FFFFFF"/>
                </a:solidFill>
                <a:latin typeface="HelveticaNeueLTPro-Blk"/>
                <a:cs typeface="HelveticaNeueLTPro-Blk"/>
              </a:rPr>
              <a:t>M2</a:t>
            </a:r>
            <a:r>
              <a:rPr sz="806" b="1" spc="-12">
                <a:solidFill>
                  <a:srgbClr val="FFFFFF"/>
                </a:solidFill>
                <a:latin typeface="HelveticaNeueLTPro-Blk"/>
                <a:cs typeface="HelveticaNeueLTPro-Blk"/>
              </a:rPr>
              <a:t>5</a:t>
            </a:r>
            <a:r>
              <a:rPr sz="806" b="1" spc="44">
                <a:solidFill>
                  <a:srgbClr val="FFFFFF"/>
                </a:solidFill>
                <a:latin typeface="HelveticaNeueLTPro-Blk"/>
                <a:cs typeface="HelveticaNeueLTPro-Blk"/>
              </a:rPr>
              <a:t>/</a:t>
            </a:r>
            <a:r>
              <a:rPr sz="806" b="1" spc="-12">
                <a:solidFill>
                  <a:srgbClr val="FFFFFF"/>
                </a:solidFill>
                <a:latin typeface="HelveticaNeueLTPro-Blk"/>
                <a:cs typeface="HelveticaNeueLTPro-Blk"/>
              </a:rPr>
              <a:t>Y</a:t>
            </a:r>
            <a:r>
              <a:rPr sz="806" b="1" spc="4">
                <a:solidFill>
                  <a:srgbClr val="FFFFFF"/>
                </a:solidFill>
                <a:latin typeface="HelveticaNeueLTPro-Blk"/>
                <a:cs typeface="HelveticaNeueLTPro-Blk"/>
              </a:rPr>
              <a:t>9</a:t>
            </a:r>
            <a:r>
              <a:rPr sz="806" b="1" spc="-12">
                <a:solidFill>
                  <a:srgbClr val="FFFFFF"/>
                </a:solidFill>
                <a:latin typeface="HelveticaNeueLTPro-Blk"/>
                <a:cs typeface="HelveticaNeueLTPro-Blk"/>
              </a:rPr>
              <a:t>5</a:t>
            </a:r>
            <a:r>
              <a:rPr sz="806" b="1" spc="8">
                <a:solidFill>
                  <a:srgbClr val="FFFFFF"/>
                </a:solidFill>
                <a:latin typeface="HelveticaNeueLTPro-Blk"/>
                <a:cs typeface="HelveticaNeueLTPro-Blk"/>
              </a:rPr>
              <a:t>/</a:t>
            </a:r>
            <a:r>
              <a:rPr sz="806" b="1" spc="-24">
                <a:solidFill>
                  <a:srgbClr val="FFFFFF"/>
                </a:solidFill>
                <a:latin typeface="HelveticaNeueLTPro-Blk"/>
                <a:cs typeface="HelveticaNeueLTPro-Blk"/>
              </a:rPr>
              <a:t>K</a:t>
            </a:r>
            <a:r>
              <a:rPr sz="806" b="1">
                <a:solidFill>
                  <a:srgbClr val="FFFFFF"/>
                </a:solidFill>
                <a:latin typeface="HelveticaNeueLTPro-Blk"/>
                <a:cs typeface="HelveticaNeueLTPro-Blk"/>
              </a:rPr>
              <a:t>0  </a:t>
            </a:r>
            <a:r>
              <a:rPr sz="806" b="1" spc="-12">
                <a:solidFill>
                  <a:srgbClr val="FFFFFF"/>
                </a:solidFill>
                <a:latin typeface="HelveticaNeueLTPro-Blk"/>
                <a:cs typeface="HelveticaNeueLTPro-Blk"/>
              </a:rPr>
              <a:t>R255/G191/B34</a:t>
            </a:r>
            <a:endParaRPr sz="806">
              <a:solidFill>
                <a:prstClr val="black"/>
              </a:solidFill>
              <a:latin typeface="HelveticaNeueLTPro-Blk"/>
              <a:cs typeface="HelveticaNeueLTPro-Blk"/>
            </a:endParaRPr>
          </a:p>
        </p:txBody>
      </p:sp>
      <p:sp>
        <p:nvSpPr>
          <p:cNvPr id="15" name="object 18">
            <a:extLst>
              <a:ext uri="{FF2B5EF4-FFF2-40B4-BE49-F238E27FC236}">
                <a16:creationId xmlns:a16="http://schemas.microsoft.com/office/drawing/2014/main" id="{94062D12-7027-7540-B2D0-91D1F654F299}"/>
              </a:ext>
            </a:extLst>
          </p:cNvPr>
          <p:cNvSpPr/>
          <p:nvPr userDrawn="1"/>
        </p:nvSpPr>
        <p:spPr>
          <a:xfrm>
            <a:off x="6168836" y="3950454"/>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26522"/>
          </a:solidFill>
        </p:spPr>
        <p:txBody>
          <a:bodyPr wrap="square" lIns="0" tIns="0" rIns="0" bIns="0" rtlCol="0"/>
          <a:lstStyle/>
          <a:p>
            <a:pPr defTabSz="368686"/>
            <a:endParaRPr sz="1452">
              <a:solidFill>
                <a:srgbClr val="F26522"/>
              </a:solidFill>
              <a:latin typeface="Calibri" panose="020F0502020204030204"/>
            </a:endParaRPr>
          </a:p>
        </p:txBody>
      </p:sp>
      <p:sp>
        <p:nvSpPr>
          <p:cNvPr id="16" name="object 19">
            <a:extLst>
              <a:ext uri="{FF2B5EF4-FFF2-40B4-BE49-F238E27FC236}">
                <a16:creationId xmlns:a16="http://schemas.microsoft.com/office/drawing/2014/main" id="{7E4B378D-CF56-5E41-9003-17C347983F94}"/>
              </a:ext>
            </a:extLst>
          </p:cNvPr>
          <p:cNvSpPr txBox="1"/>
          <p:nvPr userDrawn="1"/>
        </p:nvSpPr>
        <p:spPr>
          <a:xfrm>
            <a:off x="6274714" y="4027039"/>
            <a:ext cx="1053807" cy="369414"/>
          </a:xfrm>
          <a:prstGeom prst="rect">
            <a:avLst/>
          </a:prstGeom>
        </p:spPr>
        <p:txBody>
          <a:bodyPr vert="horz" wrap="square" lIns="0" tIns="10241" rIns="0" bIns="0" rtlCol="0">
            <a:spAutoFit/>
          </a:bodyPr>
          <a:lstStyle/>
          <a:p>
            <a:pPr marL="10241" defTabSz="368686">
              <a:lnSpc>
                <a:spcPts val="927"/>
              </a:lnSpc>
              <a:spcBef>
                <a:spcPts val="81"/>
              </a:spcBef>
            </a:pPr>
            <a:r>
              <a:rPr sz="806" b="1">
                <a:solidFill>
                  <a:srgbClr val="FFFFFF"/>
                </a:solidFill>
                <a:latin typeface="HelveticaNeueLTPro-Blk"/>
                <a:cs typeface="HelveticaNeueLTPro-Blk"/>
              </a:rPr>
              <a:t>PANTONE</a:t>
            </a:r>
            <a:r>
              <a:rPr sz="806" b="1" spc="-8">
                <a:solidFill>
                  <a:srgbClr val="FFFFFF"/>
                </a:solidFill>
                <a:latin typeface="HelveticaNeueLTPro-Blk"/>
                <a:cs typeface="HelveticaNeueLTPro-Blk"/>
              </a:rPr>
              <a:t> </a:t>
            </a:r>
            <a:r>
              <a:rPr sz="806" b="1" spc="-16">
                <a:solidFill>
                  <a:srgbClr val="FFFFFF"/>
                </a:solidFill>
                <a:latin typeface="HelveticaNeueLTPro-Blk"/>
                <a:cs typeface="HelveticaNeueLTPro-Blk"/>
              </a:rPr>
              <a:t>166</a:t>
            </a:r>
            <a:endParaRPr sz="806">
              <a:solidFill>
                <a:prstClr val="black"/>
              </a:solidFill>
              <a:latin typeface="HelveticaNeueLTPro-Blk"/>
              <a:cs typeface="HelveticaNeueLTPro-Blk"/>
            </a:endParaRPr>
          </a:p>
          <a:p>
            <a:pPr marL="10241" marR="4097" defTabSz="368686">
              <a:lnSpc>
                <a:spcPts val="887"/>
              </a:lnSpc>
              <a:spcBef>
                <a:spcPts val="56"/>
              </a:spcBef>
            </a:pPr>
            <a:r>
              <a:rPr sz="806" b="1" spc="4">
                <a:solidFill>
                  <a:srgbClr val="FFFFFF"/>
                </a:solidFill>
                <a:latin typeface="HelveticaNeueLTPro-Blk"/>
                <a:cs typeface="HelveticaNeueLTPro-Blk"/>
              </a:rPr>
              <a:t>C:0 </a:t>
            </a:r>
            <a:r>
              <a:rPr sz="806" b="1" spc="-8">
                <a:solidFill>
                  <a:srgbClr val="FFFFFF"/>
                </a:solidFill>
                <a:latin typeface="HelveticaNeueLTPro-Blk"/>
                <a:cs typeface="HelveticaNeueLTPro-Blk"/>
              </a:rPr>
              <a:t>M:75 </a:t>
            </a:r>
            <a:r>
              <a:rPr sz="806" b="1" spc="-20">
                <a:solidFill>
                  <a:srgbClr val="FFFFFF"/>
                </a:solidFill>
                <a:latin typeface="HelveticaNeueLTPro-Blk"/>
                <a:cs typeface="HelveticaNeueLTPro-Blk"/>
              </a:rPr>
              <a:t>Y:100</a:t>
            </a:r>
            <a:r>
              <a:rPr sz="806" b="1" spc="-48">
                <a:solidFill>
                  <a:srgbClr val="FFFFFF"/>
                </a:solidFill>
                <a:latin typeface="HelveticaNeueLTPro-Blk"/>
                <a:cs typeface="HelveticaNeueLTPro-Blk"/>
              </a:rPr>
              <a:t> </a:t>
            </a:r>
            <a:r>
              <a:rPr sz="806" b="1" spc="4">
                <a:solidFill>
                  <a:srgbClr val="FFFFFF"/>
                </a:solidFill>
                <a:latin typeface="HelveticaNeueLTPro-Blk"/>
                <a:cs typeface="HelveticaNeueLTPro-Blk"/>
              </a:rPr>
              <a:t>K:0  R:242 </a:t>
            </a:r>
            <a:r>
              <a:rPr sz="806" b="1" spc="-20">
                <a:solidFill>
                  <a:srgbClr val="FFFFFF"/>
                </a:solidFill>
                <a:latin typeface="HelveticaNeueLTPro-Blk"/>
                <a:cs typeface="HelveticaNeueLTPro-Blk"/>
              </a:rPr>
              <a:t>G:101</a:t>
            </a:r>
            <a:r>
              <a:rPr sz="806" b="1" spc="-28">
                <a:solidFill>
                  <a:srgbClr val="FFFFFF"/>
                </a:solidFill>
                <a:latin typeface="HelveticaNeueLTPro-Blk"/>
                <a:cs typeface="HelveticaNeueLTPro-Blk"/>
              </a:rPr>
              <a:t> </a:t>
            </a:r>
            <a:r>
              <a:rPr sz="806" b="1" spc="4">
                <a:solidFill>
                  <a:srgbClr val="FFFFFF"/>
                </a:solidFill>
                <a:latin typeface="HelveticaNeueLTPro-Blk"/>
                <a:cs typeface="HelveticaNeueLTPro-Blk"/>
              </a:rPr>
              <a:t>B:34</a:t>
            </a:r>
            <a:endParaRPr sz="806">
              <a:solidFill>
                <a:prstClr val="black"/>
              </a:solidFill>
              <a:latin typeface="HelveticaNeueLTPro-Blk"/>
              <a:cs typeface="HelveticaNeueLTPro-Blk"/>
            </a:endParaRPr>
          </a:p>
        </p:txBody>
      </p:sp>
      <p:sp>
        <p:nvSpPr>
          <p:cNvPr id="17" name="object 20">
            <a:extLst>
              <a:ext uri="{FF2B5EF4-FFF2-40B4-BE49-F238E27FC236}">
                <a16:creationId xmlns:a16="http://schemas.microsoft.com/office/drawing/2014/main" id="{A84E9A33-66B1-8D43-AAFE-E75634F30D0B}"/>
              </a:ext>
            </a:extLst>
          </p:cNvPr>
          <p:cNvSpPr/>
          <p:nvPr userDrawn="1"/>
        </p:nvSpPr>
        <p:spPr>
          <a:xfrm>
            <a:off x="6168836" y="2147082"/>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FE600"/>
          </a:solidFill>
          <a:ln>
            <a:noFill/>
          </a:ln>
        </p:spPr>
        <p:txBody>
          <a:bodyPr wrap="square" lIns="0" tIns="0" rIns="0" bIns="0" rtlCol="0"/>
          <a:lstStyle/>
          <a:p>
            <a:pPr defTabSz="368686"/>
            <a:endParaRPr sz="1452">
              <a:solidFill>
                <a:srgbClr val="FFBF22"/>
              </a:solidFill>
              <a:latin typeface="Calibri" panose="020F0502020204030204"/>
            </a:endParaRPr>
          </a:p>
        </p:txBody>
      </p:sp>
      <p:sp>
        <p:nvSpPr>
          <p:cNvPr id="18" name="object 21">
            <a:extLst>
              <a:ext uri="{FF2B5EF4-FFF2-40B4-BE49-F238E27FC236}">
                <a16:creationId xmlns:a16="http://schemas.microsoft.com/office/drawing/2014/main" id="{2EDC15B3-02D3-E144-849D-495D1E925D32}"/>
              </a:ext>
            </a:extLst>
          </p:cNvPr>
          <p:cNvSpPr txBox="1"/>
          <p:nvPr userDrawn="1"/>
        </p:nvSpPr>
        <p:spPr>
          <a:xfrm>
            <a:off x="6274714" y="2223666"/>
            <a:ext cx="991848"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a:solidFill>
                  <a:srgbClr val="6D6E71"/>
                </a:solidFill>
                <a:latin typeface="HelveticaNeueLTPro-Blk"/>
                <a:cs typeface="HelveticaNeueLTPro-Blk"/>
              </a:rPr>
              <a:t>PANTONE </a:t>
            </a:r>
            <a:r>
              <a:rPr sz="806" b="1" spc="-12">
                <a:solidFill>
                  <a:srgbClr val="6D6E71"/>
                </a:solidFill>
                <a:latin typeface="HelveticaNeueLTPro-Blk"/>
                <a:cs typeface="HelveticaNeueLTPro-Blk"/>
              </a:rPr>
              <a:t>108  </a:t>
            </a:r>
            <a:r>
              <a:rPr sz="806" b="1" spc="4">
                <a:solidFill>
                  <a:srgbClr val="6D6E71"/>
                </a:solidFill>
                <a:latin typeface="HelveticaNeueLTPro-Blk"/>
                <a:cs typeface="HelveticaNeueLTPro-Blk"/>
              </a:rPr>
              <a:t>C:0 </a:t>
            </a:r>
            <a:r>
              <a:rPr sz="806" b="1" spc="8">
                <a:solidFill>
                  <a:srgbClr val="6D6E71"/>
                </a:solidFill>
                <a:latin typeface="HelveticaNeueLTPro-Blk"/>
                <a:cs typeface="HelveticaNeueLTPro-Blk"/>
              </a:rPr>
              <a:t>M:0 </a:t>
            </a:r>
            <a:r>
              <a:rPr sz="806" b="1" spc="-20">
                <a:solidFill>
                  <a:srgbClr val="6D6E71"/>
                </a:solidFill>
                <a:latin typeface="HelveticaNeueLTPro-Blk"/>
                <a:cs typeface="HelveticaNeueLTPro-Blk"/>
              </a:rPr>
              <a:t>Y:100</a:t>
            </a:r>
            <a:r>
              <a:rPr sz="806" b="1" spc="-69">
                <a:solidFill>
                  <a:srgbClr val="6D6E71"/>
                </a:solidFill>
                <a:latin typeface="HelveticaNeueLTPro-Blk"/>
                <a:cs typeface="HelveticaNeueLTPro-Blk"/>
              </a:rPr>
              <a:t> </a:t>
            </a:r>
            <a:r>
              <a:rPr sz="806" b="1" spc="4">
                <a:solidFill>
                  <a:srgbClr val="6D6E71"/>
                </a:solidFill>
                <a:latin typeface="HelveticaNeueLTPro-Blk"/>
                <a:cs typeface="HelveticaNeueLTPro-Blk"/>
              </a:rPr>
              <a:t>K:0  </a:t>
            </a:r>
            <a:r>
              <a:rPr sz="806" b="1" spc="8">
                <a:solidFill>
                  <a:srgbClr val="6D6E71"/>
                </a:solidFill>
                <a:latin typeface="HelveticaNeueLTPro-Blk"/>
                <a:cs typeface="HelveticaNeueLTPro-Blk"/>
              </a:rPr>
              <a:t>R:255 </a:t>
            </a:r>
            <a:r>
              <a:rPr sz="806" b="1" spc="4">
                <a:solidFill>
                  <a:srgbClr val="6D6E71"/>
                </a:solidFill>
                <a:latin typeface="HelveticaNeueLTPro-Blk"/>
                <a:cs typeface="HelveticaNeueLTPro-Blk"/>
              </a:rPr>
              <a:t>G:230</a:t>
            </a:r>
            <a:r>
              <a:rPr sz="806" b="1" spc="-40">
                <a:solidFill>
                  <a:srgbClr val="6D6E71"/>
                </a:solidFill>
                <a:latin typeface="HelveticaNeueLTPro-Blk"/>
                <a:cs typeface="HelveticaNeueLTPro-Blk"/>
              </a:rPr>
              <a:t> </a:t>
            </a:r>
            <a:r>
              <a:rPr sz="806" b="1" spc="8">
                <a:solidFill>
                  <a:srgbClr val="6D6E71"/>
                </a:solidFill>
                <a:latin typeface="HelveticaNeueLTPro-Blk"/>
                <a:cs typeface="HelveticaNeueLTPro-Blk"/>
              </a:rPr>
              <a:t>B:0</a:t>
            </a:r>
            <a:endParaRPr sz="806">
              <a:solidFill>
                <a:prstClr val="black"/>
              </a:solidFill>
              <a:latin typeface="HelveticaNeueLTPro-Blk"/>
              <a:cs typeface="HelveticaNeueLTPro-Blk"/>
            </a:endParaRPr>
          </a:p>
        </p:txBody>
      </p:sp>
      <p:sp>
        <p:nvSpPr>
          <p:cNvPr id="19" name="object 2">
            <a:extLst>
              <a:ext uri="{FF2B5EF4-FFF2-40B4-BE49-F238E27FC236}">
                <a16:creationId xmlns:a16="http://schemas.microsoft.com/office/drawing/2014/main" id="{D65B0A28-BEED-464F-B891-E16761BDB641}"/>
              </a:ext>
            </a:extLst>
          </p:cNvPr>
          <p:cNvSpPr txBox="1"/>
          <p:nvPr userDrawn="1"/>
        </p:nvSpPr>
        <p:spPr>
          <a:xfrm>
            <a:off x="6159910" y="285729"/>
            <a:ext cx="5443296" cy="1513253"/>
          </a:xfrm>
          <a:prstGeom prst="rect">
            <a:avLst/>
          </a:prstGeom>
        </p:spPr>
        <p:txBody>
          <a:bodyPr vert="horz" wrap="square" lIns="0" tIns="10241" rIns="0" bIns="0" rtlCol="0">
            <a:spAutoFit/>
          </a:bodyPr>
          <a:lstStyle/>
          <a:p>
            <a:pPr marL="10241" defTabSz="737372">
              <a:spcBef>
                <a:spcPts val="81"/>
              </a:spcBef>
            </a:pPr>
            <a:r>
              <a:rPr sz="968" b="1">
                <a:solidFill>
                  <a:srgbClr val="FFBF22"/>
                </a:solidFill>
                <a:latin typeface="HelveticaNeueLTPro-Hv"/>
                <a:cs typeface="HelveticaNeueLTPro-Hv"/>
              </a:rPr>
              <a:t>Primary</a:t>
            </a:r>
            <a:endParaRPr sz="968">
              <a:solidFill>
                <a:srgbClr val="FFBF22"/>
              </a:solidFill>
              <a:latin typeface="HelveticaNeueLTPro-Hv"/>
              <a:cs typeface="HelveticaNeueLTPro-Hv"/>
            </a:endParaRPr>
          </a:p>
          <a:p>
            <a:pPr marL="10241" marR="4097" defTabSz="737372">
              <a:lnSpc>
                <a:spcPct val="125000"/>
              </a:lnSpc>
              <a:spcAft>
                <a:spcPts val="484"/>
              </a:spcAft>
            </a:pPr>
            <a:r>
              <a:rPr sz="806" spc="-4">
                <a:solidFill>
                  <a:srgbClr val="6D6E71"/>
                </a:solidFill>
                <a:latin typeface="HelveticaNeueLTPro-Roman"/>
                <a:cs typeface="HelveticaNeueLTPro-Roman"/>
              </a:rPr>
              <a:t>This </a:t>
            </a:r>
            <a:r>
              <a:rPr sz="806" spc="-8">
                <a:solidFill>
                  <a:srgbClr val="6D6E71"/>
                </a:solidFill>
                <a:latin typeface="HelveticaNeueLTPro-Roman"/>
                <a:cs typeface="HelveticaNeueLTPro-Roman"/>
              </a:rPr>
              <a:t>palette </a:t>
            </a:r>
            <a:r>
              <a:rPr sz="806" spc="-4">
                <a:solidFill>
                  <a:srgbClr val="6D6E71"/>
                </a:solidFill>
                <a:latin typeface="HelveticaNeueLTPro-Roman"/>
                <a:cs typeface="HelveticaNeueLTPro-Roman"/>
              </a:rPr>
              <a:t>consists </a:t>
            </a:r>
            <a:r>
              <a:rPr sz="806" spc="-8">
                <a:solidFill>
                  <a:srgbClr val="6D6E71"/>
                </a:solidFill>
                <a:latin typeface="HelveticaNeueLTPro-Roman"/>
                <a:cs typeface="HelveticaNeueLTPro-Roman"/>
              </a:rPr>
              <a:t>of </a:t>
            </a:r>
            <a:r>
              <a:rPr sz="806" spc="-12">
                <a:solidFill>
                  <a:srgbClr val="6D6E71"/>
                </a:solidFill>
                <a:latin typeface="HelveticaNeueLTPro-Roman"/>
                <a:cs typeface="HelveticaNeueLTPro-Roman"/>
              </a:rPr>
              <a:t>yellows </a:t>
            </a:r>
            <a:r>
              <a:rPr sz="806" spc="-4">
                <a:solidFill>
                  <a:srgbClr val="6D6E71"/>
                </a:solidFill>
                <a:latin typeface="HelveticaNeueLTPro-Roman"/>
                <a:cs typeface="HelveticaNeueLTPro-Roman"/>
              </a:rPr>
              <a:t>and oranges, which </a:t>
            </a:r>
            <a:r>
              <a:rPr sz="806" spc="-12">
                <a:solidFill>
                  <a:srgbClr val="6D6E71"/>
                </a:solidFill>
                <a:latin typeface="HelveticaNeueLTPro-Roman"/>
                <a:cs typeface="HelveticaNeueLTPro-Roman"/>
              </a:rPr>
              <a:t>radiate </a:t>
            </a:r>
            <a:r>
              <a:rPr sz="806" spc="-8">
                <a:solidFill>
                  <a:srgbClr val="6D6E71"/>
                </a:solidFill>
                <a:latin typeface="HelveticaNeueLTPro-Roman"/>
                <a:cs typeface="HelveticaNeueLTPro-Roman"/>
              </a:rPr>
              <a:t>ambition, </a:t>
            </a:r>
            <a:r>
              <a:rPr sz="806" spc="-12">
                <a:solidFill>
                  <a:srgbClr val="6D6E71"/>
                </a:solidFill>
                <a:latin typeface="HelveticaNeueLTPro-Roman"/>
                <a:cs typeface="HelveticaNeueLTPro-Roman"/>
              </a:rPr>
              <a:t>energy, </a:t>
            </a:r>
            <a:r>
              <a:rPr sz="806" spc="-8">
                <a:solidFill>
                  <a:srgbClr val="6D6E71"/>
                </a:solidFill>
                <a:latin typeface="HelveticaNeueLTPro-Roman"/>
                <a:cs typeface="HelveticaNeueLTPro-Roman"/>
              </a:rPr>
              <a:t>warmth, </a:t>
            </a:r>
            <a:r>
              <a:rPr sz="806" spc="-4">
                <a:solidFill>
                  <a:srgbClr val="6D6E71"/>
                </a:solidFill>
                <a:latin typeface="HelveticaNeueLTPro-Roman"/>
                <a:cs typeface="HelveticaNeueLTPro-Roman"/>
              </a:rPr>
              <a:t>passion and </a:t>
            </a:r>
            <a:r>
              <a:rPr sz="806" spc="-12">
                <a:solidFill>
                  <a:srgbClr val="6D6E71"/>
                </a:solidFill>
                <a:latin typeface="HelveticaNeueLTPro-Roman"/>
                <a:cs typeface="HelveticaNeueLTPro-Roman"/>
              </a:rPr>
              <a:t>originality. </a:t>
            </a:r>
            <a:br>
              <a:rPr lang="en-GB" sz="806" spc="-12">
                <a:solidFill>
                  <a:srgbClr val="6D6E71"/>
                </a:solidFill>
                <a:latin typeface="HelveticaNeueLTPro-Roman"/>
                <a:cs typeface="HelveticaNeueLTPro-Roman"/>
              </a:rPr>
            </a:br>
            <a:r>
              <a:rPr sz="806" spc="-32">
                <a:solidFill>
                  <a:srgbClr val="6D6E71"/>
                </a:solidFill>
                <a:latin typeface="HelveticaNeueLTPro-Roman"/>
                <a:cs typeface="HelveticaNeueLTPro-Roman"/>
              </a:rPr>
              <a:t>You </a:t>
            </a:r>
            <a:r>
              <a:rPr sz="806">
                <a:solidFill>
                  <a:srgbClr val="6D6E71"/>
                </a:solidFill>
                <a:latin typeface="HelveticaNeueLTPro-Roman"/>
                <a:cs typeface="HelveticaNeueLTPro-Roman"/>
              </a:rPr>
              <a:t>can </a:t>
            </a:r>
            <a:r>
              <a:rPr sz="806" spc="-4">
                <a:solidFill>
                  <a:srgbClr val="6D6E71"/>
                </a:solidFill>
                <a:latin typeface="HelveticaNeueLTPro-Roman"/>
                <a:cs typeface="HelveticaNeueLTPro-Roman"/>
              </a:rPr>
              <a:t>use </a:t>
            </a:r>
            <a:r>
              <a:rPr sz="806">
                <a:solidFill>
                  <a:srgbClr val="6D6E71"/>
                </a:solidFill>
                <a:latin typeface="HelveticaNeueLTPro-Roman"/>
                <a:cs typeface="HelveticaNeueLTPro-Roman"/>
              </a:rPr>
              <a:t>a </a:t>
            </a:r>
            <a:r>
              <a:rPr sz="806" spc="-8">
                <a:solidFill>
                  <a:srgbClr val="6D6E71"/>
                </a:solidFill>
                <a:latin typeface="HelveticaNeueLTPro-Roman"/>
                <a:cs typeface="HelveticaNeueLTPro-Roman"/>
              </a:rPr>
              <a:t>gradient of </a:t>
            </a:r>
            <a:r>
              <a:rPr sz="806" spc="-4">
                <a:solidFill>
                  <a:srgbClr val="6D6E71"/>
                </a:solidFill>
                <a:latin typeface="HelveticaNeueLTPro-Roman"/>
                <a:cs typeface="HelveticaNeueLTPro-Roman"/>
              </a:rPr>
              <a:t>these </a:t>
            </a:r>
            <a:r>
              <a:rPr sz="806" spc="-4" err="1">
                <a:solidFill>
                  <a:srgbClr val="6D6E71"/>
                </a:solidFill>
                <a:latin typeface="HelveticaNeueLTPro-Roman"/>
                <a:cs typeface="HelveticaNeueLTPro-Roman"/>
              </a:rPr>
              <a:t>colours</a:t>
            </a:r>
            <a:r>
              <a:rPr sz="806" spc="-4">
                <a:solidFill>
                  <a:srgbClr val="6D6E71"/>
                </a:solidFill>
                <a:latin typeface="HelveticaNeueLTPro-Roman"/>
                <a:cs typeface="HelveticaNeueLTPro-Roman"/>
              </a:rPr>
              <a:t> </a:t>
            </a:r>
            <a:r>
              <a:rPr sz="806">
                <a:solidFill>
                  <a:srgbClr val="6D6E71"/>
                </a:solidFill>
                <a:latin typeface="HelveticaNeueLTPro-Roman"/>
                <a:cs typeface="HelveticaNeueLTPro-Roman"/>
              </a:rPr>
              <a:t>as a</a:t>
            </a:r>
            <a:r>
              <a:rPr sz="806" spc="20">
                <a:solidFill>
                  <a:srgbClr val="6D6E71"/>
                </a:solidFill>
                <a:latin typeface="HelveticaNeueLTPro-Roman"/>
                <a:cs typeface="HelveticaNeueLTPro-Roman"/>
              </a:rPr>
              <a:t> </a:t>
            </a:r>
            <a:r>
              <a:rPr sz="806" spc="-8">
                <a:solidFill>
                  <a:srgbClr val="6D6E71"/>
                </a:solidFill>
                <a:latin typeface="HelveticaNeueLTPro-Roman"/>
                <a:cs typeface="HelveticaNeueLTPro-Roman"/>
              </a:rPr>
              <a:t>background.</a:t>
            </a:r>
            <a:endParaRPr lang="en-GB" sz="806" spc="-8">
              <a:solidFill>
                <a:srgbClr val="6D6E71"/>
              </a:solidFill>
              <a:latin typeface="HelveticaNeueLTPro-Roman"/>
              <a:cs typeface="HelveticaNeueLTPro-Roman"/>
            </a:endParaRPr>
          </a:p>
          <a:p>
            <a:pPr marL="10241" defTabSz="737372"/>
            <a:r>
              <a:rPr lang="en-GB" sz="968" b="1">
                <a:solidFill>
                  <a:srgbClr val="FFBF22"/>
                </a:solidFill>
                <a:latin typeface="HelveticaNeueLTPro-Hv"/>
                <a:cs typeface="HelveticaNeueLTPro-Hv"/>
              </a:rPr>
              <a:t>Complementary</a:t>
            </a:r>
            <a:endParaRPr lang="en-GB" sz="968">
              <a:solidFill>
                <a:srgbClr val="FFBF22"/>
              </a:solidFill>
              <a:latin typeface="HelveticaNeueLTPro-Hv"/>
              <a:cs typeface="HelveticaNeueLTPro-Hv"/>
            </a:endParaRPr>
          </a:p>
          <a:p>
            <a:pPr marL="10241" marR="4097" defTabSz="737372">
              <a:lnSpc>
                <a:spcPct val="125000"/>
              </a:lnSpc>
              <a:spcAft>
                <a:spcPts val="484"/>
              </a:spcAft>
            </a:pPr>
            <a:r>
              <a:rPr lang="en-GB" sz="806" spc="-8">
                <a:solidFill>
                  <a:srgbClr val="6D6E71"/>
                </a:solidFill>
                <a:latin typeface="HelveticaNeueLTPro-Roman"/>
                <a:cs typeface="HelveticaNeueLTPro-Roman"/>
              </a:rPr>
              <a:t>Consisting of </a:t>
            </a:r>
            <a:r>
              <a:rPr lang="en-GB" sz="806">
                <a:solidFill>
                  <a:srgbClr val="6D6E71"/>
                </a:solidFill>
                <a:latin typeface="HelveticaNeueLTPro-Roman"/>
                <a:cs typeface="HelveticaNeueLTPro-Roman"/>
              </a:rPr>
              <a:t>a secondary </a:t>
            </a:r>
            <a:r>
              <a:rPr lang="en-GB" sz="806" spc="-4">
                <a:solidFill>
                  <a:srgbClr val="6D6E71"/>
                </a:solidFill>
                <a:latin typeface="HelveticaNeueLTPro-Roman"/>
                <a:cs typeface="HelveticaNeueLTPro-Roman"/>
              </a:rPr>
              <a:t>and </a:t>
            </a:r>
            <a:r>
              <a:rPr lang="en-GB" sz="806">
                <a:solidFill>
                  <a:srgbClr val="6D6E71"/>
                </a:solidFill>
                <a:latin typeface="HelveticaNeueLTPro-Roman"/>
                <a:cs typeface="HelveticaNeueLTPro-Roman"/>
              </a:rPr>
              <a:t>tertiary </a:t>
            </a:r>
            <a:r>
              <a:rPr lang="en-GB" sz="806" spc="-8">
                <a:solidFill>
                  <a:srgbClr val="6D6E71"/>
                </a:solidFill>
                <a:latin typeface="HelveticaNeueLTPro-Roman"/>
                <a:cs typeface="HelveticaNeueLTPro-Roman"/>
              </a:rPr>
              <a:t>palette. </a:t>
            </a:r>
            <a:r>
              <a:rPr lang="en-GB" sz="806" spc="-4">
                <a:solidFill>
                  <a:srgbClr val="6D6E71"/>
                </a:solidFill>
                <a:latin typeface="HelveticaNeueLTPro-Roman"/>
                <a:cs typeface="HelveticaNeueLTPro-Roman"/>
              </a:rPr>
              <a:t>This </a:t>
            </a:r>
            <a:r>
              <a:rPr lang="en-GB" sz="806" spc="-8">
                <a:solidFill>
                  <a:srgbClr val="6D6E71"/>
                </a:solidFill>
                <a:latin typeface="HelveticaNeueLTPro-Roman"/>
                <a:cs typeface="HelveticaNeueLTPro-Roman"/>
              </a:rPr>
              <a:t>palette </a:t>
            </a:r>
            <a:r>
              <a:rPr lang="en-GB" sz="806" spc="-4">
                <a:solidFill>
                  <a:srgbClr val="6D6E71"/>
                </a:solidFill>
                <a:latin typeface="HelveticaNeueLTPro-Roman"/>
                <a:cs typeface="HelveticaNeueLTPro-Roman"/>
              </a:rPr>
              <a:t>is  designed </a:t>
            </a:r>
            <a:r>
              <a:rPr lang="en-GB" sz="806" spc="-12">
                <a:solidFill>
                  <a:srgbClr val="6D6E71"/>
                </a:solidFill>
                <a:latin typeface="HelveticaNeueLTPro-Roman"/>
                <a:cs typeface="HelveticaNeueLTPro-Roman"/>
              </a:rPr>
              <a:t>to </a:t>
            </a:r>
            <a:r>
              <a:rPr lang="en-GB" sz="806">
                <a:solidFill>
                  <a:srgbClr val="6D6E71"/>
                </a:solidFill>
                <a:latin typeface="HelveticaNeueLTPro-Roman"/>
                <a:cs typeface="HelveticaNeueLTPro-Roman"/>
              </a:rPr>
              <a:t>support </a:t>
            </a:r>
            <a:r>
              <a:rPr lang="en-GB" sz="806" spc="-8">
                <a:solidFill>
                  <a:srgbClr val="6D6E71"/>
                </a:solidFill>
                <a:latin typeface="HelveticaNeueLTPro-Roman"/>
                <a:cs typeface="HelveticaNeueLTPro-Roman"/>
              </a:rPr>
              <a:t>the </a:t>
            </a:r>
            <a:r>
              <a:rPr lang="en-GB" sz="806">
                <a:solidFill>
                  <a:srgbClr val="6D6E71"/>
                </a:solidFill>
                <a:latin typeface="HelveticaNeueLTPro-Roman"/>
                <a:cs typeface="HelveticaNeueLTPro-Roman"/>
              </a:rPr>
              <a:t>primary </a:t>
            </a:r>
            <a:r>
              <a:rPr lang="en-GB" sz="806" spc="-4">
                <a:solidFill>
                  <a:srgbClr val="6D6E71"/>
                </a:solidFill>
                <a:latin typeface="HelveticaNeueLTPro-Roman"/>
                <a:cs typeface="HelveticaNeueLTPro-Roman"/>
              </a:rPr>
              <a:t>colours. Ideal if </a:t>
            </a:r>
            <a:r>
              <a:rPr lang="en-GB" sz="806" spc="-8">
                <a:solidFill>
                  <a:srgbClr val="6D6E71"/>
                </a:solidFill>
                <a:latin typeface="HelveticaNeueLTPro-Roman"/>
                <a:cs typeface="HelveticaNeueLTPro-Roman"/>
              </a:rPr>
              <a:t>communication </a:t>
            </a:r>
            <a:r>
              <a:rPr lang="en-GB" sz="806">
                <a:solidFill>
                  <a:srgbClr val="6D6E71"/>
                </a:solidFill>
                <a:latin typeface="HelveticaNeueLTPro-Roman"/>
                <a:cs typeface="HelveticaNeueLTPro-Roman"/>
              </a:rPr>
              <a:t>needs further </a:t>
            </a:r>
            <a:r>
              <a:rPr lang="en-GB" sz="806" spc="-4">
                <a:solidFill>
                  <a:srgbClr val="6D6E71"/>
                </a:solidFill>
                <a:latin typeface="HelveticaNeueLTPro-Roman"/>
                <a:cs typeface="HelveticaNeueLTPro-Roman"/>
              </a:rPr>
              <a:t>stand out. </a:t>
            </a:r>
            <a:r>
              <a:rPr lang="en-GB" sz="806">
                <a:solidFill>
                  <a:srgbClr val="6D6E71"/>
                </a:solidFill>
                <a:latin typeface="HelveticaNeueLTPro-Roman"/>
                <a:cs typeface="HelveticaNeueLTPro-Roman"/>
              </a:rPr>
              <a:t>These </a:t>
            </a:r>
            <a:r>
              <a:rPr lang="en-GB" sz="806" spc="-4">
                <a:solidFill>
                  <a:srgbClr val="6D6E71"/>
                </a:solidFill>
                <a:latin typeface="HelveticaNeueLTPro-Roman"/>
                <a:cs typeface="HelveticaNeueLTPro-Roman"/>
              </a:rPr>
              <a:t>colours are also designed </a:t>
            </a:r>
            <a:r>
              <a:rPr lang="en-GB" sz="806" spc="-8">
                <a:solidFill>
                  <a:srgbClr val="6D6E71"/>
                </a:solidFill>
                <a:latin typeface="HelveticaNeueLTPro-Roman"/>
                <a:cs typeface="HelveticaNeueLTPro-Roman"/>
              </a:rPr>
              <a:t>with </a:t>
            </a:r>
            <a:r>
              <a:rPr lang="en-GB" sz="806">
                <a:solidFill>
                  <a:srgbClr val="6D6E71"/>
                </a:solidFill>
                <a:latin typeface="HelveticaNeueLTPro-Roman"/>
                <a:cs typeface="HelveticaNeueLTPro-Roman"/>
              </a:rPr>
              <a:t>charts </a:t>
            </a:r>
            <a:r>
              <a:rPr lang="en-GB" sz="806" spc="-4">
                <a:solidFill>
                  <a:srgbClr val="6D6E71"/>
                </a:solidFill>
                <a:latin typeface="HelveticaNeueLTPro-Roman"/>
                <a:cs typeface="HelveticaNeueLTPro-Roman"/>
              </a:rPr>
              <a:t>and colour </a:t>
            </a:r>
            <a:r>
              <a:rPr lang="en-GB" sz="806" spc="-8">
                <a:solidFill>
                  <a:srgbClr val="6D6E71"/>
                </a:solidFill>
                <a:latin typeface="HelveticaNeueLTPro-Roman"/>
                <a:cs typeface="HelveticaNeueLTPro-Roman"/>
              </a:rPr>
              <a:t>coordinating </a:t>
            </a:r>
            <a:r>
              <a:rPr lang="en-GB" sz="806" spc="-4">
                <a:solidFill>
                  <a:srgbClr val="6D6E71"/>
                </a:solidFill>
                <a:latin typeface="HelveticaNeueLTPro-Roman"/>
                <a:cs typeface="HelveticaNeueLTPro-Roman"/>
              </a:rPr>
              <a:t>in</a:t>
            </a:r>
            <a:r>
              <a:rPr lang="en-GB" sz="806" spc="8">
                <a:solidFill>
                  <a:srgbClr val="6D6E71"/>
                </a:solidFill>
                <a:latin typeface="HelveticaNeueLTPro-Roman"/>
                <a:cs typeface="HelveticaNeueLTPro-Roman"/>
              </a:rPr>
              <a:t> </a:t>
            </a:r>
            <a:r>
              <a:rPr lang="en-GB" sz="806" spc="-8">
                <a:solidFill>
                  <a:srgbClr val="6D6E71"/>
                </a:solidFill>
                <a:latin typeface="HelveticaNeueLTPro-Roman"/>
                <a:cs typeface="HelveticaNeueLTPro-Roman"/>
              </a:rPr>
              <a:t>mind.</a:t>
            </a:r>
          </a:p>
          <a:p>
            <a:pPr marL="10241" defTabSz="737372">
              <a:spcBef>
                <a:spcPts val="81"/>
              </a:spcBef>
            </a:pPr>
            <a:r>
              <a:rPr lang="en-GB" sz="968" b="1" spc="-4">
                <a:solidFill>
                  <a:srgbClr val="FFBF22"/>
                </a:solidFill>
                <a:latin typeface="HelveticaNeueLTPro-Hv"/>
                <a:cs typeface="HelveticaNeueLTPro-Hv"/>
              </a:rPr>
              <a:t>Note</a:t>
            </a:r>
            <a:endParaRPr lang="en-GB" sz="968">
              <a:solidFill>
                <a:srgbClr val="FFBF22"/>
              </a:solidFill>
              <a:latin typeface="HelveticaNeueLTPro-Hv"/>
              <a:cs typeface="HelveticaNeueLTPro-Hv"/>
            </a:endParaRPr>
          </a:p>
          <a:p>
            <a:pPr marL="10241" marR="4097" defTabSz="737372">
              <a:lnSpc>
                <a:spcPct val="125000"/>
              </a:lnSpc>
            </a:pPr>
            <a:r>
              <a:rPr lang="en-GB" sz="806" spc="-4">
                <a:solidFill>
                  <a:srgbClr val="6D6E71"/>
                </a:solidFill>
                <a:latin typeface="HelveticaNeueLTPro-Roman"/>
                <a:cs typeface="HelveticaNeueLTPro-Roman"/>
              </a:rPr>
              <a:t>When using </a:t>
            </a:r>
            <a:r>
              <a:rPr lang="en-GB" sz="806" spc="-8">
                <a:solidFill>
                  <a:srgbClr val="6D6E71"/>
                </a:solidFill>
                <a:latin typeface="HelveticaNeueLTPro-Roman"/>
                <a:cs typeface="HelveticaNeueLTPro-Roman"/>
              </a:rPr>
              <a:t>the </a:t>
            </a:r>
            <a:r>
              <a:rPr lang="en-GB" sz="806" spc="-4">
                <a:solidFill>
                  <a:srgbClr val="6D6E71"/>
                </a:solidFill>
                <a:latin typeface="HelveticaNeueLTPro-Roman"/>
                <a:cs typeface="HelveticaNeueLTPro-Roman"/>
              </a:rPr>
              <a:t>colour </a:t>
            </a:r>
            <a:r>
              <a:rPr lang="en-GB" sz="806" spc="-8">
                <a:solidFill>
                  <a:srgbClr val="6D6E71"/>
                </a:solidFill>
                <a:latin typeface="HelveticaNeueLTPro-Roman"/>
                <a:cs typeface="HelveticaNeueLTPro-Roman"/>
              </a:rPr>
              <a:t>palette, refer </a:t>
            </a:r>
            <a:r>
              <a:rPr lang="en-GB" sz="806" spc="-12">
                <a:solidFill>
                  <a:srgbClr val="6D6E71"/>
                </a:solidFill>
                <a:latin typeface="HelveticaNeueLTPro-Roman"/>
                <a:cs typeface="HelveticaNeueLTPro-Roman"/>
              </a:rPr>
              <a:t>to </a:t>
            </a:r>
            <a:r>
              <a:rPr lang="en-GB" sz="806" spc="-8">
                <a:solidFill>
                  <a:srgbClr val="6D6E71"/>
                </a:solidFill>
                <a:latin typeface="HelveticaNeueLTPro-Roman"/>
                <a:cs typeface="HelveticaNeueLTPro-Roman"/>
              </a:rPr>
              <a:t>the templates provided  </a:t>
            </a:r>
            <a:r>
              <a:rPr lang="en-GB" sz="806" spc="-4">
                <a:solidFill>
                  <a:srgbClr val="6D6E71"/>
                </a:solidFill>
                <a:latin typeface="HelveticaNeueLTPro-Roman"/>
                <a:cs typeface="HelveticaNeueLTPro-Roman"/>
              </a:rPr>
              <a:t>and </a:t>
            </a:r>
            <a:r>
              <a:rPr lang="en-GB" sz="806">
                <a:solidFill>
                  <a:srgbClr val="6D6E71"/>
                </a:solidFill>
                <a:latin typeface="HelveticaNeueLTPro-Roman"/>
                <a:cs typeface="HelveticaNeueLTPro-Roman"/>
              </a:rPr>
              <a:t>be </a:t>
            </a:r>
            <a:r>
              <a:rPr lang="en-GB" sz="806" spc="-8">
                <a:solidFill>
                  <a:srgbClr val="6D6E71"/>
                </a:solidFill>
                <a:latin typeface="HelveticaNeueLTPro-Roman"/>
                <a:cs typeface="HelveticaNeueLTPro-Roman"/>
              </a:rPr>
              <a:t>mindful of </a:t>
            </a:r>
            <a:r>
              <a:rPr lang="en-GB" sz="806" spc="-4">
                <a:solidFill>
                  <a:srgbClr val="6D6E71"/>
                </a:solidFill>
                <a:latin typeface="HelveticaNeueLTPro-Roman"/>
                <a:cs typeface="HelveticaNeueLTPro-Roman"/>
              </a:rPr>
              <a:t>using </a:t>
            </a:r>
            <a:r>
              <a:rPr lang="en-GB" sz="806" spc="-8">
                <a:solidFill>
                  <a:srgbClr val="6D6E71"/>
                </a:solidFill>
                <a:latin typeface="HelveticaNeueLTPro-Roman"/>
                <a:cs typeface="HelveticaNeueLTPro-Roman"/>
              </a:rPr>
              <a:t>too many </a:t>
            </a:r>
            <a:r>
              <a:rPr lang="en-GB" sz="806" spc="-4">
                <a:solidFill>
                  <a:srgbClr val="6D6E71"/>
                </a:solidFill>
                <a:latin typeface="HelveticaNeueLTPro-Roman"/>
                <a:cs typeface="HelveticaNeueLTPro-Roman"/>
              </a:rPr>
              <a:t>colours on one </a:t>
            </a:r>
            <a:br>
              <a:rPr lang="en-GB" sz="806" spc="-4">
                <a:solidFill>
                  <a:srgbClr val="6D6E71"/>
                </a:solidFill>
                <a:latin typeface="HelveticaNeueLTPro-Roman"/>
                <a:cs typeface="HelveticaNeueLTPro-Roman"/>
              </a:rPr>
            </a:br>
            <a:r>
              <a:rPr lang="en-GB" sz="806" spc="-4">
                <a:solidFill>
                  <a:srgbClr val="6D6E71"/>
                </a:solidFill>
                <a:latin typeface="HelveticaNeueLTPro-Roman"/>
                <a:cs typeface="HelveticaNeueLTPro-Roman"/>
              </a:rPr>
              <a:t>piece </a:t>
            </a:r>
            <a:r>
              <a:rPr lang="en-GB" sz="806" spc="-8">
                <a:solidFill>
                  <a:srgbClr val="6D6E71"/>
                </a:solidFill>
                <a:latin typeface="HelveticaNeueLTPro-Roman"/>
                <a:cs typeface="HelveticaNeueLTPro-Roman"/>
              </a:rPr>
              <a:t>of communication. </a:t>
            </a:r>
            <a:r>
              <a:rPr lang="en-GB" sz="806" spc="-12">
                <a:solidFill>
                  <a:srgbClr val="6D6E71"/>
                </a:solidFill>
                <a:latin typeface="HelveticaNeueLTPro-Roman"/>
                <a:cs typeface="HelveticaNeueLTPro-Roman"/>
              </a:rPr>
              <a:t>Make </a:t>
            </a:r>
            <a:r>
              <a:rPr lang="en-GB" sz="806" spc="-4">
                <a:solidFill>
                  <a:srgbClr val="6D6E71"/>
                </a:solidFill>
                <a:latin typeface="HelveticaNeueLTPro-Roman"/>
                <a:cs typeface="HelveticaNeueLTPro-Roman"/>
              </a:rPr>
              <a:t>sure </a:t>
            </a:r>
            <a:r>
              <a:rPr lang="en-GB" sz="806" spc="-8">
                <a:solidFill>
                  <a:srgbClr val="6D6E71"/>
                </a:solidFill>
                <a:latin typeface="HelveticaNeueLTPro-Roman"/>
                <a:cs typeface="HelveticaNeueLTPro-Roman"/>
              </a:rPr>
              <a:t>the copy </a:t>
            </a:r>
            <a:r>
              <a:rPr lang="en-GB" sz="806" spc="-4">
                <a:solidFill>
                  <a:srgbClr val="6D6E71"/>
                </a:solidFill>
                <a:latin typeface="HelveticaNeueLTPro-Roman"/>
                <a:cs typeface="HelveticaNeueLTPro-Roman"/>
              </a:rPr>
              <a:t>and </a:t>
            </a:r>
            <a:r>
              <a:rPr lang="en-GB" sz="806">
                <a:solidFill>
                  <a:srgbClr val="6D6E71"/>
                </a:solidFill>
                <a:latin typeface="HelveticaNeueLTPro-Roman"/>
                <a:cs typeface="HelveticaNeueLTPro-Roman"/>
              </a:rPr>
              <a:t>imagery </a:t>
            </a:r>
            <a:r>
              <a:rPr lang="en-GB" sz="806" spc="-4">
                <a:solidFill>
                  <a:srgbClr val="6D6E71"/>
                </a:solidFill>
                <a:latin typeface="HelveticaNeueLTPro-Roman"/>
                <a:cs typeface="HelveticaNeueLTPro-Roman"/>
              </a:rPr>
              <a:t>are </a:t>
            </a:r>
            <a:r>
              <a:rPr lang="en-GB" sz="806" spc="-8">
                <a:solidFill>
                  <a:srgbClr val="6D6E71"/>
                </a:solidFill>
                <a:latin typeface="HelveticaNeueLTPro-Roman"/>
                <a:cs typeface="HelveticaNeueLTPro-Roman"/>
              </a:rPr>
              <a:t>legible </a:t>
            </a:r>
            <a:r>
              <a:rPr lang="en-GB" sz="806" spc="-4">
                <a:solidFill>
                  <a:srgbClr val="6D6E71"/>
                </a:solidFill>
                <a:latin typeface="HelveticaNeueLTPro-Roman"/>
                <a:cs typeface="HelveticaNeueLTPro-Roman"/>
              </a:rPr>
              <a:t>and </a:t>
            </a:r>
            <a:r>
              <a:rPr lang="en-GB" sz="806" spc="-8">
                <a:solidFill>
                  <a:srgbClr val="6D6E71"/>
                </a:solidFill>
                <a:latin typeface="HelveticaNeueLTPro-Roman"/>
                <a:cs typeface="HelveticaNeueLTPro-Roman"/>
              </a:rPr>
              <a:t>that </a:t>
            </a:r>
            <a:r>
              <a:rPr lang="en-GB" sz="806" spc="-4">
                <a:solidFill>
                  <a:srgbClr val="6D6E71"/>
                </a:solidFill>
                <a:latin typeface="HelveticaNeueLTPro-Roman"/>
                <a:cs typeface="HelveticaNeueLTPro-Roman"/>
              </a:rPr>
              <a:t>colours are used</a:t>
            </a:r>
            <a:r>
              <a:rPr lang="en-GB" sz="806" spc="16">
                <a:solidFill>
                  <a:srgbClr val="6D6E71"/>
                </a:solidFill>
                <a:latin typeface="HelveticaNeueLTPro-Roman"/>
                <a:cs typeface="HelveticaNeueLTPro-Roman"/>
              </a:rPr>
              <a:t> </a:t>
            </a:r>
            <a:r>
              <a:rPr lang="en-GB" sz="806" spc="-12">
                <a:solidFill>
                  <a:srgbClr val="6D6E71"/>
                </a:solidFill>
                <a:latin typeface="HelveticaNeueLTPro-Roman"/>
                <a:cs typeface="HelveticaNeueLTPro-Roman"/>
              </a:rPr>
              <a:t>sparingly.</a:t>
            </a:r>
            <a:endParaRPr lang="en-GB" sz="806">
              <a:solidFill>
                <a:prstClr val="black"/>
              </a:solidFill>
              <a:latin typeface="HelveticaNeueLTPro-Roman"/>
              <a:cs typeface="HelveticaNeueLTPro-Roman"/>
            </a:endParaRPr>
          </a:p>
        </p:txBody>
      </p:sp>
      <p:sp>
        <p:nvSpPr>
          <p:cNvPr id="20" name="Rectangle 19">
            <a:extLst>
              <a:ext uri="{FF2B5EF4-FFF2-40B4-BE49-F238E27FC236}">
                <a16:creationId xmlns:a16="http://schemas.microsoft.com/office/drawing/2014/main" id="{1A785225-9A48-D846-BA65-07C0DF0D6E51}"/>
              </a:ext>
            </a:extLst>
          </p:cNvPr>
          <p:cNvSpPr/>
          <p:nvPr userDrawn="1"/>
        </p:nvSpPr>
        <p:spPr>
          <a:xfrm>
            <a:off x="6096000" y="1980046"/>
            <a:ext cx="579646" cy="216341"/>
          </a:xfrm>
          <a:prstGeom prst="rect">
            <a:avLst/>
          </a:prstGeom>
        </p:spPr>
        <p:txBody>
          <a:bodyPr wrap="none">
            <a:spAutoFit/>
          </a:bodyPr>
          <a:lstStyle/>
          <a:p>
            <a:pPr marL="10241" defTabSz="737372">
              <a:spcBef>
                <a:spcPts val="81"/>
              </a:spcBef>
            </a:pPr>
            <a:r>
              <a:rPr lang="en-GB" sz="806" b="1">
                <a:solidFill>
                  <a:srgbClr val="FFBF22"/>
                </a:solidFill>
                <a:latin typeface="HelveticaNeueLTPro-Hv"/>
                <a:cs typeface="HelveticaNeueLTPro-Hv"/>
              </a:rPr>
              <a:t>Primary</a:t>
            </a:r>
            <a:endParaRPr lang="en-GB" sz="806">
              <a:solidFill>
                <a:srgbClr val="FFBF22"/>
              </a:solidFill>
              <a:latin typeface="HelveticaNeueLTPro-Hv"/>
              <a:cs typeface="HelveticaNeueLTPro-Hv"/>
            </a:endParaRPr>
          </a:p>
        </p:txBody>
      </p:sp>
      <p:sp>
        <p:nvSpPr>
          <p:cNvPr id="21" name="Rectangle 20">
            <a:extLst>
              <a:ext uri="{FF2B5EF4-FFF2-40B4-BE49-F238E27FC236}">
                <a16:creationId xmlns:a16="http://schemas.microsoft.com/office/drawing/2014/main" id="{2D20D11B-5369-8A4D-B36F-6DC0DC12C1CF}"/>
              </a:ext>
            </a:extLst>
          </p:cNvPr>
          <p:cNvSpPr/>
          <p:nvPr userDrawn="1"/>
        </p:nvSpPr>
        <p:spPr>
          <a:xfrm>
            <a:off x="6105333" y="4801764"/>
            <a:ext cx="973985" cy="216341"/>
          </a:xfrm>
          <a:prstGeom prst="rect">
            <a:avLst/>
          </a:prstGeom>
        </p:spPr>
        <p:txBody>
          <a:bodyPr wrap="none">
            <a:spAutoFit/>
          </a:bodyPr>
          <a:lstStyle/>
          <a:p>
            <a:pPr marL="10241" defTabSz="737372">
              <a:spcBef>
                <a:spcPts val="81"/>
              </a:spcBef>
            </a:pPr>
            <a:r>
              <a:rPr lang="en-GB" sz="806" b="1">
                <a:solidFill>
                  <a:srgbClr val="FFBF22"/>
                </a:solidFill>
                <a:latin typeface="HelveticaNeueLTPro-Hv"/>
                <a:cs typeface="HelveticaNeueLTPro-Hv"/>
              </a:rPr>
              <a:t>Complementary</a:t>
            </a:r>
            <a:endParaRPr lang="en-GB" sz="806">
              <a:solidFill>
                <a:srgbClr val="FFBF22"/>
              </a:solidFill>
              <a:latin typeface="HelveticaNeueLTPro-Hv"/>
              <a:cs typeface="HelveticaNeueLTPro-Hv"/>
            </a:endParaRPr>
          </a:p>
        </p:txBody>
      </p:sp>
      <p:sp>
        <p:nvSpPr>
          <p:cNvPr id="22" name="Rectangle 21">
            <a:extLst>
              <a:ext uri="{FF2B5EF4-FFF2-40B4-BE49-F238E27FC236}">
                <a16:creationId xmlns:a16="http://schemas.microsoft.com/office/drawing/2014/main" id="{80EBBE67-735C-BC45-9397-22C2FACEDCE8}"/>
              </a:ext>
            </a:extLst>
          </p:cNvPr>
          <p:cNvSpPr/>
          <p:nvPr userDrawn="1"/>
        </p:nvSpPr>
        <p:spPr>
          <a:xfrm>
            <a:off x="8885405" y="1974306"/>
            <a:ext cx="973985" cy="216341"/>
          </a:xfrm>
          <a:prstGeom prst="rect">
            <a:avLst/>
          </a:prstGeom>
        </p:spPr>
        <p:txBody>
          <a:bodyPr wrap="none">
            <a:spAutoFit/>
          </a:bodyPr>
          <a:lstStyle/>
          <a:p>
            <a:pPr marL="10241" defTabSz="737372">
              <a:spcBef>
                <a:spcPts val="81"/>
              </a:spcBef>
            </a:pPr>
            <a:r>
              <a:rPr lang="en-GB" sz="806" b="1">
                <a:solidFill>
                  <a:srgbClr val="FFBF22"/>
                </a:solidFill>
                <a:latin typeface="HelveticaNeueLTPro-Hv"/>
                <a:cs typeface="HelveticaNeueLTPro-Hv"/>
              </a:rPr>
              <a:t>Complementary</a:t>
            </a:r>
            <a:endParaRPr lang="en-GB" sz="806">
              <a:solidFill>
                <a:srgbClr val="FFBF22"/>
              </a:solidFill>
              <a:latin typeface="HelveticaNeueLTPro-Hv"/>
              <a:cs typeface="HelveticaNeueLTPro-Hv"/>
            </a:endParaRPr>
          </a:p>
        </p:txBody>
      </p:sp>
      <p:sp>
        <p:nvSpPr>
          <p:cNvPr id="23" name="Title 2">
            <a:extLst>
              <a:ext uri="{FF2B5EF4-FFF2-40B4-BE49-F238E27FC236}">
                <a16:creationId xmlns:a16="http://schemas.microsoft.com/office/drawing/2014/main" id="{705249DA-C75A-454C-80D2-291C9ADA6187}"/>
              </a:ext>
            </a:extLst>
          </p:cNvPr>
          <p:cNvSpPr txBox="1">
            <a:spLocks/>
          </p:cNvSpPr>
          <p:nvPr userDrawn="1"/>
        </p:nvSpPr>
        <p:spPr>
          <a:xfrm>
            <a:off x="505619" y="1096912"/>
            <a:ext cx="3961895" cy="824764"/>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defTabSz="737354"/>
            <a:r>
              <a:rPr lang="en-GB" sz="3548">
                <a:latin typeface="Helvetica Neue LT Pro 55 Roman" panose="020B0604020202020204" pitchFamily="34" charset="77"/>
              </a:rPr>
              <a:t>Title Slide Header</a:t>
            </a:r>
          </a:p>
          <a:p>
            <a:pPr defTabSz="737354"/>
            <a:r>
              <a:rPr lang="en-US" sz="1129">
                <a:solidFill>
                  <a:prstClr val="black">
                    <a:lumMod val="65000"/>
                    <a:lumOff val="35000"/>
                  </a:prstClr>
                </a:solidFill>
                <a:latin typeface="Helvetica Neue LT Pro 55 Roman" panose="020B0604020202020204" pitchFamily="34" charset="77"/>
              </a:rPr>
              <a:t>Helvetica Neue Lt Pro – 44pt</a:t>
            </a:r>
          </a:p>
        </p:txBody>
      </p:sp>
      <p:sp>
        <p:nvSpPr>
          <p:cNvPr id="24" name="Text Placeholder 3">
            <a:extLst>
              <a:ext uri="{FF2B5EF4-FFF2-40B4-BE49-F238E27FC236}">
                <a16:creationId xmlns:a16="http://schemas.microsoft.com/office/drawing/2014/main" id="{897AA2E2-E1CF-3541-A4BF-B5E6E7D34363}"/>
              </a:ext>
            </a:extLst>
          </p:cNvPr>
          <p:cNvSpPr txBox="1">
            <a:spLocks/>
          </p:cNvSpPr>
          <p:nvPr userDrawn="1"/>
        </p:nvSpPr>
        <p:spPr>
          <a:xfrm>
            <a:off x="505620" y="2199132"/>
            <a:ext cx="4399855" cy="1827906"/>
          </a:xfrm>
          <a:prstGeom prst="rect">
            <a:avLst/>
          </a:prstGeom>
          <a:ln>
            <a:noFill/>
          </a:ln>
        </p:spPr>
        <p:txBody>
          <a:bodyPr/>
          <a:lstStyle>
            <a:lvl1pPr marL="0" indent="0" algn="l" defTabSz="914377" rtl="0" eaLnBrk="1" latinLnBrk="0" hangingPunct="1">
              <a:lnSpc>
                <a:spcPct val="90000"/>
              </a:lnSpc>
              <a:spcBef>
                <a:spcPts val="1000"/>
              </a:spcBef>
              <a:buFont typeface="Arial" panose="020B0604020202020204" pitchFamily="34" charset="0"/>
              <a:buNone/>
              <a:defRPr sz="1400" b="0" i="0" kern="1200">
                <a:solidFill>
                  <a:srgbClr val="FFBF22"/>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37354">
              <a:spcBef>
                <a:spcPts val="806"/>
              </a:spcBef>
              <a:defRPr/>
            </a:pPr>
            <a:r>
              <a:rPr lang="en-GB" sz="1290">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Lorem ipsum dolor sit amet, consectetuer adipiscing elit. Maecenas porttitor congue massa. Fusce posuere, magna sed pulvinar ultricies, purus lectus malesuada libero, sit amet commodo magna eros quis urna.</a:t>
            </a:r>
          </a:p>
          <a:p>
            <a:pPr defTabSz="737354">
              <a:spcBef>
                <a:spcPts val="806"/>
              </a:spcBef>
              <a:defRPr/>
            </a:pPr>
            <a:r>
              <a:rPr lang="en-GB" sz="1290">
                <a:solidFill>
                  <a:srgbClr val="000000">
                    <a:lumMod val="65000"/>
                    <a:lumOff val="35000"/>
                  </a:srgbClr>
                </a:solidFill>
                <a:latin typeface="Helvetica Neue LT Pro 55 Roman" panose="020B0604020202020204" pitchFamily="34" charset="77"/>
              </a:rPr>
              <a:t>Lorem ipsum dolor sit amet, consectetuer adipiscing elit. Maecenas porttitor congue massa. Fusce posuere, magna sed pulvinar ultricies, purus lectus malesuada libero, sit amet commodo magna eros quis urna.</a:t>
            </a:r>
          </a:p>
          <a:p>
            <a:pPr defTabSz="737354">
              <a:spcBef>
                <a:spcPts val="806"/>
              </a:spcBef>
              <a:defRPr/>
            </a:pPr>
            <a:r>
              <a:rPr lang="en-GB" sz="1290">
                <a:latin typeface="Helvetica Neue LT Pro 55 Roman" panose="020B0604020202020204" pitchFamily="34" charset="77"/>
              </a:rPr>
              <a:t>Intro copy – Helvetica Neue LT Pro – 16pt </a:t>
            </a:r>
          </a:p>
          <a:p>
            <a:pPr defTabSz="737354">
              <a:spcBef>
                <a:spcPts val="806"/>
              </a:spcBef>
              <a:defRPr/>
            </a:pPr>
            <a:endParaRPr lang="en-GB" sz="1290">
              <a:solidFill>
                <a:srgbClr val="000000">
                  <a:lumMod val="65000"/>
                  <a:lumOff val="35000"/>
                </a:srgbClr>
              </a:solidFill>
              <a:latin typeface="Helvetica Neue LT Pro 55 Roman" panose="020B0604020202020204" pitchFamily="34" charset="77"/>
            </a:endParaRPr>
          </a:p>
        </p:txBody>
      </p:sp>
      <p:sp>
        <p:nvSpPr>
          <p:cNvPr id="25" name="Text Placeholder 4">
            <a:extLst>
              <a:ext uri="{FF2B5EF4-FFF2-40B4-BE49-F238E27FC236}">
                <a16:creationId xmlns:a16="http://schemas.microsoft.com/office/drawing/2014/main" id="{8E220FFE-5FDA-3849-836D-ACB2EF7024F9}"/>
              </a:ext>
            </a:extLst>
          </p:cNvPr>
          <p:cNvSpPr txBox="1">
            <a:spLocks/>
          </p:cNvSpPr>
          <p:nvPr userDrawn="1"/>
        </p:nvSpPr>
        <p:spPr>
          <a:xfrm>
            <a:off x="505620" y="4392704"/>
            <a:ext cx="4179168" cy="216972"/>
          </a:xfrm>
          <a:prstGeom prst="rect">
            <a:avLst/>
          </a:prstGeom>
          <a:ln>
            <a:noFill/>
          </a:ln>
        </p:spPr>
        <p:txBody>
          <a:bodyPr/>
          <a:lstStyle>
            <a:lvl1pPr marL="0" indent="0" algn="l" defTabSz="914377" rtl="0" eaLnBrk="1" latinLnBrk="0" hangingPunct="1">
              <a:lnSpc>
                <a:spcPct val="90000"/>
              </a:lnSpc>
              <a:spcBef>
                <a:spcPts val="1000"/>
              </a:spcBef>
              <a:buFont typeface="Arial" panose="020B0604020202020204" pitchFamily="34" charset="0"/>
              <a:buNone/>
              <a:defRPr sz="1200" b="1" i="1" kern="1200">
                <a:solidFill>
                  <a:srgbClr val="E75400"/>
                </a:solidFill>
                <a:latin typeface="Helvetica Neue LT Std 97 Black " panose="020B0604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37354">
              <a:spcBef>
                <a:spcPts val="806"/>
              </a:spcBef>
            </a:pPr>
            <a:r>
              <a:rPr lang="en-GB" sz="1290" b="0" i="0">
                <a:solidFill>
                  <a:srgbClr val="F26522"/>
                </a:solidFill>
                <a:latin typeface="Helvetica Neue LT Pro 55 Roman" panose="020B0604020202020204" pitchFamily="34" charset="77"/>
              </a:rPr>
              <a:t>Sub Header Copy Here – Helvetica Neue Lt Pro – 16pt</a:t>
            </a:r>
          </a:p>
          <a:p>
            <a:pPr defTabSz="737354">
              <a:spcBef>
                <a:spcPts val="806"/>
              </a:spcBef>
            </a:pPr>
            <a:endParaRPr lang="en-US" sz="1290" b="0" i="0">
              <a:latin typeface="Helvetica Neue LT Std 65 Medium" panose="020B0604020202020204" pitchFamily="34" charset="0"/>
            </a:endParaRPr>
          </a:p>
        </p:txBody>
      </p:sp>
      <p:sp>
        <p:nvSpPr>
          <p:cNvPr id="26" name="Text Placeholder 5">
            <a:extLst>
              <a:ext uri="{FF2B5EF4-FFF2-40B4-BE49-F238E27FC236}">
                <a16:creationId xmlns:a16="http://schemas.microsoft.com/office/drawing/2014/main" id="{7E28C139-CAD0-5C49-9F98-ED8F66B34D0B}"/>
              </a:ext>
            </a:extLst>
          </p:cNvPr>
          <p:cNvSpPr txBox="1">
            <a:spLocks/>
          </p:cNvSpPr>
          <p:nvPr userDrawn="1"/>
        </p:nvSpPr>
        <p:spPr>
          <a:xfrm>
            <a:off x="505619" y="4787365"/>
            <a:ext cx="4256373" cy="948457"/>
          </a:xfrm>
          <a:prstGeom prst="rect">
            <a:avLst/>
          </a:prstGeom>
          <a:ln>
            <a:noFill/>
          </a:ln>
        </p:spPr>
        <p:txBody>
          <a:bodyPr numCol="2"/>
          <a:lstStyle>
            <a:lvl1pPr marL="285750" indent="-285750" algn="l" defTabSz="914377" rtl="0" eaLnBrk="1" latinLnBrk="0" hangingPunct="1">
              <a:lnSpc>
                <a:spcPct val="90000"/>
              </a:lnSpc>
              <a:spcBef>
                <a:spcPts val="1000"/>
              </a:spcBef>
              <a:buFont typeface="Arial" panose="020B0604020202020204" pitchFamily="34" charset="0"/>
              <a:buChar char="•"/>
              <a:defRPr sz="1200" b="0" i="0" kern="1200">
                <a:solidFill>
                  <a:schemeClr val="tx1">
                    <a:lumMod val="65000"/>
                    <a:lumOff val="35000"/>
                  </a:schemeClr>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20201E"/>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20201E"/>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0429" indent="-230429" defTabSz="737354">
              <a:spcBef>
                <a:spcPts val="806"/>
              </a:spcBef>
            </a:pPr>
            <a:r>
              <a:rPr lang="en-US" sz="887">
                <a:solidFill>
                  <a:prstClr val="black">
                    <a:lumMod val="65000"/>
                    <a:lumOff val="35000"/>
                  </a:prstClr>
                </a:solidFill>
                <a:latin typeface="Helvetica Neue LT Pro 45 Light" panose="020B0403020202020204" pitchFamily="34" charset="77"/>
              </a:rPr>
              <a:t>Ab inis est aut voloriae. Genesseria ipicatur ad quia dit eatur repudae doluptat</a:t>
            </a:r>
            <a:br>
              <a:rPr lang="en-GB" sz="887">
                <a:solidFill>
                  <a:srgbClr val="000000">
                    <a:lumMod val="65000"/>
                    <a:lumOff val="35000"/>
                  </a:srgbClr>
                </a:solidFill>
                <a:latin typeface="Helvetica Neue LT Pro 45 Light" panose="020B0403020202020204" pitchFamily="34" charset="77"/>
              </a:rPr>
            </a:br>
            <a:br>
              <a:rPr lang="en-GB" sz="887">
                <a:solidFill>
                  <a:srgbClr val="000000">
                    <a:lumMod val="65000"/>
                    <a:lumOff val="35000"/>
                  </a:srgbClr>
                </a:solidFill>
                <a:latin typeface="Helvetica Neue LT Pro 45 Light" panose="020B0403020202020204" pitchFamily="34" charset="77"/>
              </a:rPr>
            </a:br>
            <a:r>
              <a:rPr lang="en-US" sz="887">
                <a:solidFill>
                  <a:prstClr val="black">
                    <a:lumMod val="65000"/>
                    <a:lumOff val="35000"/>
                  </a:prstClr>
                </a:solidFill>
                <a:latin typeface="Helvetica Neue LT Pro 45 Light" panose="020B0403020202020204" pitchFamily="34" charset="77"/>
              </a:rPr>
              <a:t>Quid est, sunti officiist, to volut </a:t>
            </a:r>
            <a:br>
              <a:rPr lang="en-US" sz="887">
                <a:solidFill>
                  <a:prstClr val="black">
                    <a:lumMod val="65000"/>
                    <a:lumOff val="35000"/>
                  </a:prstClr>
                </a:solidFill>
                <a:latin typeface="Helvetica Neue LT Pro 45 Light" panose="020B0403020202020204" pitchFamily="34" charset="77"/>
              </a:rPr>
            </a:br>
            <a:r>
              <a:rPr lang="en-US" sz="887">
                <a:solidFill>
                  <a:prstClr val="black">
                    <a:lumMod val="65000"/>
                    <a:lumOff val="35000"/>
                  </a:prstClr>
                </a:solidFill>
                <a:latin typeface="Helvetica Neue LT Pro 45 Light" panose="020B0403020202020204" pitchFamily="34" charset="77"/>
              </a:rPr>
              <a:t>aut et qui </a:t>
            </a:r>
          </a:p>
          <a:p>
            <a:pPr marL="230429" indent="-230429" defTabSz="737354">
              <a:spcBef>
                <a:spcPts val="806"/>
              </a:spcBef>
            </a:pPr>
            <a:r>
              <a:rPr lang="en-US" sz="887">
                <a:solidFill>
                  <a:prstClr val="black">
                    <a:lumMod val="65000"/>
                    <a:lumOff val="35000"/>
                  </a:prstClr>
                </a:solidFill>
                <a:latin typeface="Helvetica Neue LT Pro 45 Light" panose="020B0403020202020204" pitchFamily="34" charset="77"/>
              </a:rPr>
              <a:t>Quid est, sunti officiist, to volut aut et qui dolupta cus velecti berios se laborporitio</a:t>
            </a:r>
          </a:p>
          <a:p>
            <a:pPr marL="230429" indent="-230429" defTabSz="737354">
              <a:spcBef>
                <a:spcPts val="806"/>
              </a:spcBef>
            </a:pPr>
            <a:r>
              <a:rPr lang="en-US" sz="1129">
                <a:solidFill>
                  <a:srgbClr val="000000">
                    <a:lumMod val="65000"/>
                    <a:lumOff val="35000"/>
                  </a:srgbClr>
                </a:solidFill>
                <a:latin typeface="Helvetica Neue LT Pro 45 Light" panose="020B0403020202020204" pitchFamily="34" charset="77"/>
              </a:rPr>
              <a:t>Body Copy – </a:t>
            </a:r>
            <a:br>
              <a:rPr lang="en-US" sz="1129">
                <a:solidFill>
                  <a:srgbClr val="000000">
                    <a:lumMod val="65000"/>
                    <a:lumOff val="35000"/>
                  </a:srgbClr>
                </a:solidFill>
                <a:latin typeface="Helvetica Neue LT Pro 45 Light" panose="020B0403020202020204" pitchFamily="34" charset="77"/>
              </a:rPr>
            </a:br>
            <a:r>
              <a:rPr lang="en-US" sz="1129">
                <a:solidFill>
                  <a:srgbClr val="000000">
                    <a:lumMod val="65000"/>
                    <a:lumOff val="35000"/>
                  </a:srgbClr>
                </a:solidFill>
                <a:latin typeface="Helvetica Neue LT Pro 45 Light" panose="020B0403020202020204" pitchFamily="34" charset="77"/>
              </a:rPr>
              <a:t>Hevetica Neue Lt Pro – 14pt</a:t>
            </a:r>
          </a:p>
        </p:txBody>
      </p:sp>
      <p:sp>
        <p:nvSpPr>
          <p:cNvPr id="27" name="Title 1">
            <a:extLst>
              <a:ext uri="{FF2B5EF4-FFF2-40B4-BE49-F238E27FC236}">
                <a16:creationId xmlns:a16="http://schemas.microsoft.com/office/drawing/2014/main" id="{D4A9DA12-082B-A34C-8468-11587E48967B}"/>
              </a:ext>
            </a:extLst>
          </p:cNvPr>
          <p:cNvSpPr txBox="1">
            <a:spLocks/>
          </p:cNvSpPr>
          <p:nvPr userDrawn="1"/>
        </p:nvSpPr>
        <p:spPr>
          <a:xfrm>
            <a:off x="464341" y="282971"/>
            <a:ext cx="3914022" cy="390715"/>
          </a:xfrm>
          <a:prstGeom prst="rect">
            <a:avLst/>
          </a:prstGeom>
        </p:spPr>
        <p:txBody>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defTabSz="737354"/>
            <a:r>
              <a:rPr lang="en-US" sz="1613">
                <a:solidFill>
                  <a:prstClr val="black">
                    <a:lumMod val="65000"/>
                    <a:lumOff val="35000"/>
                  </a:prstClr>
                </a:solidFill>
                <a:latin typeface="Helvetica Neue LT Std 65 Medium" panose="020B0604020202020204" pitchFamily="34" charset="0"/>
              </a:rPr>
              <a:t>PowerPoint Template Guide</a:t>
            </a:r>
          </a:p>
        </p:txBody>
      </p:sp>
    </p:spTree>
    <p:extLst>
      <p:ext uri="{BB962C8B-B14F-4D97-AF65-F5344CB8AC3E}">
        <p14:creationId xmlns:p14="http://schemas.microsoft.com/office/powerpoint/2010/main" val="31652403"/>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Picture Placeholder 4">
            <a:extLst>
              <a:ext uri="{FF2B5EF4-FFF2-40B4-BE49-F238E27FC236}">
                <a16:creationId xmlns:a16="http://schemas.microsoft.com/office/drawing/2014/main" id="{FFACF0BA-FCB8-2D4A-9836-FD816C771AFC}"/>
              </a:ext>
            </a:extLst>
          </p:cNvPr>
          <p:cNvPicPr>
            <a:picLocks noChangeAspect="1"/>
          </p:cNvPicPr>
          <p:nvPr userDrawn="1"/>
        </p:nvPicPr>
        <p:blipFill>
          <a:blip r:embed="rId2"/>
          <a:srcRect/>
          <a:stretch/>
        </p:blipFill>
        <p:spPr>
          <a:xfrm>
            <a:off x="0" y="3363"/>
            <a:ext cx="12192000" cy="6858000"/>
          </a:xfrm>
          <a:prstGeom prst="rect">
            <a:avLst/>
          </a:prstGeom>
        </p:spPr>
      </p:pic>
      <p:pic>
        <p:nvPicPr>
          <p:cNvPr id="4" name="Picture 3">
            <a:extLst>
              <a:ext uri="{FF2B5EF4-FFF2-40B4-BE49-F238E27FC236}">
                <a16:creationId xmlns:a16="http://schemas.microsoft.com/office/drawing/2014/main" id="{D31E50F2-9DE1-2E46-9E9D-F3A789C485F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0176487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16141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a:p>
        </p:txBody>
      </p:sp>
      <p:pic>
        <p:nvPicPr>
          <p:cNvPr id="7" name="Picture 6">
            <a:extLst>
              <a:ext uri="{FF2B5EF4-FFF2-40B4-BE49-F238E27FC236}">
                <a16:creationId xmlns:a16="http://schemas.microsoft.com/office/drawing/2014/main" id="{F83ADA77-B896-2D48-9696-76496C616AF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2596991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5D47BFF-EB9B-48D5-85DC-0693B2A46311}"/>
              </a:ext>
            </a:extLst>
          </p:cNvPr>
          <p:cNvSpPr>
            <a:spLocks noGrp="1"/>
          </p:cNvSpPr>
          <p:nvPr>
            <p:ph type="title"/>
          </p:nvPr>
        </p:nvSpPr>
        <p:spPr/>
        <p:txBody>
          <a:bodyPr/>
          <a:lstStyle/>
          <a:p>
            <a:r>
              <a:rPr lang="en-US"/>
              <a:t>Click to edit Master title style</a:t>
            </a:r>
            <a:endParaRPr lang="en-GB"/>
          </a:p>
        </p:txBody>
      </p:sp>
      <p:sp>
        <p:nvSpPr>
          <p:cNvPr id="5" name="Footer Placeholder 4">
            <a:extLst>
              <a:ext uri="{FF2B5EF4-FFF2-40B4-BE49-F238E27FC236}">
                <a16:creationId xmlns:a16="http://schemas.microsoft.com/office/drawing/2014/main" id="{5C48C6DC-682E-4721-829A-31576897B293}"/>
              </a:ext>
            </a:extLst>
          </p:cNvPr>
          <p:cNvSpPr>
            <a:spLocks noGrp="1"/>
          </p:cNvSpPr>
          <p:nvPr>
            <p:ph type="ftr" sz="quarter" idx="10"/>
          </p:nvPr>
        </p:nvSpPr>
        <p:spPr/>
        <p:txBody>
          <a:bodyPr/>
          <a:lstStyle>
            <a:lvl1pPr>
              <a:defRPr/>
            </a:lvl1pPr>
          </a:lstStyle>
          <a:p>
            <a:r>
              <a:rPr lang="fr-FR"/>
              <a:t>| PM0113 – STC Panel </a:t>
            </a:r>
            <a:r>
              <a:rPr lang="en-GB" noProof="0"/>
              <a:t>presentation</a:t>
            </a:r>
          </a:p>
        </p:txBody>
      </p:sp>
    </p:spTree>
    <p:extLst>
      <p:ext uri="{BB962C8B-B14F-4D97-AF65-F5344CB8AC3E}">
        <p14:creationId xmlns:p14="http://schemas.microsoft.com/office/powerpoint/2010/main" val="2245168172"/>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8171355" y="1411201"/>
            <a:ext cx="3436199" cy="4605867"/>
          </a:xfrm>
          <a:solidFill>
            <a:schemeClr val="bg1">
              <a:lumMod val="95000"/>
            </a:schemeClr>
          </a:solidFill>
        </p:spPr>
        <p:txBody>
          <a:bodyPr anchor="ctr">
            <a:noAutofit/>
          </a:bodyPr>
          <a:lstStyle>
            <a:lvl1pPr algn="ctr">
              <a:defRPr/>
            </a:lvl1pPr>
          </a:lstStyle>
          <a:p>
            <a:r>
              <a:rPr lang="en-GB"/>
              <a:t>INSERT PICTURE</a:t>
            </a:r>
          </a:p>
        </p:txBody>
      </p:sp>
      <p:sp>
        <p:nvSpPr>
          <p:cNvPr id="2" name="Title 1">
            <a:extLst>
              <a:ext uri="{FF2B5EF4-FFF2-40B4-BE49-F238E27FC236}">
                <a16:creationId xmlns:a16="http://schemas.microsoft.com/office/drawing/2014/main" id="{96A9E21F-48B1-4B1C-A7BD-A425530A3B2D}"/>
              </a:ext>
            </a:extLst>
          </p:cNvPr>
          <p:cNvSpPr>
            <a:spLocks noGrp="1"/>
          </p:cNvSpPr>
          <p:nvPr>
            <p:ph type="title"/>
          </p:nvPr>
        </p:nvSpPr>
        <p:spPr/>
        <p:txBody>
          <a:bodyPr/>
          <a:lstStyle/>
          <a:p>
            <a:r>
              <a:rPr lang="en-US"/>
              <a:t>Click to edit Master title style</a:t>
            </a:r>
            <a:endParaRPr lang="en-GB"/>
          </a:p>
        </p:txBody>
      </p:sp>
      <p:sp>
        <p:nvSpPr>
          <p:cNvPr id="17" name="Text Placeholder 3">
            <a:extLst>
              <a:ext uri="{FF2B5EF4-FFF2-40B4-BE49-F238E27FC236}">
                <a16:creationId xmlns:a16="http://schemas.microsoft.com/office/drawing/2014/main" id="{30296C7D-4998-43C3-A68E-A9F4AFC7DBB9}"/>
              </a:ext>
            </a:extLst>
          </p:cNvPr>
          <p:cNvSpPr>
            <a:spLocks noGrp="1"/>
          </p:cNvSpPr>
          <p:nvPr>
            <p:ph type="body" sz="quarter" idx="19"/>
          </p:nvPr>
        </p:nvSpPr>
        <p:spPr>
          <a:xfrm>
            <a:off x="4379084" y="1411201"/>
            <a:ext cx="3456000" cy="187743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9" name="Text Placeholder 3">
            <a:extLst>
              <a:ext uri="{FF2B5EF4-FFF2-40B4-BE49-F238E27FC236}">
                <a16:creationId xmlns:a16="http://schemas.microsoft.com/office/drawing/2014/main" id="{FD11B3BD-BF31-4BBD-BF46-6431C9CDC5EE}"/>
              </a:ext>
            </a:extLst>
          </p:cNvPr>
          <p:cNvSpPr>
            <a:spLocks noGrp="1"/>
          </p:cNvSpPr>
          <p:nvPr>
            <p:ph type="body" sz="quarter" idx="16"/>
          </p:nvPr>
        </p:nvSpPr>
        <p:spPr>
          <a:xfrm>
            <a:off x="576000" y="1411201"/>
            <a:ext cx="3456000" cy="1877437"/>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Footer Placeholder 2">
            <a:extLst>
              <a:ext uri="{FF2B5EF4-FFF2-40B4-BE49-F238E27FC236}">
                <a16:creationId xmlns:a16="http://schemas.microsoft.com/office/drawing/2014/main" id="{2A28C172-F8CF-46F7-804C-835BAF38DD6B}"/>
              </a:ext>
            </a:extLst>
          </p:cNvPr>
          <p:cNvSpPr>
            <a:spLocks noGrp="1"/>
          </p:cNvSpPr>
          <p:nvPr>
            <p:ph type="ftr" sz="quarter" idx="20"/>
          </p:nvPr>
        </p:nvSpPr>
        <p:spPr/>
        <p:txBody>
          <a:bodyPr/>
          <a:lstStyle>
            <a:lvl1pPr>
              <a:defRPr/>
            </a:lvl1pPr>
          </a:lstStyle>
          <a:p>
            <a:r>
              <a:rPr lang="fr-FR"/>
              <a:t>| PM0113 – STC Panel </a:t>
            </a:r>
            <a:r>
              <a:rPr lang="en-GB" noProof="0"/>
              <a:t>presentation</a:t>
            </a:r>
          </a:p>
        </p:txBody>
      </p:sp>
      <p:grpSp>
        <p:nvGrpSpPr>
          <p:cNvPr id="20" name="Group 19">
            <a:extLst>
              <a:ext uri="{FF2B5EF4-FFF2-40B4-BE49-F238E27FC236}">
                <a16:creationId xmlns:a16="http://schemas.microsoft.com/office/drawing/2014/main" id="{BB4CB7E3-3CBF-4FC0-B591-EFD19DEE9303}"/>
              </a:ext>
            </a:extLst>
          </p:cNvPr>
          <p:cNvGrpSpPr/>
          <p:nvPr userDrawn="1"/>
        </p:nvGrpSpPr>
        <p:grpSpPr>
          <a:xfrm>
            <a:off x="12275233" y="0"/>
            <a:ext cx="2706315" cy="1919363"/>
            <a:chOff x="3528102" y="847657"/>
            <a:chExt cx="2029736" cy="1919363"/>
          </a:xfrm>
        </p:grpSpPr>
        <p:sp>
          <p:nvSpPr>
            <p:cNvPr id="21" name="Guidance note">
              <a:extLst>
                <a:ext uri="{FF2B5EF4-FFF2-40B4-BE49-F238E27FC236}">
                  <a16:creationId xmlns:a16="http://schemas.microsoft.com/office/drawing/2014/main" id="{35EF926C-1DDE-46E4-BD27-7719DB8BB06E}"/>
                </a:ext>
              </a:extLst>
            </p:cNvPr>
            <p:cNvSpPr/>
            <p:nvPr/>
          </p:nvSpPr>
          <p:spPr>
            <a:xfrm>
              <a:off x="3528102" y="847657"/>
              <a:ext cx="2029736" cy="191936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90488" marR="0" lvl="2" indent="-90488" defTabSz="91440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90488" marR="0" lvl="2" indent="-90488" defTabSz="91440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90488" marR="0" lvl="2" indent="-90488" defTabSz="91440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722" marR="0" lvl="2" indent="0" defTabSz="914400"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2" marR="0" lvl="2" indent="0" defTabSz="914400"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2" marR="0" lvl="2" indent="0" defTabSz="914400"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2" marR="0" lvl="2" indent="0" defTabSz="914400"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2" name="Group 21">
              <a:extLst>
                <a:ext uri="{FF2B5EF4-FFF2-40B4-BE49-F238E27FC236}">
                  <a16:creationId xmlns:a16="http://schemas.microsoft.com/office/drawing/2014/main" id="{69069B99-5D1F-4756-A4F4-167DDC6068DA}"/>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3" name="Picture 3">
                <a:extLst>
                  <a:ext uri="{FF2B5EF4-FFF2-40B4-BE49-F238E27FC236}">
                    <a16:creationId xmlns:a16="http://schemas.microsoft.com/office/drawing/2014/main" id="{90E25129-C1EA-45CE-B1F6-5EC7F7DD81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4" name="Rounded Rectangle 20">
                <a:extLst>
                  <a:ext uri="{FF2B5EF4-FFF2-40B4-BE49-F238E27FC236}">
                    <a16:creationId xmlns:a16="http://schemas.microsoft.com/office/drawing/2014/main" id="{EA946D07-5A29-4C97-AC0C-943F2A00EB24}"/>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273"/>
                  </a:spcAft>
                  <a:buClrTx/>
                  <a:buSzTx/>
                  <a:buFontTx/>
                  <a:buNone/>
                  <a:tabLst/>
                  <a:defRPr/>
                </a:pPr>
                <a:endParaRPr kumimoji="0" lang="en-GB" sz="6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25" name="Round Diagonal Corner Rectangle 4">
            <a:extLst>
              <a:ext uri="{FF2B5EF4-FFF2-40B4-BE49-F238E27FC236}">
                <a16:creationId xmlns:a16="http://schemas.microsoft.com/office/drawing/2014/main" id="{7EE67CE3-FDDB-4176-BB90-0273EDA20B17}"/>
              </a:ext>
            </a:extLst>
          </p:cNvPr>
          <p:cNvSpPr/>
          <p:nvPr userDrawn="1"/>
        </p:nvSpPr>
        <p:spPr>
          <a:xfrm>
            <a:off x="12275234" y="2140326"/>
            <a:ext cx="2707513" cy="1931758"/>
          </a:xfrm>
          <a:prstGeom prst="rect">
            <a:avLst/>
          </a:prstGeom>
          <a:solidFill>
            <a:sysClr val="window" lastClr="FFFFFF">
              <a:lumMod val="95000"/>
            </a:sysClr>
          </a:solidFill>
          <a:ln w="6350" cap="flat" cmpd="sng" algn="ctr">
            <a:noFill/>
            <a:prstDash val="solid"/>
            <a:miter lim="800000"/>
          </a:ln>
          <a:effectLst/>
        </p:spPr>
        <p:txBody>
          <a:bodyPr wrap="square" lIns="42138" tIns="42138" rIns="42138" bIns="42138" rtlCol="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a:t>
            </a: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pdating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144622906"/>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 message">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765F1B84-9A40-42D8-B3EE-41F4BD7CFE09}"/>
              </a:ext>
            </a:extLst>
          </p:cNvPr>
          <p:cNvSpPr>
            <a:spLocks noGrp="1"/>
          </p:cNvSpPr>
          <p:nvPr>
            <p:ph type="body" sz="quarter" idx="16"/>
          </p:nvPr>
        </p:nvSpPr>
        <p:spPr>
          <a:xfrm>
            <a:off x="575734" y="1411289"/>
            <a:ext cx="7247465" cy="1884779"/>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ooter Placeholder 6">
            <a:extLst>
              <a:ext uri="{FF2B5EF4-FFF2-40B4-BE49-F238E27FC236}">
                <a16:creationId xmlns:a16="http://schemas.microsoft.com/office/drawing/2014/main" id="{38480D57-B2D8-4496-806A-1824358683A9}"/>
              </a:ext>
            </a:extLst>
          </p:cNvPr>
          <p:cNvSpPr>
            <a:spLocks noGrp="1"/>
          </p:cNvSpPr>
          <p:nvPr>
            <p:ph type="ftr" sz="quarter" idx="17"/>
          </p:nvPr>
        </p:nvSpPr>
        <p:spPr>
          <a:xfrm>
            <a:off x="1791811" y="6352054"/>
            <a:ext cx="8730140" cy="169277"/>
          </a:xfrm>
        </p:spPr>
        <p:txBody>
          <a:bodyPr/>
          <a:lstStyle/>
          <a:p>
            <a:pPr>
              <a:tabLst>
                <a:tab pos="989013" algn="l"/>
              </a:tabLst>
            </a:pPr>
            <a:r>
              <a:rPr lang="fr-FR"/>
              <a:t>| PM0113 – STC Panel presentation</a:t>
            </a:r>
          </a:p>
        </p:txBody>
      </p:sp>
      <p:sp>
        <p:nvSpPr>
          <p:cNvPr id="3" name="Title 2">
            <a:extLst>
              <a:ext uri="{FF2B5EF4-FFF2-40B4-BE49-F238E27FC236}">
                <a16:creationId xmlns:a16="http://schemas.microsoft.com/office/drawing/2014/main" id="{1CBA43E0-9E3A-46EC-91D4-D70A0E6EB47D}"/>
              </a:ext>
            </a:extLst>
          </p:cNvPr>
          <p:cNvSpPr>
            <a:spLocks noGrp="1"/>
          </p:cNvSpPr>
          <p:nvPr>
            <p:ph type="title"/>
          </p:nvPr>
        </p:nvSpPr>
        <p:spPr/>
        <p:txBody>
          <a:bodyPr/>
          <a:lstStyle/>
          <a:p>
            <a:r>
              <a:rPr lang="en-US"/>
              <a:t>Click to edit Master title style</a:t>
            </a:r>
            <a:endParaRPr lang="en-GB"/>
          </a:p>
        </p:txBody>
      </p:sp>
      <p:grpSp>
        <p:nvGrpSpPr>
          <p:cNvPr id="12" name="Group 11">
            <a:extLst>
              <a:ext uri="{FF2B5EF4-FFF2-40B4-BE49-F238E27FC236}">
                <a16:creationId xmlns:a16="http://schemas.microsoft.com/office/drawing/2014/main" id="{CA697EB0-B117-49FF-A917-A125A4BD1ADE}"/>
              </a:ext>
            </a:extLst>
          </p:cNvPr>
          <p:cNvGrpSpPr/>
          <p:nvPr userDrawn="1"/>
        </p:nvGrpSpPr>
        <p:grpSpPr>
          <a:xfrm>
            <a:off x="12275233" y="0"/>
            <a:ext cx="2706315" cy="1919363"/>
            <a:chOff x="3528102" y="847657"/>
            <a:chExt cx="2029736" cy="1919363"/>
          </a:xfrm>
        </p:grpSpPr>
        <p:sp>
          <p:nvSpPr>
            <p:cNvPr id="13" name="Guidance note">
              <a:extLst>
                <a:ext uri="{FF2B5EF4-FFF2-40B4-BE49-F238E27FC236}">
                  <a16:creationId xmlns:a16="http://schemas.microsoft.com/office/drawing/2014/main" id="{65D2E8E2-B939-47BE-ABAD-FE4F177614F2}"/>
                </a:ext>
              </a:extLst>
            </p:cNvPr>
            <p:cNvSpPr/>
            <p:nvPr/>
          </p:nvSpPr>
          <p:spPr>
            <a:xfrm>
              <a:off x="3528102" y="847657"/>
              <a:ext cx="2029736" cy="191936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90488" marR="0" lvl="2" indent="-90488" defTabSz="91440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90488" marR="0" lvl="2" indent="-90488" defTabSz="91440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90488" marR="0" lvl="2" indent="-90488" defTabSz="91440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722" marR="0" lvl="2" indent="0" defTabSz="914400"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2" marR="0" lvl="2" indent="0" defTabSz="914400"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2" marR="0" lvl="2" indent="0" defTabSz="914400"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722" marR="0" lvl="2" indent="0" defTabSz="914400" eaLnBrk="1" fontAlgn="auto" latinLnBrk="0" hangingPunct="1">
                <a:lnSpc>
                  <a:spcPct val="100000"/>
                </a:lnSpc>
                <a:spcBef>
                  <a:spcPts val="0"/>
                </a:spcBef>
                <a:spcAft>
                  <a:spcPts val="0"/>
                </a:spcAft>
                <a:buClrTx/>
                <a:buSzTx/>
                <a:buFontTx/>
                <a:buNone/>
                <a:tabLst/>
                <a:defRPr/>
              </a:pPr>
              <a:endPar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4" name="Group 13">
              <a:extLst>
                <a:ext uri="{FF2B5EF4-FFF2-40B4-BE49-F238E27FC236}">
                  <a16:creationId xmlns:a16="http://schemas.microsoft.com/office/drawing/2014/main" id="{64C7CE35-7986-402F-8390-31B932649199}"/>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15" name="Picture 3">
                <a:extLst>
                  <a:ext uri="{FF2B5EF4-FFF2-40B4-BE49-F238E27FC236}">
                    <a16:creationId xmlns:a16="http://schemas.microsoft.com/office/drawing/2014/main" id="{22217A6C-310C-4BB8-A473-2B80591878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6" name="Rounded Rectangle 20">
                <a:extLst>
                  <a:ext uri="{FF2B5EF4-FFF2-40B4-BE49-F238E27FC236}">
                    <a16:creationId xmlns:a16="http://schemas.microsoft.com/office/drawing/2014/main" id="{41C254A7-0433-4311-BD85-C0B8DE54934A}"/>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273"/>
                  </a:spcAft>
                  <a:buClrTx/>
                  <a:buSzTx/>
                  <a:buFontTx/>
                  <a:buNone/>
                  <a:tabLst/>
                  <a:defRPr/>
                </a:pPr>
                <a:endParaRPr kumimoji="0" lang="en-GB" sz="6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805294876"/>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ull chart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D820A5-9B9A-4B03-84D6-6834D49C12D6}"/>
              </a:ext>
            </a:extLst>
          </p:cNvPr>
          <p:cNvSpPr>
            <a:spLocks noGrp="1"/>
          </p:cNvSpPr>
          <p:nvPr>
            <p:ph type="title"/>
          </p:nvPr>
        </p:nvSpPr>
        <p:spPr/>
        <p:txBody>
          <a:bodyPr/>
          <a:lstStyle/>
          <a:p>
            <a:r>
              <a:rPr lang="en-US"/>
              <a:t>Click to edit Master title style</a:t>
            </a:r>
            <a:endParaRPr lang="en-GB"/>
          </a:p>
        </p:txBody>
      </p:sp>
      <p:sp>
        <p:nvSpPr>
          <p:cNvPr id="4" name="Chart Placeholder 5">
            <a:extLst>
              <a:ext uri="{FF2B5EF4-FFF2-40B4-BE49-F238E27FC236}">
                <a16:creationId xmlns:a16="http://schemas.microsoft.com/office/drawing/2014/main" id="{BB756EA4-8862-4B57-AC57-F64C8CF382CB}"/>
              </a:ext>
            </a:extLst>
          </p:cNvPr>
          <p:cNvSpPr>
            <a:spLocks noGrp="1"/>
          </p:cNvSpPr>
          <p:nvPr>
            <p:ph type="chart" sz="quarter" idx="15" hasCustomPrompt="1"/>
          </p:nvPr>
        </p:nvSpPr>
        <p:spPr>
          <a:xfrm>
            <a:off x="576000" y="1411200"/>
            <a:ext cx="11040000" cy="4605251"/>
          </a:xfrm>
          <a:prstGeom prst="rect">
            <a:avLst/>
          </a:prstGeom>
        </p:spPr>
        <p:txBody>
          <a:bodyPr>
            <a:noAutofit/>
          </a:bodyPr>
          <a:lstStyle>
            <a:lvl1pPr>
              <a:defRPr>
                <a:solidFill>
                  <a:schemeClr val="accent1"/>
                </a:solidFill>
              </a:defRPr>
            </a:lvl1pPr>
          </a:lstStyle>
          <a:p>
            <a:r>
              <a:rPr lang="en-GB"/>
              <a:t> </a:t>
            </a:r>
          </a:p>
        </p:txBody>
      </p:sp>
      <p:sp>
        <p:nvSpPr>
          <p:cNvPr id="5" name="Footer Placeholder 4">
            <a:extLst>
              <a:ext uri="{FF2B5EF4-FFF2-40B4-BE49-F238E27FC236}">
                <a16:creationId xmlns:a16="http://schemas.microsoft.com/office/drawing/2014/main" id="{03D600AF-67DA-4103-ADCF-D04CEE1258D5}"/>
              </a:ext>
            </a:extLst>
          </p:cNvPr>
          <p:cNvSpPr>
            <a:spLocks noGrp="1"/>
          </p:cNvSpPr>
          <p:nvPr>
            <p:ph type="ftr" sz="quarter" idx="16"/>
          </p:nvPr>
        </p:nvSpPr>
        <p:spPr/>
        <p:txBody>
          <a:bodyPr/>
          <a:lstStyle>
            <a:lvl1pPr>
              <a:defRPr/>
            </a:lvl1pPr>
          </a:lstStyle>
          <a:p>
            <a:r>
              <a:rPr lang="fr-FR"/>
              <a:t>| PM0113 – STC Panel </a:t>
            </a:r>
            <a:r>
              <a:rPr lang="en-GB" noProof="0"/>
              <a:t>presentation</a:t>
            </a:r>
          </a:p>
        </p:txBody>
      </p:sp>
      <p:sp>
        <p:nvSpPr>
          <p:cNvPr id="11" name="Guidance note">
            <a:extLst>
              <a:ext uri="{FF2B5EF4-FFF2-40B4-BE49-F238E27FC236}">
                <a16:creationId xmlns:a16="http://schemas.microsoft.com/office/drawing/2014/main" id="{E500F763-0BC0-4580-A71D-6F0F9287C7D7}"/>
              </a:ext>
            </a:extLst>
          </p:cNvPr>
          <p:cNvSpPr/>
          <p:nvPr userDrawn="1"/>
        </p:nvSpPr>
        <p:spPr>
          <a:xfrm>
            <a:off x="12275233" y="48037"/>
            <a:ext cx="2706315" cy="99603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91440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Insert a chart</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chart icon and select the chart you require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On the Insert tab choose ‘Chart’ and from the available options choose the type of chart you require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Format the chart</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the chart title text box</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source and notes</a:t>
            </a:r>
          </a:p>
          <a:p>
            <a:pPr marL="0" marR="0" lvl="2" indent="0" defTabSz="91440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US"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existing chart</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existing chart and delete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steps for inserting a chart above</a:t>
            </a:r>
            <a:endPar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88715269"/>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Cover">
    <p:bg>
      <p:bgPr>
        <a:solidFill>
          <a:schemeClr val="accent1"/>
        </a:solidFill>
        <a:effectLst/>
      </p:bgPr>
    </p:bg>
    <p:spTree>
      <p:nvGrpSpPr>
        <p:cNvPr id="1" name=""/>
        <p:cNvGrpSpPr/>
        <p:nvPr/>
      </p:nvGrpSpPr>
      <p:grpSpPr>
        <a:xfrm>
          <a:off x="0" y="0"/>
          <a:ext cx="0" cy="0"/>
          <a:chOff x="0" y="0"/>
          <a:chExt cx="0" cy="0"/>
        </a:xfrm>
      </p:grpSpPr>
      <p:sp>
        <p:nvSpPr>
          <p:cNvPr id="16" name="Text Placeholder 9">
            <a:extLst>
              <a:ext uri="{FF2B5EF4-FFF2-40B4-BE49-F238E27FC236}">
                <a16:creationId xmlns:a16="http://schemas.microsoft.com/office/drawing/2014/main" id="{FF50055F-31FC-4AB6-89E2-4D2F6BB14247}"/>
              </a:ext>
            </a:extLst>
          </p:cNvPr>
          <p:cNvSpPr>
            <a:spLocks noGrp="1"/>
          </p:cNvSpPr>
          <p:nvPr>
            <p:ph type="body" sz="quarter" idx="10" hasCustomPrompt="1"/>
          </p:nvPr>
        </p:nvSpPr>
        <p:spPr>
          <a:xfrm>
            <a:off x="586817" y="2571750"/>
            <a:ext cx="5231896" cy="553998"/>
          </a:xfrm>
        </p:spPr>
        <p:txBody>
          <a:bodyPr/>
          <a:lstStyle>
            <a:lvl1pPr>
              <a:spcAft>
                <a:spcPts val="0"/>
              </a:spcAft>
              <a:defRPr sz="1800">
                <a:solidFill>
                  <a:schemeClr val="bg1"/>
                </a:solidFill>
              </a:defRPr>
            </a:lvl1pPr>
            <a:lvl2pPr>
              <a:defRPr sz="1800">
                <a:solidFill>
                  <a:schemeClr val="bg1"/>
                </a:solidFill>
              </a:defRPr>
            </a:lvl2pPr>
          </a:lstStyle>
          <a:p>
            <a:pPr lvl="0"/>
            <a:r>
              <a:rPr lang="en-US"/>
              <a:t>Name</a:t>
            </a:r>
          </a:p>
          <a:p>
            <a:pPr lvl="1"/>
            <a:r>
              <a:rPr lang="en-US"/>
              <a:t>Date</a:t>
            </a:r>
            <a:endParaRPr lang="en-GB"/>
          </a:p>
        </p:txBody>
      </p:sp>
      <p:sp>
        <p:nvSpPr>
          <p:cNvPr id="40" name="Picture Placeholder 39">
            <a:extLst>
              <a:ext uri="{FF2B5EF4-FFF2-40B4-BE49-F238E27FC236}">
                <a16:creationId xmlns:a16="http://schemas.microsoft.com/office/drawing/2014/main" id="{4CE6A32C-CD06-49C3-AFB5-EFD7B362214F}"/>
              </a:ext>
            </a:extLst>
          </p:cNvPr>
          <p:cNvSpPr>
            <a:spLocks noGrp="1" noChangeAspect="1"/>
          </p:cNvSpPr>
          <p:nvPr>
            <p:ph type="pic" sz="quarter" idx="11" hasCustomPrompt="1"/>
          </p:nvPr>
        </p:nvSpPr>
        <p:spPr bwMode="gray">
          <a:xfrm>
            <a:off x="6875377" y="0"/>
            <a:ext cx="5316625" cy="3327400"/>
          </a:xfrm>
          <a:custGeom>
            <a:avLst/>
            <a:gdLst>
              <a:gd name="connsiteX0" fmla="*/ 0 w 3987469"/>
              <a:gd name="connsiteY0" fmla="*/ 0 h 3327400"/>
              <a:gd name="connsiteX1" fmla="*/ 3987469 w 3987469"/>
              <a:gd name="connsiteY1" fmla="*/ 0 h 3327400"/>
              <a:gd name="connsiteX2" fmla="*/ 3987469 w 3987469"/>
              <a:gd name="connsiteY2" fmla="*/ 2667331 h 3327400"/>
              <a:gd name="connsiteX3" fmla="*/ 3327400 w 3987469"/>
              <a:gd name="connsiteY3" fmla="*/ 3327400 h 3327400"/>
            </a:gdLst>
            <a:ahLst/>
            <a:cxnLst>
              <a:cxn ang="0">
                <a:pos x="connsiteX0" y="connsiteY0"/>
              </a:cxn>
              <a:cxn ang="0">
                <a:pos x="connsiteX1" y="connsiteY1"/>
              </a:cxn>
              <a:cxn ang="0">
                <a:pos x="connsiteX2" y="connsiteY2"/>
              </a:cxn>
              <a:cxn ang="0">
                <a:pos x="connsiteX3" y="connsiteY3"/>
              </a:cxn>
            </a:cxnLst>
            <a:rect l="l" t="t" r="r" b="b"/>
            <a:pathLst>
              <a:path w="3987469" h="3327400">
                <a:moveTo>
                  <a:pt x="0" y="0"/>
                </a:moveTo>
                <a:lnTo>
                  <a:pt x="3987469" y="0"/>
                </a:lnTo>
                <a:lnTo>
                  <a:pt x="3987469" y="2667331"/>
                </a:lnTo>
                <a:lnTo>
                  <a:pt x="3327400" y="33274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a:lvl1pPr>
          </a:lstStyle>
          <a:p>
            <a:r>
              <a:rPr lang="en-US"/>
              <a:t> </a:t>
            </a:r>
            <a:endParaRPr lang="en-GB"/>
          </a:p>
        </p:txBody>
      </p:sp>
      <p:sp>
        <p:nvSpPr>
          <p:cNvPr id="41" name="Picture Placeholder 40">
            <a:extLst>
              <a:ext uri="{FF2B5EF4-FFF2-40B4-BE49-F238E27FC236}">
                <a16:creationId xmlns:a16="http://schemas.microsoft.com/office/drawing/2014/main" id="{A6BE9F3D-7630-4ED0-8A55-EF85C1A0D8F4}"/>
              </a:ext>
            </a:extLst>
          </p:cNvPr>
          <p:cNvSpPr>
            <a:spLocks noGrp="1" noChangeAspect="1"/>
          </p:cNvSpPr>
          <p:nvPr>
            <p:ph type="pic" sz="quarter" idx="12" hasCustomPrompt="1"/>
          </p:nvPr>
        </p:nvSpPr>
        <p:spPr bwMode="gray">
          <a:xfrm>
            <a:off x="4004872" y="3530262"/>
            <a:ext cx="8187128" cy="3327739"/>
          </a:xfrm>
          <a:custGeom>
            <a:avLst/>
            <a:gdLst>
              <a:gd name="connsiteX0" fmla="*/ 3327739 w 6140346"/>
              <a:gd name="connsiteY0" fmla="*/ 0 h 3327739"/>
              <a:gd name="connsiteX1" fmla="*/ 6140346 w 6140346"/>
              <a:gd name="connsiteY1" fmla="*/ 2812607 h 3327739"/>
              <a:gd name="connsiteX2" fmla="*/ 6140346 w 6140346"/>
              <a:gd name="connsiteY2" fmla="*/ 3327739 h 3327739"/>
              <a:gd name="connsiteX3" fmla="*/ 0 w 6140346"/>
              <a:gd name="connsiteY3" fmla="*/ 3327739 h 3327739"/>
            </a:gdLst>
            <a:ahLst/>
            <a:cxnLst>
              <a:cxn ang="0">
                <a:pos x="connsiteX0" y="connsiteY0"/>
              </a:cxn>
              <a:cxn ang="0">
                <a:pos x="connsiteX1" y="connsiteY1"/>
              </a:cxn>
              <a:cxn ang="0">
                <a:pos x="connsiteX2" y="connsiteY2"/>
              </a:cxn>
              <a:cxn ang="0">
                <a:pos x="connsiteX3" y="connsiteY3"/>
              </a:cxn>
            </a:cxnLst>
            <a:rect l="l" t="t" r="r" b="b"/>
            <a:pathLst>
              <a:path w="6140346" h="3327739">
                <a:moveTo>
                  <a:pt x="3327739" y="0"/>
                </a:moveTo>
                <a:lnTo>
                  <a:pt x="6140346" y="2812607"/>
                </a:lnTo>
                <a:lnTo>
                  <a:pt x="6140346" y="3327739"/>
                </a:lnTo>
                <a:lnTo>
                  <a:pt x="0" y="332773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r>
              <a:rPr lang="en-US"/>
              <a:t> </a:t>
            </a:r>
            <a:endParaRPr lang="en-GB"/>
          </a:p>
        </p:txBody>
      </p:sp>
      <p:sp>
        <p:nvSpPr>
          <p:cNvPr id="37" name="Picture Placeholder 12">
            <a:extLst>
              <a:ext uri="{FF2B5EF4-FFF2-40B4-BE49-F238E27FC236}">
                <a16:creationId xmlns:a16="http://schemas.microsoft.com/office/drawing/2014/main" id="{249160C1-B1F7-49FF-8654-DF16DE47AF08}"/>
              </a:ext>
            </a:extLst>
          </p:cNvPr>
          <p:cNvSpPr>
            <a:spLocks noGrp="1" noChangeAspect="1"/>
          </p:cNvSpPr>
          <p:nvPr>
            <p:ph type="pic" sz="quarter" idx="13" hasCustomPrompt="1"/>
          </p:nvPr>
        </p:nvSpPr>
        <p:spPr bwMode="gray">
          <a:xfrm>
            <a:off x="8584927" y="2452280"/>
            <a:ext cx="2596800" cy="1947600"/>
          </a:xfrm>
          <a:prstGeom prst="flowChartDecision">
            <a:avLst/>
          </a:prstGeom>
          <a:solidFill>
            <a:schemeClr val="bg1"/>
          </a:solidFill>
        </p:spPr>
        <p:txBody>
          <a:bodyPr>
            <a:noAutofit/>
          </a:bodyPr>
          <a:lstStyle>
            <a:lvl1pPr>
              <a:defRPr sz="1400"/>
            </a:lvl1pPr>
          </a:lstStyle>
          <a:p>
            <a:r>
              <a:rPr lang="en-US"/>
              <a:t> </a:t>
            </a:r>
            <a:endParaRPr lang="en-GB"/>
          </a:p>
        </p:txBody>
      </p:sp>
      <p:sp>
        <p:nvSpPr>
          <p:cNvPr id="4" name="Title 3">
            <a:extLst>
              <a:ext uri="{FF2B5EF4-FFF2-40B4-BE49-F238E27FC236}">
                <a16:creationId xmlns:a16="http://schemas.microsoft.com/office/drawing/2014/main" id="{F2A5F86E-6E6F-45E1-A5F2-EB10374201F5}"/>
              </a:ext>
            </a:extLst>
          </p:cNvPr>
          <p:cNvSpPr>
            <a:spLocks noGrp="1"/>
          </p:cNvSpPr>
          <p:nvPr>
            <p:ph type="title"/>
          </p:nvPr>
        </p:nvSpPr>
        <p:spPr>
          <a:xfrm>
            <a:off x="586819" y="1417313"/>
            <a:ext cx="5270000" cy="369332"/>
          </a:xfrm>
        </p:spPr>
        <p:txBody>
          <a:bodyPr/>
          <a:lstStyle>
            <a:lvl1pPr>
              <a:lnSpc>
                <a:spcPct val="80000"/>
              </a:lnSpc>
              <a:defRPr sz="3200">
                <a:solidFill>
                  <a:schemeClr val="bg1"/>
                </a:solidFill>
              </a:defRPr>
            </a:lvl1pPr>
          </a:lstStyle>
          <a:p>
            <a:r>
              <a:rPr lang="en-US"/>
              <a:t>Click to edit Master title style</a:t>
            </a:r>
            <a:endParaRPr lang="en-GB"/>
          </a:p>
        </p:txBody>
      </p:sp>
      <p:grpSp>
        <p:nvGrpSpPr>
          <p:cNvPr id="35" name="Group 34"/>
          <p:cNvGrpSpPr/>
          <p:nvPr userDrawn="1"/>
        </p:nvGrpSpPr>
        <p:grpSpPr>
          <a:xfrm>
            <a:off x="568761" y="6133626"/>
            <a:ext cx="2540000" cy="401519"/>
            <a:chOff x="2910342" y="325575"/>
            <a:chExt cx="5928968" cy="1249653"/>
          </a:xfrm>
        </p:grpSpPr>
        <p:sp>
          <p:nvSpPr>
            <p:cNvPr id="36" name="Freeform: Shape 35"/>
            <p:cNvSpPr/>
            <p:nvPr/>
          </p:nvSpPr>
          <p:spPr>
            <a:xfrm>
              <a:off x="7911705" y="325575"/>
              <a:ext cx="275254" cy="275254"/>
            </a:xfrm>
            <a:custGeom>
              <a:avLst/>
              <a:gdLst>
                <a:gd name="connsiteX0" fmla="*/ 254610 w 275253"/>
                <a:gd name="connsiteY0" fmla="*/ 139003 h 275253"/>
                <a:gd name="connsiteX1" fmla="*/ 136251 w 275253"/>
                <a:gd name="connsiteY1" fmla="*/ 254610 h 275253"/>
                <a:gd name="connsiteX2" fmla="*/ 20644 w 275253"/>
                <a:gd name="connsiteY2" fmla="*/ 139003 h 275253"/>
                <a:gd name="connsiteX3" fmla="*/ 136251 w 275253"/>
                <a:gd name="connsiteY3" fmla="*/ 20644 h 275253"/>
              </a:gdLst>
              <a:ahLst/>
              <a:cxnLst>
                <a:cxn ang="0">
                  <a:pos x="connsiteX0" y="connsiteY0"/>
                </a:cxn>
                <a:cxn ang="0">
                  <a:pos x="connsiteX1" y="connsiteY1"/>
                </a:cxn>
                <a:cxn ang="0">
                  <a:pos x="connsiteX2" y="connsiteY2"/>
                </a:cxn>
                <a:cxn ang="0">
                  <a:pos x="connsiteX3" y="connsiteY3"/>
                </a:cxn>
              </a:cxnLst>
              <a:rect l="l" t="t" r="r" b="b"/>
              <a:pathLst>
                <a:path w="275253" h="275253">
                  <a:moveTo>
                    <a:pt x="254610" y="139003"/>
                  </a:moveTo>
                  <a:lnTo>
                    <a:pt x="136251" y="254610"/>
                  </a:lnTo>
                  <a:lnTo>
                    <a:pt x="20644" y="139003"/>
                  </a:lnTo>
                  <a:lnTo>
                    <a:pt x="136251" y="20644"/>
                  </a:lnTo>
                  <a:close/>
                </a:path>
              </a:pathLst>
            </a:custGeom>
            <a:solidFill>
              <a:schemeClr val="bg1"/>
            </a:solidFill>
            <a:ln w="9525" cap="flat">
              <a:noFill/>
              <a:prstDash val="solid"/>
              <a:miter/>
            </a:ln>
          </p:spPr>
          <p:txBody>
            <a:bodyPr rtlCol="0" anchor="ctr"/>
            <a:lstStyle/>
            <a:p>
              <a:endParaRPr lang="en-GB" sz="1800"/>
            </a:p>
          </p:txBody>
        </p:sp>
        <p:sp>
          <p:nvSpPr>
            <p:cNvPr id="38" name="Freeform: Shape 37"/>
            <p:cNvSpPr/>
            <p:nvPr/>
          </p:nvSpPr>
          <p:spPr>
            <a:xfrm>
              <a:off x="7947488" y="680652"/>
              <a:ext cx="192678" cy="633084"/>
            </a:xfrm>
            <a:custGeom>
              <a:avLst/>
              <a:gdLst>
                <a:gd name="connsiteX0" fmla="*/ 20644 w 192677"/>
                <a:gd name="connsiteY0" fmla="*/ 20644 h 633083"/>
                <a:gd name="connsiteX1" fmla="*/ 180291 w 192677"/>
                <a:gd name="connsiteY1" fmla="*/ 20644 h 633083"/>
                <a:gd name="connsiteX2" fmla="*/ 180291 w 192677"/>
                <a:gd name="connsiteY2" fmla="*/ 631708 h 633083"/>
                <a:gd name="connsiteX3" fmla="*/ 20644 w 192677"/>
                <a:gd name="connsiteY3" fmla="*/ 631708 h 633083"/>
              </a:gdLst>
              <a:ahLst/>
              <a:cxnLst>
                <a:cxn ang="0">
                  <a:pos x="connsiteX0" y="connsiteY0"/>
                </a:cxn>
                <a:cxn ang="0">
                  <a:pos x="connsiteX1" y="connsiteY1"/>
                </a:cxn>
                <a:cxn ang="0">
                  <a:pos x="connsiteX2" y="connsiteY2"/>
                </a:cxn>
                <a:cxn ang="0">
                  <a:pos x="connsiteX3" y="connsiteY3"/>
                </a:cxn>
              </a:cxnLst>
              <a:rect l="l" t="t" r="r" b="b"/>
              <a:pathLst>
                <a:path w="192677" h="633083">
                  <a:moveTo>
                    <a:pt x="20644" y="20644"/>
                  </a:moveTo>
                  <a:lnTo>
                    <a:pt x="180291" y="20644"/>
                  </a:lnTo>
                  <a:lnTo>
                    <a:pt x="180291" y="631708"/>
                  </a:lnTo>
                  <a:lnTo>
                    <a:pt x="20644" y="631708"/>
                  </a:lnTo>
                  <a:close/>
                </a:path>
              </a:pathLst>
            </a:custGeom>
            <a:solidFill>
              <a:schemeClr val="bg1"/>
            </a:solidFill>
            <a:ln w="9525" cap="flat">
              <a:noFill/>
              <a:prstDash val="solid"/>
              <a:miter/>
            </a:ln>
          </p:spPr>
          <p:txBody>
            <a:bodyPr rtlCol="0" anchor="ctr"/>
            <a:lstStyle/>
            <a:p>
              <a:endParaRPr lang="en-GB" sz="1800"/>
            </a:p>
          </p:txBody>
        </p:sp>
        <p:sp>
          <p:nvSpPr>
            <p:cNvPr id="39" name="Freeform: Shape 38"/>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19735"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42" name="Freeform: Shape 41"/>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43" name="Freeform: Shape 42"/>
            <p:cNvSpPr/>
            <p:nvPr/>
          </p:nvSpPr>
          <p:spPr>
            <a:xfrm>
              <a:off x="3488375"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3525 w 578033"/>
                <a:gd name="connsiteY16" fmla="*/ 527111 h 660609"/>
                <a:gd name="connsiteX17" fmla="*/ 218827 w 578033"/>
                <a:gd name="connsiteY17" fmla="*/ 648223 h 660609"/>
                <a:gd name="connsiteX18" fmla="*/ 20644 w 578033"/>
                <a:gd name="connsiteY18" fmla="*/ 474813 h 660609"/>
                <a:gd name="connsiteX19" fmla="*/ 337186 w 578033"/>
                <a:gd name="connsiteY19" fmla="*/ 284888 h 660609"/>
                <a:gd name="connsiteX20" fmla="*/ 428020 w 578033"/>
                <a:gd name="connsiteY20" fmla="*/ 205064 h 660609"/>
                <a:gd name="connsiteX21" fmla="*/ 273878 w 578033"/>
                <a:gd name="connsiteY21" fmla="*/ 83952 h 660609"/>
                <a:gd name="connsiteX22" fmla="*/ 116983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3675"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2" y="565647"/>
                    <a:pt x="565647" y="562894"/>
                  </a:cubicBezTo>
                  <a:lnTo>
                    <a:pt x="565647" y="623450"/>
                  </a:lnTo>
                  <a:cubicBezTo>
                    <a:pt x="549132" y="626203"/>
                    <a:pt x="538121" y="628955"/>
                    <a:pt x="518854" y="628955"/>
                  </a:cubicBezTo>
                  <a:cubicBezTo>
                    <a:pt x="447288" y="628955"/>
                    <a:pt x="433525" y="587667"/>
                    <a:pt x="433525" y="527111"/>
                  </a:cubicBezTo>
                  <a:lnTo>
                    <a:pt x="433525" y="527111"/>
                  </a:lnTo>
                  <a:cubicBezTo>
                    <a:pt x="383979" y="604182"/>
                    <a:pt x="331681" y="648223"/>
                    <a:pt x="218827" y="648223"/>
                  </a:cubicBezTo>
                  <a:cubicBezTo>
                    <a:pt x="111478" y="648223"/>
                    <a:pt x="20644" y="593172"/>
                    <a:pt x="20644" y="474813"/>
                  </a:cubicBezTo>
                  <a:cubicBezTo>
                    <a:pt x="20644" y="309661"/>
                    <a:pt x="180291" y="304156"/>
                    <a:pt x="337186" y="284888"/>
                  </a:cubicBezTo>
                  <a:cubicBezTo>
                    <a:pt x="397742" y="279383"/>
                    <a:pt x="428020" y="271125"/>
                    <a:pt x="428020" y="205064"/>
                  </a:cubicBezTo>
                  <a:cubicBezTo>
                    <a:pt x="428020" y="108725"/>
                    <a:pt x="359206" y="83952"/>
                    <a:pt x="273878" y="83952"/>
                  </a:cubicBezTo>
                  <a:cubicBezTo>
                    <a:pt x="185796" y="83952"/>
                    <a:pt x="119735" y="125240"/>
                    <a:pt x="116983" y="221579"/>
                  </a:cubicBezTo>
                  <a:lnTo>
                    <a:pt x="48169" y="221579"/>
                  </a:lnTo>
                  <a:close/>
                </a:path>
              </a:pathLst>
            </a:custGeom>
            <a:solidFill>
              <a:schemeClr val="bg1"/>
            </a:solidFill>
            <a:ln w="9525" cap="flat">
              <a:noFill/>
              <a:prstDash val="solid"/>
              <a:miter/>
            </a:ln>
          </p:spPr>
          <p:txBody>
            <a:bodyPr rtlCol="0" anchor="ctr"/>
            <a:lstStyle/>
            <a:p>
              <a:endParaRPr lang="en-GB" sz="1800"/>
            </a:p>
          </p:txBody>
        </p:sp>
        <p:sp>
          <p:nvSpPr>
            <p:cNvPr id="44" name="Freeform: Shape 43"/>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0"/>
            </a:p>
          </p:txBody>
        </p:sp>
        <p:sp>
          <p:nvSpPr>
            <p:cNvPr id="46" name="Freeform: Shape 45"/>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0"/>
            </a:p>
          </p:txBody>
        </p:sp>
        <p:sp>
          <p:nvSpPr>
            <p:cNvPr id="47" name="Freeform: Shape 46"/>
            <p:cNvSpPr/>
            <p:nvPr/>
          </p:nvSpPr>
          <p:spPr>
            <a:xfrm>
              <a:off x="4501309" y="476965"/>
              <a:ext cx="110102" cy="853287"/>
            </a:xfrm>
            <a:custGeom>
              <a:avLst/>
              <a:gdLst>
                <a:gd name="connsiteX0" fmla="*/ 20644 w 110101"/>
                <a:gd name="connsiteY0" fmla="*/ 246352 h 853286"/>
                <a:gd name="connsiteX1" fmla="*/ 92210 w 110101"/>
                <a:gd name="connsiteY1" fmla="*/ 246352 h 853286"/>
                <a:gd name="connsiteX2" fmla="*/ 92210 w 110101"/>
                <a:gd name="connsiteY2" fmla="*/ 835395 h 853286"/>
                <a:gd name="connsiteX3" fmla="*/ 20644 w 110101"/>
                <a:gd name="connsiteY3" fmla="*/ 835395 h 853286"/>
                <a:gd name="connsiteX4" fmla="*/ 20644 w 110101"/>
                <a:gd name="connsiteY4" fmla="*/ 246352 h 853286"/>
                <a:gd name="connsiteX5" fmla="*/ 20644 w 110101"/>
                <a:gd name="connsiteY5" fmla="*/ 20644 h 853286"/>
                <a:gd name="connsiteX6" fmla="*/ 92210 w 110101"/>
                <a:gd name="connsiteY6" fmla="*/ 20644 h 853286"/>
                <a:gd name="connsiteX7" fmla="*/ 92210 w 110101"/>
                <a:gd name="connsiteY7" fmla="*/ 136251 h 853286"/>
                <a:gd name="connsiteX8" fmla="*/ 20644 w 110101"/>
                <a:gd name="connsiteY8" fmla="*/ 136251 h 853286"/>
                <a:gd name="connsiteX9" fmla="*/ 20644 w 110101"/>
                <a:gd name="connsiteY9" fmla="*/ 20644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01" h="853286">
                  <a:moveTo>
                    <a:pt x="20644" y="246352"/>
                  </a:moveTo>
                  <a:lnTo>
                    <a:pt x="92210" y="246352"/>
                  </a:lnTo>
                  <a:lnTo>
                    <a:pt x="92210" y="835395"/>
                  </a:lnTo>
                  <a:lnTo>
                    <a:pt x="20644" y="835395"/>
                  </a:lnTo>
                  <a:lnTo>
                    <a:pt x="20644" y="246352"/>
                  </a:lnTo>
                  <a:close/>
                  <a:moveTo>
                    <a:pt x="20644" y="20644"/>
                  </a:moveTo>
                  <a:lnTo>
                    <a:pt x="92210" y="20644"/>
                  </a:lnTo>
                  <a:lnTo>
                    <a:pt x="92210" y="136251"/>
                  </a:lnTo>
                  <a:lnTo>
                    <a:pt x="20644" y="136251"/>
                  </a:lnTo>
                  <a:lnTo>
                    <a:pt x="20644" y="20644"/>
                  </a:lnTo>
                  <a:close/>
                </a:path>
              </a:pathLst>
            </a:custGeom>
            <a:solidFill>
              <a:schemeClr val="bg1"/>
            </a:solidFill>
            <a:ln w="9525" cap="flat">
              <a:noFill/>
              <a:prstDash val="solid"/>
              <a:miter/>
            </a:ln>
          </p:spPr>
          <p:txBody>
            <a:bodyPr rtlCol="0" anchor="ctr"/>
            <a:lstStyle/>
            <a:p>
              <a:endParaRPr lang="en-GB" sz="1800"/>
            </a:p>
          </p:txBody>
        </p:sp>
        <p:sp>
          <p:nvSpPr>
            <p:cNvPr id="48" name="Freeform: Shape 47"/>
            <p:cNvSpPr/>
            <p:nvPr/>
          </p:nvSpPr>
          <p:spPr>
            <a:xfrm>
              <a:off x="4501309" y="702673"/>
              <a:ext cx="110102" cy="605559"/>
            </a:xfrm>
            <a:custGeom>
              <a:avLst/>
              <a:gdLst>
                <a:gd name="connsiteX0" fmla="*/ 20644 w 110101"/>
                <a:gd name="connsiteY0" fmla="*/ 20644 h 605558"/>
                <a:gd name="connsiteX1" fmla="*/ 92210 w 110101"/>
                <a:gd name="connsiteY1" fmla="*/ 20644 h 605558"/>
                <a:gd name="connsiteX2" fmla="*/ 92210 w 110101"/>
                <a:gd name="connsiteY2" fmla="*/ 609687 h 605558"/>
                <a:gd name="connsiteX3" fmla="*/ 20644 w 110101"/>
                <a:gd name="connsiteY3" fmla="*/ 609687 h 605558"/>
              </a:gdLst>
              <a:ahLst/>
              <a:cxnLst>
                <a:cxn ang="0">
                  <a:pos x="connsiteX0" y="connsiteY0"/>
                </a:cxn>
                <a:cxn ang="0">
                  <a:pos x="connsiteX1" y="connsiteY1"/>
                </a:cxn>
                <a:cxn ang="0">
                  <a:pos x="connsiteX2" y="connsiteY2"/>
                </a:cxn>
                <a:cxn ang="0">
                  <a:pos x="connsiteX3" y="connsiteY3"/>
                </a:cxn>
              </a:cxnLst>
              <a:rect l="l" t="t" r="r" b="b"/>
              <a:pathLst>
                <a:path w="110101" h="605558">
                  <a:moveTo>
                    <a:pt x="20644" y="20644"/>
                  </a:moveTo>
                  <a:lnTo>
                    <a:pt x="92210" y="20644"/>
                  </a:lnTo>
                  <a:lnTo>
                    <a:pt x="92210" y="609687"/>
                  </a:lnTo>
                  <a:lnTo>
                    <a:pt x="20644" y="609687"/>
                  </a:lnTo>
                  <a:close/>
                </a:path>
              </a:pathLst>
            </a:custGeom>
            <a:solidFill>
              <a:schemeClr val="bg1"/>
            </a:solidFill>
            <a:ln w="9525" cap="flat">
              <a:noFill/>
              <a:prstDash val="solid"/>
              <a:miter/>
            </a:ln>
          </p:spPr>
          <p:txBody>
            <a:bodyPr rtlCol="0" anchor="ctr"/>
            <a:lstStyle/>
            <a:p>
              <a:endParaRPr lang="en-GB" sz="1800"/>
            </a:p>
          </p:txBody>
        </p:sp>
        <p:sp>
          <p:nvSpPr>
            <p:cNvPr id="49" name="Freeform: Shape 48"/>
            <p:cNvSpPr/>
            <p:nvPr/>
          </p:nvSpPr>
          <p:spPr>
            <a:xfrm>
              <a:off x="4501309" y="476965"/>
              <a:ext cx="110102" cy="137627"/>
            </a:xfrm>
            <a:custGeom>
              <a:avLst/>
              <a:gdLst>
                <a:gd name="connsiteX0" fmla="*/ 20644 w 110101"/>
                <a:gd name="connsiteY0" fmla="*/ 20644 h 137626"/>
                <a:gd name="connsiteX1" fmla="*/ 92210 w 110101"/>
                <a:gd name="connsiteY1" fmla="*/ 20644 h 137626"/>
                <a:gd name="connsiteX2" fmla="*/ 92210 w 110101"/>
                <a:gd name="connsiteY2" fmla="*/ 136251 h 137626"/>
                <a:gd name="connsiteX3" fmla="*/ 20644 w 110101"/>
                <a:gd name="connsiteY3" fmla="*/ 136251 h 137626"/>
              </a:gdLst>
              <a:ahLst/>
              <a:cxnLst>
                <a:cxn ang="0">
                  <a:pos x="connsiteX0" y="connsiteY0"/>
                </a:cxn>
                <a:cxn ang="0">
                  <a:pos x="connsiteX1" y="connsiteY1"/>
                </a:cxn>
                <a:cxn ang="0">
                  <a:pos x="connsiteX2" y="connsiteY2"/>
                </a:cxn>
                <a:cxn ang="0">
                  <a:pos x="connsiteX3" y="connsiteY3"/>
                </a:cxn>
              </a:cxnLst>
              <a:rect l="l" t="t" r="r" b="b"/>
              <a:pathLst>
                <a:path w="110101" h="137626">
                  <a:moveTo>
                    <a:pt x="20644" y="20644"/>
                  </a:moveTo>
                  <a:lnTo>
                    <a:pt x="92210" y="20644"/>
                  </a:lnTo>
                  <a:lnTo>
                    <a:pt x="92210" y="136251"/>
                  </a:lnTo>
                  <a:lnTo>
                    <a:pt x="20644" y="136251"/>
                  </a:lnTo>
                  <a:close/>
                </a:path>
              </a:pathLst>
            </a:custGeom>
            <a:solidFill>
              <a:schemeClr val="bg1"/>
            </a:solidFill>
            <a:ln w="9525" cap="flat">
              <a:noFill/>
              <a:prstDash val="solid"/>
              <a:miter/>
            </a:ln>
          </p:spPr>
          <p:txBody>
            <a:bodyPr rtlCol="0" anchor="ctr"/>
            <a:lstStyle/>
            <a:p>
              <a:endParaRPr lang="en-GB" sz="1800"/>
            </a:p>
          </p:txBody>
        </p:sp>
        <p:sp>
          <p:nvSpPr>
            <p:cNvPr id="50" name="Freeform: Shape 49"/>
            <p:cNvSpPr/>
            <p:nvPr/>
          </p:nvSpPr>
          <p:spPr>
            <a:xfrm>
              <a:off x="4680224" y="686158"/>
              <a:ext cx="578033" cy="660609"/>
            </a:xfrm>
            <a:custGeom>
              <a:avLst/>
              <a:gdLst>
                <a:gd name="connsiteX0" fmla="*/ 92210 w 578033"/>
                <a:gd name="connsiteY0" fmla="*/ 331681 h 660609"/>
                <a:gd name="connsiteX1" fmla="*/ 298650 w 578033"/>
                <a:gd name="connsiteY1" fmla="*/ 582162 h 660609"/>
                <a:gd name="connsiteX2" fmla="*/ 505091 w 578033"/>
                <a:gd name="connsiteY2" fmla="*/ 331681 h 660609"/>
                <a:gd name="connsiteX3" fmla="*/ 298650 w 578033"/>
                <a:gd name="connsiteY3" fmla="*/ 81200 h 660609"/>
                <a:gd name="connsiteX4" fmla="*/ 92210 w 578033"/>
                <a:gd name="connsiteY4" fmla="*/ 331681 h 660609"/>
                <a:gd name="connsiteX5" fmla="*/ 576657 w 578033"/>
                <a:gd name="connsiteY5" fmla="*/ 331681 h 660609"/>
                <a:gd name="connsiteX6" fmla="*/ 298650 w 578033"/>
                <a:gd name="connsiteY6" fmla="*/ 642718 h 660609"/>
                <a:gd name="connsiteX7" fmla="*/ 20644 w 578033"/>
                <a:gd name="connsiteY7" fmla="*/ 331681 h 660609"/>
                <a:gd name="connsiteX8" fmla="*/ 298650 w 578033"/>
                <a:gd name="connsiteY8" fmla="*/ 20644 h 660609"/>
                <a:gd name="connsiteX9" fmla="*/ 576657 w 578033"/>
                <a:gd name="connsiteY9" fmla="*/ 331681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033" h="660609">
                  <a:moveTo>
                    <a:pt x="92210" y="331681"/>
                  </a:moveTo>
                  <a:cubicBezTo>
                    <a:pt x="92210" y="458298"/>
                    <a:pt x="161023" y="582162"/>
                    <a:pt x="298650" y="582162"/>
                  </a:cubicBezTo>
                  <a:cubicBezTo>
                    <a:pt x="436277" y="582162"/>
                    <a:pt x="505091" y="455545"/>
                    <a:pt x="505091" y="331681"/>
                  </a:cubicBezTo>
                  <a:cubicBezTo>
                    <a:pt x="505091" y="205064"/>
                    <a:pt x="436277" y="81200"/>
                    <a:pt x="298650" y="81200"/>
                  </a:cubicBezTo>
                  <a:cubicBezTo>
                    <a:pt x="161023" y="81200"/>
                    <a:pt x="92210" y="205064"/>
                    <a:pt x="92210" y="331681"/>
                  </a:cubicBezTo>
                  <a:moveTo>
                    <a:pt x="576657" y="331681"/>
                  </a:moveTo>
                  <a:cubicBezTo>
                    <a:pt x="576657" y="499586"/>
                    <a:pt x="477565" y="642718"/>
                    <a:pt x="298650" y="642718"/>
                  </a:cubicBezTo>
                  <a:cubicBezTo>
                    <a:pt x="119735" y="642718"/>
                    <a:pt x="20644" y="499586"/>
                    <a:pt x="20644" y="331681"/>
                  </a:cubicBezTo>
                  <a:cubicBezTo>
                    <a:pt x="20644" y="163776"/>
                    <a:pt x="119735" y="20644"/>
                    <a:pt x="298650" y="20644"/>
                  </a:cubicBezTo>
                  <a:cubicBezTo>
                    <a:pt x="477565" y="20644"/>
                    <a:pt x="576657" y="163776"/>
                    <a:pt x="576657" y="331681"/>
                  </a:cubicBezTo>
                </a:path>
              </a:pathLst>
            </a:custGeom>
            <a:solidFill>
              <a:schemeClr val="bg1"/>
            </a:solidFill>
            <a:ln w="9525" cap="flat">
              <a:noFill/>
              <a:prstDash val="solid"/>
              <a:miter/>
            </a:ln>
          </p:spPr>
          <p:txBody>
            <a:bodyPr rtlCol="0" anchor="ctr"/>
            <a:lstStyle/>
            <a:p>
              <a:endParaRPr lang="en-GB" sz="1800"/>
            </a:p>
          </p:txBody>
        </p:sp>
        <p:sp>
          <p:nvSpPr>
            <p:cNvPr id="51" name="Freeform: Shape 50"/>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52" name="Freeform: Shape 51"/>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53" name="Freeform: Shape 52"/>
            <p:cNvSpPr/>
            <p:nvPr/>
          </p:nvSpPr>
          <p:spPr>
            <a:xfrm>
              <a:off x="5918867"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0772 w 578033"/>
                <a:gd name="connsiteY16" fmla="*/ 527111 h 660609"/>
                <a:gd name="connsiteX17" fmla="*/ 216074 w 578033"/>
                <a:gd name="connsiteY17" fmla="*/ 648223 h 660609"/>
                <a:gd name="connsiteX18" fmla="*/ 20644 w 578033"/>
                <a:gd name="connsiteY18" fmla="*/ 474813 h 660609"/>
                <a:gd name="connsiteX19" fmla="*/ 334433 w 578033"/>
                <a:gd name="connsiteY19" fmla="*/ 284888 h 660609"/>
                <a:gd name="connsiteX20" fmla="*/ 425267 w 578033"/>
                <a:gd name="connsiteY20" fmla="*/ 205064 h 660609"/>
                <a:gd name="connsiteX21" fmla="*/ 271125 w 578033"/>
                <a:gd name="connsiteY21" fmla="*/ 83952 h 660609"/>
                <a:gd name="connsiteX22" fmla="*/ 114230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6427"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1" y="565647"/>
                    <a:pt x="565647" y="562894"/>
                  </a:cubicBezTo>
                  <a:lnTo>
                    <a:pt x="565647" y="623450"/>
                  </a:lnTo>
                  <a:cubicBezTo>
                    <a:pt x="549131" y="626203"/>
                    <a:pt x="538121" y="628955"/>
                    <a:pt x="518854" y="628955"/>
                  </a:cubicBezTo>
                  <a:cubicBezTo>
                    <a:pt x="447288" y="628955"/>
                    <a:pt x="433525" y="587667"/>
                    <a:pt x="433525" y="527111"/>
                  </a:cubicBezTo>
                  <a:lnTo>
                    <a:pt x="430772" y="527111"/>
                  </a:lnTo>
                  <a:cubicBezTo>
                    <a:pt x="381227" y="604182"/>
                    <a:pt x="328928" y="648223"/>
                    <a:pt x="216074" y="648223"/>
                  </a:cubicBezTo>
                  <a:cubicBezTo>
                    <a:pt x="108725" y="648223"/>
                    <a:pt x="20644" y="593172"/>
                    <a:pt x="20644" y="474813"/>
                  </a:cubicBezTo>
                  <a:cubicBezTo>
                    <a:pt x="20644" y="309661"/>
                    <a:pt x="180291" y="304156"/>
                    <a:pt x="334433" y="284888"/>
                  </a:cubicBezTo>
                  <a:cubicBezTo>
                    <a:pt x="392237" y="279383"/>
                    <a:pt x="425267" y="271125"/>
                    <a:pt x="425267" y="205064"/>
                  </a:cubicBezTo>
                  <a:cubicBezTo>
                    <a:pt x="425267" y="108725"/>
                    <a:pt x="356454" y="83952"/>
                    <a:pt x="271125" y="83952"/>
                  </a:cubicBezTo>
                  <a:cubicBezTo>
                    <a:pt x="183044" y="83952"/>
                    <a:pt x="116983" y="125240"/>
                    <a:pt x="114230" y="221579"/>
                  </a:cubicBezTo>
                  <a:lnTo>
                    <a:pt x="48169" y="221579"/>
                  </a:lnTo>
                  <a:close/>
                </a:path>
              </a:pathLst>
            </a:custGeom>
            <a:solidFill>
              <a:schemeClr val="bg1"/>
            </a:solidFill>
            <a:ln w="9525" cap="flat">
              <a:noFill/>
              <a:prstDash val="solid"/>
              <a:miter/>
            </a:ln>
          </p:spPr>
          <p:txBody>
            <a:bodyPr rtlCol="0" anchor="ctr"/>
            <a:lstStyle/>
            <a:p>
              <a:endParaRPr lang="en-GB" sz="1800"/>
            </a:p>
          </p:txBody>
        </p:sp>
        <p:sp>
          <p:nvSpPr>
            <p:cNvPr id="54" name="Freeform: Shape 53"/>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0"/>
            </a:p>
          </p:txBody>
        </p:sp>
        <p:sp>
          <p:nvSpPr>
            <p:cNvPr id="55" name="Freeform: Shape 54"/>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0"/>
            </a:p>
          </p:txBody>
        </p:sp>
        <p:sp>
          <p:nvSpPr>
            <p:cNvPr id="56" name="Freeform: Shape 55"/>
            <p:cNvSpPr/>
            <p:nvPr/>
          </p:nvSpPr>
          <p:spPr>
            <a:xfrm>
              <a:off x="6766649" y="666890"/>
              <a:ext cx="605559" cy="908338"/>
            </a:xfrm>
            <a:custGeom>
              <a:avLst/>
              <a:gdLst>
                <a:gd name="connsiteX0" fmla="*/ 312413 w 605558"/>
                <a:gd name="connsiteY0" fmla="*/ 516101 h 908337"/>
                <a:gd name="connsiteX1" fmla="*/ 447288 w 605558"/>
                <a:gd name="connsiteY1" fmla="*/ 339939 h 908337"/>
                <a:gd name="connsiteX2" fmla="*/ 309661 w 605558"/>
                <a:gd name="connsiteY2" fmla="*/ 161024 h 908337"/>
                <a:gd name="connsiteX3" fmla="*/ 185796 w 605558"/>
                <a:gd name="connsiteY3" fmla="*/ 345444 h 908337"/>
                <a:gd name="connsiteX4" fmla="*/ 312413 w 605558"/>
                <a:gd name="connsiteY4" fmla="*/ 516101 h 908337"/>
                <a:gd name="connsiteX5" fmla="*/ 604182 w 605558"/>
                <a:gd name="connsiteY5" fmla="*/ 37159 h 908337"/>
                <a:gd name="connsiteX6" fmla="*/ 604182 w 605558"/>
                <a:gd name="connsiteY6" fmla="*/ 615192 h 908337"/>
                <a:gd name="connsiteX7" fmla="*/ 298650 w 605558"/>
                <a:gd name="connsiteY7" fmla="*/ 895951 h 908337"/>
                <a:gd name="connsiteX8" fmla="*/ 34407 w 605558"/>
                <a:gd name="connsiteY8" fmla="*/ 714284 h 908337"/>
                <a:gd name="connsiteX9" fmla="*/ 207816 w 605558"/>
                <a:gd name="connsiteY9" fmla="*/ 714284 h 908337"/>
                <a:gd name="connsiteX10" fmla="*/ 320671 w 605558"/>
                <a:gd name="connsiteY10" fmla="*/ 774840 h 908337"/>
                <a:gd name="connsiteX11" fmla="*/ 447288 w 605558"/>
                <a:gd name="connsiteY11" fmla="*/ 634460 h 908337"/>
                <a:gd name="connsiteX12" fmla="*/ 447288 w 605558"/>
                <a:gd name="connsiteY12" fmla="*/ 560142 h 908337"/>
                <a:gd name="connsiteX13" fmla="*/ 444535 w 605558"/>
                <a:gd name="connsiteY13" fmla="*/ 557389 h 908337"/>
                <a:gd name="connsiteX14" fmla="*/ 282135 w 605558"/>
                <a:gd name="connsiteY14" fmla="*/ 648223 h 908337"/>
                <a:gd name="connsiteX15" fmla="*/ 20644 w 605558"/>
                <a:gd name="connsiteY15" fmla="*/ 334433 h 908337"/>
                <a:gd name="connsiteX16" fmla="*/ 271125 w 605558"/>
                <a:gd name="connsiteY16" fmla="*/ 20644 h 908337"/>
                <a:gd name="connsiteX17" fmla="*/ 447288 w 605558"/>
                <a:gd name="connsiteY17" fmla="*/ 127993 h 908337"/>
                <a:gd name="connsiteX18" fmla="*/ 450040 w 605558"/>
                <a:gd name="connsiteY18" fmla="*/ 127993 h 908337"/>
                <a:gd name="connsiteX19" fmla="*/ 450040 w 605558"/>
                <a:gd name="connsiteY19" fmla="*/ 37159 h 908337"/>
                <a:gd name="connsiteX20" fmla="*/ 604182 w 605558"/>
                <a:gd name="connsiteY20" fmla="*/ 37159 h 90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558" h="908337">
                  <a:moveTo>
                    <a:pt x="312413" y="516101"/>
                  </a:moveTo>
                  <a:cubicBezTo>
                    <a:pt x="419762" y="516101"/>
                    <a:pt x="447288" y="422515"/>
                    <a:pt x="447288" y="339939"/>
                  </a:cubicBezTo>
                  <a:cubicBezTo>
                    <a:pt x="447288" y="240847"/>
                    <a:pt x="400494" y="161024"/>
                    <a:pt x="309661" y="161024"/>
                  </a:cubicBezTo>
                  <a:cubicBezTo>
                    <a:pt x="251857" y="161024"/>
                    <a:pt x="185796" y="205064"/>
                    <a:pt x="185796" y="345444"/>
                  </a:cubicBezTo>
                  <a:cubicBezTo>
                    <a:pt x="185796" y="422515"/>
                    <a:pt x="216074" y="516101"/>
                    <a:pt x="312413" y="516101"/>
                  </a:cubicBezTo>
                  <a:moveTo>
                    <a:pt x="604182" y="37159"/>
                  </a:moveTo>
                  <a:lnTo>
                    <a:pt x="604182" y="615192"/>
                  </a:lnTo>
                  <a:cubicBezTo>
                    <a:pt x="604182" y="719789"/>
                    <a:pt x="595925" y="895951"/>
                    <a:pt x="298650" y="895951"/>
                  </a:cubicBezTo>
                  <a:cubicBezTo>
                    <a:pt x="174786" y="895951"/>
                    <a:pt x="42664" y="840901"/>
                    <a:pt x="34407" y="714284"/>
                  </a:cubicBezTo>
                  <a:lnTo>
                    <a:pt x="207816" y="714284"/>
                  </a:lnTo>
                  <a:cubicBezTo>
                    <a:pt x="216074" y="744562"/>
                    <a:pt x="227084" y="774840"/>
                    <a:pt x="320671" y="774840"/>
                  </a:cubicBezTo>
                  <a:cubicBezTo>
                    <a:pt x="405999" y="774840"/>
                    <a:pt x="447288" y="733552"/>
                    <a:pt x="447288" y="634460"/>
                  </a:cubicBezTo>
                  <a:lnTo>
                    <a:pt x="447288" y="560142"/>
                  </a:lnTo>
                  <a:lnTo>
                    <a:pt x="444535" y="557389"/>
                  </a:lnTo>
                  <a:cubicBezTo>
                    <a:pt x="419762" y="604182"/>
                    <a:pt x="378474" y="648223"/>
                    <a:pt x="282135" y="648223"/>
                  </a:cubicBezTo>
                  <a:cubicBezTo>
                    <a:pt x="136251" y="648223"/>
                    <a:pt x="20644" y="546379"/>
                    <a:pt x="20644" y="334433"/>
                  </a:cubicBezTo>
                  <a:cubicBezTo>
                    <a:pt x="20644" y="125241"/>
                    <a:pt x="139003" y="20644"/>
                    <a:pt x="271125" y="20644"/>
                  </a:cubicBezTo>
                  <a:cubicBezTo>
                    <a:pt x="383979" y="20644"/>
                    <a:pt x="428019" y="86705"/>
                    <a:pt x="447288" y="127993"/>
                  </a:cubicBezTo>
                  <a:lnTo>
                    <a:pt x="450040" y="127993"/>
                  </a:lnTo>
                  <a:lnTo>
                    <a:pt x="450040" y="37159"/>
                  </a:lnTo>
                  <a:lnTo>
                    <a:pt x="604182" y="37159"/>
                  </a:lnTo>
                  <a:close/>
                </a:path>
              </a:pathLst>
            </a:custGeom>
            <a:solidFill>
              <a:schemeClr val="bg1"/>
            </a:solidFill>
            <a:ln w="9525" cap="flat">
              <a:noFill/>
              <a:prstDash val="solid"/>
              <a:miter/>
            </a:ln>
          </p:spPr>
          <p:txBody>
            <a:bodyPr rtlCol="0" anchor="ctr"/>
            <a:lstStyle/>
            <a:p>
              <a:endParaRPr lang="en-GB" sz="1800"/>
            </a:p>
          </p:txBody>
        </p:sp>
        <p:sp>
          <p:nvSpPr>
            <p:cNvPr id="57" name="Freeform: Shape 56"/>
            <p:cNvSpPr/>
            <p:nvPr/>
          </p:nvSpPr>
          <p:spPr>
            <a:xfrm>
              <a:off x="7485061" y="666890"/>
              <a:ext cx="385355" cy="660609"/>
            </a:xfrm>
            <a:custGeom>
              <a:avLst/>
              <a:gdLst>
                <a:gd name="connsiteX0" fmla="*/ 23397 w 385355"/>
                <a:gd name="connsiteY0" fmla="*/ 37159 h 660609"/>
                <a:gd name="connsiteX1" fmla="*/ 174786 w 385355"/>
                <a:gd name="connsiteY1" fmla="*/ 37159 h 660609"/>
                <a:gd name="connsiteX2" fmla="*/ 174786 w 385355"/>
                <a:gd name="connsiteY2" fmla="*/ 141756 h 660609"/>
                <a:gd name="connsiteX3" fmla="*/ 177539 w 385355"/>
                <a:gd name="connsiteY3" fmla="*/ 141756 h 660609"/>
                <a:gd name="connsiteX4" fmla="*/ 342691 w 385355"/>
                <a:gd name="connsiteY4" fmla="*/ 20644 h 660609"/>
                <a:gd name="connsiteX5" fmla="*/ 372969 w 385355"/>
                <a:gd name="connsiteY5" fmla="*/ 23397 h 660609"/>
                <a:gd name="connsiteX6" fmla="*/ 372969 w 385355"/>
                <a:gd name="connsiteY6" fmla="*/ 185796 h 660609"/>
                <a:gd name="connsiteX7" fmla="*/ 326176 w 385355"/>
                <a:gd name="connsiteY7" fmla="*/ 183044 h 660609"/>
                <a:gd name="connsiteX8" fmla="*/ 180291 w 385355"/>
                <a:gd name="connsiteY8" fmla="*/ 328928 h 660609"/>
                <a:gd name="connsiteX9" fmla="*/ 180291 w 385355"/>
                <a:gd name="connsiteY9" fmla="*/ 645470 h 660609"/>
                <a:gd name="connsiteX10" fmla="*/ 20644 w 385355"/>
                <a:gd name="connsiteY10" fmla="*/ 645470 h 660609"/>
                <a:gd name="connsiteX11" fmla="*/ 20644 w 385355"/>
                <a:gd name="connsiteY11" fmla="*/ 3715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55" h="660609">
                  <a:moveTo>
                    <a:pt x="23397" y="37159"/>
                  </a:moveTo>
                  <a:lnTo>
                    <a:pt x="174786" y="37159"/>
                  </a:lnTo>
                  <a:lnTo>
                    <a:pt x="174786" y="141756"/>
                  </a:lnTo>
                  <a:lnTo>
                    <a:pt x="177539" y="141756"/>
                  </a:lnTo>
                  <a:cubicBezTo>
                    <a:pt x="210569" y="81200"/>
                    <a:pt x="246352" y="20644"/>
                    <a:pt x="342691" y="20644"/>
                  </a:cubicBezTo>
                  <a:cubicBezTo>
                    <a:pt x="353701" y="20644"/>
                    <a:pt x="361959" y="20644"/>
                    <a:pt x="372969" y="23397"/>
                  </a:cubicBezTo>
                  <a:lnTo>
                    <a:pt x="372969" y="185796"/>
                  </a:lnTo>
                  <a:cubicBezTo>
                    <a:pt x="359206" y="183044"/>
                    <a:pt x="342691" y="183044"/>
                    <a:pt x="326176" y="183044"/>
                  </a:cubicBezTo>
                  <a:cubicBezTo>
                    <a:pt x="202312" y="183044"/>
                    <a:pt x="180291" y="260115"/>
                    <a:pt x="180291" y="328928"/>
                  </a:cubicBezTo>
                  <a:lnTo>
                    <a:pt x="180291" y="645470"/>
                  </a:lnTo>
                  <a:lnTo>
                    <a:pt x="20644" y="645470"/>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58" name="Freeform: Shape 57"/>
            <p:cNvSpPr/>
            <p:nvPr/>
          </p:nvSpPr>
          <p:spPr>
            <a:xfrm>
              <a:off x="8206226" y="471460"/>
              <a:ext cx="633084" cy="853287"/>
            </a:xfrm>
            <a:custGeom>
              <a:avLst/>
              <a:gdLst>
                <a:gd name="connsiteX0" fmla="*/ 320671 w 633083"/>
                <a:gd name="connsiteY0" fmla="*/ 725294 h 853286"/>
                <a:gd name="connsiteX1" fmla="*/ 461050 w 633083"/>
                <a:gd name="connsiteY1" fmla="*/ 549131 h 853286"/>
                <a:gd name="connsiteX2" fmla="*/ 323423 w 633083"/>
                <a:gd name="connsiteY2" fmla="*/ 353701 h 853286"/>
                <a:gd name="connsiteX3" fmla="*/ 188549 w 633083"/>
                <a:gd name="connsiteY3" fmla="*/ 540874 h 853286"/>
                <a:gd name="connsiteX4" fmla="*/ 320671 w 633083"/>
                <a:gd name="connsiteY4" fmla="*/ 725294 h 853286"/>
                <a:gd name="connsiteX5" fmla="*/ 612440 w 633083"/>
                <a:gd name="connsiteY5" fmla="*/ 840901 h 853286"/>
                <a:gd name="connsiteX6" fmla="*/ 455545 w 633083"/>
                <a:gd name="connsiteY6" fmla="*/ 840901 h 853286"/>
                <a:gd name="connsiteX7" fmla="*/ 455545 w 633083"/>
                <a:gd name="connsiteY7" fmla="*/ 763829 h 853286"/>
                <a:gd name="connsiteX8" fmla="*/ 452793 w 633083"/>
                <a:gd name="connsiteY8" fmla="*/ 763829 h 853286"/>
                <a:gd name="connsiteX9" fmla="*/ 276630 w 633083"/>
                <a:gd name="connsiteY9" fmla="*/ 857416 h 853286"/>
                <a:gd name="connsiteX10" fmla="*/ 20644 w 633083"/>
                <a:gd name="connsiteY10" fmla="*/ 529864 h 853286"/>
                <a:gd name="connsiteX11" fmla="*/ 271125 w 633083"/>
                <a:gd name="connsiteY11" fmla="*/ 216074 h 853286"/>
                <a:gd name="connsiteX12" fmla="*/ 447288 w 633083"/>
                <a:gd name="connsiteY12" fmla="*/ 309661 h 853286"/>
                <a:gd name="connsiteX13" fmla="*/ 450040 w 633083"/>
                <a:gd name="connsiteY13" fmla="*/ 309661 h 853286"/>
                <a:gd name="connsiteX14" fmla="*/ 450040 w 633083"/>
                <a:gd name="connsiteY14" fmla="*/ 20644 h 853286"/>
                <a:gd name="connsiteX15" fmla="*/ 609688 w 633083"/>
                <a:gd name="connsiteY15" fmla="*/ 20644 h 853286"/>
                <a:gd name="connsiteX16" fmla="*/ 609688 w 633083"/>
                <a:gd name="connsiteY16" fmla="*/ 840901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3083" h="853286">
                  <a:moveTo>
                    <a:pt x="320671" y="725294"/>
                  </a:moveTo>
                  <a:cubicBezTo>
                    <a:pt x="422515" y="725294"/>
                    <a:pt x="461050" y="639965"/>
                    <a:pt x="461050" y="549131"/>
                  </a:cubicBezTo>
                  <a:cubicBezTo>
                    <a:pt x="461050" y="452793"/>
                    <a:pt x="433525" y="353701"/>
                    <a:pt x="323423" y="353701"/>
                  </a:cubicBezTo>
                  <a:cubicBezTo>
                    <a:pt x="221579" y="353701"/>
                    <a:pt x="188549" y="444535"/>
                    <a:pt x="188549" y="540874"/>
                  </a:cubicBezTo>
                  <a:cubicBezTo>
                    <a:pt x="188549" y="615192"/>
                    <a:pt x="216074" y="725294"/>
                    <a:pt x="320671" y="725294"/>
                  </a:cubicBezTo>
                  <a:moveTo>
                    <a:pt x="612440" y="840901"/>
                  </a:moveTo>
                  <a:lnTo>
                    <a:pt x="455545" y="840901"/>
                  </a:lnTo>
                  <a:lnTo>
                    <a:pt x="455545" y="763829"/>
                  </a:lnTo>
                  <a:lnTo>
                    <a:pt x="452793" y="763829"/>
                  </a:lnTo>
                  <a:cubicBezTo>
                    <a:pt x="414257" y="832643"/>
                    <a:pt x="342691" y="857416"/>
                    <a:pt x="276630" y="857416"/>
                  </a:cubicBezTo>
                  <a:cubicBezTo>
                    <a:pt x="97715" y="857416"/>
                    <a:pt x="20644" y="697769"/>
                    <a:pt x="20644" y="529864"/>
                  </a:cubicBezTo>
                  <a:cubicBezTo>
                    <a:pt x="20644" y="320671"/>
                    <a:pt x="139003" y="216074"/>
                    <a:pt x="271125" y="216074"/>
                  </a:cubicBezTo>
                  <a:cubicBezTo>
                    <a:pt x="372969" y="216074"/>
                    <a:pt x="422515" y="271125"/>
                    <a:pt x="447288" y="309661"/>
                  </a:cubicBezTo>
                  <a:lnTo>
                    <a:pt x="450040" y="309661"/>
                  </a:lnTo>
                  <a:lnTo>
                    <a:pt x="450040" y="20644"/>
                  </a:lnTo>
                  <a:lnTo>
                    <a:pt x="609688" y="20644"/>
                  </a:lnTo>
                  <a:lnTo>
                    <a:pt x="609688" y="840901"/>
                  </a:lnTo>
                  <a:close/>
                </a:path>
              </a:pathLst>
            </a:custGeom>
            <a:solidFill>
              <a:schemeClr val="bg1"/>
            </a:solidFill>
            <a:ln w="9525" cap="flat">
              <a:noFill/>
              <a:prstDash val="solid"/>
              <a:miter/>
            </a:ln>
          </p:spPr>
          <p:txBody>
            <a:bodyPr rtlCol="0" anchor="ctr"/>
            <a:lstStyle/>
            <a:p>
              <a:endParaRPr lang="en-GB" sz="1800"/>
            </a:p>
          </p:txBody>
        </p:sp>
      </p:grpSp>
      <p:sp>
        <p:nvSpPr>
          <p:cNvPr id="28" name="Round Diagonal Corner Rectangle 4">
            <a:extLst>
              <a:ext uri="{FF2B5EF4-FFF2-40B4-BE49-F238E27FC236}">
                <a16:creationId xmlns:a16="http://schemas.microsoft.com/office/drawing/2014/main" id="{1586E4B4-C3F2-47FA-A1C5-5090AA07DFEA}"/>
              </a:ext>
            </a:extLst>
          </p:cNvPr>
          <p:cNvSpPr/>
          <p:nvPr userDrawn="1"/>
        </p:nvSpPr>
        <p:spPr>
          <a:xfrm>
            <a:off x="12275234" y="0"/>
            <a:ext cx="2707513" cy="1931758"/>
          </a:xfrm>
          <a:prstGeom prst="rect">
            <a:avLst/>
          </a:prstGeom>
          <a:solidFill>
            <a:sysClr val="window" lastClr="FFFFFF">
              <a:lumMod val="95000"/>
            </a:sysClr>
          </a:solidFill>
          <a:ln w="6350" cap="flat" cmpd="sng" algn="ctr">
            <a:noFill/>
            <a:prstDash val="solid"/>
            <a:miter lim="800000"/>
          </a:ln>
          <a:effectLst/>
        </p:spPr>
        <p:txBody>
          <a:bodyPr wrap="square" lIns="42138" tIns="42138" rIns="42138" bIns="42138" rtlCol="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a:t>
            </a: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pdating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3426377501"/>
      </p:ext>
    </p:extLst>
  </p:cSld>
  <p:clrMapOvr>
    <a:masterClrMapping/>
  </p:clrMapOvr>
  <p:transition>
    <p:fade/>
  </p:transition>
  <p:extLst>
    <p:ext uri="{DCECCB84-F9BA-43D5-87BE-67443E8EF086}">
      <p15:sldGuideLst xmlns:p15="http://schemas.microsoft.com/office/powerpoint/2012/main">
        <p15:guide id="1" orient="horz" pos="162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Cover - Electricity Transmission">
    <p:bg>
      <p:bgPr>
        <a:solidFill>
          <a:schemeClr val="accent1"/>
        </a:solidFill>
        <a:effectLst/>
      </p:bgPr>
    </p:bg>
    <p:spTree>
      <p:nvGrpSpPr>
        <p:cNvPr id="1" name=""/>
        <p:cNvGrpSpPr/>
        <p:nvPr/>
      </p:nvGrpSpPr>
      <p:grpSpPr>
        <a:xfrm>
          <a:off x="0" y="0"/>
          <a:ext cx="0" cy="0"/>
          <a:chOff x="0" y="0"/>
          <a:chExt cx="0" cy="0"/>
        </a:xfrm>
      </p:grpSpPr>
      <p:sp>
        <p:nvSpPr>
          <p:cNvPr id="16" name="Text Placeholder 9">
            <a:extLst>
              <a:ext uri="{FF2B5EF4-FFF2-40B4-BE49-F238E27FC236}">
                <a16:creationId xmlns:a16="http://schemas.microsoft.com/office/drawing/2014/main" id="{FF50055F-31FC-4AB6-89E2-4D2F6BB14247}"/>
              </a:ext>
            </a:extLst>
          </p:cNvPr>
          <p:cNvSpPr>
            <a:spLocks noGrp="1"/>
          </p:cNvSpPr>
          <p:nvPr>
            <p:ph type="body" sz="quarter" idx="10" hasCustomPrompt="1"/>
          </p:nvPr>
        </p:nvSpPr>
        <p:spPr>
          <a:xfrm>
            <a:off x="586817" y="2571750"/>
            <a:ext cx="5231896" cy="553998"/>
          </a:xfrm>
        </p:spPr>
        <p:txBody>
          <a:bodyPr/>
          <a:lstStyle>
            <a:lvl1pPr>
              <a:spcAft>
                <a:spcPts val="0"/>
              </a:spcAft>
              <a:defRPr sz="1800">
                <a:solidFill>
                  <a:schemeClr val="bg1"/>
                </a:solidFill>
              </a:defRPr>
            </a:lvl1pPr>
            <a:lvl2pPr>
              <a:defRPr sz="1800">
                <a:solidFill>
                  <a:schemeClr val="bg1"/>
                </a:solidFill>
              </a:defRPr>
            </a:lvl2pPr>
          </a:lstStyle>
          <a:p>
            <a:pPr lvl="0"/>
            <a:r>
              <a:rPr lang="en-US"/>
              <a:t>Name</a:t>
            </a:r>
          </a:p>
          <a:p>
            <a:pPr lvl="1"/>
            <a:r>
              <a:rPr lang="en-US"/>
              <a:t>Date</a:t>
            </a:r>
            <a:endParaRPr lang="en-GB"/>
          </a:p>
        </p:txBody>
      </p:sp>
      <p:sp>
        <p:nvSpPr>
          <p:cNvPr id="40" name="Picture Placeholder 39">
            <a:extLst>
              <a:ext uri="{FF2B5EF4-FFF2-40B4-BE49-F238E27FC236}">
                <a16:creationId xmlns:a16="http://schemas.microsoft.com/office/drawing/2014/main" id="{4CE6A32C-CD06-49C3-AFB5-EFD7B362214F}"/>
              </a:ext>
            </a:extLst>
          </p:cNvPr>
          <p:cNvSpPr>
            <a:spLocks noGrp="1" noChangeAspect="1"/>
          </p:cNvSpPr>
          <p:nvPr>
            <p:ph type="pic" sz="quarter" idx="11" hasCustomPrompt="1"/>
          </p:nvPr>
        </p:nvSpPr>
        <p:spPr bwMode="gray">
          <a:xfrm>
            <a:off x="6875377" y="0"/>
            <a:ext cx="5316625" cy="3327400"/>
          </a:xfrm>
          <a:custGeom>
            <a:avLst/>
            <a:gdLst>
              <a:gd name="connsiteX0" fmla="*/ 0 w 3987469"/>
              <a:gd name="connsiteY0" fmla="*/ 0 h 3327400"/>
              <a:gd name="connsiteX1" fmla="*/ 3987469 w 3987469"/>
              <a:gd name="connsiteY1" fmla="*/ 0 h 3327400"/>
              <a:gd name="connsiteX2" fmla="*/ 3987469 w 3987469"/>
              <a:gd name="connsiteY2" fmla="*/ 2667331 h 3327400"/>
              <a:gd name="connsiteX3" fmla="*/ 3327400 w 3987469"/>
              <a:gd name="connsiteY3" fmla="*/ 3327400 h 3327400"/>
            </a:gdLst>
            <a:ahLst/>
            <a:cxnLst>
              <a:cxn ang="0">
                <a:pos x="connsiteX0" y="connsiteY0"/>
              </a:cxn>
              <a:cxn ang="0">
                <a:pos x="connsiteX1" y="connsiteY1"/>
              </a:cxn>
              <a:cxn ang="0">
                <a:pos x="connsiteX2" y="connsiteY2"/>
              </a:cxn>
              <a:cxn ang="0">
                <a:pos x="connsiteX3" y="connsiteY3"/>
              </a:cxn>
            </a:cxnLst>
            <a:rect l="l" t="t" r="r" b="b"/>
            <a:pathLst>
              <a:path w="3987469" h="3327400">
                <a:moveTo>
                  <a:pt x="0" y="0"/>
                </a:moveTo>
                <a:lnTo>
                  <a:pt x="3987469" y="0"/>
                </a:lnTo>
                <a:lnTo>
                  <a:pt x="3987469" y="2667331"/>
                </a:lnTo>
                <a:lnTo>
                  <a:pt x="3327400" y="33274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a:lvl1pPr>
          </a:lstStyle>
          <a:p>
            <a:r>
              <a:rPr lang="en-US"/>
              <a:t> </a:t>
            </a:r>
            <a:endParaRPr lang="en-GB"/>
          </a:p>
        </p:txBody>
      </p:sp>
      <p:sp>
        <p:nvSpPr>
          <p:cNvPr id="41" name="Picture Placeholder 40">
            <a:extLst>
              <a:ext uri="{FF2B5EF4-FFF2-40B4-BE49-F238E27FC236}">
                <a16:creationId xmlns:a16="http://schemas.microsoft.com/office/drawing/2014/main" id="{A6BE9F3D-7630-4ED0-8A55-EF85C1A0D8F4}"/>
              </a:ext>
            </a:extLst>
          </p:cNvPr>
          <p:cNvSpPr>
            <a:spLocks noGrp="1" noChangeAspect="1"/>
          </p:cNvSpPr>
          <p:nvPr>
            <p:ph type="pic" sz="quarter" idx="12" hasCustomPrompt="1"/>
          </p:nvPr>
        </p:nvSpPr>
        <p:spPr bwMode="gray">
          <a:xfrm>
            <a:off x="4004872" y="3530262"/>
            <a:ext cx="8187128" cy="3327739"/>
          </a:xfrm>
          <a:custGeom>
            <a:avLst/>
            <a:gdLst>
              <a:gd name="connsiteX0" fmla="*/ 3327739 w 6140346"/>
              <a:gd name="connsiteY0" fmla="*/ 0 h 3327739"/>
              <a:gd name="connsiteX1" fmla="*/ 6140346 w 6140346"/>
              <a:gd name="connsiteY1" fmla="*/ 2812607 h 3327739"/>
              <a:gd name="connsiteX2" fmla="*/ 6140346 w 6140346"/>
              <a:gd name="connsiteY2" fmla="*/ 3327739 h 3327739"/>
              <a:gd name="connsiteX3" fmla="*/ 0 w 6140346"/>
              <a:gd name="connsiteY3" fmla="*/ 3327739 h 3327739"/>
            </a:gdLst>
            <a:ahLst/>
            <a:cxnLst>
              <a:cxn ang="0">
                <a:pos x="connsiteX0" y="connsiteY0"/>
              </a:cxn>
              <a:cxn ang="0">
                <a:pos x="connsiteX1" y="connsiteY1"/>
              </a:cxn>
              <a:cxn ang="0">
                <a:pos x="connsiteX2" y="connsiteY2"/>
              </a:cxn>
              <a:cxn ang="0">
                <a:pos x="connsiteX3" y="connsiteY3"/>
              </a:cxn>
            </a:cxnLst>
            <a:rect l="l" t="t" r="r" b="b"/>
            <a:pathLst>
              <a:path w="6140346" h="3327739">
                <a:moveTo>
                  <a:pt x="3327739" y="0"/>
                </a:moveTo>
                <a:lnTo>
                  <a:pt x="6140346" y="2812607"/>
                </a:lnTo>
                <a:lnTo>
                  <a:pt x="6140346" y="3327739"/>
                </a:lnTo>
                <a:lnTo>
                  <a:pt x="0" y="332773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r>
              <a:rPr lang="en-US"/>
              <a:t> </a:t>
            </a:r>
            <a:endParaRPr lang="en-GB"/>
          </a:p>
        </p:txBody>
      </p:sp>
      <p:sp>
        <p:nvSpPr>
          <p:cNvPr id="37" name="Picture Placeholder 12">
            <a:extLst>
              <a:ext uri="{FF2B5EF4-FFF2-40B4-BE49-F238E27FC236}">
                <a16:creationId xmlns:a16="http://schemas.microsoft.com/office/drawing/2014/main" id="{249160C1-B1F7-49FF-8654-DF16DE47AF08}"/>
              </a:ext>
            </a:extLst>
          </p:cNvPr>
          <p:cNvSpPr>
            <a:spLocks noGrp="1" noChangeAspect="1"/>
          </p:cNvSpPr>
          <p:nvPr>
            <p:ph type="pic" sz="quarter" idx="13" hasCustomPrompt="1"/>
          </p:nvPr>
        </p:nvSpPr>
        <p:spPr bwMode="gray">
          <a:xfrm>
            <a:off x="8584927" y="2452280"/>
            <a:ext cx="2596800" cy="1947600"/>
          </a:xfrm>
          <a:prstGeom prst="flowChartDecision">
            <a:avLst/>
          </a:prstGeom>
          <a:solidFill>
            <a:schemeClr val="bg1"/>
          </a:solidFill>
        </p:spPr>
        <p:txBody>
          <a:bodyPr>
            <a:noAutofit/>
          </a:bodyPr>
          <a:lstStyle>
            <a:lvl1pPr>
              <a:defRPr sz="1400"/>
            </a:lvl1pPr>
          </a:lstStyle>
          <a:p>
            <a:r>
              <a:rPr lang="en-US"/>
              <a:t> </a:t>
            </a:r>
            <a:endParaRPr lang="en-GB"/>
          </a:p>
        </p:txBody>
      </p:sp>
      <p:sp>
        <p:nvSpPr>
          <p:cNvPr id="35" name="Title 3">
            <a:extLst>
              <a:ext uri="{FF2B5EF4-FFF2-40B4-BE49-F238E27FC236}">
                <a16:creationId xmlns:a16="http://schemas.microsoft.com/office/drawing/2014/main" id="{1D9830BC-D2EF-4C82-9C84-9290ADDEF629}"/>
              </a:ext>
            </a:extLst>
          </p:cNvPr>
          <p:cNvSpPr>
            <a:spLocks noGrp="1"/>
          </p:cNvSpPr>
          <p:nvPr>
            <p:ph type="title"/>
          </p:nvPr>
        </p:nvSpPr>
        <p:spPr>
          <a:xfrm>
            <a:off x="586819" y="1417313"/>
            <a:ext cx="5270000" cy="369332"/>
          </a:xfrm>
        </p:spPr>
        <p:txBody>
          <a:bodyPr/>
          <a:lstStyle>
            <a:lvl1pPr>
              <a:lnSpc>
                <a:spcPct val="80000"/>
              </a:lnSpc>
              <a:defRPr sz="3200">
                <a:solidFill>
                  <a:schemeClr val="bg1"/>
                </a:solidFill>
              </a:defRPr>
            </a:lvl1pPr>
          </a:lstStyle>
          <a:p>
            <a:r>
              <a:rPr lang="en-US"/>
              <a:t>Click to edit Master title style</a:t>
            </a:r>
            <a:endParaRPr lang="en-GB"/>
          </a:p>
        </p:txBody>
      </p:sp>
      <p:grpSp>
        <p:nvGrpSpPr>
          <p:cNvPr id="38" name="Group 37"/>
          <p:cNvGrpSpPr/>
          <p:nvPr userDrawn="1"/>
        </p:nvGrpSpPr>
        <p:grpSpPr>
          <a:xfrm>
            <a:off x="568761" y="6133626"/>
            <a:ext cx="2540000" cy="401519"/>
            <a:chOff x="2910342" y="325575"/>
            <a:chExt cx="5928968" cy="1249653"/>
          </a:xfrm>
        </p:grpSpPr>
        <p:sp>
          <p:nvSpPr>
            <p:cNvPr id="39" name="Freeform: Shape 38"/>
            <p:cNvSpPr/>
            <p:nvPr/>
          </p:nvSpPr>
          <p:spPr>
            <a:xfrm>
              <a:off x="7911705" y="325575"/>
              <a:ext cx="275254" cy="275254"/>
            </a:xfrm>
            <a:custGeom>
              <a:avLst/>
              <a:gdLst>
                <a:gd name="connsiteX0" fmla="*/ 254610 w 275253"/>
                <a:gd name="connsiteY0" fmla="*/ 139003 h 275253"/>
                <a:gd name="connsiteX1" fmla="*/ 136251 w 275253"/>
                <a:gd name="connsiteY1" fmla="*/ 254610 h 275253"/>
                <a:gd name="connsiteX2" fmla="*/ 20644 w 275253"/>
                <a:gd name="connsiteY2" fmla="*/ 139003 h 275253"/>
                <a:gd name="connsiteX3" fmla="*/ 136251 w 275253"/>
                <a:gd name="connsiteY3" fmla="*/ 20644 h 275253"/>
              </a:gdLst>
              <a:ahLst/>
              <a:cxnLst>
                <a:cxn ang="0">
                  <a:pos x="connsiteX0" y="connsiteY0"/>
                </a:cxn>
                <a:cxn ang="0">
                  <a:pos x="connsiteX1" y="connsiteY1"/>
                </a:cxn>
                <a:cxn ang="0">
                  <a:pos x="connsiteX2" y="connsiteY2"/>
                </a:cxn>
                <a:cxn ang="0">
                  <a:pos x="connsiteX3" y="connsiteY3"/>
                </a:cxn>
              </a:cxnLst>
              <a:rect l="l" t="t" r="r" b="b"/>
              <a:pathLst>
                <a:path w="275253" h="275253">
                  <a:moveTo>
                    <a:pt x="254610" y="139003"/>
                  </a:moveTo>
                  <a:lnTo>
                    <a:pt x="136251" y="254610"/>
                  </a:lnTo>
                  <a:lnTo>
                    <a:pt x="20644" y="139003"/>
                  </a:lnTo>
                  <a:lnTo>
                    <a:pt x="136251" y="20644"/>
                  </a:lnTo>
                  <a:close/>
                </a:path>
              </a:pathLst>
            </a:custGeom>
            <a:solidFill>
              <a:schemeClr val="bg1"/>
            </a:solidFill>
            <a:ln w="9525" cap="flat">
              <a:noFill/>
              <a:prstDash val="solid"/>
              <a:miter/>
            </a:ln>
          </p:spPr>
          <p:txBody>
            <a:bodyPr rtlCol="0" anchor="ctr"/>
            <a:lstStyle/>
            <a:p>
              <a:endParaRPr lang="en-GB" sz="1800"/>
            </a:p>
          </p:txBody>
        </p:sp>
        <p:sp>
          <p:nvSpPr>
            <p:cNvPr id="42" name="Freeform: Shape 41"/>
            <p:cNvSpPr/>
            <p:nvPr/>
          </p:nvSpPr>
          <p:spPr>
            <a:xfrm>
              <a:off x="7947488" y="680652"/>
              <a:ext cx="192678" cy="633084"/>
            </a:xfrm>
            <a:custGeom>
              <a:avLst/>
              <a:gdLst>
                <a:gd name="connsiteX0" fmla="*/ 20644 w 192677"/>
                <a:gd name="connsiteY0" fmla="*/ 20644 h 633083"/>
                <a:gd name="connsiteX1" fmla="*/ 180291 w 192677"/>
                <a:gd name="connsiteY1" fmla="*/ 20644 h 633083"/>
                <a:gd name="connsiteX2" fmla="*/ 180291 w 192677"/>
                <a:gd name="connsiteY2" fmla="*/ 631708 h 633083"/>
                <a:gd name="connsiteX3" fmla="*/ 20644 w 192677"/>
                <a:gd name="connsiteY3" fmla="*/ 631708 h 633083"/>
              </a:gdLst>
              <a:ahLst/>
              <a:cxnLst>
                <a:cxn ang="0">
                  <a:pos x="connsiteX0" y="connsiteY0"/>
                </a:cxn>
                <a:cxn ang="0">
                  <a:pos x="connsiteX1" y="connsiteY1"/>
                </a:cxn>
                <a:cxn ang="0">
                  <a:pos x="connsiteX2" y="connsiteY2"/>
                </a:cxn>
                <a:cxn ang="0">
                  <a:pos x="connsiteX3" y="connsiteY3"/>
                </a:cxn>
              </a:cxnLst>
              <a:rect l="l" t="t" r="r" b="b"/>
              <a:pathLst>
                <a:path w="192677" h="633083">
                  <a:moveTo>
                    <a:pt x="20644" y="20644"/>
                  </a:moveTo>
                  <a:lnTo>
                    <a:pt x="180291" y="20644"/>
                  </a:lnTo>
                  <a:lnTo>
                    <a:pt x="180291" y="631708"/>
                  </a:lnTo>
                  <a:lnTo>
                    <a:pt x="20644" y="631708"/>
                  </a:lnTo>
                  <a:close/>
                </a:path>
              </a:pathLst>
            </a:custGeom>
            <a:solidFill>
              <a:schemeClr val="bg1"/>
            </a:solidFill>
            <a:ln w="9525" cap="flat">
              <a:noFill/>
              <a:prstDash val="solid"/>
              <a:miter/>
            </a:ln>
          </p:spPr>
          <p:txBody>
            <a:bodyPr rtlCol="0" anchor="ctr"/>
            <a:lstStyle/>
            <a:p>
              <a:endParaRPr lang="en-GB" sz="1800"/>
            </a:p>
          </p:txBody>
        </p:sp>
        <p:sp>
          <p:nvSpPr>
            <p:cNvPr id="43" name="Freeform: Shape 42"/>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19735"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44" name="Freeform: Shape 43"/>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45" name="Freeform: Shape 44"/>
            <p:cNvSpPr/>
            <p:nvPr/>
          </p:nvSpPr>
          <p:spPr>
            <a:xfrm>
              <a:off x="3488375"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3525 w 578033"/>
                <a:gd name="connsiteY16" fmla="*/ 527111 h 660609"/>
                <a:gd name="connsiteX17" fmla="*/ 218827 w 578033"/>
                <a:gd name="connsiteY17" fmla="*/ 648223 h 660609"/>
                <a:gd name="connsiteX18" fmla="*/ 20644 w 578033"/>
                <a:gd name="connsiteY18" fmla="*/ 474813 h 660609"/>
                <a:gd name="connsiteX19" fmla="*/ 337186 w 578033"/>
                <a:gd name="connsiteY19" fmla="*/ 284888 h 660609"/>
                <a:gd name="connsiteX20" fmla="*/ 428020 w 578033"/>
                <a:gd name="connsiteY20" fmla="*/ 205064 h 660609"/>
                <a:gd name="connsiteX21" fmla="*/ 273878 w 578033"/>
                <a:gd name="connsiteY21" fmla="*/ 83952 h 660609"/>
                <a:gd name="connsiteX22" fmla="*/ 116983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3675"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2" y="565647"/>
                    <a:pt x="565647" y="562894"/>
                  </a:cubicBezTo>
                  <a:lnTo>
                    <a:pt x="565647" y="623450"/>
                  </a:lnTo>
                  <a:cubicBezTo>
                    <a:pt x="549132" y="626203"/>
                    <a:pt x="538121" y="628955"/>
                    <a:pt x="518854" y="628955"/>
                  </a:cubicBezTo>
                  <a:cubicBezTo>
                    <a:pt x="447288" y="628955"/>
                    <a:pt x="433525" y="587667"/>
                    <a:pt x="433525" y="527111"/>
                  </a:cubicBezTo>
                  <a:lnTo>
                    <a:pt x="433525" y="527111"/>
                  </a:lnTo>
                  <a:cubicBezTo>
                    <a:pt x="383979" y="604182"/>
                    <a:pt x="331681" y="648223"/>
                    <a:pt x="218827" y="648223"/>
                  </a:cubicBezTo>
                  <a:cubicBezTo>
                    <a:pt x="111478" y="648223"/>
                    <a:pt x="20644" y="593172"/>
                    <a:pt x="20644" y="474813"/>
                  </a:cubicBezTo>
                  <a:cubicBezTo>
                    <a:pt x="20644" y="309661"/>
                    <a:pt x="180291" y="304156"/>
                    <a:pt x="337186" y="284888"/>
                  </a:cubicBezTo>
                  <a:cubicBezTo>
                    <a:pt x="397742" y="279383"/>
                    <a:pt x="428020" y="271125"/>
                    <a:pt x="428020" y="205064"/>
                  </a:cubicBezTo>
                  <a:cubicBezTo>
                    <a:pt x="428020" y="108725"/>
                    <a:pt x="359206" y="83952"/>
                    <a:pt x="273878" y="83952"/>
                  </a:cubicBezTo>
                  <a:cubicBezTo>
                    <a:pt x="185796" y="83952"/>
                    <a:pt x="119735" y="125240"/>
                    <a:pt x="116983" y="221579"/>
                  </a:cubicBezTo>
                  <a:lnTo>
                    <a:pt x="48169" y="221579"/>
                  </a:lnTo>
                  <a:close/>
                </a:path>
              </a:pathLst>
            </a:custGeom>
            <a:solidFill>
              <a:schemeClr val="bg1"/>
            </a:solidFill>
            <a:ln w="9525" cap="flat">
              <a:noFill/>
              <a:prstDash val="solid"/>
              <a:miter/>
            </a:ln>
          </p:spPr>
          <p:txBody>
            <a:bodyPr rtlCol="0" anchor="ctr"/>
            <a:lstStyle/>
            <a:p>
              <a:endParaRPr lang="en-GB" sz="1800"/>
            </a:p>
          </p:txBody>
        </p:sp>
        <p:sp>
          <p:nvSpPr>
            <p:cNvPr id="46" name="Freeform: Shape 45"/>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0"/>
            </a:p>
          </p:txBody>
        </p:sp>
        <p:sp>
          <p:nvSpPr>
            <p:cNvPr id="47" name="Freeform: Shape 46"/>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0"/>
            </a:p>
          </p:txBody>
        </p:sp>
        <p:sp>
          <p:nvSpPr>
            <p:cNvPr id="49" name="Freeform: Shape 48"/>
            <p:cNvSpPr/>
            <p:nvPr/>
          </p:nvSpPr>
          <p:spPr>
            <a:xfrm>
              <a:off x="4501309" y="476965"/>
              <a:ext cx="110102" cy="853287"/>
            </a:xfrm>
            <a:custGeom>
              <a:avLst/>
              <a:gdLst>
                <a:gd name="connsiteX0" fmla="*/ 20644 w 110101"/>
                <a:gd name="connsiteY0" fmla="*/ 246352 h 853286"/>
                <a:gd name="connsiteX1" fmla="*/ 92210 w 110101"/>
                <a:gd name="connsiteY1" fmla="*/ 246352 h 853286"/>
                <a:gd name="connsiteX2" fmla="*/ 92210 w 110101"/>
                <a:gd name="connsiteY2" fmla="*/ 835395 h 853286"/>
                <a:gd name="connsiteX3" fmla="*/ 20644 w 110101"/>
                <a:gd name="connsiteY3" fmla="*/ 835395 h 853286"/>
                <a:gd name="connsiteX4" fmla="*/ 20644 w 110101"/>
                <a:gd name="connsiteY4" fmla="*/ 246352 h 853286"/>
                <a:gd name="connsiteX5" fmla="*/ 20644 w 110101"/>
                <a:gd name="connsiteY5" fmla="*/ 20644 h 853286"/>
                <a:gd name="connsiteX6" fmla="*/ 92210 w 110101"/>
                <a:gd name="connsiteY6" fmla="*/ 20644 h 853286"/>
                <a:gd name="connsiteX7" fmla="*/ 92210 w 110101"/>
                <a:gd name="connsiteY7" fmla="*/ 136251 h 853286"/>
                <a:gd name="connsiteX8" fmla="*/ 20644 w 110101"/>
                <a:gd name="connsiteY8" fmla="*/ 136251 h 853286"/>
                <a:gd name="connsiteX9" fmla="*/ 20644 w 110101"/>
                <a:gd name="connsiteY9" fmla="*/ 20644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01" h="853286">
                  <a:moveTo>
                    <a:pt x="20644" y="246352"/>
                  </a:moveTo>
                  <a:lnTo>
                    <a:pt x="92210" y="246352"/>
                  </a:lnTo>
                  <a:lnTo>
                    <a:pt x="92210" y="835395"/>
                  </a:lnTo>
                  <a:lnTo>
                    <a:pt x="20644" y="835395"/>
                  </a:lnTo>
                  <a:lnTo>
                    <a:pt x="20644" y="246352"/>
                  </a:lnTo>
                  <a:close/>
                  <a:moveTo>
                    <a:pt x="20644" y="20644"/>
                  </a:moveTo>
                  <a:lnTo>
                    <a:pt x="92210" y="20644"/>
                  </a:lnTo>
                  <a:lnTo>
                    <a:pt x="92210" y="136251"/>
                  </a:lnTo>
                  <a:lnTo>
                    <a:pt x="20644" y="136251"/>
                  </a:lnTo>
                  <a:lnTo>
                    <a:pt x="20644" y="20644"/>
                  </a:lnTo>
                  <a:close/>
                </a:path>
              </a:pathLst>
            </a:custGeom>
            <a:solidFill>
              <a:schemeClr val="bg1"/>
            </a:solidFill>
            <a:ln w="9525" cap="flat">
              <a:noFill/>
              <a:prstDash val="solid"/>
              <a:miter/>
            </a:ln>
          </p:spPr>
          <p:txBody>
            <a:bodyPr rtlCol="0" anchor="ctr"/>
            <a:lstStyle/>
            <a:p>
              <a:endParaRPr lang="en-GB" sz="1800"/>
            </a:p>
          </p:txBody>
        </p:sp>
        <p:sp>
          <p:nvSpPr>
            <p:cNvPr id="50" name="Freeform: Shape 49"/>
            <p:cNvSpPr/>
            <p:nvPr/>
          </p:nvSpPr>
          <p:spPr>
            <a:xfrm>
              <a:off x="4501309" y="702673"/>
              <a:ext cx="110102" cy="605559"/>
            </a:xfrm>
            <a:custGeom>
              <a:avLst/>
              <a:gdLst>
                <a:gd name="connsiteX0" fmla="*/ 20644 w 110101"/>
                <a:gd name="connsiteY0" fmla="*/ 20644 h 605558"/>
                <a:gd name="connsiteX1" fmla="*/ 92210 w 110101"/>
                <a:gd name="connsiteY1" fmla="*/ 20644 h 605558"/>
                <a:gd name="connsiteX2" fmla="*/ 92210 w 110101"/>
                <a:gd name="connsiteY2" fmla="*/ 609687 h 605558"/>
                <a:gd name="connsiteX3" fmla="*/ 20644 w 110101"/>
                <a:gd name="connsiteY3" fmla="*/ 609687 h 605558"/>
              </a:gdLst>
              <a:ahLst/>
              <a:cxnLst>
                <a:cxn ang="0">
                  <a:pos x="connsiteX0" y="connsiteY0"/>
                </a:cxn>
                <a:cxn ang="0">
                  <a:pos x="connsiteX1" y="connsiteY1"/>
                </a:cxn>
                <a:cxn ang="0">
                  <a:pos x="connsiteX2" y="connsiteY2"/>
                </a:cxn>
                <a:cxn ang="0">
                  <a:pos x="connsiteX3" y="connsiteY3"/>
                </a:cxn>
              </a:cxnLst>
              <a:rect l="l" t="t" r="r" b="b"/>
              <a:pathLst>
                <a:path w="110101" h="605558">
                  <a:moveTo>
                    <a:pt x="20644" y="20644"/>
                  </a:moveTo>
                  <a:lnTo>
                    <a:pt x="92210" y="20644"/>
                  </a:lnTo>
                  <a:lnTo>
                    <a:pt x="92210" y="609687"/>
                  </a:lnTo>
                  <a:lnTo>
                    <a:pt x="20644" y="609687"/>
                  </a:lnTo>
                  <a:close/>
                </a:path>
              </a:pathLst>
            </a:custGeom>
            <a:solidFill>
              <a:schemeClr val="bg1"/>
            </a:solidFill>
            <a:ln w="9525" cap="flat">
              <a:noFill/>
              <a:prstDash val="solid"/>
              <a:miter/>
            </a:ln>
          </p:spPr>
          <p:txBody>
            <a:bodyPr rtlCol="0" anchor="ctr"/>
            <a:lstStyle/>
            <a:p>
              <a:endParaRPr lang="en-GB" sz="1800"/>
            </a:p>
          </p:txBody>
        </p:sp>
        <p:sp>
          <p:nvSpPr>
            <p:cNvPr id="51" name="Freeform: Shape 50"/>
            <p:cNvSpPr/>
            <p:nvPr/>
          </p:nvSpPr>
          <p:spPr>
            <a:xfrm>
              <a:off x="4501309" y="476965"/>
              <a:ext cx="110102" cy="137627"/>
            </a:xfrm>
            <a:custGeom>
              <a:avLst/>
              <a:gdLst>
                <a:gd name="connsiteX0" fmla="*/ 20644 w 110101"/>
                <a:gd name="connsiteY0" fmla="*/ 20644 h 137626"/>
                <a:gd name="connsiteX1" fmla="*/ 92210 w 110101"/>
                <a:gd name="connsiteY1" fmla="*/ 20644 h 137626"/>
                <a:gd name="connsiteX2" fmla="*/ 92210 w 110101"/>
                <a:gd name="connsiteY2" fmla="*/ 136251 h 137626"/>
                <a:gd name="connsiteX3" fmla="*/ 20644 w 110101"/>
                <a:gd name="connsiteY3" fmla="*/ 136251 h 137626"/>
              </a:gdLst>
              <a:ahLst/>
              <a:cxnLst>
                <a:cxn ang="0">
                  <a:pos x="connsiteX0" y="connsiteY0"/>
                </a:cxn>
                <a:cxn ang="0">
                  <a:pos x="connsiteX1" y="connsiteY1"/>
                </a:cxn>
                <a:cxn ang="0">
                  <a:pos x="connsiteX2" y="connsiteY2"/>
                </a:cxn>
                <a:cxn ang="0">
                  <a:pos x="connsiteX3" y="connsiteY3"/>
                </a:cxn>
              </a:cxnLst>
              <a:rect l="l" t="t" r="r" b="b"/>
              <a:pathLst>
                <a:path w="110101" h="137626">
                  <a:moveTo>
                    <a:pt x="20644" y="20644"/>
                  </a:moveTo>
                  <a:lnTo>
                    <a:pt x="92210" y="20644"/>
                  </a:lnTo>
                  <a:lnTo>
                    <a:pt x="92210" y="136251"/>
                  </a:lnTo>
                  <a:lnTo>
                    <a:pt x="20644" y="136251"/>
                  </a:lnTo>
                  <a:close/>
                </a:path>
              </a:pathLst>
            </a:custGeom>
            <a:solidFill>
              <a:schemeClr val="bg1"/>
            </a:solidFill>
            <a:ln w="9525" cap="flat">
              <a:noFill/>
              <a:prstDash val="solid"/>
              <a:miter/>
            </a:ln>
          </p:spPr>
          <p:txBody>
            <a:bodyPr rtlCol="0" anchor="ctr"/>
            <a:lstStyle/>
            <a:p>
              <a:endParaRPr lang="en-GB" sz="1800"/>
            </a:p>
          </p:txBody>
        </p:sp>
        <p:sp>
          <p:nvSpPr>
            <p:cNvPr id="52" name="Freeform: Shape 51"/>
            <p:cNvSpPr/>
            <p:nvPr/>
          </p:nvSpPr>
          <p:spPr>
            <a:xfrm>
              <a:off x="4680224" y="686158"/>
              <a:ext cx="578033" cy="660609"/>
            </a:xfrm>
            <a:custGeom>
              <a:avLst/>
              <a:gdLst>
                <a:gd name="connsiteX0" fmla="*/ 92210 w 578033"/>
                <a:gd name="connsiteY0" fmla="*/ 331681 h 660609"/>
                <a:gd name="connsiteX1" fmla="*/ 298650 w 578033"/>
                <a:gd name="connsiteY1" fmla="*/ 582162 h 660609"/>
                <a:gd name="connsiteX2" fmla="*/ 505091 w 578033"/>
                <a:gd name="connsiteY2" fmla="*/ 331681 h 660609"/>
                <a:gd name="connsiteX3" fmla="*/ 298650 w 578033"/>
                <a:gd name="connsiteY3" fmla="*/ 81200 h 660609"/>
                <a:gd name="connsiteX4" fmla="*/ 92210 w 578033"/>
                <a:gd name="connsiteY4" fmla="*/ 331681 h 660609"/>
                <a:gd name="connsiteX5" fmla="*/ 576657 w 578033"/>
                <a:gd name="connsiteY5" fmla="*/ 331681 h 660609"/>
                <a:gd name="connsiteX6" fmla="*/ 298650 w 578033"/>
                <a:gd name="connsiteY6" fmla="*/ 642718 h 660609"/>
                <a:gd name="connsiteX7" fmla="*/ 20644 w 578033"/>
                <a:gd name="connsiteY7" fmla="*/ 331681 h 660609"/>
                <a:gd name="connsiteX8" fmla="*/ 298650 w 578033"/>
                <a:gd name="connsiteY8" fmla="*/ 20644 h 660609"/>
                <a:gd name="connsiteX9" fmla="*/ 576657 w 578033"/>
                <a:gd name="connsiteY9" fmla="*/ 331681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033" h="660609">
                  <a:moveTo>
                    <a:pt x="92210" y="331681"/>
                  </a:moveTo>
                  <a:cubicBezTo>
                    <a:pt x="92210" y="458298"/>
                    <a:pt x="161023" y="582162"/>
                    <a:pt x="298650" y="582162"/>
                  </a:cubicBezTo>
                  <a:cubicBezTo>
                    <a:pt x="436277" y="582162"/>
                    <a:pt x="505091" y="455545"/>
                    <a:pt x="505091" y="331681"/>
                  </a:cubicBezTo>
                  <a:cubicBezTo>
                    <a:pt x="505091" y="205064"/>
                    <a:pt x="436277" y="81200"/>
                    <a:pt x="298650" y="81200"/>
                  </a:cubicBezTo>
                  <a:cubicBezTo>
                    <a:pt x="161023" y="81200"/>
                    <a:pt x="92210" y="205064"/>
                    <a:pt x="92210" y="331681"/>
                  </a:cubicBezTo>
                  <a:moveTo>
                    <a:pt x="576657" y="331681"/>
                  </a:moveTo>
                  <a:cubicBezTo>
                    <a:pt x="576657" y="499586"/>
                    <a:pt x="477565" y="642718"/>
                    <a:pt x="298650" y="642718"/>
                  </a:cubicBezTo>
                  <a:cubicBezTo>
                    <a:pt x="119735" y="642718"/>
                    <a:pt x="20644" y="499586"/>
                    <a:pt x="20644" y="331681"/>
                  </a:cubicBezTo>
                  <a:cubicBezTo>
                    <a:pt x="20644" y="163776"/>
                    <a:pt x="119735" y="20644"/>
                    <a:pt x="298650" y="20644"/>
                  </a:cubicBezTo>
                  <a:cubicBezTo>
                    <a:pt x="477565" y="20644"/>
                    <a:pt x="576657" y="163776"/>
                    <a:pt x="576657" y="331681"/>
                  </a:cubicBezTo>
                </a:path>
              </a:pathLst>
            </a:custGeom>
            <a:solidFill>
              <a:schemeClr val="bg1"/>
            </a:solidFill>
            <a:ln w="9525" cap="flat">
              <a:noFill/>
              <a:prstDash val="solid"/>
              <a:miter/>
            </a:ln>
          </p:spPr>
          <p:txBody>
            <a:bodyPr rtlCol="0" anchor="ctr"/>
            <a:lstStyle/>
            <a:p>
              <a:endParaRPr lang="en-GB" sz="1800"/>
            </a:p>
          </p:txBody>
        </p:sp>
        <p:sp>
          <p:nvSpPr>
            <p:cNvPr id="53" name="Freeform: Shape 52"/>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54" name="Freeform: Shape 53"/>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55" name="Freeform: Shape 54"/>
            <p:cNvSpPr/>
            <p:nvPr/>
          </p:nvSpPr>
          <p:spPr>
            <a:xfrm>
              <a:off x="5918867"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0772 w 578033"/>
                <a:gd name="connsiteY16" fmla="*/ 527111 h 660609"/>
                <a:gd name="connsiteX17" fmla="*/ 216074 w 578033"/>
                <a:gd name="connsiteY17" fmla="*/ 648223 h 660609"/>
                <a:gd name="connsiteX18" fmla="*/ 20644 w 578033"/>
                <a:gd name="connsiteY18" fmla="*/ 474813 h 660609"/>
                <a:gd name="connsiteX19" fmla="*/ 334433 w 578033"/>
                <a:gd name="connsiteY19" fmla="*/ 284888 h 660609"/>
                <a:gd name="connsiteX20" fmla="*/ 425267 w 578033"/>
                <a:gd name="connsiteY20" fmla="*/ 205064 h 660609"/>
                <a:gd name="connsiteX21" fmla="*/ 271125 w 578033"/>
                <a:gd name="connsiteY21" fmla="*/ 83952 h 660609"/>
                <a:gd name="connsiteX22" fmla="*/ 114230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6427"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1" y="565647"/>
                    <a:pt x="565647" y="562894"/>
                  </a:cubicBezTo>
                  <a:lnTo>
                    <a:pt x="565647" y="623450"/>
                  </a:lnTo>
                  <a:cubicBezTo>
                    <a:pt x="549131" y="626203"/>
                    <a:pt x="538121" y="628955"/>
                    <a:pt x="518854" y="628955"/>
                  </a:cubicBezTo>
                  <a:cubicBezTo>
                    <a:pt x="447288" y="628955"/>
                    <a:pt x="433525" y="587667"/>
                    <a:pt x="433525" y="527111"/>
                  </a:cubicBezTo>
                  <a:lnTo>
                    <a:pt x="430772" y="527111"/>
                  </a:lnTo>
                  <a:cubicBezTo>
                    <a:pt x="381227" y="604182"/>
                    <a:pt x="328928" y="648223"/>
                    <a:pt x="216074" y="648223"/>
                  </a:cubicBezTo>
                  <a:cubicBezTo>
                    <a:pt x="108725" y="648223"/>
                    <a:pt x="20644" y="593172"/>
                    <a:pt x="20644" y="474813"/>
                  </a:cubicBezTo>
                  <a:cubicBezTo>
                    <a:pt x="20644" y="309661"/>
                    <a:pt x="180291" y="304156"/>
                    <a:pt x="334433" y="284888"/>
                  </a:cubicBezTo>
                  <a:cubicBezTo>
                    <a:pt x="392237" y="279383"/>
                    <a:pt x="425267" y="271125"/>
                    <a:pt x="425267" y="205064"/>
                  </a:cubicBezTo>
                  <a:cubicBezTo>
                    <a:pt x="425267" y="108725"/>
                    <a:pt x="356454" y="83952"/>
                    <a:pt x="271125" y="83952"/>
                  </a:cubicBezTo>
                  <a:cubicBezTo>
                    <a:pt x="183044" y="83952"/>
                    <a:pt x="116983" y="125240"/>
                    <a:pt x="114230" y="221579"/>
                  </a:cubicBezTo>
                  <a:lnTo>
                    <a:pt x="48169" y="221579"/>
                  </a:lnTo>
                  <a:close/>
                </a:path>
              </a:pathLst>
            </a:custGeom>
            <a:solidFill>
              <a:schemeClr val="bg1"/>
            </a:solidFill>
            <a:ln w="9525" cap="flat">
              <a:noFill/>
              <a:prstDash val="solid"/>
              <a:miter/>
            </a:ln>
          </p:spPr>
          <p:txBody>
            <a:bodyPr rtlCol="0" anchor="ctr"/>
            <a:lstStyle/>
            <a:p>
              <a:endParaRPr lang="en-GB" sz="1800"/>
            </a:p>
          </p:txBody>
        </p:sp>
        <p:sp>
          <p:nvSpPr>
            <p:cNvPr id="56" name="Freeform: Shape 55"/>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0"/>
            </a:p>
          </p:txBody>
        </p:sp>
        <p:sp>
          <p:nvSpPr>
            <p:cNvPr id="57" name="Freeform: Shape 56"/>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0"/>
            </a:p>
          </p:txBody>
        </p:sp>
        <p:sp>
          <p:nvSpPr>
            <p:cNvPr id="58" name="Freeform: Shape 57"/>
            <p:cNvSpPr/>
            <p:nvPr/>
          </p:nvSpPr>
          <p:spPr>
            <a:xfrm>
              <a:off x="6766649" y="666890"/>
              <a:ext cx="605559" cy="908338"/>
            </a:xfrm>
            <a:custGeom>
              <a:avLst/>
              <a:gdLst>
                <a:gd name="connsiteX0" fmla="*/ 312413 w 605558"/>
                <a:gd name="connsiteY0" fmla="*/ 516101 h 908337"/>
                <a:gd name="connsiteX1" fmla="*/ 447288 w 605558"/>
                <a:gd name="connsiteY1" fmla="*/ 339939 h 908337"/>
                <a:gd name="connsiteX2" fmla="*/ 309661 w 605558"/>
                <a:gd name="connsiteY2" fmla="*/ 161024 h 908337"/>
                <a:gd name="connsiteX3" fmla="*/ 185796 w 605558"/>
                <a:gd name="connsiteY3" fmla="*/ 345444 h 908337"/>
                <a:gd name="connsiteX4" fmla="*/ 312413 w 605558"/>
                <a:gd name="connsiteY4" fmla="*/ 516101 h 908337"/>
                <a:gd name="connsiteX5" fmla="*/ 604182 w 605558"/>
                <a:gd name="connsiteY5" fmla="*/ 37159 h 908337"/>
                <a:gd name="connsiteX6" fmla="*/ 604182 w 605558"/>
                <a:gd name="connsiteY6" fmla="*/ 615192 h 908337"/>
                <a:gd name="connsiteX7" fmla="*/ 298650 w 605558"/>
                <a:gd name="connsiteY7" fmla="*/ 895951 h 908337"/>
                <a:gd name="connsiteX8" fmla="*/ 34407 w 605558"/>
                <a:gd name="connsiteY8" fmla="*/ 714284 h 908337"/>
                <a:gd name="connsiteX9" fmla="*/ 207816 w 605558"/>
                <a:gd name="connsiteY9" fmla="*/ 714284 h 908337"/>
                <a:gd name="connsiteX10" fmla="*/ 320671 w 605558"/>
                <a:gd name="connsiteY10" fmla="*/ 774840 h 908337"/>
                <a:gd name="connsiteX11" fmla="*/ 447288 w 605558"/>
                <a:gd name="connsiteY11" fmla="*/ 634460 h 908337"/>
                <a:gd name="connsiteX12" fmla="*/ 447288 w 605558"/>
                <a:gd name="connsiteY12" fmla="*/ 560142 h 908337"/>
                <a:gd name="connsiteX13" fmla="*/ 444535 w 605558"/>
                <a:gd name="connsiteY13" fmla="*/ 557389 h 908337"/>
                <a:gd name="connsiteX14" fmla="*/ 282135 w 605558"/>
                <a:gd name="connsiteY14" fmla="*/ 648223 h 908337"/>
                <a:gd name="connsiteX15" fmla="*/ 20644 w 605558"/>
                <a:gd name="connsiteY15" fmla="*/ 334433 h 908337"/>
                <a:gd name="connsiteX16" fmla="*/ 271125 w 605558"/>
                <a:gd name="connsiteY16" fmla="*/ 20644 h 908337"/>
                <a:gd name="connsiteX17" fmla="*/ 447288 w 605558"/>
                <a:gd name="connsiteY17" fmla="*/ 127993 h 908337"/>
                <a:gd name="connsiteX18" fmla="*/ 450040 w 605558"/>
                <a:gd name="connsiteY18" fmla="*/ 127993 h 908337"/>
                <a:gd name="connsiteX19" fmla="*/ 450040 w 605558"/>
                <a:gd name="connsiteY19" fmla="*/ 37159 h 908337"/>
                <a:gd name="connsiteX20" fmla="*/ 604182 w 605558"/>
                <a:gd name="connsiteY20" fmla="*/ 37159 h 90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558" h="908337">
                  <a:moveTo>
                    <a:pt x="312413" y="516101"/>
                  </a:moveTo>
                  <a:cubicBezTo>
                    <a:pt x="419762" y="516101"/>
                    <a:pt x="447288" y="422515"/>
                    <a:pt x="447288" y="339939"/>
                  </a:cubicBezTo>
                  <a:cubicBezTo>
                    <a:pt x="447288" y="240847"/>
                    <a:pt x="400494" y="161024"/>
                    <a:pt x="309661" y="161024"/>
                  </a:cubicBezTo>
                  <a:cubicBezTo>
                    <a:pt x="251857" y="161024"/>
                    <a:pt x="185796" y="205064"/>
                    <a:pt x="185796" y="345444"/>
                  </a:cubicBezTo>
                  <a:cubicBezTo>
                    <a:pt x="185796" y="422515"/>
                    <a:pt x="216074" y="516101"/>
                    <a:pt x="312413" y="516101"/>
                  </a:cubicBezTo>
                  <a:moveTo>
                    <a:pt x="604182" y="37159"/>
                  </a:moveTo>
                  <a:lnTo>
                    <a:pt x="604182" y="615192"/>
                  </a:lnTo>
                  <a:cubicBezTo>
                    <a:pt x="604182" y="719789"/>
                    <a:pt x="595925" y="895951"/>
                    <a:pt x="298650" y="895951"/>
                  </a:cubicBezTo>
                  <a:cubicBezTo>
                    <a:pt x="174786" y="895951"/>
                    <a:pt x="42664" y="840901"/>
                    <a:pt x="34407" y="714284"/>
                  </a:cubicBezTo>
                  <a:lnTo>
                    <a:pt x="207816" y="714284"/>
                  </a:lnTo>
                  <a:cubicBezTo>
                    <a:pt x="216074" y="744562"/>
                    <a:pt x="227084" y="774840"/>
                    <a:pt x="320671" y="774840"/>
                  </a:cubicBezTo>
                  <a:cubicBezTo>
                    <a:pt x="405999" y="774840"/>
                    <a:pt x="447288" y="733552"/>
                    <a:pt x="447288" y="634460"/>
                  </a:cubicBezTo>
                  <a:lnTo>
                    <a:pt x="447288" y="560142"/>
                  </a:lnTo>
                  <a:lnTo>
                    <a:pt x="444535" y="557389"/>
                  </a:lnTo>
                  <a:cubicBezTo>
                    <a:pt x="419762" y="604182"/>
                    <a:pt x="378474" y="648223"/>
                    <a:pt x="282135" y="648223"/>
                  </a:cubicBezTo>
                  <a:cubicBezTo>
                    <a:pt x="136251" y="648223"/>
                    <a:pt x="20644" y="546379"/>
                    <a:pt x="20644" y="334433"/>
                  </a:cubicBezTo>
                  <a:cubicBezTo>
                    <a:pt x="20644" y="125241"/>
                    <a:pt x="139003" y="20644"/>
                    <a:pt x="271125" y="20644"/>
                  </a:cubicBezTo>
                  <a:cubicBezTo>
                    <a:pt x="383979" y="20644"/>
                    <a:pt x="428019" y="86705"/>
                    <a:pt x="447288" y="127993"/>
                  </a:cubicBezTo>
                  <a:lnTo>
                    <a:pt x="450040" y="127993"/>
                  </a:lnTo>
                  <a:lnTo>
                    <a:pt x="450040" y="37159"/>
                  </a:lnTo>
                  <a:lnTo>
                    <a:pt x="604182" y="37159"/>
                  </a:lnTo>
                  <a:close/>
                </a:path>
              </a:pathLst>
            </a:custGeom>
            <a:solidFill>
              <a:schemeClr val="bg1"/>
            </a:solidFill>
            <a:ln w="9525" cap="flat">
              <a:noFill/>
              <a:prstDash val="solid"/>
              <a:miter/>
            </a:ln>
          </p:spPr>
          <p:txBody>
            <a:bodyPr rtlCol="0" anchor="ctr"/>
            <a:lstStyle/>
            <a:p>
              <a:endParaRPr lang="en-GB" sz="1800"/>
            </a:p>
          </p:txBody>
        </p:sp>
        <p:sp>
          <p:nvSpPr>
            <p:cNvPr id="59" name="Freeform: Shape 58"/>
            <p:cNvSpPr/>
            <p:nvPr/>
          </p:nvSpPr>
          <p:spPr>
            <a:xfrm>
              <a:off x="7485061" y="666890"/>
              <a:ext cx="385355" cy="660609"/>
            </a:xfrm>
            <a:custGeom>
              <a:avLst/>
              <a:gdLst>
                <a:gd name="connsiteX0" fmla="*/ 23397 w 385355"/>
                <a:gd name="connsiteY0" fmla="*/ 37159 h 660609"/>
                <a:gd name="connsiteX1" fmla="*/ 174786 w 385355"/>
                <a:gd name="connsiteY1" fmla="*/ 37159 h 660609"/>
                <a:gd name="connsiteX2" fmla="*/ 174786 w 385355"/>
                <a:gd name="connsiteY2" fmla="*/ 141756 h 660609"/>
                <a:gd name="connsiteX3" fmla="*/ 177539 w 385355"/>
                <a:gd name="connsiteY3" fmla="*/ 141756 h 660609"/>
                <a:gd name="connsiteX4" fmla="*/ 342691 w 385355"/>
                <a:gd name="connsiteY4" fmla="*/ 20644 h 660609"/>
                <a:gd name="connsiteX5" fmla="*/ 372969 w 385355"/>
                <a:gd name="connsiteY5" fmla="*/ 23397 h 660609"/>
                <a:gd name="connsiteX6" fmla="*/ 372969 w 385355"/>
                <a:gd name="connsiteY6" fmla="*/ 185796 h 660609"/>
                <a:gd name="connsiteX7" fmla="*/ 326176 w 385355"/>
                <a:gd name="connsiteY7" fmla="*/ 183044 h 660609"/>
                <a:gd name="connsiteX8" fmla="*/ 180291 w 385355"/>
                <a:gd name="connsiteY8" fmla="*/ 328928 h 660609"/>
                <a:gd name="connsiteX9" fmla="*/ 180291 w 385355"/>
                <a:gd name="connsiteY9" fmla="*/ 645470 h 660609"/>
                <a:gd name="connsiteX10" fmla="*/ 20644 w 385355"/>
                <a:gd name="connsiteY10" fmla="*/ 645470 h 660609"/>
                <a:gd name="connsiteX11" fmla="*/ 20644 w 385355"/>
                <a:gd name="connsiteY11" fmla="*/ 3715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55" h="660609">
                  <a:moveTo>
                    <a:pt x="23397" y="37159"/>
                  </a:moveTo>
                  <a:lnTo>
                    <a:pt x="174786" y="37159"/>
                  </a:lnTo>
                  <a:lnTo>
                    <a:pt x="174786" y="141756"/>
                  </a:lnTo>
                  <a:lnTo>
                    <a:pt x="177539" y="141756"/>
                  </a:lnTo>
                  <a:cubicBezTo>
                    <a:pt x="210569" y="81200"/>
                    <a:pt x="246352" y="20644"/>
                    <a:pt x="342691" y="20644"/>
                  </a:cubicBezTo>
                  <a:cubicBezTo>
                    <a:pt x="353701" y="20644"/>
                    <a:pt x="361959" y="20644"/>
                    <a:pt x="372969" y="23397"/>
                  </a:cubicBezTo>
                  <a:lnTo>
                    <a:pt x="372969" y="185796"/>
                  </a:lnTo>
                  <a:cubicBezTo>
                    <a:pt x="359206" y="183044"/>
                    <a:pt x="342691" y="183044"/>
                    <a:pt x="326176" y="183044"/>
                  </a:cubicBezTo>
                  <a:cubicBezTo>
                    <a:pt x="202312" y="183044"/>
                    <a:pt x="180291" y="260115"/>
                    <a:pt x="180291" y="328928"/>
                  </a:cubicBezTo>
                  <a:lnTo>
                    <a:pt x="180291" y="645470"/>
                  </a:lnTo>
                  <a:lnTo>
                    <a:pt x="20644" y="645470"/>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60" name="Freeform: Shape 59"/>
            <p:cNvSpPr/>
            <p:nvPr/>
          </p:nvSpPr>
          <p:spPr>
            <a:xfrm>
              <a:off x="8206226" y="471460"/>
              <a:ext cx="633084" cy="853287"/>
            </a:xfrm>
            <a:custGeom>
              <a:avLst/>
              <a:gdLst>
                <a:gd name="connsiteX0" fmla="*/ 320671 w 633083"/>
                <a:gd name="connsiteY0" fmla="*/ 725294 h 853286"/>
                <a:gd name="connsiteX1" fmla="*/ 461050 w 633083"/>
                <a:gd name="connsiteY1" fmla="*/ 549131 h 853286"/>
                <a:gd name="connsiteX2" fmla="*/ 323423 w 633083"/>
                <a:gd name="connsiteY2" fmla="*/ 353701 h 853286"/>
                <a:gd name="connsiteX3" fmla="*/ 188549 w 633083"/>
                <a:gd name="connsiteY3" fmla="*/ 540874 h 853286"/>
                <a:gd name="connsiteX4" fmla="*/ 320671 w 633083"/>
                <a:gd name="connsiteY4" fmla="*/ 725294 h 853286"/>
                <a:gd name="connsiteX5" fmla="*/ 612440 w 633083"/>
                <a:gd name="connsiteY5" fmla="*/ 840901 h 853286"/>
                <a:gd name="connsiteX6" fmla="*/ 455545 w 633083"/>
                <a:gd name="connsiteY6" fmla="*/ 840901 h 853286"/>
                <a:gd name="connsiteX7" fmla="*/ 455545 w 633083"/>
                <a:gd name="connsiteY7" fmla="*/ 763829 h 853286"/>
                <a:gd name="connsiteX8" fmla="*/ 452793 w 633083"/>
                <a:gd name="connsiteY8" fmla="*/ 763829 h 853286"/>
                <a:gd name="connsiteX9" fmla="*/ 276630 w 633083"/>
                <a:gd name="connsiteY9" fmla="*/ 857416 h 853286"/>
                <a:gd name="connsiteX10" fmla="*/ 20644 w 633083"/>
                <a:gd name="connsiteY10" fmla="*/ 529864 h 853286"/>
                <a:gd name="connsiteX11" fmla="*/ 271125 w 633083"/>
                <a:gd name="connsiteY11" fmla="*/ 216074 h 853286"/>
                <a:gd name="connsiteX12" fmla="*/ 447288 w 633083"/>
                <a:gd name="connsiteY12" fmla="*/ 309661 h 853286"/>
                <a:gd name="connsiteX13" fmla="*/ 450040 w 633083"/>
                <a:gd name="connsiteY13" fmla="*/ 309661 h 853286"/>
                <a:gd name="connsiteX14" fmla="*/ 450040 w 633083"/>
                <a:gd name="connsiteY14" fmla="*/ 20644 h 853286"/>
                <a:gd name="connsiteX15" fmla="*/ 609688 w 633083"/>
                <a:gd name="connsiteY15" fmla="*/ 20644 h 853286"/>
                <a:gd name="connsiteX16" fmla="*/ 609688 w 633083"/>
                <a:gd name="connsiteY16" fmla="*/ 840901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3083" h="853286">
                  <a:moveTo>
                    <a:pt x="320671" y="725294"/>
                  </a:moveTo>
                  <a:cubicBezTo>
                    <a:pt x="422515" y="725294"/>
                    <a:pt x="461050" y="639965"/>
                    <a:pt x="461050" y="549131"/>
                  </a:cubicBezTo>
                  <a:cubicBezTo>
                    <a:pt x="461050" y="452793"/>
                    <a:pt x="433525" y="353701"/>
                    <a:pt x="323423" y="353701"/>
                  </a:cubicBezTo>
                  <a:cubicBezTo>
                    <a:pt x="221579" y="353701"/>
                    <a:pt x="188549" y="444535"/>
                    <a:pt x="188549" y="540874"/>
                  </a:cubicBezTo>
                  <a:cubicBezTo>
                    <a:pt x="188549" y="615192"/>
                    <a:pt x="216074" y="725294"/>
                    <a:pt x="320671" y="725294"/>
                  </a:cubicBezTo>
                  <a:moveTo>
                    <a:pt x="612440" y="840901"/>
                  </a:moveTo>
                  <a:lnTo>
                    <a:pt x="455545" y="840901"/>
                  </a:lnTo>
                  <a:lnTo>
                    <a:pt x="455545" y="763829"/>
                  </a:lnTo>
                  <a:lnTo>
                    <a:pt x="452793" y="763829"/>
                  </a:lnTo>
                  <a:cubicBezTo>
                    <a:pt x="414257" y="832643"/>
                    <a:pt x="342691" y="857416"/>
                    <a:pt x="276630" y="857416"/>
                  </a:cubicBezTo>
                  <a:cubicBezTo>
                    <a:pt x="97715" y="857416"/>
                    <a:pt x="20644" y="697769"/>
                    <a:pt x="20644" y="529864"/>
                  </a:cubicBezTo>
                  <a:cubicBezTo>
                    <a:pt x="20644" y="320671"/>
                    <a:pt x="139003" y="216074"/>
                    <a:pt x="271125" y="216074"/>
                  </a:cubicBezTo>
                  <a:cubicBezTo>
                    <a:pt x="372969" y="216074"/>
                    <a:pt x="422515" y="271125"/>
                    <a:pt x="447288" y="309661"/>
                  </a:cubicBezTo>
                  <a:lnTo>
                    <a:pt x="450040" y="309661"/>
                  </a:lnTo>
                  <a:lnTo>
                    <a:pt x="450040" y="20644"/>
                  </a:lnTo>
                  <a:lnTo>
                    <a:pt x="609688" y="20644"/>
                  </a:lnTo>
                  <a:lnTo>
                    <a:pt x="609688" y="840901"/>
                  </a:lnTo>
                  <a:close/>
                </a:path>
              </a:pathLst>
            </a:custGeom>
            <a:solidFill>
              <a:schemeClr val="bg1"/>
            </a:solidFill>
            <a:ln w="9525" cap="flat">
              <a:noFill/>
              <a:prstDash val="solid"/>
              <a:miter/>
            </a:ln>
          </p:spPr>
          <p:txBody>
            <a:bodyPr rtlCol="0" anchor="ctr"/>
            <a:lstStyle/>
            <a:p>
              <a:endParaRPr lang="en-GB" sz="1800"/>
            </a:p>
          </p:txBody>
        </p:sp>
      </p:grpSp>
      <p:pic>
        <p:nvPicPr>
          <p:cNvPr id="30" name="Graphic 29">
            <a:extLst>
              <a:ext uri="{FF2B5EF4-FFF2-40B4-BE49-F238E27FC236}">
                <a16:creationId xmlns:a16="http://schemas.microsoft.com/office/drawing/2014/main" id="{8FC637FA-B805-44DF-B633-71443FECF1C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31" y="303495"/>
            <a:ext cx="2625724" cy="582935"/>
          </a:xfrm>
          <a:prstGeom prst="rect">
            <a:avLst/>
          </a:prstGeom>
        </p:spPr>
      </p:pic>
      <p:sp>
        <p:nvSpPr>
          <p:cNvPr id="29" name="Round Diagonal Corner Rectangle 4">
            <a:extLst>
              <a:ext uri="{FF2B5EF4-FFF2-40B4-BE49-F238E27FC236}">
                <a16:creationId xmlns:a16="http://schemas.microsoft.com/office/drawing/2014/main" id="{CEC8B8EF-BA1E-473C-9371-5D822E3B1243}"/>
              </a:ext>
            </a:extLst>
          </p:cNvPr>
          <p:cNvSpPr/>
          <p:nvPr userDrawn="1"/>
        </p:nvSpPr>
        <p:spPr>
          <a:xfrm>
            <a:off x="12275234" y="0"/>
            <a:ext cx="2707513" cy="1931758"/>
          </a:xfrm>
          <a:prstGeom prst="rect">
            <a:avLst/>
          </a:prstGeom>
          <a:solidFill>
            <a:sysClr val="window" lastClr="FFFFFF">
              <a:lumMod val="95000"/>
            </a:sysClr>
          </a:solidFill>
          <a:ln w="6350" cap="flat" cmpd="sng" algn="ctr">
            <a:noFill/>
            <a:prstDash val="solid"/>
            <a:miter lim="800000"/>
          </a:ln>
          <a:effectLst/>
        </p:spPr>
        <p:txBody>
          <a:bodyPr wrap="square" lIns="42138" tIns="42138" rIns="42138" bIns="42138" rtlCol="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a:t>
            </a: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pdating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415142817"/>
      </p:ext>
    </p:extLst>
  </p:cSld>
  <p:clrMapOvr>
    <a:masterClrMapping/>
  </p:clrMapOvr>
  <p:transition>
    <p:fade/>
  </p:transition>
  <p:extLst>
    <p:ext uri="{DCECCB84-F9BA-43D5-87BE-67443E8EF086}">
      <p15:sldGuideLst xmlns:p15="http://schemas.microsoft.com/office/powerpoint/2012/main">
        <p15:guide id="1" orient="horz" pos="162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Cover - Gas Transmission">
    <p:bg>
      <p:bgPr>
        <a:solidFill>
          <a:schemeClr val="accent1"/>
        </a:solidFill>
        <a:effectLst/>
      </p:bgPr>
    </p:bg>
    <p:spTree>
      <p:nvGrpSpPr>
        <p:cNvPr id="1" name=""/>
        <p:cNvGrpSpPr/>
        <p:nvPr/>
      </p:nvGrpSpPr>
      <p:grpSpPr>
        <a:xfrm>
          <a:off x="0" y="0"/>
          <a:ext cx="0" cy="0"/>
          <a:chOff x="0" y="0"/>
          <a:chExt cx="0" cy="0"/>
        </a:xfrm>
      </p:grpSpPr>
      <p:sp>
        <p:nvSpPr>
          <p:cNvPr id="16" name="Text Placeholder 9">
            <a:extLst>
              <a:ext uri="{FF2B5EF4-FFF2-40B4-BE49-F238E27FC236}">
                <a16:creationId xmlns:a16="http://schemas.microsoft.com/office/drawing/2014/main" id="{FF50055F-31FC-4AB6-89E2-4D2F6BB14247}"/>
              </a:ext>
            </a:extLst>
          </p:cNvPr>
          <p:cNvSpPr>
            <a:spLocks noGrp="1"/>
          </p:cNvSpPr>
          <p:nvPr>
            <p:ph type="body" sz="quarter" idx="10" hasCustomPrompt="1"/>
          </p:nvPr>
        </p:nvSpPr>
        <p:spPr>
          <a:xfrm>
            <a:off x="586817" y="2571750"/>
            <a:ext cx="5231896" cy="553998"/>
          </a:xfrm>
        </p:spPr>
        <p:txBody>
          <a:bodyPr/>
          <a:lstStyle>
            <a:lvl1pPr>
              <a:spcAft>
                <a:spcPts val="0"/>
              </a:spcAft>
              <a:defRPr sz="1800">
                <a:solidFill>
                  <a:schemeClr val="bg1"/>
                </a:solidFill>
              </a:defRPr>
            </a:lvl1pPr>
            <a:lvl2pPr>
              <a:defRPr sz="1800">
                <a:solidFill>
                  <a:schemeClr val="bg1"/>
                </a:solidFill>
              </a:defRPr>
            </a:lvl2pPr>
          </a:lstStyle>
          <a:p>
            <a:pPr lvl="0"/>
            <a:r>
              <a:rPr lang="en-US"/>
              <a:t>Name</a:t>
            </a:r>
          </a:p>
          <a:p>
            <a:pPr lvl="1"/>
            <a:r>
              <a:rPr lang="en-US"/>
              <a:t>Date</a:t>
            </a:r>
            <a:endParaRPr lang="en-GB"/>
          </a:p>
        </p:txBody>
      </p:sp>
      <p:sp>
        <p:nvSpPr>
          <p:cNvPr id="40" name="Picture Placeholder 39">
            <a:extLst>
              <a:ext uri="{FF2B5EF4-FFF2-40B4-BE49-F238E27FC236}">
                <a16:creationId xmlns:a16="http://schemas.microsoft.com/office/drawing/2014/main" id="{4CE6A32C-CD06-49C3-AFB5-EFD7B362214F}"/>
              </a:ext>
            </a:extLst>
          </p:cNvPr>
          <p:cNvSpPr>
            <a:spLocks noGrp="1" noChangeAspect="1"/>
          </p:cNvSpPr>
          <p:nvPr>
            <p:ph type="pic" sz="quarter" idx="11" hasCustomPrompt="1"/>
          </p:nvPr>
        </p:nvSpPr>
        <p:spPr bwMode="gray">
          <a:xfrm>
            <a:off x="6875377" y="0"/>
            <a:ext cx="5316625" cy="3327400"/>
          </a:xfrm>
          <a:custGeom>
            <a:avLst/>
            <a:gdLst>
              <a:gd name="connsiteX0" fmla="*/ 0 w 3987469"/>
              <a:gd name="connsiteY0" fmla="*/ 0 h 3327400"/>
              <a:gd name="connsiteX1" fmla="*/ 3987469 w 3987469"/>
              <a:gd name="connsiteY1" fmla="*/ 0 h 3327400"/>
              <a:gd name="connsiteX2" fmla="*/ 3987469 w 3987469"/>
              <a:gd name="connsiteY2" fmla="*/ 2667331 h 3327400"/>
              <a:gd name="connsiteX3" fmla="*/ 3327400 w 3987469"/>
              <a:gd name="connsiteY3" fmla="*/ 3327400 h 3327400"/>
            </a:gdLst>
            <a:ahLst/>
            <a:cxnLst>
              <a:cxn ang="0">
                <a:pos x="connsiteX0" y="connsiteY0"/>
              </a:cxn>
              <a:cxn ang="0">
                <a:pos x="connsiteX1" y="connsiteY1"/>
              </a:cxn>
              <a:cxn ang="0">
                <a:pos x="connsiteX2" y="connsiteY2"/>
              </a:cxn>
              <a:cxn ang="0">
                <a:pos x="connsiteX3" y="connsiteY3"/>
              </a:cxn>
            </a:cxnLst>
            <a:rect l="l" t="t" r="r" b="b"/>
            <a:pathLst>
              <a:path w="3987469" h="3327400">
                <a:moveTo>
                  <a:pt x="0" y="0"/>
                </a:moveTo>
                <a:lnTo>
                  <a:pt x="3987469" y="0"/>
                </a:lnTo>
                <a:lnTo>
                  <a:pt x="3987469" y="2667331"/>
                </a:lnTo>
                <a:lnTo>
                  <a:pt x="3327400" y="33274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a:lvl1pPr>
          </a:lstStyle>
          <a:p>
            <a:r>
              <a:rPr lang="en-US"/>
              <a:t> </a:t>
            </a:r>
            <a:endParaRPr lang="en-GB"/>
          </a:p>
        </p:txBody>
      </p:sp>
      <p:sp>
        <p:nvSpPr>
          <p:cNvPr id="41" name="Picture Placeholder 40">
            <a:extLst>
              <a:ext uri="{FF2B5EF4-FFF2-40B4-BE49-F238E27FC236}">
                <a16:creationId xmlns:a16="http://schemas.microsoft.com/office/drawing/2014/main" id="{A6BE9F3D-7630-4ED0-8A55-EF85C1A0D8F4}"/>
              </a:ext>
            </a:extLst>
          </p:cNvPr>
          <p:cNvSpPr>
            <a:spLocks noGrp="1" noChangeAspect="1"/>
          </p:cNvSpPr>
          <p:nvPr>
            <p:ph type="pic" sz="quarter" idx="12" hasCustomPrompt="1"/>
          </p:nvPr>
        </p:nvSpPr>
        <p:spPr bwMode="gray">
          <a:xfrm>
            <a:off x="4004872" y="3530262"/>
            <a:ext cx="8187128" cy="3327739"/>
          </a:xfrm>
          <a:custGeom>
            <a:avLst/>
            <a:gdLst>
              <a:gd name="connsiteX0" fmla="*/ 3327739 w 6140346"/>
              <a:gd name="connsiteY0" fmla="*/ 0 h 3327739"/>
              <a:gd name="connsiteX1" fmla="*/ 6140346 w 6140346"/>
              <a:gd name="connsiteY1" fmla="*/ 2812607 h 3327739"/>
              <a:gd name="connsiteX2" fmla="*/ 6140346 w 6140346"/>
              <a:gd name="connsiteY2" fmla="*/ 3327739 h 3327739"/>
              <a:gd name="connsiteX3" fmla="*/ 0 w 6140346"/>
              <a:gd name="connsiteY3" fmla="*/ 3327739 h 3327739"/>
            </a:gdLst>
            <a:ahLst/>
            <a:cxnLst>
              <a:cxn ang="0">
                <a:pos x="connsiteX0" y="connsiteY0"/>
              </a:cxn>
              <a:cxn ang="0">
                <a:pos x="connsiteX1" y="connsiteY1"/>
              </a:cxn>
              <a:cxn ang="0">
                <a:pos x="connsiteX2" y="connsiteY2"/>
              </a:cxn>
              <a:cxn ang="0">
                <a:pos x="connsiteX3" y="connsiteY3"/>
              </a:cxn>
            </a:cxnLst>
            <a:rect l="l" t="t" r="r" b="b"/>
            <a:pathLst>
              <a:path w="6140346" h="3327739">
                <a:moveTo>
                  <a:pt x="3327739" y="0"/>
                </a:moveTo>
                <a:lnTo>
                  <a:pt x="6140346" y="2812607"/>
                </a:lnTo>
                <a:lnTo>
                  <a:pt x="6140346" y="3327739"/>
                </a:lnTo>
                <a:lnTo>
                  <a:pt x="0" y="332773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r>
              <a:rPr lang="en-US"/>
              <a:t> </a:t>
            </a:r>
            <a:endParaRPr lang="en-GB"/>
          </a:p>
        </p:txBody>
      </p:sp>
      <p:sp>
        <p:nvSpPr>
          <p:cNvPr id="37" name="Picture Placeholder 12">
            <a:extLst>
              <a:ext uri="{FF2B5EF4-FFF2-40B4-BE49-F238E27FC236}">
                <a16:creationId xmlns:a16="http://schemas.microsoft.com/office/drawing/2014/main" id="{249160C1-B1F7-49FF-8654-DF16DE47AF08}"/>
              </a:ext>
            </a:extLst>
          </p:cNvPr>
          <p:cNvSpPr>
            <a:spLocks noGrp="1" noChangeAspect="1"/>
          </p:cNvSpPr>
          <p:nvPr>
            <p:ph type="pic" sz="quarter" idx="13" hasCustomPrompt="1"/>
          </p:nvPr>
        </p:nvSpPr>
        <p:spPr bwMode="gray">
          <a:xfrm>
            <a:off x="8584927" y="2452280"/>
            <a:ext cx="2596800" cy="1947600"/>
          </a:xfrm>
          <a:prstGeom prst="flowChartDecision">
            <a:avLst/>
          </a:prstGeom>
          <a:solidFill>
            <a:schemeClr val="bg1"/>
          </a:solidFill>
        </p:spPr>
        <p:txBody>
          <a:bodyPr>
            <a:noAutofit/>
          </a:bodyPr>
          <a:lstStyle>
            <a:lvl1pPr>
              <a:defRPr sz="1400"/>
            </a:lvl1pPr>
          </a:lstStyle>
          <a:p>
            <a:r>
              <a:rPr lang="en-US"/>
              <a:t> </a:t>
            </a:r>
            <a:endParaRPr lang="en-GB"/>
          </a:p>
        </p:txBody>
      </p:sp>
      <p:sp>
        <p:nvSpPr>
          <p:cNvPr id="35" name="Title 3">
            <a:extLst>
              <a:ext uri="{FF2B5EF4-FFF2-40B4-BE49-F238E27FC236}">
                <a16:creationId xmlns:a16="http://schemas.microsoft.com/office/drawing/2014/main" id="{549568EC-7896-49C6-B633-53DD6583724E}"/>
              </a:ext>
            </a:extLst>
          </p:cNvPr>
          <p:cNvSpPr>
            <a:spLocks noGrp="1"/>
          </p:cNvSpPr>
          <p:nvPr>
            <p:ph type="title"/>
          </p:nvPr>
        </p:nvSpPr>
        <p:spPr>
          <a:xfrm>
            <a:off x="586819" y="1417313"/>
            <a:ext cx="5270000" cy="369332"/>
          </a:xfrm>
        </p:spPr>
        <p:txBody>
          <a:bodyPr/>
          <a:lstStyle>
            <a:lvl1pPr>
              <a:lnSpc>
                <a:spcPct val="80000"/>
              </a:lnSpc>
              <a:defRPr sz="3200">
                <a:solidFill>
                  <a:schemeClr val="bg1"/>
                </a:solidFill>
              </a:defRPr>
            </a:lvl1pPr>
          </a:lstStyle>
          <a:p>
            <a:r>
              <a:rPr lang="en-US"/>
              <a:t>Click to edit Master title style</a:t>
            </a:r>
            <a:endParaRPr lang="en-GB"/>
          </a:p>
        </p:txBody>
      </p:sp>
      <p:grpSp>
        <p:nvGrpSpPr>
          <p:cNvPr id="36" name="Group 35"/>
          <p:cNvGrpSpPr/>
          <p:nvPr userDrawn="1"/>
        </p:nvGrpSpPr>
        <p:grpSpPr>
          <a:xfrm>
            <a:off x="568761" y="6133626"/>
            <a:ext cx="2540000" cy="401519"/>
            <a:chOff x="2910342" y="325575"/>
            <a:chExt cx="5928968" cy="1249653"/>
          </a:xfrm>
        </p:grpSpPr>
        <p:sp>
          <p:nvSpPr>
            <p:cNvPr id="38" name="Freeform: Shape 37"/>
            <p:cNvSpPr/>
            <p:nvPr/>
          </p:nvSpPr>
          <p:spPr>
            <a:xfrm>
              <a:off x="7911705" y="325575"/>
              <a:ext cx="275254" cy="275254"/>
            </a:xfrm>
            <a:custGeom>
              <a:avLst/>
              <a:gdLst>
                <a:gd name="connsiteX0" fmla="*/ 254610 w 275253"/>
                <a:gd name="connsiteY0" fmla="*/ 139003 h 275253"/>
                <a:gd name="connsiteX1" fmla="*/ 136251 w 275253"/>
                <a:gd name="connsiteY1" fmla="*/ 254610 h 275253"/>
                <a:gd name="connsiteX2" fmla="*/ 20644 w 275253"/>
                <a:gd name="connsiteY2" fmla="*/ 139003 h 275253"/>
                <a:gd name="connsiteX3" fmla="*/ 136251 w 275253"/>
                <a:gd name="connsiteY3" fmla="*/ 20644 h 275253"/>
              </a:gdLst>
              <a:ahLst/>
              <a:cxnLst>
                <a:cxn ang="0">
                  <a:pos x="connsiteX0" y="connsiteY0"/>
                </a:cxn>
                <a:cxn ang="0">
                  <a:pos x="connsiteX1" y="connsiteY1"/>
                </a:cxn>
                <a:cxn ang="0">
                  <a:pos x="connsiteX2" y="connsiteY2"/>
                </a:cxn>
                <a:cxn ang="0">
                  <a:pos x="connsiteX3" y="connsiteY3"/>
                </a:cxn>
              </a:cxnLst>
              <a:rect l="l" t="t" r="r" b="b"/>
              <a:pathLst>
                <a:path w="275253" h="275253">
                  <a:moveTo>
                    <a:pt x="254610" y="139003"/>
                  </a:moveTo>
                  <a:lnTo>
                    <a:pt x="136251" y="254610"/>
                  </a:lnTo>
                  <a:lnTo>
                    <a:pt x="20644" y="139003"/>
                  </a:lnTo>
                  <a:lnTo>
                    <a:pt x="136251" y="20644"/>
                  </a:lnTo>
                  <a:close/>
                </a:path>
              </a:pathLst>
            </a:custGeom>
            <a:solidFill>
              <a:schemeClr val="bg1"/>
            </a:solidFill>
            <a:ln w="9525" cap="flat">
              <a:noFill/>
              <a:prstDash val="solid"/>
              <a:miter/>
            </a:ln>
          </p:spPr>
          <p:txBody>
            <a:bodyPr rtlCol="0" anchor="ctr"/>
            <a:lstStyle/>
            <a:p>
              <a:endParaRPr lang="en-GB" sz="1800"/>
            </a:p>
          </p:txBody>
        </p:sp>
        <p:sp>
          <p:nvSpPr>
            <p:cNvPr id="39" name="Freeform: Shape 38"/>
            <p:cNvSpPr/>
            <p:nvPr/>
          </p:nvSpPr>
          <p:spPr>
            <a:xfrm>
              <a:off x="7947488" y="680652"/>
              <a:ext cx="192678" cy="633084"/>
            </a:xfrm>
            <a:custGeom>
              <a:avLst/>
              <a:gdLst>
                <a:gd name="connsiteX0" fmla="*/ 20644 w 192677"/>
                <a:gd name="connsiteY0" fmla="*/ 20644 h 633083"/>
                <a:gd name="connsiteX1" fmla="*/ 180291 w 192677"/>
                <a:gd name="connsiteY1" fmla="*/ 20644 h 633083"/>
                <a:gd name="connsiteX2" fmla="*/ 180291 w 192677"/>
                <a:gd name="connsiteY2" fmla="*/ 631708 h 633083"/>
                <a:gd name="connsiteX3" fmla="*/ 20644 w 192677"/>
                <a:gd name="connsiteY3" fmla="*/ 631708 h 633083"/>
              </a:gdLst>
              <a:ahLst/>
              <a:cxnLst>
                <a:cxn ang="0">
                  <a:pos x="connsiteX0" y="connsiteY0"/>
                </a:cxn>
                <a:cxn ang="0">
                  <a:pos x="connsiteX1" y="connsiteY1"/>
                </a:cxn>
                <a:cxn ang="0">
                  <a:pos x="connsiteX2" y="connsiteY2"/>
                </a:cxn>
                <a:cxn ang="0">
                  <a:pos x="connsiteX3" y="connsiteY3"/>
                </a:cxn>
              </a:cxnLst>
              <a:rect l="l" t="t" r="r" b="b"/>
              <a:pathLst>
                <a:path w="192677" h="633083">
                  <a:moveTo>
                    <a:pt x="20644" y="20644"/>
                  </a:moveTo>
                  <a:lnTo>
                    <a:pt x="180291" y="20644"/>
                  </a:lnTo>
                  <a:lnTo>
                    <a:pt x="180291" y="631708"/>
                  </a:lnTo>
                  <a:lnTo>
                    <a:pt x="20644" y="631708"/>
                  </a:lnTo>
                  <a:close/>
                </a:path>
              </a:pathLst>
            </a:custGeom>
            <a:solidFill>
              <a:schemeClr val="bg1"/>
            </a:solidFill>
            <a:ln w="9525" cap="flat">
              <a:noFill/>
              <a:prstDash val="solid"/>
              <a:miter/>
            </a:ln>
          </p:spPr>
          <p:txBody>
            <a:bodyPr rtlCol="0" anchor="ctr"/>
            <a:lstStyle/>
            <a:p>
              <a:endParaRPr lang="en-GB" sz="1800"/>
            </a:p>
          </p:txBody>
        </p:sp>
        <p:sp>
          <p:nvSpPr>
            <p:cNvPr id="42" name="Freeform: Shape 41"/>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19735"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44" name="Freeform: Shape 43"/>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45" name="Freeform: Shape 44"/>
            <p:cNvSpPr/>
            <p:nvPr/>
          </p:nvSpPr>
          <p:spPr>
            <a:xfrm>
              <a:off x="3488375"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3525 w 578033"/>
                <a:gd name="connsiteY16" fmla="*/ 527111 h 660609"/>
                <a:gd name="connsiteX17" fmla="*/ 218827 w 578033"/>
                <a:gd name="connsiteY17" fmla="*/ 648223 h 660609"/>
                <a:gd name="connsiteX18" fmla="*/ 20644 w 578033"/>
                <a:gd name="connsiteY18" fmla="*/ 474813 h 660609"/>
                <a:gd name="connsiteX19" fmla="*/ 337186 w 578033"/>
                <a:gd name="connsiteY19" fmla="*/ 284888 h 660609"/>
                <a:gd name="connsiteX20" fmla="*/ 428020 w 578033"/>
                <a:gd name="connsiteY20" fmla="*/ 205064 h 660609"/>
                <a:gd name="connsiteX21" fmla="*/ 273878 w 578033"/>
                <a:gd name="connsiteY21" fmla="*/ 83952 h 660609"/>
                <a:gd name="connsiteX22" fmla="*/ 116983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3675"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2" y="565647"/>
                    <a:pt x="565647" y="562894"/>
                  </a:cubicBezTo>
                  <a:lnTo>
                    <a:pt x="565647" y="623450"/>
                  </a:lnTo>
                  <a:cubicBezTo>
                    <a:pt x="549132" y="626203"/>
                    <a:pt x="538121" y="628955"/>
                    <a:pt x="518854" y="628955"/>
                  </a:cubicBezTo>
                  <a:cubicBezTo>
                    <a:pt x="447288" y="628955"/>
                    <a:pt x="433525" y="587667"/>
                    <a:pt x="433525" y="527111"/>
                  </a:cubicBezTo>
                  <a:lnTo>
                    <a:pt x="433525" y="527111"/>
                  </a:lnTo>
                  <a:cubicBezTo>
                    <a:pt x="383979" y="604182"/>
                    <a:pt x="331681" y="648223"/>
                    <a:pt x="218827" y="648223"/>
                  </a:cubicBezTo>
                  <a:cubicBezTo>
                    <a:pt x="111478" y="648223"/>
                    <a:pt x="20644" y="593172"/>
                    <a:pt x="20644" y="474813"/>
                  </a:cubicBezTo>
                  <a:cubicBezTo>
                    <a:pt x="20644" y="309661"/>
                    <a:pt x="180291" y="304156"/>
                    <a:pt x="337186" y="284888"/>
                  </a:cubicBezTo>
                  <a:cubicBezTo>
                    <a:pt x="397742" y="279383"/>
                    <a:pt x="428020" y="271125"/>
                    <a:pt x="428020" y="205064"/>
                  </a:cubicBezTo>
                  <a:cubicBezTo>
                    <a:pt x="428020" y="108725"/>
                    <a:pt x="359206" y="83952"/>
                    <a:pt x="273878" y="83952"/>
                  </a:cubicBezTo>
                  <a:cubicBezTo>
                    <a:pt x="185796" y="83952"/>
                    <a:pt x="119735" y="125240"/>
                    <a:pt x="116983" y="221579"/>
                  </a:cubicBezTo>
                  <a:lnTo>
                    <a:pt x="48169" y="221579"/>
                  </a:lnTo>
                  <a:close/>
                </a:path>
              </a:pathLst>
            </a:custGeom>
            <a:solidFill>
              <a:schemeClr val="bg1"/>
            </a:solidFill>
            <a:ln w="9525" cap="flat">
              <a:noFill/>
              <a:prstDash val="solid"/>
              <a:miter/>
            </a:ln>
          </p:spPr>
          <p:txBody>
            <a:bodyPr rtlCol="0" anchor="ctr"/>
            <a:lstStyle/>
            <a:p>
              <a:endParaRPr lang="en-GB" sz="1800"/>
            </a:p>
          </p:txBody>
        </p:sp>
        <p:sp>
          <p:nvSpPr>
            <p:cNvPr id="46" name="Freeform: Shape 45"/>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0"/>
            </a:p>
          </p:txBody>
        </p:sp>
        <p:sp>
          <p:nvSpPr>
            <p:cNvPr id="48" name="Freeform: Shape 47"/>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0"/>
            </a:p>
          </p:txBody>
        </p:sp>
        <p:sp>
          <p:nvSpPr>
            <p:cNvPr id="49" name="Freeform: Shape 48"/>
            <p:cNvSpPr/>
            <p:nvPr/>
          </p:nvSpPr>
          <p:spPr>
            <a:xfrm>
              <a:off x="4501309" y="476965"/>
              <a:ext cx="110102" cy="853287"/>
            </a:xfrm>
            <a:custGeom>
              <a:avLst/>
              <a:gdLst>
                <a:gd name="connsiteX0" fmla="*/ 20644 w 110101"/>
                <a:gd name="connsiteY0" fmla="*/ 246352 h 853286"/>
                <a:gd name="connsiteX1" fmla="*/ 92210 w 110101"/>
                <a:gd name="connsiteY1" fmla="*/ 246352 h 853286"/>
                <a:gd name="connsiteX2" fmla="*/ 92210 w 110101"/>
                <a:gd name="connsiteY2" fmla="*/ 835395 h 853286"/>
                <a:gd name="connsiteX3" fmla="*/ 20644 w 110101"/>
                <a:gd name="connsiteY3" fmla="*/ 835395 h 853286"/>
                <a:gd name="connsiteX4" fmla="*/ 20644 w 110101"/>
                <a:gd name="connsiteY4" fmla="*/ 246352 h 853286"/>
                <a:gd name="connsiteX5" fmla="*/ 20644 w 110101"/>
                <a:gd name="connsiteY5" fmla="*/ 20644 h 853286"/>
                <a:gd name="connsiteX6" fmla="*/ 92210 w 110101"/>
                <a:gd name="connsiteY6" fmla="*/ 20644 h 853286"/>
                <a:gd name="connsiteX7" fmla="*/ 92210 w 110101"/>
                <a:gd name="connsiteY7" fmla="*/ 136251 h 853286"/>
                <a:gd name="connsiteX8" fmla="*/ 20644 w 110101"/>
                <a:gd name="connsiteY8" fmla="*/ 136251 h 853286"/>
                <a:gd name="connsiteX9" fmla="*/ 20644 w 110101"/>
                <a:gd name="connsiteY9" fmla="*/ 20644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01" h="853286">
                  <a:moveTo>
                    <a:pt x="20644" y="246352"/>
                  </a:moveTo>
                  <a:lnTo>
                    <a:pt x="92210" y="246352"/>
                  </a:lnTo>
                  <a:lnTo>
                    <a:pt x="92210" y="835395"/>
                  </a:lnTo>
                  <a:lnTo>
                    <a:pt x="20644" y="835395"/>
                  </a:lnTo>
                  <a:lnTo>
                    <a:pt x="20644" y="246352"/>
                  </a:lnTo>
                  <a:close/>
                  <a:moveTo>
                    <a:pt x="20644" y="20644"/>
                  </a:moveTo>
                  <a:lnTo>
                    <a:pt x="92210" y="20644"/>
                  </a:lnTo>
                  <a:lnTo>
                    <a:pt x="92210" y="136251"/>
                  </a:lnTo>
                  <a:lnTo>
                    <a:pt x="20644" y="136251"/>
                  </a:lnTo>
                  <a:lnTo>
                    <a:pt x="20644" y="20644"/>
                  </a:lnTo>
                  <a:close/>
                </a:path>
              </a:pathLst>
            </a:custGeom>
            <a:solidFill>
              <a:schemeClr val="bg1"/>
            </a:solidFill>
            <a:ln w="9525" cap="flat">
              <a:noFill/>
              <a:prstDash val="solid"/>
              <a:miter/>
            </a:ln>
          </p:spPr>
          <p:txBody>
            <a:bodyPr rtlCol="0" anchor="ctr"/>
            <a:lstStyle/>
            <a:p>
              <a:endParaRPr lang="en-GB" sz="1800"/>
            </a:p>
          </p:txBody>
        </p:sp>
        <p:sp>
          <p:nvSpPr>
            <p:cNvPr id="50" name="Freeform: Shape 49"/>
            <p:cNvSpPr/>
            <p:nvPr/>
          </p:nvSpPr>
          <p:spPr>
            <a:xfrm>
              <a:off x="4501309" y="702673"/>
              <a:ext cx="110102" cy="605559"/>
            </a:xfrm>
            <a:custGeom>
              <a:avLst/>
              <a:gdLst>
                <a:gd name="connsiteX0" fmla="*/ 20644 w 110101"/>
                <a:gd name="connsiteY0" fmla="*/ 20644 h 605558"/>
                <a:gd name="connsiteX1" fmla="*/ 92210 w 110101"/>
                <a:gd name="connsiteY1" fmla="*/ 20644 h 605558"/>
                <a:gd name="connsiteX2" fmla="*/ 92210 w 110101"/>
                <a:gd name="connsiteY2" fmla="*/ 609687 h 605558"/>
                <a:gd name="connsiteX3" fmla="*/ 20644 w 110101"/>
                <a:gd name="connsiteY3" fmla="*/ 609687 h 605558"/>
              </a:gdLst>
              <a:ahLst/>
              <a:cxnLst>
                <a:cxn ang="0">
                  <a:pos x="connsiteX0" y="connsiteY0"/>
                </a:cxn>
                <a:cxn ang="0">
                  <a:pos x="connsiteX1" y="connsiteY1"/>
                </a:cxn>
                <a:cxn ang="0">
                  <a:pos x="connsiteX2" y="connsiteY2"/>
                </a:cxn>
                <a:cxn ang="0">
                  <a:pos x="connsiteX3" y="connsiteY3"/>
                </a:cxn>
              </a:cxnLst>
              <a:rect l="l" t="t" r="r" b="b"/>
              <a:pathLst>
                <a:path w="110101" h="605558">
                  <a:moveTo>
                    <a:pt x="20644" y="20644"/>
                  </a:moveTo>
                  <a:lnTo>
                    <a:pt x="92210" y="20644"/>
                  </a:lnTo>
                  <a:lnTo>
                    <a:pt x="92210" y="609687"/>
                  </a:lnTo>
                  <a:lnTo>
                    <a:pt x="20644" y="609687"/>
                  </a:lnTo>
                  <a:close/>
                </a:path>
              </a:pathLst>
            </a:custGeom>
            <a:solidFill>
              <a:schemeClr val="bg1"/>
            </a:solidFill>
            <a:ln w="9525" cap="flat">
              <a:noFill/>
              <a:prstDash val="solid"/>
              <a:miter/>
            </a:ln>
          </p:spPr>
          <p:txBody>
            <a:bodyPr rtlCol="0" anchor="ctr"/>
            <a:lstStyle/>
            <a:p>
              <a:endParaRPr lang="en-GB" sz="1800"/>
            </a:p>
          </p:txBody>
        </p:sp>
        <p:sp>
          <p:nvSpPr>
            <p:cNvPr id="51" name="Freeform: Shape 50"/>
            <p:cNvSpPr/>
            <p:nvPr/>
          </p:nvSpPr>
          <p:spPr>
            <a:xfrm>
              <a:off x="4501309" y="476965"/>
              <a:ext cx="110102" cy="137627"/>
            </a:xfrm>
            <a:custGeom>
              <a:avLst/>
              <a:gdLst>
                <a:gd name="connsiteX0" fmla="*/ 20644 w 110101"/>
                <a:gd name="connsiteY0" fmla="*/ 20644 h 137626"/>
                <a:gd name="connsiteX1" fmla="*/ 92210 w 110101"/>
                <a:gd name="connsiteY1" fmla="*/ 20644 h 137626"/>
                <a:gd name="connsiteX2" fmla="*/ 92210 w 110101"/>
                <a:gd name="connsiteY2" fmla="*/ 136251 h 137626"/>
                <a:gd name="connsiteX3" fmla="*/ 20644 w 110101"/>
                <a:gd name="connsiteY3" fmla="*/ 136251 h 137626"/>
              </a:gdLst>
              <a:ahLst/>
              <a:cxnLst>
                <a:cxn ang="0">
                  <a:pos x="connsiteX0" y="connsiteY0"/>
                </a:cxn>
                <a:cxn ang="0">
                  <a:pos x="connsiteX1" y="connsiteY1"/>
                </a:cxn>
                <a:cxn ang="0">
                  <a:pos x="connsiteX2" y="connsiteY2"/>
                </a:cxn>
                <a:cxn ang="0">
                  <a:pos x="connsiteX3" y="connsiteY3"/>
                </a:cxn>
              </a:cxnLst>
              <a:rect l="l" t="t" r="r" b="b"/>
              <a:pathLst>
                <a:path w="110101" h="137626">
                  <a:moveTo>
                    <a:pt x="20644" y="20644"/>
                  </a:moveTo>
                  <a:lnTo>
                    <a:pt x="92210" y="20644"/>
                  </a:lnTo>
                  <a:lnTo>
                    <a:pt x="92210" y="136251"/>
                  </a:lnTo>
                  <a:lnTo>
                    <a:pt x="20644" y="136251"/>
                  </a:lnTo>
                  <a:close/>
                </a:path>
              </a:pathLst>
            </a:custGeom>
            <a:solidFill>
              <a:schemeClr val="bg1"/>
            </a:solidFill>
            <a:ln w="9525" cap="flat">
              <a:noFill/>
              <a:prstDash val="solid"/>
              <a:miter/>
            </a:ln>
          </p:spPr>
          <p:txBody>
            <a:bodyPr rtlCol="0" anchor="ctr"/>
            <a:lstStyle/>
            <a:p>
              <a:endParaRPr lang="en-GB" sz="1800"/>
            </a:p>
          </p:txBody>
        </p:sp>
        <p:sp>
          <p:nvSpPr>
            <p:cNvPr id="52" name="Freeform: Shape 51"/>
            <p:cNvSpPr/>
            <p:nvPr/>
          </p:nvSpPr>
          <p:spPr>
            <a:xfrm>
              <a:off x="4680224" y="686158"/>
              <a:ext cx="578033" cy="660609"/>
            </a:xfrm>
            <a:custGeom>
              <a:avLst/>
              <a:gdLst>
                <a:gd name="connsiteX0" fmla="*/ 92210 w 578033"/>
                <a:gd name="connsiteY0" fmla="*/ 331681 h 660609"/>
                <a:gd name="connsiteX1" fmla="*/ 298650 w 578033"/>
                <a:gd name="connsiteY1" fmla="*/ 582162 h 660609"/>
                <a:gd name="connsiteX2" fmla="*/ 505091 w 578033"/>
                <a:gd name="connsiteY2" fmla="*/ 331681 h 660609"/>
                <a:gd name="connsiteX3" fmla="*/ 298650 w 578033"/>
                <a:gd name="connsiteY3" fmla="*/ 81200 h 660609"/>
                <a:gd name="connsiteX4" fmla="*/ 92210 w 578033"/>
                <a:gd name="connsiteY4" fmla="*/ 331681 h 660609"/>
                <a:gd name="connsiteX5" fmla="*/ 576657 w 578033"/>
                <a:gd name="connsiteY5" fmla="*/ 331681 h 660609"/>
                <a:gd name="connsiteX6" fmla="*/ 298650 w 578033"/>
                <a:gd name="connsiteY6" fmla="*/ 642718 h 660609"/>
                <a:gd name="connsiteX7" fmla="*/ 20644 w 578033"/>
                <a:gd name="connsiteY7" fmla="*/ 331681 h 660609"/>
                <a:gd name="connsiteX8" fmla="*/ 298650 w 578033"/>
                <a:gd name="connsiteY8" fmla="*/ 20644 h 660609"/>
                <a:gd name="connsiteX9" fmla="*/ 576657 w 578033"/>
                <a:gd name="connsiteY9" fmla="*/ 331681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033" h="660609">
                  <a:moveTo>
                    <a:pt x="92210" y="331681"/>
                  </a:moveTo>
                  <a:cubicBezTo>
                    <a:pt x="92210" y="458298"/>
                    <a:pt x="161023" y="582162"/>
                    <a:pt x="298650" y="582162"/>
                  </a:cubicBezTo>
                  <a:cubicBezTo>
                    <a:pt x="436277" y="582162"/>
                    <a:pt x="505091" y="455545"/>
                    <a:pt x="505091" y="331681"/>
                  </a:cubicBezTo>
                  <a:cubicBezTo>
                    <a:pt x="505091" y="205064"/>
                    <a:pt x="436277" y="81200"/>
                    <a:pt x="298650" y="81200"/>
                  </a:cubicBezTo>
                  <a:cubicBezTo>
                    <a:pt x="161023" y="81200"/>
                    <a:pt x="92210" y="205064"/>
                    <a:pt x="92210" y="331681"/>
                  </a:cubicBezTo>
                  <a:moveTo>
                    <a:pt x="576657" y="331681"/>
                  </a:moveTo>
                  <a:cubicBezTo>
                    <a:pt x="576657" y="499586"/>
                    <a:pt x="477565" y="642718"/>
                    <a:pt x="298650" y="642718"/>
                  </a:cubicBezTo>
                  <a:cubicBezTo>
                    <a:pt x="119735" y="642718"/>
                    <a:pt x="20644" y="499586"/>
                    <a:pt x="20644" y="331681"/>
                  </a:cubicBezTo>
                  <a:cubicBezTo>
                    <a:pt x="20644" y="163776"/>
                    <a:pt x="119735" y="20644"/>
                    <a:pt x="298650" y="20644"/>
                  </a:cubicBezTo>
                  <a:cubicBezTo>
                    <a:pt x="477565" y="20644"/>
                    <a:pt x="576657" y="163776"/>
                    <a:pt x="576657" y="331681"/>
                  </a:cubicBezTo>
                </a:path>
              </a:pathLst>
            </a:custGeom>
            <a:solidFill>
              <a:schemeClr val="bg1"/>
            </a:solidFill>
            <a:ln w="9525" cap="flat">
              <a:noFill/>
              <a:prstDash val="solid"/>
              <a:miter/>
            </a:ln>
          </p:spPr>
          <p:txBody>
            <a:bodyPr rtlCol="0" anchor="ctr"/>
            <a:lstStyle/>
            <a:p>
              <a:endParaRPr lang="en-GB" sz="1800"/>
            </a:p>
          </p:txBody>
        </p:sp>
        <p:sp>
          <p:nvSpPr>
            <p:cNvPr id="53" name="Freeform: Shape 52"/>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54" name="Freeform: Shape 53"/>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55" name="Freeform: Shape 54"/>
            <p:cNvSpPr/>
            <p:nvPr/>
          </p:nvSpPr>
          <p:spPr>
            <a:xfrm>
              <a:off x="5918867"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0772 w 578033"/>
                <a:gd name="connsiteY16" fmla="*/ 527111 h 660609"/>
                <a:gd name="connsiteX17" fmla="*/ 216074 w 578033"/>
                <a:gd name="connsiteY17" fmla="*/ 648223 h 660609"/>
                <a:gd name="connsiteX18" fmla="*/ 20644 w 578033"/>
                <a:gd name="connsiteY18" fmla="*/ 474813 h 660609"/>
                <a:gd name="connsiteX19" fmla="*/ 334433 w 578033"/>
                <a:gd name="connsiteY19" fmla="*/ 284888 h 660609"/>
                <a:gd name="connsiteX20" fmla="*/ 425267 w 578033"/>
                <a:gd name="connsiteY20" fmla="*/ 205064 h 660609"/>
                <a:gd name="connsiteX21" fmla="*/ 271125 w 578033"/>
                <a:gd name="connsiteY21" fmla="*/ 83952 h 660609"/>
                <a:gd name="connsiteX22" fmla="*/ 114230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6427"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1" y="565647"/>
                    <a:pt x="565647" y="562894"/>
                  </a:cubicBezTo>
                  <a:lnTo>
                    <a:pt x="565647" y="623450"/>
                  </a:lnTo>
                  <a:cubicBezTo>
                    <a:pt x="549131" y="626203"/>
                    <a:pt x="538121" y="628955"/>
                    <a:pt x="518854" y="628955"/>
                  </a:cubicBezTo>
                  <a:cubicBezTo>
                    <a:pt x="447288" y="628955"/>
                    <a:pt x="433525" y="587667"/>
                    <a:pt x="433525" y="527111"/>
                  </a:cubicBezTo>
                  <a:lnTo>
                    <a:pt x="430772" y="527111"/>
                  </a:lnTo>
                  <a:cubicBezTo>
                    <a:pt x="381227" y="604182"/>
                    <a:pt x="328928" y="648223"/>
                    <a:pt x="216074" y="648223"/>
                  </a:cubicBezTo>
                  <a:cubicBezTo>
                    <a:pt x="108725" y="648223"/>
                    <a:pt x="20644" y="593172"/>
                    <a:pt x="20644" y="474813"/>
                  </a:cubicBezTo>
                  <a:cubicBezTo>
                    <a:pt x="20644" y="309661"/>
                    <a:pt x="180291" y="304156"/>
                    <a:pt x="334433" y="284888"/>
                  </a:cubicBezTo>
                  <a:cubicBezTo>
                    <a:pt x="392237" y="279383"/>
                    <a:pt x="425267" y="271125"/>
                    <a:pt x="425267" y="205064"/>
                  </a:cubicBezTo>
                  <a:cubicBezTo>
                    <a:pt x="425267" y="108725"/>
                    <a:pt x="356454" y="83952"/>
                    <a:pt x="271125" y="83952"/>
                  </a:cubicBezTo>
                  <a:cubicBezTo>
                    <a:pt x="183044" y="83952"/>
                    <a:pt x="116983" y="125240"/>
                    <a:pt x="114230" y="221579"/>
                  </a:cubicBezTo>
                  <a:lnTo>
                    <a:pt x="48169" y="221579"/>
                  </a:lnTo>
                  <a:close/>
                </a:path>
              </a:pathLst>
            </a:custGeom>
            <a:solidFill>
              <a:schemeClr val="bg1"/>
            </a:solidFill>
            <a:ln w="9525" cap="flat">
              <a:noFill/>
              <a:prstDash val="solid"/>
              <a:miter/>
            </a:ln>
          </p:spPr>
          <p:txBody>
            <a:bodyPr rtlCol="0" anchor="ctr"/>
            <a:lstStyle/>
            <a:p>
              <a:endParaRPr lang="en-GB" sz="1800"/>
            </a:p>
          </p:txBody>
        </p:sp>
        <p:sp>
          <p:nvSpPr>
            <p:cNvPr id="56" name="Freeform: Shape 55"/>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0"/>
            </a:p>
          </p:txBody>
        </p:sp>
        <p:sp>
          <p:nvSpPr>
            <p:cNvPr id="57" name="Freeform: Shape 56"/>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0"/>
            </a:p>
          </p:txBody>
        </p:sp>
        <p:sp>
          <p:nvSpPr>
            <p:cNvPr id="58" name="Freeform: Shape 57"/>
            <p:cNvSpPr/>
            <p:nvPr/>
          </p:nvSpPr>
          <p:spPr>
            <a:xfrm>
              <a:off x="6766649" y="666890"/>
              <a:ext cx="605559" cy="908338"/>
            </a:xfrm>
            <a:custGeom>
              <a:avLst/>
              <a:gdLst>
                <a:gd name="connsiteX0" fmla="*/ 312413 w 605558"/>
                <a:gd name="connsiteY0" fmla="*/ 516101 h 908337"/>
                <a:gd name="connsiteX1" fmla="*/ 447288 w 605558"/>
                <a:gd name="connsiteY1" fmla="*/ 339939 h 908337"/>
                <a:gd name="connsiteX2" fmla="*/ 309661 w 605558"/>
                <a:gd name="connsiteY2" fmla="*/ 161024 h 908337"/>
                <a:gd name="connsiteX3" fmla="*/ 185796 w 605558"/>
                <a:gd name="connsiteY3" fmla="*/ 345444 h 908337"/>
                <a:gd name="connsiteX4" fmla="*/ 312413 w 605558"/>
                <a:gd name="connsiteY4" fmla="*/ 516101 h 908337"/>
                <a:gd name="connsiteX5" fmla="*/ 604182 w 605558"/>
                <a:gd name="connsiteY5" fmla="*/ 37159 h 908337"/>
                <a:gd name="connsiteX6" fmla="*/ 604182 w 605558"/>
                <a:gd name="connsiteY6" fmla="*/ 615192 h 908337"/>
                <a:gd name="connsiteX7" fmla="*/ 298650 w 605558"/>
                <a:gd name="connsiteY7" fmla="*/ 895951 h 908337"/>
                <a:gd name="connsiteX8" fmla="*/ 34407 w 605558"/>
                <a:gd name="connsiteY8" fmla="*/ 714284 h 908337"/>
                <a:gd name="connsiteX9" fmla="*/ 207816 w 605558"/>
                <a:gd name="connsiteY9" fmla="*/ 714284 h 908337"/>
                <a:gd name="connsiteX10" fmla="*/ 320671 w 605558"/>
                <a:gd name="connsiteY10" fmla="*/ 774840 h 908337"/>
                <a:gd name="connsiteX11" fmla="*/ 447288 w 605558"/>
                <a:gd name="connsiteY11" fmla="*/ 634460 h 908337"/>
                <a:gd name="connsiteX12" fmla="*/ 447288 w 605558"/>
                <a:gd name="connsiteY12" fmla="*/ 560142 h 908337"/>
                <a:gd name="connsiteX13" fmla="*/ 444535 w 605558"/>
                <a:gd name="connsiteY13" fmla="*/ 557389 h 908337"/>
                <a:gd name="connsiteX14" fmla="*/ 282135 w 605558"/>
                <a:gd name="connsiteY14" fmla="*/ 648223 h 908337"/>
                <a:gd name="connsiteX15" fmla="*/ 20644 w 605558"/>
                <a:gd name="connsiteY15" fmla="*/ 334433 h 908337"/>
                <a:gd name="connsiteX16" fmla="*/ 271125 w 605558"/>
                <a:gd name="connsiteY16" fmla="*/ 20644 h 908337"/>
                <a:gd name="connsiteX17" fmla="*/ 447288 w 605558"/>
                <a:gd name="connsiteY17" fmla="*/ 127993 h 908337"/>
                <a:gd name="connsiteX18" fmla="*/ 450040 w 605558"/>
                <a:gd name="connsiteY18" fmla="*/ 127993 h 908337"/>
                <a:gd name="connsiteX19" fmla="*/ 450040 w 605558"/>
                <a:gd name="connsiteY19" fmla="*/ 37159 h 908337"/>
                <a:gd name="connsiteX20" fmla="*/ 604182 w 605558"/>
                <a:gd name="connsiteY20" fmla="*/ 37159 h 90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558" h="908337">
                  <a:moveTo>
                    <a:pt x="312413" y="516101"/>
                  </a:moveTo>
                  <a:cubicBezTo>
                    <a:pt x="419762" y="516101"/>
                    <a:pt x="447288" y="422515"/>
                    <a:pt x="447288" y="339939"/>
                  </a:cubicBezTo>
                  <a:cubicBezTo>
                    <a:pt x="447288" y="240847"/>
                    <a:pt x="400494" y="161024"/>
                    <a:pt x="309661" y="161024"/>
                  </a:cubicBezTo>
                  <a:cubicBezTo>
                    <a:pt x="251857" y="161024"/>
                    <a:pt x="185796" y="205064"/>
                    <a:pt x="185796" y="345444"/>
                  </a:cubicBezTo>
                  <a:cubicBezTo>
                    <a:pt x="185796" y="422515"/>
                    <a:pt x="216074" y="516101"/>
                    <a:pt x="312413" y="516101"/>
                  </a:cubicBezTo>
                  <a:moveTo>
                    <a:pt x="604182" y="37159"/>
                  </a:moveTo>
                  <a:lnTo>
                    <a:pt x="604182" y="615192"/>
                  </a:lnTo>
                  <a:cubicBezTo>
                    <a:pt x="604182" y="719789"/>
                    <a:pt x="595925" y="895951"/>
                    <a:pt x="298650" y="895951"/>
                  </a:cubicBezTo>
                  <a:cubicBezTo>
                    <a:pt x="174786" y="895951"/>
                    <a:pt x="42664" y="840901"/>
                    <a:pt x="34407" y="714284"/>
                  </a:cubicBezTo>
                  <a:lnTo>
                    <a:pt x="207816" y="714284"/>
                  </a:lnTo>
                  <a:cubicBezTo>
                    <a:pt x="216074" y="744562"/>
                    <a:pt x="227084" y="774840"/>
                    <a:pt x="320671" y="774840"/>
                  </a:cubicBezTo>
                  <a:cubicBezTo>
                    <a:pt x="405999" y="774840"/>
                    <a:pt x="447288" y="733552"/>
                    <a:pt x="447288" y="634460"/>
                  </a:cubicBezTo>
                  <a:lnTo>
                    <a:pt x="447288" y="560142"/>
                  </a:lnTo>
                  <a:lnTo>
                    <a:pt x="444535" y="557389"/>
                  </a:lnTo>
                  <a:cubicBezTo>
                    <a:pt x="419762" y="604182"/>
                    <a:pt x="378474" y="648223"/>
                    <a:pt x="282135" y="648223"/>
                  </a:cubicBezTo>
                  <a:cubicBezTo>
                    <a:pt x="136251" y="648223"/>
                    <a:pt x="20644" y="546379"/>
                    <a:pt x="20644" y="334433"/>
                  </a:cubicBezTo>
                  <a:cubicBezTo>
                    <a:pt x="20644" y="125241"/>
                    <a:pt x="139003" y="20644"/>
                    <a:pt x="271125" y="20644"/>
                  </a:cubicBezTo>
                  <a:cubicBezTo>
                    <a:pt x="383979" y="20644"/>
                    <a:pt x="428019" y="86705"/>
                    <a:pt x="447288" y="127993"/>
                  </a:cubicBezTo>
                  <a:lnTo>
                    <a:pt x="450040" y="127993"/>
                  </a:lnTo>
                  <a:lnTo>
                    <a:pt x="450040" y="37159"/>
                  </a:lnTo>
                  <a:lnTo>
                    <a:pt x="604182" y="37159"/>
                  </a:lnTo>
                  <a:close/>
                </a:path>
              </a:pathLst>
            </a:custGeom>
            <a:solidFill>
              <a:schemeClr val="bg1"/>
            </a:solidFill>
            <a:ln w="9525" cap="flat">
              <a:noFill/>
              <a:prstDash val="solid"/>
              <a:miter/>
            </a:ln>
          </p:spPr>
          <p:txBody>
            <a:bodyPr rtlCol="0" anchor="ctr"/>
            <a:lstStyle/>
            <a:p>
              <a:endParaRPr lang="en-GB" sz="1800"/>
            </a:p>
          </p:txBody>
        </p:sp>
        <p:sp>
          <p:nvSpPr>
            <p:cNvPr id="59" name="Freeform: Shape 58"/>
            <p:cNvSpPr/>
            <p:nvPr/>
          </p:nvSpPr>
          <p:spPr>
            <a:xfrm>
              <a:off x="7485061" y="666890"/>
              <a:ext cx="385355" cy="660609"/>
            </a:xfrm>
            <a:custGeom>
              <a:avLst/>
              <a:gdLst>
                <a:gd name="connsiteX0" fmla="*/ 23397 w 385355"/>
                <a:gd name="connsiteY0" fmla="*/ 37159 h 660609"/>
                <a:gd name="connsiteX1" fmla="*/ 174786 w 385355"/>
                <a:gd name="connsiteY1" fmla="*/ 37159 h 660609"/>
                <a:gd name="connsiteX2" fmla="*/ 174786 w 385355"/>
                <a:gd name="connsiteY2" fmla="*/ 141756 h 660609"/>
                <a:gd name="connsiteX3" fmla="*/ 177539 w 385355"/>
                <a:gd name="connsiteY3" fmla="*/ 141756 h 660609"/>
                <a:gd name="connsiteX4" fmla="*/ 342691 w 385355"/>
                <a:gd name="connsiteY4" fmla="*/ 20644 h 660609"/>
                <a:gd name="connsiteX5" fmla="*/ 372969 w 385355"/>
                <a:gd name="connsiteY5" fmla="*/ 23397 h 660609"/>
                <a:gd name="connsiteX6" fmla="*/ 372969 w 385355"/>
                <a:gd name="connsiteY6" fmla="*/ 185796 h 660609"/>
                <a:gd name="connsiteX7" fmla="*/ 326176 w 385355"/>
                <a:gd name="connsiteY7" fmla="*/ 183044 h 660609"/>
                <a:gd name="connsiteX8" fmla="*/ 180291 w 385355"/>
                <a:gd name="connsiteY8" fmla="*/ 328928 h 660609"/>
                <a:gd name="connsiteX9" fmla="*/ 180291 w 385355"/>
                <a:gd name="connsiteY9" fmla="*/ 645470 h 660609"/>
                <a:gd name="connsiteX10" fmla="*/ 20644 w 385355"/>
                <a:gd name="connsiteY10" fmla="*/ 645470 h 660609"/>
                <a:gd name="connsiteX11" fmla="*/ 20644 w 385355"/>
                <a:gd name="connsiteY11" fmla="*/ 3715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55" h="660609">
                  <a:moveTo>
                    <a:pt x="23397" y="37159"/>
                  </a:moveTo>
                  <a:lnTo>
                    <a:pt x="174786" y="37159"/>
                  </a:lnTo>
                  <a:lnTo>
                    <a:pt x="174786" y="141756"/>
                  </a:lnTo>
                  <a:lnTo>
                    <a:pt x="177539" y="141756"/>
                  </a:lnTo>
                  <a:cubicBezTo>
                    <a:pt x="210569" y="81200"/>
                    <a:pt x="246352" y="20644"/>
                    <a:pt x="342691" y="20644"/>
                  </a:cubicBezTo>
                  <a:cubicBezTo>
                    <a:pt x="353701" y="20644"/>
                    <a:pt x="361959" y="20644"/>
                    <a:pt x="372969" y="23397"/>
                  </a:cubicBezTo>
                  <a:lnTo>
                    <a:pt x="372969" y="185796"/>
                  </a:lnTo>
                  <a:cubicBezTo>
                    <a:pt x="359206" y="183044"/>
                    <a:pt x="342691" y="183044"/>
                    <a:pt x="326176" y="183044"/>
                  </a:cubicBezTo>
                  <a:cubicBezTo>
                    <a:pt x="202312" y="183044"/>
                    <a:pt x="180291" y="260115"/>
                    <a:pt x="180291" y="328928"/>
                  </a:cubicBezTo>
                  <a:lnTo>
                    <a:pt x="180291" y="645470"/>
                  </a:lnTo>
                  <a:lnTo>
                    <a:pt x="20644" y="645470"/>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60" name="Freeform: Shape 59"/>
            <p:cNvSpPr/>
            <p:nvPr/>
          </p:nvSpPr>
          <p:spPr>
            <a:xfrm>
              <a:off x="8206226" y="471460"/>
              <a:ext cx="633084" cy="853287"/>
            </a:xfrm>
            <a:custGeom>
              <a:avLst/>
              <a:gdLst>
                <a:gd name="connsiteX0" fmla="*/ 320671 w 633083"/>
                <a:gd name="connsiteY0" fmla="*/ 725294 h 853286"/>
                <a:gd name="connsiteX1" fmla="*/ 461050 w 633083"/>
                <a:gd name="connsiteY1" fmla="*/ 549131 h 853286"/>
                <a:gd name="connsiteX2" fmla="*/ 323423 w 633083"/>
                <a:gd name="connsiteY2" fmla="*/ 353701 h 853286"/>
                <a:gd name="connsiteX3" fmla="*/ 188549 w 633083"/>
                <a:gd name="connsiteY3" fmla="*/ 540874 h 853286"/>
                <a:gd name="connsiteX4" fmla="*/ 320671 w 633083"/>
                <a:gd name="connsiteY4" fmla="*/ 725294 h 853286"/>
                <a:gd name="connsiteX5" fmla="*/ 612440 w 633083"/>
                <a:gd name="connsiteY5" fmla="*/ 840901 h 853286"/>
                <a:gd name="connsiteX6" fmla="*/ 455545 w 633083"/>
                <a:gd name="connsiteY6" fmla="*/ 840901 h 853286"/>
                <a:gd name="connsiteX7" fmla="*/ 455545 w 633083"/>
                <a:gd name="connsiteY7" fmla="*/ 763829 h 853286"/>
                <a:gd name="connsiteX8" fmla="*/ 452793 w 633083"/>
                <a:gd name="connsiteY8" fmla="*/ 763829 h 853286"/>
                <a:gd name="connsiteX9" fmla="*/ 276630 w 633083"/>
                <a:gd name="connsiteY9" fmla="*/ 857416 h 853286"/>
                <a:gd name="connsiteX10" fmla="*/ 20644 w 633083"/>
                <a:gd name="connsiteY10" fmla="*/ 529864 h 853286"/>
                <a:gd name="connsiteX11" fmla="*/ 271125 w 633083"/>
                <a:gd name="connsiteY11" fmla="*/ 216074 h 853286"/>
                <a:gd name="connsiteX12" fmla="*/ 447288 w 633083"/>
                <a:gd name="connsiteY12" fmla="*/ 309661 h 853286"/>
                <a:gd name="connsiteX13" fmla="*/ 450040 w 633083"/>
                <a:gd name="connsiteY13" fmla="*/ 309661 h 853286"/>
                <a:gd name="connsiteX14" fmla="*/ 450040 w 633083"/>
                <a:gd name="connsiteY14" fmla="*/ 20644 h 853286"/>
                <a:gd name="connsiteX15" fmla="*/ 609688 w 633083"/>
                <a:gd name="connsiteY15" fmla="*/ 20644 h 853286"/>
                <a:gd name="connsiteX16" fmla="*/ 609688 w 633083"/>
                <a:gd name="connsiteY16" fmla="*/ 840901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3083" h="853286">
                  <a:moveTo>
                    <a:pt x="320671" y="725294"/>
                  </a:moveTo>
                  <a:cubicBezTo>
                    <a:pt x="422515" y="725294"/>
                    <a:pt x="461050" y="639965"/>
                    <a:pt x="461050" y="549131"/>
                  </a:cubicBezTo>
                  <a:cubicBezTo>
                    <a:pt x="461050" y="452793"/>
                    <a:pt x="433525" y="353701"/>
                    <a:pt x="323423" y="353701"/>
                  </a:cubicBezTo>
                  <a:cubicBezTo>
                    <a:pt x="221579" y="353701"/>
                    <a:pt x="188549" y="444535"/>
                    <a:pt x="188549" y="540874"/>
                  </a:cubicBezTo>
                  <a:cubicBezTo>
                    <a:pt x="188549" y="615192"/>
                    <a:pt x="216074" y="725294"/>
                    <a:pt x="320671" y="725294"/>
                  </a:cubicBezTo>
                  <a:moveTo>
                    <a:pt x="612440" y="840901"/>
                  </a:moveTo>
                  <a:lnTo>
                    <a:pt x="455545" y="840901"/>
                  </a:lnTo>
                  <a:lnTo>
                    <a:pt x="455545" y="763829"/>
                  </a:lnTo>
                  <a:lnTo>
                    <a:pt x="452793" y="763829"/>
                  </a:lnTo>
                  <a:cubicBezTo>
                    <a:pt x="414257" y="832643"/>
                    <a:pt x="342691" y="857416"/>
                    <a:pt x="276630" y="857416"/>
                  </a:cubicBezTo>
                  <a:cubicBezTo>
                    <a:pt x="97715" y="857416"/>
                    <a:pt x="20644" y="697769"/>
                    <a:pt x="20644" y="529864"/>
                  </a:cubicBezTo>
                  <a:cubicBezTo>
                    <a:pt x="20644" y="320671"/>
                    <a:pt x="139003" y="216074"/>
                    <a:pt x="271125" y="216074"/>
                  </a:cubicBezTo>
                  <a:cubicBezTo>
                    <a:pt x="372969" y="216074"/>
                    <a:pt x="422515" y="271125"/>
                    <a:pt x="447288" y="309661"/>
                  </a:cubicBezTo>
                  <a:lnTo>
                    <a:pt x="450040" y="309661"/>
                  </a:lnTo>
                  <a:lnTo>
                    <a:pt x="450040" y="20644"/>
                  </a:lnTo>
                  <a:lnTo>
                    <a:pt x="609688" y="20644"/>
                  </a:lnTo>
                  <a:lnTo>
                    <a:pt x="609688" y="840901"/>
                  </a:lnTo>
                  <a:close/>
                </a:path>
              </a:pathLst>
            </a:custGeom>
            <a:solidFill>
              <a:schemeClr val="bg1"/>
            </a:solidFill>
            <a:ln w="9525" cap="flat">
              <a:noFill/>
              <a:prstDash val="solid"/>
              <a:miter/>
            </a:ln>
          </p:spPr>
          <p:txBody>
            <a:bodyPr rtlCol="0" anchor="ctr"/>
            <a:lstStyle/>
            <a:p>
              <a:endParaRPr lang="en-GB" sz="1800"/>
            </a:p>
          </p:txBody>
        </p:sp>
      </p:grpSp>
      <p:pic>
        <p:nvPicPr>
          <p:cNvPr id="62" name="Graphic 61">
            <a:extLst>
              <a:ext uri="{FF2B5EF4-FFF2-40B4-BE49-F238E27FC236}">
                <a16:creationId xmlns:a16="http://schemas.microsoft.com/office/drawing/2014/main" id="{C72F7E97-1443-4A2B-A03E-9D78C5DD4BB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31" y="303495"/>
            <a:ext cx="2625724" cy="582935"/>
          </a:xfrm>
          <a:prstGeom prst="rect">
            <a:avLst/>
          </a:prstGeom>
        </p:spPr>
      </p:pic>
      <p:sp>
        <p:nvSpPr>
          <p:cNvPr id="29" name="Round Diagonal Corner Rectangle 4">
            <a:extLst>
              <a:ext uri="{FF2B5EF4-FFF2-40B4-BE49-F238E27FC236}">
                <a16:creationId xmlns:a16="http://schemas.microsoft.com/office/drawing/2014/main" id="{87F5CE5A-52B7-48EE-90F8-13ED9583F3B7}"/>
              </a:ext>
            </a:extLst>
          </p:cNvPr>
          <p:cNvSpPr/>
          <p:nvPr userDrawn="1"/>
        </p:nvSpPr>
        <p:spPr>
          <a:xfrm>
            <a:off x="12275234" y="0"/>
            <a:ext cx="2707513" cy="1931758"/>
          </a:xfrm>
          <a:prstGeom prst="rect">
            <a:avLst/>
          </a:prstGeom>
          <a:solidFill>
            <a:sysClr val="window" lastClr="FFFFFF">
              <a:lumMod val="95000"/>
            </a:sysClr>
          </a:solidFill>
          <a:ln w="6350" cap="flat" cmpd="sng" algn="ctr">
            <a:noFill/>
            <a:prstDash val="solid"/>
            <a:miter lim="800000"/>
          </a:ln>
          <a:effectLst/>
        </p:spPr>
        <p:txBody>
          <a:bodyPr wrap="square" lIns="42138" tIns="42138" rIns="42138" bIns="42138" rtlCol="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a:t>
            </a: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pdating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1991757581"/>
      </p:ext>
    </p:extLst>
  </p:cSld>
  <p:clrMapOvr>
    <a:masterClrMapping/>
  </p:clrMapOvr>
  <p:transition>
    <p:fade/>
  </p:transition>
  <p:extLst>
    <p:ext uri="{DCECCB84-F9BA-43D5-87BE-67443E8EF086}">
      <p15:sldGuideLst xmlns:p15="http://schemas.microsoft.com/office/powerpoint/2012/main">
        <p15:guide id="1" orient="horz" pos="162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Cover - Gas System Operator">
    <p:bg>
      <p:bgPr>
        <a:solidFill>
          <a:schemeClr val="accent1"/>
        </a:solidFill>
        <a:effectLst/>
      </p:bgPr>
    </p:bg>
    <p:spTree>
      <p:nvGrpSpPr>
        <p:cNvPr id="1" name=""/>
        <p:cNvGrpSpPr/>
        <p:nvPr/>
      </p:nvGrpSpPr>
      <p:grpSpPr>
        <a:xfrm>
          <a:off x="0" y="0"/>
          <a:ext cx="0" cy="0"/>
          <a:chOff x="0" y="0"/>
          <a:chExt cx="0" cy="0"/>
        </a:xfrm>
      </p:grpSpPr>
      <p:sp>
        <p:nvSpPr>
          <p:cNvPr id="16" name="Text Placeholder 9">
            <a:extLst>
              <a:ext uri="{FF2B5EF4-FFF2-40B4-BE49-F238E27FC236}">
                <a16:creationId xmlns:a16="http://schemas.microsoft.com/office/drawing/2014/main" id="{FF50055F-31FC-4AB6-89E2-4D2F6BB14247}"/>
              </a:ext>
            </a:extLst>
          </p:cNvPr>
          <p:cNvSpPr>
            <a:spLocks noGrp="1"/>
          </p:cNvSpPr>
          <p:nvPr>
            <p:ph type="body" sz="quarter" idx="10" hasCustomPrompt="1"/>
          </p:nvPr>
        </p:nvSpPr>
        <p:spPr>
          <a:xfrm>
            <a:off x="586817" y="2571750"/>
            <a:ext cx="5231896" cy="553998"/>
          </a:xfrm>
        </p:spPr>
        <p:txBody>
          <a:bodyPr/>
          <a:lstStyle>
            <a:lvl1pPr>
              <a:spcAft>
                <a:spcPts val="0"/>
              </a:spcAft>
              <a:defRPr sz="1800">
                <a:solidFill>
                  <a:schemeClr val="bg1"/>
                </a:solidFill>
              </a:defRPr>
            </a:lvl1pPr>
            <a:lvl2pPr>
              <a:defRPr sz="1800">
                <a:solidFill>
                  <a:schemeClr val="bg1"/>
                </a:solidFill>
              </a:defRPr>
            </a:lvl2pPr>
          </a:lstStyle>
          <a:p>
            <a:pPr lvl="0"/>
            <a:r>
              <a:rPr lang="en-US"/>
              <a:t>Name</a:t>
            </a:r>
          </a:p>
          <a:p>
            <a:pPr lvl="1"/>
            <a:r>
              <a:rPr lang="en-US"/>
              <a:t>Date</a:t>
            </a:r>
            <a:endParaRPr lang="en-GB"/>
          </a:p>
        </p:txBody>
      </p:sp>
      <p:sp>
        <p:nvSpPr>
          <p:cNvPr id="40" name="Picture Placeholder 39">
            <a:extLst>
              <a:ext uri="{FF2B5EF4-FFF2-40B4-BE49-F238E27FC236}">
                <a16:creationId xmlns:a16="http://schemas.microsoft.com/office/drawing/2014/main" id="{4CE6A32C-CD06-49C3-AFB5-EFD7B362214F}"/>
              </a:ext>
            </a:extLst>
          </p:cNvPr>
          <p:cNvSpPr>
            <a:spLocks noGrp="1" noChangeAspect="1"/>
          </p:cNvSpPr>
          <p:nvPr>
            <p:ph type="pic" sz="quarter" idx="11" hasCustomPrompt="1"/>
          </p:nvPr>
        </p:nvSpPr>
        <p:spPr bwMode="gray">
          <a:xfrm>
            <a:off x="6875377" y="0"/>
            <a:ext cx="5316625" cy="3327400"/>
          </a:xfrm>
          <a:custGeom>
            <a:avLst/>
            <a:gdLst>
              <a:gd name="connsiteX0" fmla="*/ 0 w 3987469"/>
              <a:gd name="connsiteY0" fmla="*/ 0 h 3327400"/>
              <a:gd name="connsiteX1" fmla="*/ 3987469 w 3987469"/>
              <a:gd name="connsiteY1" fmla="*/ 0 h 3327400"/>
              <a:gd name="connsiteX2" fmla="*/ 3987469 w 3987469"/>
              <a:gd name="connsiteY2" fmla="*/ 2667331 h 3327400"/>
              <a:gd name="connsiteX3" fmla="*/ 3327400 w 3987469"/>
              <a:gd name="connsiteY3" fmla="*/ 3327400 h 3327400"/>
            </a:gdLst>
            <a:ahLst/>
            <a:cxnLst>
              <a:cxn ang="0">
                <a:pos x="connsiteX0" y="connsiteY0"/>
              </a:cxn>
              <a:cxn ang="0">
                <a:pos x="connsiteX1" y="connsiteY1"/>
              </a:cxn>
              <a:cxn ang="0">
                <a:pos x="connsiteX2" y="connsiteY2"/>
              </a:cxn>
              <a:cxn ang="0">
                <a:pos x="connsiteX3" y="connsiteY3"/>
              </a:cxn>
            </a:cxnLst>
            <a:rect l="l" t="t" r="r" b="b"/>
            <a:pathLst>
              <a:path w="3987469" h="3327400">
                <a:moveTo>
                  <a:pt x="0" y="0"/>
                </a:moveTo>
                <a:lnTo>
                  <a:pt x="3987469" y="0"/>
                </a:lnTo>
                <a:lnTo>
                  <a:pt x="3987469" y="2667331"/>
                </a:lnTo>
                <a:lnTo>
                  <a:pt x="3327400" y="33274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a:lvl1pPr>
          </a:lstStyle>
          <a:p>
            <a:r>
              <a:rPr lang="en-US"/>
              <a:t> </a:t>
            </a:r>
            <a:endParaRPr lang="en-GB"/>
          </a:p>
        </p:txBody>
      </p:sp>
      <p:sp>
        <p:nvSpPr>
          <p:cNvPr id="41" name="Picture Placeholder 40">
            <a:extLst>
              <a:ext uri="{FF2B5EF4-FFF2-40B4-BE49-F238E27FC236}">
                <a16:creationId xmlns:a16="http://schemas.microsoft.com/office/drawing/2014/main" id="{A6BE9F3D-7630-4ED0-8A55-EF85C1A0D8F4}"/>
              </a:ext>
            </a:extLst>
          </p:cNvPr>
          <p:cNvSpPr>
            <a:spLocks noGrp="1" noChangeAspect="1"/>
          </p:cNvSpPr>
          <p:nvPr>
            <p:ph type="pic" sz="quarter" idx="12" hasCustomPrompt="1"/>
          </p:nvPr>
        </p:nvSpPr>
        <p:spPr bwMode="gray">
          <a:xfrm>
            <a:off x="4004872" y="3530262"/>
            <a:ext cx="8187128" cy="3327739"/>
          </a:xfrm>
          <a:custGeom>
            <a:avLst/>
            <a:gdLst>
              <a:gd name="connsiteX0" fmla="*/ 3327739 w 6140346"/>
              <a:gd name="connsiteY0" fmla="*/ 0 h 3327739"/>
              <a:gd name="connsiteX1" fmla="*/ 6140346 w 6140346"/>
              <a:gd name="connsiteY1" fmla="*/ 2812607 h 3327739"/>
              <a:gd name="connsiteX2" fmla="*/ 6140346 w 6140346"/>
              <a:gd name="connsiteY2" fmla="*/ 3327739 h 3327739"/>
              <a:gd name="connsiteX3" fmla="*/ 0 w 6140346"/>
              <a:gd name="connsiteY3" fmla="*/ 3327739 h 3327739"/>
            </a:gdLst>
            <a:ahLst/>
            <a:cxnLst>
              <a:cxn ang="0">
                <a:pos x="connsiteX0" y="connsiteY0"/>
              </a:cxn>
              <a:cxn ang="0">
                <a:pos x="connsiteX1" y="connsiteY1"/>
              </a:cxn>
              <a:cxn ang="0">
                <a:pos x="connsiteX2" y="connsiteY2"/>
              </a:cxn>
              <a:cxn ang="0">
                <a:pos x="connsiteX3" y="connsiteY3"/>
              </a:cxn>
            </a:cxnLst>
            <a:rect l="l" t="t" r="r" b="b"/>
            <a:pathLst>
              <a:path w="6140346" h="3327739">
                <a:moveTo>
                  <a:pt x="3327739" y="0"/>
                </a:moveTo>
                <a:lnTo>
                  <a:pt x="6140346" y="2812607"/>
                </a:lnTo>
                <a:lnTo>
                  <a:pt x="6140346" y="3327739"/>
                </a:lnTo>
                <a:lnTo>
                  <a:pt x="0" y="332773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r>
              <a:rPr lang="en-US"/>
              <a:t> </a:t>
            </a:r>
            <a:endParaRPr lang="en-GB"/>
          </a:p>
        </p:txBody>
      </p:sp>
      <p:sp>
        <p:nvSpPr>
          <p:cNvPr id="37" name="Picture Placeholder 12">
            <a:extLst>
              <a:ext uri="{FF2B5EF4-FFF2-40B4-BE49-F238E27FC236}">
                <a16:creationId xmlns:a16="http://schemas.microsoft.com/office/drawing/2014/main" id="{249160C1-B1F7-49FF-8654-DF16DE47AF08}"/>
              </a:ext>
            </a:extLst>
          </p:cNvPr>
          <p:cNvSpPr>
            <a:spLocks noGrp="1" noChangeAspect="1"/>
          </p:cNvSpPr>
          <p:nvPr>
            <p:ph type="pic" sz="quarter" idx="13" hasCustomPrompt="1"/>
          </p:nvPr>
        </p:nvSpPr>
        <p:spPr bwMode="gray">
          <a:xfrm>
            <a:off x="8584927" y="2452280"/>
            <a:ext cx="2596800" cy="1947600"/>
          </a:xfrm>
          <a:prstGeom prst="flowChartDecision">
            <a:avLst/>
          </a:prstGeom>
          <a:solidFill>
            <a:schemeClr val="bg1"/>
          </a:solidFill>
        </p:spPr>
        <p:txBody>
          <a:bodyPr>
            <a:noAutofit/>
          </a:bodyPr>
          <a:lstStyle>
            <a:lvl1pPr>
              <a:defRPr sz="1400"/>
            </a:lvl1pPr>
          </a:lstStyle>
          <a:p>
            <a:r>
              <a:rPr lang="en-US"/>
              <a:t> </a:t>
            </a:r>
            <a:endParaRPr lang="en-GB"/>
          </a:p>
        </p:txBody>
      </p:sp>
      <p:sp>
        <p:nvSpPr>
          <p:cNvPr id="35" name="Title 3">
            <a:extLst>
              <a:ext uri="{FF2B5EF4-FFF2-40B4-BE49-F238E27FC236}">
                <a16:creationId xmlns:a16="http://schemas.microsoft.com/office/drawing/2014/main" id="{1D9830BC-D2EF-4C82-9C84-9290ADDEF629}"/>
              </a:ext>
            </a:extLst>
          </p:cNvPr>
          <p:cNvSpPr>
            <a:spLocks noGrp="1"/>
          </p:cNvSpPr>
          <p:nvPr>
            <p:ph type="title"/>
          </p:nvPr>
        </p:nvSpPr>
        <p:spPr>
          <a:xfrm>
            <a:off x="586819" y="1417313"/>
            <a:ext cx="5270000" cy="369332"/>
          </a:xfrm>
        </p:spPr>
        <p:txBody>
          <a:bodyPr/>
          <a:lstStyle>
            <a:lvl1pPr>
              <a:lnSpc>
                <a:spcPct val="80000"/>
              </a:lnSpc>
              <a:defRPr sz="3200">
                <a:solidFill>
                  <a:schemeClr val="bg1"/>
                </a:solidFill>
              </a:defRPr>
            </a:lvl1pPr>
          </a:lstStyle>
          <a:p>
            <a:r>
              <a:rPr lang="en-US"/>
              <a:t>Click to edit Master title style</a:t>
            </a:r>
            <a:endParaRPr lang="en-GB"/>
          </a:p>
        </p:txBody>
      </p:sp>
      <p:grpSp>
        <p:nvGrpSpPr>
          <p:cNvPr id="38" name="Group 37"/>
          <p:cNvGrpSpPr/>
          <p:nvPr userDrawn="1"/>
        </p:nvGrpSpPr>
        <p:grpSpPr>
          <a:xfrm>
            <a:off x="568761" y="6133626"/>
            <a:ext cx="2540000" cy="401519"/>
            <a:chOff x="2910342" y="325575"/>
            <a:chExt cx="5928968" cy="1249653"/>
          </a:xfrm>
        </p:grpSpPr>
        <p:sp>
          <p:nvSpPr>
            <p:cNvPr id="39" name="Freeform: Shape 38"/>
            <p:cNvSpPr/>
            <p:nvPr/>
          </p:nvSpPr>
          <p:spPr>
            <a:xfrm>
              <a:off x="7911705" y="325575"/>
              <a:ext cx="275254" cy="275254"/>
            </a:xfrm>
            <a:custGeom>
              <a:avLst/>
              <a:gdLst>
                <a:gd name="connsiteX0" fmla="*/ 254610 w 275253"/>
                <a:gd name="connsiteY0" fmla="*/ 139003 h 275253"/>
                <a:gd name="connsiteX1" fmla="*/ 136251 w 275253"/>
                <a:gd name="connsiteY1" fmla="*/ 254610 h 275253"/>
                <a:gd name="connsiteX2" fmla="*/ 20644 w 275253"/>
                <a:gd name="connsiteY2" fmla="*/ 139003 h 275253"/>
                <a:gd name="connsiteX3" fmla="*/ 136251 w 275253"/>
                <a:gd name="connsiteY3" fmla="*/ 20644 h 275253"/>
              </a:gdLst>
              <a:ahLst/>
              <a:cxnLst>
                <a:cxn ang="0">
                  <a:pos x="connsiteX0" y="connsiteY0"/>
                </a:cxn>
                <a:cxn ang="0">
                  <a:pos x="connsiteX1" y="connsiteY1"/>
                </a:cxn>
                <a:cxn ang="0">
                  <a:pos x="connsiteX2" y="connsiteY2"/>
                </a:cxn>
                <a:cxn ang="0">
                  <a:pos x="connsiteX3" y="connsiteY3"/>
                </a:cxn>
              </a:cxnLst>
              <a:rect l="l" t="t" r="r" b="b"/>
              <a:pathLst>
                <a:path w="275253" h="275253">
                  <a:moveTo>
                    <a:pt x="254610" y="139003"/>
                  </a:moveTo>
                  <a:lnTo>
                    <a:pt x="136251" y="254610"/>
                  </a:lnTo>
                  <a:lnTo>
                    <a:pt x="20644" y="139003"/>
                  </a:lnTo>
                  <a:lnTo>
                    <a:pt x="136251" y="20644"/>
                  </a:lnTo>
                  <a:close/>
                </a:path>
              </a:pathLst>
            </a:custGeom>
            <a:solidFill>
              <a:schemeClr val="bg1"/>
            </a:solidFill>
            <a:ln w="9525" cap="flat">
              <a:noFill/>
              <a:prstDash val="solid"/>
              <a:miter/>
            </a:ln>
          </p:spPr>
          <p:txBody>
            <a:bodyPr rtlCol="0" anchor="ctr"/>
            <a:lstStyle/>
            <a:p>
              <a:endParaRPr lang="en-GB" sz="1800"/>
            </a:p>
          </p:txBody>
        </p:sp>
        <p:sp>
          <p:nvSpPr>
            <p:cNvPr id="42" name="Freeform: Shape 41"/>
            <p:cNvSpPr/>
            <p:nvPr/>
          </p:nvSpPr>
          <p:spPr>
            <a:xfrm>
              <a:off x="7947488" y="680652"/>
              <a:ext cx="192678" cy="633084"/>
            </a:xfrm>
            <a:custGeom>
              <a:avLst/>
              <a:gdLst>
                <a:gd name="connsiteX0" fmla="*/ 20644 w 192677"/>
                <a:gd name="connsiteY0" fmla="*/ 20644 h 633083"/>
                <a:gd name="connsiteX1" fmla="*/ 180291 w 192677"/>
                <a:gd name="connsiteY1" fmla="*/ 20644 h 633083"/>
                <a:gd name="connsiteX2" fmla="*/ 180291 w 192677"/>
                <a:gd name="connsiteY2" fmla="*/ 631708 h 633083"/>
                <a:gd name="connsiteX3" fmla="*/ 20644 w 192677"/>
                <a:gd name="connsiteY3" fmla="*/ 631708 h 633083"/>
              </a:gdLst>
              <a:ahLst/>
              <a:cxnLst>
                <a:cxn ang="0">
                  <a:pos x="connsiteX0" y="connsiteY0"/>
                </a:cxn>
                <a:cxn ang="0">
                  <a:pos x="connsiteX1" y="connsiteY1"/>
                </a:cxn>
                <a:cxn ang="0">
                  <a:pos x="connsiteX2" y="connsiteY2"/>
                </a:cxn>
                <a:cxn ang="0">
                  <a:pos x="connsiteX3" y="connsiteY3"/>
                </a:cxn>
              </a:cxnLst>
              <a:rect l="l" t="t" r="r" b="b"/>
              <a:pathLst>
                <a:path w="192677" h="633083">
                  <a:moveTo>
                    <a:pt x="20644" y="20644"/>
                  </a:moveTo>
                  <a:lnTo>
                    <a:pt x="180291" y="20644"/>
                  </a:lnTo>
                  <a:lnTo>
                    <a:pt x="180291" y="631708"/>
                  </a:lnTo>
                  <a:lnTo>
                    <a:pt x="20644" y="631708"/>
                  </a:lnTo>
                  <a:close/>
                </a:path>
              </a:pathLst>
            </a:custGeom>
            <a:solidFill>
              <a:schemeClr val="bg1"/>
            </a:solidFill>
            <a:ln w="9525" cap="flat">
              <a:noFill/>
              <a:prstDash val="solid"/>
              <a:miter/>
            </a:ln>
          </p:spPr>
          <p:txBody>
            <a:bodyPr rtlCol="0" anchor="ctr"/>
            <a:lstStyle/>
            <a:p>
              <a:endParaRPr lang="en-GB" sz="1800"/>
            </a:p>
          </p:txBody>
        </p:sp>
        <p:sp>
          <p:nvSpPr>
            <p:cNvPr id="43" name="Freeform: Shape 42"/>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19735"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44" name="Freeform: Shape 43"/>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45" name="Freeform: Shape 44"/>
            <p:cNvSpPr/>
            <p:nvPr/>
          </p:nvSpPr>
          <p:spPr>
            <a:xfrm>
              <a:off x="3488375"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3525 w 578033"/>
                <a:gd name="connsiteY16" fmla="*/ 527111 h 660609"/>
                <a:gd name="connsiteX17" fmla="*/ 218827 w 578033"/>
                <a:gd name="connsiteY17" fmla="*/ 648223 h 660609"/>
                <a:gd name="connsiteX18" fmla="*/ 20644 w 578033"/>
                <a:gd name="connsiteY18" fmla="*/ 474813 h 660609"/>
                <a:gd name="connsiteX19" fmla="*/ 337186 w 578033"/>
                <a:gd name="connsiteY19" fmla="*/ 284888 h 660609"/>
                <a:gd name="connsiteX20" fmla="*/ 428020 w 578033"/>
                <a:gd name="connsiteY20" fmla="*/ 205064 h 660609"/>
                <a:gd name="connsiteX21" fmla="*/ 273878 w 578033"/>
                <a:gd name="connsiteY21" fmla="*/ 83952 h 660609"/>
                <a:gd name="connsiteX22" fmla="*/ 116983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3675"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2" y="565647"/>
                    <a:pt x="565647" y="562894"/>
                  </a:cubicBezTo>
                  <a:lnTo>
                    <a:pt x="565647" y="623450"/>
                  </a:lnTo>
                  <a:cubicBezTo>
                    <a:pt x="549132" y="626203"/>
                    <a:pt x="538121" y="628955"/>
                    <a:pt x="518854" y="628955"/>
                  </a:cubicBezTo>
                  <a:cubicBezTo>
                    <a:pt x="447288" y="628955"/>
                    <a:pt x="433525" y="587667"/>
                    <a:pt x="433525" y="527111"/>
                  </a:cubicBezTo>
                  <a:lnTo>
                    <a:pt x="433525" y="527111"/>
                  </a:lnTo>
                  <a:cubicBezTo>
                    <a:pt x="383979" y="604182"/>
                    <a:pt x="331681" y="648223"/>
                    <a:pt x="218827" y="648223"/>
                  </a:cubicBezTo>
                  <a:cubicBezTo>
                    <a:pt x="111478" y="648223"/>
                    <a:pt x="20644" y="593172"/>
                    <a:pt x="20644" y="474813"/>
                  </a:cubicBezTo>
                  <a:cubicBezTo>
                    <a:pt x="20644" y="309661"/>
                    <a:pt x="180291" y="304156"/>
                    <a:pt x="337186" y="284888"/>
                  </a:cubicBezTo>
                  <a:cubicBezTo>
                    <a:pt x="397742" y="279383"/>
                    <a:pt x="428020" y="271125"/>
                    <a:pt x="428020" y="205064"/>
                  </a:cubicBezTo>
                  <a:cubicBezTo>
                    <a:pt x="428020" y="108725"/>
                    <a:pt x="359206" y="83952"/>
                    <a:pt x="273878" y="83952"/>
                  </a:cubicBezTo>
                  <a:cubicBezTo>
                    <a:pt x="185796" y="83952"/>
                    <a:pt x="119735" y="125240"/>
                    <a:pt x="116983" y="221579"/>
                  </a:cubicBezTo>
                  <a:lnTo>
                    <a:pt x="48169" y="221579"/>
                  </a:lnTo>
                  <a:close/>
                </a:path>
              </a:pathLst>
            </a:custGeom>
            <a:solidFill>
              <a:schemeClr val="bg1"/>
            </a:solidFill>
            <a:ln w="9525" cap="flat">
              <a:noFill/>
              <a:prstDash val="solid"/>
              <a:miter/>
            </a:ln>
          </p:spPr>
          <p:txBody>
            <a:bodyPr rtlCol="0" anchor="ctr"/>
            <a:lstStyle/>
            <a:p>
              <a:endParaRPr lang="en-GB" sz="1800"/>
            </a:p>
          </p:txBody>
        </p:sp>
        <p:sp>
          <p:nvSpPr>
            <p:cNvPr id="46" name="Freeform: Shape 45"/>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0"/>
            </a:p>
          </p:txBody>
        </p:sp>
        <p:sp>
          <p:nvSpPr>
            <p:cNvPr id="47" name="Freeform: Shape 46"/>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0"/>
            </a:p>
          </p:txBody>
        </p:sp>
        <p:sp>
          <p:nvSpPr>
            <p:cNvPr id="49" name="Freeform: Shape 48"/>
            <p:cNvSpPr/>
            <p:nvPr/>
          </p:nvSpPr>
          <p:spPr>
            <a:xfrm>
              <a:off x="4501309" y="476965"/>
              <a:ext cx="110102" cy="853287"/>
            </a:xfrm>
            <a:custGeom>
              <a:avLst/>
              <a:gdLst>
                <a:gd name="connsiteX0" fmla="*/ 20644 w 110101"/>
                <a:gd name="connsiteY0" fmla="*/ 246352 h 853286"/>
                <a:gd name="connsiteX1" fmla="*/ 92210 w 110101"/>
                <a:gd name="connsiteY1" fmla="*/ 246352 h 853286"/>
                <a:gd name="connsiteX2" fmla="*/ 92210 w 110101"/>
                <a:gd name="connsiteY2" fmla="*/ 835395 h 853286"/>
                <a:gd name="connsiteX3" fmla="*/ 20644 w 110101"/>
                <a:gd name="connsiteY3" fmla="*/ 835395 h 853286"/>
                <a:gd name="connsiteX4" fmla="*/ 20644 w 110101"/>
                <a:gd name="connsiteY4" fmla="*/ 246352 h 853286"/>
                <a:gd name="connsiteX5" fmla="*/ 20644 w 110101"/>
                <a:gd name="connsiteY5" fmla="*/ 20644 h 853286"/>
                <a:gd name="connsiteX6" fmla="*/ 92210 w 110101"/>
                <a:gd name="connsiteY6" fmla="*/ 20644 h 853286"/>
                <a:gd name="connsiteX7" fmla="*/ 92210 w 110101"/>
                <a:gd name="connsiteY7" fmla="*/ 136251 h 853286"/>
                <a:gd name="connsiteX8" fmla="*/ 20644 w 110101"/>
                <a:gd name="connsiteY8" fmla="*/ 136251 h 853286"/>
                <a:gd name="connsiteX9" fmla="*/ 20644 w 110101"/>
                <a:gd name="connsiteY9" fmla="*/ 20644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01" h="853286">
                  <a:moveTo>
                    <a:pt x="20644" y="246352"/>
                  </a:moveTo>
                  <a:lnTo>
                    <a:pt x="92210" y="246352"/>
                  </a:lnTo>
                  <a:lnTo>
                    <a:pt x="92210" y="835395"/>
                  </a:lnTo>
                  <a:lnTo>
                    <a:pt x="20644" y="835395"/>
                  </a:lnTo>
                  <a:lnTo>
                    <a:pt x="20644" y="246352"/>
                  </a:lnTo>
                  <a:close/>
                  <a:moveTo>
                    <a:pt x="20644" y="20644"/>
                  </a:moveTo>
                  <a:lnTo>
                    <a:pt x="92210" y="20644"/>
                  </a:lnTo>
                  <a:lnTo>
                    <a:pt x="92210" y="136251"/>
                  </a:lnTo>
                  <a:lnTo>
                    <a:pt x="20644" y="136251"/>
                  </a:lnTo>
                  <a:lnTo>
                    <a:pt x="20644" y="20644"/>
                  </a:lnTo>
                  <a:close/>
                </a:path>
              </a:pathLst>
            </a:custGeom>
            <a:solidFill>
              <a:schemeClr val="bg1"/>
            </a:solidFill>
            <a:ln w="9525" cap="flat">
              <a:noFill/>
              <a:prstDash val="solid"/>
              <a:miter/>
            </a:ln>
          </p:spPr>
          <p:txBody>
            <a:bodyPr rtlCol="0" anchor="ctr"/>
            <a:lstStyle/>
            <a:p>
              <a:endParaRPr lang="en-GB" sz="1800"/>
            </a:p>
          </p:txBody>
        </p:sp>
        <p:sp>
          <p:nvSpPr>
            <p:cNvPr id="50" name="Freeform: Shape 49"/>
            <p:cNvSpPr/>
            <p:nvPr/>
          </p:nvSpPr>
          <p:spPr>
            <a:xfrm>
              <a:off x="4501309" y="702673"/>
              <a:ext cx="110102" cy="605559"/>
            </a:xfrm>
            <a:custGeom>
              <a:avLst/>
              <a:gdLst>
                <a:gd name="connsiteX0" fmla="*/ 20644 w 110101"/>
                <a:gd name="connsiteY0" fmla="*/ 20644 h 605558"/>
                <a:gd name="connsiteX1" fmla="*/ 92210 w 110101"/>
                <a:gd name="connsiteY1" fmla="*/ 20644 h 605558"/>
                <a:gd name="connsiteX2" fmla="*/ 92210 w 110101"/>
                <a:gd name="connsiteY2" fmla="*/ 609687 h 605558"/>
                <a:gd name="connsiteX3" fmla="*/ 20644 w 110101"/>
                <a:gd name="connsiteY3" fmla="*/ 609687 h 605558"/>
              </a:gdLst>
              <a:ahLst/>
              <a:cxnLst>
                <a:cxn ang="0">
                  <a:pos x="connsiteX0" y="connsiteY0"/>
                </a:cxn>
                <a:cxn ang="0">
                  <a:pos x="connsiteX1" y="connsiteY1"/>
                </a:cxn>
                <a:cxn ang="0">
                  <a:pos x="connsiteX2" y="connsiteY2"/>
                </a:cxn>
                <a:cxn ang="0">
                  <a:pos x="connsiteX3" y="connsiteY3"/>
                </a:cxn>
              </a:cxnLst>
              <a:rect l="l" t="t" r="r" b="b"/>
              <a:pathLst>
                <a:path w="110101" h="605558">
                  <a:moveTo>
                    <a:pt x="20644" y="20644"/>
                  </a:moveTo>
                  <a:lnTo>
                    <a:pt x="92210" y="20644"/>
                  </a:lnTo>
                  <a:lnTo>
                    <a:pt x="92210" y="609687"/>
                  </a:lnTo>
                  <a:lnTo>
                    <a:pt x="20644" y="609687"/>
                  </a:lnTo>
                  <a:close/>
                </a:path>
              </a:pathLst>
            </a:custGeom>
            <a:solidFill>
              <a:schemeClr val="bg1"/>
            </a:solidFill>
            <a:ln w="9525" cap="flat">
              <a:noFill/>
              <a:prstDash val="solid"/>
              <a:miter/>
            </a:ln>
          </p:spPr>
          <p:txBody>
            <a:bodyPr rtlCol="0" anchor="ctr"/>
            <a:lstStyle/>
            <a:p>
              <a:endParaRPr lang="en-GB" sz="1800"/>
            </a:p>
          </p:txBody>
        </p:sp>
        <p:sp>
          <p:nvSpPr>
            <p:cNvPr id="51" name="Freeform: Shape 50"/>
            <p:cNvSpPr/>
            <p:nvPr/>
          </p:nvSpPr>
          <p:spPr>
            <a:xfrm>
              <a:off x="4501309" y="476965"/>
              <a:ext cx="110102" cy="137627"/>
            </a:xfrm>
            <a:custGeom>
              <a:avLst/>
              <a:gdLst>
                <a:gd name="connsiteX0" fmla="*/ 20644 w 110101"/>
                <a:gd name="connsiteY0" fmla="*/ 20644 h 137626"/>
                <a:gd name="connsiteX1" fmla="*/ 92210 w 110101"/>
                <a:gd name="connsiteY1" fmla="*/ 20644 h 137626"/>
                <a:gd name="connsiteX2" fmla="*/ 92210 w 110101"/>
                <a:gd name="connsiteY2" fmla="*/ 136251 h 137626"/>
                <a:gd name="connsiteX3" fmla="*/ 20644 w 110101"/>
                <a:gd name="connsiteY3" fmla="*/ 136251 h 137626"/>
              </a:gdLst>
              <a:ahLst/>
              <a:cxnLst>
                <a:cxn ang="0">
                  <a:pos x="connsiteX0" y="connsiteY0"/>
                </a:cxn>
                <a:cxn ang="0">
                  <a:pos x="connsiteX1" y="connsiteY1"/>
                </a:cxn>
                <a:cxn ang="0">
                  <a:pos x="connsiteX2" y="connsiteY2"/>
                </a:cxn>
                <a:cxn ang="0">
                  <a:pos x="connsiteX3" y="connsiteY3"/>
                </a:cxn>
              </a:cxnLst>
              <a:rect l="l" t="t" r="r" b="b"/>
              <a:pathLst>
                <a:path w="110101" h="137626">
                  <a:moveTo>
                    <a:pt x="20644" y="20644"/>
                  </a:moveTo>
                  <a:lnTo>
                    <a:pt x="92210" y="20644"/>
                  </a:lnTo>
                  <a:lnTo>
                    <a:pt x="92210" y="136251"/>
                  </a:lnTo>
                  <a:lnTo>
                    <a:pt x="20644" y="136251"/>
                  </a:lnTo>
                  <a:close/>
                </a:path>
              </a:pathLst>
            </a:custGeom>
            <a:solidFill>
              <a:schemeClr val="bg1"/>
            </a:solidFill>
            <a:ln w="9525" cap="flat">
              <a:noFill/>
              <a:prstDash val="solid"/>
              <a:miter/>
            </a:ln>
          </p:spPr>
          <p:txBody>
            <a:bodyPr rtlCol="0" anchor="ctr"/>
            <a:lstStyle/>
            <a:p>
              <a:endParaRPr lang="en-GB" sz="1800"/>
            </a:p>
          </p:txBody>
        </p:sp>
        <p:sp>
          <p:nvSpPr>
            <p:cNvPr id="52" name="Freeform: Shape 51"/>
            <p:cNvSpPr/>
            <p:nvPr/>
          </p:nvSpPr>
          <p:spPr>
            <a:xfrm>
              <a:off x="4680224" y="686158"/>
              <a:ext cx="578033" cy="660609"/>
            </a:xfrm>
            <a:custGeom>
              <a:avLst/>
              <a:gdLst>
                <a:gd name="connsiteX0" fmla="*/ 92210 w 578033"/>
                <a:gd name="connsiteY0" fmla="*/ 331681 h 660609"/>
                <a:gd name="connsiteX1" fmla="*/ 298650 w 578033"/>
                <a:gd name="connsiteY1" fmla="*/ 582162 h 660609"/>
                <a:gd name="connsiteX2" fmla="*/ 505091 w 578033"/>
                <a:gd name="connsiteY2" fmla="*/ 331681 h 660609"/>
                <a:gd name="connsiteX3" fmla="*/ 298650 w 578033"/>
                <a:gd name="connsiteY3" fmla="*/ 81200 h 660609"/>
                <a:gd name="connsiteX4" fmla="*/ 92210 w 578033"/>
                <a:gd name="connsiteY4" fmla="*/ 331681 h 660609"/>
                <a:gd name="connsiteX5" fmla="*/ 576657 w 578033"/>
                <a:gd name="connsiteY5" fmla="*/ 331681 h 660609"/>
                <a:gd name="connsiteX6" fmla="*/ 298650 w 578033"/>
                <a:gd name="connsiteY6" fmla="*/ 642718 h 660609"/>
                <a:gd name="connsiteX7" fmla="*/ 20644 w 578033"/>
                <a:gd name="connsiteY7" fmla="*/ 331681 h 660609"/>
                <a:gd name="connsiteX8" fmla="*/ 298650 w 578033"/>
                <a:gd name="connsiteY8" fmla="*/ 20644 h 660609"/>
                <a:gd name="connsiteX9" fmla="*/ 576657 w 578033"/>
                <a:gd name="connsiteY9" fmla="*/ 331681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033" h="660609">
                  <a:moveTo>
                    <a:pt x="92210" y="331681"/>
                  </a:moveTo>
                  <a:cubicBezTo>
                    <a:pt x="92210" y="458298"/>
                    <a:pt x="161023" y="582162"/>
                    <a:pt x="298650" y="582162"/>
                  </a:cubicBezTo>
                  <a:cubicBezTo>
                    <a:pt x="436277" y="582162"/>
                    <a:pt x="505091" y="455545"/>
                    <a:pt x="505091" y="331681"/>
                  </a:cubicBezTo>
                  <a:cubicBezTo>
                    <a:pt x="505091" y="205064"/>
                    <a:pt x="436277" y="81200"/>
                    <a:pt x="298650" y="81200"/>
                  </a:cubicBezTo>
                  <a:cubicBezTo>
                    <a:pt x="161023" y="81200"/>
                    <a:pt x="92210" y="205064"/>
                    <a:pt x="92210" y="331681"/>
                  </a:cubicBezTo>
                  <a:moveTo>
                    <a:pt x="576657" y="331681"/>
                  </a:moveTo>
                  <a:cubicBezTo>
                    <a:pt x="576657" y="499586"/>
                    <a:pt x="477565" y="642718"/>
                    <a:pt x="298650" y="642718"/>
                  </a:cubicBezTo>
                  <a:cubicBezTo>
                    <a:pt x="119735" y="642718"/>
                    <a:pt x="20644" y="499586"/>
                    <a:pt x="20644" y="331681"/>
                  </a:cubicBezTo>
                  <a:cubicBezTo>
                    <a:pt x="20644" y="163776"/>
                    <a:pt x="119735" y="20644"/>
                    <a:pt x="298650" y="20644"/>
                  </a:cubicBezTo>
                  <a:cubicBezTo>
                    <a:pt x="477565" y="20644"/>
                    <a:pt x="576657" y="163776"/>
                    <a:pt x="576657" y="331681"/>
                  </a:cubicBezTo>
                </a:path>
              </a:pathLst>
            </a:custGeom>
            <a:solidFill>
              <a:schemeClr val="bg1"/>
            </a:solidFill>
            <a:ln w="9525" cap="flat">
              <a:noFill/>
              <a:prstDash val="solid"/>
              <a:miter/>
            </a:ln>
          </p:spPr>
          <p:txBody>
            <a:bodyPr rtlCol="0" anchor="ctr"/>
            <a:lstStyle/>
            <a:p>
              <a:endParaRPr lang="en-GB" sz="1800"/>
            </a:p>
          </p:txBody>
        </p:sp>
        <p:sp>
          <p:nvSpPr>
            <p:cNvPr id="53" name="Freeform: Shape 52"/>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54" name="Freeform: Shape 53"/>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55" name="Freeform: Shape 54"/>
            <p:cNvSpPr/>
            <p:nvPr/>
          </p:nvSpPr>
          <p:spPr>
            <a:xfrm>
              <a:off x="5918867"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0772 w 578033"/>
                <a:gd name="connsiteY16" fmla="*/ 527111 h 660609"/>
                <a:gd name="connsiteX17" fmla="*/ 216074 w 578033"/>
                <a:gd name="connsiteY17" fmla="*/ 648223 h 660609"/>
                <a:gd name="connsiteX18" fmla="*/ 20644 w 578033"/>
                <a:gd name="connsiteY18" fmla="*/ 474813 h 660609"/>
                <a:gd name="connsiteX19" fmla="*/ 334433 w 578033"/>
                <a:gd name="connsiteY19" fmla="*/ 284888 h 660609"/>
                <a:gd name="connsiteX20" fmla="*/ 425267 w 578033"/>
                <a:gd name="connsiteY20" fmla="*/ 205064 h 660609"/>
                <a:gd name="connsiteX21" fmla="*/ 271125 w 578033"/>
                <a:gd name="connsiteY21" fmla="*/ 83952 h 660609"/>
                <a:gd name="connsiteX22" fmla="*/ 114230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6427"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1" y="565647"/>
                    <a:pt x="565647" y="562894"/>
                  </a:cubicBezTo>
                  <a:lnTo>
                    <a:pt x="565647" y="623450"/>
                  </a:lnTo>
                  <a:cubicBezTo>
                    <a:pt x="549131" y="626203"/>
                    <a:pt x="538121" y="628955"/>
                    <a:pt x="518854" y="628955"/>
                  </a:cubicBezTo>
                  <a:cubicBezTo>
                    <a:pt x="447288" y="628955"/>
                    <a:pt x="433525" y="587667"/>
                    <a:pt x="433525" y="527111"/>
                  </a:cubicBezTo>
                  <a:lnTo>
                    <a:pt x="430772" y="527111"/>
                  </a:lnTo>
                  <a:cubicBezTo>
                    <a:pt x="381227" y="604182"/>
                    <a:pt x="328928" y="648223"/>
                    <a:pt x="216074" y="648223"/>
                  </a:cubicBezTo>
                  <a:cubicBezTo>
                    <a:pt x="108725" y="648223"/>
                    <a:pt x="20644" y="593172"/>
                    <a:pt x="20644" y="474813"/>
                  </a:cubicBezTo>
                  <a:cubicBezTo>
                    <a:pt x="20644" y="309661"/>
                    <a:pt x="180291" y="304156"/>
                    <a:pt x="334433" y="284888"/>
                  </a:cubicBezTo>
                  <a:cubicBezTo>
                    <a:pt x="392237" y="279383"/>
                    <a:pt x="425267" y="271125"/>
                    <a:pt x="425267" y="205064"/>
                  </a:cubicBezTo>
                  <a:cubicBezTo>
                    <a:pt x="425267" y="108725"/>
                    <a:pt x="356454" y="83952"/>
                    <a:pt x="271125" y="83952"/>
                  </a:cubicBezTo>
                  <a:cubicBezTo>
                    <a:pt x="183044" y="83952"/>
                    <a:pt x="116983" y="125240"/>
                    <a:pt x="114230" y="221579"/>
                  </a:cubicBezTo>
                  <a:lnTo>
                    <a:pt x="48169" y="221579"/>
                  </a:lnTo>
                  <a:close/>
                </a:path>
              </a:pathLst>
            </a:custGeom>
            <a:solidFill>
              <a:schemeClr val="bg1"/>
            </a:solidFill>
            <a:ln w="9525" cap="flat">
              <a:noFill/>
              <a:prstDash val="solid"/>
              <a:miter/>
            </a:ln>
          </p:spPr>
          <p:txBody>
            <a:bodyPr rtlCol="0" anchor="ctr"/>
            <a:lstStyle/>
            <a:p>
              <a:endParaRPr lang="en-GB" sz="1800"/>
            </a:p>
          </p:txBody>
        </p:sp>
        <p:sp>
          <p:nvSpPr>
            <p:cNvPr id="56" name="Freeform: Shape 55"/>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0"/>
            </a:p>
          </p:txBody>
        </p:sp>
        <p:sp>
          <p:nvSpPr>
            <p:cNvPr id="57" name="Freeform: Shape 56"/>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0"/>
            </a:p>
          </p:txBody>
        </p:sp>
        <p:sp>
          <p:nvSpPr>
            <p:cNvPr id="58" name="Freeform: Shape 57"/>
            <p:cNvSpPr/>
            <p:nvPr/>
          </p:nvSpPr>
          <p:spPr>
            <a:xfrm>
              <a:off x="6766649" y="666890"/>
              <a:ext cx="605559" cy="908338"/>
            </a:xfrm>
            <a:custGeom>
              <a:avLst/>
              <a:gdLst>
                <a:gd name="connsiteX0" fmla="*/ 312413 w 605558"/>
                <a:gd name="connsiteY0" fmla="*/ 516101 h 908337"/>
                <a:gd name="connsiteX1" fmla="*/ 447288 w 605558"/>
                <a:gd name="connsiteY1" fmla="*/ 339939 h 908337"/>
                <a:gd name="connsiteX2" fmla="*/ 309661 w 605558"/>
                <a:gd name="connsiteY2" fmla="*/ 161024 h 908337"/>
                <a:gd name="connsiteX3" fmla="*/ 185796 w 605558"/>
                <a:gd name="connsiteY3" fmla="*/ 345444 h 908337"/>
                <a:gd name="connsiteX4" fmla="*/ 312413 w 605558"/>
                <a:gd name="connsiteY4" fmla="*/ 516101 h 908337"/>
                <a:gd name="connsiteX5" fmla="*/ 604182 w 605558"/>
                <a:gd name="connsiteY5" fmla="*/ 37159 h 908337"/>
                <a:gd name="connsiteX6" fmla="*/ 604182 w 605558"/>
                <a:gd name="connsiteY6" fmla="*/ 615192 h 908337"/>
                <a:gd name="connsiteX7" fmla="*/ 298650 w 605558"/>
                <a:gd name="connsiteY7" fmla="*/ 895951 h 908337"/>
                <a:gd name="connsiteX8" fmla="*/ 34407 w 605558"/>
                <a:gd name="connsiteY8" fmla="*/ 714284 h 908337"/>
                <a:gd name="connsiteX9" fmla="*/ 207816 w 605558"/>
                <a:gd name="connsiteY9" fmla="*/ 714284 h 908337"/>
                <a:gd name="connsiteX10" fmla="*/ 320671 w 605558"/>
                <a:gd name="connsiteY10" fmla="*/ 774840 h 908337"/>
                <a:gd name="connsiteX11" fmla="*/ 447288 w 605558"/>
                <a:gd name="connsiteY11" fmla="*/ 634460 h 908337"/>
                <a:gd name="connsiteX12" fmla="*/ 447288 w 605558"/>
                <a:gd name="connsiteY12" fmla="*/ 560142 h 908337"/>
                <a:gd name="connsiteX13" fmla="*/ 444535 w 605558"/>
                <a:gd name="connsiteY13" fmla="*/ 557389 h 908337"/>
                <a:gd name="connsiteX14" fmla="*/ 282135 w 605558"/>
                <a:gd name="connsiteY14" fmla="*/ 648223 h 908337"/>
                <a:gd name="connsiteX15" fmla="*/ 20644 w 605558"/>
                <a:gd name="connsiteY15" fmla="*/ 334433 h 908337"/>
                <a:gd name="connsiteX16" fmla="*/ 271125 w 605558"/>
                <a:gd name="connsiteY16" fmla="*/ 20644 h 908337"/>
                <a:gd name="connsiteX17" fmla="*/ 447288 w 605558"/>
                <a:gd name="connsiteY17" fmla="*/ 127993 h 908337"/>
                <a:gd name="connsiteX18" fmla="*/ 450040 w 605558"/>
                <a:gd name="connsiteY18" fmla="*/ 127993 h 908337"/>
                <a:gd name="connsiteX19" fmla="*/ 450040 w 605558"/>
                <a:gd name="connsiteY19" fmla="*/ 37159 h 908337"/>
                <a:gd name="connsiteX20" fmla="*/ 604182 w 605558"/>
                <a:gd name="connsiteY20" fmla="*/ 37159 h 90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558" h="908337">
                  <a:moveTo>
                    <a:pt x="312413" y="516101"/>
                  </a:moveTo>
                  <a:cubicBezTo>
                    <a:pt x="419762" y="516101"/>
                    <a:pt x="447288" y="422515"/>
                    <a:pt x="447288" y="339939"/>
                  </a:cubicBezTo>
                  <a:cubicBezTo>
                    <a:pt x="447288" y="240847"/>
                    <a:pt x="400494" y="161024"/>
                    <a:pt x="309661" y="161024"/>
                  </a:cubicBezTo>
                  <a:cubicBezTo>
                    <a:pt x="251857" y="161024"/>
                    <a:pt x="185796" y="205064"/>
                    <a:pt x="185796" y="345444"/>
                  </a:cubicBezTo>
                  <a:cubicBezTo>
                    <a:pt x="185796" y="422515"/>
                    <a:pt x="216074" y="516101"/>
                    <a:pt x="312413" y="516101"/>
                  </a:cubicBezTo>
                  <a:moveTo>
                    <a:pt x="604182" y="37159"/>
                  </a:moveTo>
                  <a:lnTo>
                    <a:pt x="604182" y="615192"/>
                  </a:lnTo>
                  <a:cubicBezTo>
                    <a:pt x="604182" y="719789"/>
                    <a:pt x="595925" y="895951"/>
                    <a:pt x="298650" y="895951"/>
                  </a:cubicBezTo>
                  <a:cubicBezTo>
                    <a:pt x="174786" y="895951"/>
                    <a:pt x="42664" y="840901"/>
                    <a:pt x="34407" y="714284"/>
                  </a:cubicBezTo>
                  <a:lnTo>
                    <a:pt x="207816" y="714284"/>
                  </a:lnTo>
                  <a:cubicBezTo>
                    <a:pt x="216074" y="744562"/>
                    <a:pt x="227084" y="774840"/>
                    <a:pt x="320671" y="774840"/>
                  </a:cubicBezTo>
                  <a:cubicBezTo>
                    <a:pt x="405999" y="774840"/>
                    <a:pt x="447288" y="733552"/>
                    <a:pt x="447288" y="634460"/>
                  </a:cubicBezTo>
                  <a:lnTo>
                    <a:pt x="447288" y="560142"/>
                  </a:lnTo>
                  <a:lnTo>
                    <a:pt x="444535" y="557389"/>
                  </a:lnTo>
                  <a:cubicBezTo>
                    <a:pt x="419762" y="604182"/>
                    <a:pt x="378474" y="648223"/>
                    <a:pt x="282135" y="648223"/>
                  </a:cubicBezTo>
                  <a:cubicBezTo>
                    <a:pt x="136251" y="648223"/>
                    <a:pt x="20644" y="546379"/>
                    <a:pt x="20644" y="334433"/>
                  </a:cubicBezTo>
                  <a:cubicBezTo>
                    <a:pt x="20644" y="125241"/>
                    <a:pt x="139003" y="20644"/>
                    <a:pt x="271125" y="20644"/>
                  </a:cubicBezTo>
                  <a:cubicBezTo>
                    <a:pt x="383979" y="20644"/>
                    <a:pt x="428019" y="86705"/>
                    <a:pt x="447288" y="127993"/>
                  </a:cubicBezTo>
                  <a:lnTo>
                    <a:pt x="450040" y="127993"/>
                  </a:lnTo>
                  <a:lnTo>
                    <a:pt x="450040" y="37159"/>
                  </a:lnTo>
                  <a:lnTo>
                    <a:pt x="604182" y="37159"/>
                  </a:lnTo>
                  <a:close/>
                </a:path>
              </a:pathLst>
            </a:custGeom>
            <a:solidFill>
              <a:schemeClr val="bg1"/>
            </a:solidFill>
            <a:ln w="9525" cap="flat">
              <a:noFill/>
              <a:prstDash val="solid"/>
              <a:miter/>
            </a:ln>
          </p:spPr>
          <p:txBody>
            <a:bodyPr rtlCol="0" anchor="ctr"/>
            <a:lstStyle/>
            <a:p>
              <a:endParaRPr lang="en-GB" sz="1800"/>
            </a:p>
          </p:txBody>
        </p:sp>
        <p:sp>
          <p:nvSpPr>
            <p:cNvPr id="59" name="Freeform: Shape 58"/>
            <p:cNvSpPr/>
            <p:nvPr/>
          </p:nvSpPr>
          <p:spPr>
            <a:xfrm>
              <a:off x="7485061" y="666890"/>
              <a:ext cx="385355" cy="660609"/>
            </a:xfrm>
            <a:custGeom>
              <a:avLst/>
              <a:gdLst>
                <a:gd name="connsiteX0" fmla="*/ 23397 w 385355"/>
                <a:gd name="connsiteY0" fmla="*/ 37159 h 660609"/>
                <a:gd name="connsiteX1" fmla="*/ 174786 w 385355"/>
                <a:gd name="connsiteY1" fmla="*/ 37159 h 660609"/>
                <a:gd name="connsiteX2" fmla="*/ 174786 w 385355"/>
                <a:gd name="connsiteY2" fmla="*/ 141756 h 660609"/>
                <a:gd name="connsiteX3" fmla="*/ 177539 w 385355"/>
                <a:gd name="connsiteY3" fmla="*/ 141756 h 660609"/>
                <a:gd name="connsiteX4" fmla="*/ 342691 w 385355"/>
                <a:gd name="connsiteY4" fmla="*/ 20644 h 660609"/>
                <a:gd name="connsiteX5" fmla="*/ 372969 w 385355"/>
                <a:gd name="connsiteY5" fmla="*/ 23397 h 660609"/>
                <a:gd name="connsiteX6" fmla="*/ 372969 w 385355"/>
                <a:gd name="connsiteY6" fmla="*/ 185796 h 660609"/>
                <a:gd name="connsiteX7" fmla="*/ 326176 w 385355"/>
                <a:gd name="connsiteY7" fmla="*/ 183044 h 660609"/>
                <a:gd name="connsiteX8" fmla="*/ 180291 w 385355"/>
                <a:gd name="connsiteY8" fmla="*/ 328928 h 660609"/>
                <a:gd name="connsiteX9" fmla="*/ 180291 w 385355"/>
                <a:gd name="connsiteY9" fmla="*/ 645470 h 660609"/>
                <a:gd name="connsiteX10" fmla="*/ 20644 w 385355"/>
                <a:gd name="connsiteY10" fmla="*/ 645470 h 660609"/>
                <a:gd name="connsiteX11" fmla="*/ 20644 w 385355"/>
                <a:gd name="connsiteY11" fmla="*/ 3715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55" h="660609">
                  <a:moveTo>
                    <a:pt x="23397" y="37159"/>
                  </a:moveTo>
                  <a:lnTo>
                    <a:pt x="174786" y="37159"/>
                  </a:lnTo>
                  <a:lnTo>
                    <a:pt x="174786" y="141756"/>
                  </a:lnTo>
                  <a:lnTo>
                    <a:pt x="177539" y="141756"/>
                  </a:lnTo>
                  <a:cubicBezTo>
                    <a:pt x="210569" y="81200"/>
                    <a:pt x="246352" y="20644"/>
                    <a:pt x="342691" y="20644"/>
                  </a:cubicBezTo>
                  <a:cubicBezTo>
                    <a:pt x="353701" y="20644"/>
                    <a:pt x="361959" y="20644"/>
                    <a:pt x="372969" y="23397"/>
                  </a:cubicBezTo>
                  <a:lnTo>
                    <a:pt x="372969" y="185796"/>
                  </a:lnTo>
                  <a:cubicBezTo>
                    <a:pt x="359206" y="183044"/>
                    <a:pt x="342691" y="183044"/>
                    <a:pt x="326176" y="183044"/>
                  </a:cubicBezTo>
                  <a:cubicBezTo>
                    <a:pt x="202312" y="183044"/>
                    <a:pt x="180291" y="260115"/>
                    <a:pt x="180291" y="328928"/>
                  </a:cubicBezTo>
                  <a:lnTo>
                    <a:pt x="180291" y="645470"/>
                  </a:lnTo>
                  <a:lnTo>
                    <a:pt x="20644" y="645470"/>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60" name="Freeform: Shape 59"/>
            <p:cNvSpPr/>
            <p:nvPr/>
          </p:nvSpPr>
          <p:spPr>
            <a:xfrm>
              <a:off x="8206226" y="471460"/>
              <a:ext cx="633084" cy="853287"/>
            </a:xfrm>
            <a:custGeom>
              <a:avLst/>
              <a:gdLst>
                <a:gd name="connsiteX0" fmla="*/ 320671 w 633083"/>
                <a:gd name="connsiteY0" fmla="*/ 725294 h 853286"/>
                <a:gd name="connsiteX1" fmla="*/ 461050 w 633083"/>
                <a:gd name="connsiteY1" fmla="*/ 549131 h 853286"/>
                <a:gd name="connsiteX2" fmla="*/ 323423 w 633083"/>
                <a:gd name="connsiteY2" fmla="*/ 353701 h 853286"/>
                <a:gd name="connsiteX3" fmla="*/ 188549 w 633083"/>
                <a:gd name="connsiteY3" fmla="*/ 540874 h 853286"/>
                <a:gd name="connsiteX4" fmla="*/ 320671 w 633083"/>
                <a:gd name="connsiteY4" fmla="*/ 725294 h 853286"/>
                <a:gd name="connsiteX5" fmla="*/ 612440 w 633083"/>
                <a:gd name="connsiteY5" fmla="*/ 840901 h 853286"/>
                <a:gd name="connsiteX6" fmla="*/ 455545 w 633083"/>
                <a:gd name="connsiteY6" fmla="*/ 840901 h 853286"/>
                <a:gd name="connsiteX7" fmla="*/ 455545 w 633083"/>
                <a:gd name="connsiteY7" fmla="*/ 763829 h 853286"/>
                <a:gd name="connsiteX8" fmla="*/ 452793 w 633083"/>
                <a:gd name="connsiteY8" fmla="*/ 763829 h 853286"/>
                <a:gd name="connsiteX9" fmla="*/ 276630 w 633083"/>
                <a:gd name="connsiteY9" fmla="*/ 857416 h 853286"/>
                <a:gd name="connsiteX10" fmla="*/ 20644 w 633083"/>
                <a:gd name="connsiteY10" fmla="*/ 529864 h 853286"/>
                <a:gd name="connsiteX11" fmla="*/ 271125 w 633083"/>
                <a:gd name="connsiteY11" fmla="*/ 216074 h 853286"/>
                <a:gd name="connsiteX12" fmla="*/ 447288 w 633083"/>
                <a:gd name="connsiteY12" fmla="*/ 309661 h 853286"/>
                <a:gd name="connsiteX13" fmla="*/ 450040 w 633083"/>
                <a:gd name="connsiteY13" fmla="*/ 309661 h 853286"/>
                <a:gd name="connsiteX14" fmla="*/ 450040 w 633083"/>
                <a:gd name="connsiteY14" fmla="*/ 20644 h 853286"/>
                <a:gd name="connsiteX15" fmla="*/ 609688 w 633083"/>
                <a:gd name="connsiteY15" fmla="*/ 20644 h 853286"/>
                <a:gd name="connsiteX16" fmla="*/ 609688 w 633083"/>
                <a:gd name="connsiteY16" fmla="*/ 840901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3083" h="853286">
                  <a:moveTo>
                    <a:pt x="320671" y="725294"/>
                  </a:moveTo>
                  <a:cubicBezTo>
                    <a:pt x="422515" y="725294"/>
                    <a:pt x="461050" y="639965"/>
                    <a:pt x="461050" y="549131"/>
                  </a:cubicBezTo>
                  <a:cubicBezTo>
                    <a:pt x="461050" y="452793"/>
                    <a:pt x="433525" y="353701"/>
                    <a:pt x="323423" y="353701"/>
                  </a:cubicBezTo>
                  <a:cubicBezTo>
                    <a:pt x="221579" y="353701"/>
                    <a:pt x="188549" y="444535"/>
                    <a:pt x="188549" y="540874"/>
                  </a:cubicBezTo>
                  <a:cubicBezTo>
                    <a:pt x="188549" y="615192"/>
                    <a:pt x="216074" y="725294"/>
                    <a:pt x="320671" y="725294"/>
                  </a:cubicBezTo>
                  <a:moveTo>
                    <a:pt x="612440" y="840901"/>
                  </a:moveTo>
                  <a:lnTo>
                    <a:pt x="455545" y="840901"/>
                  </a:lnTo>
                  <a:lnTo>
                    <a:pt x="455545" y="763829"/>
                  </a:lnTo>
                  <a:lnTo>
                    <a:pt x="452793" y="763829"/>
                  </a:lnTo>
                  <a:cubicBezTo>
                    <a:pt x="414257" y="832643"/>
                    <a:pt x="342691" y="857416"/>
                    <a:pt x="276630" y="857416"/>
                  </a:cubicBezTo>
                  <a:cubicBezTo>
                    <a:pt x="97715" y="857416"/>
                    <a:pt x="20644" y="697769"/>
                    <a:pt x="20644" y="529864"/>
                  </a:cubicBezTo>
                  <a:cubicBezTo>
                    <a:pt x="20644" y="320671"/>
                    <a:pt x="139003" y="216074"/>
                    <a:pt x="271125" y="216074"/>
                  </a:cubicBezTo>
                  <a:cubicBezTo>
                    <a:pt x="372969" y="216074"/>
                    <a:pt x="422515" y="271125"/>
                    <a:pt x="447288" y="309661"/>
                  </a:cubicBezTo>
                  <a:lnTo>
                    <a:pt x="450040" y="309661"/>
                  </a:lnTo>
                  <a:lnTo>
                    <a:pt x="450040" y="20644"/>
                  </a:lnTo>
                  <a:lnTo>
                    <a:pt x="609688" y="20644"/>
                  </a:lnTo>
                  <a:lnTo>
                    <a:pt x="609688" y="840901"/>
                  </a:lnTo>
                  <a:close/>
                </a:path>
              </a:pathLst>
            </a:custGeom>
            <a:solidFill>
              <a:schemeClr val="bg1"/>
            </a:solidFill>
            <a:ln w="9525" cap="flat">
              <a:noFill/>
              <a:prstDash val="solid"/>
              <a:miter/>
            </a:ln>
          </p:spPr>
          <p:txBody>
            <a:bodyPr rtlCol="0" anchor="ctr"/>
            <a:lstStyle/>
            <a:p>
              <a:endParaRPr lang="en-GB" sz="1800"/>
            </a:p>
          </p:txBody>
        </p:sp>
      </p:grpSp>
      <p:sp>
        <p:nvSpPr>
          <p:cNvPr id="29" name="Round Diagonal Corner Rectangle 4">
            <a:extLst>
              <a:ext uri="{FF2B5EF4-FFF2-40B4-BE49-F238E27FC236}">
                <a16:creationId xmlns:a16="http://schemas.microsoft.com/office/drawing/2014/main" id="{CEC8B8EF-BA1E-473C-9371-5D822E3B1243}"/>
              </a:ext>
            </a:extLst>
          </p:cNvPr>
          <p:cNvSpPr/>
          <p:nvPr userDrawn="1"/>
        </p:nvSpPr>
        <p:spPr>
          <a:xfrm>
            <a:off x="12275234" y="0"/>
            <a:ext cx="2707513" cy="1931758"/>
          </a:xfrm>
          <a:prstGeom prst="rect">
            <a:avLst/>
          </a:prstGeom>
          <a:solidFill>
            <a:sysClr val="window" lastClr="FFFFFF">
              <a:lumMod val="95000"/>
            </a:sysClr>
          </a:solidFill>
          <a:ln w="6350" cap="flat" cmpd="sng" algn="ctr">
            <a:noFill/>
            <a:prstDash val="solid"/>
            <a:miter lim="800000"/>
          </a:ln>
          <a:effectLst/>
        </p:spPr>
        <p:txBody>
          <a:bodyPr wrap="square" lIns="42138" tIns="42138" rIns="42138" bIns="42138" rtlCol="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a:t>
            </a: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pdating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32" name="Picture 31"/>
          <p:cNvPicPr>
            <a:picLocks noChangeAspect="1"/>
          </p:cNvPicPr>
          <p:nvPr userDrawn="1"/>
        </p:nvPicPr>
        <p:blipFill>
          <a:blip r:embed="rId2"/>
          <a:stretch>
            <a:fillRect/>
          </a:stretch>
        </p:blipFill>
        <p:spPr>
          <a:xfrm>
            <a:off x="-3171" y="357188"/>
            <a:ext cx="2351667" cy="522000"/>
          </a:xfrm>
          <a:prstGeom prst="rect">
            <a:avLst/>
          </a:prstGeom>
        </p:spPr>
      </p:pic>
    </p:spTree>
    <p:extLst>
      <p:ext uri="{BB962C8B-B14F-4D97-AF65-F5344CB8AC3E}">
        <p14:creationId xmlns:p14="http://schemas.microsoft.com/office/powerpoint/2010/main" val="4183515634"/>
      </p:ext>
    </p:extLst>
  </p:cSld>
  <p:clrMapOvr>
    <a:masterClrMapping/>
  </p:clrMapOvr>
  <p:transition>
    <p:fade/>
  </p:transition>
  <p:extLst>
    <p:ext uri="{DCECCB84-F9BA-43D5-87BE-67443E8EF086}">
      <p15:sldGuideLst xmlns:p15="http://schemas.microsoft.com/office/powerpoint/2012/main">
        <p15:guide id="1" orient="horz" pos="162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a:t>Second level</a:t>
            </a:r>
          </a:p>
          <a:p>
            <a:pPr lvl="1"/>
            <a:r>
              <a:rPr lang="en-GB"/>
              <a:t>Third level</a:t>
            </a:r>
          </a:p>
          <a:p>
            <a:pPr lvl="2"/>
            <a:r>
              <a:rPr lang="en-GB"/>
              <a:t>Fourth level</a:t>
            </a:r>
          </a:p>
          <a:p>
            <a:pPr lvl="3"/>
            <a:r>
              <a:rPr lang="en-GB"/>
              <a:t>Fifth level</a:t>
            </a:r>
            <a:endParaRPr lang="en-US"/>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307081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Cover - Capital Delivery">
    <p:bg>
      <p:bgPr>
        <a:solidFill>
          <a:schemeClr val="accent1"/>
        </a:solidFill>
        <a:effectLst/>
      </p:bgPr>
    </p:bg>
    <p:spTree>
      <p:nvGrpSpPr>
        <p:cNvPr id="1" name=""/>
        <p:cNvGrpSpPr/>
        <p:nvPr/>
      </p:nvGrpSpPr>
      <p:grpSpPr>
        <a:xfrm>
          <a:off x="0" y="0"/>
          <a:ext cx="0" cy="0"/>
          <a:chOff x="0" y="0"/>
          <a:chExt cx="0" cy="0"/>
        </a:xfrm>
      </p:grpSpPr>
      <p:sp>
        <p:nvSpPr>
          <p:cNvPr id="16" name="Text Placeholder 9">
            <a:extLst>
              <a:ext uri="{FF2B5EF4-FFF2-40B4-BE49-F238E27FC236}">
                <a16:creationId xmlns:a16="http://schemas.microsoft.com/office/drawing/2014/main" id="{FF50055F-31FC-4AB6-89E2-4D2F6BB14247}"/>
              </a:ext>
            </a:extLst>
          </p:cNvPr>
          <p:cNvSpPr>
            <a:spLocks noGrp="1"/>
          </p:cNvSpPr>
          <p:nvPr>
            <p:ph type="body" sz="quarter" idx="10" hasCustomPrompt="1"/>
          </p:nvPr>
        </p:nvSpPr>
        <p:spPr>
          <a:xfrm>
            <a:off x="586817" y="2571750"/>
            <a:ext cx="5231896" cy="553998"/>
          </a:xfrm>
        </p:spPr>
        <p:txBody>
          <a:bodyPr/>
          <a:lstStyle>
            <a:lvl1pPr>
              <a:spcAft>
                <a:spcPts val="0"/>
              </a:spcAft>
              <a:defRPr sz="1800">
                <a:solidFill>
                  <a:schemeClr val="bg1"/>
                </a:solidFill>
              </a:defRPr>
            </a:lvl1pPr>
            <a:lvl2pPr>
              <a:defRPr sz="1800">
                <a:solidFill>
                  <a:schemeClr val="bg1"/>
                </a:solidFill>
              </a:defRPr>
            </a:lvl2pPr>
          </a:lstStyle>
          <a:p>
            <a:pPr lvl="0"/>
            <a:r>
              <a:rPr lang="en-US"/>
              <a:t>Name</a:t>
            </a:r>
          </a:p>
          <a:p>
            <a:pPr lvl="1"/>
            <a:r>
              <a:rPr lang="en-US"/>
              <a:t>Date</a:t>
            </a:r>
            <a:endParaRPr lang="en-GB"/>
          </a:p>
        </p:txBody>
      </p:sp>
      <p:sp>
        <p:nvSpPr>
          <p:cNvPr id="40" name="Picture Placeholder 39">
            <a:extLst>
              <a:ext uri="{FF2B5EF4-FFF2-40B4-BE49-F238E27FC236}">
                <a16:creationId xmlns:a16="http://schemas.microsoft.com/office/drawing/2014/main" id="{4CE6A32C-CD06-49C3-AFB5-EFD7B362214F}"/>
              </a:ext>
            </a:extLst>
          </p:cNvPr>
          <p:cNvSpPr>
            <a:spLocks noGrp="1" noChangeAspect="1"/>
          </p:cNvSpPr>
          <p:nvPr>
            <p:ph type="pic" sz="quarter" idx="11" hasCustomPrompt="1"/>
          </p:nvPr>
        </p:nvSpPr>
        <p:spPr bwMode="gray">
          <a:xfrm>
            <a:off x="6875377" y="0"/>
            <a:ext cx="5316625" cy="3327400"/>
          </a:xfrm>
          <a:custGeom>
            <a:avLst/>
            <a:gdLst>
              <a:gd name="connsiteX0" fmla="*/ 0 w 3987469"/>
              <a:gd name="connsiteY0" fmla="*/ 0 h 3327400"/>
              <a:gd name="connsiteX1" fmla="*/ 3987469 w 3987469"/>
              <a:gd name="connsiteY1" fmla="*/ 0 h 3327400"/>
              <a:gd name="connsiteX2" fmla="*/ 3987469 w 3987469"/>
              <a:gd name="connsiteY2" fmla="*/ 2667331 h 3327400"/>
              <a:gd name="connsiteX3" fmla="*/ 3327400 w 3987469"/>
              <a:gd name="connsiteY3" fmla="*/ 3327400 h 3327400"/>
            </a:gdLst>
            <a:ahLst/>
            <a:cxnLst>
              <a:cxn ang="0">
                <a:pos x="connsiteX0" y="connsiteY0"/>
              </a:cxn>
              <a:cxn ang="0">
                <a:pos x="connsiteX1" y="connsiteY1"/>
              </a:cxn>
              <a:cxn ang="0">
                <a:pos x="connsiteX2" y="connsiteY2"/>
              </a:cxn>
              <a:cxn ang="0">
                <a:pos x="connsiteX3" y="connsiteY3"/>
              </a:cxn>
            </a:cxnLst>
            <a:rect l="l" t="t" r="r" b="b"/>
            <a:pathLst>
              <a:path w="3987469" h="3327400">
                <a:moveTo>
                  <a:pt x="0" y="0"/>
                </a:moveTo>
                <a:lnTo>
                  <a:pt x="3987469" y="0"/>
                </a:lnTo>
                <a:lnTo>
                  <a:pt x="3987469" y="2667331"/>
                </a:lnTo>
                <a:lnTo>
                  <a:pt x="3327400" y="33274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a:lvl1pPr>
          </a:lstStyle>
          <a:p>
            <a:r>
              <a:rPr lang="en-US"/>
              <a:t> </a:t>
            </a:r>
            <a:endParaRPr lang="en-GB"/>
          </a:p>
        </p:txBody>
      </p:sp>
      <p:sp>
        <p:nvSpPr>
          <p:cNvPr id="41" name="Picture Placeholder 40">
            <a:extLst>
              <a:ext uri="{FF2B5EF4-FFF2-40B4-BE49-F238E27FC236}">
                <a16:creationId xmlns:a16="http://schemas.microsoft.com/office/drawing/2014/main" id="{A6BE9F3D-7630-4ED0-8A55-EF85C1A0D8F4}"/>
              </a:ext>
            </a:extLst>
          </p:cNvPr>
          <p:cNvSpPr>
            <a:spLocks noGrp="1" noChangeAspect="1"/>
          </p:cNvSpPr>
          <p:nvPr>
            <p:ph type="pic" sz="quarter" idx="12" hasCustomPrompt="1"/>
          </p:nvPr>
        </p:nvSpPr>
        <p:spPr bwMode="gray">
          <a:xfrm>
            <a:off x="4004872" y="3530262"/>
            <a:ext cx="8187128" cy="3327739"/>
          </a:xfrm>
          <a:custGeom>
            <a:avLst/>
            <a:gdLst>
              <a:gd name="connsiteX0" fmla="*/ 3327739 w 6140346"/>
              <a:gd name="connsiteY0" fmla="*/ 0 h 3327739"/>
              <a:gd name="connsiteX1" fmla="*/ 6140346 w 6140346"/>
              <a:gd name="connsiteY1" fmla="*/ 2812607 h 3327739"/>
              <a:gd name="connsiteX2" fmla="*/ 6140346 w 6140346"/>
              <a:gd name="connsiteY2" fmla="*/ 3327739 h 3327739"/>
              <a:gd name="connsiteX3" fmla="*/ 0 w 6140346"/>
              <a:gd name="connsiteY3" fmla="*/ 3327739 h 3327739"/>
            </a:gdLst>
            <a:ahLst/>
            <a:cxnLst>
              <a:cxn ang="0">
                <a:pos x="connsiteX0" y="connsiteY0"/>
              </a:cxn>
              <a:cxn ang="0">
                <a:pos x="connsiteX1" y="connsiteY1"/>
              </a:cxn>
              <a:cxn ang="0">
                <a:pos x="connsiteX2" y="connsiteY2"/>
              </a:cxn>
              <a:cxn ang="0">
                <a:pos x="connsiteX3" y="connsiteY3"/>
              </a:cxn>
            </a:cxnLst>
            <a:rect l="l" t="t" r="r" b="b"/>
            <a:pathLst>
              <a:path w="6140346" h="3327739">
                <a:moveTo>
                  <a:pt x="3327739" y="0"/>
                </a:moveTo>
                <a:lnTo>
                  <a:pt x="6140346" y="2812607"/>
                </a:lnTo>
                <a:lnTo>
                  <a:pt x="6140346" y="3327739"/>
                </a:lnTo>
                <a:lnTo>
                  <a:pt x="0" y="332773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r>
              <a:rPr lang="en-US"/>
              <a:t> </a:t>
            </a:r>
            <a:endParaRPr lang="en-GB"/>
          </a:p>
        </p:txBody>
      </p:sp>
      <p:sp>
        <p:nvSpPr>
          <p:cNvPr id="37" name="Picture Placeholder 12">
            <a:extLst>
              <a:ext uri="{FF2B5EF4-FFF2-40B4-BE49-F238E27FC236}">
                <a16:creationId xmlns:a16="http://schemas.microsoft.com/office/drawing/2014/main" id="{249160C1-B1F7-49FF-8654-DF16DE47AF08}"/>
              </a:ext>
            </a:extLst>
          </p:cNvPr>
          <p:cNvSpPr>
            <a:spLocks noGrp="1" noChangeAspect="1"/>
          </p:cNvSpPr>
          <p:nvPr>
            <p:ph type="pic" sz="quarter" idx="13" hasCustomPrompt="1"/>
          </p:nvPr>
        </p:nvSpPr>
        <p:spPr bwMode="gray">
          <a:xfrm>
            <a:off x="8584927" y="2452280"/>
            <a:ext cx="2596800" cy="1947600"/>
          </a:xfrm>
          <a:prstGeom prst="flowChartDecision">
            <a:avLst/>
          </a:prstGeom>
          <a:solidFill>
            <a:schemeClr val="bg1"/>
          </a:solidFill>
        </p:spPr>
        <p:txBody>
          <a:bodyPr>
            <a:noAutofit/>
          </a:bodyPr>
          <a:lstStyle>
            <a:lvl1pPr>
              <a:defRPr sz="1400"/>
            </a:lvl1pPr>
          </a:lstStyle>
          <a:p>
            <a:r>
              <a:rPr lang="en-US"/>
              <a:t> </a:t>
            </a:r>
            <a:endParaRPr lang="en-GB"/>
          </a:p>
        </p:txBody>
      </p:sp>
      <p:sp>
        <p:nvSpPr>
          <p:cNvPr id="35" name="Title 3">
            <a:extLst>
              <a:ext uri="{FF2B5EF4-FFF2-40B4-BE49-F238E27FC236}">
                <a16:creationId xmlns:a16="http://schemas.microsoft.com/office/drawing/2014/main" id="{CA4E558A-A36F-41DB-9D1C-8A9CE926E9F2}"/>
              </a:ext>
            </a:extLst>
          </p:cNvPr>
          <p:cNvSpPr>
            <a:spLocks noGrp="1"/>
          </p:cNvSpPr>
          <p:nvPr>
            <p:ph type="title"/>
          </p:nvPr>
        </p:nvSpPr>
        <p:spPr>
          <a:xfrm>
            <a:off x="586819" y="1417313"/>
            <a:ext cx="5270000" cy="369332"/>
          </a:xfrm>
        </p:spPr>
        <p:txBody>
          <a:bodyPr/>
          <a:lstStyle>
            <a:lvl1pPr>
              <a:lnSpc>
                <a:spcPct val="80000"/>
              </a:lnSpc>
              <a:defRPr sz="3200">
                <a:solidFill>
                  <a:schemeClr val="bg1"/>
                </a:solidFill>
              </a:defRPr>
            </a:lvl1pPr>
          </a:lstStyle>
          <a:p>
            <a:r>
              <a:rPr lang="en-US"/>
              <a:t>Click to edit Master title style</a:t>
            </a:r>
            <a:endParaRPr lang="en-GB"/>
          </a:p>
        </p:txBody>
      </p:sp>
      <p:grpSp>
        <p:nvGrpSpPr>
          <p:cNvPr id="38" name="Group 37"/>
          <p:cNvGrpSpPr/>
          <p:nvPr userDrawn="1"/>
        </p:nvGrpSpPr>
        <p:grpSpPr>
          <a:xfrm>
            <a:off x="568761" y="6133626"/>
            <a:ext cx="2540000" cy="401519"/>
            <a:chOff x="2910342" y="325575"/>
            <a:chExt cx="5928968" cy="1249653"/>
          </a:xfrm>
        </p:grpSpPr>
        <p:sp>
          <p:nvSpPr>
            <p:cNvPr id="39" name="Freeform: Shape 38"/>
            <p:cNvSpPr/>
            <p:nvPr/>
          </p:nvSpPr>
          <p:spPr>
            <a:xfrm>
              <a:off x="7911705" y="325575"/>
              <a:ext cx="275254" cy="275254"/>
            </a:xfrm>
            <a:custGeom>
              <a:avLst/>
              <a:gdLst>
                <a:gd name="connsiteX0" fmla="*/ 254610 w 275253"/>
                <a:gd name="connsiteY0" fmla="*/ 139003 h 275253"/>
                <a:gd name="connsiteX1" fmla="*/ 136251 w 275253"/>
                <a:gd name="connsiteY1" fmla="*/ 254610 h 275253"/>
                <a:gd name="connsiteX2" fmla="*/ 20644 w 275253"/>
                <a:gd name="connsiteY2" fmla="*/ 139003 h 275253"/>
                <a:gd name="connsiteX3" fmla="*/ 136251 w 275253"/>
                <a:gd name="connsiteY3" fmla="*/ 20644 h 275253"/>
              </a:gdLst>
              <a:ahLst/>
              <a:cxnLst>
                <a:cxn ang="0">
                  <a:pos x="connsiteX0" y="connsiteY0"/>
                </a:cxn>
                <a:cxn ang="0">
                  <a:pos x="connsiteX1" y="connsiteY1"/>
                </a:cxn>
                <a:cxn ang="0">
                  <a:pos x="connsiteX2" y="connsiteY2"/>
                </a:cxn>
                <a:cxn ang="0">
                  <a:pos x="connsiteX3" y="connsiteY3"/>
                </a:cxn>
              </a:cxnLst>
              <a:rect l="l" t="t" r="r" b="b"/>
              <a:pathLst>
                <a:path w="275253" h="275253">
                  <a:moveTo>
                    <a:pt x="254610" y="139003"/>
                  </a:moveTo>
                  <a:lnTo>
                    <a:pt x="136251" y="254610"/>
                  </a:lnTo>
                  <a:lnTo>
                    <a:pt x="20644" y="139003"/>
                  </a:lnTo>
                  <a:lnTo>
                    <a:pt x="136251" y="20644"/>
                  </a:lnTo>
                  <a:close/>
                </a:path>
              </a:pathLst>
            </a:custGeom>
            <a:solidFill>
              <a:schemeClr val="bg1"/>
            </a:solidFill>
            <a:ln w="9525" cap="flat">
              <a:noFill/>
              <a:prstDash val="solid"/>
              <a:miter/>
            </a:ln>
          </p:spPr>
          <p:txBody>
            <a:bodyPr rtlCol="0" anchor="ctr"/>
            <a:lstStyle/>
            <a:p>
              <a:endParaRPr lang="en-GB" sz="1800"/>
            </a:p>
          </p:txBody>
        </p:sp>
        <p:sp>
          <p:nvSpPr>
            <p:cNvPr id="42" name="Freeform: Shape 41"/>
            <p:cNvSpPr/>
            <p:nvPr/>
          </p:nvSpPr>
          <p:spPr>
            <a:xfrm>
              <a:off x="7947488" y="680652"/>
              <a:ext cx="192678" cy="633084"/>
            </a:xfrm>
            <a:custGeom>
              <a:avLst/>
              <a:gdLst>
                <a:gd name="connsiteX0" fmla="*/ 20644 w 192677"/>
                <a:gd name="connsiteY0" fmla="*/ 20644 h 633083"/>
                <a:gd name="connsiteX1" fmla="*/ 180291 w 192677"/>
                <a:gd name="connsiteY1" fmla="*/ 20644 h 633083"/>
                <a:gd name="connsiteX2" fmla="*/ 180291 w 192677"/>
                <a:gd name="connsiteY2" fmla="*/ 631708 h 633083"/>
                <a:gd name="connsiteX3" fmla="*/ 20644 w 192677"/>
                <a:gd name="connsiteY3" fmla="*/ 631708 h 633083"/>
              </a:gdLst>
              <a:ahLst/>
              <a:cxnLst>
                <a:cxn ang="0">
                  <a:pos x="connsiteX0" y="connsiteY0"/>
                </a:cxn>
                <a:cxn ang="0">
                  <a:pos x="connsiteX1" y="connsiteY1"/>
                </a:cxn>
                <a:cxn ang="0">
                  <a:pos x="connsiteX2" y="connsiteY2"/>
                </a:cxn>
                <a:cxn ang="0">
                  <a:pos x="connsiteX3" y="connsiteY3"/>
                </a:cxn>
              </a:cxnLst>
              <a:rect l="l" t="t" r="r" b="b"/>
              <a:pathLst>
                <a:path w="192677" h="633083">
                  <a:moveTo>
                    <a:pt x="20644" y="20644"/>
                  </a:moveTo>
                  <a:lnTo>
                    <a:pt x="180291" y="20644"/>
                  </a:lnTo>
                  <a:lnTo>
                    <a:pt x="180291" y="631708"/>
                  </a:lnTo>
                  <a:lnTo>
                    <a:pt x="20644" y="631708"/>
                  </a:lnTo>
                  <a:close/>
                </a:path>
              </a:pathLst>
            </a:custGeom>
            <a:solidFill>
              <a:schemeClr val="bg1"/>
            </a:solidFill>
            <a:ln w="9525" cap="flat">
              <a:noFill/>
              <a:prstDash val="solid"/>
              <a:miter/>
            </a:ln>
          </p:spPr>
          <p:txBody>
            <a:bodyPr rtlCol="0" anchor="ctr"/>
            <a:lstStyle/>
            <a:p>
              <a:endParaRPr lang="en-GB" sz="1800"/>
            </a:p>
          </p:txBody>
        </p:sp>
        <p:sp>
          <p:nvSpPr>
            <p:cNvPr id="43" name="Freeform: Shape 42"/>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19735"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44" name="Freeform: Shape 43"/>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45" name="Freeform: Shape 44"/>
            <p:cNvSpPr/>
            <p:nvPr/>
          </p:nvSpPr>
          <p:spPr>
            <a:xfrm>
              <a:off x="3488375"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3525 w 578033"/>
                <a:gd name="connsiteY16" fmla="*/ 527111 h 660609"/>
                <a:gd name="connsiteX17" fmla="*/ 218827 w 578033"/>
                <a:gd name="connsiteY17" fmla="*/ 648223 h 660609"/>
                <a:gd name="connsiteX18" fmla="*/ 20644 w 578033"/>
                <a:gd name="connsiteY18" fmla="*/ 474813 h 660609"/>
                <a:gd name="connsiteX19" fmla="*/ 337186 w 578033"/>
                <a:gd name="connsiteY19" fmla="*/ 284888 h 660609"/>
                <a:gd name="connsiteX20" fmla="*/ 428020 w 578033"/>
                <a:gd name="connsiteY20" fmla="*/ 205064 h 660609"/>
                <a:gd name="connsiteX21" fmla="*/ 273878 w 578033"/>
                <a:gd name="connsiteY21" fmla="*/ 83952 h 660609"/>
                <a:gd name="connsiteX22" fmla="*/ 116983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3675"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2" y="565647"/>
                    <a:pt x="565647" y="562894"/>
                  </a:cubicBezTo>
                  <a:lnTo>
                    <a:pt x="565647" y="623450"/>
                  </a:lnTo>
                  <a:cubicBezTo>
                    <a:pt x="549132" y="626203"/>
                    <a:pt x="538121" y="628955"/>
                    <a:pt x="518854" y="628955"/>
                  </a:cubicBezTo>
                  <a:cubicBezTo>
                    <a:pt x="447288" y="628955"/>
                    <a:pt x="433525" y="587667"/>
                    <a:pt x="433525" y="527111"/>
                  </a:cubicBezTo>
                  <a:lnTo>
                    <a:pt x="433525" y="527111"/>
                  </a:lnTo>
                  <a:cubicBezTo>
                    <a:pt x="383979" y="604182"/>
                    <a:pt x="331681" y="648223"/>
                    <a:pt x="218827" y="648223"/>
                  </a:cubicBezTo>
                  <a:cubicBezTo>
                    <a:pt x="111478" y="648223"/>
                    <a:pt x="20644" y="593172"/>
                    <a:pt x="20644" y="474813"/>
                  </a:cubicBezTo>
                  <a:cubicBezTo>
                    <a:pt x="20644" y="309661"/>
                    <a:pt x="180291" y="304156"/>
                    <a:pt x="337186" y="284888"/>
                  </a:cubicBezTo>
                  <a:cubicBezTo>
                    <a:pt x="397742" y="279383"/>
                    <a:pt x="428020" y="271125"/>
                    <a:pt x="428020" y="205064"/>
                  </a:cubicBezTo>
                  <a:cubicBezTo>
                    <a:pt x="428020" y="108725"/>
                    <a:pt x="359206" y="83952"/>
                    <a:pt x="273878" y="83952"/>
                  </a:cubicBezTo>
                  <a:cubicBezTo>
                    <a:pt x="185796" y="83952"/>
                    <a:pt x="119735" y="125240"/>
                    <a:pt x="116983" y="221579"/>
                  </a:cubicBezTo>
                  <a:lnTo>
                    <a:pt x="48169" y="221579"/>
                  </a:lnTo>
                  <a:close/>
                </a:path>
              </a:pathLst>
            </a:custGeom>
            <a:solidFill>
              <a:schemeClr val="bg1"/>
            </a:solidFill>
            <a:ln w="9525" cap="flat">
              <a:noFill/>
              <a:prstDash val="solid"/>
              <a:miter/>
            </a:ln>
          </p:spPr>
          <p:txBody>
            <a:bodyPr rtlCol="0" anchor="ctr"/>
            <a:lstStyle/>
            <a:p>
              <a:endParaRPr lang="en-GB" sz="1800"/>
            </a:p>
          </p:txBody>
        </p:sp>
        <p:sp>
          <p:nvSpPr>
            <p:cNvPr id="46" name="Freeform: Shape 45"/>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0"/>
            </a:p>
          </p:txBody>
        </p:sp>
        <p:sp>
          <p:nvSpPr>
            <p:cNvPr id="47" name="Freeform: Shape 46"/>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0"/>
            </a:p>
          </p:txBody>
        </p:sp>
        <p:sp>
          <p:nvSpPr>
            <p:cNvPr id="49" name="Freeform: Shape 48"/>
            <p:cNvSpPr/>
            <p:nvPr/>
          </p:nvSpPr>
          <p:spPr>
            <a:xfrm>
              <a:off x="4501309" y="476965"/>
              <a:ext cx="110102" cy="853287"/>
            </a:xfrm>
            <a:custGeom>
              <a:avLst/>
              <a:gdLst>
                <a:gd name="connsiteX0" fmla="*/ 20644 w 110101"/>
                <a:gd name="connsiteY0" fmla="*/ 246352 h 853286"/>
                <a:gd name="connsiteX1" fmla="*/ 92210 w 110101"/>
                <a:gd name="connsiteY1" fmla="*/ 246352 h 853286"/>
                <a:gd name="connsiteX2" fmla="*/ 92210 w 110101"/>
                <a:gd name="connsiteY2" fmla="*/ 835395 h 853286"/>
                <a:gd name="connsiteX3" fmla="*/ 20644 w 110101"/>
                <a:gd name="connsiteY3" fmla="*/ 835395 h 853286"/>
                <a:gd name="connsiteX4" fmla="*/ 20644 w 110101"/>
                <a:gd name="connsiteY4" fmla="*/ 246352 h 853286"/>
                <a:gd name="connsiteX5" fmla="*/ 20644 w 110101"/>
                <a:gd name="connsiteY5" fmla="*/ 20644 h 853286"/>
                <a:gd name="connsiteX6" fmla="*/ 92210 w 110101"/>
                <a:gd name="connsiteY6" fmla="*/ 20644 h 853286"/>
                <a:gd name="connsiteX7" fmla="*/ 92210 w 110101"/>
                <a:gd name="connsiteY7" fmla="*/ 136251 h 853286"/>
                <a:gd name="connsiteX8" fmla="*/ 20644 w 110101"/>
                <a:gd name="connsiteY8" fmla="*/ 136251 h 853286"/>
                <a:gd name="connsiteX9" fmla="*/ 20644 w 110101"/>
                <a:gd name="connsiteY9" fmla="*/ 20644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01" h="853286">
                  <a:moveTo>
                    <a:pt x="20644" y="246352"/>
                  </a:moveTo>
                  <a:lnTo>
                    <a:pt x="92210" y="246352"/>
                  </a:lnTo>
                  <a:lnTo>
                    <a:pt x="92210" y="835395"/>
                  </a:lnTo>
                  <a:lnTo>
                    <a:pt x="20644" y="835395"/>
                  </a:lnTo>
                  <a:lnTo>
                    <a:pt x="20644" y="246352"/>
                  </a:lnTo>
                  <a:close/>
                  <a:moveTo>
                    <a:pt x="20644" y="20644"/>
                  </a:moveTo>
                  <a:lnTo>
                    <a:pt x="92210" y="20644"/>
                  </a:lnTo>
                  <a:lnTo>
                    <a:pt x="92210" y="136251"/>
                  </a:lnTo>
                  <a:lnTo>
                    <a:pt x="20644" y="136251"/>
                  </a:lnTo>
                  <a:lnTo>
                    <a:pt x="20644" y="20644"/>
                  </a:lnTo>
                  <a:close/>
                </a:path>
              </a:pathLst>
            </a:custGeom>
            <a:solidFill>
              <a:schemeClr val="bg1"/>
            </a:solidFill>
            <a:ln w="9525" cap="flat">
              <a:noFill/>
              <a:prstDash val="solid"/>
              <a:miter/>
            </a:ln>
          </p:spPr>
          <p:txBody>
            <a:bodyPr rtlCol="0" anchor="ctr"/>
            <a:lstStyle/>
            <a:p>
              <a:endParaRPr lang="en-GB" sz="1800"/>
            </a:p>
          </p:txBody>
        </p:sp>
        <p:sp>
          <p:nvSpPr>
            <p:cNvPr id="50" name="Freeform: Shape 49"/>
            <p:cNvSpPr/>
            <p:nvPr/>
          </p:nvSpPr>
          <p:spPr>
            <a:xfrm>
              <a:off x="4501309" y="702673"/>
              <a:ext cx="110102" cy="605559"/>
            </a:xfrm>
            <a:custGeom>
              <a:avLst/>
              <a:gdLst>
                <a:gd name="connsiteX0" fmla="*/ 20644 w 110101"/>
                <a:gd name="connsiteY0" fmla="*/ 20644 h 605558"/>
                <a:gd name="connsiteX1" fmla="*/ 92210 w 110101"/>
                <a:gd name="connsiteY1" fmla="*/ 20644 h 605558"/>
                <a:gd name="connsiteX2" fmla="*/ 92210 w 110101"/>
                <a:gd name="connsiteY2" fmla="*/ 609687 h 605558"/>
                <a:gd name="connsiteX3" fmla="*/ 20644 w 110101"/>
                <a:gd name="connsiteY3" fmla="*/ 609687 h 605558"/>
              </a:gdLst>
              <a:ahLst/>
              <a:cxnLst>
                <a:cxn ang="0">
                  <a:pos x="connsiteX0" y="connsiteY0"/>
                </a:cxn>
                <a:cxn ang="0">
                  <a:pos x="connsiteX1" y="connsiteY1"/>
                </a:cxn>
                <a:cxn ang="0">
                  <a:pos x="connsiteX2" y="connsiteY2"/>
                </a:cxn>
                <a:cxn ang="0">
                  <a:pos x="connsiteX3" y="connsiteY3"/>
                </a:cxn>
              </a:cxnLst>
              <a:rect l="l" t="t" r="r" b="b"/>
              <a:pathLst>
                <a:path w="110101" h="605558">
                  <a:moveTo>
                    <a:pt x="20644" y="20644"/>
                  </a:moveTo>
                  <a:lnTo>
                    <a:pt x="92210" y="20644"/>
                  </a:lnTo>
                  <a:lnTo>
                    <a:pt x="92210" y="609687"/>
                  </a:lnTo>
                  <a:lnTo>
                    <a:pt x="20644" y="609687"/>
                  </a:lnTo>
                  <a:close/>
                </a:path>
              </a:pathLst>
            </a:custGeom>
            <a:solidFill>
              <a:schemeClr val="bg1"/>
            </a:solidFill>
            <a:ln w="9525" cap="flat">
              <a:noFill/>
              <a:prstDash val="solid"/>
              <a:miter/>
            </a:ln>
          </p:spPr>
          <p:txBody>
            <a:bodyPr rtlCol="0" anchor="ctr"/>
            <a:lstStyle/>
            <a:p>
              <a:endParaRPr lang="en-GB" sz="1800"/>
            </a:p>
          </p:txBody>
        </p:sp>
        <p:sp>
          <p:nvSpPr>
            <p:cNvPr id="51" name="Freeform: Shape 50"/>
            <p:cNvSpPr/>
            <p:nvPr/>
          </p:nvSpPr>
          <p:spPr>
            <a:xfrm>
              <a:off x="4501309" y="476965"/>
              <a:ext cx="110102" cy="137627"/>
            </a:xfrm>
            <a:custGeom>
              <a:avLst/>
              <a:gdLst>
                <a:gd name="connsiteX0" fmla="*/ 20644 w 110101"/>
                <a:gd name="connsiteY0" fmla="*/ 20644 h 137626"/>
                <a:gd name="connsiteX1" fmla="*/ 92210 w 110101"/>
                <a:gd name="connsiteY1" fmla="*/ 20644 h 137626"/>
                <a:gd name="connsiteX2" fmla="*/ 92210 w 110101"/>
                <a:gd name="connsiteY2" fmla="*/ 136251 h 137626"/>
                <a:gd name="connsiteX3" fmla="*/ 20644 w 110101"/>
                <a:gd name="connsiteY3" fmla="*/ 136251 h 137626"/>
              </a:gdLst>
              <a:ahLst/>
              <a:cxnLst>
                <a:cxn ang="0">
                  <a:pos x="connsiteX0" y="connsiteY0"/>
                </a:cxn>
                <a:cxn ang="0">
                  <a:pos x="connsiteX1" y="connsiteY1"/>
                </a:cxn>
                <a:cxn ang="0">
                  <a:pos x="connsiteX2" y="connsiteY2"/>
                </a:cxn>
                <a:cxn ang="0">
                  <a:pos x="connsiteX3" y="connsiteY3"/>
                </a:cxn>
              </a:cxnLst>
              <a:rect l="l" t="t" r="r" b="b"/>
              <a:pathLst>
                <a:path w="110101" h="137626">
                  <a:moveTo>
                    <a:pt x="20644" y="20644"/>
                  </a:moveTo>
                  <a:lnTo>
                    <a:pt x="92210" y="20644"/>
                  </a:lnTo>
                  <a:lnTo>
                    <a:pt x="92210" y="136251"/>
                  </a:lnTo>
                  <a:lnTo>
                    <a:pt x="20644" y="136251"/>
                  </a:lnTo>
                  <a:close/>
                </a:path>
              </a:pathLst>
            </a:custGeom>
            <a:solidFill>
              <a:schemeClr val="bg1"/>
            </a:solidFill>
            <a:ln w="9525" cap="flat">
              <a:noFill/>
              <a:prstDash val="solid"/>
              <a:miter/>
            </a:ln>
          </p:spPr>
          <p:txBody>
            <a:bodyPr rtlCol="0" anchor="ctr"/>
            <a:lstStyle/>
            <a:p>
              <a:endParaRPr lang="en-GB" sz="1800"/>
            </a:p>
          </p:txBody>
        </p:sp>
        <p:sp>
          <p:nvSpPr>
            <p:cNvPr id="52" name="Freeform: Shape 51"/>
            <p:cNvSpPr/>
            <p:nvPr/>
          </p:nvSpPr>
          <p:spPr>
            <a:xfrm>
              <a:off x="4680224" y="686158"/>
              <a:ext cx="578033" cy="660609"/>
            </a:xfrm>
            <a:custGeom>
              <a:avLst/>
              <a:gdLst>
                <a:gd name="connsiteX0" fmla="*/ 92210 w 578033"/>
                <a:gd name="connsiteY0" fmla="*/ 331681 h 660609"/>
                <a:gd name="connsiteX1" fmla="*/ 298650 w 578033"/>
                <a:gd name="connsiteY1" fmla="*/ 582162 h 660609"/>
                <a:gd name="connsiteX2" fmla="*/ 505091 w 578033"/>
                <a:gd name="connsiteY2" fmla="*/ 331681 h 660609"/>
                <a:gd name="connsiteX3" fmla="*/ 298650 w 578033"/>
                <a:gd name="connsiteY3" fmla="*/ 81200 h 660609"/>
                <a:gd name="connsiteX4" fmla="*/ 92210 w 578033"/>
                <a:gd name="connsiteY4" fmla="*/ 331681 h 660609"/>
                <a:gd name="connsiteX5" fmla="*/ 576657 w 578033"/>
                <a:gd name="connsiteY5" fmla="*/ 331681 h 660609"/>
                <a:gd name="connsiteX6" fmla="*/ 298650 w 578033"/>
                <a:gd name="connsiteY6" fmla="*/ 642718 h 660609"/>
                <a:gd name="connsiteX7" fmla="*/ 20644 w 578033"/>
                <a:gd name="connsiteY7" fmla="*/ 331681 h 660609"/>
                <a:gd name="connsiteX8" fmla="*/ 298650 w 578033"/>
                <a:gd name="connsiteY8" fmla="*/ 20644 h 660609"/>
                <a:gd name="connsiteX9" fmla="*/ 576657 w 578033"/>
                <a:gd name="connsiteY9" fmla="*/ 331681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033" h="660609">
                  <a:moveTo>
                    <a:pt x="92210" y="331681"/>
                  </a:moveTo>
                  <a:cubicBezTo>
                    <a:pt x="92210" y="458298"/>
                    <a:pt x="161023" y="582162"/>
                    <a:pt x="298650" y="582162"/>
                  </a:cubicBezTo>
                  <a:cubicBezTo>
                    <a:pt x="436277" y="582162"/>
                    <a:pt x="505091" y="455545"/>
                    <a:pt x="505091" y="331681"/>
                  </a:cubicBezTo>
                  <a:cubicBezTo>
                    <a:pt x="505091" y="205064"/>
                    <a:pt x="436277" y="81200"/>
                    <a:pt x="298650" y="81200"/>
                  </a:cubicBezTo>
                  <a:cubicBezTo>
                    <a:pt x="161023" y="81200"/>
                    <a:pt x="92210" y="205064"/>
                    <a:pt x="92210" y="331681"/>
                  </a:cubicBezTo>
                  <a:moveTo>
                    <a:pt x="576657" y="331681"/>
                  </a:moveTo>
                  <a:cubicBezTo>
                    <a:pt x="576657" y="499586"/>
                    <a:pt x="477565" y="642718"/>
                    <a:pt x="298650" y="642718"/>
                  </a:cubicBezTo>
                  <a:cubicBezTo>
                    <a:pt x="119735" y="642718"/>
                    <a:pt x="20644" y="499586"/>
                    <a:pt x="20644" y="331681"/>
                  </a:cubicBezTo>
                  <a:cubicBezTo>
                    <a:pt x="20644" y="163776"/>
                    <a:pt x="119735" y="20644"/>
                    <a:pt x="298650" y="20644"/>
                  </a:cubicBezTo>
                  <a:cubicBezTo>
                    <a:pt x="477565" y="20644"/>
                    <a:pt x="576657" y="163776"/>
                    <a:pt x="576657" y="331681"/>
                  </a:cubicBezTo>
                </a:path>
              </a:pathLst>
            </a:custGeom>
            <a:solidFill>
              <a:schemeClr val="bg1"/>
            </a:solidFill>
            <a:ln w="9525" cap="flat">
              <a:noFill/>
              <a:prstDash val="solid"/>
              <a:miter/>
            </a:ln>
          </p:spPr>
          <p:txBody>
            <a:bodyPr rtlCol="0" anchor="ctr"/>
            <a:lstStyle/>
            <a:p>
              <a:endParaRPr lang="en-GB" sz="1800"/>
            </a:p>
          </p:txBody>
        </p:sp>
        <p:sp>
          <p:nvSpPr>
            <p:cNvPr id="53" name="Freeform: Shape 52"/>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54" name="Freeform: Shape 53"/>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55" name="Freeform: Shape 54"/>
            <p:cNvSpPr/>
            <p:nvPr/>
          </p:nvSpPr>
          <p:spPr>
            <a:xfrm>
              <a:off x="5918867"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0772 w 578033"/>
                <a:gd name="connsiteY16" fmla="*/ 527111 h 660609"/>
                <a:gd name="connsiteX17" fmla="*/ 216074 w 578033"/>
                <a:gd name="connsiteY17" fmla="*/ 648223 h 660609"/>
                <a:gd name="connsiteX18" fmla="*/ 20644 w 578033"/>
                <a:gd name="connsiteY18" fmla="*/ 474813 h 660609"/>
                <a:gd name="connsiteX19" fmla="*/ 334433 w 578033"/>
                <a:gd name="connsiteY19" fmla="*/ 284888 h 660609"/>
                <a:gd name="connsiteX20" fmla="*/ 425267 w 578033"/>
                <a:gd name="connsiteY20" fmla="*/ 205064 h 660609"/>
                <a:gd name="connsiteX21" fmla="*/ 271125 w 578033"/>
                <a:gd name="connsiteY21" fmla="*/ 83952 h 660609"/>
                <a:gd name="connsiteX22" fmla="*/ 114230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6427"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1" y="565647"/>
                    <a:pt x="565647" y="562894"/>
                  </a:cubicBezTo>
                  <a:lnTo>
                    <a:pt x="565647" y="623450"/>
                  </a:lnTo>
                  <a:cubicBezTo>
                    <a:pt x="549131" y="626203"/>
                    <a:pt x="538121" y="628955"/>
                    <a:pt x="518854" y="628955"/>
                  </a:cubicBezTo>
                  <a:cubicBezTo>
                    <a:pt x="447288" y="628955"/>
                    <a:pt x="433525" y="587667"/>
                    <a:pt x="433525" y="527111"/>
                  </a:cubicBezTo>
                  <a:lnTo>
                    <a:pt x="430772" y="527111"/>
                  </a:lnTo>
                  <a:cubicBezTo>
                    <a:pt x="381227" y="604182"/>
                    <a:pt x="328928" y="648223"/>
                    <a:pt x="216074" y="648223"/>
                  </a:cubicBezTo>
                  <a:cubicBezTo>
                    <a:pt x="108725" y="648223"/>
                    <a:pt x="20644" y="593172"/>
                    <a:pt x="20644" y="474813"/>
                  </a:cubicBezTo>
                  <a:cubicBezTo>
                    <a:pt x="20644" y="309661"/>
                    <a:pt x="180291" y="304156"/>
                    <a:pt x="334433" y="284888"/>
                  </a:cubicBezTo>
                  <a:cubicBezTo>
                    <a:pt x="392237" y="279383"/>
                    <a:pt x="425267" y="271125"/>
                    <a:pt x="425267" y="205064"/>
                  </a:cubicBezTo>
                  <a:cubicBezTo>
                    <a:pt x="425267" y="108725"/>
                    <a:pt x="356454" y="83952"/>
                    <a:pt x="271125" y="83952"/>
                  </a:cubicBezTo>
                  <a:cubicBezTo>
                    <a:pt x="183044" y="83952"/>
                    <a:pt x="116983" y="125240"/>
                    <a:pt x="114230" y="221579"/>
                  </a:cubicBezTo>
                  <a:lnTo>
                    <a:pt x="48169" y="221579"/>
                  </a:lnTo>
                  <a:close/>
                </a:path>
              </a:pathLst>
            </a:custGeom>
            <a:solidFill>
              <a:schemeClr val="bg1"/>
            </a:solidFill>
            <a:ln w="9525" cap="flat">
              <a:noFill/>
              <a:prstDash val="solid"/>
              <a:miter/>
            </a:ln>
          </p:spPr>
          <p:txBody>
            <a:bodyPr rtlCol="0" anchor="ctr"/>
            <a:lstStyle/>
            <a:p>
              <a:endParaRPr lang="en-GB" sz="1800"/>
            </a:p>
          </p:txBody>
        </p:sp>
        <p:sp>
          <p:nvSpPr>
            <p:cNvPr id="56" name="Freeform: Shape 55"/>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0"/>
            </a:p>
          </p:txBody>
        </p:sp>
        <p:sp>
          <p:nvSpPr>
            <p:cNvPr id="57" name="Freeform: Shape 56"/>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0"/>
            </a:p>
          </p:txBody>
        </p:sp>
        <p:sp>
          <p:nvSpPr>
            <p:cNvPr id="58" name="Freeform: Shape 57"/>
            <p:cNvSpPr/>
            <p:nvPr/>
          </p:nvSpPr>
          <p:spPr>
            <a:xfrm>
              <a:off x="6766649" y="666890"/>
              <a:ext cx="605559" cy="908338"/>
            </a:xfrm>
            <a:custGeom>
              <a:avLst/>
              <a:gdLst>
                <a:gd name="connsiteX0" fmla="*/ 312413 w 605558"/>
                <a:gd name="connsiteY0" fmla="*/ 516101 h 908337"/>
                <a:gd name="connsiteX1" fmla="*/ 447288 w 605558"/>
                <a:gd name="connsiteY1" fmla="*/ 339939 h 908337"/>
                <a:gd name="connsiteX2" fmla="*/ 309661 w 605558"/>
                <a:gd name="connsiteY2" fmla="*/ 161024 h 908337"/>
                <a:gd name="connsiteX3" fmla="*/ 185796 w 605558"/>
                <a:gd name="connsiteY3" fmla="*/ 345444 h 908337"/>
                <a:gd name="connsiteX4" fmla="*/ 312413 w 605558"/>
                <a:gd name="connsiteY4" fmla="*/ 516101 h 908337"/>
                <a:gd name="connsiteX5" fmla="*/ 604182 w 605558"/>
                <a:gd name="connsiteY5" fmla="*/ 37159 h 908337"/>
                <a:gd name="connsiteX6" fmla="*/ 604182 w 605558"/>
                <a:gd name="connsiteY6" fmla="*/ 615192 h 908337"/>
                <a:gd name="connsiteX7" fmla="*/ 298650 w 605558"/>
                <a:gd name="connsiteY7" fmla="*/ 895951 h 908337"/>
                <a:gd name="connsiteX8" fmla="*/ 34407 w 605558"/>
                <a:gd name="connsiteY8" fmla="*/ 714284 h 908337"/>
                <a:gd name="connsiteX9" fmla="*/ 207816 w 605558"/>
                <a:gd name="connsiteY9" fmla="*/ 714284 h 908337"/>
                <a:gd name="connsiteX10" fmla="*/ 320671 w 605558"/>
                <a:gd name="connsiteY10" fmla="*/ 774840 h 908337"/>
                <a:gd name="connsiteX11" fmla="*/ 447288 w 605558"/>
                <a:gd name="connsiteY11" fmla="*/ 634460 h 908337"/>
                <a:gd name="connsiteX12" fmla="*/ 447288 w 605558"/>
                <a:gd name="connsiteY12" fmla="*/ 560142 h 908337"/>
                <a:gd name="connsiteX13" fmla="*/ 444535 w 605558"/>
                <a:gd name="connsiteY13" fmla="*/ 557389 h 908337"/>
                <a:gd name="connsiteX14" fmla="*/ 282135 w 605558"/>
                <a:gd name="connsiteY14" fmla="*/ 648223 h 908337"/>
                <a:gd name="connsiteX15" fmla="*/ 20644 w 605558"/>
                <a:gd name="connsiteY15" fmla="*/ 334433 h 908337"/>
                <a:gd name="connsiteX16" fmla="*/ 271125 w 605558"/>
                <a:gd name="connsiteY16" fmla="*/ 20644 h 908337"/>
                <a:gd name="connsiteX17" fmla="*/ 447288 w 605558"/>
                <a:gd name="connsiteY17" fmla="*/ 127993 h 908337"/>
                <a:gd name="connsiteX18" fmla="*/ 450040 w 605558"/>
                <a:gd name="connsiteY18" fmla="*/ 127993 h 908337"/>
                <a:gd name="connsiteX19" fmla="*/ 450040 w 605558"/>
                <a:gd name="connsiteY19" fmla="*/ 37159 h 908337"/>
                <a:gd name="connsiteX20" fmla="*/ 604182 w 605558"/>
                <a:gd name="connsiteY20" fmla="*/ 37159 h 90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558" h="908337">
                  <a:moveTo>
                    <a:pt x="312413" y="516101"/>
                  </a:moveTo>
                  <a:cubicBezTo>
                    <a:pt x="419762" y="516101"/>
                    <a:pt x="447288" y="422515"/>
                    <a:pt x="447288" y="339939"/>
                  </a:cubicBezTo>
                  <a:cubicBezTo>
                    <a:pt x="447288" y="240847"/>
                    <a:pt x="400494" y="161024"/>
                    <a:pt x="309661" y="161024"/>
                  </a:cubicBezTo>
                  <a:cubicBezTo>
                    <a:pt x="251857" y="161024"/>
                    <a:pt x="185796" y="205064"/>
                    <a:pt x="185796" y="345444"/>
                  </a:cubicBezTo>
                  <a:cubicBezTo>
                    <a:pt x="185796" y="422515"/>
                    <a:pt x="216074" y="516101"/>
                    <a:pt x="312413" y="516101"/>
                  </a:cubicBezTo>
                  <a:moveTo>
                    <a:pt x="604182" y="37159"/>
                  </a:moveTo>
                  <a:lnTo>
                    <a:pt x="604182" y="615192"/>
                  </a:lnTo>
                  <a:cubicBezTo>
                    <a:pt x="604182" y="719789"/>
                    <a:pt x="595925" y="895951"/>
                    <a:pt x="298650" y="895951"/>
                  </a:cubicBezTo>
                  <a:cubicBezTo>
                    <a:pt x="174786" y="895951"/>
                    <a:pt x="42664" y="840901"/>
                    <a:pt x="34407" y="714284"/>
                  </a:cubicBezTo>
                  <a:lnTo>
                    <a:pt x="207816" y="714284"/>
                  </a:lnTo>
                  <a:cubicBezTo>
                    <a:pt x="216074" y="744562"/>
                    <a:pt x="227084" y="774840"/>
                    <a:pt x="320671" y="774840"/>
                  </a:cubicBezTo>
                  <a:cubicBezTo>
                    <a:pt x="405999" y="774840"/>
                    <a:pt x="447288" y="733552"/>
                    <a:pt x="447288" y="634460"/>
                  </a:cubicBezTo>
                  <a:lnTo>
                    <a:pt x="447288" y="560142"/>
                  </a:lnTo>
                  <a:lnTo>
                    <a:pt x="444535" y="557389"/>
                  </a:lnTo>
                  <a:cubicBezTo>
                    <a:pt x="419762" y="604182"/>
                    <a:pt x="378474" y="648223"/>
                    <a:pt x="282135" y="648223"/>
                  </a:cubicBezTo>
                  <a:cubicBezTo>
                    <a:pt x="136251" y="648223"/>
                    <a:pt x="20644" y="546379"/>
                    <a:pt x="20644" y="334433"/>
                  </a:cubicBezTo>
                  <a:cubicBezTo>
                    <a:pt x="20644" y="125241"/>
                    <a:pt x="139003" y="20644"/>
                    <a:pt x="271125" y="20644"/>
                  </a:cubicBezTo>
                  <a:cubicBezTo>
                    <a:pt x="383979" y="20644"/>
                    <a:pt x="428019" y="86705"/>
                    <a:pt x="447288" y="127993"/>
                  </a:cubicBezTo>
                  <a:lnTo>
                    <a:pt x="450040" y="127993"/>
                  </a:lnTo>
                  <a:lnTo>
                    <a:pt x="450040" y="37159"/>
                  </a:lnTo>
                  <a:lnTo>
                    <a:pt x="604182" y="37159"/>
                  </a:lnTo>
                  <a:close/>
                </a:path>
              </a:pathLst>
            </a:custGeom>
            <a:solidFill>
              <a:schemeClr val="bg1"/>
            </a:solidFill>
            <a:ln w="9525" cap="flat">
              <a:noFill/>
              <a:prstDash val="solid"/>
              <a:miter/>
            </a:ln>
          </p:spPr>
          <p:txBody>
            <a:bodyPr rtlCol="0" anchor="ctr"/>
            <a:lstStyle/>
            <a:p>
              <a:endParaRPr lang="en-GB" sz="1800"/>
            </a:p>
          </p:txBody>
        </p:sp>
        <p:sp>
          <p:nvSpPr>
            <p:cNvPr id="59" name="Freeform: Shape 58"/>
            <p:cNvSpPr/>
            <p:nvPr/>
          </p:nvSpPr>
          <p:spPr>
            <a:xfrm>
              <a:off x="7485061" y="666890"/>
              <a:ext cx="385355" cy="660609"/>
            </a:xfrm>
            <a:custGeom>
              <a:avLst/>
              <a:gdLst>
                <a:gd name="connsiteX0" fmla="*/ 23397 w 385355"/>
                <a:gd name="connsiteY0" fmla="*/ 37159 h 660609"/>
                <a:gd name="connsiteX1" fmla="*/ 174786 w 385355"/>
                <a:gd name="connsiteY1" fmla="*/ 37159 h 660609"/>
                <a:gd name="connsiteX2" fmla="*/ 174786 w 385355"/>
                <a:gd name="connsiteY2" fmla="*/ 141756 h 660609"/>
                <a:gd name="connsiteX3" fmla="*/ 177539 w 385355"/>
                <a:gd name="connsiteY3" fmla="*/ 141756 h 660609"/>
                <a:gd name="connsiteX4" fmla="*/ 342691 w 385355"/>
                <a:gd name="connsiteY4" fmla="*/ 20644 h 660609"/>
                <a:gd name="connsiteX5" fmla="*/ 372969 w 385355"/>
                <a:gd name="connsiteY5" fmla="*/ 23397 h 660609"/>
                <a:gd name="connsiteX6" fmla="*/ 372969 w 385355"/>
                <a:gd name="connsiteY6" fmla="*/ 185796 h 660609"/>
                <a:gd name="connsiteX7" fmla="*/ 326176 w 385355"/>
                <a:gd name="connsiteY7" fmla="*/ 183044 h 660609"/>
                <a:gd name="connsiteX8" fmla="*/ 180291 w 385355"/>
                <a:gd name="connsiteY8" fmla="*/ 328928 h 660609"/>
                <a:gd name="connsiteX9" fmla="*/ 180291 w 385355"/>
                <a:gd name="connsiteY9" fmla="*/ 645470 h 660609"/>
                <a:gd name="connsiteX10" fmla="*/ 20644 w 385355"/>
                <a:gd name="connsiteY10" fmla="*/ 645470 h 660609"/>
                <a:gd name="connsiteX11" fmla="*/ 20644 w 385355"/>
                <a:gd name="connsiteY11" fmla="*/ 3715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55" h="660609">
                  <a:moveTo>
                    <a:pt x="23397" y="37159"/>
                  </a:moveTo>
                  <a:lnTo>
                    <a:pt x="174786" y="37159"/>
                  </a:lnTo>
                  <a:lnTo>
                    <a:pt x="174786" y="141756"/>
                  </a:lnTo>
                  <a:lnTo>
                    <a:pt x="177539" y="141756"/>
                  </a:lnTo>
                  <a:cubicBezTo>
                    <a:pt x="210569" y="81200"/>
                    <a:pt x="246352" y="20644"/>
                    <a:pt x="342691" y="20644"/>
                  </a:cubicBezTo>
                  <a:cubicBezTo>
                    <a:pt x="353701" y="20644"/>
                    <a:pt x="361959" y="20644"/>
                    <a:pt x="372969" y="23397"/>
                  </a:cubicBezTo>
                  <a:lnTo>
                    <a:pt x="372969" y="185796"/>
                  </a:lnTo>
                  <a:cubicBezTo>
                    <a:pt x="359206" y="183044"/>
                    <a:pt x="342691" y="183044"/>
                    <a:pt x="326176" y="183044"/>
                  </a:cubicBezTo>
                  <a:cubicBezTo>
                    <a:pt x="202312" y="183044"/>
                    <a:pt x="180291" y="260115"/>
                    <a:pt x="180291" y="328928"/>
                  </a:cubicBezTo>
                  <a:lnTo>
                    <a:pt x="180291" y="645470"/>
                  </a:lnTo>
                  <a:lnTo>
                    <a:pt x="20644" y="645470"/>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60" name="Freeform: Shape 59"/>
            <p:cNvSpPr/>
            <p:nvPr/>
          </p:nvSpPr>
          <p:spPr>
            <a:xfrm>
              <a:off x="8206226" y="471460"/>
              <a:ext cx="633084" cy="853287"/>
            </a:xfrm>
            <a:custGeom>
              <a:avLst/>
              <a:gdLst>
                <a:gd name="connsiteX0" fmla="*/ 320671 w 633083"/>
                <a:gd name="connsiteY0" fmla="*/ 725294 h 853286"/>
                <a:gd name="connsiteX1" fmla="*/ 461050 w 633083"/>
                <a:gd name="connsiteY1" fmla="*/ 549131 h 853286"/>
                <a:gd name="connsiteX2" fmla="*/ 323423 w 633083"/>
                <a:gd name="connsiteY2" fmla="*/ 353701 h 853286"/>
                <a:gd name="connsiteX3" fmla="*/ 188549 w 633083"/>
                <a:gd name="connsiteY3" fmla="*/ 540874 h 853286"/>
                <a:gd name="connsiteX4" fmla="*/ 320671 w 633083"/>
                <a:gd name="connsiteY4" fmla="*/ 725294 h 853286"/>
                <a:gd name="connsiteX5" fmla="*/ 612440 w 633083"/>
                <a:gd name="connsiteY5" fmla="*/ 840901 h 853286"/>
                <a:gd name="connsiteX6" fmla="*/ 455545 w 633083"/>
                <a:gd name="connsiteY6" fmla="*/ 840901 h 853286"/>
                <a:gd name="connsiteX7" fmla="*/ 455545 w 633083"/>
                <a:gd name="connsiteY7" fmla="*/ 763829 h 853286"/>
                <a:gd name="connsiteX8" fmla="*/ 452793 w 633083"/>
                <a:gd name="connsiteY8" fmla="*/ 763829 h 853286"/>
                <a:gd name="connsiteX9" fmla="*/ 276630 w 633083"/>
                <a:gd name="connsiteY9" fmla="*/ 857416 h 853286"/>
                <a:gd name="connsiteX10" fmla="*/ 20644 w 633083"/>
                <a:gd name="connsiteY10" fmla="*/ 529864 h 853286"/>
                <a:gd name="connsiteX11" fmla="*/ 271125 w 633083"/>
                <a:gd name="connsiteY11" fmla="*/ 216074 h 853286"/>
                <a:gd name="connsiteX12" fmla="*/ 447288 w 633083"/>
                <a:gd name="connsiteY12" fmla="*/ 309661 h 853286"/>
                <a:gd name="connsiteX13" fmla="*/ 450040 w 633083"/>
                <a:gd name="connsiteY13" fmla="*/ 309661 h 853286"/>
                <a:gd name="connsiteX14" fmla="*/ 450040 w 633083"/>
                <a:gd name="connsiteY14" fmla="*/ 20644 h 853286"/>
                <a:gd name="connsiteX15" fmla="*/ 609688 w 633083"/>
                <a:gd name="connsiteY15" fmla="*/ 20644 h 853286"/>
                <a:gd name="connsiteX16" fmla="*/ 609688 w 633083"/>
                <a:gd name="connsiteY16" fmla="*/ 840901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3083" h="853286">
                  <a:moveTo>
                    <a:pt x="320671" y="725294"/>
                  </a:moveTo>
                  <a:cubicBezTo>
                    <a:pt x="422515" y="725294"/>
                    <a:pt x="461050" y="639965"/>
                    <a:pt x="461050" y="549131"/>
                  </a:cubicBezTo>
                  <a:cubicBezTo>
                    <a:pt x="461050" y="452793"/>
                    <a:pt x="433525" y="353701"/>
                    <a:pt x="323423" y="353701"/>
                  </a:cubicBezTo>
                  <a:cubicBezTo>
                    <a:pt x="221579" y="353701"/>
                    <a:pt x="188549" y="444535"/>
                    <a:pt x="188549" y="540874"/>
                  </a:cubicBezTo>
                  <a:cubicBezTo>
                    <a:pt x="188549" y="615192"/>
                    <a:pt x="216074" y="725294"/>
                    <a:pt x="320671" y="725294"/>
                  </a:cubicBezTo>
                  <a:moveTo>
                    <a:pt x="612440" y="840901"/>
                  </a:moveTo>
                  <a:lnTo>
                    <a:pt x="455545" y="840901"/>
                  </a:lnTo>
                  <a:lnTo>
                    <a:pt x="455545" y="763829"/>
                  </a:lnTo>
                  <a:lnTo>
                    <a:pt x="452793" y="763829"/>
                  </a:lnTo>
                  <a:cubicBezTo>
                    <a:pt x="414257" y="832643"/>
                    <a:pt x="342691" y="857416"/>
                    <a:pt x="276630" y="857416"/>
                  </a:cubicBezTo>
                  <a:cubicBezTo>
                    <a:pt x="97715" y="857416"/>
                    <a:pt x="20644" y="697769"/>
                    <a:pt x="20644" y="529864"/>
                  </a:cubicBezTo>
                  <a:cubicBezTo>
                    <a:pt x="20644" y="320671"/>
                    <a:pt x="139003" y="216074"/>
                    <a:pt x="271125" y="216074"/>
                  </a:cubicBezTo>
                  <a:cubicBezTo>
                    <a:pt x="372969" y="216074"/>
                    <a:pt x="422515" y="271125"/>
                    <a:pt x="447288" y="309661"/>
                  </a:cubicBezTo>
                  <a:lnTo>
                    <a:pt x="450040" y="309661"/>
                  </a:lnTo>
                  <a:lnTo>
                    <a:pt x="450040" y="20644"/>
                  </a:lnTo>
                  <a:lnTo>
                    <a:pt x="609688" y="20644"/>
                  </a:lnTo>
                  <a:lnTo>
                    <a:pt x="609688" y="840901"/>
                  </a:lnTo>
                  <a:close/>
                </a:path>
              </a:pathLst>
            </a:custGeom>
            <a:solidFill>
              <a:schemeClr val="bg1"/>
            </a:solidFill>
            <a:ln w="9525" cap="flat">
              <a:noFill/>
              <a:prstDash val="solid"/>
              <a:miter/>
            </a:ln>
          </p:spPr>
          <p:txBody>
            <a:bodyPr rtlCol="0" anchor="ctr"/>
            <a:lstStyle/>
            <a:p>
              <a:endParaRPr lang="en-GB" sz="1800"/>
            </a:p>
          </p:txBody>
        </p:sp>
      </p:grpSp>
      <p:pic>
        <p:nvPicPr>
          <p:cNvPr id="29" name="Graphic 28">
            <a:extLst>
              <a:ext uri="{FF2B5EF4-FFF2-40B4-BE49-F238E27FC236}">
                <a16:creationId xmlns:a16="http://schemas.microsoft.com/office/drawing/2014/main" id="{059473A8-6883-41A4-A23D-DD1B1D5F50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30" y="303495"/>
            <a:ext cx="1743772" cy="582935"/>
          </a:xfrm>
          <a:prstGeom prst="rect">
            <a:avLst/>
          </a:prstGeom>
        </p:spPr>
      </p:pic>
      <p:sp>
        <p:nvSpPr>
          <p:cNvPr id="30" name="Round Diagonal Corner Rectangle 4">
            <a:extLst>
              <a:ext uri="{FF2B5EF4-FFF2-40B4-BE49-F238E27FC236}">
                <a16:creationId xmlns:a16="http://schemas.microsoft.com/office/drawing/2014/main" id="{57E0544E-0101-471C-ACC7-BD597E5BCFAE}"/>
              </a:ext>
            </a:extLst>
          </p:cNvPr>
          <p:cNvSpPr/>
          <p:nvPr userDrawn="1"/>
        </p:nvSpPr>
        <p:spPr>
          <a:xfrm>
            <a:off x="12275234" y="0"/>
            <a:ext cx="2707513" cy="1931758"/>
          </a:xfrm>
          <a:prstGeom prst="rect">
            <a:avLst/>
          </a:prstGeom>
          <a:solidFill>
            <a:sysClr val="window" lastClr="FFFFFF">
              <a:lumMod val="95000"/>
            </a:sysClr>
          </a:solidFill>
          <a:ln w="6350" cap="flat" cmpd="sng" algn="ctr">
            <a:noFill/>
            <a:prstDash val="solid"/>
            <a:miter lim="800000"/>
          </a:ln>
          <a:effectLst/>
        </p:spPr>
        <p:txBody>
          <a:bodyPr wrap="square" lIns="42138" tIns="42138" rIns="42138" bIns="42138" rtlCol="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a:t>
            </a: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pdating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3433829926"/>
      </p:ext>
    </p:extLst>
  </p:cSld>
  <p:clrMapOvr>
    <a:masterClrMapping/>
  </p:clrMapOvr>
  <p:transition>
    <p:fade/>
  </p:transition>
  <p:extLst>
    <p:ext uri="{DCECCB84-F9BA-43D5-87BE-67443E8EF086}">
      <p15:sldGuideLst xmlns:p15="http://schemas.microsoft.com/office/powerpoint/2012/main">
        <p15:guide id="1" orient="horz" pos="162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Divider ">
    <p:bg>
      <p:bgPr>
        <a:solidFill>
          <a:schemeClr val="accent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6EA4CB8-B76A-4A4F-B30A-6D19D7F51922}"/>
              </a:ext>
            </a:extLst>
          </p:cNvPr>
          <p:cNvSpPr>
            <a:spLocks noGrp="1"/>
          </p:cNvSpPr>
          <p:nvPr>
            <p:ph type="body" sz="quarter" idx="15" hasCustomPrompt="1"/>
          </p:nvPr>
        </p:nvSpPr>
        <p:spPr>
          <a:xfrm>
            <a:off x="601107" y="3044280"/>
            <a:ext cx="5255711" cy="769441"/>
          </a:xfrm>
        </p:spPr>
        <p:txBody>
          <a:bodyPr/>
          <a:lstStyle>
            <a:lvl1pPr>
              <a:spcAft>
                <a:spcPts val="0"/>
              </a:spcAft>
              <a:defRPr lang="en-US" sz="3200" b="1" dirty="0" smtClean="0">
                <a:solidFill>
                  <a:schemeClr val="bg1"/>
                </a:solidFill>
                <a:latin typeface="+mj-lt"/>
                <a:ea typeface="+mj-ea"/>
                <a:cs typeface="+mj-cs"/>
              </a:defRPr>
            </a:lvl1pPr>
            <a:lvl2pPr>
              <a:spcAft>
                <a:spcPts val="0"/>
              </a:spcAft>
              <a:defRPr lang="en-GB" sz="1800" b="0" dirty="0">
                <a:solidFill>
                  <a:schemeClr val="bg1"/>
                </a:solidFill>
                <a:latin typeface="+mj-lt"/>
                <a:ea typeface="+mj-ea"/>
                <a:cs typeface="+mj-cs"/>
              </a:defRPr>
            </a:lvl2pPr>
          </a:lstStyle>
          <a:p>
            <a:pPr lvl="0"/>
            <a:r>
              <a:rPr lang="en-US"/>
              <a:t>Title</a:t>
            </a:r>
          </a:p>
          <a:p>
            <a:pPr lvl="1"/>
            <a:r>
              <a:rPr lang="en-US"/>
              <a:t>Sub heading</a:t>
            </a:r>
            <a:endParaRPr lang="en-GB"/>
          </a:p>
        </p:txBody>
      </p:sp>
      <p:sp>
        <p:nvSpPr>
          <p:cNvPr id="12" name="Text Placeholder 11">
            <a:extLst>
              <a:ext uri="{FF2B5EF4-FFF2-40B4-BE49-F238E27FC236}">
                <a16:creationId xmlns:a16="http://schemas.microsoft.com/office/drawing/2014/main" id="{8324416E-20A7-468D-9CF8-500D2A91B3F2}"/>
              </a:ext>
            </a:extLst>
          </p:cNvPr>
          <p:cNvSpPr>
            <a:spLocks noGrp="1"/>
          </p:cNvSpPr>
          <p:nvPr>
            <p:ph type="body" sz="quarter" idx="17" hasCustomPrompt="1"/>
          </p:nvPr>
        </p:nvSpPr>
        <p:spPr>
          <a:xfrm>
            <a:off x="550307" y="1052527"/>
            <a:ext cx="3464989" cy="1769715"/>
          </a:xfrm>
        </p:spPr>
        <p:txBody>
          <a:bodyPr anchor="b" anchorCtr="0"/>
          <a:lstStyle>
            <a:lvl1pPr>
              <a:defRPr sz="11500">
                <a:solidFill>
                  <a:schemeClr val="bg1"/>
                </a:solidFill>
              </a:defRPr>
            </a:lvl1pPr>
          </a:lstStyle>
          <a:p>
            <a:pPr lvl="0"/>
            <a:r>
              <a:rPr lang="en-US"/>
              <a:t>##</a:t>
            </a:r>
            <a:endParaRPr lang="en-GB"/>
          </a:p>
        </p:txBody>
      </p:sp>
      <p:sp>
        <p:nvSpPr>
          <p:cNvPr id="38" name="Picture Placeholder 37">
            <a:extLst>
              <a:ext uri="{FF2B5EF4-FFF2-40B4-BE49-F238E27FC236}">
                <a16:creationId xmlns:a16="http://schemas.microsoft.com/office/drawing/2014/main" id="{09CC1F6E-8547-404B-8A3D-7CD83974A0BC}"/>
              </a:ext>
            </a:extLst>
          </p:cNvPr>
          <p:cNvSpPr>
            <a:spLocks noGrp="1"/>
          </p:cNvSpPr>
          <p:nvPr>
            <p:ph type="pic" sz="quarter" idx="18" hasCustomPrompt="1"/>
          </p:nvPr>
        </p:nvSpPr>
        <p:spPr bwMode="gray">
          <a:xfrm>
            <a:off x="5403600" y="6368"/>
            <a:ext cx="6788400" cy="6851632"/>
          </a:xfrm>
          <a:custGeom>
            <a:avLst/>
            <a:gdLst>
              <a:gd name="connsiteX0" fmla="*/ 2375514 w 5091300"/>
              <a:gd name="connsiteY0" fmla="*/ 0 h 6851632"/>
              <a:gd name="connsiteX1" fmla="*/ 5091300 w 5091300"/>
              <a:gd name="connsiteY1" fmla="*/ 0 h 6851632"/>
              <a:gd name="connsiteX2" fmla="*/ 5091300 w 5091300"/>
              <a:gd name="connsiteY2" fmla="*/ 6851632 h 6851632"/>
              <a:gd name="connsiteX3" fmla="*/ 4476116 w 5091300"/>
              <a:gd name="connsiteY3" fmla="*/ 6851632 h 6851632"/>
              <a:gd name="connsiteX4" fmla="*/ 0 w 5091300"/>
              <a:gd name="connsiteY4" fmla="*/ 2375516 h 6851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1300" h="6851632">
                <a:moveTo>
                  <a:pt x="2375514" y="0"/>
                </a:moveTo>
                <a:lnTo>
                  <a:pt x="5091300" y="0"/>
                </a:lnTo>
                <a:lnTo>
                  <a:pt x="5091300" y="6851632"/>
                </a:lnTo>
                <a:lnTo>
                  <a:pt x="4476116" y="6851632"/>
                </a:lnTo>
                <a:lnTo>
                  <a:pt x="0" y="2375516"/>
                </a:lnTo>
                <a:close/>
              </a:path>
            </a:pathLst>
          </a:custGeom>
          <a:solidFill>
            <a:schemeClr val="bg1"/>
          </a:solidFill>
        </p:spPr>
        <p:txBody>
          <a:bodyPr wrap="square">
            <a:noAutofit/>
          </a:bodyPr>
          <a:lstStyle/>
          <a:p>
            <a:r>
              <a:rPr lang="en-US"/>
              <a:t> </a:t>
            </a:r>
            <a:endParaRPr lang="en-GB"/>
          </a:p>
        </p:txBody>
      </p:sp>
      <p:grpSp>
        <p:nvGrpSpPr>
          <p:cNvPr id="26" name="Group 25"/>
          <p:cNvGrpSpPr/>
          <p:nvPr userDrawn="1"/>
        </p:nvGrpSpPr>
        <p:grpSpPr>
          <a:xfrm>
            <a:off x="568761" y="6133626"/>
            <a:ext cx="2540000" cy="401519"/>
            <a:chOff x="2910342" y="325575"/>
            <a:chExt cx="5928968" cy="1249653"/>
          </a:xfrm>
        </p:grpSpPr>
        <p:sp>
          <p:nvSpPr>
            <p:cNvPr id="27" name="Freeform: Shape 26"/>
            <p:cNvSpPr/>
            <p:nvPr/>
          </p:nvSpPr>
          <p:spPr>
            <a:xfrm>
              <a:off x="7911705" y="325575"/>
              <a:ext cx="275254" cy="275254"/>
            </a:xfrm>
            <a:custGeom>
              <a:avLst/>
              <a:gdLst>
                <a:gd name="connsiteX0" fmla="*/ 254610 w 275253"/>
                <a:gd name="connsiteY0" fmla="*/ 139003 h 275253"/>
                <a:gd name="connsiteX1" fmla="*/ 136251 w 275253"/>
                <a:gd name="connsiteY1" fmla="*/ 254610 h 275253"/>
                <a:gd name="connsiteX2" fmla="*/ 20644 w 275253"/>
                <a:gd name="connsiteY2" fmla="*/ 139003 h 275253"/>
                <a:gd name="connsiteX3" fmla="*/ 136251 w 275253"/>
                <a:gd name="connsiteY3" fmla="*/ 20644 h 275253"/>
              </a:gdLst>
              <a:ahLst/>
              <a:cxnLst>
                <a:cxn ang="0">
                  <a:pos x="connsiteX0" y="connsiteY0"/>
                </a:cxn>
                <a:cxn ang="0">
                  <a:pos x="connsiteX1" y="connsiteY1"/>
                </a:cxn>
                <a:cxn ang="0">
                  <a:pos x="connsiteX2" y="connsiteY2"/>
                </a:cxn>
                <a:cxn ang="0">
                  <a:pos x="connsiteX3" y="connsiteY3"/>
                </a:cxn>
              </a:cxnLst>
              <a:rect l="l" t="t" r="r" b="b"/>
              <a:pathLst>
                <a:path w="275253" h="275253">
                  <a:moveTo>
                    <a:pt x="254610" y="139003"/>
                  </a:moveTo>
                  <a:lnTo>
                    <a:pt x="136251" y="254610"/>
                  </a:lnTo>
                  <a:lnTo>
                    <a:pt x="20644" y="139003"/>
                  </a:lnTo>
                  <a:lnTo>
                    <a:pt x="136251" y="20644"/>
                  </a:lnTo>
                  <a:close/>
                </a:path>
              </a:pathLst>
            </a:custGeom>
            <a:solidFill>
              <a:schemeClr val="bg1"/>
            </a:solidFill>
            <a:ln w="9525" cap="flat">
              <a:noFill/>
              <a:prstDash val="solid"/>
              <a:miter/>
            </a:ln>
          </p:spPr>
          <p:txBody>
            <a:bodyPr rtlCol="0" anchor="ctr"/>
            <a:lstStyle/>
            <a:p>
              <a:endParaRPr lang="en-GB" sz="1800"/>
            </a:p>
          </p:txBody>
        </p:sp>
        <p:sp>
          <p:nvSpPr>
            <p:cNvPr id="28" name="Freeform: Shape 27"/>
            <p:cNvSpPr/>
            <p:nvPr/>
          </p:nvSpPr>
          <p:spPr>
            <a:xfrm>
              <a:off x="7947488" y="680652"/>
              <a:ext cx="192678" cy="633084"/>
            </a:xfrm>
            <a:custGeom>
              <a:avLst/>
              <a:gdLst>
                <a:gd name="connsiteX0" fmla="*/ 20644 w 192677"/>
                <a:gd name="connsiteY0" fmla="*/ 20644 h 633083"/>
                <a:gd name="connsiteX1" fmla="*/ 180291 w 192677"/>
                <a:gd name="connsiteY1" fmla="*/ 20644 h 633083"/>
                <a:gd name="connsiteX2" fmla="*/ 180291 w 192677"/>
                <a:gd name="connsiteY2" fmla="*/ 631708 h 633083"/>
                <a:gd name="connsiteX3" fmla="*/ 20644 w 192677"/>
                <a:gd name="connsiteY3" fmla="*/ 631708 h 633083"/>
              </a:gdLst>
              <a:ahLst/>
              <a:cxnLst>
                <a:cxn ang="0">
                  <a:pos x="connsiteX0" y="connsiteY0"/>
                </a:cxn>
                <a:cxn ang="0">
                  <a:pos x="connsiteX1" y="connsiteY1"/>
                </a:cxn>
                <a:cxn ang="0">
                  <a:pos x="connsiteX2" y="connsiteY2"/>
                </a:cxn>
                <a:cxn ang="0">
                  <a:pos x="connsiteX3" y="connsiteY3"/>
                </a:cxn>
              </a:cxnLst>
              <a:rect l="l" t="t" r="r" b="b"/>
              <a:pathLst>
                <a:path w="192677" h="633083">
                  <a:moveTo>
                    <a:pt x="20644" y="20644"/>
                  </a:moveTo>
                  <a:lnTo>
                    <a:pt x="180291" y="20644"/>
                  </a:lnTo>
                  <a:lnTo>
                    <a:pt x="180291" y="631708"/>
                  </a:lnTo>
                  <a:lnTo>
                    <a:pt x="20644" y="631708"/>
                  </a:lnTo>
                  <a:close/>
                </a:path>
              </a:pathLst>
            </a:custGeom>
            <a:solidFill>
              <a:schemeClr val="bg1"/>
            </a:solidFill>
            <a:ln w="9525" cap="flat">
              <a:noFill/>
              <a:prstDash val="solid"/>
              <a:miter/>
            </a:ln>
          </p:spPr>
          <p:txBody>
            <a:bodyPr rtlCol="0" anchor="ctr"/>
            <a:lstStyle/>
            <a:p>
              <a:endParaRPr lang="en-GB" sz="1800"/>
            </a:p>
          </p:txBody>
        </p:sp>
        <p:sp>
          <p:nvSpPr>
            <p:cNvPr id="29" name="Freeform: Shape 28"/>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19735"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30" name="Freeform: Shape 29"/>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31" name="Freeform: Shape 30"/>
            <p:cNvSpPr/>
            <p:nvPr/>
          </p:nvSpPr>
          <p:spPr>
            <a:xfrm>
              <a:off x="3488375"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3525 w 578033"/>
                <a:gd name="connsiteY16" fmla="*/ 527111 h 660609"/>
                <a:gd name="connsiteX17" fmla="*/ 218827 w 578033"/>
                <a:gd name="connsiteY17" fmla="*/ 648223 h 660609"/>
                <a:gd name="connsiteX18" fmla="*/ 20644 w 578033"/>
                <a:gd name="connsiteY18" fmla="*/ 474813 h 660609"/>
                <a:gd name="connsiteX19" fmla="*/ 337186 w 578033"/>
                <a:gd name="connsiteY19" fmla="*/ 284888 h 660609"/>
                <a:gd name="connsiteX20" fmla="*/ 428020 w 578033"/>
                <a:gd name="connsiteY20" fmla="*/ 205064 h 660609"/>
                <a:gd name="connsiteX21" fmla="*/ 273878 w 578033"/>
                <a:gd name="connsiteY21" fmla="*/ 83952 h 660609"/>
                <a:gd name="connsiteX22" fmla="*/ 116983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3675"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2" y="565647"/>
                    <a:pt x="565647" y="562894"/>
                  </a:cubicBezTo>
                  <a:lnTo>
                    <a:pt x="565647" y="623450"/>
                  </a:lnTo>
                  <a:cubicBezTo>
                    <a:pt x="549132" y="626203"/>
                    <a:pt x="538121" y="628955"/>
                    <a:pt x="518854" y="628955"/>
                  </a:cubicBezTo>
                  <a:cubicBezTo>
                    <a:pt x="447288" y="628955"/>
                    <a:pt x="433525" y="587667"/>
                    <a:pt x="433525" y="527111"/>
                  </a:cubicBezTo>
                  <a:lnTo>
                    <a:pt x="433525" y="527111"/>
                  </a:lnTo>
                  <a:cubicBezTo>
                    <a:pt x="383979" y="604182"/>
                    <a:pt x="331681" y="648223"/>
                    <a:pt x="218827" y="648223"/>
                  </a:cubicBezTo>
                  <a:cubicBezTo>
                    <a:pt x="111478" y="648223"/>
                    <a:pt x="20644" y="593172"/>
                    <a:pt x="20644" y="474813"/>
                  </a:cubicBezTo>
                  <a:cubicBezTo>
                    <a:pt x="20644" y="309661"/>
                    <a:pt x="180291" y="304156"/>
                    <a:pt x="337186" y="284888"/>
                  </a:cubicBezTo>
                  <a:cubicBezTo>
                    <a:pt x="397742" y="279383"/>
                    <a:pt x="428020" y="271125"/>
                    <a:pt x="428020" y="205064"/>
                  </a:cubicBezTo>
                  <a:cubicBezTo>
                    <a:pt x="428020" y="108725"/>
                    <a:pt x="359206" y="83952"/>
                    <a:pt x="273878" y="83952"/>
                  </a:cubicBezTo>
                  <a:cubicBezTo>
                    <a:pt x="185796" y="83952"/>
                    <a:pt x="119735" y="125240"/>
                    <a:pt x="116983" y="221579"/>
                  </a:cubicBezTo>
                  <a:lnTo>
                    <a:pt x="48169" y="221579"/>
                  </a:lnTo>
                  <a:close/>
                </a:path>
              </a:pathLst>
            </a:custGeom>
            <a:solidFill>
              <a:schemeClr val="bg1"/>
            </a:solidFill>
            <a:ln w="9525" cap="flat">
              <a:noFill/>
              <a:prstDash val="solid"/>
              <a:miter/>
            </a:ln>
          </p:spPr>
          <p:txBody>
            <a:bodyPr rtlCol="0" anchor="ctr"/>
            <a:lstStyle/>
            <a:p>
              <a:endParaRPr lang="en-GB" sz="1800"/>
            </a:p>
          </p:txBody>
        </p:sp>
        <p:sp>
          <p:nvSpPr>
            <p:cNvPr id="33" name="Freeform: Shape 32"/>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0"/>
            </a:p>
          </p:txBody>
        </p:sp>
        <p:sp>
          <p:nvSpPr>
            <p:cNvPr id="34" name="Freeform: Shape 33"/>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0"/>
            </a:p>
          </p:txBody>
        </p:sp>
        <p:sp>
          <p:nvSpPr>
            <p:cNvPr id="35" name="Freeform: Shape 34"/>
            <p:cNvSpPr/>
            <p:nvPr/>
          </p:nvSpPr>
          <p:spPr>
            <a:xfrm>
              <a:off x="4501309" y="476965"/>
              <a:ext cx="110102" cy="853287"/>
            </a:xfrm>
            <a:custGeom>
              <a:avLst/>
              <a:gdLst>
                <a:gd name="connsiteX0" fmla="*/ 20644 w 110101"/>
                <a:gd name="connsiteY0" fmla="*/ 246352 h 853286"/>
                <a:gd name="connsiteX1" fmla="*/ 92210 w 110101"/>
                <a:gd name="connsiteY1" fmla="*/ 246352 h 853286"/>
                <a:gd name="connsiteX2" fmla="*/ 92210 w 110101"/>
                <a:gd name="connsiteY2" fmla="*/ 835395 h 853286"/>
                <a:gd name="connsiteX3" fmla="*/ 20644 w 110101"/>
                <a:gd name="connsiteY3" fmla="*/ 835395 h 853286"/>
                <a:gd name="connsiteX4" fmla="*/ 20644 w 110101"/>
                <a:gd name="connsiteY4" fmla="*/ 246352 h 853286"/>
                <a:gd name="connsiteX5" fmla="*/ 20644 w 110101"/>
                <a:gd name="connsiteY5" fmla="*/ 20644 h 853286"/>
                <a:gd name="connsiteX6" fmla="*/ 92210 w 110101"/>
                <a:gd name="connsiteY6" fmla="*/ 20644 h 853286"/>
                <a:gd name="connsiteX7" fmla="*/ 92210 w 110101"/>
                <a:gd name="connsiteY7" fmla="*/ 136251 h 853286"/>
                <a:gd name="connsiteX8" fmla="*/ 20644 w 110101"/>
                <a:gd name="connsiteY8" fmla="*/ 136251 h 853286"/>
                <a:gd name="connsiteX9" fmla="*/ 20644 w 110101"/>
                <a:gd name="connsiteY9" fmla="*/ 20644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01" h="853286">
                  <a:moveTo>
                    <a:pt x="20644" y="246352"/>
                  </a:moveTo>
                  <a:lnTo>
                    <a:pt x="92210" y="246352"/>
                  </a:lnTo>
                  <a:lnTo>
                    <a:pt x="92210" y="835395"/>
                  </a:lnTo>
                  <a:lnTo>
                    <a:pt x="20644" y="835395"/>
                  </a:lnTo>
                  <a:lnTo>
                    <a:pt x="20644" y="246352"/>
                  </a:lnTo>
                  <a:close/>
                  <a:moveTo>
                    <a:pt x="20644" y="20644"/>
                  </a:moveTo>
                  <a:lnTo>
                    <a:pt x="92210" y="20644"/>
                  </a:lnTo>
                  <a:lnTo>
                    <a:pt x="92210" y="136251"/>
                  </a:lnTo>
                  <a:lnTo>
                    <a:pt x="20644" y="136251"/>
                  </a:lnTo>
                  <a:lnTo>
                    <a:pt x="20644" y="20644"/>
                  </a:lnTo>
                  <a:close/>
                </a:path>
              </a:pathLst>
            </a:custGeom>
            <a:solidFill>
              <a:schemeClr val="bg1"/>
            </a:solidFill>
            <a:ln w="9525" cap="flat">
              <a:noFill/>
              <a:prstDash val="solid"/>
              <a:miter/>
            </a:ln>
          </p:spPr>
          <p:txBody>
            <a:bodyPr rtlCol="0" anchor="ctr"/>
            <a:lstStyle/>
            <a:p>
              <a:endParaRPr lang="en-GB" sz="1800"/>
            </a:p>
          </p:txBody>
        </p:sp>
        <p:sp>
          <p:nvSpPr>
            <p:cNvPr id="36" name="Freeform: Shape 35"/>
            <p:cNvSpPr/>
            <p:nvPr/>
          </p:nvSpPr>
          <p:spPr>
            <a:xfrm>
              <a:off x="4501309" y="702673"/>
              <a:ext cx="110102" cy="605559"/>
            </a:xfrm>
            <a:custGeom>
              <a:avLst/>
              <a:gdLst>
                <a:gd name="connsiteX0" fmla="*/ 20644 w 110101"/>
                <a:gd name="connsiteY0" fmla="*/ 20644 h 605558"/>
                <a:gd name="connsiteX1" fmla="*/ 92210 w 110101"/>
                <a:gd name="connsiteY1" fmla="*/ 20644 h 605558"/>
                <a:gd name="connsiteX2" fmla="*/ 92210 w 110101"/>
                <a:gd name="connsiteY2" fmla="*/ 609687 h 605558"/>
                <a:gd name="connsiteX3" fmla="*/ 20644 w 110101"/>
                <a:gd name="connsiteY3" fmla="*/ 609687 h 605558"/>
              </a:gdLst>
              <a:ahLst/>
              <a:cxnLst>
                <a:cxn ang="0">
                  <a:pos x="connsiteX0" y="connsiteY0"/>
                </a:cxn>
                <a:cxn ang="0">
                  <a:pos x="connsiteX1" y="connsiteY1"/>
                </a:cxn>
                <a:cxn ang="0">
                  <a:pos x="connsiteX2" y="connsiteY2"/>
                </a:cxn>
                <a:cxn ang="0">
                  <a:pos x="connsiteX3" y="connsiteY3"/>
                </a:cxn>
              </a:cxnLst>
              <a:rect l="l" t="t" r="r" b="b"/>
              <a:pathLst>
                <a:path w="110101" h="605558">
                  <a:moveTo>
                    <a:pt x="20644" y="20644"/>
                  </a:moveTo>
                  <a:lnTo>
                    <a:pt x="92210" y="20644"/>
                  </a:lnTo>
                  <a:lnTo>
                    <a:pt x="92210" y="609687"/>
                  </a:lnTo>
                  <a:lnTo>
                    <a:pt x="20644" y="609687"/>
                  </a:lnTo>
                  <a:close/>
                </a:path>
              </a:pathLst>
            </a:custGeom>
            <a:solidFill>
              <a:schemeClr val="bg1"/>
            </a:solidFill>
            <a:ln w="9525" cap="flat">
              <a:noFill/>
              <a:prstDash val="solid"/>
              <a:miter/>
            </a:ln>
          </p:spPr>
          <p:txBody>
            <a:bodyPr rtlCol="0" anchor="ctr"/>
            <a:lstStyle/>
            <a:p>
              <a:endParaRPr lang="en-GB" sz="1800"/>
            </a:p>
          </p:txBody>
        </p:sp>
        <p:sp>
          <p:nvSpPr>
            <p:cNvPr id="37" name="Freeform: Shape 36"/>
            <p:cNvSpPr/>
            <p:nvPr/>
          </p:nvSpPr>
          <p:spPr>
            <a:xfrm>
              <a:off x="4501309" y="476965"/>
              <a:ext cx="110102" cy="137627"/>
            </a:xfrm>
            <a:custGeom>
              <a:avLst/>
              <a:gdLst>
                <a:gd name="connsiteX0" fmla="*/ 20644 w 110101"/>
                <a:gd name="connsiteY0" fmla="*/ 20644 h 137626"/>
                <a:gd name="connsiteX1" fmla="*/ 92210 w 110101"/>
                <a:gd name="connsiteY1" fmla="*/ 20644 h 137626"/>
                <a:gd name="connsiteX2" fmla="*/ 92210 w 110101"/>
                <a:gd name="connsiteY2" fmla="*/ 136251 h 137626"/>
                <a:gd name="connsiteX3" fmla="*/ 20644 w 110101"/>
                <a:gd name="connsiteY3" fmla="*/ 136251 h 137626"/>
              </a:gdLst>
              <a:ahLst/>
              <a:cxnLst>
                <a:cxn ang="0">
                  <a:pos x="connsiteX0" y="connsiteY0"/>
                </a:cxn>
                <a:cxn ang="0">
                  <a:pos x="connsiteX1" y="connsiteY1"/>
                </a:cxn>
                <a:cxn ang="0">
                  <a:pos x="connsiteX2" y="connsiteY2"/>
                </a:cxn>
                <a:cxn ang="0">
                  <a:pos x="connsiteX3" y="connsiteY3"/>
                </a:cxn>
              </a:cxnLst>
              <a:rect l="l" t="t" r="r" b="b"/>
              <a:pathLst>
                <a:path w="110101" h="137626">
                  <a:moveTo>
                    <a:pt x="20644" y="20644"/>
                  </a:moveTo>
                  <a:lnTo>
                    <a:pt x="92210" y="20644"/>
                  </a:lnTo>
                  <a:lnTo>
                    <a:pt x="92210" y="136251"/>
                  </a:lnTo>
                  <a:lnTo>
                    <a:pt x="20644" y="136251"/>
                  </a:lnTo>
                  <a:close/>
                </a:path>
              </a:pathLst>
            </a:custGeom>
            <a:solidFill>
              <a:schemeClr val="bg1"/>
            </a:solidFill>
            <a:ln w="9525" cap="flat">
              <a:noFill/>
              <a:prstDash val="solid"/>
              <a:miter/>
            </a:ln>
          </p:spPr>
          <p:txBody>
            <a:bodyPr rtlCol="0" anchor="ctr"/>
            <a:lstStyle/>
            <a:p>
              <a:endParaRPr lang="en-GB" sz="1800"/>
            </a:p>
          </p:txBody>
        </p:sp>
        <p:sp>
          <p:nvSpPr>
            <p:cNvPr id="59" name="Freeform: Shape 58"/>
            <p:cNvSpPr/>
            <p:nvPr/>
          </p:nvSpPr>
          <p:spPr>
            <a:xfrm>
              <a:off x="4680224" y="686158"/>
              <a:ext cx="578033" cy="660609"/>
            </a:xfrm>
            <a:custGeom>
              <a:avLst/>
              <a:gdLst>
                <a:gd name="connsiteX0" fmla="*/ 92210 w 578033"/>
                <a:gd name="connsiteY0" fmla="*/ 331681 h 660609"/>
                <a:gd name="connsiteX1" fmla="*/ 298650 w 578033"/>
                <a:gd name="connsiteY1" fmla="*/ 582162 h 660609"/>
                <a:gd name="connsiteX2" fmla="*/ 505091 w 578033"/>
                <a:gd name="connsiteY2" fmla="*/ 331681 h 660609"/>
                <a:gd name="connsiteX3" fmla="*/ 298650 w 578033"/>
                <a:gd name="connsiteY3" fmla="*/ 81200 h 660609"/>
                <a:gd name="connsiteX4" fmla="*/ 92210 w 578033"/>
                <a:gd name="connsiteY4" fmla="*/ 331681 h 660609"/>
                <a:gd name="connsiteX5" fmla="*/ 576657 w 578033"/>
                <a:gd name="connsiteY5" fmla="*/ 331681 h 660609"/>
                <a:gd name="connsiteX6" fmla="*/ 298650 w 578033"/>
                <a:gd name="connsiteY6" fmla="*/ 642718 h 660609"/>
                <a:gd name="connsiteX7" fmla="*/ 20644 w 578033"/>
                <a:gd name="connsiteY7" fmla="*/ 331681 h 660609"/>
                <a:gd name="connsiteX8" fmla="*/ 298650 w 578033"/>
                <a:gd name="connsiteY8" fmla="*/ 20644 h 660609"/>
                <a:gd name="connsiteX9" fmla="*/ 576657 w 578033"/>
                <a:gd name="connsiteY9" fmla="*/ 331681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033" h="660609">
                  <a:moveTo>
                    <a:pt x="92210" y="331681"/>
                  </a:moveTo>
                  <a:cubicBezTo>
                    <a:pt x="92210" y="458298"/>
                    <a:pt x="161023" y="582162"/>
                    <a:pt x="298650" y="582162"/>
                  </a:cubicBezTo>
                  <a:cubicBezTo>
                    <a:pt x="436277" y="582162"/>
                    <a:pt x="505091" y="455545"/>
                    <a:pt x="505091" y="331681"/>
                  </a:cubicBezTo>
                  <a:cubicBezTo>
                    <a:pt x="505091" y="205064"/>
                    <a:pt x="436277" y="81200"/>
                    <a:pt x="298650" y="81200"/>
                  </a:cubicBezTo>
                  <a:cubicBezTo>
                    <a:pt x="161023" y="81200"/>
                    <a:pt x="92210" y="205064"/>
                    <a:pt x="92210" y="331681"/>
                  </a:cubicBezTo>
                  <a:moveTo>
                    <a:pt x="576657" y="331681"/>
                  </a:moveTo>
                  <a:cubicBezTo>
                    <a:pt x="576657" y="499586"/>
                    <a:pt x="477565" y="642718"/>
                    <a:pt x="298650" y="642718"/>
                  </a:cubicBezTo>
                  <a:cubicBezTo>
                    <a:pt x="119735" y="642718"/>
                    <a:pt x="20644" y="499586"/>
                    <a:pt x="20644" y="331681"/>
                  </a:cubicBezTo>
                  <a:cubicBezTo>
                    <a:pt x="20644" y="163776"/>
                    <a:pt x="119735" y="20644"/>
                    <a:pt x="298650" y="20644"/>
                  </a:cubicBezTo>
                  <a:cubicBezTo>
                    <a:pt x="477565" y="20644"/>
                    <a:pt x="576657" y="163776"/>
                    <a:pt x="576657" y="331681"/>
                  </a:cubicBezTo>
                </a:path>
              </a:pathLst>
            </a:custGeom>
            <a:solidFill>
              <a:schemeClr val="bg1"/>
            </a:solidFill>
            <a:ln w="9525" cap="flat">
              <a:noFill/>
              <a:prstDash val="solid"/>
              <a:miter/>
            </a:ln>
          </p:spPr>
          <p:txBody>
            <a:bodyPr rtlCol="0" anchor="ctr"/>
            <a:lstStyle/>
            <a:p>
              <a:endParaRPr lang="en-GB" sz="1800"/>
            </a:p>
          </p:txBody>
        </p:sp>
        <p:sp>
          <p:nvSpPr>
            <p:cNvPr id="60" name="Freeform: Shape 59"/>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61" name="Freeform: Shape 60"/>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62" name="Freeform: Shape 61"/>
            <p:cNvSpPr/>
            <p:nvPr/>
          </p:nvSpPr>
          <p:spPr>
            <a:xfrm>
              <a:off x="5918867"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0772 w 578033"/>
                <a:gd name="connsiteY16" fmla="*/ 527111 h 660609"/>
                <a:gd name="connsiteX17" fmla="*/ 216074 w 578033"/>
                <a:gd name="connsiteY17" fmla="*/ 648223 h 660609"/>
                <a:gd name="connsiteX18" fmla="*/ 20644 w 578033"/>
                <a:gd name="connsiteY18" fmla="*/ 474813 h 660609"/>
                <a:gd name="connsiteX19" fmla="*/ 334433 w 578033"/>
                <a:gd name="connsiteY19" fmla="*/ 284888 h 660609"/>
                <a:gd name="connsiteX20" fmla="*/ 425267 w 578033"/>
                <a:gd name="connsiteY20" fmla="*/ 205064 h 660609"/>
                <a:gd name="connsiteX21" fmla="*/ 271125 w 578033"/>
                <a:gd name="connsiteY21" fmla="*/ 83952 h 660609"/>
                <a:gd name="connsiteX22" fmla="*/ 114230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6427"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1" y="565647"/>
                    <a:pt x="565647" y="562894"/>
                  </a:cubicBezTo>
                  <a:lnTo>
                    <a:pt x="565647" y="623450"/>
                  </a:lnTo>
                  <a:cubicBezTo>
                    <a:pt x="549131" y="626203"/>
                    <a:pt x="538121" y="628955"/>
                    <a:pt x="518854" y="628955"/>
                  </a:cubicBezTo>
                  <a:cubicBezTo>
                    <a:pt x="447288" y="628955"/>
                    <a:pt x="433525" y="587667"/>
                    <a:pt x="433525" y="527111"/>
                  </a:cubicBezTo>
                  <a:lnTo>
                    <a:pt x="430772" y="527111"/>
                  </a:lnTo>
                  <a:cubicBezTo>
                    <a:pt x="381227" y="604182"/>
                    <a:pt x="328928" y="648223"/>
                    <a:pt x="216074" y="648223"/>
                  </a:cubicBezTo>
                  <a:cubicBezTo>
                    <a:pt x="108725" y="648223"/>
                    <a:pt x="20644" y="593172"/>
                    <a:pt x="20644" y="474813"/>
                  </a:cubicBezTo>
                  <a:cubicBezTo>
                    <a:pt x="20644" y="309661"/>
                    <a:pt x="180291" y="304156"/>
                    <a:pt x="334433" y="284888"/>
                  </a:cubicBezTo>
                  <a:cubicBezTo>
                    <a:pt x="392237" y="279383"/>
                    <a:pt x="425267" y="271125"/>
                    <a:pt x="425267" y="205064"/>
                  </a:cubicBezTo>
                  <a:cubicBezTo>
                    <a:pt x="425267" y="108725"/>
                    <a:pt x="356454" y="83952"/>
                    <a:pt x="271125" y="83952"/>
                  </a:cubicBezTo>
                  <a:cubicBezTo>
                    <a:pt x="183044" y="83952"/>
                    <a:pt x="116983" y="125240"/>
                    <a:pt x="114230" y="221579"/>
                  </a:cubicBezTo>
                  <a:lnTo>
                    <a:pt x="48169" y="221579"/>
                  </a:lnTo>
                  <a:close/>
                </a:path>
              </a:pathLst>
            </a:custGeom>
            <a:solidFill>
              <a:schemeClr val="bg1"/>
            </a:solidFill>
            <a:ln w="9525" cap="flat">
              <a:noFill/>
              <a:prstDash val="solid"/>
              <a:miter/>
            </a:ln>
          </p:spPr>
          <p:txBody>
            <a:bodyPr rtlCol="0" anchor="ctr"/>
            <a:lstStyle/>
            <a:p>
              <a:endParaRPr lang="en-GB" sz="1800"/>
            </a:p>
          </p:txBody>
        </p:sp>
        <p:sp>
          <p:nvSpPr>
            <p:cNvPr id="63" name="Freeform: Shape 62"/>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0"/>
            </a:p>
          </p:txBody>
        </p:sp>
        <p:sp>
          <p:nvSpPr>
            <p:cNvPr id="64" name="Freeform: Shape 63"/>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0"/>
            </a:p>
          </p:txBody>
        </p:sp>
        <p:sp>
          <p:nvSpPr>
            <p:cNvPr id="65" name="Freeform: Shape 64"/>
            <p:cNvSpPr/>
            <p:nvPr/>
          </p:nvSpPr>
          <p:spPr>
            <a:xfrm>
              <a:off x="6766649" y="666890"/>
              <a:ext cx="605559" cy="908338"/>
            </a:xfrm>
            <a:custGeom>
              <a:avLst/>
              <a:gdLst>
                <a:gd name="connsiteX0" fmla="*/ 312413 w 605558"/>
                <a:gd name="connsiteY0" fmla="*/ 516101 h 908337"/>
                <a:gd name="connsiteX1" fmla="*/ 447288 w 605558"/>
                <a:gd name="connsiteY1" fmla="*/ 339939 h 908337"/>
                <a:gd name="connsiteX2" fmla="*/ 309661 w 605558"/>
                <a:gd name="connsiteY2" fmla="*/ 161024 h 908337"/>
                <a:gd name="connsiteX3" fmla="*/ 185796 w 605558"/>
                <a:gd name="connsiteY3" fmla="*/ 345444 h 908337"/>
                <a:gd name="connsiteX4" fmla="*/ 312413 w 605558"/>
                <a:gd name="connsiteY4" fmla="*/ 516101 h 908337"/>
                <a:gd name="connsiteX5" fmla="*/ 604182 w 605558"/>
                <a:gd name="connsiteY5" fmla="*/ 37159 h 908337"/>
                <a:gd name="connsiteX6" fmla="*/ 604182 w 605558"/>
                <a:gd name="connsiteY6" fmla="*/ 615192 h 908337"/>
                <a:gd name="connsiteX7" fmla="*/ 298650 w 605558"/>
                <a:gd name="connsiteY7" fmla="*/ 895951 h 908337"/>
                <a:gd name="connsiteX8" fmla="*/ 34407 w 605558"/>
                <a:gd name="connsiteY8" fmla="*/ 714284 h 908337"/>
                <a:gd name="connsiteX9" fmla="*/ 207816 w 605558"/>
                <a:gd name="connsiteY9" fmla="*/ 714284 h 908337"/>
                <a:gd name="connsiteX10" fmla="*/ 320671 w 605558"/>
                <a:gd name="connsiteY10" fmla="*/ 774840 h 908337"/>
                <a:gd name="connsiteX11" fmla="*/ 447288 w 605558"/>
                <a:gd name="connsiteY11" fmla="*/ 634460 h 908337"/>
                <a:gd name="connsiteX12" fmla="*/ 447288 w 605558"/>
                <a:gd name="connsiteY12" fmla="*/ 560142 h 908337"/>
                <a:gd name="connsiteX13" fmla="*/ 444535 w 605558"/>
                <a:gd name="connsiteY13" fmla="*/ 557389 h 908337"/>
                <a:gd name="connsiteX14" fmla="*/ 282135 w 605558"/>
                <a:gd name="connsiteY14" fmla="*/ 648223 h 908337"/>
                <a:gd name="connsiteX15" fmla="*/ 20644 w 605558"/>
                <a:gd name="connsiteY15" fmla="*/ 334433 h 908337"/>
                <a:gd name="connsiteX16" fmla="*/ 271125 w 605558"/>
                <a:gd name="connsiteY16" fmla="*/ 20644 h 908337"/>
                <a:gd name="connsiteX17" fmla="*/ 447288 w 605558"/>
                <a:gd name="connsiteY17" fmla="*/ 127993 h 908337"/>
                <a:gd name="connsiteX18" fmla="*/ 450040 w 605558"/>
                <a:gd name="connsiteY18" fmla="*/ 127993 h 908337"/>
                <a:gd name="connsiteX19" fmla="*/ 450040 w 605558"/>
                <a:gd name="connsiteY19" fmla="*/ 37159 h 908337"/>
                <a:gd name="connsiteX20" fmla="*/ 604182 w 605558"/>
                <a:gd name="connsiteY20" fmla="*/ 37159 h 90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558" h="908337">
                  <a:moveTo>
                    <a:pt x="312413" y="516101"/>
                  </a:moveTo>
                  <a:cubicBezTo>
                    <a:pt x="419762" y="516101"/>
                    <a:pt x="447288" y="422515"/>
                    <a:pt x="447288" y="339939"/>
                  </a:cubicBezTo>
                  <a:cubicBezTo>
                    <a:pt x="447288" y="240847"/>
                    <a:pt x="400494" y="161024"/>
                    <a:pt x="309661" y="161024"/>
                  </a:cubicBezTo>
                  <a:cubicBezTo>
                    <a:pt x="251857" y="161024"/>
                    <a:pt x="185796" y="205064"/>
                    <a:pt x="185796" y="345444"/>
                  </a:cubicBezTo>
                  <a:cubicBezTo>
                    <a:pt x="185796" y="422515"/>
                    <a:pt x="216074" y="516101"/>
                    <a:pt x="312413" y="516101"/>
                  </a:cubicBezTo>
                  <a:moveTo>
                    <a:pt x="604182" y="37159"/>
                  </a:moveTo>
                  <a:lnTo>
                    <a:pt x="604182" y="615192"/>
                  </a:lnTo>
                  <a:cubicBezTo>
                    <a:pt x="604182" y="719789"/>
                    <a:pt x="595925" y="895951"/>
                    <a:pt x="298650" y="895951"/>
                  </a:cubicBezTo>
                  <a:cubicBezTo>
                    <a:pt x="174786" y="895951"/>
                    <a:pt x="42664" y="840901"/>
                    <a:pt x="34407" y="714284"/>
                  </a:cubicBezTo>
                  <a:lnTo>
                    <a:pt x="207816" y="714284"/>
                  </a:lnTo>
                  <a:cubicBezTo>
                    <a:pt x="216074" y="744562"/>
                    <a:pt x="227084" y="774840"/>
                    <a:pt x="320671" y="774840"/>
                  </a:cubicBezTo>
                  <a:cubicBezTo>
                    <a:pt x="405999" y="774840"/>
                    <a:pt x="447288" y="733552"/>
                    <a:pt x="447288" y="634460"/>
                  </a:cubicBezTo>
                  <a:lnTo>
                    <a:pt x="447288" y="560142"/>
                  </a:lnTo>
                  <a:lnTo>
                    <a:pt x="444535" y="557389"/>
                  </a:lnTo>
                  <a:cubicBezTo>
                    <a:pt x="419762" y="604182"/>
                    <a:pt x="378474" y="648223"/>
                    <a:pt x="282135" y="648223"/>
                  </a:cubicBezTo>
                  <a:cubicBezTo>
                    <a:pt x="136251" y="648223"/>
                    <a:pt x="20644" y="546379"/>
                    <a:pt x="20644" y="334433"/>
                  </a:cubicBezTo>
                  <a:cubicBezTo>
                    <a:pt x="20644" y="125241"/>
                    <a:pt x="139003" y="20644"/>
                    <a:pt x="271125" y="20644"/>
                  </a:cubicBezTo>
                  <a:cubicBezTo>
                    <a:pt x="383979" y="20644"/>
                    <a:pt x="428019" y="86705"/>
                    <a:pt x="447288" y="127993"/>
                  </a:cubicBezTo>
                  <a:lnTo>
                    <a:pt x="450040" y="127993"/>
                  </a:lnTo>
                  <a:lnTo>
                    <a:pt x="450040" y="37159"/>
                  </a:lnTo>
                  <a:lnTo>
                    <a:pt x="604182" y="37159"/>
                  </a:lnTo>
                  <a:close/>
                </a:path>
              </a:pathLst>
            </a:custGeom>
            <a:solidFill>
              <a:schemeClr val="bg1"/>
            </a:solidFill>
            <a:ln w="9525" cap="flat">
              <a:noFill/>
              <a:prstDash val="solid"/>
              <a:miter/>
            </a:ln>
          </p:spPr>
          <p:txBody>
            <a:bodyPr rtlCol="0" anchor="ctr"/>
            <a:lstStyle/>
            <a:p>
              <a:endParaRPr lang="en-GB" sz="1800"/>
            </a:p>
          </p:txBody>
        </p:sp>
        <p:sp>
          <p:nvSpPr>
            <p:cNvPr id="66" name="Freeform: Shape 65"/>
            <p:cNvSpPr/>
            <p:nvPr/>
          </p:nvSpPr>
          <p:spPr>
            <a:xfrm>
              <a:off x="7485061" y="666890"/>
              <a:ext cx="385355" cy="660609"/>
            </a:xfrm>
            <a:custGeom>
              <a:avLst/>
              <a:gdLst>
                <a:gd name="connsiteX0" fmla="*/ 23397 w 385355"/>
                <a:gd name="connsiteY0" fmla="*/ 37159 h 660609"/>
                <a:gd name="connsiteX1" fmla="*/ 174786 w 385355"/>
                <a:gd name="connsiteY1" fmla="*/ 37159 h 660609"/>
                <a:gd name="connsiteX2" fmla="*/ 174786 w 385355"/>
                <a:gd name="connsiteY2" fmla="*/ 141756 h 660609"/>
                <a:gd name="connsiteX3" fmla="*/ 177539 w 385355"/>
                <a:gd name="connsiteY3" fmla="*/ 141756 h 660609"/>
                <a:gd name="connsiteX4" fmla="*/ 342691 w 385355"/>
                <a:gd name="connsiteY4" fmla="*/ 20644 h 660609"/>
                <a:gd name="connsiteX5" fmla="*/ 372969 w 385355"/>
                <a:gd name="connsiteY5" fmla="*/ 23397 h 660609"/>
                <a:gd name="connsiteX6" fmla="*/ 372969 w 385355"/>
                <a:gd name="connsiteY6" fmla="*/ 185796 h 660609"/>
                <a:gd name="connsiteX7" fmla="*/ 326176 w 385355"/>
                <a:gd name="connsiteY7" fmla="*/ 183044 h 660609"/>
                <a:gd name="connsiteX8" fmla="*/ 180291 w 385355"/>
                <a:gd name="connsiteY8" fmla="*/ 328928 h 660609"/>
                <a:gd name="connsiteX9" fmla="*/ 180291 w 385355"/>
                <a:gd name="connsiteY9" fmla="*/ 645470 h 660609"/>
                <a:gd name="connsiteX10" fmla="*/ 20644 w 385355"/>
                <a:gd name="connsiteY10" fmla="*/ 645470 h 660609"/>
                <a:gd name="connsiteX11" fmla="*/ 20644 w 385355"/>
                <a:gd name="connsiteY11" fmla="*/ 3715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55" h="660609">
                  <a:moveTo>
                    <a:pt x="23397" y="37159"/>
                  </a:moveTo>
                  <a:lnTo>
                    <a:pt x="174786" y="37159"/>
                  </a:lnTo>
                  <a:lnTo>
                    <a:pt x="174786" y="141756"/>
                  </a:lnTo>
                  <a:lnTo>
                    <a:pt x="177539" y="141756"/>
                  </a:lnTo>
                  <a:cubicBezTo>
                    <a:pt x="210569" y="81200"/>
                    <a:pt x="246352" y="20644"/>
                    <a:pt x="342691" y="20644"/>
                  </a:cubicBezTo>
                  <a:cubicBezTo>
                    <a:pt x="353701" y="20644"/>
                    <a:pt x="361959" y="20644"/>
                    <a:pt x="372969" y="23397"/>
                  </a:cubicBezTo>
                  <a:lnTo>
                    <a:pt x="372969" y="185796"/>
                  </a:lnTo>
                  <a:cubicBezTo>
                    <a:pt x="359206" y="183044"/>
                    <a:pt x="342691" y="183044"/>
                    <a:pt x="326176" y="183044"/>
                  </a:cubicBezTo>
                  <a:cubicBezTo>
                    <a:pt x="202312" y="183044"/>
                    <a:pt x="180291" y="260115"/>
                    <a:pt x="180291" y="328928"/>
                  </a:cubicBezTo>
                  <a:lnTo>
                    <a:pt x="180291" y="645470"/>
                  </a:lnTo>
                  <a:lnTo>
                    <a:pt x="20644" y="645470"/>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67" name="Freeform: Shape 66"/>
            <p:cNvSpPr/>
            <p:nvPr/>
          </p:nvSpPr>
          <p:spPr>
            <a:xfrm>
              <a:off x="8206226" y="471460"/>
              <a:ext cx="633084" cy="853287"/>
            </a:xfrm>
            <a:custGeom>
              <a:avLst/>
              <a:gdLst>
                <a:gd name="connsiteX0" fmla="*/ 320671 w 633083"/>
                <a:gd name="connsiteY0" fmla="*/ 725294 h 853286"/>
                <a:gd name="connsiteX1" fmla="*/ 461050 w 633083"/>
                <a:gd name="connsiteY1" fmla="*/ 549131 h 853286"/>
                <a:gd name="connsiteX2" fmla="*/ 323423 w 633083"/>
                <a:gd name="connsiteY2" fmla="*/ 353701 h 853286"/>
                <a:gd name="connsiteX3" fmla="*/ 188549 w 633083"/>
                <a:gd name="connsiteY3" fmla="*/ 540874 h 853286"/>
                <a:gd name="connsiteX4" fmla="*/ 320671 w 633083"/>
                <a:gd name="connsiteY4" fmla="*/ 725294 h 853286"/>
                <a:gd name="connsiteX5" fmla="*/ 612440 w 633083"/>
                <a:gd name="connsiteY5" fmla="*/ 840901 h 853286"/>
                <a:gd name="connsiteX6" fmla="*/ 455545 w 633083"/>
                <a:gd name="connsiteY6" fmla="*/ 840901 h 853286"/>
                <a:gd name="connsiteX7" fmla="*/ 455545 w 633083"/>
                <a:gd name="connsiteY7" fmla="*/ 763829 h 853286"/>
                <a:gd name="connsiteX8" fmla="*/ 452793 w 633083"/>
                <a:gd name="connsiteY8" fmla="*/ 763829 h 853286"/>
                <a:gd name="connsiteX9" fmla="*/ 276630 w 633083"/>
                <a:gd name="connsiteY9" fmla="*/ 857416 h 853286"/>
                <a:gd name="connsiteX10" fmla="*/ 20644 w 633083"/>
                <a:gd name="connsiteY10" fmla="*/ 529864 h 853286"/>
                <a:gd name="connsiteX11" fmla="*/ 271125 w 633083"/>
                <a:gd name="connsiteY11" fmla="*/ 216074 h 853286"/>
                <a:gd name="connsiteX12" fmla="*/ 447288 w 633083"/>
                <a:gd name="connsiteY12" fmla="*/ 309661 h 853286"/>
                <a:gd name="connsiteX13" fmla="*/ 450040 w 633083"/>
                <a:gd name="connsiteY13" fmla="*/ 309661 h 853286"/>
                <a:gd name="connsiteX14" fmla="*/ 450040 w 633083"/>
                <a:gd name="connsiteY14" fmla="*/ 20644 h 853286"/>
                <a:gd name="connsiteX15" fmla="*/ 609688 w 633083"/>
                <a:gd name="connsiteY15" fmla="*/ 20644 h 853286"/>
                <a:gd name="connsiteX16" fmla="*/ 609688 w 633083"/>
                <a:gd name="connsiteY16" fmla="*/ 840901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3083" h="853286">
                  <a:moveTo>
                    <a:pt x="320671" y="725294"/>
                  </a:moveTo>
                  <a:cubicBezTo>
                    <a:pt x="422515" y="725294"/>
                    <a:pt x="461050" y="639965"/>
                    <a:pt x="461050" y="549131"/>
                  </a:cubicBezTo>
                  <a:cubicBezTo>
                    <a:pt x="461050" y="452793"/>
                    <a:pt x="433525" y="353701"/>
                    <a:pt x="323423" y="353701"/>
                  </a:cubicBezTo>
                  <a:cubicBezTo>
                    <a:pt x="221579" y="353701"/>
                    <a:pt x="188549" y="444535"/>
                    <a:pt x="188549" y="540874"/>
                  </a:cubicBezTo>
                  <a:cubicBezTo>
                    <a:pt x="188549" y="615192"/>
                    <a:pt x="216074" y="725294"/>
                    <a:pt x="320671" y="725294"/>
                  </a:cubicBezTo>
                  <a:moveTo>
                    <a:pt x="612440" y="840901"/>
                  </a:moveTo>
                  <a:lnTo>
                    <a:pt x="455545" y="840901"/>
                  </a:lnTo>
                  <a:lnTo>
                    <a:pt x="455545" y="763829"/>
                  </a:lnTo>
                  <a:lnTo>
                    <a:pt x="452793" y="763829"/>
                  </a:lnTo>
                  <a:cubicBezTo>
                    <a:pt x="414257" y="832643"/>
                    <a:pt x="342691" y="857416"/>
                    <a:pt x="276630" y="857416"/>
                  </a:cubicBezTo>
                  <a:cubicBezTo>
                    <a:pt x="97715" y="857416"/>
                    <a:pt x="20644" y="697769"/>
                    <a:pt x="20644" y="529864"/>
                  </a:cubicBezTo>
                  <a:cubicBezTo>
                    <a:pt x="20644" y="320671"/>
                    <a:pt x="139003" y="216074"/>
                    <a:pt x="271125" y="216074"/>
                  </a:cubicBezTo>
                  <a:cubicBezTo>
                    <a:pt x="372969" y="216074"/>
                    <a:pt x="422515" y="271125"/>
                    <a:pt x="447288" y="309661"/>
                  </a:cubicBezTo>
                  <a:lnTo>
                    <a:pt x="450040" y="309661"/>
                  </a:lnTo>
                  <a:lnTo>
                    <a:pt x="450040" y="20644"/>
                  </a:lnTo>
                  <a:lnTo>
                    <a:pt x="609688" y="20644"/>
                  </a:lnTo>
                  <a:lnTo>
                    <a:pt x="609688" y="840901"/>
                  </a:lnTo>
                  <a:close/>
                </a:path>
              </a:pathLst>
            </a:custGeom>
            <a:solidFill>
              <a:schemeClr val="bg1"/>
            </a:solidFill>
            <a:ln w="9525" cap="flat">
              <a:noFill/>
              <a:prstDash val="solid"/>
              <a:miter/>
            </a:ln>
          </p:spPr>
          <p:txBody>
            <a:bodyPr rtlCol="0" anchor="ctr"/>
            <a:lstStyle/>
            <a:p>
              <a:endParaRPr lang="en-GB" sz="1800"/>
            </a:p>
          </p:txBody>
        </p:sp>
      </p:grpSp>
      <p:sp>
        <p:nvSpPr>
          <p:cNvPr id="39" name="Round Diagonal Corner Rectangle 4">
            <a:extLst>
              <a:ext uri="{FF2B5EF4-FFF2-40B4-BE49-F238E27FC236}">
                <a16:creationId xmlns:a16="http://schemas.microsoft.com/office/drawing/2014/main" id="{F9165663-BF58-46EF-B3DC-0074C1C16B3C}"/>
              </a:ext>
            </a:extLst>
          </p:cNvPr>
          <p:cNvSpPr/>
          <p:nvPr userDrawn="1"/>
        </p:nvSpPr>
        <p:spPr>
          <a:xfrm>
            <a:off x="12275234" y="0"/>
            <a:ext cx="2707513" cy="1931758"/>
          </a:xfrm>
          <a:prstGeom prst="rect">
            <a:avLst/>
          </a:prstGeom>
          <a:solidFill>
            <a:sysClr val="window" lastClr="FFFFFF">
              <a:lumMod val="95000"/>
            </a:sysClr>
          </a:solidFill>
          <a:ln w="6350" cap="flat" cmpd="sng" algn="ctr">
            <a:noFill/>
            <a:prstDash val="solid"/>
            <a:miter lim="800000"/>
          </a:ln>
          <a:effectLst/>
        </p:spPr>
        <p:txBody>
          <a:bodyPr wrap="square" lIns="42138" tIns="42138" rIns="42138" bIns="42138" rtlCol="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a:t>
            </a: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pdating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2092088371"/>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Divider - Electricity Transmission">
    <p:bg>
      <p:bgPr>
        <a:solidFill>
          <a:schemeClr val="accent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6EA4CB8-B76A-4A4F-B30A-6D19D7F51922}"/>
              </a:ext>
            </a:extLst>
          </p:cNvPr>
          <p:cNvSpPr>
            <a:spLocks noGrp="1"/>
          </p:cNvSpPr>
          <p:nvPr>
            <p:ph type="body" sz="quarter" idx="15" hasCustomPrompt="1"/>
          </p:nvPr>
        </p:nvSpPr>
        <p:spPr>
          <a:xfrm>
            <a:off x="601107" y="3044280"/>
            <a:ext cx="5255711" cy="769441"/>
          </a:xfrm>
        </p:spPr>
        <p:txBody>
          <a:bodyPr/>
          <a:lstStyle>
            <a:lvl1pPr>
              <a:spcAft>
                <a:spcPts val="0"/>
              </a:spcAft>
              <a:defRPr lang="en-US" sz="3200" b="1" dirty="0" smtClean="0">
                <a:solidFill>
                  <a:schemeClr val="bg1"/>
                </a:solidFill>
                <a:latin typeface="+mj-lt"/>
                <a:ea typeface="+mj-ea"/>
                <a:cs typeface="+mj-cs"/>
              </a:defRPr>
            </a:lvl1pPr>
            <a:lvl2pPr>
              <a:spcAft>
                <a:spcPts val="0"/>
              </a:spcAft>
              <a:defRPr lang="en-GB" sz="1800" b="0" dirty="0">
                <a:solidFill>
                  <a:schemeClr val="bg1"/>
                </a:solidFill>
                <a:latin typeface="+mj-lt"/>
                <a:ea typeface="+mj-ea"/>
                <a:cs typeface="+mj-cs"/>
              </a:defRPr>
            </a:lvl2pPr>
          </a:lstStyle>
          <a:p>
            <a:pPr lvl="0"/>
            <a:r>
              <a:rPr lang="en-US"/>
              <a:t>Title</a:t>
            </a:r>
          </a:p>
          <a:p>
            <a:pPr lvl="1"/>
            <a:r>
              <a:rPr lang="en-US"/>
              <a:t>Sub heading</a:t>
            </a:r>
            <a:endParaRPr lang="en-GB"/>
          </a:p>
        </p:txBody>
      </p:sp>
      <p:sp>
        <p:nvSpPr>
          <p:cNvPr id="12" name="Text Placeholder 11">
            <a:extLst>
              <a:ext uri="{FF2B5EF4-FFF2-40B4-BE49-F238E27FC236}">
                <a16:creationId xmlns:a16="http://schemas.microsoft.com/office/drawing/2014/main" id="{8324416E-20A7-468D-9CF8-500D2A91B3F2}"/>
              </a:ext>
            </a:extLst>
          </p:cNvPr>
          <p:cNvSpPr>
            <a:spLocks noGrp="1"/>
          </p:cNvSpPr>
          <p:nvPr>
            <p:ph type="body" sz="quarter" idx="17" hasCustomPrompt="1"/>
          </p:nvPr>
        </p:nvSpPr>
        <p:spPr>
          <a:xfrm>
            <a:off x="550307" y="1052527"/>
            <a:ext cx="3464989" cy="1769715"/>
          </a:xfrm>
        </p:spPr>
        <p:txBody>
          <a:bodyPr anchor="b" anchorCtr="0"/>
          <a:lstStyle>
            <a:lvl1pPr>
              <a:defRPr sz="11500">
                <a:solidFill>
                  <a:schemeClr val="bg1"/>
                </a:solidFill>
              </a:defRPr>
            </a:lvl1pPr>
          </a:lstStyle>
          <a:p>
            <a:pPr lvl="0"/>
            <a:r>
              <a:rPr lang="en-US"/>
              <a:t>##</a:t>
            </a:r>
            <a:endParaRPr lang="en-GB"/>
          </a:p>
        </p:txBody>
      </p:sp>
      <p:sp>
        <p:nvSpPr>
          <p:cNvPr id="38" name="Picture Placeholder 37">
            <a:extLst>
              <a:ext uri="{FF2B5EF4-FFF2-40B4-BE49-F238E27FC236}">
                <a16:creationId xmlns:a16="http://schemas.microsoft.com/office/drawing/2014/main" id="{09CC1F6E-8547-404B-8A3D-7CD83974A0BC}"/>
              </a:ext>
            </a:extLst>
          </p:cNvPr>
          <p:cNvSpPr>
            <a:spLocks noGrp="1"/>
          </p:cNvSpPr>
          <p:nvPr>
            <p:ph type="pic" sz="quarter" idx="18" hasCustomPrompt="1"/>
          </p:nvPr>
        </p:nvSpPr>
        <p:spPr bwMode="gray">
          <a:xfrm>
            <a:off x="5403600" y="6368"/>
            <a:ext cx="6788400" cy="6851632"/>
          </a:xfrm>
          <a:custGeom>
            <a:avLst/>
            <a:gdLst>
              <a:gd name="connsiteX0" fmla="*/ 2375514 w 5091300"/>
              <a:gd name="connsiteY0" fmla="*/ 0 h 6851632"/>
              <a:gd name="connsiteX1" fmla="*/ 5091300 w 5091300"/>
              <a:gd name="connsiteY1" fmla="*/ 0 h 6851632"/>
              <a:gd name="connsiteX2" fmla="*/ 5091300 w 5091300"/>
              <a:gd name="connsiteY2" fmla="*/ 6851632 h 6851632"/>
              <a:gd name="connsiteX3" fmla="*/ 4476116 w 5091300"/>
              <a:gd name="connsiteY3" fmla="*/ 6851632 h 6851632"/>
              <a:gd name="connsiteX4" fmla="*/ 0 w 5091300"/>
              <a:gd name="connsiteY4" fmla="*/ 2375516 h 6851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1300" h="6851632">
                <a:moveTo>
                  <a:pt x="2375514" y="0"/>
                </a:moveTo>
                <a:lnTo>
                  <a:pt x="5091300" y="0"/>
                </a:lnTo>
                <a:lnTo>
                  <a:pt x="5091300" y="6851632"/>
                </a:lnTo>
                <a:lnTo>
                  <a:pt x="4476116" y="6851632"/>
                </a:lnTo>
                <a:lnTo>
                  <a:pt x="0" y="2375516"/>
                </a:lnTo>
                <a:close/>
              </a:path>
            </a:pathLst>
          </a:custGeom>
          <a:solidFill>
            <a:schemeClr val="bg1"/>
          </a:solidFill>
        </p:spPr>
        <p:txBody>
          <a:bodyPr wrap="square">
            <a:noAutofit/>
          </a:bodyPr>
          <a:lstStyle/>
          <a:p>
            <a:r>
              <a:rPr lang="en-US"/>
              <a:t> </a:t>
            </a:r>
            <a:endParaRPr lang="en-GB"/>
          </a:p>
        </p:txBody>
      </p:sp>
      <p:grpSp>
        <p:nvGrpSpPr>
          <p:cNvPr id="28" name="Group 27"/>
          <p:cNvGrpSpPr/>
          <p:nvPr userDrawn="1"/>
        </p:nvGrpSpPr>
        <p:grpSpPr>
          <a:xfrm>
            <a:off x="568761" y="6133626"/>
            <a:ext cx="2540000" cy="401519"/>
            <a:chOff x="2910342" y="325575"/>
            <a:chExt cx="5928968" cy="1249653"/>
          </a:xfrm>
        </p:grpSpPr>
        <p:sp>
          <p:nvSpPr>
            <p:cNvPr id="29" name="Freeform: Shape 28"/>
            <p:cNvSpPr/>
            <p:nvPr/>
          </p:nvSpPr>
          <p:spPr>
            <a:xfrm>
              <a:off x="7911705" y="325575"/>
              <a:ext cx="275254" cy="275254"/>
            </a:xfrm>
            <a:custGeom>
              <a:avLst/>
              <a:gdLst>
                <a:gd name="connsiteX0" fmla="*/ 254610 w 275253"/>
                <a:gd name="connsiteY0" fmla="*/ 139003 h 275253"/>
                <a:gd name="connsiteX1" fmla="*/ 136251 w 275253"/>
                <a:gd name="connsiteY1" fmla="*/ 254610 h 275253"/>
                <a:gd name="connsiteX2" fmla="*/ 20644 w 275253"/>
                <a:gd name="connsiteY2" fmla="*/ 139003 h 275253"/>
                <a:gd name="connsiteX3" fmla="*/ 136251 w 275253"/>
                <a:gd name="connsiteY3" fmla="*/ 20644 h 275253"/>
              </a:gdLst>
              <a:ahLst/>
              <a:cxnLst>
                <a:cxn ang="0">
                  <a:pos x="connsiteX0" y="connsiteY0"/>
                </a:cxn>
                <a:cxn ang="0">
                  <a:pos x="connsiteX1" y="connsiteY1"/>
                </a:cxn>
                <a:cxn ang="0">
                  <a:pos x="connsiteX2" y="connsiteY2"/>
                </a:cxn>
                <a:cxn ang="0">
                  <a:pos x="connsiteX3" y="connsiteY3"/>
                </a:cxn>
              </a:cxnLst>
              <a:rect l="l" t="t" r="r" b="b"/>
              <a:pathLst>
                <a:path w="275253" h="275253">
                  <a:moveTo>
                    <a:pt x="254610" y="139003"/>
                  </a:moveTo>
                  <a:lnTo>
                    <a:pt x="136251" y="254610"/>
                  </a:lnTo>
                  <a:lnTo>
                    <a:pt x="20644" y="139003"/>
                  </a:lnTo>
                  <a:lnTo>
                    <a:pt x="136251" y="20644"/>
                  </a:lnTo>
                  <a:close/>
                </a:path>
              </a:pathLst>
            </a:custGeom>
            <a:solidFill>
              <a:schemeClr val="bg1"/>
            </a:solidFill>
            <a:ln w="9525" cap="flat">
              <a:noFill/>
              <a:prstDash val="solid"/>
              <a:miter/>
            </a:ln>
          </p:spPr>
          <p:txBody>
            <a:bodyPr rtlCol="0" anchor="ctr"/>
            <a:lstStyle/>
            <a:p>
              <a:endParaRPr lang="en-GB" sz="1800"/>
            </a:p>
          </p:txBody>
        </p:sp>
        <p:sp>
          <p:nvSpPr>
            <p:cNvPr id="30" name="Freeform: Shape 29"/>
            <p:cNvSpPr/>
            <p:nvPr/>
          </p:nvSpPr>
          <p:spPr>
            <a:xfrm>
              <a:off x="7947488" y="680652"/>
              <a:ext cx="192678" cy="633084"/>
            </a:xfrm>
            <a:custGeom>
              <a:avLst/>
              <a:gdLst>
                <a:gd name="connsiteX0" fmla="*/ 20644 w 192677"/>
                <a:gd name="connsiteY0" fmla="*/ 20644 h 633083"/>
                <a:gd name="connsiteX1" fmla="*/ 180291 w 192677"/>
                <a:gd name="connsiteY1" fmla="*/ 20644 h 633083"/>
                <a:gd name="connsiteX2" fmla="*/ 180291 w 192677"/>
                <a:gd name="connsiteY2" fmla="*/ 631708 h 633083"/>
                <a:gd name="connsiteX3" fmla="*/ 20644 w 192677"/>
                <a:gd name="connsiteY3" fmla="*/ 631708 h 633083"/>
              </a:gdLst>
              <a:ahLst/>
              <a:cxnLst>
                <a:cxn ang="0">
                  <a:pos x="connsiteX0" y="connsiteY0"/>
                </a:cxn>
                <a:cxn ang="0">
                  <a:pos x="connsiteX1" y="connsiteY1"/>
                </a:cxn>
                <a:cxn ang="0">
                  <a:pos x="connsiteX2" y="connsiteY2"/>
                </a:cxn>
                <a:cxn ang="0">
                  <a:pos x="connsiteX3" y="connsiteY3"/>
                </a:cxn>
              </a:cxnLst>
              <a:rect l="l" t="t" r="r" b="b"/>
              <a:pathLst>
                <a:path w="192677" h="633083">
                  <a:moveTo>
                    <a:pt x="20644" y="20644"/>
                  </a:moveTo>
                  <a:lnTo>
                    <a:pt x="180291" y="20644"/>
                  </a:lnTo>
                  <a:lnTo>
                    <a:pt x="180291" y="631708"/>
                  </a:lnTo>
                  <a:lnTo>
                    <a:pt x="20644" y="631708"/>
                  </a:lnTo>
                  <a:close/>
                </a:path>
              </a:pathLst>
            </a:custGeom>
            <a:solidFill>
              <a:schemeClr val="bg1"/>
            </a:solidFill>
            <a:ln w="9525" cap="flat">
              <a:noFill/>
              <a:prstDash val="solid"/>
              <a:miter/>
            </a:ln>
          </p:spPr>
          <p:txBody>
            <a:bodyPr rtlCol="0" anchor="ctr"/>
            <a:lstStyle/>
            <a:p>
              <a:endParaRPr lang="en-GB" sz="1800"/>
            </a:p>
          </p:txBody>
        </p:sp>
        <p:sp>
          <p:nvSpPr>
            <p:cNvPr id="31" name="Freeform: Shape 30"/>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19735"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32" name="Freeform: Shape 31"/>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33" name="Freeform: Shape 32"/>
            <p:cNvSpPr/>
            <p:nvPr/>
          </p:nvSpPr>
          <p:spPr>
            <a:xfrm>
              <a:off x="3488375"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3525 w 578033"/>
                <a:gd name="connsiteY16" fmla="*/ 527111 h 660609"/>
                <a:gd name="connsiteX17" fmla="*/ 218827 w 578033"/>
                <a:gd name="connsiteY17" fmla="*/ 648223 h 660609"/>
                <a:gd name="connsiteX18" fmla="*/ 20644 w 578033"/>
                <a:gd name="connsiteY18" fmla="*/ 474813 h 660609"/>
                <a:gd name="connsiteX19" fmla="*/ 337186 w 578033"/>
                <a:gd name="connsiteY19" fmla="*/ 284888 h 660609"/>
                <a:gd name="connsiteX20" fmla="*/ 428020 w 578033"/>
                <a:gd name="connsiteY20" fmla="*/ 205064 h 660609"/>
                <a:gd name="connsiteX21" fmla="*/ 273878 w 578033"/>
                <a:gd name="connsiteY21" fmla="*/ 83952 h 660609"/>
                <a:gd name="connsiteX22" fmla="*/ 116983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3675"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2" y="565647"/>
                    <a:pt x="565647" y="562894"/>
                  </a:cubicBezTo>
                  <a:lnTo>
                    <a:pt x="565647" y="623450"/>
                  </a:lnTo>
                  <a:cubicBezTo>
                    <a:pt x="549132" y="626203"/>
                    <a:pt x="538121" y="628955"/>
                    <a:pt x="518854" y="628955"/>
                  </a:cubicBezTo>
                  <a:cubicBezTo>
                    <a:pt x="447288" y="628955"/>
                    <a:pt x="433525" y="587667"/>
                    <a:pt x="433525" y="527111"/>
                  </a:cubicBezTo>
                  <a:lnTo>
                    <a:pt x="433525" y="527111"/>
                  </a:lnTo>
                  <a:cubicBezTo>
                    <a:pt x="383979" y="604182"/>
                    <a:pt x="331681" y="648223"/>
                    <a:pt x="218827" y="648223"/>
                  </a:cubicBezTo>
                  <a:cubicBezTo>
                    <a:pt x="111478" y="648223"/>
                    <a:pt x="20644" y="593172"/>
                    <a:pt x="20644" y="474813"/>
                  </a:cubicBezTo>
                  <a:cubicBezTo>
                    <a:pt x="20644" y="309661"/>
                    <a:pt x="180291" y="304156"/>
                    <a:pt x="337186" y="284888"/>
                  </a:cubicBezTo>
                  <a:cubicBezTo>
                    <a:pt x="397742" y="279383"/>
                    <a:pt x="428020" y="271125"/>
                    <a:pt x="428020" y="205064"/>
                  </a:cubicBezTo>
                  <a:cubicBezTo>
                    <a:pt x="428020" y="108725"/>
                    <a:pt x="359206" y="83952"/>
                    <a:pt x="273878" y="83952"/>
                  </a:cubicBezTo>
                  <a:cubicBezTo>
                    <a:pt x="185796" y="83952"/>
                    <a:pt x="119735" y="125240"/>
                    <a:pt x="116983" y="221579"/>
                  </a:cubicBezTo>
                  <a:lnTo>
                    <a:pt x="48169" y="221579"/>
                  </a:lnTo>
                  <a:close/>
                </a:path>
              </a:pathLst>
            </a:custGeom>
            <a:solidFill>
              <a:schemeClr val="bg1"/>
            </a:solidFill>
            <a:ln w="9525" cap="flat">
              <a:noFill/>
              <a:prstDash val="solid"/>
              <a:miter/>
            </a:ln>
          </p:spPr>
          <p:txBody>
            <a:bodyPr rtlCol="0" anchor="ctr"/>
            <a:lstStyle/>
            <a:p>
              <a:endParaRPr lang="en-GB" sz="1800"/>
            </a:p>
          </p:txBody>
        </p:sp>
        <p:sp>
          <p:nvSpPr>
            <p:cNvPr id="34" name="Freeform: Shape 33"/>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0"/>
            </a:p>
          </p:txBody>
        </p:sp>
        <p:sp>
          <p:nvSpPr>
            <p:cNvPr id="35" name="Freeform: Shape 34"/>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0"/>
            </a:p>
          </p:txBody>
        </p:sp>
        <p:sp>
          <p:nvSpPr>
            <p:cNvPr id="36" name="Freeform: Shape 35"/>
            <p:cNvSpPr/>
            <p:nvPr/>
          </p:nvSpPr>
          <p:spPr>
            <a:xfrm>
              <a:off x="4501309" y="476965"/>
              <a:ext cx="110102" cy="853287"/>
            </a:xfrm>
            <a:custGeom>
              <a:avLst/>
              <a:gdLst>
                <a:gd name="connsiteX0" fmla="*/ 20644 w 110101"/>
                <a:gd name="connsiteY0" fmla="*/ 246352 h 853286"/>
                <a:gd name="connsiteX1" fmla="*/ 92210 w 110101"/>
                <a:gd name="connsiteY1" fmla="*/ 246352 h 853286"/>
                <a:gd name="connsiteX2" fmla="*/ 92210 w 110101"/>
                <a:gd name="connsiteY2" fmla="*/ 835395 h 853286"/>
                <a:gd name="connsiteX3" fmla="*/ 20644 w 110101"/>
                <a:gd name="connsiteY3" fmla="*/ 835395 h 853286"/>
                <a:gd name="connsiteX4" fmla="*/ 20644 w 110101"/>
                <a:gd name="connsiteY4" fmla="*/ 246352 h 853286"/>
                <a:gd name="connsiteX5" fmla="*/ 20644 w 110101"/>
                <a:gd name="connsiteY5" fmla="*/ 20644 h 853286"/>
                <a:gd name="connsiteX6" fmla="*/ 92210 w 110101"/>
                <a:gd name="connsiteY6" fmla="*/ 20644 h 853286"/>
                <a:gd name="connsiteX7" fmla="*/ 92210 w 110101"/>
                <a:gd name="connsiteY7" fmla="*/ 136251 h 853286"/>
                <a:gd name="connsiteX8" fmla="*/ 20644 w 110101"/>
                <a:gd name="connsiteY8" fmla="*/ 136251 h 853286"/>
                <a:gd name="connsiteX9" fmla="*/ 20644 w 110101"/>
                <a:gd name="connsiteY9" fmla="*/ 20644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01" h="853286">
                  <a:moveTo>
                    <a:pt x="20644" y="246352"/>
                  </a:moveTo>
                  <a:lnTo>
                    <a:pt x="92210" y="246352"/>
                  </a:lnTo>
                  <a:lnTo>
                    <a:pt x="92210" y="835395"/>
                  </a:lnTo>
                  <a:lnTo>
                    <a:pt x="20644" y="835395"/>
                  </a:lnTo>
                  <a:lnTo>
                    <a:pt x="20644" y="246352"/>
                  </a:lnTo>
                  <a:close/>
                  <a:moveTo>
                    <a:pt x="20644" y="20644"/>
                  </a:moveTo>
                  <a:lnTo>
                    <a:pt x="92210" y="20644"/>
                  </a:lnTo>
                  <a:lnTo>
                    <a:pt x="92210" y="136251"/>
                  </a:lnTo>
                  <a:lnTo>
                    <a:pt x="20644" y="136251"/>
                  </a:lnTo>
                  <a:lnTo>
                    <a:pt x="20644" y="20644"/>
                  </a:lnTo>
                  <a:close/>
                </a:path>
              </a:pathLst>
            </a:custGeom>
            <a:solidFill>
              <a:schemeClr val="bg1"/>
            </a:solidFill>
            <a:ln w="9525" cap="flat">
              <a:noFill/>
              <a:prstDash val="solid"/>
              <a:miter/>
            </a:ln>
          </p:spPr>
          <p:txBody>
            <a:bodyPr rtlCol="0" anchor="ctr"/>
            <a:lstStyle/>
            <a:p>
              <a:endParaRPr lang="en-GB" sz="1800"/>
            </a:p>
          </p:txBody>
        </p:sp>
        <p:sp>
          <p:nvSpPr>
            <p:cNvPr id="37" name="Freeform: Shape 36"/>
            <p:cNvSpPr/>
            <p:nvPr/>
          </p:nvSpPr>
          <p:spPr>
            <a:xfrm>
              <a:off x="4501309" y="702673"/>
              <a:ext cx="110102" cy="605559"/>
            </a:xfrm>
            <a:custGeom>
              <a:avLst/>
              <a:gdLst>
                <a:gd name="connsiteX0" fmla="*/ 20644 w 110101"/>
                <a:gd name="connsiteY0" fmla="*/ 20644 h 605558"/>
                <a:gd name="connsiteX1" fmla="*/ 92210 w 110101"/>
                <a:gd name="connsiteY1" fmla="*/ 20644 h 605558"/>
                <a:gd name="connsiteX2" fmla="*/ 92210 w 110101"/>
                <a:gd name="connsiteY2" fmla="*/ 609687 h 605558"/>
                <a:gd name="connsiteX3" fmla="*/ 20644 w 110101"/>
                <a:gd name="connsiteY3" fmla="*/ 609687 h 605558"/>
              </a:gdLst>
              <a:ahLst/>
              <a:cxnLst>
                <a:cxn ang="0">
                  <a:pos x="connsiteX0" y="connsiteY0"/>
                </a:cxn>
                <a:cxn ang="0">
                  <a:pos x="connsiteX1" y="connsiteY1"/>
                </a:cxn>
                <a:cxn ang="0">
                  <a:pos x="connsiteX2" y="connsiteY2"/>
                </a:cxn>
                <a:cxn ang="0">
                  <a:pos x="connsiteX3" y="connsiteY3"/>
                </a:cxn>
              </a:cxnLst>
              <a:rect l="l" t="t" r="r" b="b"/>
              <a:pathLst>
                <a:path w="110101" h="605558">
                  <a:moveTo>
                    <a:pt x="20644" y="20644"/>
                  </a:moveTo>
                  <a:lnTo>
                    <a:pt x="92210" y="20644"/>
                  </a:lnTo>
                  <a:lnTo>
                    <a:pt x="92210" y="609687"/>
                  </a:lnTo>
                  <a:lnTo>
                    <a:pt x="20644" y="609687"/>
                  </a:lnTo>
                  <a:close/>
                </a:path>
              </a:pathLst>
            </a:custGeom>
            <a:solidFill>
              <a:schemeClr val="bg1"/>
            </a:solidFill>
            <a:ln w="9525" cap="flat">
              <a:noFill/>
              <a:prstDash val="solid"/>
              <a:miter/>
            </a:ln>
          </p:spPr>
          <p:txBody>
            <a:bodyPr rtlCol="0" anchor="ctr"/>
            <a:lstStyle/>
            <a:p>
              <a:endParaRPr lang="en-GB" sz="1800"/>
            </a:p>
          </p:txBody>
        </p:sp>
        <p:sp>
          <p:nvSpPr>
            <p:cNvPr id="59" name="Freeform: Shape 58"/>
            <p:cNvSpPr/>
            <p:nvPr/>
          </p:nvSpPr>
          <p:spPr>
            <a:xfrm>
              <a:off x="4501309" y="476965"/>
              <a:ext cx="110102" cy="137627"/>
            </a:xfrm>
            <a:custGeom>
              <a:avLst/>
              <a:gdLst>
                <a:gd name="connsiteX0" fmla="*/ 20644 w 110101"/>
                <a:gd name="connsiteY0" fmla="*/ 20644 h 137626"/>
                <a:gd name="connsiteX1" fmla="*/ 92210 w 110101"/>
                <a:gd name="connsiteY1" fmla="*/ 20644 h 137626"/>
                <a:gd name="connsiteX2" fmla="*/ 92210 w 110101"/>
                <a:gd name="connsiteY2" fmla="*/ 136251 h 137626"/>
                <a:gd name="connsiteX3" fmla="*/ 20644 w 110101"/>
                <a:gd name="connsiteY3" fmla="*/ 136251 h 137626"/>
              </a:gdLst>
              <a:ahLst/>
              <a:cxnLst>
                <a:cxn ang="0">
                  <a:pos x="connsiteX0" y="connsiteY0"/>
                </a:cxn>
                <a:cxn ang="0">
                  <a:pos x="connsiteX1" y="connsiteY1"/>
                </a:cxn>
                <a:cxn ang="0">
                  <a:pos x="connsiteX2" y="connsiteY2"/>
                </a:cxn>
                <a:cxn ang="0">
                  <a:pos x="connsiteX3" y="connsiteY3"/>
                </a:cxn>
              </a:cxnLst>
              <a:rect l="l" t="t" r="r" b="b"/>
              <a:pathLst>
                <a:path w="110101" h="137626">
                  <a:moveTo>
                    <a:pt x="20644" y="20644"/>
                  </a:moveTo>
                  <a:lnTo>
                    <a:pt x="92210" y="20644"/>
                  </a:lnTo>
                  <a:lnTo>
                    <a:pt x="92210" y="136251"/>
                  </a:lnTo>
                  <a:lnTo>
                    <a:pt x="20644" y="136251"/>
                  </a:lnTo>
                  <a:close/>
                </a:path>
              </a:pathLst>
            </a:custGeom>
            <a:solidFill>
              <a:schemeClr val="bg1"/>
            </a:solidFill>
            <a:ln w="9525" cap="flat">
              <a:noFill/>
              <a:prstDash val="solid"/>
              <a:miter/>
            </a:ln>
          </p:spPr>
          <p:txBody>
            <a:bodyPr rtlCol="0" anchor="ctr"/>
            <a:lstStyle/>
            <a:p>
              <a:endParaRPr lang="en-GB" sz="1800"/>
            </a:p>
          </p:txBody>
        </p:sp>
        <p:sp>
          <p:nvSpPr>
            <p:cNvPr id="60" name="Freeform: Shape 59"/>
            <p:cNvSpPr/>
            <p:nvPr/>
          </p:nvSpPr>
          <p:spPr>
            <a:xfrm>
              <a:off x="4680224" y="686158"/>
              <a:ext cx="578033" cy="660609"/>
            </a:xfrm>
            <a:custGeom>
              <a:avLst/>
              <a:gdLst>
                <a:gd name="connsiteX0" fmla="*/ 92210 w 578033"/>
                <a:gd name="connsiteY0" fmla="*/ 331681 h 660609"/>
                <a:gd name="connsiteX1" fmla="*/ 298650 w 578033"/>
                <a:gd name="connsiteY1" fmla="*/ 582162 h 660609"/>
                <a:gd name="connsiteX2" fmla="*/ 505091 w 578033"/>
                <a:gd name="connsiteY2" fmla="*/ 331681 h 660609"/>
                <a:gd name="connsiteX3" fmla="*/ 298650 w 578033"/>
                <a:gd name="connsiteY3" fmla="*/ 81200 h 660609"/>
                <a:gd name="connsiteX4" fmla="*/ 92210 w 578033"/>
                <a:gd name="connsiteY4" fmla="*/ 331681 h 660609"/>
                <a:gd name="connsiteX5" fmla="*/ 576657 w 578033"/>
                <a:gd name="connsiteY5" fmla="*/ 331681 h 660609"/>
                <a:gd name="connsiteX6" fmla="*/ 298650 w 578033"/>
                <a:gd name="connsiteY6" fmla="*/ 642718 h 660609"/>
                <a:gd name="connsiteX7" fmla="*/ 20644 w 578033"/>
                <a:gd name="connsiteY7" fmla="*/ 331681 h 660609"/>
                <a:gd name="connsiteX8" fmla="*/ 298650 w 578033"/>
                <a:gd name="connsiteY8" fmla="*/ 20644 h 660609"/>
                <a:gd name="connsiteX9" fmla="*/ 576657 w 578033"/>
                <a:gd name="connsiteY9" fmla="*/ 331681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033" h="660609">
                  <a:moveTo>
                    <a:pt x="92210" y="331681"/>
                  </a:moveTo>
                  <a:cubicBezTo>
                    <a:pt x="92210" y="458298"/>
                    <a:pt x="161023" y="582162"/>
                    <a:pt x="298650" y="582162"/>
                  </a:cubicBezTo>
                  <a:cubicBezTo>
                    <a:pt x="436277" y="582162"/>
                    <a:pt x="505091" y="455545"/>
                    <a:pt x="505091" y="331681"/>
                  </a:cubicBezTo>
                  <a:cubicBezTo>
                    <a:pt x="505091" y="205064"/>
                    <a:pt x="436277" y="81200"/>
                    <a:pt x="298650" y="81200"/>
                  </a:cubicBezTo>
                  <a:cubicBezTo>
                    <a:pt x="161023" y="81200"/>
                    <a:pt x="92210" y="205064"/>
                    <a:pt x="92210" y="331681"/>
                  </a:cubicBezTo>
                  <a:moveTo>
                    <a:pt x="576657" y="331681"/>
                  </a:moveTo>
                  <a:cubicBezTo>
                    <a:pt x="576657" y="499586"/>
                    <a:pt x="477565" y="642718"/>
                    <a:pt x="298650" y="642718"/>
                  </a:cubicBezTo>
                  <a:cubicBezTo>
                    <a:pt x="119735" y="642718"/>
                    <a:pt x="20644" y="499586"/>
                    <a:pt x="20644" y="331681"/>
                  </a:cubicBezTo>
                  <a:cubicBezTo>
                    <a:pt x="20644" y="163776"/>
                    <a:pt x="119735" y="20644"/>
                    <a:pt x="298650" y="20644"/>
                  </a:cubicBezTo>
                  <a:cubicBezTo>
                    <a:pt x="477565" y="20644"/>
                    <a:pt x="576657" y="163776"/>
                    <a:pt x="576657" y="331681"/>
                  </a:cubicBezTo>
                </a:path>
              </a:pathLst>
            </a:custGeom>
            <a:solidFill>
              <a:schemeClr val="bg1"/>
            </a:solidFill>
            <a:ln w="9525" cap="flat">
              <a:noFill/>
              <a:prstDash val="solid"/>
              <a:miter/>
            </a:ln>
          </p:spPr>
          <p:txBody>
            <a:bodyPr rtlCol="0" anchor="ctr"/>
            <a:lstStyle/>
            <a:p>
              <a:endParaRPr lang="en-GB" sz="1800"/>
            </a:p>
          </p:txBody>
        </p:sp>
        <p:sp>
          <p:nvSpPr>
            <p:cNvPr id="61" name="Freeform: Shape 60"/>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62" name="Freeform: Shape 61"/>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63" name="Freeform: Shape 62"/>
            <p:cNvSpPr/>
            <p:nvPr/>
          </p:nvSpPr>
          <p:spPr>
            <a:xfrm>
              <a:off x="5918867"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0772 w 578033"/>
                <a:gd name="connsiteY16" fmla="*/ 527111 h 660609"/>
                <a:gd name="connsiteX17" fmla="*/ 216074 w 578033"/>
                <a:gd name="connsiteY17" fmla="*/ 648223 h 660609"/>
                <a:gd name="connsiteX18" fmla="*/ 20644 w 578033"/>
                <a:gd name="connsiteY18" fmla="*/ 474813 h 660609"/>
                <a:gd name="connsiteX19" fmla="*/ 334433 w 578033"/>
                <a:gd name="connsiteY19" fmla="*/ 284888 h 660609"/>
                <a:gd name="connsiteX20" fmla="*/ 425267 w 578033"/>
                <a:gd name="connsiteY20" fmla="*/ 205064 h 660609"/>
                <a:gd name="connsiteX21" fmla="*/ 271125 w 578033"/>
                <a:gd name="connsiteY21" fmla="*/ 83952 h 660609"/>
                <a:gd name="connsiteX22" fmla="*/ 114230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6427"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1" y="565647"/>
                    <a:pt x="565647" y="562894"/>
                  </a:cubicBezTo>
                  <a:lnTo>
                    <a:pt x="565647" y="623450"/>
                  </a:lnTo>
                  <a:cubicBezTo>
                    <a:pt x="549131" y="626203"/>
                    <a:pt x="538121" y="628955"/>
                    <a:pt x="518854" y="628955"/>
                  </a:cubicBezTo>
                  <a:cubicBezTo>
                    <a:pt x="447288" y="628955"/>
                    <a:pt x="433525" y="587667"/>
                    <a:pt x="433525" y="527111"/>
                  </a:cubicBezTo>
                  <a:lnTo>
                    <a:pt x="430772" y="527111"/>
                  </a:lnTo>
                  <a:cubicBezTo>
                    <a:pt x="381227" y="604182"/>
                    <a:pt x="328928" y="648223"/>
                    <a:pt x="216074" y="648223"/>
                  </a:cubicBezTo>
                  <a:cubicBezTo>
                    <a:pt x="108725" y="648223"/>
                    <a:pt x="20644" y="593172"/>
                    <a:pt x="20644" y="474813"/>
                  </a:cubicBezTo>
                  <a:cubicBezTo>
                    <a:pt x="20644" y="309661"/>
                    <a:pt x="180291" y="304156"/>
                    <a:pt x="334433" y="284888"/>
                  </a:cubicBezTo>
                  <a:cubicBezTo>
                    <a:pt x="392237" y="279383"/>
                    <a:pt x="425267" y="271125"/>
                    <a:pt x="425267" y="205064"/>
                  </a:cubicBezTo>
                  <a:cubicBezTo>
                    <a:pt x="425267" y="108725"/>
                    <a:pt x="356454" y="83952"/>
                    <a:pt x="271125" y="83952"/>
                  </a:cubicBezTo>
                  <a:cubicBezTo>
                    <a:pt x="183044" y="83952"/>
                    <a:pt x="116983" y="125240"/>
                    <a:pt x="114230" y="221579"/>
                  </a:cubicBezTo>
                  <a:lnTo>
                    <a:pt x="48169" y="221579"/>
                  </a:lnTo>
                  <a:close/>
                </a:path>
              </a:pathLst>
            </a:custGeom>
            <a:solidFill>
              <a:schemeClr val="bg1"/>
            </a:solidFill>
            <a:ln w="9525" cap="flat">
              <a:noFill/>
              <a:prstDash val="solid"/>
              <a:miter/>
            </a:ln>
          </p:spPr>
          <p:txBody>
            <a:bodyPr rtlCol="0" anchor="ctr"/>
            <a:lstStyle/>
            <a:p>
              <a:endParaRPr lang="en-GB" sz="1800"/>
            </a:p>
          </p:txBody>
        </p:sp>
        <p:sp>
          <p:nvSpPr>
            <p:cNvPr id="64" name="Freeform: Shape 63"/>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0"/>
            </a:p>
          </p:txBody>
        </p:sp>
        <p:sp>
          <p:nvSpPr>
            <p:cNvPr id="65" name="Freeform: Shape 64"/>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0"/>
            </a:p>
          </p:txBody>
        </p:sp>
        <p:sp>
          <p:nvSpPr>
            <p:cNvPr id="66" name="Freeform: Shape 65"/>
            <p:cNvSpPr/>
            <p:nvPr/>
          </p:nvSpPr>
          <p:spPr>
            <a:xfrm>
              <a:off x="6766649" y="666890"/>
              <a:ext cx="605559" cy="908338"/>
            </a:xfrm>
            <a:custGeom>
              <a:avLst/>
              <a:gdLst>
                <a:gd name="connsiteX0" fmla="*/ 312413 w 605558"/>
                <a:gd name="connsiteY0" fmla="*/ 516101 h 908337"/>
                <a:gd name="connsiteX1" fmla="*/ 447288 w 605558"/>
                <a:gd name="connsiteY1" fmla="*/ 339939 h 908337"/>
                <a:gd name="connsiteX2" fmla="*/ 309661 w 605558"/>
                <a:gd name="connsiteY2" fmla="*/ 161024 h 908337"/>
                <a:gd name="connsiteX3" fmla="*/ 185796 w 605558"/>
                <a:gd name="connsiteY3" fmla="*/ 345444 h 908337"/>
                <a:gd name="connsiteX4" fmla="*/ 312413 w 605558"/>
                <a:gd name="connsiteY4" fmla="*/ 516101 h 908337"/>
                <a:gd name="connsiteX5" fmla="*/ 604182 w 605558"/>
                <a:gd name="connsiteY5" fmla="*/ 37159 h 908337"/>
                <a:gd name="connsiteX6" fmla="*/ 604182 w 605558"/>
                <a:gd name="connsiteY6" fmla="*/ 615192 h 908337"/>
                <a:gd name="connsiteX7" fmla="*/ 298650 w 605558"/>
                <a:gd name="connsiteY7" fmla="*/ 895951 h 908337"/>
                <a:gd name="connsiteX8" fmla="*/ 34407 w 605558"/>
                <a:gd name="connsiteY8" fmla="*/ 714284 h 908337"/>
                <a:gd name="connsiteX9" fmla="*/ 207816 w 605558"/>
                <a:gd name="connsiteY9" fmla="*/ 714284 h 908337"/>
                <a:gd name="connsiteX10" fmla="*/ 320671 w 605558"/>
                <a:gd name="connsiteY10" fmla="*/ 774840 h 908337"/>
                <a:gd name="connsiteX11" fmla="*/ 447288 w 605558"/>
                <a:gd name="connsiteY11" fmla="*/ 634460 h 908337"/>
                <a:gd name="connsiteX12" fmla="*/ 447288 w 605558"/>
                <a:gd name="connsiteY12" fmla="*/ 560142 h 908337"/>
                <a:gd name="connsiteX13" fmla="*/ 444535 w 605558"/>
                <a:gd name="connsiteY13" fmla="*/ 557389 h 908337"/>
                <a:gd name="connsiteX14" fmla="*/ 282135 w 605558"/>
                <a:gd name="connsiteY14" fmla="*/ 648223 h 908337"/>
                <a:gd name="connsiteX15" fmla="*/ 20644 w 605558"/>
                <a:gd name="connsiteY15" fmla="*/ 334433 h 908337"/>
                <a:gd name="connsiteX16" fmla="*/ 271125 w 605558"/>
                <a:gd name="connsiteY16" fmla="*/ 20644 h 908337"/>
                <a:gd name="connsiteX17" fmla="*/ 447288 w 605558"/>
                <a:gd name="connsiteY17" fmla="*/ 127993 h 908337"/>
                <a:gd name="connsiteX18" fmla="*/ 450040 w 605558"/>
                <a:gd name="connsiteY18" fmla="*/ 127993 h 908337"/>
                <a:gd name="connsiteX19" fmla="*/ 450040 w 605558"/>
                <a:gd name="connsiteY19" fmla="*/ 37159 h 908337"/>
                <a:gd name="connsiteX20" fmla="*/ 604182 w 605558"/>
                <a:gd name="connsiteY20" fmla="*/ 37159 h 90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558" h="908337">
                  <a:moveTo>
                    <a:pt x="312413" y="516101"/>
                  </a:moveTo>
                  <a:cubicBezTo>
                    <a:pt x="419762" y="516101"/>
                    <a:pt x="447288" y="422515"/>
                    <a:pt x="447288" y="339939"/>
                  </a:cubicBezTo>
                  <a:cubicBezTo>
                    <a:pt x="447288" y="240847"/>
                    <a:pt x="400494" y="161024"/>
                    <a:pt x="309661" y="161024"/>
                  </a:cubicBezTo>
                  <a:cubicBezTo>
                    <a:pt x="251857" y="161024"/>
                    <a:pt x="185796" y="205064"/>
                    <a:pt x="185796" y="345444"/>
                  </a:cubicBezTo>
                  <a:cubicBezTo>
                    <a:pt x="185796" y="422515"/>
                    <a:pt x="216074" y="516101"/>
                    <a:pt x="312413" y="516101"/>
                  </a:cubicBezTo>
                  <a:moveTo>
                    <a:pt x="604182" y="37159"/>
                  </a:moveTo>
                  <a:lnTo>
                    <a:pt x="604182" y="615192"/>
                  </a:lnTo>
                  <a:cubicBezTo>
                    <a:pt x="604182" y="719789"/>
                    <a:pt x="595925" y="895951"/>
                    <a:pt x="298650" y="895951"/>
                  </a:cubicBezTo>
                  <a:cubicBezTo>
                    <a:pt x="174786" y="895951"/>
                    <a:pt x="42664" y="840901"/>
                    <a:pt x="34407" y="714284"/>
                  </a:cubicBezTo>
                  <a:lnTo>
                    <a:pt x="207816" y="714284"/>
                  </a:lnTo>
                  <a:cubicBezTo>
                    <a:pt x="216074" y="744562"/>
                    <a:pt x="227084" y="774840"/>
                    <a:pt x="320671" y="774840"/>
                  </a:cubicBezTo>
                  <a:cubicBezTo>
                    <a:pt x="405999" y="774840"/>
                    <a:pt x="447288" y="733552"/>
                    <a:pt x="447288" y="634460"/>
                  </a:cubicBezTo>
                  <a:lnTo>
                    <a:pt x="447288" y="560142"/>
                  </a:lnTo>
                  <a:lnTo>
                    <a:pt x="444535" y="557389"/>
                  </a:lnTo>
                  <a:cubicBezTo>
                    <a:pt x="419762" y="604182"/>
                    <a:pt x="378474" y="648223"/>
                    <a:pt x="282135" y="648223"/>
                  </a:cubicBezTo>
                  <a:cubicBezTo>
                    <a:pt x="136251" y="648223"/>
                    <a:pt x="20644" y="546379"/>
                    <a:pt x="20644" y="334433"/>
                  </a:cubicBezTo>
                  <a:cubicBezTo>
                    <a:pt x="20644" y="125241"/>
                    <a:pt x="139003" y="20644"/>
                    <a:pt x="271125" y="20644"/>
                  </a:cubicBezTo>
                  <a:cubicBezTo>
                    <a:pt x="383979" y="20644"/>
                    <a:pt x="428019" y="86705"/>
                    <a:pt x="447288" y="127993"/>
                  </a:cubicBezTo>
                  <a:lnTo>
                    <a:pt x="450040" y="127993"/>
                  </a:lnTo>
                  <a:lnTo>
                    <a:pt x="450040" y="37159"/>
                  </a:lnTo>
                  <a:lnTo>
                    <a:pt x="604182" y="37159"/>
                  </a:lnTo>
                  <a:close/>
                </a:path>
              </a:pathLst>
            </a:custGeom>
            <a:solidFill>
              <a:schemeClr val="bg1"/>
            </a:solidFill>
            <a:ln w="9525" cap="flat">
              <a:noFill/>
              <a:prstDash val="solid"/>
              <a:miter/>
            </a:ln>
          </p:spPr>
          <p:txBody>
            <a:bodyPr rtlCol="0" anchor="ctr"/>
            <a:lstStyle/>
            <a:p>
              <a:endParaRPr lang="en-GB" sz="1800"/>
            </a:p>
          </p:txBody>
        </p:sp>
        <p:sp>
          <p:nvSpPr>
            <p:cNvPr id="67" name="Freeform: Shape 66"/>
            <p:cNvSpPr/>
            <p:nvPr/>
          </p:nvSpPr>
          <p:spPr>
            <a:xfrm>
              <a:off x="7485061" y="666890"/>
              <a:ext cx="385355" cy="660609"/>
            </a:xfrm>
            <a:custGeom>
              <a:avLst/>
              <a:gdLst>
                <a:gd name="connsiteX0" fmla="*/ 23397 w 385355"/>
                <a:gd name="connsiteY0" fmla="*/ 37159 h 660609"/>
                <a:gd name="connsiteX1" fmla="*/ 174786 w 385355"/>
                <a:gd name="connsiteY1" fmla="*/ 37159 h 660609"/>
                <a:gd name="connsiteX2" fmla="*/ 174786 w 385355"/>
                <a:gd name="connsiteY2" fmla="*/ 141756 h 660609"/>
                <a:gd name="connsiteX3" fmla="*/ 177539 w 385355"/>
                <a:gd name="connsiteY3" fmla="*/ 141756 h 660609"/>
                <a:gd name="connsiteX4" fmla="*/ 342691 w 385355"/>
                <a:gd name="connsiteY4" fmla="*/ 20644 h 660609"/>
                <a:gd name="connsiteX5" fmla="*/ 372969 w 385355"/>
                <a:gd name="connsiteY5" fmla="*/ 23397 h 660609"/>
                <a:gd name="connsiteX6" fmla="*/ 372969 w 385355"/>
                <a:gd name="connsiteY6" fmla="*/ 185796 h 660609"/>
                <a:gd name="connsiteX7" fmla="*/ 326176 w 385355"/>
                <a:gd name="connsiteY7" fmla="*/ 183044 h 660609"/>
                <a:gd name="connsiteX8" fmla="*/ 180291 w 385355"/>
                <a:gd name="connsiteY8" fmla="*/ 328928 h 660609"/>
                <a:gd name="connsiteX9" fmla="*/ 180291 w 385355"/>
                <a:gd name="connsiteY9" fmla="*/ 645470 h 660609"/>
                <a:gd name="connsiteX10" fmla="*/ 20644 w 385355"/>
                <a:gd name="connsiteY10" fmla="*/ 645470 h 660609"/>
                <a:gd name="connsiteX11" fmla="*/ 20644 w 385355"/>
                <a:gd name="connsiteY11" fmla="*/ 3715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55" h="660609">
                  <a:moveTo>
                    <a:pt x="23397" y="37159"/>
                  </a:moveTo>
                  <a:lnTo>
                    <a:pt x="174786" y="37159"/>
                  </a:lnTo>
                  <a:lnTo>
                    <a:pt x="174786" y="141756"/>
                  </a:lnTo>
                  <a:lnTo>
                    <a:pt x="177539" y="141756"/>
                  </a:lnTo>
                  <a:cubicBezTo>
                    <a:pt x="210569" y="81200"/>
                    <a:pt x="246352" y="20644"/>
                    <a:pt x="342691" y="20644"/>
                  </a:cubicBezTo>
                  <a:cubicBezTo>
                    <a:pt x="353701" y="20644"/>
                    <a:pt x="361959" y="20644"/>
                    <a:pt x="372969" y="23397"/>
                  </a:cubicBezTo>
                  <a:lnTo>
                    <a:pt x="372969" y="185796"/>
                  </a:lnTo>
                  <a:cubicBezTo>
                    <a:pt x="359206" y="183044"/>
                    <a:pt x="342691" y="183044"/>
                    <a:pt x="326176" y="183044"/>
                  </a:cubicBezTo>
                  <a:cubicBezTo>
                    <a:pt x="202312" y="183044"/>
                    <a:pt x="180291" y="260115"/>
                    <a:pt x="180291" y="328928"/>
                  </a:cubicBezTo>
                  <a:lnTo>
                    <a:pt x="180291" y="645470"/>
                  </a:lnTo>
                  <a:lnTo>
                    <a:pt x="20644" y="645470"/>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68" name="Freeform: Shape 67"/>
            <p:cNvSpPr/>
            <p:nvPr/>
          </p:nvSpPr>
          <p:spPr>
            <a:xfrm>
              <a:off x="8206226" y="471460"/>
              <a:ext cx="633084" cy="853287"/>
            </a:xfrm>
            <a:custGeom>
              <a:avLst/>
              <a:gdLst>
                <a:gd name="connsiteX0" fmla="*/ 320671 w 633083"/>
                <a:gd name="connsiteY0" fmla="*/ 725294 h 853286"/>
                <a:gd name="connsiteX1" fmla="*/ 461050 w 633083"/>
                <a:gd name="connsiteY1" fmla="*/ 549131 h 853286"/>
                <a:gd name="connsiteX2" fmla="*/ 323423 w 633083"/>
                <a:gd name="connsiteY2" fmla="*/ 353701 h 853286"/>
                <a:gd name="connsiteX3" fmla="*/ 188549 w 633083"/>
                <a:gd name="connsiteY3" fmla="*/ 540874 h 853286"/>
                <a:gd name="connsiteX4" fmla="*/ 320671 w 633083"/>
                <a:gd name="connsiteY4" fmla="*/ 725294 h 853286"/>
                <a:gd name="connsiteX5" fmla="*/ 612440 w 633083"/>
                <a:gd name="connsiteY5" fmla="*/ 840901 h 853286"/>
                <a:gd name="connsiteX6" fmla="*/ 455545 w 633083"/>
                <a:gd name="connsiteY6" fmla="*/ 840901 h 853286"/>
                <a:gd name="connsiteX7" fmla="*/ 455545 w 633083"/>
                <a:gd name="connsiteY7" fmla="*/ 763829 h 853286"/>
                <a:gd name="connsiteX8" fmla="*/ 452793 w 633083"/>
                <a:gd name="connsiteY8" fmla="*/ 763829 h 853286"/>
                <a:gd name="connsiteX9" fmla="*/ 276630 w 633083"/>
                <a:gd name="connsiteY9" fmla="*/ 857416 h 853286"/>
                <a:gd name="connsiteX10" fmla="*/ 20644 w 633083"/>
                <a:gd name="connsiteY10" fmla="*/ 529864 h 853286"/>
                <a:gd name="connsiteX11" fmla="*/ 271125 w 633083"/>
                <a:gd name="connsiteY11" fmla="*/ 216074 h 853286"/>
                <a:gd name="connsiteX12" fmla="*/ 447288 w 633083"/>
                <a:gd name="connsiteY12" fmla="*/ 309661 h 853286"/>
                <a:gd name="connsiteX13" fmla="*/ 450040 w 633083"/>
                <a:gd name="connsiteY13" fmla="*/ 309661 h 853286"/>
                <a:gd name="connsiteX14" fmla="*/ 450040 w 633083"/>
                <a:gd name="connsiteY14" fmla="*/ 20644 h 853286"/>
                <a:gd name="connsiteX15" fmla="*/ 609688 w 633083"/>
                <a:gd name="connsiteY15" fmla="*/ 20644 h 853286"/>
                <a:gd name="connsiteX16" fmla="*/ 609688 w 633083"/>
                <a:gd name="connsiteY16" fmla="*/ 840901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3083" h="853286">
                  <a:moveTo>
                    <a:pt x="320671" y="725294"/>
                  </a:moveTo>
                  <a:cubicBezTo>
                    <a:pt x="422515" y="725294"/>
                    <a:pt x="461050" y="639965"/>
                    <a:pt x="461050" y="549131"/>
                  </a:cubicBezTo>
                  <a:cubicBezTo>
                    <a:pt x="461050" y="452793"/>
                    <a:pt x="433525" y="353701"/>
                    <a:pt x="323423" y="353701"/>
                  </a:cubicBezTo>
                  <a:cubicBezTo>
                    <a:pt x="221579" y="353701"/>
                    <a:pt x="188549" y="444535"/>
                    <a:pt x="188549" y="540874"/>
                  </a:cubicBezTo>
                  <a:cubicBezTo>
                    <a:pt x="188549" y="615192"/>
                    <a:pt x="216074" y="725294"/>
                    <a:pt x="320671" y="725294"/>
                  </a:cubicBezTo>
                  <a:moveTo>
                    <a:pt x="612440" y="840901"/>
                  </a:moveTo>
                  <a:lnTo>
                    <a:pt x="455545" y="840901"/>
                  </a:lnTo>
                  <a:lnTo>
                    <a:pt x="455545" y="763829"/>
                  </a:lnTo>
                  <a:lnTo>
                    <a:pt x="452793" y="763829"/>
                  </a:lnTo>
                  <a:cubicBezTo>
                    <a:pt x="414257" y="832643"/>
                    <a:pt x="342691" y="857416"/>
                    <a:pt x="276630" y="857416"/>
                  </a:cubicBezTo>
                  <a:cubicBezTo>
                    <a:pt x="97715" y="857416"/>
                    <a:pt x="20644" y="697769"/>
                    <a:pt x="20644" y="529864"/>
                  </a:cubicBezTo>
                  <a:cubicBezTo>
                    <a:pt x="20644" y="320671"/>
                    <a:pt x="139003" y="216074"/>
                    <a:pt x="271125" y="216074"/>
                  </a:cubicBezTo>
                  <a:cubicBezTo>
                    <a:pt x="372969" y="216074"/>
                    <a:pt x="422515" y="271125"/>
                    <a:pt x="447288" y="309661"/>
                  </a:cubicBezTo>
                  <a:lnTo>
                    <a:pt x="450040" y="309661"/>
                  </a:lnTo>
                  <a:lnTo>
                    <a:pt x="450040" y="20644"/>
                  </a:lnTo>
                  <a:lnTo>
                    <a:pt x="609688" y="20644"/>
                  </a:lnTo>
                  <a:lnTo>
                    <a:pt x="609688" y="840901"/>
                  </a:lnTo>
                  <a:close/>
                </a:path>
              </a:pathLst>
            </a:custGeom>
            <a:solidFill>
              <a:schemeClr val="bg1"/>
            </a:solidFill>
            <a:ln w="9525" cap="flat">
              <a:noFill/>
              <a:prstDash val="solid"/>
              <a:miter/>
            </a:ln>
          </p:spPr>
          <p:txBody>
            <a:bodyPr rtlCol="0" anchor="ctr"/>
            <a:lstStyle/>
            <a:p>
              <a:endParaRPr lang="en-GB" sz="1800"/>
            </a:p>
          </p:txBody>
        </p:sp>
      </p:grpSp>
      <p:pic>
        <p:nvPicPr>
          <p:cNvPr id="39" name="Graphic 38">
            <a:extLst>
              <a:ext uri="{FF2B5EF4-FFF2-40B4-BE49-F238E27FC236}">
                <a16:creationId xmlns:a16="http://schemas.microsoft.com/office/drawing/2014/main" id="{CDB012FC-6F5E-4773-A9A9-508871AE11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31" y="303495"/>
            <a:ext cx="2625724" cy="582935"/>
          </a:xfrm>
          <a:prstGeom prst="rect">
            <a:avLst/>
          </a:prstGeom>
        </p:spPr>
      </p:pic>
      <p:sp>
        <p:nvSpPr>
          <p:cNvPr id="40" name="Round Diagonal Corner Rectangle 4">
            <a:extLst>
              <a:ext uri="{FF2B5EF4-FFF2-40B4-BE49-F238E27FC236}">
                <a16:creationId xmlns:a16="http://schemas.microsoft.com/office/drawing/2014/main" id="{11A5033A-EBCF-4E8C-B1A9-EE8B023E8BCD}"/>
              </a:ext>
            </a:extLst>
          </p:cNvPr>
          <p:cNvSpPr/>
          <p:nvPr userDrawn="1"/>
        </p:nvSpPr>
        <p:spPr>
          <a:xfrm>
            <a:off x="12275234" y="0"/>
            <a:ext cx="2707513" cy="1931758"/>
          </a:xfrm>
          <a:prstGeom prst="rect">
            <a:avLst/>
          </a:prstGeom>
          <a:solidFill>
            <a:sysClr val="window" lastClr="FFFFFF">
              <a:lumMod val="95000"/>
            </a:sysClr>
          </a:solidFill>
          <a:ln w="6350" cap="flat" cmpd="sng" algn="ctr">
            <a:noFill/>
            <a:prstDash val="solid"/>
            <a:miter lim="800000"/>
          </a:ln>
          <a:effectLst/>
        </p:spPr>
        <p:txBody>
          <a:bodyPr wrap="square" lIns="42138" tIns="42138" rIns="42138" bIns="42138" rtlCol="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a:t>
            </a: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pdating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784102539"/>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Divider - Gas Transmission">
    <p:bg>
      <p:bgPr>
        <a:solidFill>
          <a:schemeClr val="accent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6EA4CB8-B76A-4A4F-B30A-6D19D7F51922}"/>
              </a:ext>
            </a:extLst>
          </p:cNvPr>
          <p:cNvSpPr>
            <a:spLocks noGrp="1"/>
          </p:cNvSpPr>
          <p:nvPr>
            <p:ph type="body" sz="quarter" idx="15" hasCustomPrompt="1"/>
          </p:nvPr>
        </p:nvSpPr>
        <p:spPr>
          <a:xfrm>
            <a:off x="601107" y="3044280"/>
            <a:ext cx="5255711" cy="769441"/>
          </a:xfrm>
        </p:spPr>
        <p:txBody>
          <a:bodyPr/>
          <a:lstStyle>
            <a:lvl1pPr>
              <a:spcAft>
                <a:spcPts val="0"/>
              </a:spcAft>
              <a:defRPr lang="en-US" sz="3200" b="1" dirty="0" smtClean="0">
                <a:solidFill>
                  <a:schemeClr val="bg1"/>
                </a:solidFill>
                <a:latin typeface="+mj-lt"/>
                <a:ea typeface="+mj-ea"/>
                <a:cs typeface="+mj-cs"/>
              </a:defRPr>
            </a:lvl1pPr>
            <a:lvl2pPr>
              <a:spcAft>
                <a:spcPts val="0"/>
              </a:spcAft>
              <a:defRPr lang="en-GB" sz="1800" b="0" dirty="0">
                <a:solidFill>
                  <a:schemeClr val="bg1"/>
                </a:solidFill>
                <a:latin typeface="+mj-lt"/>
                <a:ea typeface="+mj-ea"/>
                <a:cs typeface="+mj-cs"/>
              </a:defRPr>
            </a:lvl2pPr>
          </a:lstStyle>
          <a:p>
            <a:pPr lvl="0"/>
            <a:r>
              <a:rPr lang="en-US"/>
              <a:t>Title</a:t>
            </a:r>
          </a:p>
          <a:p>
            <a:pPr lvl="1"/>
            <a:r>
              <a:rPr lang="en-US"/>
              <a:t>Sub heading</a:t>
            </a:r>
            <a:endParaRPr lang="en-GB"/>
          </a:p>
        </p:txBody>
      </p:sp>
      <p:sp>
        <p:nvSpPr>
          <p:cNvPr id="12" name="Text Placeholder 11">
            <a:extLst>
              <a:ext uri="{FF2B5EF4-FFF2-40B4-BE49-F238E27FC236}">
                <a16:creationId xmlns:a16="http://schemas.microsoft.com/office/drawing/2014/main" id="{8324416E-20A7-468D-9CF8-500D2A91B3F2}"/>
              </a:ext>
            </a:extLst>
          </p:cNvPr>
          <p:cNvSpPr>
            <a:spLocks noGrp="1"/>
          </p:cNvSpPr>
          <p:nvPr>
            <p:ph type="body" sz="quarter" idx="17" hasCustomPrompt="1"/>
          </p:nvPr>
        </p:nvSpPr>
        <p:spPr>
          <a:xfrm>
            <a:off x="550307" y="1052527"/>
            <a:ext cx="3464989" cy="1769715"/>
          </a:xfrm>
        </p:spPr>
        <p:txBody>
          <a:bodyPr anchor="b" anchorCtr="0"/>
          <a:lstStyle>
            <a:lvl1pPr>
              <a:defRPr sz="11500">
                <a:solidFill>
                  <a:schemeClr val="bg1"/>
                </a:solidFill>
              </a:defRPr>
            </a:lvl1pPr>
          </a:lstStyle>
          <a:p>
            <a:pPr lvl="0"/>
            <a:r>
              <a:rPr lang="en-US"/>
              <a:t>##</a:t>
            </a:r>
            <a:endParaRPr lang="en-GB"/>
          </a:p>
        </p:txBody>
      </p:sp>
      <p:sp>
        <p:nvSpPr>
          <p:cNvPr id="38" name="Picture Placeholder 37">
            <a:extLst>
              <a:ext uri="{FF2B5EF4-FFF2-40B4-BE49-F238E27FC236}">
                <a16:creationId xmlns:a16="http://schemas.microsoft.com/office/drawing/2014/main" id="{09CC1F6E-8547-404B-8A3D-7CD83974A0BC}"/>
              </a:ext>
            </a:extLst>
          </p:cNvPr>
          <p:cNvSpPr>
            <a:spLocks noGrp="1"/>
          </p:cNvSpPr>
          <p:nvPr>
            <p:ph type="pic" sz="quarter" idx="18" hasCustomPrompt="1"/>
          </p:nvPr>
        </p:nvSpPr>
        <p:spPr bwMode="gray">
          <a:xfrm>
            <a:off x="5403600" y="6368"/>
            <a:ext cx="6788400" cy="6851632"/>
          </a:xfrm>
          <a:custGeom>
            <a:avLst/>
            <a:gdLst>
              <a:gd name="connsiteX0" fmla="*/ 2375514 w 5091300"/>
              <a:gd name="connsiteY0" fmla="*/ 0 h 6851632"/>
              <a:gd name="connsiteX1" fmla="*/ 5091300 w 5091300"/>
              <a:gd name="connsiteY1" fmla="*/ 0 h 6851632"/>
              <a:gd name="connsiteX2" fmla="*/ 5091300 w 5091300"/>
              <a:gd name="connsiteY2" fmla="*/ 6851632 h 6851632"/>
              <a:gd name="connsiteX3" fmla="*/ 4476116 w 5091300"/>
              <a:gd name="connsiteY3" fmla="*/ 6851632 h 6851632"/>
              <a:gd name="connsiteX4" fmla="*/ 0 w 5091300"/>
              <a:gd name="connsiteY4" fmla="*/ 2375516 h 6851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1300" h="6851632">
                <a:moveTo>
                  <a:pt x="2375514" y="0"/>
                </a:moveTo>
                <a:lnTo>
                  <a:pt x="5091300" y="0"/>
                </a:lnTo>
                <a:lnTo>
                  <a:pt x="5091300" y="6851632"/>
                </a:lnTo>
                <a:lnTo>
                  <a:pt x="4476116" y="6851632"/>
                </a:lnTo>
                <a:lnTo>
                  <a:pt x="0" y="2375516"/>
                </a:lnTo>
                <a:close/>
              </a:path>
            </a:pathLst>
          </a:custGeom>
          <a:solidFill>
            <a:schemeClr val="bg1"/>
          </a:solidFill>
        </p:spPr>
        <p:txBody>
          <a:bodyPr wrap="square">
            <a:noAutofit/>
          </a:bodyPr>
          <a:lstStyle/>
          <a:p>
            <a:r>
              <a:rPr lang="en-US"/>
              <a:t> </a:t>
            </a:r>
            <a:endParaRPr lang="en-GB"/>
          </a:p>
        </p:txBody>
      </p:sp>
      <p:grpSp>
        <p:nvGrpSpPr>
          <p:cNvPr id="28" name="Group 27"/>
          <p:cNvGrpSpPr/>
          <p:nvPr userDrawn="1"/>
        </p:nvGrpSpPr>
        <p:grpSpPr>
          <a:xfrm>
            <a:off x="568761" y="6133626"/>
            <a:ext cx="2540000" cy="401519"/>
            <a:chOff x="2910342" y="325575"/>
            <a:chExt cx="5928968" cy="1249653"/>
          </a:xfrm>
        </p:grpSpPr>
        <p:sp>
          <p:nvSpPr>
            <p:cNvPr id="29" name="Freeform: Shape 28"/>
            <p:cNvSpPr/>
            <p:nvPr/>
          </p:nvSpPr>
          <p:spPr>
            <a:xfrm>
              <a:off x="7911705" y="325575"/>
              <a:ext cx="275254" cy="275254"/>
            </a:xfrm>
            <a:custGeom>
              <a:avLst/>
              <a:gdLst>
                <a:gd name="connsiteX0" fmla="*/ 254610 w 275253"/>
                <a:gd name="connsiteY0" fmla="*/ 139003 h 275253"/>
                <a:gd name="connsiteX1" fmla="*/ 136251 w 275253"/>
                <a:gd name="connsiteY1" fmla="*/ 254610 h 275253"/>
                <a:gd name="connsiteX2" fmla="*/ 20644 w 275253"/>
                <a:gd name="connsiteY2" fmla="*/ 139003 h 275253"/>
                <a:gd name="connsiteX3" fmla="*/ 136251 w 275253"/>
                <a:gd name="connsiteY3" fmla="*/ 20644 h 275253"/>
              </a:gdLst>
              <a:ahLst/>
              <a:cxnLst>
                <a:cxn ang="0">
                  <a:pos x="connsiteX0" y="connsiteY0"/>
                </a:cxn>
                <a:cxn ang="0">
                  <a:pos x="connsiteX1" y="connsiteY1"/>
                </a:cxn>
                <a:cxn ang="0">
                  <a:pos x="connsiteX2" y="connsiteY2"/>
                </a:cxn>
                <a:cxn ang="0">
                  <a:pos x="connsiteX3" y="connsiteY3"/>
                </a:cxn>
              </a:cxnLst>
              <a:rect l="l" t="t" r="r" b="b"/>
              <a:pathLst>
                <a:path w="275253" h="275253">
                  <a:moveTo>
                    <a:pt x="254610" y="139003"/>
                  </a:moveTo>
                  <a:lnTo>
                    <a:pt x="136251" y="254610"/>
                  </a:lnTo>
                  <a:lnTo>
                    <a:pt x="20644" y="139003"/>
                  </a:lnTo>
                  <a:lnTo>
                    <a:pt x="136251" y="20644"/>
                  </a:lnTo>
                  <a:close/>
                </a:path>
              </a:pathLst>
            </a:custGeom>
            <a:solidFill>
              <a:schemeClr val="bg1"/>
            </a:solidFill>
            <a:ln w="9525" cap="flat">
              <a:noFill/>
              <a:prstDash val="solid"/>
              <a:miter/>
            </a:ln>
          </p:spPr>
          <p:txBody>
            <a:bodyPr rtlCol="0" anchor="ctr"/>
            <a:lstStyle/>
            <a:p>
              <a:endParaRPr lang="en-GB" sz="1800"/>
            </a:p>
          </p:txBody>
        </p:sp>
        <p:sp>
          <p:nvSpPr>
            <p:cNvPr id="30" name="Freeform: Shape 29"/>
            <p:cNvSpPr/>
            <p:nvPr/>
          </p:nvSpPr>
          <p:spPr>
            <a:xfrm>
              <a:off x="7947488" y="680652"/>
              <a:ext cx="192678" cy="633084"/>
            </a:xfrm>
            <a:custGeom>
              <a:avLst/>
              <a:gdLst>
                <a:gd name="connsiteX0" fmla="*/ 20644 w 192677"/>
                <a:gd name="connsiteY0" fmla="*/ 20644 h 633083"/>
                <a:gd name="connsiteX1" fmla="*/ 180291 w 192677"/>
                <a:gd name="connsiteY1" fmla="*/ 20644 h 633083"/>
                <a:gd name="connsiteX2" fmla="*/ 180291 w 192677"/>
                <a:gd name="connsiteY2" fmla="*/ 631708 h 633083"/>
                <a:gd name="connsiteX3" fmla="*/ 20644 w 192677"/>
                <a:gd name="connsiteY3" fmla="*/ 631708 h 633083"/>
              </a:gdLst>
              <a:ahLst/>
              <a:cxnLst>
                <a:cxn ang="0">
                  <a:pos x="connsiteX0" y="connsiteY0"/>
                </a:cxn>
                <a:cxn ang="0">
                  <a:pos x="connsiteX1" y="connsiteY1"/>
                </a:cxn>
                <a:cxn ang="0">
                  <a:pos x="connsiteX2" y="connsiteY2"/>
                </a:cxn>
                <a:cxn ang="0">
                  <a:pos x="connsiteX3" y="connsiteY3"/>
                </a:cxn>
              </a:cxnLst>
              <a:rect l="l" t="t" r="r" b="b"/>
              <a:pathLst>
                <a:path w="192677" h="633083">
                  <a:moveTo>
                    <a:pt x="20644" y="20644"/>
                  </a:moveTo>
                  <a:lnTo>
                    <a:pt x="180291" y="20644"/>
                  </a:lnTo>
                  <a:lnTo>
                    <a:pt x="180291" y="631708"/>
                  </a:lnTo>
                  <a:lnTo>
                    <a:pt x="20644" y="631708"/>
                  </a:lnTo>
                  <a:close/>
                </a:path>
              </a:pathLst>
            </a:custGeom>
            <a:solidFill>
              <a:schemeClr val="bg1"/>
            </a:solidFill>
            <a:ln w="9525" cap="flat">
              <a:noFill/>
              <a:prstDash val="solid"/>
              <a:miter/>
            </a:ln>
          </p:spPr>
          <p:txBody>
            <a:bodyPr rtlCol="0" anchor="ctr"/>
            <a:lstStyle/>
            <a:p>
              <a:endParaRPr lang="en-GB" sz="1800"/>
            </a:p>
          </p:txBody>
        </p:sp>
        <p:sp>
          <p:nvSpPr>
            <p:cNvPr id="31" name="Freeform: Shape 30"/>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19735"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32" name="Freeform: Shape 31"/>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33" name="Freeform: Shape 32"/>
            <p:cNvSpPr/>
            <p:nvPr/>
          </p:nvSpPr>
          <p:spPr>
            <a:xfrm>
              <a:off x="3488375"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3525 w 578033"/>
                <a:gd name="connsiteY16" fmla="*/ 527111 h 660609"/>
                <a:gd name="connsiteX17" fmla="*/ 218827 w 578033"/>
                <a:gd name="connsiteY17" fmla="*/ 648223 h 660609"/>
                <a:gd name="connsiteX18" fmla="*/ 20644 w 578033"/>
                <a:gd name="connsiteY18" fmla="*/ 474813 h 660609"/>
                <a:gd name="connsiteX19" fmla="*/ 337186 w 578033"/>
                <a:gd name="connsiteY19" fmla="*/ 284888 h 660609"/>
                <a:gd name="connsiteX20" fmla="*/ 428020 w 578033"/>
                <a:gd name="connsiteY20" fmla="*/ 205064 h 660609"/>
                <a:gd name="connsiteX21" fmla="*/ 273878 w 578033"/>
                <a:gd name="connsiteY21" fmla="*/ 83952 h 660609"/>
                <a:gd name="connsiteX22" fmla="*/ 116983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3675"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2" y="565647"/>
                    <a:pt x="565647" y="562894"/>
                  </a:cubicBezTo>
                  <a:lnTo>
                    <a:pt x="565647" y="623450"/>
                  </a:lnTo>
                  <a:cubicBezTo>
                    <a:pt x="549132" y="626203"/>
                    <a:pt x="538121" y="628955"/>
                    <a:pt x="518854" y="628955"/>
                  </a:cubicBezTo>
                  <a:cubicBezTo>
                    <a:pt x="447288" y="628955"/>
                    <a:pt x="433525" y="587667"/>
                    <a:pt x="433525" y="527111"/>
                  </a:cubicBezTo>
                  <a:lnTo>
                    <a:pt x="433525" y="527111"/>
                  </a:lnTo>
                  <a:cubicBezTo>
                    <a:pt x="383979" y="604182"/>
                    <a:pt x="331681" y="648223"/>
                    <a:pt x="218827" y="648223"/>
                  </a:cubicBezTo>
                  <a:cubicBezTo>
                    <a:pt x="111478" y="648223"/>
                    <a:pt x="20644" y="593172"/>
                    <a:pt x="20644" y="474813"/>
                  </a:cubicBezTo>
                  <a:cubicBezTo>
                    <a:pt x="20644" y="309661"/>
                    <a:pt x="180291" y="304156"/>
                    <a:pt x="337186" y="284888"/>
                  </a:cubicBezTo>
                  <a:cubicBezTo>
                    <a:pt x="397742" y="279383"/>
                    <a:pt x="428020" y="271125"/>
                    <a:pt x="428020" y="205064"/>
                  </a:cubicBezTo>
                  <a:cubicBezTo>
                    <a:pt x="428020" y="108725"/>
                    <a:pt x="359206" y="83952"/>
                    <a:pt x="273878" y="83952"/>
                  </a:cubicBezTo>
                  <a:cubicBezTo>
                    <a:pt x="185796" y="83952"/>
                    <a:pt x="119735" y="125240"/>
                    <a:pt x="116983" y="221579"/>
                  </a:cubicBezTo>
                  <a:lnTo>
                    <a:pt x="48169" y="221579"/>
                  </a:lnTo>
                  <a:close/>
                </a:path>
              </a:pathLst>
            </a:custGeom>
            <a:solidFill>
              <a:schemeClr val="bg1"/>
            </a:solidFill>
            <a:ln w="9525" cap="flat">
              <a:noFill/>
              <a:prstDash val="solid"/>
              <a:miter/>
            </a:ln>
          </p:spPr>
          <p:txBody>
            <a:bodyPr rtlCol="0" anchor="ctr"/>
            <a:lstStyle/>
            <a:p>
              <a:endParaRPr lang="en-GB" sz="1800"/>
            </a:p>
          </p:txBody>
        </p:sp>
        <p:sp>
          <p:nvSpPr>
            <p:cNvPr id="34" name="Freeform: Shape 33"/>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0"/>
            </a:p>
          </p:txBody>
        </p:sp>
        <p:sp>
          <p:nvSpPr>
            <p:cNvPr id="35" name="Freeform: Shape 34"/>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0"/>
            </a:p>
          </p:txBody>
        </p:sp>
        <p:sp>
          <p:nvSpPr>
            <p:cNvPr id="36" name="Freeform: Shape 35"/>
            <p:cNvSpPr/>
            <p:nvPr/>
          </p:nvSpPr>
          <p:spPr>
            <a:xfrm>
              <a:off x="4501309" y="476965"/>
              <a:ext cx="110102" cy="853287"/>
            </a:xfrm>
            <a:custGeom>
              <a:avLst/>
              <a:gdLst>
                <a:gd name="connsiteX0" fmla="*/ 20644 w 110101"/>
                <a:gd name="connsiteY0" fmla="*/ 246352 h 853286"/>
                <a:gd name="connsiteX1" fmla="*/ 92210 w 110101"/>
                <a:gd name="connsiteY1" fmla="*/ 246352 h 853286"/>
                <a:gd name="connsiteX2" fmla="*/ 92210 w 110101"/>
                <a:gd name="connsiteY2" fmla="*/ 835395 h 853286"/>
                <a:gd name="connsiteX3" fmla="*/ 20644 w 110101"/>
                <a:gd name="connsiteY3" fmla="*/ 835395 h 853286"/>
                <a:gd name="connsiteX4" fmla="*/ 20644 w 110101"/>
                <a:gd name="connsiteY4" fmla="*/ 246352 h 853286"/>
                <a:gd name="connsiteX5" fmla="*/ 20644 w 110101"/>
                <a:gd name="connsiteY5" fmla="*/ 20644 h 853286"/>
                <a:gd name="connsiteX6" fmla="*/ 92210 w 110101"/>
                <a:gd name="connsiteY6" fmla="*/ 20644 h 853286"/>
                <a:gd name="connsiteX7" fmla="*/ 92210 w 110101"/>
                <a:gd name="connsiteY7" fmla="*/ 136251 h 853286"/>
                <a:gd name="connsiteX8" fmla="*/ 20644 w 110101"/>
                <a:gd name="connsiteY8" fmla="*/ 136251 h 853286"/>
                <a:gd name="connsiteX9" fmla="*/ 20644 w 110101"/>
                <a:gd name="connsiteY9" fmla="*/ 20644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01" h="853286">
                  <a:moveTo>
                    <a:pt x="20644" y="246352"/>
                  </a:moveTo>
                  <a:lnTo>
                    <a:pt x="92210" y="246352"/>
                  </a:lnTo>
                  <a:lnTo>
                    <a:pt x="92210" y="835395"/>
                  </a:lnTo>
                  <a:lnTo>
                    <a:pt x="20644" y="835395"/>
                  </a:lnTo>
                  <a:lnTo>
                    <a:pt x="20644" y="246352"/>
                  </a:lnTo>
                  <a:close/>
                  <a:moveTo>
                    <a:pt x="20644" y="20644"/>
                  </a:moveTo>
                  <a:lnTo>
                    <a:pt x="92210" y="20644"/>
                  </a:lnTo>
                  <a:lnTo>
                    <a:pt x="92210" y="136251"/>
                  </a:lnTo>
                  <a:lnTo>
                    <a:pt x="20644" y="136251"/>
                  </a:lnTo>
                  <a:lnTo>
                    <a:pt x="20644" y="20644"/>
                  </a:lnTo>
                  <a:close/>
                </a:path>
              </a:pathLst>
            </a:custGeom>
            <a:solidFill>
              <a:schemeClr val="bg1"/>
            </a:solidFill>
            <a:ln w="9525" cap="flat">
              <a:noFill/>
              <a:prstDash val="solid"/>
              <a:miter/>
            </a:ln>
          </p:spPr>
          <p:txBody>
            <a:bodyPr rtlCol="0" anchor="ctr"/>
            <a:lstStyle/>
            <a:p>
              <a:endParaRPr lang="en-GB" sz="1800"/>
            </a:p>
          </p:txBody>
        </p:sp>
        <p:sp>
          <p:nvSpPr>
            <p:cNvPr id="37" name="Freeform: Shape 36"/>
            <p:cNvSpPr/>
            <p:nvPr/>
          </p:nvSpPr>
          <p:spPr>
            <a:xfrm>
              <a:off x="4501309" y="702673"/>
              <a:ext cx="110102" cy="605559"/>
            </a:xfrm>
            <a:custGeom>
              <a:avLst/>
              <a:gdLst>
                <a:gd name="connsiteX0" fmla="*/ 20644 w 110101"/>
                <a:gd name="connsiteY0" fmla="*/ 20644 h 605558"/>
                <a:gd name="connsiteX1" fmla="*/ 92210 w 110101"/>
                <a:gd name="connsiteY1" fmla="*/ 20644 h 605558"/>
                <a:gd name="connsiteX2" fmla="*/ 92210 w 110101"/>
                <a:gd name="connsiteY2" fmla="*/ 609687 h 605558"/>
                <a:gd name="connsiteX3" fmla="*/ 20644 w 110101"/>
                <a:gd name="connsiteY3" fmla="*/ 609687 h 605558"/>
              </a:gdLst>
              <a:ahLst/>
              <a:cxnLst>
                <a:cxn ang="0">
                  <a:pos x="connsiteX0" y="connsiteY0"/>
                </a:cxn>
                <a:cxn ang="0">
                  <a:pos x="connsiteX1" y="connsiteY1"/>
                </a:cxn>
                <a:cxn ang="0">
                  <a:pos x="connsiteX2" y="connsiteY2"/>
                </a:cxn>
                <a:cxn ang="0">
                  <a:pos x="connsiteX3" y="connsiteY3"/>
                </a:cxn>
              </a:cxnLst>
              <a:rect l="l" t="t" r="r" b="b"/>
              <a:pathLst>
                <a:path w="110101" h="605558">
                  <a:moveTo>
                    <a:pt x="20644" y="20644"/>
                  </a:moveTo>
                  <a:lnTo>
                    <a:pt x="92210" y="20644"/>
                  </a:lnTo>
                  <a:lnTo>
                    <a:pt x="92210" y="609687"/>
                  </a:lnTo>
                  <a:lnTo>
                    <a:pt x="20644" y="609687"/>
                  </a:lnTo>
                  <a:close/>
                </a:path>
              </a:pathLst>
            </a:custGeom>
            <a:solidFill>
              <a:schemeClr val="bg1"/>
            </a:solidFill>
            <a:ln w="9525" cap="flat">
              <a:noFill/>
              <a:prstDash val="solid"/>
              <a:miter/>
            </a:ln>
          </p:spPr>
          <p:txBody>
            <a:bodyPr rtlCol="0" anchor="ctr"/>
            <a:lstStyle/>
            <a:p>
              <a:endParaRPr lang="en-GB" sz="1800"/>
            </a:p>
          </p:txBody>
        </p:sp>
        <p:sp>
          <p:nvSpPr>
            <p:cNvPr id="59" name="Freeform: Shape 58"/>
            <p:cNvSpPr/>
            <p:nvPr/>
          </p:nvSpPr>
          <p:spPr>
            <a:xfrm>
              <a:off x="4501309" y="476965"/>
              <a:ext cx="110102" cy="137627"/>
            </a:xfrm>
            <a:custGeom>
              <a:avLst/>
              <a:gdLst>
                <a:gd name="connsiteX0" fmla="*/ 20644 w 110101"/>
                <a:gd name="connsiteY0" fmla="*/ 20644 h 137626"/>
                <a:gd name="connsiteX1" fmla="*/ 92210 w 110101"/>
                <a:gd name="connsiteY1" fmla="*/ 20644 h 137626"/>
                <a:gd name="connsiteX2" fmla="*/ 92210 w 110101"/>
                <a:gd name="connsiteY2" fmla="*/ 136251 h 137626"/>
                <a:gd name="connsiteX3" fmla="*/ 20644 w 110101"/>
                <a:gd name="connsiteY3" fmla="*/ 136251 h 137626"/>
              </a:gdLst>
              <a:ahLst/>
              <a:cxnLst>
                <a:cxn ang="0">
                  <a:pos x="connsiteX0" y="connsiteY0"/>
                </a:cxn>
                <a:cxn ang="0">
                  <a:pos x="connsiteX1" y="connsiteY1"/>
                </a:cxn>
                <a:cxn ang="0">
                  <a:pos x="connsiteX2" y="connsiteY2"/>
                </a:cxn>
                <a:cxn ang="0">
                  <a:pos x="connsiteX3" y="connsiteY3"/>
                </a:cxn>
              </a:cxnLst>
              <a:rect l="l" t="t" r="r" b="b"/>
              <a:pathLst>
                <a:path w="110101" h="137626">
                  <a:moveTo>
                    <a:pt x="20644" y="20644"/>
                  </a:moveTo>
                  <a:lnTo>
                    <a:pt x="92210" y="20644"/>
                  </a:lnTo>
                  <a:lnTo>
                    <a:pt x="92210" y="136251"/>
                  </a:lnTo>
                  <a:lnTo>
                    <a:pt x="20644" y="136251"/>
                  </a:lnTo>
                  <a:close/>
                </a:path>
              </a:pathLst>
            </a:custGeom>
            <a:solidFill>
              <a:schemeClr val="bg1"/>
            </a:solidFill>
            <a:ln w="9525" cap="flat">
              <a:noFill/>
              <a:prstDash val="solid"/>
              <a:miter/>
            </a:ln>
          </p:spPr>
          <p:txBody>
            <a:bodyPr rtlCol="0" anchor="ctr"/>
            <a:lstStyle/>
            <a:p>
              <a:endParaRPr lang="en-GB" sz="1800"/>
            </a:p>
          </p:txBody>
        </p:sp>
        <p:sp>
          <p:nvSpPr>
            <p:cNvPr id="60" name="Freeform: Shape 59"/>
            <p:cNvSpPr/>
            <p:nvPr/>
          </p:nvSpPr>
          <p:spPr>
            <a:xfrm>
              <a:off x="4680224" y="686158"/>
              <a:ext cx="578033" cy="660609"/>
            </a:xfrm>
            <a:custGeom>
              <a:avLst/>
              <a:gdLst>
                <a:gd name="connsiteX0" fmla="*/ 92210 w 578033"/>
                <a:gd name="connsiteY0" fmla="*/ 331681 h 660609"/>
                <a:gd name="connsiteX1" fmla="*/ 298650 w 578033"/>
                <a:gd name="connsiteY1" fmla="*/ 582162 h 660609"/>
                <a:gd name="connsiteX2" fmla="*/ 505091 w 578033"/>
                <a:gd name="connsiteY2" fmla="*/ 331681 h 660609"/>
                <a:gd name="connsiteX3" fmla="*/ 298650 w 578033"/>
                <a:gd name="connsiteY3" fmla="*/ 81200 h 660609"/>
                <a:gd name="connsiteX4" fmla="*/ 92210 w 578033"/>
                <a:gd name="connsiteY4" fmla="*/ 331681 h 660609"/>
                <a:gd name="connsiteX5" fmla="*/ 576657 w 578033"/>
                <a:gd name="connsiteY5" fmla="*/ 331681 h 660609"/>
                <a:gd name="connsiteX6" fmla="*/ 298650 w 578033"/>
                <a:gd name="connsiteY6" fmla="*/ 642718 h 660609"/>
                <a:gd name="connsiteX7" fmla="*/ 20644 w 578033"/>
                <a:gd name="connsiteY7" fmla="*/ 331681 h 660609"/>
                <a:gd name="connsiteX8" fmla="*/ 298650 w 578033"/>
                <a:gd name="connsiteY8" fmla="*/ 20644 h 660609"/>
                <a:gd name="connsiteX9" fmla="*/ 576657 w 578033"/>
                <a:gd name="connsiteY9" fmla="*/ 331681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033" h="660609">
                  <a:moveTo>
                    <a:pt x="92210" y="331681"/>
                  </a:moveTo>
                  <a:cubicBezTo>
                    <a:pt x="92210" y="458298"/>
                    <a:pt x="161023" y="582162"/>
                    <a:pt x="298650" y="582162"/>
                  </a:cubicBezTo>
                  <a:cubicBezTo>
                    <a:pt x="436277" y="582162"/>
                    <a:pt x="505091" y="455545"/>
                    <a:pt x="505091" y="331681"/>
                  </a:cubicBezTo>
                  <a:cubicBezTo>
                    <a:pt x="505091" y="205064"/>
                    <a:pt x="436277" y="81200"/>
                    <a:pt x="298650" y="81200"/>
                  </a:cubicBezTo>
                  <a:cubicBezTo>
                    <a:pt x="161023" y="81200"/>
                    <a:pt x="92210" y="205064"/>
                    <a:pt x="92210" y="331681"/>
                  </a:cubicBezTo>
                  <a:moveTo>
                    <a:pt x="576657" y="331681"/>
                  </a:moveTo>
                  <a:cubicBezTo>
                    <a:pt x="576657" y="499586"/>
                    <a:pt x="477565" y="642718"/>
                    <a:pt x="298650" y="642718"/>
                  </a:cubicBezTo>
                  <a:cubicBezTo>
                    <a:pt x="119735" y="642718"/>
                    <a:pt x="20644" y="499586"/>
                    <a:pt x="20644" y="331681"/>
                  </a:cubicBezTo>
                  <a:cubicBezTo>
                    <a:pt x="20644" y="163776"/>
                    <a:pt x="119735" y="20644"/>
                    <a:pt x="298650" y="20644"/>
                  </a:cubicBezTo>
                  <a:cubicBezTo>
                    <a:pt x="477565" y="20644"/>
                    <a:pt x="576657" y="163776"/>
                    <a:pt x="576657" y="331681"/>
                  </a:cubicBezTo>
                </a:path>
              </a:pathLst>
            </a:custGeom>
            <a:solidFill>
              <a:schemeClr val="bg1"/>
            </a:solidFill>
            <a:ln w="9525" cap="flat">
              <a:noFill/>
              <a:prstDash val="solid"/>
              <a:miter/>
            </a:ln>
          </p:spPr>
          <p:txBody>
            <a:bodyPr rtlCol="0" anchor="ctr"/>
            <a:lstStyle/>
            <a:p>
              <a:endParaRPr lang="en-GB" sz="1800"/>
            </a:p>
          </p:txBody>
        </p:sp>
        <p:sp>
          <p:nvSpPr>
            <p:cNvPr id="61" name="Freeform: Shape 60"/>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62" name="Freeform: Shape 61"/>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63" name="Freeform: Shape 62"/>
            <p:cNvSpPr/>
            <p:nvPr/>
          </p:nvSpPr>
          <p:spPr>
            <a:xfrm>
              <a:off x="5918867"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0772 w 578033"/>
                <a:gd name="connsiteY16" fmla="*/ 527111 h 660609"/>
                <a:gd name="connsiteX17" fmla="*/ 216074 w 578033"/>
                <a:gd name="connsiteY17" fmla="*/ 648223 h 660609"/>
                <a:gd name="connsiteX18" fmla="*/ 20644 w 578033"/>
                <a:gd name="connsiteY18" fmla="*/ 474813 h 660609"/>
                <a:gd name="connsiteX19" fmla="*/ 334433 w 578033"/>
                <a:gd name="connsiteY19" fmla="*/ 284888 h 660609"/>
                <a:gd name="connsiteX20" fmla="*/ 425267 w 578033"/>
                <a:gd name="connsiteY20" fmla="*/ 205064 h 660609"/>
                <a:gd name="connsiteX21" fmla="*/ 271125 w 578033"/>
                <a:gd name="connsiteY21" fmla="*/ 83952 h 660609"/>
                <a:gd name="connsiteX22" fmla="*/ 114230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6427"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1" y="565647"/>
                    <a:pt x="565647" y="562894"/>
                  </a:cubicBezTo>
                  <a:lnTo>
                    <a:pt x="565647" y="623450"/>
                  </a:lnTo>
                  <a:cubicBezTo>
                    <a:pt x="549131" y="626203"/>
                    <a:pt x="538121" y="628955"/>
                    <a:pt x="518854" y="628955"/>
                  </a:cubicBezTo>
                  <a:cubicBezTo>
                    <a:pt x="447288" y="628955"/>
                    <a:pt x="433525" y="587667"/>
                    <a:pt x="433525" y="527111"/>
                  </a:cubicBezTo>
                  <a:lnTo>
                    <a:pt x="430772" y="527111"/>
                  </a:lnTo>
                  <a:cubicBezTo>
                    <a:pt x="381227" y="604182"/>
                    <a:pt x="328928" y="648223"/>
                    <a:pt x="216074" y="648223"/>
                  </a:cubicBezTo>
                  <a:cubicBezTo>
                    <a:pt x="108725" y="648223"/>
                    <a:pt x="20644" y="593172"/>
                    <a:pt x="20644" y="474813"/>
                  </a:cubicBezTo>
                  <a:cubicBezTo>
                    <a:pt x="20644" y="309661"/>
                    <a:pt x="180291" y="304156"/>
                    <a:pt x="334433" y="284888"/>
                  </a:cubicBezTo>
                  <a:cubicBezTo>
                    <a:pt x="392237" y="279383"/>
                    <a:pt x="425267" y="271125"/>
                    <a:pt x="425267" y="205064"/>
                  </a:cubicBezTo>
                  <a:cubicBezTo>
                    <a:pt x="425267" y="108725"/>
                    <a:pt x="356454" y="83952"/>
                    <a:pt x="271125" y="83952"/>
                  </a:cubicBezTo>
                  <a:cubicBezTo>
                    <a:pt x="183044" y="83952"/>
                    <a:pt x="116983" y="125240"/>
                    <a:pt x="114230" y="221579"/>
                  </a:cubicBezTo>
                  <a:lnTo>
                    <a:pt x="48169" y="221579"/>
                  </a:lnTo>
                  <a:close/>
                </a:path>
              </a:pathLst>
            </a:custGeom>
            <a:solidFill>
              <a:schemeClr val="bg1"/>
            </a:solidFill>
            <a:ln w="9525" cap="flat">
              <a:noFill/>
              <a:prstDash val="solid"/>
              <a:miter/>
            </a:ln>
          </p:spPr>
          <p:txBody>
            <a:bodyPr rtlCol="0" anchor="ctr"/>
            <a:lstStyle/>
            <a:p>
              <a:endParaRPr lang="en-GB" sz="1800"/>
            </a:p>
          </p:txBody>
        </p:sp>
        <p:sp>
          <p:nvSpPr>
            <p:cNvPr id="64" name="Freeform: Shape 63"/>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0"/>
            </a:p>
          </p:txBody>
        </p:sp>
        <p:sp>
          <p:nvSpPr>
            <p:cNvPr id="65" name="Freeform: Shape 64"/>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0"/>
            </a:p>
          </p:txBody>
        </p:sp>
        <p:sp>
          <p:nvSpPr>
            <p:cNvPr id="66" name="Freeform: Shape 65"/>
            <p:cNvSpPr/>
            <p:nvPr/>
          </p:nvSpPr>
          <p:spPr>
            <a:xfrm>
              <a:off x="6766649" y="666890"/>
              <a:ext cx="605559" cy="908338"/>
            </a:xfrm>
            <a:custGeom>
              <a:avLst/>
              <a:gdLst>
                <a:gd name="connsiteX0" fmla="*/ 312413 w 605558"/>
                <a:gd name="connsiteY0" fmla="*/ 516101 h 908337"/>
                <a:gd name="connsiteX1" fmla="*/ 447288 w 605558"/>
                <a:gd name="connsiteY1" fmla="*/ 339939 h 908337"/>
                <a:gd name="connsiteX2" fmla="*/ 309661 w 605558"/>
                <a:gd name="connsiteY2" fmla="*/ 161024 h 908337"/>
                <a:gd name="connsiteX3" fmla="*/ 185796 w 605558"/>
                <a:gd name="connsiteY3" fmla="*/ 345444 h 908337"/>
                <a:gd name="connsiteX4" fmla="*/ 312413 w 605558"/>
                <a:gd name="connsiteY4" fmla="*/ 516101 h 908337"/>
                <a:gd name="connsiteX5" fmla="*/ 604182 w 605558"/>
                <a:gd name="connsiteY5" fmla="*/ 37159 h 908337"/>
                <a:gd name="connsiteX6" fmla="*/ 604182 w 605558"/>
                <a:gd name="connsiteY6" fmla="*/ 615192 h 908337"/>
                <a:gd name="connsiteX7" fmla="*/ 298650 w 605558"/>
                <a:gd name="connsiteY7" fmla="*/ 895951 h 908337"/>
                <a:gd name="connsiteX8" fmla="*/ 34407 w 605558"/>
                <a:gd name="connsiteY8" fmla="*/ 714284 h 908337"/>
                <a:gd name="connsiteX9" fmla="*/ 207816 w 605558"/>
                <a:gd name="connsiteY9" fmla="*/ 714284 h 908337"/>
                <a:gd name="connsiteX10" fmla="*/ 320671 w 605558"/>
                <a:gd name="connsiteY10" fmla="*/ 774840 h 908337"/>
                <a:gd name="connsiteX11" fmla="*/ 447288 w 605558"/>
                <a:gd name="connsiteY11" fmla="*/ 634460 h 908337"/>
                <a:gd name="connsiteX12" fmla="*/ 447288 w 605558"/>
                <a:gd name="connsiteY12" fmla="*/ 560142 h 908337"/>
                <a:gd name="connsiteX13" fmla="*/ 444535 w 605558"/>
                <a:gd name="connsiteY13" fmla="*/ 557389 h 908337"/>
                <a:gd name="connsiteX14" fmla="*/ 282135 w 605558"/>
                <a:gd name="connsiteY14" fmla="*/ 648223 h 908337"/>
                <a:gd name="connsiteX15" fmla="*/ 20644 w 605558"/>
                <a:gd name="connsiteY15" fmla="*/ 334433 h 908337"/>
                <a:gd name="connsiteX16" fmla="*/ 271125 w 605558"/>
                <a:gd name="connsiteY16" fmla="*/ 20644 h 908337"/>
                <a:gd name="connsiteX17" fmla="*/ 447288 w 605558"/>
                <a:gd name="connsiteY17" fmla="*/ 127993 h 908337"/>
                <a:gd name="connsiteX18" fmla="*/ 450040 w 605558"/>
                <a:gd name="connsiteY18" fmla="*/ 127993 h 908337"/>
                <a:gd name="connsiteX19" fmla="*/ 450040 w 605558"/>
                <a:gd name="connsiteY19" fmla="*/ 37159 h 908337"/>
                <a:gd name="connsiteX20" fmla="*/ 604182 w 605558"/>
                <a:gd name="connsiteY20" fmla="*/ 37159 h 90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558" h="908337">
                  <a:moveTo>
                    <a:pt x="312413" y="516101"/>
                  </a:moveTo>
                  <a:cubicBezTo>
                    <a:pt x="419762" y="516101"/>
                    <a:pt x="447288" y="422515"/>
                    <a:pt x="447288" y="339939"/>
                  </a:cubicBezTo>
                  <a:cubicBezTo>
                    <a:pt x="447288" y="240847"/>
                    <a:pt x="400494" y="161024"/>
                    <a:pt x="309661" y="161024"/>
                  </a:cubicBezTo>
                  <a:cubicBezTo>
                    <a:pt x="251857" y="161024"/>
                    <a:pt x="185796" y="205064"/>
                    <a:pt x="185796" y="345444"/>
                  </a:cubicBezTo>
                  <a:cubicBezTo>
                    <a:pt x="185796" y="422515"/>
                    <a:pt x="216074" y="516101"/>
                    <a:pt x="312413" y="516101"/>
                  </a:cubicBezTo>
                  <a:moveTo>
                    <a:pt x="604182" y="37159"/>
                  </a:moveTo>
                  <a:lnTo>
                    <a:pt x="604182" y="615192"/>
                  </a:lnTo>
                  <a:cubicBezTo>
                    <a:pt x="604182" y="719789"/>
                    <a:pt x="595925" y="895951"/>
                    <a:pt x="298650" y="895951"/>
                  </a:cubicBezTo>
                  <a:cubicBezTo>
                    <a:pt x="174786" y="895951"/>
                    <a:pt x="42664" y="840901"/>
                    <a:pt x="34407" y="714284"/>
                  </a:cubicBezTo>
                  <a:lnTo>
                    <a:pt x="207816" y="714284"/>
                  </a:lnTo>
                  <a:cubicBezTo>
                    <a:pt x="216074" y="744562"/>
                    <a:pt x="227084" y="774840"/>
                    <a:pt x="320671" y="774840"/>
                  </a:cubicBezTo>
                  <a:cubicBezTo>
                    <a:pt x="405999" y="774840"/>
                    <a:pt x="447288" y="733552"/>
                    <a:pt x="447288" y="634460"/>
                  </a:cubicBezTo>
                  <a:lnTo>
                    <a:pt x="447288" y="560142"/>
                  </a:lnTo>
                  <a:lnTo>
                    <a:pt x="444535" y="557389"/>
                  </a:lnTo>
                  <a:cubicBezTo>
                    <a:pt x="419762" y="604182"/>
                    <a:pt x="378474" y="648223"/>
                    <a:pt x="282135" y="648223"/>
                  </a:cubicBezTo>
                  <a:cubicBezTo>
                    <a:pt x="136251" y="648223"/>
                    <a:pt x="20644" y="546379"/>
                    <a:pt x="20644" y="334433"/>
                  </a:cubicBezTo>
                  <a:cubicBezTo>
                    <a:pt x="20644" y="125241"/>
                    <a:pt x="139003" y="20644"/>
                    <a:pt x="271125" y="20644"/>
                  </a:cubicBezTo>
                  <a:cubicBezTo>
                    <a:pt x="383979" y="20644"/>
                    <a:pt x="428019" y="86705"/>
                    <a:pt x="447288" y="127993"/>
                  </a:cubicBezTo>
                  <a:lnTo>
                    <a:pt x="450040" y="127993"/>
                  </a:lnTo>
                  <a:lnTo>
                    <a:pt x="450040" y="37159"/>
                  </a:lnTo>
                  <a:lnTo>
                    <a:pt x="604182" y="37159"/>
                  </a:lnTo>
                  <a:close/>
                </a:path>
              </a:pathLst>
            </a:custGeom>
            <a:solidFill>
              <a:schemeClr val="bg1"/>
            </a:solidFill>
            <a:ln w="9525" cap="flat">
              <a:noFill/>
              <a:prstDash val="solid"/>
              <a:miter/>
            </a:ln>
          </p:spPr>
          <p:txBody>
            <a:bodyPr rtlCol="0" anchor="ctr"/>
            <a:lstStyle/>
            <a:p>
              <a:endParaRPr lang="en-GB" sz="1800"/>
            </a:p>
          </p:txBody>
        </p:sp>
        <p:sp>
          <p:nvSpPr>
            <p:cNvPr id="67" name="Freeform: Shape 66"/>
            <p:cNvSpPr/>
            <p:nvPr/>
          </p:nvSpPr>
          <p:spPr>
            <a:xfrm>
              <a:off x="7485061" y="666890"/>
              <a:ext cx="385355" cy="660609"/>
            </a:xfrm>
            <a:custGeom>
              <a:avLst/>
              <a:gdLst>
                <a:gd name="connsiteX0" fmla="*/ 23397 w 385355"/>
                <a:gd name="connsiteY0" fmla="*/ 37159 h 660609"/>
                <a:gd name="connsiteX1" fmla="*/ 174786 w 385355"/>
                <a:gd name="connsiteY1" fmla="*/ 37159 h 660609"/>
                <a:gd name="connsiteX2" fmla="*/ 174786 w 385355"/>
                <a:gd name="connsiteY2" fmla="*/ 141756 h 660609"/>
                <a:gd name="connsiteX3" fmla="*/ 177539 w 385355"/>
                <a:gd name="connsiteY3" fmla="*/ 141756 h 660609"/>
                <a:gd name="connsiteX4" fmla="*/ 342691 w 385355"/>
                <a:gd name="connsiteY4" fmla="*/ 20644 h 660609"/>
                <a:gd name="connsiteX5" fmla="*/ 372969 w 385355"/>
                <a:gd name="connsiteY5" fmla="*/ 23397 h 660609"/>
                <a:gd name="connsiteX6" fmla="*/ 372969 w 385355"/>
                <a:gd name="connsiteY6" fmla="*/ 185796 h 660609"/>
                <a:gd name="connsiteX7" fmla="*/ 326176 w 385355"/>
                <a:gd name="connsiteY7" fmla="*/ 183044 h 660609"/>
                <a:gd name="connsiteX8" fmla="*/ 180291 w 385355"/>
                <a:gd name="connsiteY8" fmla="*/ 328928 h 660609"/>
                <a:gd name="connsiteX9" fmla="*/ 180291 w 385355"/>
                <a:gd name="connsiteY9" fmla="*/ 645470 h 660609"/>
                <a:gd name="connsiteX10" fmla="*/ 20644 w 385355"/>
                <a:gd name="connsiteY10" fmla="*/ 645470 h 660609"/>
                <a:gd name="connsiteX11" fmla="*/ 20644 w 385355"/>
                <a:gd name="connsiteY11" fmla="*/ 3715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55" h="660609">
                  <a:moveTo>
                    <a:pt x="23397" y="37159"/>
                  </a:moveTo>
                  <a:lnTo>
                    <a:pt x="174786" y="37159"/>
                  </a:lnTo>
                  <a:lnTo>
                    <a:pt x="174786" y="141756"/>
                  </a:lnTo>
                  <a:lnTo>
                    <a:pt x="177539" y="141756"/>
                  </a:lnTo>
                  <a:cubicBezTo>
                    <a:pt x="210569" y="81200"/>
                    <a:pt x="246352" y="20644"/>
                    <a:pt x="342691" y="20644"/>
                  </a:cubicBezTo>
                  <a:cubicBezTo>
                    <a:pt x="353701" y="20644"/>
                    <a:pt x="361959" y="20644"/>
                    <a:pt x="372969" y="23397"/>
                  </a:cubicBezTo>
                  <a:lnTo>
                    <a:pt x="372969" y="185796"/>
                  </a:lnTo>
                  <a:cubicBezTo>
                    <a:pt x="359206" y="183044"/>
                    <a:pt x="342691" y="183044"/>
                    <a:pt x="326176" y="183044"/>
                  </a:cubicBezTo>
                  <a:cubicBezTo>
                    <a:pt x="202312" y="183044"/>
                    <a:pt x="180291" y="260115"/>
                    <a:pt x="180291" y="328928"/>
                  </a:cubicBezTo>
                  <a:lnTo>
                    <a:pt x="180291" y="645470"/>
                  </a:lnTo>
                  <a:lnTo>
                    <a:pt x="20644" y="645470"/>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68" name="Freeform: Shape 67"/>
            <p:cNvSpPr/>
            <p:nvPr/>
          </p:nvSpPr>
          <p:spPr>
            <a:xfrm>
              <a:off x="8206226" y="471460"/>
              <a:ext cx="633084" cy="853287"/>
            </a:xfrm>
            <a:custGeom>
              <a:avLst/>
              <a:gdLst>
                <a:gd name="connsiteX0" fmla="*/ 320671 w 633083"/>
                <a:gd name="connsiteY0" fmla="*/ 725294 h 853286"/>
                <a:gd name="connsiteX1" fmla="*/ 461050 w 633083"/>
                <a:gd name="connsiteY1" fmla="*/ 549131 h 853286"/>
                <a:gd name="connsiteX2" fmla="*/ 323423 w 633083"/>
                <a:gd name="connsiteY2" fmla="*/ 353701 h 853286"/>
                <a:gd name="connsiteX3" fmla="*/ 188549 w 633083"/>
                <a:gd name="connsiteY3" fmla="*/ 540874 h 853286"/>
                <a:gd name="connsiteX4" fmla="*/ 320671 w 633083"/>
                <a:gd name="connsiteY4" fmla="*/ 725294 h 853286"/>
                <a:gd name="connsiteX5" fmla="*/ 612440 w 633083"/>
                <a:gd name="connsiteY5" fmla="*/ 840901 h 853286"/>
                <a:gd name="connsiteX6" fmla="*/ 455545 w 633083"/>
                <a:gd name="connsiteY6" fmla="*/ 840901 h 853286"/>
                <a:gd name="connsiteX7" fmla="*/ 455545 w 633083"/>
                <a:gd name="connsiteY7" fmla="*/ 763829 h 853286"/>
                <a:gd name="connsiteX8" fmla="*/ 452793 w 633083"/>
                <a:gd name="connsiteY8" fmla="*/ 763829 h 853286"/>
                <a:gd name="connsiteX9" fmla="*/ 276630 w 633083"/>
                <a:gd name="connsiteY9" fmla="*/ 857416 h 853286"/>
                <a:gd name="connsiteX10" fmla="*/ 20644 w 633083"/>
                <a:gd name="connsiteY10" fmla="*/ 529864 h 853286"/>
                <a:gd name="connsiteX11" fmla="*/ 271125 w 633083"/>
                <a:gd name="connsiteY11" fmla="*/ 216074 h 853286"/>
                <a:gd name="connsiteX12" fmla="*/ 447288 w 633083"/>
                <a:gd name="connsiteY12" fmla="*/ 309661 h 853286"/>
                <a:gd name="connsiteX13" fmla="*/ 450040 w 633083"/>
                <a:gd name="connsiteY13" fmla="*/ 309661 h 853286"/>
                <a:gd name="connsiteX14" fmla="*/ 450040 w 633083"/>
                <a:gd name="connsiteY14" fmla="*/ 20644 h 853286"/>
                <a:gd name="connsiteX15" fmla="*/ 609688 w 633083"/>
                <a:gd name="connsiteY15" fmla="*/ 20644 h 853286"/>
                <a:gd name="connsiteX16" fmla="*/ 609688 w 633083"/>
                <a:gd name="connsiteY16" fmla="*/ 840901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3083" h="853286">
                  <a:moveTo>
                    <a:pt x="320671" y="725294"/>
                  </a:moveTo>
                  <a:cubicBezTo>
                    <a:pt x="422515" y="725294"/>
                    <a:pt x="461050" y="639965"/>
                    <a:pt x="461050" y="549131"/>
                  </a:cubicBezTo>
                  <a:cubicBezTo>
                    <a:pt x="461050" y="452793"/>
                    <a:pt x="433525" y="353701"/>
                    <a:pt x="323423" y="353701"/>
                  </a:cubicBezTo>
                  <a:cubicBezTo>
                    <a:pt x="221579" y="353701"/>
                    <a:pt x="188549" y="444535"/>
                    <a:pt x="188549" y="540874"/>
                  </a:cubicBezTo>
                  <a:cubicBezTo>
                    <a:pt x="188549" y="615192"/>
                    <a:pt x="216074" y="725294"/>
                    <a:pt x="320671" y="725294"/>
                  </a:cubicBezTo>
                  <a:moveTo>
                    <a:pt x="612440" y="840901"/>
                  </a:moveTo>
                  <a:lnTo>
                    <a:pt x="455545" y="840901"/>
                  </a:lnTo>
                  <a:lnTo>
                    <a:pt x="455545" y="763829"/>
                  </a:lnTo>
                  <a:lnTo>
                    <a:pt x="452793" y="763829"/>
                  </a:lnTo>
                  <a:cubicBezTo>
                    <a:pt x="414257" y="832643"/>
                    <a:pt x="342691" y="857416"/>
                    <a:pt x="276630" y="857416"/>
                  </a:cubicBezTo>
                  <a:cubicBezTo>
                    <a:pt x="97715" y="857416"/>
                    <a:pt x="20644" y="697769"/>
                    <a:pt x="20644" y="529864"/>
                  </a:cubicBezTo>
                  <a:cubicBezTo>
                    <a:pt x="20644" y="320671"/>
                    <a:pt x="139003" y="216074"/>
                    <a:pt x="271125" y="216074"/>
                  </a:cubicBezTo>
                  <a:cubicBezTo>
                    <a:pt x="372969" y="216074"/>
                    <a:pt x="422515" y="271125"/>
                    <a:pt x="447288" y="309661"/>
                  </a:cubicBezTo>
                  <a:lnTo>
                    <a:pt x="450040" y="309661"/>
                  </a:lnTo>
                  <a:lnTo>
                    <a:pt x="450040" y="20644"/>
                  </a:lnTo>
                  <a:lnTo>
                    <a:pt x="609688" y="20644"/>
                  </a:lnTo>
                  <a:lnTo>
                    <a:pt x="609688" y="840901"/>
                  </a:lnTo>
                  <a:close/>
                </a:path>
              </a:pathLst>
            </a:custGeom>
            <a:solidFill>
              <a:schemeClr val="bg1"/>
            </a:solidFill>
            <a:ln w="9525" cap="flat">
              <a:noFill/>
              <a:prstDash val="solid"/>
              <a:miter/>
            </a:ln>
          </p:spPr>
          <p:txBody>
            <a:bodyPr rtlCol="0" anchor="ctr"/>
            <a:lstStyle/>
            <a:p>
              <a:endParaRPr lang="en-GB" sz="1800"/>
            </a:p>
          </p:txBody>
        </p:sp>
      </p:grpSp>
      <p:pic>
        <p:nvPicPr>
          <p:cNvPr id="39" name="Graphic 38">
            <a:extLst>
              <a:ext uri="{FF2B5EF4-FFF2-40B4-BE49-F238E27FC236}">
                <a16:creationId xmlns:a16="http://schemas.microsoft.com/office/drawing/2014/main" id="{87724E65-2B53-4366-B770-73083FC3ADD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31" y="303495"/>
            <a:ext cx="2625724" cy="582935"/>
          </a:xfrm>
          <a:prstGeom prst="rect">
            <a:avLst/>
          </a:prstGeom>
        </p:spPr>
      </p:pic>
      <p:sp>
        <p:nvSpPr>
          <p:cNvPr id="40" name="Round Diagonal Corner Rectangle 4">
            <a:extLst>
              <a:ext uri="{FF2B5EF4-FFF2-40B4-BE49-F238E27FC236}">
                <a16:creationId xmlns:a16="http://schemas.microsoft.com/office/drawing/2014/main" id="{8CEA045E-A87B-4469-A789-0B95D1052D03}"/>
              </a:ext>
            </a:extLst>
          </p:cNvPr>
          <p:cNvSpPr/>
          <p:nvPr userDrawn="1"/>
        </p:nvSpPr>
        <p:spPr>
          <a:xfrm>
            <a:off x="12275234" y="0"/>
            <a:ext cx="2707513" cy="1931758"/>
          </a:xfrm>
          <a:prstGeom prst="rect">
            <a:avLst/>
          </a:prstGeom>
          <a:solidFill>
            <a:sysClr val="window" lastClr="FFFFFF">
              <a:lumMod val="95000"/>
            </a:sysClr>
          </a:solidFill>
          <a:ln w="6350" cap="flat" cmpd="sng" algn="ctr">
            <a:noFill/>
            <a:prstDash val="solid"/>
            <a:miter lim="800000"/>
          </a:ln>
          <a:effectLst/>
        </p:spPr>
        <p:txBody>
          <a:bodyPr wrap="square" lIns="42138" tIns="42138" rIns="42138" bIns="42138" rtlCol="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a:t>
            </a: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pdating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3017438034"/>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Divider - Gas System Operator">
    <p:bg>
      <p:bgPr>
        <a:solidFill>
          <a:schemeClr val="accent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6EA4CB8-B76A-4A4F-B30A-6D19D7F51922}"/>
              </a:ext>
            </a:extLst>
          </p:cNvPr>
          <p:cNvSpPr>
            <a:spLocks noGrp="1"/>
          </p:cNvSpPr>
          <p:nvPr>
            <p:ph type="body" sz="quarter" idx="15" hasCustomPrompt="1"/>
          </p:nvPr>
        </p:nvSpPr>
        <p:spPr>
          <a:xfrm>
            <a:off x="601107" y="3044280"/>
            <a:ext cx="5255711" cy="769441"/>
          </a:xfrm>
        </p:spPr>
        <p:txBody>
          <a:bodyPr/>
          <a:lstStyle>
            <a:lvl1pPr>
              <a:spcAft>
                <a:spcPts val="0"/>
              </a:spcAft>
              <a:defRPr lang="en-US" sz="3200" b="1" dirty="0" smtClean="0">
                <a:solidFill>
                  <a:schemeClr val="bg1"/>
                </a:solidFill>
                <a:latin typeface="+mj-lt"/>
                <a:ea typeface="+mj-ea"/>
                <a:cs typeface="+mj-cs"/>
              </a:defRPr>
            </a:lvl1pPr>
            <a:lvl2pPr>
              <a:spcAft>
                <a:spcPts val="0"/>
              </a:spcAft>
              <a:defRPr lang="en-GB" sz="1800" b="0" dirty="0">
                <a:solidFill>
                  <a:schemeClr val="bg1"/>
                </a:solidFill>
                <a:latin typeface="+mj-lt"/>
                <a:ea typeface="+mj-ea"/>
                <a:cs typeface="+mj-cs"/>
              </a:defRPr>
            </a:lvl2pPr>
          </a:lstStyle>
          <a:p>
            <a:pPr lvl="0"/>
            <a:r>
              <a:rPr lang="en-US"/>
              <a:t>Title</a:t>
            </a:r>
          </a:p>
          <a:p>
            <a:pPr lvl="1"/>
            <a:r>
              <a:rPr lang="en-US"/>
              <a:t>Sub heading</a:t>
            </a:r>
            <a:endParaRPr lang="en-GB"/>
          </a:p>
        </p:txBody>
      </p:sp>
      <p:sp>
        <p:nvSpPr>
          <p:cNvPr id="12" name="Text Placeholder 11">
            <a:extLst>
              <a:ext uri="{FF2B5EF4-FFF2-40B4-BE49-F238E27FC236}">
                <a16:creationId xmlns:a16="http://schemas.microsoft.com/office/drawing/2014/main" id="{8324416E-20A7-468D-9CF8-500D2A91B3F2}"/>
              </a:ext>
            </a:extLst>
          </p:cNvPr>
          <p:cNvSpPr>
            <a:spLocks noGrp="1"/>
          </p:cNvSpPr>
          <p:nvPr>
            <p:ph type="body" sz="quarter" idx="17" hasCustomPrompt="1"/>
          </p:nvPr>
        </p:nvSpPr>
        <p:spPr>
          <a:xfrm>
            <a:off x="550307" y="1052527"/>
            <a:ext cx="3464989" cy="1769715"/>
          </a:xfrm>
        </p:spPr>
        <p:txBody>
          <a:bodyPr anchor="b" anchorCtr="0"/>
          <a:lstStyle>
            <a:lvl1pPr>
              <a:defRPr sz="11500">
                <a:solidFill>
                  <a:schemeClr val="bg1"/>
                </a:solidFill>
              </a:defRPr>
            </a:lvl1pPr>
          </a:lstStyle>
          <a:p>
            <a:pPr lvl="0"/>
            <a:r>
              <a:rPr lang="en-US"/>
              <a:t>##</a:t>
            </a:r>
            <a:endParaRPr lang="en-GB"/>
          </a:p>
        </p:txBody>
      </p:sp>
      <p:sp>
        <p:nvSpPr>
          <p:cNvPr id="38" name="Picture Placeholder 37">
            <a:extLst>
              <a:ext uri="{FF2B5EF4-FFF2-40B4-BE49-F238E27FC236}">
                <a16:creationId xmlns:a16="http://schemas.microsoft.com/office/drawing/2014/main" id="{09CC1F6E-8547-404B-8A3D-7CD83974A0BC}"/>
              </a:ext>
            </a:extLst>
          </p:cNvPr>
          <p:cNvSpPr>
            <a:spLocks noGrp="1"/>
          </p:cNvSpPr>
          <p:nvPr>
            <p:ph type="pic" sz="quarter" idx="18" hasCustomPrompt="1"/>
          </p:nvPr>
        </p:nvSpPr>
        <p:spPr bwMode="gray">
          <a:xfrm>
            <a:off x="5403600" y="6368"/>
            <a:ext cx="6788400" cy="6851632"/>
          </a:xfrm>
          <a:custGeom>
            <a:avLst/>
            <a:gdLst>
              <a:gd name="connsiteX0" fmla="*/ 2375514 w 5091300"/>
              <a:gd name="connsiteY0" fmla="*/ 0 h 6851632"/>
              <a:gd name="connsiteX1" fmla="*/ 5091300 w 5091300"/>
              <a:gd name="connsiteY1" fmla="*/ 0 h 6851632"/>
              <a:gd name="connsiteX2" fmla="*/ 5091300 w 5091300"/>
              <a:gd name="connsiteY2" fmla="*/ 6851632 h 6851632"/>
              <a:gd name="connsiteX3" fmla="*/ 4476116 w 5091300"/>
              <a:gd name="connsiteY3" fmla="*/ 6851632 h 6851632"/>
              <a:gd name="connsiteX4" fmla="*/ 0 w 5091300"/>
              <a:gd name="connsiteY4" fmla="*/ 2375516 h 6851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1300" h="6851632">
                <a:moveTo>
                  <a:pt x="2375514" y="0"/>
                </a:moveTo>
                <a:lnTo>
                  <a:pt x="5091300" y="0"/>
                </a:lnTo>
                <a:lnTo>
                  <a:pt x="5091300" y="6851632"/>
                </a:lnTo>
                <a:lnTo>
                  <a:pt x="4476116" y="6851632"/>
                </a:lnTo>
                <a:lnTo>
                  <a:pt x="0" y="2375516"/>
                </a:lnTo>
                <a:close/>
              </a:path>
            </a:pathLst>
          </a:custGeom>
          <a:solidFill>
            <a:schemeClr val="bg1"/>
          </a:solidFill>
        </p:spPr>
        <p:txBody>
          <a:bodyPr wrap="square">
            <a:noAutofit/>
          </a:bodyPr>
          <a:lstStyle/>
          <a:p>
            <a:r>
              <a:rPr lang="en-US"/>
              <a:t> </a:t>
            </a:r>
            <a:endParaRPr lang="en-GB"/>
          </a:p>
        </p:txBody>
      </p:sp>
      <p:grpSp>
        <p:nvGrpSpPr>
          <p:cNvPr id="28" name="Group 27"/>
          <p:cNvGrpSpPr/>
          <p:nvPr userDrawn="1"/>
        </p:nvGrpSpPr>
        <p:grpSpPr>
          <a:xfrm>
            <a:off x="568761" y="6133626"/>
            <a:ext cx="2540000" cy="401519"/>
            <a:chOff x="2910342" y="325575"/>
            <a:chExt cx="5928968" cy="1249653"/>
          </a:xfrm>
        </p:grpSpPr>
        <p:sp>
          <p:nvSpPr>
            <p:cNvPr id="29" name="Freeform: Shape 28"/>
            <p:cNvSpPr/>
            <p:nvPr/>
          </p:nvSpPr>
          <p:spPr>
            <a:xfrm>
              <a:off x="7911705" y="325575"/>
              <a:ext cx="275254" cy="275254"/>
            </a:xfrm>
            <a:custGeom>
              <a:avLst/>
              <a:gdLst>
                <a:gd name="connsiteX0" fmla="*/ 254610 w 275253"/>
                <a:gd name="connsiteY0" fmla="*/ 139003 h 275253"/>
                <a:gd name="connsiteX1" fmla="*/ 136251 w 275253"/>
                <a:gd name="connsiteY1" fmla="*/ 254610 h 275253"/>
                <a:gd name="connsiteX2" fmla="*/ 20644 w 275253"/>
                <a:gd name="connsiteY2" fmla="*/ 139003 h 275253"/>
                <a:gd name="connsiteX3" fmla="*/ 136251 w 275253"/>
                <a:gd name="connsiteY3" fmla="*/ 20644 h 275253"/>
              </a:gdLst>
              <a:ahLst/>
              <a:cxnLst>
                <a:cxn ang="0">
                  <a:pos x="connsiteX0" y="connsiteY0"/>
                </a:cxn>
                <a:cxn ang="0">
                  <a:pos x="connsiteX1" y="connsiteY1"/>
                </a:cxn>
                <a:cxn ang="0">
                  <a:pos x="connsiteX2" y="connsiteY2"/>
                </a:cxn>
                <a:cxn ang="0">
                  <a:pos x="connsiteX3" y="connsiteY3"/>
                </a:cxn>
              </a:cxnLst>
              <a:rect l="l" t="t" r="r" b="b"/>
              <a:pathLst>
                <a:path w="275253" h="275253">
                  <a:moveTo>
                    <a:pt x="254610" y="139003"/>
                  </a:moveTo>
                  <a:lnTo>
                    <a:pt x="136251" y="254610"/>
                  </a:lnTo>
                  <a:lnTo>
                    <a:pt x="20644" y="139003"/>
                  </a:lnTo>
                  <a:lnTo>
                    <a:pt x="136251" y="20644"/>
                  </a:lnTo>
                  <a:close/>
                </a:path>
              </a:pathLst>
            </a:custGeom>
            <a:solidFill>
              <a:schemeClr val="bg1"/>
            </a:solidFill>
            <a:ln w="9525" cap="flat">
              <a:noFill/>
              <a:prstDash val="solid"/>
              <a:miter/>
            </a:ln>
          </p:spPr>
          <p:txBody>
            <a:bodyPr rtlCol="0" anchor="ctr"/>
            <a:lstStyle/>
            <a:p>
              <a:endParaRPr lang="en-GB" sz="1800"/>
            </a:p>
          </p:txBody>
        </p:sp>
        <p:sp>
          <p:nvSpPr>
            <p:cNvPr id="30" name="Freeform: Shape 29"/>
            <p:cNvSpPr/>
            <p:nvPr/>
          </p:nvSpPr>
          <p:spPr>
            <a:xfrm>
              <a:off x="7947488" y="680652"/>
              <a:ext cx="192678" cy="633084"/>
            </a:xfrm>
            <a:custGeom>
              <a:avLst/>
              <a:gdLst>
                <a:gd name="connsiteX0" fmla="*/ 20644 w 192677"/>
                <a:gd name="connsiteY0" fmla="*/ 20644 h 633083"/>
                <a:gd name="connsiteX1" fmla="*/ 180291 w 192677"/>
                <a:gd name="connsiteY1" fmla="*/ 20644 h 633083"/>
                <a:gd name="connsiteX2" fmla="*/ 180291 w 192677"/>
                <a:gd name="connsiteY2" fmla="*/ 631708 h 633083"/>
                <a:gd name="connsiteX3" fmla="*/ 20644 w 192677"/>
                <a:gd name="connsiteY3" fmla="*/ 631708 h 633083"/>
              </a:gdLst>
              <a:ahLst/>
              <a:cxnLst>
                <a:cxn ang="0">
                  <a:pos x="connsiteX0" y="connsiteY0"/>
                </a:cxn>
                <a:cxn ang="0">
                  <a:pos x="connsiteX1" y="connsiteY1"/>
                </a:cxn>
                <a:cxn ang="0">
                  <a:pos x="connsiteX2" y="connsiteY2"/>
                </a:cxn>
                <a:cxn ang="0">
                  <a:pos x="connsiteX3" y="connsiteY3"/>
                </a:cxn>
              </a:cxnLst>
              <a:rect l="l" t="t" r="r" b="b"/>
              <a:pathLst>
                <a:path w="192677" h="633083">
                  <a:moveTo>
                    <a:pt x="20644" y="20644"/>
                  </a:moveTo>
                  <a:lnTo>
                    <a:pt x="180291" y="20644"/>
                  </a:lnTo>
                  <a:lnTo>
                    <a:pt x="180291" y="631708"/>
                  </a:lnTo>
                  <a:lnTo>
                    <a:pt x="20644" y="631708"/>
                  </a:lnTo>
                  <a:close/>
                </a:path>
              </a:pathLst>
            </a:custGeom>
            <a:solidFill>
              <a:schemeClr val="bg1"/>
            </a:solidFill>
            <a:ln w="9525" cap="flat">
              <a:noFill/>
              <a:prstDash val="solid"/>
              <a:miter/>
            </a:ln>
          </p:spPr>
          <p:txBody>
            <a:bodyPr rtlCol="0" anchor="ctr"/>
            <a:lstStyle/>
            <a:p>
              <a:endParaRPr lang="en-GB" sz="1800"/>
            </a:p>
          </p:txBody>
        </p:sp>
        <p:sp>
          <p:nvSpPr>
            <p:cNvPr id="31" name="Freeform: Shape 30"/>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19735"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32" name="Freeform: Shape 31"/>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33" name="Freeform: Shape 32"/>
            <p:cNvSpPr/>
            <p:nvPr/>
          </p:nvSpPr>
          <p:spPr>
            <a:xfrm>
              <a:off x="3488375"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3525 w 578033"/>
                <a:gd name="connsiteY16" fmla="*/ 527111 h 660609"/>
                <a:gd name="connsiteX17" fmla="*/ 218827 w 578033"/>
                <a:gd name="connsiteY17" fmla="*/ 648223 h 660609"/>
                <a:gd name="connsiteX18" fmla="*/ 20644 w 578033"/>
                <a:gd name="connsiteY18" fmla="*/ 474813 h 660609"/>
                <a:gd name="connsiteX19" fmla="*/ 337186 w 578033"/>
                <a:gd name="connsiteY19" fmla="*/ 284888 h 660609"/>
                <a:gd name="connsiteX20" fmla="*/ 428020 w 578033"/>
                <a:gd name="connsiteY20" fmla="*/ 205064 h 660609"/>
                <a:gd name="connsiteX21" fmla="*/ 273878 w 578033"/>
                <a:gd name="connsiteY21" fmla="*/ 83952 h 660609"/>
                <a:gd name="connsiteX22" fmla="*/ 116983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3675"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2" y="565647"/>
                    <a:pt x="565647" y="562894"/>
                  </a:cubicBezTo>
                  <a:lnTo>
                    <a:pt x="565647" y="623450"/>
                  </a:lnTo>
                  <a:cubicBezTo>
                    <a:pt x="549132" y="626203"/>
                    <a:pt x="538121" y="628955"/>
                    <a:pt x="518854" y="628955"/>
                  </a:cubicBezTo>
                  <a:cubicBezTo>
                    <a:pt x="447288" y="628955"/>
                    <a:pt x="433525" y="587667"/>
                    <a:pt x="433525" y="527111"/>
                  </a:cubicBezTo>
                  <a:lnTo>
                    <a:pt x="433525" y="527111"/>
                  </a:lnTo>
                  <a:cubicBezTo>
                    <a:pt x="383979" y="604182"/>
                    <a:pt x="331681" y="648223"/>
                    <a:pt x="218827" y="648223"/>
                  </a:cubicBezTo>
                  <a:cubicBezTo>
                    <a:pt x="111478" y="648223"/>
                    <a:pt x="20644" y="593172"/>
                    <a:pt x="20644" y="474813"/>
                  </a:cubicBezTo>
                  <a:cubicBezTo>
                    <a:pt x="20644" y="309661"/>
                    <a:pt x="180291" y="304156"/>
                    <a:pt x="337186" y="284888"/>
                  </a:cubicBezTo>
                  <a:cubicBezTo>
                    <a:pt x="397742" y="279383"/>
                    <a:pt x="428020" y="271125"/>
                    <a:pt x="428020" y="205064"/>
                  </a:cubicBezTo>
                  <a:cubicBezTo>
                    <a:pt x="428020" y="108725"/>
                    <a:pt x="359206" y="83952"/>
                    <a:pt x="273878" y="83952"/>
                  </a:cubicBezTo>
                  <a:cubicBezTo>
                    <a:pt x="185796" y="83952"/>
                    <a:pt x="119735" y="125240"/>
                    <a:pt x="116983" y="221579"/>
                  </a:cubicBezTo>
                  <a:lnTo>
                    <a:pt x="48169" y="221579"/>
                  </a:lnTo>
                  <a:close/>
                </a:path>
              </a:pathLst>
            </a:custGeom>
            <a:solidFill>
              <a:schemeClr val="bg1"/>
            </a:solidFill>
            <a:ln w="9525" cap="flat">
              <a:noFill/>
              <a:prstDash val="solid"/>
              <a:miter/>
            </a:ln>
          </p:spPr>
          <p:txBody>
            <a:bodyPr rtlCol="0" anchor="ctr"/>
            <a:lstStyle/>
            <a:p>
              <a:endParaRPr lang="en-GB" sz="1800"/>
            </a:p>
          </p:txBody>
        </p:sp>
        <p:sp>
          <p:nvSpPr>
            <p:cNvPr id="34" name="Freeform: Shape 33"/>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0"/>
            </a:p>
          </p:txBody>
        </p:sp>
        <p:sp>
          <p:nvSpPr>
            <p:cNvPr id="35" name="Freeform: Shape 34"/>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0"/>
            </a:p>
          </p:txBody>
        </p:sp>
        <p:sp>
          <p:nvSpPr>
            <p:cNvPr id="36" name="Freeform: Shape 35"/>
            <p:cNvSpPr/>
            <p:nvPr/>
          </p:nvSpPr>
          <p:spPr>
            <a:xfrm>
              <a:off x="4501309" y="476965"/>
              <a:ext cx="110102" cy="853287"/>
            </a:xfrm>
            <a:custGeom>
              <a:avLst/>
              <a:gdLst>
                <a:gd name="connsiteX0" fmla="*/ 20644 w 110101"/>
                <a:gd name="connsiteY0" fmla="*/ 246352 h 853286"/>
                <a:gd name="connsiteX1" fmla="*/ 92210 w 110101"/>
                <a:gd name="connsiteY1" fmla="*/ 246352 h 853286"/>
                <a:gd name="connsiteX2" fmla="*/ 92210 w 110101"/>
                <a:gd name="connsiteY2" fmla="*/ 835395 h 853286"/>
                <a:gd name="connsiteX3" fmla="*/ 20644 w 110101"/>
                <a:gd name="connsiteY3" fmla="*/ 835395 h 853286"/>
                <a:gd name="connsiteX4" fmla="*/ 20644 w 110101"/>
                <a:gd name="connsiteY4" fmla="*/ 246352 h 853286"/>
                <a:gd name="connsiteX5" fmla="*/ 20644 w 110101"/>
                <a:gd name="connsiteY5" fmla="*/ 20644 h 853286"/>
                <a:gd name="connsiteX6" fmla="*/ 92210 w 110101"/>
                <a:gd name="connsiteY6" fmla="*/ 20644 h 853286"/>
                <a:gd name="connsiteX7" fmla="*/ 92210 w 110101"/>
                <a:gd name="connsiteY7" fmla="*/ 136251 h 853286"/>
                <a:gd name="connsiteX8" fmla="*/ 20644 w 110101"/>
                <a:gd name="connsiteY8" fmla="*/ 136251 h 853286"/>
                <a:gd name="connsiteX9" fmla="*/ 20644 w 110101"/>
                <a:gd name="connsiteY9" fmla="*/ 20644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01" h="853286">
                  <a:moveTo>
                    <a:pt x="20644" y="246352"/>
                  </a:moveTo>
                  <a:lnTo>
                    <a:pt x="92210" y="246352"/>
                  </a:lnTo>
                  <a:lnTo>
                    <a:pt x="92210" y="835395"/>
                  </a:lnTo>
                  <a:lnTo>
                    <a:pt x="20644" y="835395"/>
                  </a:lnTo>
                  <a:lnTo>
                    <a:pt x="20644" y="246352"/>
                  </a:lnTo>
                  <a:close/>
                  <a:moveTo>
                    <a:pt x="20644" y="20644"/>
                  </a:moveTo>
                  <a:lnTo>
                    <a:pt x="92210" y="20644"/>
                  </a:lnTo>
                  <a:lnTo>
                    <a:pt x="92210" y="136251"/>
                  </a:lnTo>
                  <a:lnTo>
                    <a:pt x="20644" y="136251"/>
                  </a:lnTo>
                  <a:lnTo>
                    <a:pt x="20644" y="20644"/>
                  </a:lnTo>
                  <a:close/>
                </a:path>
              </a:pathLst>
            </a:custGeom>
            <a:solidFill>
              <a:schemeClr val="bg1"/>
            </a:solidFill>
            <a:ln w="9525" cap="flat">
              <a:noFill/>
              <a:prstDash val="solid"/>
              <a:miter/>
            </a:ln>
          </p:spPr>
          <p:txBody>
            <a:bodyPr rtlCol="0" anchor="ctr"/>
            <a:lstStyle/>
            <a:p>
              <a:endParaRPr lang="en-GB" sz="1800"/>
            </a:p>
          </p:txBody>
        </p:sp>
        <p:sp>
          <p:nvSpPr>
            <p:cNvPr id="37" name="Freeform: Shape 36"/>
            <p:cNvSpPr/>
            <p:nvPr/>
          </p:nvSpPr>
          <p:spPr>
            <a:xfrm>
              <a:off x="4501309" y="702673"/>
              <a:ext cx="110102" cy="605559"/>
            </a:xfrm>
            <a:custGeom>
              <a:avLst/>
              <a:gdLst>
                <a:gd name="connsiteX0" fmla="*/ 20644 w 110101"/>
                <a:gd name="connsiteY0" fmla="*/ 20644 h 605558"/>
                <a:gd name="connsiteX1" fmla="*/ 92210 w 110101"/>
                <a:gd name="connsiteY1" fmla="*/ 20644 h 605558"/>
                <a:gd name="connsiteX2" fmla="*/ 92210 w 110101"/>
                <a:gd name="connsiteY2" fmla="*/ 609687 h 605558"/>
                <a:gd name="connsiteX3" fmla="*/ 20644 w 110101"/>
                <a:gd name="connsiteY3" fmla="*/ 609687 h 605558"/>
              </a:gdLst>
              <a:ahLst/>
              <a:cxnLst>
                <a:cxn ang="0">
                  <a:pos x="connsiteX0" y="connsiteY0"/>
                </a:cxn>
                <a:cxn ang="0">
                  <a:pos x="connsiteX1" y="connsiteY1"/>
                </a:cxn>
                <a:cxn ang="0">
                  <a:pos x="connsiteX2" y="connsiteY2"/>
                </a:cxn>
                <a:cxn ang="0">
                  <a:pos x="connsiteX3" y="connsiteY3"/>
                </a:cxn>
              </a:cxnLst>
              <a:rect l="l" t="t" r="r" b="b"/>
              <a:pathLst>
                <a:path w="110101" h="605558">
                  <a:moveTo>
                    <a:pt x="20644" y="20644"/>
                  </a:moveTo>
                  <a:lnTo>
                    <a:pt x="92210" y="20644"/>
                  </a:lnTo>
                  <a:lnTo>
                    <a:pt x="92210" y="609687"/>
                  </a:lnTo>
                  <a:lnTo>
                    <a:pt x="20644" y="609687"/>
                  </a:lnTo>
                  <a:close/>
                </a:path>
              </a:pathLst>
            </a:custGeom>
            <a:solidFill>
              <a:schemeClr val="bg1"/>
            </a:solidFill>
            <a:ln w="9525" cap="flat">
              <a:noFill/>
              <a:prstDash val="solid"/>
              <a:miter/>
            </a:ln>
          </p:spPr>
          <p:txBody>
            <a:bodyPr rtlCol="0" anchor="ctr"/>
            <a:lstStyle/>
            <a:p>
              <a:endParaRPr lang="en-GB" sz="1800"/>
            </a:p>
          </p:txBody>
        </p:sp>
        <p:sp>
          <p:nvSpPr>
            <p:cNvPr id="59" name="Freeform: Shape 58"/>
            <p:cNvSpPr/>
            <p:nvPr/>
          </p:nvSpPr>
          <p:spPr>
            <a:xfrm>
              <a:off x="4501309" y="476965"/>
              <a:ext cx="110102" cy="137627"/>
            </a:xfrm>
            <a:custGeom>
              <a:avLst/>
              <a:gdLst>
                <a:gd name="connsiteX0" fmla="*/ 20644 w 110101"/>
                <a:gd name="connsiteY0" fmla="*/ 20644 h 137626"/>
                <a:gd name="connsiteX1" fmla="*/ 92210 w 110101"/>
                <a:gd name="connsiteY1" fmla="*/ 20644 h 137626"/>
                <a:gd name="connsiteX2" fmla="*/ 92210 w 110101"/>
                <a:gd name="connsiteY2" fmla="*/ 136251 h 137626"/>
                <a:gd name="connsiteX3" fmla="*/ 20644 w 110101"/>
                <a:gd name="connsiteY3" fmla="*/ 136251 h 137626"/>
              </a:gdLst>
              <a:ahLst/>
              <a:cxnLst>
                <a:cxn ang="0">
                  <a:pos x="connsiteX0" y="connsiteY0"/>
                </a:cxn>
                <a:cxn ang="0">
                  <a:pos x="connsiteX1" y="connsiteY1"/>
                </a:cxn>
                <a:cxn ang="0">
                  <a:pos x="connsiteX2" y="connsiteY2"/>
                </a:cxn>
                <a:cxn ang="0">
                  <a:pos x="connsiteX3" y="connsiteY3"/>
                </a:cxn>
              </a:cxnLst>
              <a:rect l="l" t="t" r="r" b="b"/>
              <a:pathLst>
                <a:path w="110101" h="137626">
                  <a:moveTo>
                    <a:pt x="20644" y="20644"/>
                  </a:moveTo>
                  <a:lnTo>
                    <a:pt x="92210" y="20644"/>
                  </a:lnTo>
                  <a:lnTo>
                    <a:pt x="92210" y="136251"/>
                  </a:lnTo>
                  <a:lnTo>
                    <a:pt x="20644" y="136251"/>
                  </a:lnTo>
                  <a:close/>
                </a:path>
              </a:pathLst>
            </a:custGeom>
            <a:solidFill>
              <a:schemeClr val="bg1"/>
            </a:solidFill>
            <a:ln w="9525" cap="flat">
              <a:noFill/>
              <a:prstDash val="solid"/>
              <a:miter/>
            </a:ln>
          </p:spPr>
          <p:txBody>
            <a:bodyPr rtlCol="0" anchor="ctr"/>
            <a:lstStyle/>
            <a:p>
              <a:endParaRPr lang="en-GB" sz="1800"/>
            </a:p>
          </p:txBody>
        </p:sp>
        <p:sp>
          <p:nvSpPr>
            <p:cNvPr id="60" name="Freeform: Shape 59"/>
            <p:cNvSpPr/>
            <p:nvPr/>
          </p:nvSpPr>
          <p:spPr>
            <a:xfrm>
              <a:off x="4680224" y="686158"/>
              <a:ext cx="578033" cy="660609"/>
            </a:xfrm>
            <a:custGeom>
              <a:avLst/>
              <a:gdLst>
                <a:gd name="connsiteX0" fmla="*/ 92210 w 578033"/>
                <a:gd name="connsiteY0" fmla="*/ 331681 h 660609"/>
                <a:gd name="connsiteX1" fmla="*/ 298650 w 578033"/>
                <a:gd name="connsiteY1" fmla="*/ 582162 h 660609"/>
                <a:gd name="connsiteX2" fmla="*/ 505091 w 578033"/>
                <a:gd name="connsiteY2" fmla="*/ 331681 h 660609"/>
                <a:gd name="connsiteX3" fmla="*/ 298650 w 578033"/>
                <a:gd name="connsiteY3" fmla="*/ 81200 h 660609"/>
                <a:gd name="connsiteX4" fmla="*/ 92210 w 578033"/>
                <a:gd name="connsiteY4" fmla="*/ 331681 h 660609"/>
                <a:gd name="connsiteX5" fmla="*/ 576657 w 578033"/>
                <a:gd name="connsiteY5" fmla="*/ 331681 h 660609"/>
                <a:gd name="connsiteX6" fmla="*/ 298650 w 578033"/>
                <a:gd name="connsiteY6" fmla="*/ 642718 h 660609"/>
                <a:gd name="connsiteX7" fmla="*/ 20644 w 578033"/>
                <a:gd name="connsiteY7" fmla="*/ 331681 h 660609"/>
                <a:gd name="connsiteX8" fmla="*/ 298650 w 578033"/>
                <a:gd name="connsiteY8" fmla="*/ 20644 h 660609"/>
                <a:gd name="connsiteX9" fmla="*/ 576657 w 578033"/>
                <a:gd name="connsiteY9" fmla="*/ 331681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033" h="660609">
                  <a:moveTo>
                    <a:pt x="92210" y="331681"/>
                  </a:moveTo>
                  <a:cubicBezTo>
                    <a:pt x="92210" y="458298"/>
                    <a:pt x="161023" y="582162"/>
                    <a:pt x="298650" y="582162"/>
                  </a:cubicBezTo>
                  <a:cubicBezTo>
                    <a:pt x="436277" y="582162"/>
                    <a:pt x="505091" y="455545"/>
                    <a:pt x="505091" y="331681"/>
                  </a:cubicBezTo>
                  <a:cubicBezTo>
                    <a:pt x="505091" y="205064"/>
                    <a:pt x="436277" y="81200"/>
                    <a:pt x="298650" y="81200"/>
                  </a:cubicBezTo>
                  <a:cubicBezTo>
                    <a:pt x="161023" y="81200"/>
                    <a:pt x="92210" y="205064"/>
                    <a:pt x="92210" y="331681"/>
                  </a:cubicBezTo>
                  <a:moveTo>
                    <a:pt x="576657" y="331681"/>
                  </a:moveTo>
                  <a:cubicBezTo>
                    <a:pt x="576657" y="499586"/>
                    <a:pt x="477565" y="642718"/>
                    <a:pt x="298650" y="642718"/>
                  </a:cubicBezTo>
                  <a:cubicBezTo>
                    <a:pt x="119735" y="642718"/>
                    <a:pt x="20644" y="499586"/>
                    <a:pt x="20644" y="331681"/>
                  </a:cubicBezTo>
                  <a:cubicBezTo>
                    <a:pt x="20644" y="163776"/>
                    <a:pt x="119735" y="20644"/>
                    <a:pt x="298650" y="20644"/>
                  </a:cubicBezTo>
                  <a:cubicBezTo>
                    <a:pt x="477565" y="20644"/>
                    <a:pt x="576657" y="163776"/>
                    <a:pt x="576657" y="331681"/>
                  </a:cubicBezTo>
                </a:path>
              </a:pathLst>
            </a:custGeom>
            <a:solidFill>
              <a:schemeClr val="bg1"/>
            </a:solidFill>
            <a:ln w="9525" cap="flat">
              <a:noFill/>
              <a:prstDash val="solid"/>
              <a:miter/>
            </a:ln>
          </p:spPr>
          <p:txBody>
            <a:bodyPr rtlCol="0" anchor="ctr"/>
            <a:lstStyle/>
            <a:p>
              <a:endParaRPr lang="en-GB" sz="1800"/>
            </a:p>
          </p:txBody>
        </p:sp>
        <p:sp>
          <p:nvSpPr>
            <p:cNvPr id="61" name="Freeform: Shape 60"/>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62" name="Freeform: Shape 61"/>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63" name="Freeform: Shape 62"/>
            <p:cNvSpPr/>
            <p:nvPr/>
          </p:nvSpPr>
          <p:spPr>
            <a:xfrm>
              <a:off x="5918867"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0772 w 578033"/>
                <a:gd name="connsiteY16" fmla="*/ 527111 h 660609"/>
                <a:gd name="connsiteX17" fmla="*/ 216074 w 578033"/>
                <a:gd name="connsiteY17" fmla="*/ 648223 h 660609"/>
                <a:gd name="connsiteX18" fmla="*/ 20644 w 578033"/>
                <a:gd name="connsiteY18" fmla="*/ 474813 h 660609"/>
                <a:gd name="connsiteX19" fmla="*/ 334433 w 578033"/>
                <a:gd name="connsiteY19" fmla="*/ 284888 h 660609"/>
                <a:gd name="connsiteX20" fmla="*/ 425267 w 578033"/>
                <a:gd name="connsiteY20" fmla="*/ 205064 h 660609"/>
                <a:gd name="connsiteX21" fmla="*/ 271125 w 578033"/>
                <a:gd name="connsiteY21" fmla="*/ 83952 h 660609"/>
                <a:gd name="connsiteX22" fmla="*/ 114230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6427"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1" y="565647"/>
                    <a:pt x="565647" y="562894"/>
                  </a:cubicBezTo>
                  <a:lnTo>
                    <a:pt x="565647" y="623450"/>
                  </a:lnTo>
                  <a:cubicBezTo>
                    <a:pt x="549131" y="626203"/>
                    <a:pt x="538121" y="628955"/>
                    <a:pt x="518854" y="628955"/>
                  </a:cubicBezTo>
                  <a:cubicBezTo>
                    <a:pt x="447288" y="628955"/>
                    <a:pt x="433525" y="587667"/>
                    <a:pt x="433525" y="527111"/>
                  </a:cubicBezTo>
                  <a:lnTo>
                    <a:pt x="430772" y="527111"/>
                  </a:lnTo>
                  <a:cubicBezTo>
                    <a:pt x="381227" y="604182"/>
                    <a:pt x="328928" y="648223"/>
                    <a:pt x="216074" y="648223"/>
                  </a:cubicBezTo>
                  <a:cubicBezTo>
                    <a:pt x="108725" y="648223"/>
                    <a:pt x="20644" y="593172"/>
                    <a:pt x="20644" y="474813"/>
                  </a:cubicBezTo>
                  <a:cubicBezTo>
                    <a:pt x="20644" y="309661"/>
                    <a:pt x="180291" y="304156"/>
                    <a:pt x="334433" y="284888"/>
                  </a:cubicBezTo>
                  <a:cubicBezTo>
                    <a:pt x="392237" y="279383"/>
                    <a:pt x="425267" y="271125"/>
                    <a:pt x="425267" y="205064"/>
                  </a:cubicBezTo>
                  <a:cubicBezTo>
                    <a:pt x="425267" y="108725"/>
                    <a:pt x="356454" y="83952"/>
                    <a:pt x="271125" y="83952"/>
                  </a:cubicBezTo>
                  <a:cubicBezTo>
                    <a:pt x="183044" y="83952"/>
                    <a:pt x="116983" y="125240"/>
                    <a:pt x="114230" y="221579"/>
                  </a:cubicBezTo>
                  <a:lnTo>
                    <a:pt x="48169" y="221579"/>
                  </a:lnTo>
                  <a:close/>
                </a:path>
              </a:pathLst>
            </a:custGeom>
            <a:solidFill>
              <a:schemeClr val="bg1"/>
            </a:solidFill>
            <a:ln w="9525" cap="flat">
              <a:noFill/>
              <a:prstDash val="solid"/>
              <a:miter/>
            </a:ln>
          </p:spPr>
          <p:txBody>
            <a:bodyPr rtlCol="0" anchor="ctr"/>
            <a:lstStyle/>
            <a:p>
              <a:endParaRPr lang="en-GB" sz="1800"/>
            </a:p>
          </p:txBody>
        </p:sp>
        <p:sp>
          <p:nvSpPr>
            <p:cNvPr id="64" name="Freeform: Shape 63"/>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0"/>
            </a:p>
          </p:txBody>
        </p:sp>
        <p:sp>
          <p:nvSpPr>
            <p:cNvPr id="65" name="Freeform: Shape 64"/>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0"/>
            </a:p>
          </p:txBody>
        </p:sp>
        <p:sp>
          <p:nvSpPr>
            <p:cNvPr id="66" name="Freeform: Shape 65"/>
            <p:cNvSpPr/>
            <p:nvPr/>
          </p:nvSpPr>
          <p:spPr>
            <a:xfrm>
              <a:off x="6766649" y="666890"/>
              <a:ext cx="605559" cy="908338"/>
            </a:xfrm>
            <a:custGeom>
              <a:avLst/>
              <a:gdLst>
                <a:gd name="connsiteX0" fmla="*/ 312413 w 605558"/>
                <a:gd name="connsiteY0" fmla="*/ 516101 h 908337"/>
                <a:gd name="connsiteX1" fmla="*/ 447288 w 605558"/>
                <a:gd name="connsiteY1" fmla="*/ 339939 h 908337"/>
                <a:gd name="connsiteX2" fmla="*/ 309661 w 605558"/>
                <a:gd name="connsiteY2" fmla="*/ 161024 h 908337"/>
                <a:gd name="connsiteX3" fmla="*/ 185796 w 605558"/>
                <a:gd name="connsiteY3" fmla="*/ 345444 h 908337"/>
                <a:gd name="connsiteX4" fmla="*/ 312413 w 605558"/>
                <a:gd name="connsiteY4" fmla="*/ 516101 h 908337"/>
                <a:gd name="connsiteX5" fmla="*/ 604182 w 605558"/>
                <a:gd name="connsiteY5" fmla="*/ 37159 h 908337"/>
                <a:gd name="connsiteX6" fmla="*/ 604182 w 605558"/>
                <a:gd name="connsiteY6" fmla="*/ 615192 h 908337"/>
                <a:gd name="connsiteX7" fmla="*/ 298650 w 605558"/>
                <a:gd name="connsiteY7" fmla="*/ 895951 h 908337"/>
                <a:gd name="connsiteX8" fmla="*/ 34407 w 605558"/>
                <a:gd name="connsiteY8" fmla="*/ 714284 h 908337"/>
                <a:gd name="connsiteX9" fmla="*/ 207816 w 605558"/>
                <a:gd name="connsiteY9" fmla="*/ 714284 h 908337"/>
                <a:gd name="connsiteX10" fmla="*/ 320671 w 605558"/>
                <a:gd name="connsiteY10" fmla="*/ 774840 h 908337"/>
                <a:gd name="connsiteX11" fmla="*/ 447288 w 605558"/>
                <a:gd name="connsiteY11" fmla="*/ 634460 h 908337"/>
                <a:gd name="connsiteX12" fmla="*/ 447288 w 605558"/>
                <a:gd name="connsiteY12" fmla="*/ 560142 h 908337"/>
                <a:gd name="connsiteX13" fmla="*/ 444535 w 605558"/>
                <a:gd name="connsiteY13" fmla="*/ 557389 h 908337"/>
                <a:gd name="connsiteX14" fmla="*/ 282135 w 605558"/>
                <a:gd name="connsiteY14" fmla="*/ 648223 h 908337"/>
                <a:gd name="connsiteX15" fmla="*/ 20644 w 605558"/>
                <a:gd name="connsiteY15" fmla="*/ 334433 h 908337"/>
                <a:gd name="connsiteX16" fmla="*/ 271125 w 605558"/>
                <a:gd name="connsiteY16" fmla="*/ 20644 h 908337"/>
                <a:gd name="connsiteX17" fmla="*/ 447288 w 605558"/>
                <a:gd name="connsiteY17" fmla="*/ 127993 h 908337"/>
                <a:gd name="connsiteX18" fmla="*/ 450040 w 605558"/>
                <a:gd name="connsiteY18" fmla="*/ 127993 h 908337"/>
                <a:gd name="connsiteX19" fmla="*/ 450040 w 605558"/>
                <a:gd name="connsiteY19" fmla="*/ 37159 h 908337"/>
                <a:gd name="connsiteX20" fmla="*/ 604182 w 605558"/>
                <a:gd name="connsiteY20" fmla="*/ 37159 h 90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558" h="908337">
                  <a:moveTo>
                    <a:pt x="312413" y="516101"/>
                  </a:moveTo>
                  <a:cubicBezTo>
                    <a:pt x="419762" y="516101"/>
                    <a:pt x="447288" y="422515"/>
                    <a:pt x="447288" y="339939"/>
                  </a:cubicBezTo>
                  <a:cubicBezTo>
                    <a:pt x="447288" y="240847"/>
                    <a:pt x="400494" y="161024"/>
                    <a:pt x="309661" y="161024"/>
                  </a:cubicBezTo>
                  <a:cubicBezTo>
                    <a:pt x="251857" y="161024"/>
                    <a:pt x="185796" y="205064"/>
                    <a:pt x="185796" y="345444"/>
                  </a:cubicBezTo>
                  <a:cubicBezTo>
                    <a:pt x="185796" y="422515"/>
                    <a:pt x="216074" y="516101"/>
                    <a:pt x="312413" y="516101"/>
                  </a:cubicBezTo>
                  <a:moveTo>
                    <a:pt x="604182" y="37159"/>
                  </a:moveTo>
                  <a:lnTo>
                    <a:pt x="604182" y="615192"/>
                  </a:lnTo>
                  <a:cubicBezTo>
                    <a:pt x="604182" y="719789"/>
                    <a:pt x="595925" y="895951"/>
                    <a:pt x="298650" y="895951"/>
                  </a:cubicBezTo>
                  <a:cubicBezTo>
                    <a:pt x="174786" y="895951"/>
                    <a:pt x="42664" y="840901"/>
                    <a:pt x="34407" y="714284"/>
                  </a:cubicBezTo>
                  <a:lnTo>
                    <a:pt x="207816" y="714284"/>
                  </a:lnTo>
                  <a:cubicBezTo>
                    <a:pt x="216074" y="744562"/>
                    <a:pt x="227084" y="774840"/>
                    <a:pt x="320671" y="774840"/>
                  </a:cubicBezTo>
                  <a:cubicBezTo>
                    <a:pt x="405999" y="774840"/>
                    <a:pt x="447288" y="733552"/>
                    <a:pt x="447288" y="634460"/>
                  </a:cubicBezTo>
                  <a:lnTo>
                    <a:pt x="447288" y="560142"/>
                  </a:lnTo>
                  <a:lnTo>
                    <a:pt x="444535" y="557389"/>
                  </a:lnTo>
                  <a:cubicBezTo>
                    <a:pt x="419762" y="604182"/>
                    <a:pt x="378474" y="648223"/>
                    <a:pt x="282135" y="648223"/>
                  </a:cubicBezTo>
                  <a:cubicBezTo>
                    <a:pt x="136251" y="648223"/>
                    <a:pt x="20644" y="546379"/>
                    <a:pt x="20644" y="334433"/>
                  </a:cubicBezTo>
                  <a:cubicBezTo>
                    <a:pt x="20644" y="125241"/>
                    <a:pt x="139003" y="20644"/>
                    <a:pt x="271125" y="20644"/>
                  </a:cubicBezTo>
                  <a:cubicBezTo>
                    <a:pt x="383979" y="20644"/>
                    <a:pt x="428019" y="86705"/>
                    <a:pt x="447288" y="127993"/>
                  </a:cubicBezTo>
                  <a:lnTo>
                    <a:pt x="450040" y="127993"/>
                  </a:lnTo>
                  <a:lnTo>
                    <a:pt x="450040" y="37159"/>
                  </a:lnTo>
                  <a:lnTo>
                    <a:pt x="604182" y="37159"/>
                  </a:lnTo>
                  <a:close/>
                </a:path>
              </a:pathLst>
            </a:custGeom>
            <a:solidFill>
              <a:schemeClr val="bg1"/>
            </a:solidFill>
            <a:ln w="9525" cap="flat">
              <a:noFill/>
              <a:prstDash val="solid"/>
              <a:miter/>
            </a:ln>
          </p:spPr>
          <p:txBody>
            <a:bodyPr rtlCol="0" anchor="ctr"/>
            <a:lstStyle/>
            <a:p>
              <a:endParaRPr lang="en-GB" sz="1800"/>
            </a:p>
          </p:txBody>
        </p:sp>
        <p:sp>
          <p:nvSpPr>
            <p:cNvPr id="67" name="Freeform: Shape 66"/>
            <p:cNvSpPr/>
            <p:nvPr/>
          </p:nvSpPr>
          <p:spPr>
            <a:xfrm>
              <a:off x="7485061" y="666890"/>
              <a:ext cx="385355" cy="660609"/>
            </a:xfrm>
            <a:custGeom>
              <a:avLst/>
              <a:gdLst>
                <a:gd name="connsiteX0" fmla="*/ 23397 w 385355"/>
                <a:gd name="connsiteY0" fmla="*/ 37159 h 660609"/>
                <a:gd name="connsiteX1" fmla="*/ 174786 w 385355"/>
                <a:gd name="connsiteY1" fmla="*/ 37159 h 660609"/>
                <a:gd name="connsiteX2" fmla="*/ 174786 w 385355"/>
                <a:gd name="connsiteY2" fmla="*/ 141756 h 660609"/>
                <a:gd name="connsiteX3" fmla="*/ 177539 w 385355"/>
                <a:gd name="connsiteY3" fmla="*/ 141756 h 660609"/>
                <a:gd name="connsiteX4" fmla="*/ 342691 w 385355"/>
                <a:gd name="connsiteY4" fmla="*/ 20644 h 660609"/>
                <a:gd name="connsiteX5" fmla="*/ 372969 w 385355"/>
                <a:gd name="connsiteY5" fmla="*/ 23397 h 660609"/>
                <a:gd name="connsiteX6" fmla="*/ 372969 w 385355"/>
                <a:gd name="connsiteY6" fmla="*/ 185796 h 660609"/>
                <a:gd name="connsiteX7" fmla="*/ 326176 w 385355"/>
                <a:gd name="connsiteY7" fmla="*/ 183044 h 660609"/>
                <a:gd name="connsiteX8" fmla="*/ 180291 w 385355"/>
                <a:gd name="connsiteY8" fmla="*/ 328928 h 660609"/>
                <a:gd name="connsiteX9" fmla="*/ 180291 w 385355"/>
                <a:gd name="connsiteY9" fmla="*/ 645470 h 660609"/>
                <a:gd name="connsiteX10" fmla="*/ 20644 w 385355"/>
                <a:gd name="connsiteY10" fmla="*/ 645470 h 660609"/>
                <a:gd name="connsiteX11" fmla="*/ 20644 w 385355"/>
                <a:gd name="connsiteY11" fmla="*/ 3715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55" h="660609">
                  <a:moveTo>
                    <a:pt x="23397" y="37159"/>
                  </a:moveTo>
                  <a:lnTo>
                    <a:pt x="174786" y="37159"/>
                  </a:lnTo>
                  <a:lnTo>
                    <a:pt x="174786" y="141756"/>
                  </a:lnTo>
                  <a:lnTo>
                    <a:pt x="177539" y="141756"/>
                  </a:lnTo>
                  <a:cubicBezTo>
                    <a:pt x="210569" y="81200"/>
                    <a:pt x="246352" y="20644"/>
                    <a:pt x="342691" y="20644"/>
                  </a:cubicBezTo>
                  <a:cubicBezTo>
                    <a:pt x="353701" y="20644"/>
                    <a:pt x="361959" y="20644"/>
                    <a:pt x="372969" y="23397"/>
                  </a:cubicBezTo>
                  <a:lnTo>
                    <a:pt x="372969" y="185796"/>
                  </a:lnTo>
                  <a:cubicBezTo>
                    <a:pt x="359206" y="183044"/>
                    <a:pt x="342691" y="183044"/>
                    <a:pt x="326176" y="183044"/>
                  </a:cubicBezTo>
                  <a:cubicBezTo>
                    <a:pt x="202312" y="183044"/>
                    <a:pt x="180291" y="260115"/>
                    <a:pt x="180291" y="328928"/>
                  </a:cubicBezTo>
                  <a:lnTo>
                    <a:pt x="180291" y="645470"/>
                  </a:lnTo>
                  <a:lnTo>
                    <a:pt x="20644" y="645470"/>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68" name="Freeform: Shape 67"/>
            <p:cNvSpPr/>
            <p:nvPr/>
          </p:nvSpPr>
          <p:spPr>
            <a:xfrm>
              <a:off x="8206226" y="471460"/>
              <a:ext cx="633084" cy="853287"/>
            </a:xfrm>
            <a:custGeom>
              <a:avLst/>
              <a:gdLst>
                <a:gd name="connsiteX0" fmla="*/ 320671 w 633083"/>
                <a:gd name="connsiteY0" fmla="*/ 725294 h 853286"/>
                <a:gd name="connsiteX1" fmla="*/ 461050 w 633083"/>
                <a:gd name="connsiteY1" fmla="*/ 549131 h 853286"/>
                <a:gd name="connsiteX2" fmla="*/ 323423 w 633083"/>
                <a:gd name="connsiteY2" fmla="*/ 353701 h 853286"/>
                <a:gd name="connsiteX3" fmla="*/ 188549 w 633083"/>
                <a:gd name="connsiteY3" fmla="*/ 540874 h 853286"/>
                <a:gd name="connsiteX4" fmla="*/ 320671 w 633083"/>
                <a:gd name="connsiteY4" fmla="*/ 725294 h 853286"/>
                <a:gd name="connsiteX5" fmla="*/ 612440 w 633083"/>
                <a:gd name="connsiteY5" fmla="*/ 840901 h 853286"/>
                <a:gd name="connsiteX6" fmla="*/ 455545 w 633083"/>
                <a:gd name="connsiteY6" fmla="*/ 840901 h 853286"/>
                <a:gd name="connsiteX7" fmla="*/ 455545 w 633083"/>
                <a:gd name="connsiteY7" fmla="*/ 763829 h 853286"/>
                <a:gd name="connsiteX8" fmla="*/ 452793 w 633083"/>
                <a:gd name="connsiteY8" fmla="*/ 763829 h 853286"/>
                <a:gd name="connsiteX9" fmla="*/ 276630 w 633083"/>
                <a:gd name="connsiteY9" fmla="*/ 857416 h 853286"/>
                <a:gd name="connsiteX10" fmla="*/ 20644 w 633083"/>
                <a:gd name="connsiteY10" fmla="*/ 529864 h 853286"/>
                <a:gd name="connsiteX11" fmla="*/ 271125 w 633083"/>
                <a:gd name="connsiteY11" fmla="*/ 216074 h 853286"/>
                <a:gd name="connsiteX12" fmla="*/ 447288 w 633083"/>
                <a:gd name="connsiteY12" fmla="*/ 309661 h 853286"/>
                <a:gd name="connsiteX13" fmla="*/ 450040 w 633083"/>
                <a:gd name="connsiteY13" fmla="*/ 309661 h 853286"/>
                <a:gd name="connsiteX14" fmla="*/ 450040 w 633083"/>
                <a:gd name="connsiteY14" fmla="*/ 20644 h 853286"/>
                <a:gd name="connsiteX15" fmla="*/ 609688 w 633083"/>
                <a:gd name="connsiteY15" fmla="*/ 20644 h 853286"/>
                <a:gd name="connsiteX16" fmla="*/ 609688 w 633083"/>
                <a:gd name="connsiteY16" fmla="*/ 840901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3083" h="853286">
                  <a:moveTo>
                    <a:pt x="320671" y="725294"/>
                  </a:moveTo>
                  <a:cubicBezTo>
                    <a:pt x="422515" y="725294"/>
                    <a:pt x="461050" y="639965"/>
                    <a:pt x="461050" y="549131"/>
                  </a:cubicBezTo>
                  <a:cubicBezTo>
                    <a:pt x="461050" y="452793"/>
                    <a:pt x="433525" y="353701"/>
                    <a:pt x="323423" y="353701"/>
                  </a:cubicBezTo>
                  <a:cubicBezTo>
                    <a:pt x="221579" y="353701"/>
                    <a:pt x="188549" y="444535"/>
                    <a:pt x="188549" y="540874"/>
                  </a:cubicBezTo>
                  <a:cubicBezTo>
                    <a:pt x="188549" y="615192"/>
                    <a:pt x="216074" y="725294"/>
                    <a:pt x="320671" y="725294"/>
                  </a:cubicBezTo>
                  <a:moveTo>
                    <a:pt x="612440" y="840901"/>
                  </a:moveTo>
                  <a:lnTo>
                    <a:pt x="455545" y="840901"/>
                  </a:lnTo>
                  <a:lnTo>
                    <a:pt x="455545" y="763829"/>
                  </a:lnTo>
                  <a:lnTo>
                    <a:pt x="452793" y="763829"/>
                  </a:lnTo>
                  <a:cubicBezTo>
                    <a:pt x="414257" y="832643"/>
                    <a:pt x="342691" y="857416"/>
                    <a:pt x="276630" y="857416"/>
                  </a:cubicBezTo>
                  <a:cubicBezTo>
                    <a:pt x="97715" y="857416"/>
                    <a:pt x="20644" y="697769"/>
                    <a:pt x="20644" y="529864"/>
                  </a:cubicBezTo>
                  <a:cubicBezTo>
                    <a:pt x="20644" y="320671"/>
                    <a:pt x="139003" y="216074"/>
                    <a:pt x="271125" y="216074"/>
                  </a:cubicBezTo>
                  <a:cubicBezTo>
                    <a:pt x="372969" y="216074"/>
                    <a:pt x="422515" y="271125"/>
                    <a:pt x="447288" y="309661"/>
                  </a:cubicBezTo>
                  <a:lnTo>
                    <a:pt x="450040" y="309661"/>
                  </a:lnTo>
                  <a:lnTo>
                    <a:pt x="450040" y="20644"/>
                  </a:lnTo>
                  <a:lnTo>
                    <a:pt x="609688" y="20644"/>
                  </a:lnTo>
                  <a:lnTo>
                    <a:pt x="609688" y="840901"/>
                  </a:lnTo>
                  <a:close/>
                </a:path>
              </a:pathLst>
            </a:custGeom>
            <a:solidFill>
              <a:schemeClr val="bg1"/>
            </a:solidFill>
            <a:ln w="9525" cap="flat">
              <a:noFill/>
              <a:prstDash val="solid"/>
              <a:miter/>
            </a:ln>
          </p:spPr>
          <p:txBody>
            <a:bodyPr rtlCol="0" anchor="ctr"/>
            <a:lstStyle/>
            <a:p>
              <a:endParaRPr lang="en-GB" sz="1800"/>
            </a:p>
          </p:txBody>
        </p:sp>
      </p:grpSp>
      <p:sp>
        <p:nvSpPr>
          <p:cNvPr id="40" name="Round Diagonal Corner Rectangle 4">
            <a:extLst>
              <a:ext uri="{FF2B5EF4-FFF2-40B4-BE49-F238E27FC236}">
                <a16:creationId xmlns:a16="http://schemas.microsoft.com/office/drawing/2014/main" id="{11A5033A-EBCF-4E8C-B1A9-EE8B023E8BCD}"/>
              </a:ext>
            </a:extLst>
          </p:cNvPr>
          <p:cNvSpPr/>
          <p:nvPr userDrawn="1"/>
        </p:nvSpPr>
        <p:spPr>
          <a:xfrm>
            <a:off x="12275234" y="0"/>
            <a:ext cx="2707513" cy="1931758"/>
          </a:xfrm>
          <a:prstGeom prst="rect">
            <a:avLst/>
          </a:prstGeom>
          <a:solidFill>
            <a:sysClr val="window" lastClr="FFFFFF">
              <a:lumMod val="95000"/>
            </a:sysClr>
          </a:solidFill>
          <a:ln w="6350" cap="flat" cmpd="sng" algn="ctr">
            <a:noFill/>
            <a:prstDash val="solid"/>
            <a:miter lim="800000"/>
          </a:ln>
          <a:effectLst/>
        </p:spPr>
        <p:txBody>
          <a:bodyPr wrap="square" lIns="42138" tIns="42138" rIns="42138" bIns="42138" rtlCol="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a:t>
            </a: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pdating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27" name="Picture 26"/>
          <p:cNvPicPr>
            <a:picLocks noChangeAspect="1"/>
          </p:cNvPicPr>
          <p:nvPr userDrawn="1"/>
        </p:nvPicPr>
        <p:blipFill>
          <a:blip r:embed="rId2"/>
          <a:stretch>
            <a:fillRect/>
          </a:stretch>
        </p:blipFill>
        <p:spPr>
          <a:xfrm>
            <a:off x="-3171" y="357188"/>
            <a:ext cx="2351667" cy="522000"/>
          </a:xfrm>
          <a:prstGeom prst="rect">
            <a:avLst/>
          </a:prstGeom>
        </p:spPr>
      </p:pic>
    </p:spTree>
    <p:extLst>
      <p:ext uri="{BB962C8B-B14F-4D97-AF65-F5344CB8AC3E}">
        <p14:creationId xmlns:p14="http://schemas.microsoft.com/office/powerpoint/2010/main" val="593499453"/>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Divider - Capital Delivery">
    <p:bg>
      <p:bgPr>
        <a:solidFill>
          <a:schemeClr val="accent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6EA4CB8-B76A-4A4F-B30A-6D19D7F51922}"/>
              </a:ext>
            </a:extLst>
          </p:cNvPr>
          <p:cNvSpPr>
            <a:spLocks noGrp="1"/>
          </p:cNvSpPr>
          <p:nvPr>
            <p:ph type="body" sz="quarter" idx="15" hasCustomPrompt="1"/>
          </p:nvPr>
        </p:nvSpPr>
        <p:spPr>
          <a:xfrm>
            <a:off x="601107" y="3044280"/>
            <a:ext cx="5255711" cy="769441"/>
          </a:xfrm>
        </p:spPr>
        <p:txBody>
          <a:bodyPr/>
          <a:lstStyle>
            <a:lvl1pPr>
              <a:spcAft>
                <a:spcPts val="0"/>
              </a:spcAft>
              <a:defRPr lang="en-US" sz="3200" b="1" dirty="0" smtClean="0">
                <a:solidFill>
                  <a:schemeClr val="bg1"/>
                </a:solidFill>
                <a:latin typeface="+mj-lt"/>
                <a:ea typeface="+mj-ea"/>
                <a:cs typeface="+mj-cs"/>
              </a:defRPr>
            </a:lvl1pPr>
            <a:lvl2pPr>
              <a:spcAft>
                <a:spcPts val="0"/>
              </a:spcAft>
              <a:defRPr lang="en-GB" sz="1800" b="0" dirty="0">
                <a:solidFill>
                  <a:schemeClr val="bg1"/>
                </a:solidFill>
                <a:latin typeface="+mj-lt"/>
                <a:ea typeface="+mj-ea"/>
                <a:cs typeface="+mj-cs"/>
              </a:defRPr>
            </a:lvl2pPr>
          </a:lstStyle>
          <a:p>
            <a:pPr lvl="0"/>
            <a:r>
              <a:rPr lang="en-US"/>
              <a:t>Title</a:t>
            </a:r>
          </a:p>
          <a:p>
            <a:pPr lvl="1"/>
            <a:r>
              <a:rPr lang="en-US"/>
              <a:t>Sub heading</a:t>
            </a:r>
            <a:endParaRPr lang="en-GB"/>
          </a:p>
        </p:txBody>
      </p:sp>
      <p:sp>
        <p:nvSpPr>
          <p:cNvPr id="12" name="Text Placeholder 11">
            <a:extLst>
              <a:ext uri="{FF2B5EF4-FFF2-40B4-BE49-F238E27FC236}">
                <a16:creationId xmlns:a16="http://schemas.microsoft.com/office/drawing/2014/main" id="{8324416E-20A7-468D-9CF8-500D2A91B3F2}"/>
              </a:ext>
            </a:extLst>
          </p:cNvPr>
          <p:cNvSpPr>
            <a:spLocks noGrp="1"/>
          </p:cNvSpPr>
          <p:nvPr>
            <p:ph type="body" sz="quarter" idx="17" hasCustomPrompt="1"/>
          </p:nvPr>
        </p:nvSpPr>
        <p:spPr>
          <a:xfrm>
            <a:off x="550307" y="1052527"/>
            <a:ext cx="3464989" cy="1769715"/>
          </a:xfrm>
        </p:spPr>
        <p:txBody>
          <a:bodyPr anchor="b" anchorCtr="0"/>
          <a:lstStyle>
            <a:lvl1pPr>
              <a:defRPr sz="11500">
                <a:solidFill>
                  <a:schemeClr val="bg1"/>
                </a:solidFill>
              </a:defRPr>
            </a:lvl1pPr>
          </a:lstStyle>
          <a:p>
            <a:pPr lvl="0"/>
            <a:r>
              <a:rPr lang="en-US"/>
              <a:t>##</a:t>
            </a:r>
            <a:endParaRPr lang="en-GB"/>
          </a:p>
        </p:txBody>
      </p:sp>
      <p:sp>
        <p:nvSpPr>
          <p:cNvPr id="38" name="Picture Placeholder 37">
            <a:extLst>
              <a:ext uri="{FF2B5EF4-FFF2-40B4-BE49-F238E27FC236}">
                <a16:creationId xmlns:a16="http://schemas.microsoft.com/office/drawing/2014/main" id="{09CC1F6E-8547-404B-8A3D-7CD83974A0BC}"/>
              </a:ext>
            </a:extLst>
          </p:cNvPr>
          <p:cNvSpPr>
            <a:spLocks noGrp="1"/>
          </p:cNvSpPr>
          <p:nvPr>
            <p:ph type="pic" sz="quarter" idx="18" hasCustomPrompt="1"/>
          </p:nvPr>
        </p:nvSpPr>
        <p:spPr bwMode="gray">
          <a:xfrm>
            <a:off x="5403600" y="6368"/>
            <a:ext cx="6788400" cy="6851632"/>
          </a:xfrm>
          <a:custGeom>
            <a:avLst/>
            <a:gdLst>
              <a:gd name="connsiteX0" fmla="*/ 2375514 w 5091300"/>
              <a:gd name="connsiteY0" fmla="*/ 0 h 6851632"/>
              <a:gd name="connsiteX1" fmla="*/ 5091300 w 5091300"/>
              <a:gd name="connsiteY1" fmla="*/ 0 h 6851632"/>
              <a:gd name="connsiteX2" fmla="*/ 5091300 w 5091300"/>
              <a:gd name="connsiteY2" fmla="*/ 6851632 h 6851632"/>
              <a:gd name="connsiteX3" fmla="*/ 4476116 w 5091300"/>
              <a:gd name="connsiteY3" fmla="*/ 6851632 h 6851632"/>
              <a:gd name="connsiteX4" fmla="*/ 0 w 5091300"/>
              <a:gd name="connsiteY4" fmla="*/ 2375516 h 6851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1300" h="6851632">
                <a:moveTo>
                  <a:pt x="2375514" y="0"/>
                </a:moveTo>
                <a:lnTo>
                  <a:pt x="5091300" y="0"/>
                </a:lnTo>
                <a:lnTo>
                  <a:pt x="5091300" y="6851632"/>
                </a:lnTo>
                <a:lnTo>
                  <a:pt x="4476116" y="6851632"/>
                </a:lnTo>
                <a:lnTo>
                  <a:pt x="0" y="2375516"/>
                </a:lnTo>
                <a:close/>
              </a:path>
            </a:pathLst>
          </a:custGeom>
          <a:solidFill>
            <a:schemeClr val="bg1"/>
          </a:solidFill>
        </p:spPr>
        <p:txBody>
          <a:bodyPr wrap="square">
            <a:noAutofit/>
          </a:bodyPr>
          <a:lstStyle/>
          <a:p>
            <a:r>
              <a:rPr lang="en-US"/>
              <a:t> </a:t>
            </a:r>
            <a:endParaRPr lang="en-GB"/>
          </a:p>
        </p:txBody>
      </p:sp>
      <p:grpSp>
        <p:nvGrpSpPr>
          <p:cNvPr id="27" name="Group 26"/>
          <p:cNvGrpSpPr/>
          <p:nvPr userDrawn="1"/>
        </p:nvGrpSpPr>
        <p:grpSpPr>
          <a:xfrm>
            <a:off x="568761" y="6133626"/>
            <a:ext cx="2540000" cy="401519"/>
            <a:chOff x="2910342" y="325575"/>
            <a:chExt cx="5928968" cy="1249653"/>
          </a:xfrm>
        </p:grpSpPr>
        <p:sp>
          <p:nvSpPr>
            <p:cNvPr id="28" name="Freeform: Shape 27"/>
            <p:cNvSpPr/>
            <p:nvPr/>
          </p:nvSpPr>
          <p:spPr>
            <a:xfrm>
              <a:off x="7911705" y="325575"/>
              <a:ext cx="275254" cy="275254"/>
            </a:xfrm>
            <a:custGeom>
              <a:avLst/>
              <a:gdLst>
                <a:gd name="connsiteX0" fmla="*/ 254610 w 275253"/>
                <a:gd name="connsiteY0" fmla="*/ 139003 h 275253"/>
                <a:gd name="connsiteX1" fmla="*/ 136251 w 275253"/>
                <a:gd name="connsiteY1" fmla="*/ 254610 h 275253"/>
                <a:gd name="connsiteX2" fmla="*/ 20644 w 275253"/>
                <a:gd name="connsiteY2" fmla="*/ 139003 h 275253"/>
                <a:gd name="connsiteX3" fmla="*/ 136251 w 275253"/>
                <a:gd name="connsiteY3" fmla="*/ 20644 h 275253"/>
              </a:gdLst>
              <a:ahLst/>
              <a:cxnLst>
                <a:cxn ang="0">
                  <a:pos x="connsiteX0" y="connsiteY0"/>
                </a:cxn>
                <a:cxn ang="0">
                  <a:pos x="connsiteX1" y="connsiteY1"/>
                </a:cxn>
                <a:cxn ang="0">
                  <a:pos x="connsiteX2" y="connsiteY2"/>
                </a:cxn>
                <a:cxn ang="0">
                  <a:pos x="connsiteX3" y="connsiteY3"/>
                </a:cxn>
              </a:cxnLst>
              <a:rect l="l" t="t" r="r" b="b"/>
              <a:pathLst>
                <a:path w="275253" h="275253">
                  <a:moveTo>
                    <a:pt x="254610" y="139003"/>
                  </a:moveTo>
                  <a:lnTo>
                    <a:pt x="136251" y="254610"/>
                  </a:lnTo>
                  <a:lnTo>
                    <a:pt x="20644" y="139003"/>
                  </a:lnTo>
                  <a:lnTo>
                    <a:pt x="136251" y="20644"/>
                  </a:lnTo>
                  <a:close/>
                </a:path>
              </a:pathLst>
            </a:custGeom>
            <a:solidFill>
              <a:schemeClr val="bg1"/>
            </a:solidFill>
            <a:ln w="9525" cap="flat">
              <a:noFill/>
              <a:prstDash val="solid"/>
              <a:miter/>
            </a:ln>
          </p:spPr>
          <p:txBody>
            <a:bodyPr rtlCol="0" anchor="ctr"/>
            <a:lstStyle/>
            <a:p>
              <a:endParaRPr lang="en-GB" sz="1800"/>
            </a:p>
          </p:txBody>
        </p:sp>
        <p:sp>
          <p:nvSpPr>
            <p:cNvPr id="29" name="Freeform: Shape 28"/>
            <p:cNvSpPr/>
            <p:nvPr/>
          </p:nvSpPr>
          <p:spPr>
            <a:xfrm>
              <a:off x="7947488" y="680652"/>
              <a:ext cx="192678" cy="633084"/>
            </a:xfrm>
            <a:custGeom>
              <a:avLst/>
              <a:gdLst>
                <a:gd name="connsiteX0" fmla="*/ 20644 w 192677"/>
                <a:gd name="connsiteY0" fmla="*/ 20644 h 633083"/>
                <a:gd name="connsiteX1" fmla="*/ 180291 w 192677"/>
                <a:gd name="connsiteY1" fmla="*/ 20644 h 633083"/>
                <a:gd name="connsiteX2" fmla="*/ 180291 w 192677"/>
                <a:gd name="connsiteY2" fmla="*/ 631708 h 633083"/>
                <a:gd name="connsiteX3" fmla="*/ 20644 w 192677"/>
                <a:gd name="connsiteY3" fmla="*/ 631708 h 633083"/>
              </a:gdLst>
              <a:ahLst/>
              <a:cxnLst>
                <a:cxn ang="0">
                  <a:pos x="connsiteX0" y="connsiteY0"/>
                </a:cxn>
                <a:cxn ang="0">
                  <a:pos x="connsiteX1" y="connsiteY1"/>
                </a:cxn>
                <a:cxn ang="0">
                  <a:pos x="connsiteX2" y="connsiteY2"/>
                </a:cxn>
                <a:cxn ang="0">
                  <a:pos x="connsiteX3" y="connsiteY3"/>
                </a:cxn>
              </a:cxnLst>
              <a:rect l="l" t="t" r="r" b="b"/>
              <a:pathLst>
                <a:path w="192677" h="633083">
                  <a:moveTo>
                    <a:pt x="20644" y="20644"/>
                  </a:moveTo>
                  <a:lnTo>
                    <a:pt x="180291" y="20644"/>
                  </a:lnTo>
                  <a:lnTo>
                    <a:pt x="180291" y="631708"/>
                  </a:lnTo>
                  <a:lnTo>
                    <a:pt x="20644" y="631708"/>
                  </a:lnTo>
                  <a:close/>
                </a:path>
              </a:pathLst>
            </a:custGeom>
            <a:solidFill>
              <a:schemeClr val="bg1"/>
            </a:solidFill>
            <a:ln w="9525" cap="flat">
              <a:noFill/>
              <a:prstDash val="solid"/>
              <a:miter/>
            </a:ln>
          </p:spPr>
          <p:txBody>
            <a:bodyPr rtlCol="0" anchor="ctr"/>
            <a:lstStyle/>
            <a:p>
              <a:endParaRPr lang="en-GB" sz="1800"/>
            </a:p>
          </p:txBody>
        </p:sp>
        <p:sp>
          <p:nvSpPr>
            <p:cNvPr id="30" name="Freeform: Shape 29"/>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19735"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31" name="Freeform: Shape 30"/>
            <p:cNvSpPr/>
            <p:nvPr/>
          </p:nvSpPr>
          <p:spPr>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32" name="Freeform: Shape 31"/>
            <p:cNvSpPr/>
            <p:nvPr/>
          </p:nvSpPr>
          <p:spPr>
            <a:xfrm>
              <a:off x="3488375"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3525 w 578033"/>
                <a:gd name="connsiteY16" fmla="*/ 527111 h 660609"/>
                <a:gd name="connsiteX17" fmla="*/ 218827 w 578033"/>
                <a:gd name="connsiteY17" fmla="*/ 648223 h 660609"/>
                <a:gd name="connsiteX18" fmla="*/ 20644 w 578033"/>
                <a:gd name="connsiteY18" fmla="*/ 474813 h 660609"/>
                <a:gd name="connsiteX19" fmla="*/ 337186 w 578033"/>
                <a:gd name="connsiteY19" fmla="*/ 284888 h 660609"/>
                <a:gd name="connsiteX20" fmla="*/ 428020 w 578033"/>
                <a:gd name="connsiteY20" fmla="*/ 205064 h 660609"/>
                <a:gd name="connsiteX21" fmla="*/ 273878 w 578033"/>
                <a:gd name="connsiteY21" fmla="*/ 83952 h 660609"/>
                <a:gd name="connsiteX22" fmla="*/ 116983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3675"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2" y="565647"/>
                    <a:pt x="565647" y="562894"/>
                  </a:cubicBezTo>
                  <a:lnTo>
                    <a:pt x="565647" y="623450"/>
                  </a:lnTo>
                  <a:cubicBezTo>
                    <a:pt x="549132" y="626203"/>
                    <a:pt x="538121" y="628955"/>
                    <a:pt x="518854" y="628955"/>
                  </a:cubicBezTo>
                  <a:cubicBezTo>
                    <a:pt x="447288" y="628955"/>
                    <a:pt x="433525" y="587667"/>
                    <a:pt x="433525" y="527111"/>
                  </a:cubicBezTo>
                  <a:lnTo>
                    <a:pt x="433525" y="527111"/>
                  </a:lnTo>
                  <a:cubicBezTo>
                    <a:pt x="383979" y="604182"/>
                    <a:pt x="331681" y="648223"/>
                    <a:pt x="218827" y="648223"/>
                  </a:cubicBezTo>
                  <a:cubicBezTo>
                    <a:pt x="111478" y="648223"/>
                    <a:pt x="20644" y="593172"/>
                    <a:pt x="20644" y="474813"/>
                  </a:cubicBezTo>
                  <a:cubicBezTo>
                    <a:pt x="20644" y="309661"/>
                    <a:pt x="180291" y="304156"/>
                    <a:pt x="337186" y="284888"/>
                  </a:cubicBezTo>
                  <a:cubicBezTo>
                    <a:pt x="397742" y="279383"/>
                    <a:pt x="428020" y="271125"/>
                    <a:pt x="428020" y="205064"/>
                  </a:cubicBezTo>
                  <a:cubicBezTo>
                    <a:pt x="428020" y="108725"/>
                    <a:pt x="359206" y="83952"/>
                    <a:pt x="273878" y="83952"/>
                  </a:cubicBezTo>
                  <a:cubicBezTo>
                    <a:pt x="185796" y="83952"/>
                    <a:pt x="119735" y="125240"/>
                    <a:pt x="116983" y="221579"/>
                  </a:cubicBezTo>
                  <a:lnTo>
                    <a:pt x="48169" y="221579"/>
                  </a:lnTo>
                  <a:close/>
                </a:path>
              </a:pathLst>
            </a:custGeom>
            <a:solidFill>
              <a:schemeClr val="bg1"/>
            </a:solidFill>
            <a:ln w="9525" cap="flat">
              <a:noFill/>
              <a:prstDash val="solid"/>
              <a:miter/>
            </a:ln>
          </p:spPr>
          <p:txBody>
            <a:bodyPr rtlCol="0" anchor="ctr"/>
            <a:lstStyle/>
            <a:p>
              <a:endParaRPr lang="en-GB" sz="1800"/>
            </a:p>
          </p:txBody>
        </p:sp>
        <p:sp>
          <p:nvSpPr>
            <p:cNvPr id="33" name="Freeform: Shape 32"/>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0"/>
            </a:p>
          </p:txBody>
        </p:sp>
        <p:sp>
          <p:nvSpPr>
            <p:cNvPr id="35" name="Freeform: Shape 34"/>
            <p:cNvSpPr/>
            <p:nvPr/>
          </p:nvSpPr>
          <p:spPr>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0"/>
            </a:p>
          </p:txBody>
        </p:sp>
        <p:sp>
          <p:nvSpPr>
            <p:cNvPr id="36" name="Freeform: Shape 35"/>
            <p:cNvSpPr/>
            <p:nvPr/>
          </p:nvSpPr>
          <p:spPr>
            <a:xfrm>
              <a:off x="4501309" y="476965"/>
              <a:ext cx="110102" cy="853287"/>
            </a:xfrm>
            <a:custGeom>
              <a:avLst/>
              <a:gdLst>
                <a:gd name="connsiteX0" fmla="*/ 20644 w 110101"/>
                <a:gd name="connsiteY0" fmla="*/ 246352 h 853286"/>
                <a:gd name="connsiteX1" fmla="*/ 92210 w 110101"/>
                <a:gd name="connsiteY1" fmla="*/ 246352 h 853286"/>
                <a:gd name="connsiteX2" fmla="*/ 92210 w 110101"/>
                <a:gd name="connsiteY2" fmla="*/ 835395 h 853286"/>
                <a:gd name="connsiteX3" fmla="*/ 20644 w 110101"/>
                <a:gd name="connsiteY3" fmla="*/ 835395 h 853286"/>
                <a:gd name="connsiteX4" fmla="*/ 20644 w 110101"/>
                <a:gd name="connsiteY4" fmla="*/ 246352 h 853286"/>
                <a:gd name="connsiteX5" fmla="*/ 20644 w 110101"/>
                <a:gd name="connsiteY5" fmla="*/ 20644 h 853286"/>
                <a:gd name="connsiteX6" fmla="*/ 92210 w 110101"/>
                <a:gd name="connsiteY6" fmla="*/ 20644 h 853286"/>
                <a:gd name="connsiteX7" fmla="*/ 92210 w 110101"/>
                <a:gd name="connsiteY7" fmla="*/ 136251 h 853286"/>
                <a:gd name="connsiteX8" fmla="*/ 20644 w 110101"/>
                <a:gd name="connsiteY8" fmla="*/ 136251 h 853286"/>
                <a:gd name="connsiteX9" fmla="*/ 20644 w 110101"/>
                <a:gd name="connsiteY9" fmla="*/ 20644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01" h="853286">
                  <a:moveTo>
                    <a:pt x="20644" y="246352"/>
                  </a:moveTo>
                  <a:lnTo>
                    <a:pt x="92210" y="246352"/>
                  </a:lnTo>
                  <a:lnTo>
                    <a:pt x="92210" y="835395"/>
                  </a:lnTo>
                  <a:lnTo>
                    <a:pt x="20644" y="835395"/>
                  </a:lnTo>
                  <a:lnTo>
                    <a:pt x="20644" y="246352"/>
                  </a:lnTo>
                  <a:close/>
                  <a:moveTo>
                    <a:pt x="20644" y="20644"/>
                  </a:moveTo>
                  <a:lnTo>
                    <a:pt x="92210" y="20644"/>
                  </a:lnTo>
                  <a:lnTo>
                    <a:pt x="92210" y="136251"/>
                  </a:lnTo>
                  <a:lnTo>
                    <a:pt x="20644" y="136251"/>
                  </a:lnTo>
                  <a:lnTo>
                    <a:pt x="20644" y="20644"/>
                  </a:lnTo>
                  <a:close/>
                </a:path>
              </a:pathLst>
            </a:custGeom>
            <a:solidFill>
              <a:schemeClr val="bg1"/>
            </a:solidFill>
            <a:ln w="9525" cap="flat">
              <a:noFill/>
              <a:prstDash val="solid"/>
              <a:miter/>
            </a:ln>
          </p:spPr>
          <p:txBody>
            <a:bodyPr rtlCol="0" anchor="ctr"/>
            <a:lstStyle/>
            <a:p>
              <a:endParaRPr lang="en-GB" sz="1800"/>
            </a:p>
          </p:txBody>
        </p:sp>
        <p:sp>
          <p:nvSpPr>
            <p:cNvPr id="37" name="Freeform: Shape 36"/>
            <p:cNvSpPr/>
            <p:nvPr/>
          </p:nvSpPr>
          <p:spPr>
            <a:xfrm>
              <a:off x="4501309" y="702673"/>
              <a:ext cx="110102" cy="605559"/>
            </a:xfrm>
            <a:custGeom>
              <a:avLst/>
              <a:gdLst>
                <a:gd name="connsiteX0" fmla="*/ 20644 w 110101"/>
                <a:gd name="connsiteY0" fmla="*/ 20644 h 605558"/>
                <a:gd name="connsiteX1" fmla="*/ 92210 w 110101"/>
                <a:gd name="connsiteY1" fmla="*/ 20644 h 605558"/>
                <a:gd name="connsiteX2" fmla="*/ 92210 w 110101"/>
                <a:gd name="connsiteY2" fmla="*/ 609687 h 605558"/>
                <a:gd name="connsiteX3" fmla="*/ 20644 w 110101"/>
                <a:gd name="connsiteY3" fmla="*/ 609687 h 605558"/>
              </a:gdLst>
              <a:ahLst/>
              <a:cxnLst>
                <a:cxn ang="0">
                  <a:pos x="connsiteX0" y="connsiteY0"/>
                </a:cxn>
                <a:cxn ang="0">
                  <a:pos x="connsiteX1" y="connsiteY1"/>
                </a:cxn>
                <a:cxn ang="0">
                  <a:pos x="connsiteX2" y="connsiteY2"/>
                </a:cxn>
                <a:cxn ang="0">
                  <a:pos x="connsiteX3" y="connsiteY3"/>
                </a:cxn>
              </a:cxnLst>
              <a:rect l="l" t="t" r="r" b="b"/>
              <a:pathLst>
                <a:path w="110101" h="605558">
                  <a:moveTo>
                    <a:pt x="20644" y="20644"/>
                  </a:moveTo>
                  <a:lnTo>
                    <a:pt x="92210" y="20644"/>
                  </a:lnTo>
                  <a:lnTo>
                    <a:pt x="92210" y="609687"/>
                  </a:lnTo>
                  <a:lnTo>
                    <a:pt x="20644" y="609687"/>
                  </a:lnTo>
                  <a:close/>
                </a:path>
              </a:pathLst>
            </a:custGeom>
            <a:solidFill>
              <a:schemeClr val="bg1"/>
            </a:solidFill>
            <a:ln w="9525" cap="flat">
              <a:noFill/>
              <a:prstDash val="solid"/>
              <a:miter/>
            </a:ln>
          </p:spPr>
          <p:txBody>
            <a:bodyPr rtlCol="0" anchor="ctr"/>
            <a:lstStyle/>
            <a:p>
              <a:endParaRPr lang="en-GB" sz="1800"/>
            </a:p>
          </p:txBody>
        </p:sp>
        <p:sp>
          <p:nvSpPr>
            <p:cNvPr id="59" name="Freeform: Shape 58"/>
            <p:cNvSpPr/>
            <p:nvPr/>
          </p:nvSpPr>
          <p:spPr>
            <a:xfrm>
              <a:off x="4501309" y="476965"/>
              <a:ext cx="110102" cy="137627"/>
            </a:xfrm>
            <a:custGeom>
              <a:avLst/>
              <a:gdLst>
                <a:gd name="connsiteX0" fmla="*/ 20644 w 110101"/>
                <a:gd name="connsiteY0" fmla="*/ 20644 h 137626"/>
                <a:gd name="connsiteX1" fmla="*/ 92210 w 110101"/>
                <a:gd name="connsiteY1" fmla="*/ 20644 h 137626"/>
                <a:gd name="connsiteX2" fmla="*/ 92210 w 110101"/>
                <a:gd name="connsiteY2" fmla="*/ 136251 h 137626"/>
                <a:gd name="connsiteX3" fmla="*/ 20644 w 110101"/>
                <a:gd name="connsiteY3" fmla="*/ 136251 h 137626"/>
              </a:gdLst>
              <a:ahLst/>
              <a:cxnLst>
                <a:cxn ang="0">
                  <a:pos x="connsiteX0" y="connsiteY0"/>
                </a:cxn>
                <a:cxn ang="0">
                  <a:pos x="connsiteX1" y="connsiteY1"/>
                </a:cxn>
                <a:cxn ang="0">
                  <a:pos x="connsiteX2" y="connsiteY2"/>
                </a:cxn>
                <a:cxn ang="0">
                  <a:pos x="connsiteX3" y="connsiteY3"/>
                </a:cxn>
              </a:cxnLst>
              <a:rect l="l" t="t" r="r" b="b"/>
              <a:pathLst>
                <a:path w="110101" h="137626">
                  <a:moveTo>
                    <a:pt x="20644" y="20644"/>
                  </a:moveTo>
                  <a:lnTo>
                    <a:pt x="92210" y="20644"/>
                  </a:lnTo>
                  <a:lnTo>
                    <a:pt x="92210" y="136251"/>
                  </a:lnTo>
                  <a:lnTo>
                    <a:pt x="20644" y="136251"/>
                  </a:lnTo>
                  <a:close/>
                </a:path>
              </a:pathLst>
            </a:custGeom>
            <a:solidFill>
              <a:schemeClr val="bg1"/>
            </a:solidFill>
            <a:ln w="9525" cap="flat">
              <a:noFill/>
              <a:prstDash val="solid"/>
              <a:miter/>
            </a:ln>
          </p:spPr>
          <p:txBody>
            <a:bodyPr rtlCol="0" anchor="ctr"/>
            <a:lstStyle/>
            <a:p>
              <a:endParaRPr lang="en-GB" sz="1800"/>
            </a:p>
          </p:txBody>
        </p:sp>
        <p:sp>
          <p:nvSpPr>
            <p:cNvPr id="60" name="Freeform: Shape 59"/>
            <p:cNvSpPr/>
            <p:nvPr/>
          </p:nvSpPr>
          <p:spPr>
            <a:xfrm>
              <a:off x="4680224" y="686158"/>
              <a:ext cx="578033" cy="660609"/>
            </a:xfrm>
            <a:custGeom>
              <a:avLst/>
              <a:gdLst>
                <a:gd name="connsiteX0" fmla="*/ 92210 w 578033"/>
                <a:gd name="connsiteY0" fmla="*/ 331681 h 660609"/>
                <a:gd name="connsiteX1" fmla="*/ 298650 w 578033"/>
                <a:gd name="connsiteY1" fmla="*/ 582162 h 660609"/>
                <a:gd name="connsiteX2" fmla="*/ 505091 w 578033"/>
                <a:gd name="connsiteY2" fmla="*/ 331681 h 660609"/>
                <a:gd name="connsiteX3" fmla="*/ 298650 w 578033"/>
                <a:gd name="connsiteY3" fmla="*/ 81200 h 660609"/>
                <a:gd name="connsiteX4" fmla="*/ 92210 w 578033"/>
                <a:gd name="connsiteY4" fmla="*/ 331681 h 660609"/>
                <a:gd name="connsiteX5" fmla="*/ 576657 w 578033"/>
                <a:gd name="connsiteY5" fmla="*/ 331681 h 660609"/>
                <a:gd name="connsiteX6" fmla="*/ 298650 w 578033"/>
                <a:gd name="connsiteY6" fmla="*/ 642718 h 660609"/>
                <a:gd name="connsiteX7" fmla="*/ 20644 w 578033"/>
                <a:gd name="connsiteY7" fmla="*/ 331681 h 660609"/>
                <a:gd name="connsiteX8" fmla="*/ 298650 w 578033"/>
                <a:gd name="connsiteY8" fmla="*/ 20644 h 660609"/>
                <a:gd name="connsiteX9" fmla="*/ 576657 w 578033"/>
                <a:gd name="connsiteY9" fmla="*/ 331681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033" h="660609">
                  <a:moveTo>
                    <a:pt x="92210" y="331681"/>
                  </a:moveTo>
                  <a:cubicBezTo>
                    <a:pt x="92210" y="458298"/>
                    <a:pt x="161023" y="582162"/>
                    <a:pt x="298650" y="582162"/>
                  </a:cubicBezTo>
                  <a:cubicBezTo>
                    <a:pt x="436277" y="582162"/>
                    <a:pt x="505091" y="455545"/>
                    <a:pt x="505091" y="331681"/>
                  </a:cubicBezTo>
                  <a:cubicBezTo>
                    <a:pt x="505091" y="205064"/>
                    <a:pt x="436277" y="81200"/>
                    <a:pt x="298650" y="81200"/>
                  </a:cubicBezTo>
                  <a:cubicBezTo>
                    <a:pt x="161023" y="81200"/>
                    <a:pt x="92210" y="205064"/>
                    <a:pt x="92210" y="331681"/>
                  </a:cubicBezTo>
                  <a:moveTo>
                    <a:pt x="576657" y="331681"/>
                  </a:moveTo>
                  <a:cubicBezTo>
                    <a:pt x="576657" y="499586"/>
                    <a:pt x="477565" y="642718"/>
                    <a:pt x="298650" y="642718"/>
                  </a:cubicBezTo>
                  <a:cubicBezTo>
                    <a:pt x="119735" y="642718"/>
                    <a:pt x="20644" y="499586"/>
                    <a:pt x="20644" y="331681"/>
                  </a:cubicBezTo>
                  <a:cubicBezTo>
                    <a:pt x="20644" y="163776"/>
                    <a:pt x="119735" y="20644"/>
                    <a:pt x="298650" y="20644"/>
                  </a:cubicBezTo>
                  <a:cubicBezTo>
                    <a:pt x="477565" y="20644"/>
                    <a:pt x="576657" y="163776"/>
                    <a:pt x="576657" y="331681"/>
                  </a:cubicBezTo>
                </a:path>
              </a:pathLst>
            </a:custGeom>
            <a:solidFill>
              <a:schemeClr val="bg1"/>
            </a:solidFill>
            <a:ln w="9525" cap="flat">
              <a:noFill/>
              <a:prstDash val="solid"/>
              <a:miter/>
            </a:ln>
          </p:spPr>
          <p:txBody>
            <a:bodyPr rtlCol="0" anchor="ctr"/>
            <a:lstStyle/>
            <a:p>
              <a:endParaRPr lang="en-GB" sz="1800"/>
            </a:p>
          </p:txBody>
        </p:sp>
        <p:sp>
          <p:nvSpPr>
            <p:cNvPr id="61" name="Freeform: Shape 60"/>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62" name="Freeform: Shape 61"/>
            <p:cNvSpPr/>
            <p:nvPr/>
          </p:nvSpPr>
          <p:spPr>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63" name="Freeform: Shape 62"/>
            <p:cNvSpPr/>
            <p:nvPr/>
          </p:nvSpPr>
          <p:spPr>
            <a:xfrm>
              <a:off x="5918867"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0772 w 578033"/>
                <a:gd name="connsiteY16" fmla="*/ 527111 h 660609"/>
                <a:gd name="connsiteX17" fmla="*/ 216074 w 578033"/>
                <a:gd name="connsiteY17" fmla="*/ 648223 h 660609"/>
                <a:gd name="connsiteX18" fmla="*/ 20644 w 578033"/>
                <a:gd name="connsiteY18" fmla="*/ 474813 h 660609"/>
                <a:gd name="connsiteX19" fmla="*/ 334433 w 578033"/>
                <a:gd name="connsiteY19" fmla="*/ 284888 h 660609"/>
                <a:gd name="connsiteX20" fmla="*/ 425267 w 578033"/>
                <a:gd name="connsiteY20" fmla="*/ 205064 h 660609"/>
                <a:gd name="connsiteX21" fmla="*/ 271125 w 578033"/>
                <a:gd name="connsiteY21" fmla="*/ 83952 h 660609"/>
                <a:gd name="connsiteX22" fmla="*/ 114230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6427"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1" y="565647"/>
                    <a:pt x="565647" y="562894"/>
                  </a:cubicBezTo>
                  <a:lnTo>
                    <a:pt x="565647" y="623450"/>
                  </a:lnTo>
                  <a:cubicBezTo>
                    <a:pt x="549131" y="626203"/>
                    <a:pt x="538121" y="628955"/>
                    <a:pt x="518854" y="628955"/>
                  </a:cubicBezTo>
                  <a:cubicBezTo>
                    <a:pt x="447288" y="628955"/>
                    <a:pt x="433525" y="587667"/>
                    <a:pt x="433525" y="527111"/>
                  </a:cubicBezTo>
                  <a:lnTo>
                    <a:pt x="430772" y="527111"/>
                  </a:lnTo>
                  <a:cubicBezTo>
                    <a:pt x="381227" y="604182"/>
                    <a:pt x="328928" y="648223"/>
                    <a:pt x="216074" y="648223"/>
                  </a:cubicBezTo>
                  <a:cubicBezTo>
                    <a:pt x="108725" y="648223"/>
                    <a:pt x="20644" y="593172"/>
                    <a:pt x="20644" y="474813"/>
                  </a:cubicBezTo>
                  <a:cubicBezTo>
                    <a:pt x="20644" y="309661"/>
                    <a:pt x="180291" y="304156"/>
                    <a:pt x="334433" y="284888"/>
                  </a:cubicBezTo>
                  <a:cubicBezTo>
                    <a:pt x="392237" y="279383"/>
                    <a:pt x="425267" y="271125"/>
                    <a:pt x="425267" y="205064"/>
                  </a:cubicBezTo>
                  <a:cubicBezTo>
                    <a:pt x="425267" y="108725"/>
                    <a:pt x="356454" y="83952"/>
                    <a:pt x="271125" y="83952"/>
                  </a:cubicBezTo>
                  <a:cubicBezTo>
                    <a:pt x="183044" y="83952"/>
                    <a:pt x="116983" y="125240"/>
                    <a:pt x="114230" y="221579"/>
                  </a:cubicBezTo>
                  <a:lnTo>
                    <a:pt x="48169" y="221579"/>
                  </a:lnTo>
                  <a:close/>
                </a:path>
              </a:pathLst>
            </a:custGeom>
            <a:solidFill>
              <a:schemeClr val="bg1"/>
            </a:solidFill>
            <a:ln w="9525" cap="flat">
              <a:noFill/>
              <a:prstDash val="solid"/>
              <a:miter/>
            </a:ln>
          </p:spPr>
          <p:txBody>
            <a:bodyPr rtlCol="0" anchor="ctr"/>
            <a:lstStyle/>
            <a:p>
              <a:endParaRPr lang="en-GB" sz="1800"/>
            </a:p>
          </p:txBody>
        </p:sp>
        <p:sp>
          <p:nvSpPr>
            <p:cNvPr id="64" name="Freeform: Shape 63"/>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0"/>
            </a:p>
          </p:txBody>
        </p:sp>
        <p:sp>
          <p:nvSpPr>
            <p:cNvPr id="65" name="Freeform: Shape 64"/>
            <p:cNvSpPr/>
            <p:nvPr/>
          </p:nvSpPr>
          <p:spPr>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0"/>
            </a:p>
          </p:txBody>
        </p:sp>
        <p:sp>
          <p:nvSpPr>
            <p:cNvPr id="66" name="Freeform: Shape 65"/>
            <p:cNvSpPr/>
            <p:nvPr/>
          </p:nvSpPr>
          <p:spPr>
            <a:xfrm>
              <a:off x="6766649" y="666890"/>
              <a:ext cx="605559" cy="908338"/>
            </a:xfrm>
            <a:custGeom>
              <a:avLst/>
              <a:gdLst>
                <a:gd name="connsiteX0" fmla="*/ 312413 w 605558"/>
                <a:gd name="connsiteY0" fmla="*/ 516101 h 908337"/>
                <a:gd name="connsiteX1" fmla="*/ 447288 w 605558"/>
                <a:gd name="connsiteY1" fmla="*/ 339939 h 908337"/>
                <a:gd name="connsiteX2" fmla="*/ 309661 w 605558"/>
                <a:gd name="connsiteY2" fmla="*/ 161024 h 908337"/>
                <a:gd name="connsiteX3" fmla="*/ 185796 w 605558"/>
                <a:gd name="connsiteY3" fmla="*/ 345444 h 908337"/>
                <a:gd name="connsiteX4" fmla="*/ 312413 w 605558"/>
                <a:gd name="connsiteY4" fmla="*/ 516101 h 908337"/>
                <a:gd name="connsiteX5" fmla="*/ 604182 w 605558"/>
                <a:gd name="connsiteY5" fmla="*/ 37159 h 908337"/>
                <a:gd name="connsiteX6" fmla="*/ 604182 w 605558"/>
                <a:gd name="connsiteY6" fmla="*/ 615192 h 908337"/>
                <a:gd name="connsiteX7" fmla="*/ 298650 w 605558"/>
                <a:gd name="connsiteY7" fmla="*/ 895951 h 908337"/>
                <a:gd name="connsiteX8" fmla="*/ 34407 w 605558"/>
                <a:gd name="connsiteY8" fmla="*/ 714284 h 908337"/>
                <a:gd name="connsiteX9" fmla="*/ 207816 w 605558"/>
                <a:gd name="connsiteY9" fmla="*/ 714284 h 908337"/>
                <a:gd name="connsiteX10" fmla="*/ 320671 w 605558"/>
                <a:gd name="connsiteY10" fmla="*/ 774840 h 908337"/>
                <a:gd name="connsiteX11" fmla="*/ 447288 w 605558"/>
                <a:gd name="connsiteY11" fmla="*/ 634460 h 908337"/>
                <a:gd name="connsiteX12" fmla="*/ 447288 w 605558"/>
                <a:gd name="connsiteY12" fmla="*/ 560142 h 908337"/>
                <a:gd name="connsiteX13" fmla="*/ 444535 w 605558"/>
                <a:gd name="connsiteY13" fmla="*/ 557389 h 908337"/>
                <a:gd name="connsiteX14" fmla="*/ 282135 w 605558"/>
                <a:gd name="connsiteY14" fmla="*/ 648223 h 908337"/>
                <a:gd name="connsiteX15" fmla="*/ 20644 w 605558"/>
                <a:gd name="connsiteY15" fmla="*/ 334433 h 908337"/>
                <a:gd name="connsiteX16" fmla="*/ 271125 w 605558"/>
                <a:gd name="connsiteY16" fmla="*/ 20644 h 908337"/>
                <a:gd name="connsiteX17" fmla="*/ 447288 w 605558"/>
                <a:gd name="connsiteY17" fmla="*/ 127993 h 908337"/>
                <a:gd name="connsiteX18" fmla="*/ 450040 w 605558"/>
                <a:gd name="connsiteY18" fmla="*/ 127993 h 908337"/>
                <a:gd name="connsiteX19" fmla="*/ 450040 w 605558"/>
                <a:gd name="connsiteY19" fmla="*/ 37159 h 908337"/>
                <a:gd name="connsiteX20" fmla="*/ 604182 w 605558"/>
                <a:gd name="connsiteY20" fmla="*/ 37159 h 90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558" h="908337">
                  <a:moveTo>
                    <a:pt x="312413" y="516101"/>
                  </a:moveTo>
                  <a:cubicBezTo>
                    <a:pt x="419762" y="516101"/>
                    <a:pt x="447288" y="422515"/>
                    <a:pt x="447288" y="339939"/>
                  </a:cubicBezTo>
                  <a:cubicBezTo>
                    <a:pt x="447288" y="240847"/>
                    <a:pt x="400494" y="161024"/>
                    <a:pt x="309661" y="161024"/>
                  </a:cubicBezTo>
                  <a:cubicBezTo>
                    <a:pt x="251857" y="161024"/>
                    <a:pt x="185796" y="205064"/>
                    <a:pt x="185796" y="345444"/>
                  </a:cubicBezTo>
                  <a:cubicBezTo>
                    <a:pt x="185796" y="422515"/>
                    <a:pt x="216074" y="516101"/>
                    <a:pt x="312413" y="516101"/>
                  </a:cubicBezTo>
                  <a:moveTo>
                    <a:pt x="604182" y="37159"/>
                  </a:moveTo>
                  <a:lnTo>
                    <a:pt x="604182" y="615192"/>
                  </a:lnTo>
                  <a:cubicBezTo>
                    <a:pt x="604182" y="719789"/>
                    <a:pt x="595925" y="895951"/>
                    <a:pt x="298650" y="895951"/>
                  </a:cubicBezTo>
                  <a:cubicBezTo>
                    <a:pt x="174786" y="895951"/>
                    <a:pt x="42664" y="840901"/>
                    <a:pt x="34407" y="714284"/>
                  </a:cubicBezTo>
                  <a:lnTo>
                    <a:pt x="207816" y="714284"/>
                  </a:lnTo>
                  <a:cubicBezTo>
                    <a:pt x="216074" y="744562"/>
                    <a:pt x="227084" y="774840"/>
                    <a:pt x="320671" y="774840"/>
                  </a:cubicBezTo>
                  <a:cubicBezTo>
                    <a:pt x="405999" y="774840"/>
                    <a:pt x="447288" y="733552"/>
                    <a:pt x="447288" y="634460"/>
                  </a:cubicBezTo>
                  <a:lnTo>
                    <a:pt x="447288" y="560142"/>
                  </a:lnTo>
                  <a:lnTo>
                    <a:pt x="444535" y="557389"/>
                  </a:lnTo>
                  <a:cubicBezTo>
                    <a:pt x="419762" y="604182"/>
                    <a:pt x="378474" y="648223"/>
                    <a:pt x="282135" y="648223"/>
                  </a:cubicBezTo>
                  <a:cubicBezTo>
                    <a:pt x="136251" y="648223"/>
                    <a:pt x="20644" y="546379"/>
                    <a:pt x="20644" y="334433"/>
                  </a:cubicBezTo>
                  <a:cubicBezTo>
                    <a:pt x="20644" y="125241"/>
                    <a:pt x="139003" y="20644"/>
                    <a:pt x="271125" y="20644"/>
                  </a:cubicBezTo>
                  <a:cubicBezTo>
                    <a:pt x="383979" y="20644"/>
                    <a:pt x="428019" y="86705"/>
                    <a:pt x="447288" y="127993"/>
                  </a:cubicBezTo>
                  <a:lnTo>
                    <a:pt x="450040" y="127993"/>
                  </a:lnTo>
                  <a:lnTo>
                    <a:pt x="450040" y="37159"/>
                  </a:lnTo>
                  <a:lnTo>
                    <a:pt x="604182" y="37159"/>
                  </a:lnTo>
                  <a:close/>
                </a:path>
              </a:pathLst>
            </a:custGeom>
            <a:solidFill>
              <a:schemeClr val="bg1"/>
            </a:solidFill>
            <a:ln w="9525" cap="flat">
              <a:noFill/>
              <a:prstDash val="solid"/>
              <a:miter/>
            </a:ln>
          </p:spPr>
          <p:txBody>
            <a:bodyPr rtlCol="0" anchor="ctr"/>
            <a:lstStyle/>
            <a:p>
              <a:endParaRPr lang="en-GB" sz="1800"/>
            </a:p>
          </p:txBody>
        </p:sp>
        <p:sp>
          <p:nvSpPr>
            <p:cNvPr id="67" name="Freeform: Shape 66"/>
            <p:cNvSpPr/>
            <p:nvPr/>
          </p:nvSpPr>
          <p:spPr>
            <a:xfrm>
              <a:off x="7485061" y="666890"/>
              <a:ext cx="385355" cy="660609"/>
            </a:xfrm>
            <a:custGeom>
              <a:avLst/>
              <a:gdLst>
                <a:gd name="connsiteX0" fmla="*/ 23397 w 385355"/>
                <a:gd name="connsiteY0" fmla="*/ 37159 h 660609"/>
                <a:gd name="connsiteX1" fmla="*/ 174786 w 385355"/>
                <a:gd name="connsiteY1" fmla="*/ 37159 h 660609"/>
                <a:gd name="connsiteX2" fmla="*/ 174786 w 385355"/>
                <a:gd name="connsiteY2" fmla="*/ 141756 h 660609"/>
                <a:gd name="connsiteX3" fmla="*/ 177539 w 385355"/>
                <a:gd name="connsiteY3" fmla="*/ 141756 h 660609"/>
                <a:gd name="connsiteX4" fmla="*/ 342691 w 385355"/>
                <a:gd name="connsiteY4" fmla="*/ 20644 h 660609"/>
                <a:gd name="connsiteX5" fmla="*/ 372969 w 385355"/>
                <a:gd name="connsiteY5" fmla="*/ 23397 h 660609"/>
                <a:gd name="connsiteX6" fmla="*/ 372969 w 385355"/>
                <a:gd name="connsiteY6" fmla="*/ 185796 h 660609"/>
                <a:gd name="connsiteX7" fmla="*/ 326176 w 385355"/>
                <a:gd name="connsiteY7" fmla="*/ 183044 h 660609"/>
                <a:gd name="connsiteX8" fmla="*/ 180291 w 385355"/>
                <a:gd name="connsiteY8" fmla="*/ 328928 h 660609"/>
                <a:gd name="connsiteX9" fmla="*/ 180291 w 385355"/>
                <a:gd name="connsiteY9" fmla="*/ 645470 h 660609"/>
                <a:gd name="connsiteX10" fmla="*/ 20644 w 385355"/>
                <a:gd name="connsiteY10" fmla="*/ 645470 h 660609"/>
                <a:gd name="connsiteX11" fmla="*/ 20644 w 385355"/>
                <a:gd name="connsiteY11" fmla="*/ 3715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55" h="660609">
                  <a:moveTo>
                    <a:pt x="23397" y="37159"/>
                  </a:moveTo>
                  <a:lnTo>
                    <a:pt x="174786" y="37159"/>
                  </a:lnTo>
                  <a:lnTo>
                    <a:pt x="174786" y="141756"/>
                  </a:lnTo>
                  <a:lnTo>
                    <a:pt x="177539" y="141756"/>
                  </a:lnTo>
                  <a:cubicBezTo>
                    <a:pt x="210569" y="81200"/>
                    <a:pt x="246352" y="20644"/>
                    <a:pt x="342691" y="20644"/>
                  </a:cubicBezTo>
                  <a:cubicBezTo>
                    <a:pt x="353701" y="20644"/>
                    <a:pt x="361959" y="20644"/>
                    <a:pt x="372969" y="23397"/>
                  </a:cubicBezTo>
                  <a:lnTo>
                    <a:pt x="372969" y="185796"/>
                  </a:lnTo>
                  <a:cubicBezTo>
                    <a:pt x="359206" y="183044"/>
                    <a:pt x="342691" y="183044"/>
                    <a:pt x="326176" y="183044"/>
                  </a:cubicBezTo>
                  <a:cubicBezTo>
                    <a:pt x="202312" y="183044"/>
                    <a:pt x="180291" y="260115"/>
                    <a:pt x="180291" y="328928"/>
                  </a:cubicBezTo>
                  <a:lnTo>
                    <a:pt x="180291" y="645470"/>
                  </a:lnTo>
                  <a:lnTo>
                    <a:pt x="20644" y="645470"/>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68" name="Freeform: Shape 67"/>
            <p:cNvSpPr/>
            <p:nvPr/>
          </p:nvSpPr>
          <p:spPr>
            <a:xfrm>
              <a:off x="8206226" y="471460"/>
              <a:ext cx="633084" cy="853287"/>
            </a:xfrm>
            <a:custGeom>
              <a:avLst/>
              <a:gdLst>
                <a:gd name="connsiteX0" fmla="*/ 320671 w 633083"/>
                <a:gd name="connsiteY0" fmla="*/ 725294 h 853286"/>
                <a:gd name="connsiteX1" fmla="*/ 461050 w 633083"/>
                <a:gd name="connsiteY1" fmla="*/ 549131 h 853286"/>
                <a:gd name="connsiteX2" fmla="*/ 323423 w 633083"/>
                <a:gd name="connsiteY2" fmla="*/ 353701 h 853286"/>
                <a:gd name="connsiteX3" fmla="*/ 188549 w 633083"/>
                <a:gd name="connsiteY3" fmla="*/ 540874 h 853286"/>
                <a:gd name="connsiteX4" fmla="*/ 320671 w 633083"/>
                <a:gd name="connsiteY4" fmla="*/ 725294 h 853286"/>
                <a:gd name="connsiteX5" fmla="*/ 612440 w 633083"/>
                <a:gd name="connsiteY5" fmla="*/ 840901 h 853286"/>
                <a:gd name="connsiteX6" fmla="*/ 455545 w 633083"/>
                <a:gd name="connsiteY6" fmla="*/ 840901 h 853286"/>
                <a:gd name="connsiteX7" fmla="*/ 455545 w 633083"/>
                <a:gd name="connsiteY7" fmla="*/ 763829 h 853286"/>
                <a:gd name="connsiteX8" fmla="*/ 452793 w 633083"/>
                <a:gd name="connsiteY8" fmla="*/ 763829 h 853286"/>
                <a:gd name="connsiteX9" fmla="*/ 276630 w 633083"/>
                <a:gd name="connsiteY9" fmla="*/ 857416 h 853286"/>
                <a:gd name="connsiteX10" fmla="*/ 20644 w 633083"/>
                <a:gd name="connsiteY10" fmla="*/ 529864 h 853286"/>
                <a:gd name="connsiteX11" fmla="*/ 271125 w 633083"/>
                <a:gd name="connsiteY11" fmla="*/ 216074 h 853286"/>
                <a:gd name="connsiteX12" fmla="*/ 447288 w 633083"/>
                <a:gd name="connsiteY12" fmla="*/ 309661 h 853286"/>
                <a:gd name="connsiteX13" fmla="*/ 450040 w 633083"/>
                <a:gd name="connsiteY13" fmla="*/ 309661 h 853286"/>
                <a:gd name="connsiteX14" fmla="*/ 450040 w 633083"/>
                <a:gd name="connsiteY14" fmla="*/ 20644 h 853286"/>
                <a:gd name="connsiteX15" fmla="*/ 609688 w 633083"/>
                <a:gd name="connsiteY15" fmla="*/ 20644 h 853286"/>
                <a:gd name="connsiteX16" fmla="*/ 609688 w 633083"/>
                <a:gd name="connsiteY16" fmla="*/ 840901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3083" h="853286">
                  <a:moveTo>
                    <a:pt x="320671" y="725294"/>
                  </a:moveTo>
                  <a:cubicBezTo>
                    <a:pt x="422515" y="725294"/>
                    <a:pt x="461050" y="639965"/>
                    <a:pt x="461050" y="549131"/>
                  </a:cubicBezTo>
                  <a:cubicBezTo>
                    <a:pt x="461050" y="452793"/>
                    <a:pt x="433525" y="353701"/>
                    <a:pt x="323423" y="353701"/>
                  </a:cubicBezTo>
                  <a:cubicBezTo>
                    <a:pt x="221579" y="353701"/>
                    <a:pt x="188549" y="444535"/>
                    <a:pt x="188549" y="540874"/>
                  </a:cubicBezTo>
                  <a:cubicBezTo>
                    <a:pt x="188549" y="615192"/>
                    <a:pt x="216074" y="725294"/>
                    <a:pt x="320671" y="725294"/>
                  </a:cubicBezTo>
                  <a:moveTo>
                    <a:pt x="612440" y="840901"/>
                  </a:moveTo>
                  <a:lnTo>
                    <a:pt x="455545" y="840901"/>
                  </a:lnTo>
                  <a:lnTo>
                    <a:pt x="455545" y="763829"/>
                  </a:lnTo>
                  <a:lnTo>
                    <a:pt x="452793" y="763829"/>
                  </a:lnTo>
                  <a:cubicBezTo>
                    <a:pt x="414257" y="832643"/>
                    <a:pt x="342691" y="857416"/>
                    <a:pt x="276630" y="857416"/>
                  </a:cubicBezTo>
                  <a:cubicBezTo>
                    <a:pt x="97715" y="857416"/>
                    <a:pt x="20644" y="697769"/>
                    <a:pt x="20644" y="529864"/>
                  </a:cubicBezTo>
                  <a:cubicBezTo>
                    <a:pt x="20644" y="320671"/>
                    <a:pt x="139003" y="216074"/>
                    <a:pt x="271125" y="216074"/>
                  </a:cubicBezTo>
                  <a:cubicBezTo>
                    <a:pt x="372969" y="216074"/>
                    <a:pt x="422515" y="271125"/>
                    <a:pt x="447288" y="309661"/>
                  </a:cubicBezTo>
                  <a:lnTo>
                    <a:pt x="450040" y="309661"/>
                  </a:lnTo>
                  <a:lnTo>
                    <a:pt x="450040" y="20644"/>
                  </a:lnTo>
                  <a:lnTo>
                    <a:pt x="609688" y="20644"/>
                  </a:lnTo>
                  <a:lnTo>
                    <a:pt x="609688" y="840901"/>
                  </a:lnTo>
                  <a:close/>
                </a:path>
              </a:pathLst>
            </a:custGeom>
            <a:solidFill>
              <a:schemeClr val="bg1"/>
            </a:solidFill>
            <a:ln w="9525" cap="flat">
              <a:noFill/>
              <a:prstDash val="solid"/>
              <a:miter/>
            </a:ln>
          </p:spPr>
          <p:txBody>
            <a:bodyPr rtlCol="0" anchor="ctr"/>
            <a:lstStyle/>
            <a:p>
              <a:endParaRPr lang="en-GB" sz="1800"/>
            </a:p>
          </p:txBody>
        </p:sp>
      </p:grpSp>
      <p:pic>
        <p:nvPicPr>
          <p:cNvPr id="39" name="Graphic 38">
            <a:extLst>
              <a:ext uri="{FF2B5EF4-FFF2-40B4-BE49-F238E27FC236}">
                <a16:creationId xmlns:a16="http://schemas.microsoft.com/office/drawing/2014/main" id="{A3532B68-E55F-4BD0-A158-E8EF4BE55C7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230" y="303495"/>
            <a:ext cx="1743772" cy="582935"/>
          </a:xfrm>
          <a:prstGeom prst="rect">
            <a:avLst/>
          </a:prstGeom>
        </p:spPr>
      </p:pic>
      <p:sp>
        <p:nvSpPr>
          <p:cNvPr id="40" name="Round Diagonal Corner Rectangle 4">
            <a:extLst>
              <a:ext uri="{FF2B5EF4-FFF2-40B4-BE49-F238E27FC236}">
                <a16:creationId xmlns:a16="http://schemas.microsoft.com/office/drawing/2014/main" id="{D3A1E4EA-0077-42A5-956F-3A4718FA49A8}"/>
              </a:ext>
            </a:extLst>
          </p:cNvPr>
          <p:cNvSpPr/>
          <p:nvPr userDrawn="1"/>
        </p:nvSpPr>
        <p:spPr>
          <a:xfrm>
            <a:off x="12275234" y="0"/>
            <a:ext cx="2707513" cy="1931758"/>
          </a:xfrm>
          <a:prstGeom prst="rect">
            <a:avLst/>
          </a:prstGeom>
          <a:solidFill>
            <a:sysClr val="window" lastClr="FFFFFF">
              <a:lumMod val="95000"/>
            </a:sysClr>
          </a:solidFill>
          <a:ln w="6350" cap="flat" cmpd="sng" algn="ctr">
            <a:noFill/>
            <a:prstDash val="solid"/>
            <a:miter lim="800000"/>
          </a:ln>
          <a:effectLst/>
        </p:spPr>
        <p:txBody>
          <a:bodyPr wrap="square" lIns="42138" tIns="42138" rIns="42138" bIns="42138" rtlCol="0" anchor="t"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a:t>
            </a: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pdating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US"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6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91440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90488" marR="0" lvl="2" indent="-90488" algn="l" defTabSz="91440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6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3405457490"/>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Pr>
        <a:solidFill>
          <a:schemeClr val="accent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52091BDE-8D32-45BA-8B05-DD4216B1638A}"/>
              </a:ext>
            </a:extLst>
          </p:cNvPr>
          <p:cNvGrpSpPr/>
          <p:nvPr userDrawn="1"/>
        </p:nvGrpSpPr>
        <p:grpSpPr bwMode="black">
          <a:xfrm>
            <a:off x="2806700" y="2909034"/>
            <a:ext cx="6578600" cy="1039932"/>
            <a:chOff x="2910342" y="325575"/>
            <a:chExt cx="5928968" cy="1249653"/>
          </a:xfrm>
        </p:grpSpPr>
        <p:sp>
          <p:nvSpPr>
            <p:cNvPr id="5" name="Freeform: Shape 4">
              <a:extLst>
                <a:ext uri="{FF2B5EF4-FFF2-40B4-BE49-F238E27FC236}">
                  <a16:creationId xmlns:a16="http://schemas.microsoft.com/office/drawing/2014/main" id="{A57378A6-C5A9-4A2C-B31B-EA15D5A0FE13}"/>
                </a:ext>
              </a:extLst>
            </p:cNvPr>
            <p:cNvSpPr/>
            <p:nvPr/>
          </p:nvSpPr>
          <p:spPr bwMode="black">
            <a:xfrm>
              <a:off x="7911705" y="325575"/>
              <a:ext cx="275254" cy="275254"/>
            </a:xfrm>
            <a:custGeom>
              <a:avLst/>
              <a:gdLst>
                <a:gd name="connsiteX0" fmla="*/ 254610 w 275253"/>
                <a:gd name="connsiteY0" fmla="*/ 139003 h 275253"/>
                <a:gd name="connsiteX1" fmla="*/ 136251 w 275253"/>
                <a:gd name="connsiteY1" fmla="*/ 254610 h 275253"/>
                <a:gd name="connsiteX2" fmla="*/ 20644 w 275253"/>
                <a:gd name="connsiteY2" fmla="*/ 139003 h 275253"/>
                <a:gd name="connsiteX3" fmla="*/ 136251 w 275253"/>
                <a:gd name="connsiteY3" fmla="*/ 20644 h 275253"/>
              </a:gdLst>
              <a:ahLst/>
              <a:cxnLst>
                <a:cxn ang="0">
                  <a:pos x="connsiteX0" y="connsiteY0"/>
                </a:cxn>
                <a:cxn ang="0">
                  <a:pos x="connsiteX1" y="connsiteY1"/>
                </a:cxn>
                <a:cxn ang="0">
                  <a:pos x="connsiteX2" y="connsiteY2"/>
                </a:cxn>
                <a:cxn ang="0">
                  <a:pos x="connsiteX3" y="connsiteY3"/>
                </a:cxn>
              </a:cxnLst>
              <a:rect l="l" t="t" r="r" b="b"/>
              <a:pathLst>
                <a:path w="275253" h="275253">
                  <a:moveTo>
                    <a:pt x="254610" y="139003"/>
                  </a:moveTo>
                  <a:lnTo>
                    <a:pt x="136251" y="254610"/>
                  </a:lnTo>
                  <a:lnTo>
                    <a:pt x="20644" y="139003"/>
                  </a:lnTo>
                  <a:lnTo>
                    <a:pt x="136251" y="20644"/>
                  </a:lnTo>
                  <a:close/>
                </a:path>
              </a:pathLst>
            </a:custGeom>
            <a:solidFill>
              <a:schemeClr val="bg1"/>
            </a:solidFill>
            <a:ln w="9525" cap="flat">
              <a:noFill/>
              <a:prstDash val="solid"/>
              <a:miter/>
            </a:ln>
          </p:spPr>
          <p:txBody>
            <a:bodyPr rtlCol="0" anchor="ctr"/>
            <a:lstStyle/>
            <a:p>
              <a:endParaRPr lang="en-GB" sz="1800"/>
            </a:p>
          </p:txBody>
        </p:sp>
        <p:sp>
          <p:nvSpPr>
            <p:cNvPr id="6" name="Freeform: Shape 5">
              <a:extLst>
                <a:ext uri="{FF2B5EF4-FFF2-40B4-BE49-F238E27FC236}">
                  <a16:creationId xmlns:a16="http://schemas.microsoft.com/office/drawing/2014/main" id="{AE02F4F1-BC64-4B71-9E4E-AFA3BA5D9284}"/>
                </a:ext>
              </a:extLst>
            </p:cNvPr>
            <p:cNvSpPr/>
            <p:nvPr/>
          </p:nvSpPr>
          <p:spPr bwMode="black">
            <a:xfrm>
              <a:off x="7947488" y="680652"/>
              <a:ext cx="192678" cy="633084"/>
            </a:xfrm>
            <a:custGeom>
              <a:avLst/>
              <a:gdLst>
                <a:gd name="connsiteX0" fmla="*/ 20644 w 192677"/>
                <a:gd name="connsiteY0" fmla="*/ 20644 h 633083"/>
                <a:gd name="connsiteX1" fmla="*/ 180291 w 192677"/>
                <a:gd name="connsiteY1" fmla="*/ 20644 h 633083"/>
                <a:gd name="connsiteX2" fmla="*/ 180291 w 192677"/>
                <a:gd name="connsiteY2" fmla="*/ 631708 h 633083"/>
                <a:gd name="connsiteX3" fmla="*/ 20644 w 192677"/>
                <a:gd name="connsiteY3" fmla="*/ 631708 h 633083"/>
              </a:gdLst>
              <a:ahLst/>
              <a:cxnLst>
                <a:cxn ang="0">
                  <a:pos x="connsiteX0" y="connsiteY0"/>
                </a:cxn>
                <a:cxn ang="0">
                  <a:pos x="connsiteX1" y="connsiteY1"/>
                </a:cxn>
                <a:cxn ang="0">
                  <a:pos x="connsiteX2" y="connsiteY2"/>
                </a:cxn>
                <a:cxn ang="0">
                  <a:pos x="connsiteX3" y="connsiteY3"/>
                </a:cxn>
              </a:cxnLst>
              <a:rect l="l" t="t" r="r" b="b"/>
              <a:pathLst>
                <a:path w="192677" h="633083">
                  <a:moveTo>
                    <a:pt x="20644" y="20644"/>
                  </a:moveTo>
                  <a:lnTo>
                    <a:pt x="180291" y="20644"/>
                  </a:lnTo>
                  <a:lnTo>
                    <a:pt x="180291" y="631708"/>
                  </a:lnTo>
                  <a:lnTo>
                    <a:pt x="20644" y="631708"/>
                  </a:lnTo>
                  <a:close/>
                </a:path>
              </a:pathLst>
            </a:custGeom>
            <a:solidFill>
              <a:schemeClr val="bg1"/>
            </a:solidFill>
            <a:ln w="9525" cap="flat">
              <a:noFill/>
              <a:prstDash val="solid"/>
              <a:miter/>
            </a:ln>
          </p:spPr>
          <p:txBody>
            <a:bodyPr rtlCol="0" anchor="ctr"/>
            <a:lstStyle/>
            <a:p>
              <a:endParaRPr lang="en-GB" sz="1800"/>
            </a:p>
          </p:txBody>
        </p:sp>
        <p:sp>
          <p:nvSpPr>
            <p:cNvPr id="7" name="Freeform: Shape 6">
              <a:extLst>
                <a:ext uri="{FF2B5EF4-FFF2-40B4-BE49-F238E27FC236}">
                  <a16:creationId xmlns:a16="http://schemas.microsoft.com/office/drawing/2014/main" id="{F17A2B2C-D6F2-4479-9425-86B568230B87}"/>
                </a:ext>
              </a:extLst>
            </p:cNvPr>
            <p:cNvSpPr/>
            <p:nvPr/>
          </p:nvSpPr>
          <p:spPr bwMode="black">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19735"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8" name="Freeform: Shape 7">
              <a:extLst>
                <a:ext uri="{FF2B5EF4-FFF2-40B4-BE49-F238E27FC236}">
                  <a16:creationId xmlns:a16="http://schemas.microsoft.com/office/drawing/2014/main" id="{2011773E-597C-481D-B648-114EC7522986}"/>
                </a:ext>
              </a:extLst>
            </p:cNvPr>
            <p:cNvSpPr/>
            <p:nvPr/>
          </p:nvSpPr>
          <p:spPr bwMode="black">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9" name="Freeform: Shape 8">
              <a:extLst>
                <a:ext uri="{FF2B5EF4-FFF2-40B4-BE49-F238E27FC236}">
                  <a16:creationId xmlns:a16="http://schemas.microsoft.com/office/drawing/2014/main" id="{D28185BD-C34B-4E50-90A0-42A4AABFD6F8}"/>
                </a:ext>
              </a:extLst>
            </p:cNvPr>
            <p:cNvSpPr/>
            <p:nvPr/>
          </p:nvSpPr>
          <p:spPr bwMode="black">
            <a:xfrm>
              <a:off x="3488375"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3525 w 578033"/>
                <a:gd name="connsiteY16" fmla="*/ 527111 h 660609"/>
                <a:gd name="connsiteX17" fmla="*/ 218827 w 578033"/>
                <a:gd name="connsiteY17" fmla="*/ 648223 h 660609"/>
                <a:gd name="connsiteX18" fmla="*/ 20644 w 578033"/>
                <a:gd name="connsiteY18" fmla="*/ 474813 h 660609"/>
                <a:gd name="connsiteX19" fmla="*/ 337186 w 578033"/>
                <a:gd name="connsiteY19" fmla="*/ 284888 h 660609"/>
                <a:gd name="connsiteX20" fmla="*/ 428020 w 578033"/>
                <a:gd name="connsiteY20" fmla="*/ 205064 h 660609"/>
                <a:gd name="connsiteX21" fmla="*/ 273878 w 578033"/>
                <a:gd name="connsiteY21" fmla="*/ 83952 h 660609"/>
                <a:gd name="connsiteX22" fmla="*/ 116983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3675"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2" y="565647"/>
                    <a:pt x="565647" y="562894"/>
                  </a:cubicBezTo>
                  <a:lnTo>
                    <a:pt x="565647" y="623450"/>
                  </a:lnTo>
                  <a:cubicBezTo>
                    <a:pt x="549132" y="626203"/>
                    <a:pt x="538121" y="628955"/>
                    <a:pt x="518854" y="628955"/>
                  </a:cubicBezTo>
                  <a:cubicBezTo>
                    <a:pt x="447288" y="628955"/>
                    <a:pt x="433525" y="587667"/>
                    <a:pt x="433525" y="527111"/>
                  </a:cubicBezTo>
                  <a:lnTo>
                    <a:pt x="433525" y="527111"/>
                  </a:lnTo>
                  <a:cubicBezTo>
                    <a:pt x="383979" y="604182"/>
                    <a:pt x="331681" y="648223"/>
                    <a:pt x="218827" y="648223"/>
                  </a:cubicBezTo>
                  <a:cubicBezTo>
                    <a:pt x="111478" y="648223"/>
                    <a:pt x="20644" y="593172"/>
                    <a:pt x="20644" y="474813"/>
                  </a:cubicBezTo>
                  <a:cubicBezTo>
                    <a:pt x="20644" y="309661"/>
                    <a:pt x="180291" y="304156"/>
                    <a:pt x="337186" y="284888"/>
                  </a:cubicBezTo>
                  <a:cubicBezTo>
                    <a:pt x="397742" y="279383"/>
                    <a:pt x="428020" y="271125"/>
                    <a:pt x="428020" y="205064"/>
                  </a:cubicBezTo>
                  <a:cubicBezTo>
                    <a:pt x="428020" y="108725"/>
                    <a:pt x="359206" y="83952"/>
                    <a:pt x="273878" y="83952"/>
                  </a:cubicBezTo>
                  <a:cubicBezTo>
                    <a:pt x="185796" y="83952"/>
                    <a:pt x="119735" y="125240"/>
                    <a:pt x="116983" y="221579"/>
                  </a:cubicBezTo>
                  <a:lnTo>
                    <a:pt x="48169" y="221579"/>
                  </a:lnTo>
                  <a:close/>
                </a:path>
              </a:pathLst>
            </a:custGeom>
            <a:solidFill>
              <a:schemeClr val="bg1"/>
            </a:solidFill>
            <a:ln w="9525" cap="flat">
              <a:noFill/>
              <a:prstDash val="solid"/>
              <a:miter/>
            </a:ln>
          </p:spPr>
          <p:txBody>
            <a:bodyPr rtlCol="0" anchor="ctr"/>
            <a:lstStyle/>
            <a:p>
              <a:endParaRPr lang="en-GB" sz="1800"/>
            </a:p>
          </p:txBody>
        </p:sp>
        <p:sp>
          <p:nvSpPr>
            <p:cNvPr id="10" name="Freeform: Shape 9">
              <a:extLst>
                <a:ext uri="{FF2B5EF4-FFF2-40B4-BE49-F238E27FC236}">
                  <a16:creationId xmlns:a16="http://schemas.microsoft.com/office/drawing/2014/main" id="{C469029C-5A60-4376-BC7D-F118160FFE0E}"/>
                </a:ext>
              </a:extLst>
            </p:cNvPr>
            <p:cNvSpPr/>
            <p:nvPr/>
          </p:nvSpPr>
          <p:spPr bwMode="black">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0"/>
            </a:p>
          </p:txBody>
        </p:sp>
        <p:sp>
          <p:nvSpPr>
            <p:cNvPr id="11" name="Freeform: Shape 10">
              <a:extLst>
                <a:ext uri="{FF2B5EF4-FFF2-40B4-BE49-F238E27FC236}">
                  <a16:creationId xmlns:a16="http://schemas.microsoft.com/office/drawing/2014/main" id="{F08901CA-EBBA-48C9-A455-39FED58F1C74}"/>
                </a:ext>
              </a:extLst>
            </p:cNvPr>
            <p:cNvSpPr/>
            <p:nvPr/>
          </p:nvSpPr>
          <p:spPr bwMode="black">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1800"/>
            </a:p>
          </p:txBody>
        </p:sp>
        <p:sp>
          <p:nvSpPr>
            <p:cNvPr id="12" name="Freeform: Shape 11">
              <a:extLst>
                <a:ext uri="{FF2B5EF4-FFF2-40B4-BE49-F238E27FC236}">
                  <a16:creationId xmlns:a16="http://schemas.microsoft.com/office/drawing/2014/main" id="{E3D44C5A-5300-472D-9CB9-D76132F9DEE9}"/>
                </a:ext>
              </a:extLst>
            </p:cNvPr>
            <p:cNvSpPr/>
            <p:nvPr/>
          </p:nvSpPr>
          <p:spPr bwMode="black">
            <a:xfrm>
              <a:off x="4501309" y="476965"/>
              <a:ext cx="110102" cy="853287"/>
            </a:xfrm>
            <a:custGeom>
              <a:avLst/>
              <a:gdLst>
                <a:gd name="connsiteX0" fmla="*/ 20644 w 110101"/>
                <a:gd name="connsiteY0" fmla="*/ 246352 h 853286"/>
                <a:gd name="connsiteX1" fmla="*/ 92210 w 110101"/>
                <a:gd name="connsiteY1" fmla="*/ 246352 h 853286"/>
                <a:gd name="connsiteX2" fmla="*/ 92210 w 110101"/>
                <a:gd name="connsiteY2" fmla="*/ 835395 h 853286"/>
                <a:gd name="connsiteX3" fmla="*/ 20644 w 110101"/>
                <a:gd name="connsiteY3" fmla="*/ 835395 h 853286"/>
                <a:gd name="connsiteX4" fmla="*/ 20644 w 110101"/>
                <a:gd name="connsiteY4" fmla="*/ 246352 h 853286"/>
                <a:gd name="connsiteX5" fmla="*/ 20644 w 110101"/>
                <a:gd name="connsiteY5" fmla="*/ 20644 h 853286"/>
                <a:gd name="connsiteX6" fmla="*/ 92210 w 110101"/>
                <a:gd name="connsiteY6" fmla="*/ 20644 h 853286"/>
                <a:gd name="connsiteX7" fmla="*/ 92210 w 110101"/>
                <a:gd name="connsiteY7" fmla="*/ 136251 h 853286"/>
                <a:gd name="connsiteX8" fmla="*/ 20644 w 110101"/>
                <a:gd name="connsiteY8" fmla="*/ 136251 h 853286"/>
                <a:gd name="connsiteX9" fmla="*/ 20644 w 110101"/>
                <a:gd name="connsiteY9" fmla="*/ 20644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01" h="853286">
                  <a:moveTo>
                    <a:pt x="20644" y="246352"/>
                  </a:moveTo>
                  <a:lnTo>
                    <a:pt x="92210" y="246352"/>
                  </a:lnTo>
                  <a:lnTo>
                    <a:pt x="92210" y="835395"/>
                  </a:lnTo>
                  <a:lnTo>
                    <a:pt x="20644" y="835395"/>
                  </a:lnTo>
                  <a:lnTo>
                    <a:pt x="20644" y="246352"/>
                  </a:lnTo>
                  <a:close/>
                  <a:moveTo>
                    <a:pt x="20644" y="20644"/>
                  </a:moveTo>
                  <a:lnTo>
                    <a:pt x="92210" y="20644"/>
                  </a:lnTo>
                  <a:lnTo>
                    <a:pt x="92210" y="136251"/>
                  </a:lnTo>
                  <a:lnTo>
                    <a:pt x="20644" y="136251"/>
                  </a:lnTo>
                  <a:lnTo>
                    <a:pt x="20644" y="20644"/>
                  </a:lnTo>
                  <a:close/>
                </a:path>
              </a:pathLst>
            </a:custGeom>
            <a:solidFill>
              <a:schemeClr val="bg1"/>
            </a:solidFill>
            <a:ln w="9525" cap="flat">
              <a:noFill/>
              <a:prstDash val="solid"/>
              <a:miter/>
            </a:ln>
          </p:spPr>
          <p:txBody>
            <a:bodyPr rtlCol="0" anchor="ctr"/>
            <a:lstStyle/>
            <a:p>
              <a:endParaRPr lang="en-GB" sz="1800"/>
            </a:p>
          </p:txBody>
        </p:sp>
        <p:sp>
          <p:nvSpPr>
            <p:cNvPr id="13" name="Freeform: Shape 12">
              <a:extLst>
                <a:ext uri="{FF2B5EF4-FFF2-40B4-BE49-F238E27FC236}">
                  <a16:creationId xmlns:a16="http://schemas.microsoft.com/office/drawing/2014/main" id="{D3A8FA55-DAA9-461E-9FED-A9A1B659EA7A}"/>
                </a:ext>
              </a:extLst>
            </p:cNvPr>
            <p:cNvSpPr/>
            <p:nvPr/>
          </p:nvSpPr>
          <p:spPr bwMode="black">
            <a:xfrm>
              <a:off x="4501309" y="702673"/>
              <a:ext cx="110102" cy="605559"/>
            </a:xfrm>
            <a:custGeom>
              <a:avLst/>
              <a:gdLst>
                <a:gd name="connsiteX0" fmla="*/ 20644 w 110101"/>
                <a:gd name="connsiteY0" fmla="*/ 20644 h 605558"/>
                <a:gd name="connsiteX1" fmla="*/ 92210 w 110101"/>
                <a:gd name="connsiteY1" fmla="*/ 20644 h 605558"/>
                <a:gd name="connsiteX2" fmla="*/ 92210 w 110101"/>
                <a:gd name="connsiteY2" fmla="*/ 609687 h 605558"/>
                <a:gd name="connsiteX3" fmla="*/ 20644 w 110101"/>
                <a:gd name="connsiteY3" fmla="*/ 609687 h 605558"/>
              </a:gdLst>
              <a:ahLst/>
              <a:cxnLst>
                <a:cxn ang="0">
                  <a:pos x="connsiteX0" y="connsiteY0"/>
                </a:cxn>
                <a:cxn ang="0">
                  <a:pos x="connsiteX1" y="connsiteY1"/>
                </a:cxn>
                <a:cxn ang="0">
                  <a:pos x="connsiteX2" y="connsiteY2"/>
                </a:cxn>
                <a:cxn ang="0">
                  <a:pos x="connsiteX3" y="connsiteY3"/>
                </a:cxn>
              </a:cxnLst>
              <a:rect l="l" t="t" r="r" b="b"/>
              <a:pathLst>
                <a:path w="110101" h="605558">
                  <a:moveTo>
                    <a:pt x="20644" y="20644"/>
                  </a:moveTo>
                  <a:lnTo>
                    <a:pt x="92210" y="20644"/>
                  </a:lnTo>
                  <a:lnTo>
                    <a:pt x="92210" y="609687"/>
                  </a:lnTo>
                  <a:lnTo>
                    <a:pt x="20644" y="609687"/>
                  </a:lnTo>
                  <a:close/>
                </a:path>
              </a:pathLst>
            </a:custGeom>
            <a:solidFill>
              <a:schemeClr val="bg1"/>
            </a:solidFill>
            <a:ln w="9525" cap="flat">
              <a:noFill/>
              <a:prstDash val="solid"/>
              <a:miter/>
            </a:ln>
          </p:spPr>
          <p:txBody>
            <a:bodyPr rtlCol="0" anchor="ctr"/>
            <a:lstStyle/>
            <a:p>
              <a:endParaRPr lang="en-GB" sz="1800"/>
            </a:p>
          </p:txBody>
        </p:sp>
        <p:sp>
          <p:nvSpPr>
            <p:cNvPr id="14" name="Freeform: Shape 13">
              <a:extLst>
                <a:ext uri="{FF2B5EF4-FFF2-40B4-BE49-F238E27FC236}">
                  <a16:creationId xmlns:a16="http://schemas.microsoft.com/office/drawing/2014/main" id="{74610353-9575-4653-839D-B8325BE73337}"/>
                </a:ext>
              </a:extLst>
            </p:cNvPr>
            <p:cNvSpPr/>
            <p:nvPr/>
          </p:nvSpPr>
          <p:spPr bwMode="black">
            <a:xfrm>
              <a:off x="4501309" y="476965"/>
              <a:ext cx="110102" cy="137627"/>
            </a:xfrm>
            <a:custGeom>
              <a:avLst/>
              <a:gdLst>
                <a:gd name="connsiteX0" fmla="*/ 20644 w 110101"/>
                <a:gd name="connsiteY0" fmla="*/ 20644 h 137626"/>
                <a:gd name="connsiteX1" fmla="*/ 92210 w 110101"/>
                <a:gd name="connsiteY1" fmla="*/ 20644 h 137626"/>
                <a:gd name="connsiteX2" fmla="*/ 92210 w 110101"/>
                <a:gd name="connsiteY2" fmla="*/ 136251 h 137626"/>
                <a:gd name="connsiteX3" fmla="*/ 20644 w 110101"/>
                <a:gd name="connsiteY3" fmla="*/ 136251 h 137626"/>
              </a:gdLst>
              <a:ahLst/>
              <a:cxnLst>
                <a:cxn ang="0">
                  <a:pos x="connsiteX0" y="connsiteY0"/>
                </a:cxn>
                <a:cxn ang="0">
                  <a:pos x="connsiteX1" y="connsiteY1"/>
                </a:cxn>
                <a:cxn ang="0">
                  <a:pos x="connsiteX2" y="connsiteY2"/>
                </a:cxn>
                <a:cxn ang="0">
                  <a:pos x="connsiteX3" y="connsiteY3"/>
                </a:cxn>
              </a:cxnLst>
              <a:rect l="l" t="t" r="r" b="b"/>
              <a:pathLst>
                <a:path w="110101" h="137626">
                  <a:moveTo>
                    <a:pt x="20644" y="20644"/>
                  </a:moveTo>
                  <a:lnTo>
                    <a:pt x="92210" y="20644"/>
                  </a:lnTo>
                  <a:lnTo>
                    <a:pt x="92210" y="136251"/>
                  </a:lnTo>
                  <a:lnTo>
                    <a:pt x="20644" y="136251"/>
                  </a:lnTo>
                  <a:close/>
                </a:path>
              </a:pathLst>
            </a:custGeom>
            <a:solidFill>
              <a:schemeClr val="bg1"/>
            </a:solidFill>
            <a:ln w="9525" cap="flat">
              <a:noFill/>
              <a:prstDash val="solid"/>
              <a:miter/>
            </a:ln>
          </p:spPr>
          <p:txBody>
            <a:bodyPr rtlCol="0" anchor="ctr"/>
            <a:lstStyle/>
            <a:p>
              <a:endParaRPr lang="en-GB" sz="1800"/>
            </a:p>
          </p:txBody>
        </p:sp>
        <p:sp>
          <p:nvSpPr>
            <p:cNvPr id="15" name="Freeform: Shape 14">
              <a:extLst>
                <a:ext uri="{FF2B5EF4-FFF2-40B4-BE49-F238E27FC236}">
                  <a16:creationId xmlns:a16="http://schemas.microsoft.com/office/drawing/2014/main" id="{B21885C5-7DDB-4A16-922D-087FA03AE3A9}"/>
                </a:ext>
              </a:extLst>
            </p:cNvPr>
            <p:cNvSpPr/>
            <p:nvPr/>
          </p:nvSpPr>
          <p:spPr bwMode="black">
            <a:xfrm>
              <a:off x="4680224" y="686158"/>
              <a:ext cx="578033" cy="660609"/>
            </a:xfrm>
            <a:custGeom>
              <a:avLst/>
              <a:gdLst>
                <a:gd name="connsiteX0" fmla="*/ 92210 w 578033"/>
                <a:gd name="connsiteY0" fmla="*/ 331681 h 660609"/>
                <a:gd name="connsiteX1" fmla="*/ 298650 w 578033"/>
                <a:gd name="connsiteY1" fmla="*/ 582162 h 660609"/>
                <a:gd name="connsiteX2" fmla="*/ 505091 w 578033"/>
                <a:gd name="connsiteY2" fmla="*/ 331681 h 660609"/>
                <a:gd name="connsiteX3" fmla="*/ 298650 w 578033"/>
                <a:gd name="connsiteY3" fmla="*/ 81200 h 660609"/>
                <a:gd name="connsiteX4" fmla="*/ 92210 w 578033"/>
                <a:gd name="connsiteY4" fmla="*/ 331681 h 660609"/>
                <a:gd name="connsiteX5" fmla="*/ 576657 w 578033"/>
                <a:gd name="connsiteY5" fmla="*/ 331681 h 660609"/>
                <a:gd name="connsiteX6" fmla="*/ 298650 w 578033"/>
                <a:gd name="connsiteY6" fmla="*/ 642718 h 660609"/>
                <a:gd name="connsiteX7" fmla="*/ 20644 w 578033"/>
                <a:gd name="connsiteY7" fmla="*/ 331681 h 660609"/>
                <a:gd name="connsiteX8" fmla="*/ 298650 w 578033"/>
                <a:gd name="connsiteY8" fmla="*/ 20644 h 660609"/>
                <a:gd name="connsiteX9" fmla="*/ 576657 w 578033"/>
                <a:gd name="connsiteY9" fmla="*/ 331681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033" h="660609">
                  <a:moveTo>
                    <a:pt x="92210" y="331681"/>
                  </a:moveTo>
                  <a:cubicBezTo>
                    <a:pt x="92210" y="458298"/>
                    <a:pt x="161023" y="582162"/>
                    <a:pt x="298650" y="582162"/>
                  </a:cubicBezTo>
                  <a:cubicBezTo>
                    <a:pt x="436277" y="582162"/>
                    <a:pt x="505091" y="455545"/>
                    <a:pt x="505091" y="331681"/>
                  </a:cubicBezTo>
                  <a:cubicBezTo>
                    <a:pt x="505091" y="205064"/>
                    <a:pt x="436277" y="81200"/>
                    <a:pt x="298650" y="81200"/>
                  </a:cubicBezTo>
                  <a:cubicBezTo>
                    <a:pt x="161023" y="81200"/>
                    <a:pt x="92210" y="205064"/>
                    <a:pt x="92210" y="331681"/>
                  </a:cubicBezTo>
                  <a:moveTo>
                    <a:pt x="576657" y="331681"/>
                  </a:moveTo>
                  <a:cubicBezTo>
                    <a:pt x="576657" y="499586"/>
                    <a:pt x="477565" y="642718"/>
                    <a:pt x="298650" y="642718"/>
                  </a:cubicBezTo>
                  <a:cubicBezTo>
                    <a:pt x="119735" y="642718"/>
                    <a:pt x="20644" y="499586"/>
                    <a:pt x="20644" y="331681"/>
                  </a:cubicBezTo>
                  <a:cubicBezTo>
                    <a:pt x="20644" y="163776"/>
                    <a:pt x="119735" y="20644"/>
                    <a:pt x="298650" y="20644"/>
                  </a:cubicBezTo>
                  <a:cubicBezTo>
                    <a:pt x="477565" y="20644"/>
                    <a:pt x="576657" y="163776"/>
                    <a:pt x="576657" y="331681"/>
                  </a:cubicBezTo>
                </a:path>
              </a:pathLst>
            </a:custGeom>
            <a:solidFill>
              <a:schemeClr val="bg1"/>
            </a:solidFill>
            <a:ln w="9525" cap="flat">
              <a:noFill/>
              <a:prstDash val="solid"/>
              <a:miter/>
            </a:ln>
          </p:spPr>
          <p:txBody>
            <a:bodyPr rtlCol="0" anchor="ctr"/>
            <a:lstStyle/>
            <a:p>
              <a:endParaRPr lang="en-GB" sz="1800"/>
            </a:p>
          </p:txBody>
        </p:sp>
        <p:sp>
          <p:nvSpPr>
            <p:cNvPr id="16" name="Freeform: Shape 15">
              <a:extLst>
                <a:ext uri="{FF2B5EF4-FFF2-40B4-BE49-F238E27FC236}">
                  <a16:creationId xmlns:a16="http://schemas.microsoft.com/office/drawing/2014/main" id="{00B5B5E7-4134-45F5-B9B2-F95F687266C2}"/>
                </a:ext>
              </a:extLst>
            </p:cNvPr>
            <p:cNvSpPr/>
            <p:nvPr/>
          </p:nvSpPr>
          <p:spPr bwMode="black">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17" name="Freeform: Shape 16">
              <a:extLst>
                <a:ext uri="{FF2B5EF4-FFF2-40B4-BE49-F238E27FC236}">
                  <a16:creationId xmlns:a16="http://schemas.microsoft.com/office/drawing/2014/main" id="{C831FF1B-C914-46E6-BBAB-45FCEF2DDEC6}"/>
                </a:ext>
              </a:extLst>
            </p:cNvPr>
            <p:cNvSpPr/>
            <p:nvPr/>
          </p:nvSpPr>
          <p:spPr bwMode="black">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18" name="Freeform: Shape 17">
              <a:extLst>
                <a:ext uri="{FF2B5EF4-FFF2-40B4-BE49-F238E27FC236}">
                  <a16:creationId xmlns:a16="http://schemas.microsoft.com/office/drawing/2014/main" id="{64338027-A927-4C3D-AF95-4646D3404216}"/>
                </a:ext>
              </a:extLst>
            </p:cNvPr>
            <p:cNvSpPr/>
            <p:nvPr/>
          </p:nvSpPr>
          <p:spPr bwMode="black">
            <a:xfrm>
              <a:off x="5918867"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0772 w 578033"/>
                <a:gd name="connsiteY16" fmla="*/ 527111 h 660609"/>
                <a:gd name="connsiteX17" fmla="*/ 216074 w 578033"/>
                <a:gd name="connsiteY17" fmla="*/ 648223 h 660609"/>
                <a:gd name="connsiteX18" fmla="*/ 20644 w 578033"/>
                <a:gd name="connsiteY18" fmla="*/ 474813 h 660609"/>
                <a:gd name="connsiteX19" fmla="*/ 334433 w 578033"/>
                <a:gd name="connsiteY19" fmla="*/ 284888 h 660609"/>
                <a:gd name="connsiteX20" fmla="*/ 425267 w 578033"/>
                <a:gd name="connsiteY20" fmla="*/ 205064 h 660609"/>
                <a:gd name="connsiteX21" fmla="*/ 271125 w 578033"/>
                <a:gd name="connsiteY21" fmla="*/ 83952 h 660609"/>
                <a:gd name="connsiteX22" fmla="*/ 114230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6427"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1" y="565647"/>
                    <a:pt x="565647" y="562894"/>
                  </a:cubicBezTo>
                  <a:lnTo>
                    <a:pt x="565647" y="623450"/>
                  </a:lnTo>
                  <a:cubicBezTo>
                    <a:pt x="549131" y="626203"/>
                    <a:pt x="538121" y="628955"/>
                    <a:pt x="518854" y="628955"/>
                  </a:cubicBezTo>
                  <a:cubicBezTo>
                    <a:pt x="447288" y="628955"/>
                    <a:pt x="433525" y="587667"/>
                    <a:pt x="433525" y="527111"/>
                  </a:cubicBezTo>
                  <a:lnTo>
                    <a:pt x="430772" y="527111"/>
                  </a:lnTo>
                  <a:cubicBezTo>
                    <a:pt x="381227" y="604182"/>
                    <a:pt x="328928" y="648223"/>
                    <a:pt x="216074" y="648223"/>
                  </a:cubicBezTo>
                  <a:cubicBezTo>
                    <a:pt x="108725" y="648223"/>
                    <a:pt x="20644" y="593172"/>
                    <a:pt x="20644" y="474813"/>
                  </a:cubicBezTo>
                  <a:cubicBezTo>
                    <a:pt x="20644" y="309661"/>
                    <a:pt x="180291" y="304156"/>
                    <a:pt x="334433" y="284888"/>
                  </a:cubicBezTo>
                  <a:cubicBezTo>
                    <a:pt x="392237" y="279383"/>
                    <a:pt x="425267" y="271125"/>
                    <a:pt x="425267" y="205064"/>
                  </a:cubicBezTo>
                  <a:cubicBezTo>
                    <a:pt x="425267" y="108725"/>
                    <a:pt x="356454" y="83952"/>
                    <a:pt x="271125" y="83952"/>
                  </a:cubicBezTo>
                  <a:cubicBezTo>
                    <a:pt x="183044" y="83952"/>
                    <a:pt x="116983" y="125240"/>
                    <a:pt x="114230" y="221579"/>
                  </a:cubicBezTo>
                  <a:lnTo>
                    <a:pt x="48169" y="221579"/>
                  </a:lnTo>
                  <a:close/>
                </a:path>
              </a:pathLst>
            </a:custGeom>
            <a:solidFill>
              <a:schemeClr val="bg1"/>
            </a:solidFill>
            <a:ln w="9525" cap="flat">
              <a:noFill/>
              <a:prstDash val="solid"/>
              <a:miter/>
            </a:ln>
          </p:spPr>
          <p:txBody>
            <a:bodyPr rtlCol="0" anchor="ctr"/>
            <a:lstStyle/>
            <a:p>
              <a:endParaRPr lang="en-GB" sz="1800"/>
            </a:p>
          </p:txBody>
        </p:sp>
        <p:sp>
          <p:nvSpPr>
            <p:cNvPr id="19" name="Freeform: Shape 18">
              <a:extLst>
                <a:ext uri="{FF2B5EF4-FFF2-40B4-BE49-F238E27FC236}">
                  <a16:creationId xmlns:a16="http://schemas.microsoft.com/office/drawing/2014/main" id="{704EA4F8-DD37-473D-9F06-72E6DF74F66B}"/>
                </a:ext>
              </a:extLst>
            </p:cNvPr>
            <p:cNvSpPr/>
            <p:nvPr/>
          </p:nvSpPr>
          <p:spPr bwMode="black">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0"/>
            </a:p>
          </p:txBody>
        </p:sp>
        <p:sp>
          <p:nvSpPr>
            <p:cNvPr id="20" name="Freeform: Shape 19">
              <a:extLst>
                <a:ext uri="{FF2B5EF4-FFF2-40B4-BE49-F238E27FC236}">
                  <a16:creationId xmlns:a16="http://schemas.microsoft.com/office/drawing/2014/main" id="{96486B9F-0ACD-42EC-8AD3-D7C9EE2BF62A}"/>
                </a:ext>
              </a:extLst>
            </p:cNvPr>
            <p:cNvSpPr/>
            <p:nvPr/>
          </p:nvSpPr>
          <p:spPr bwMode="black">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1800"/>
            </a:p>
          </p:txBody>
        </p:sp>
        <p:sp>
          <p:nvSpPr>
            <p:cNvPr id="21" name="Freeform: Shape 20">
              <a:extLst>
                <a:ext uri="{FF2B5EF4-FFF2-40B4-BE49-F238E27FC236}">
                  <a16:creationId xmlns:a16="http://schemas.microsoft.com/office/drawing/2014/main" id="{1A96A062-93F0-4915-9B7C-6CB09526FC4C}"/>
                </a:ext>
              </a:extLst>
            </p:cNvPr>
            <p:cNvSpPr/>
            <p:nvPr/>
          </p:nvSpPr>
          <p:spPr bwMode="black">
            <a:xfrm>
              <a:off x="6766649" y="666890"/>
              <a:ext cx="605559" cy="908338"/>
            </a:xfrm>
            <a:custGeom>
              <a:avLst/>
              <a:gdLst>
                <a:gd name="connsiteX0" fmla="*/ 312413 w 605558"/>
                <a:gd name="connsiteY0" fmla="*/ 516101 h 908337"/>
                <a:gd name="connsiteX1" fmla="*/ 447288 w 605558"/>
                <a:gd name="connsiteY1" fmla="*/ 339939 h 908337"/>
                <a:gd name="connsiteX2" fmla="*/ 309661 w 605558"/>
                <a:gd name="connsiteY2" fmla="*/ 161024 h 908337"/>
                <a:gd name="connsiteX3" fmla="*/ 185796 w 605558"/>
                <a:gd name="connsiteY3" fmla="*/ 345444 h 908337"/>
                <a:gd name="connsiteX4" fmla="*/ 312413 w 605558"/>
                <a:gd name="connsiteY4" fmla="*/ 516101 h 908337"/>
                <a:gd name="connsiteX5" fmla="*/ 604182 w 605558"/>
                <a:gd name="connsiteY5" fmla="*/ 37159 h 908337"/>
                <a:gd name="connsiteX6" fmla="*/ 604182 w 605558"/>
                <a:gd name="connsiteY6" fmla="*/ 615192 h 908337"/>
                <a:gd name="connsiteX7" fmla="*/ 298650 w 605558"/>
                <a:gd name="connsiteY7" fmla="*/ 895951 h 908337"/>
                <a:gd name="connsiteX8" fmla="*/ 34407 w 605558"/>
                <a:gd name="connsiteY8" fmla="*/ 714284 h 908337"/>
                <a:gd name="connsiteX9" fmla="*/ 207816 w 605558"/>
                <a:gd name="connsiteY9" fmla="*/ 714284 h 908337"/>
                <a:gd name="connsiteX10" fmla="*/ 320671 w 605558"/>
                <a:gd name="connsiteY10" fmla="*/ 774840 h 908337"/>
                <a:gd name="connsiteX11" fmla="*/ 447288 w 605558"/>
                <a:gd name="connsiteY11" fmla="*/ 634460 h 908337"/>
                <a:gd name="connsiteX12" fmla="*/ 447288 w 605558"/>
                <a:gd name="connsiteY12" fmla="*/ 560142 h 908337"/>
                <a:gd name="connsiteX13" fmla="*/ 444535 w 605558"/>
                <a:gd name="connsiteY13" fmla="*/ 557389 h 908337"/>
                <a:gd name="connsiteX14" fmla="*/ 282135 w 605558"/>
                <a:gd name="connsiteY14" fmla="*/ 648223 h 908337"/>
                <a:gd name="connsiteX15" fmla="*/ 20644 w 605558"/>
                <a:gd name="connsiteY15" fmla="*/ 334433 h 908337"/>
                <a:gd name="connsiteX16" fmla="*/ 271125 w 605558"/>
                <a:gd name="connsiteY16" fmla="*/ 20644 h 908337"/>
                <a:gd name="connsiteX17" fmla="*/ 447288 w 605558"/>
                <a:gd name="connsiteY17" fmla="*/ 127993 h 908337"/>
                <a:gd name="connsiteX18" fmla="*/ 450040 w 605558"/>
                <a:gd name="connsiteY18" fmla="*/ 127993 h 908337"/>
                <a:gd name="connsiteX19" fmla="*/ 450040 w 605558"/>
                <a:gd name="connsiteY19" fmla="*/ 37159 h 908337"/>
                <a:gd name="connsiteX20" fmla="*/ 604182 w 605558"/>
                <a:gd name="connsiteY20" fmla="*/ 37159 h 90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558" h="908337">
                  <a:moveTo>
                    <a:pt x="312413" y="516101"/>
                  </a:moveTo>
                  <a:cubicBezTo>
                    <a:pt x="419762" y="516101"/>
                    <a:pt x="447288" y="422515"/>
                    <a:pt x="447288" y="339939"/>
                  </a:cubicBezTo>
                  <a:cubicBezTo>
                    <a:pt x="447288" y="240847"/>
                    <a:pt x="400494" y="161024"/>
                    <a:pt x="309661" y="161024"/>
                  </a:cubicBezTo>
                  <a:cubicBezTo>
                    <a:pt x="251857" y="161024"/>
                    <a:pt x="185796" y="205064"/>
                    <a:pt x="185796" y="345444"/>
                  </a:cubicBezTo>
                  <a:cubicBezTo>
                    <a:pt x="185796" y="422515"/>
                    <a:pt x="216074" y="516101"/>
                    <a:pt x="312413" y="516101"/>
                  </a:cubicBezTo>
                  <a:moveTo>
                    <a:pt x="604182" y="37159"/>
                  </a:moveTo>
                  <a:lnTo>
                    <a:pt x="604182" y="615192"/>
                  </a:lnTo>
                  <a:cubicBezTo>
                    <a:pt x="604182" y="719789"/>
                    <a:pt x="595925" y="895951"/>
                    <a:pt x="298650" y="895951"/>
                  </a:cubicBezTo>
                  <a:cubicBezTo>
                    <a:pt x="174786" y="895951"/>
                    <a:pt x="42664" y="840901"/>
                    <a:pt x="34407" y="714284"/>
                  </a:cubicBezTo>
                  <a:lnTo>
                    <a:pt x="207816" y="714284"/>
                  </a:lnTo>
                  <a:cubicBezTo>
                    <a:pt x="216074" y="744562"/>
                    <a:pt x="227084" y="774840"/>
                    <a:pt x="320671" y="774840"/>
                  </a:cubicBezTo>
                  <a:cubicBezTo>
                    <a:pt x="405999" y="774840"/>
                    <a:pt x="447288" y="733552"/>
                    <a:pt x="447288" y="634460"/>
                  </a:cubicBezTo>
                  <a:lnTo>
                    <a:pt x="447288" y="560142"/>
                  </a:lnTo>
                  <a:lnTo>
                    <a:pt x="444535" y="557389"/>
                  </a:lnTo>
                  <a:cubicBezTo>
                    <a:pt x="419762" y="604182"/>
                    <a:pt x="378474" y="648223"/>
                    <a:pt x="282135" y="648223"/>
                  </a:cubicBezTo>
                  <a:cubicBezTo>
                    <a:pt x="136251" y="648223"/>
                    <a:pt x="20644" y="546379"/>
                    <a:pt x="20644" y="334433"/>
                  </a:cubicBezTo>
                  <a:cubicBezTo>
                    <a:pt x="20644" y="125241"/>
                    <a:pt x="139003" y="20644"/>
                    <a:pt x="271125" y="20644"/>
                  </a:cubicBezTo>
                  <a:cubicBezTo>
                    <a:pt x="383979" y="20644"/>
                    <a:pt x="428019" y="86705"/>
                    <a:pt x="447288" y="127993"/>
                  </a:cubicBezTo>
                  <a:lnTo>
                    <a:pt x="450040" y="127993"/>
                  </a:lnTo>
                  <a:lnTo>
                    <a:pt x="450040" y="37159"/>
                  </a:lnTo>
                  <a:lnTo>
                    <a:pt x="604182" y="37159"/>
                  </a:lnTo>
                  <a:close/>
                </a:path>
              </a:pathLst>
            </a:custGeom>
            <a:solidFill>
              <a:schemeClr val="bg1"/>
            </a:solidFill>
            <a:ln w="9525" cap="flat">
              <a:noFill/>
              <a:prstDash val="solid"/>
              <a:miter/>
            </a:ln>
          </p:spPr>
          <p:txBody>
            <a:bodyPr rtlCol="0" anchor="ctr"/>
            <a:lstStyle/>
            <a:p>
              <a:endParaRPr lang="en-GB" sz="1800"/>
            </a:p>
          </p:txBody>
        </p:sp>
        <p:sp>
          <p:nvSpPr>
            <p:cNvPr id="22" name="Freeform: Shape 21">
              <a:extLst>
                <a:ext uri="{FF2B5EF4-FFF2-40B4-BE49-F238E27FC236}">
                  <a16:creationId xmlns:a16="http://schemas.microsoft.com/office/drawing/2014/main" id="{6F5C7FBC-AB52-40CB-921A-5ACB3377FDD1}"/>
                </a:ext>
              </a:extLst>
            </p:cNvPr>
            <p:cNvSpPr/>
            <p:nvPr/>
          </p:nvSpPr>
          <p:spPr bwMode="black">
            <a:xfrm>
              <a:off x="7485061" y="666890"/>
              <a:ext cx="385355" cy="660609"/>
            </a:xfrm>
            <a:custGeom>
              <a:avLst/>
              <a:gdLst>
                <a:gd name="connsiteX0" fmla="*/ 23397 w 385355"/>
                <a:gd name="connsiteY0" fmla="*/ 37159 h 660609"/>
                <a:gd name="connsiteX1" fmla="*/ 174786 w 385355"/>
                <a:gd name="connsiteY1" fmla="*/ 37159 h 660609"/>
                <a:gd name="connsiteX2" fmla="*/ 174786 w 385355"/>
                <a:gd name="connsiteY2" fmla="*/ 141756 h 660609"/>
                <a:gd name="connsiteX3" fmla="*/ 177539 w 385355"/>
                <a:gd name="connsiteY3" fmla="*/ 141756 h 660609"/>
                <a:gd name="connsiteX4" fmla="*/ 342691 w 385355"/>
                <a:gd name="connsiteY4" fmla="*/ 20644 h 660609"/>
                <a:gd name="connsiteX5" fmla="*/ 372969 w 385355"/>
                <a:gd name="connsiteY5" fmla="*/ 23397 h 660609"/>
                <a:gd name="connsiteX6" fmla="*/ 372969 w 385355"/>
                <a:gd name="connsiteY6" fmla="*/ 185796 h 660609"/>
                <a:gd name="connsiteX7" fmla="*/ 326176 w 385355"/>
                <a:gd name="connsiteY7" fmla="*/ 183044 h 660609"/>
                <a:gd name="connsiteX8" fmla="*/ 180291 w 385355"/>
                <a:gd name="connsiteY8" fmla="*/ 328928 h 660609"/>
                <a:gd name="connsiteX9" fmla="*/ 180291 w 385355"/>
                <a:gd name="connsiteY9" fmla="*/ 645470 h 660609"/>
                <a:gd name="connsiteX10" fmla="*/ 20644 w 385355"/>
                <a:gd name="connsiteY10" fmla="*/ 645470 h 660609"/>
                <a:gd name="connsiteX11" fmla="*/ 20644 w 385355"/>
                <a:gd name="connsiteY11" fmla="*/ 3715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55" h="660609">
                  <a:moveTo>
                    <a:pt x="23397" y="37159"/>
                  </a:moveTo>
                  <a:lnTo>
                    <a:pt x="174786" y="37159"/>
                  </a:lnTo>
                  <a:lnTo>
                    <a:pt x="174786" y="141756"/>
                  </a:lnTo>
                  <a:lnTo>
                    <a:pt x="177539" y="141756"/>
                  </a:lnTo>
                  <a:cubicBezTo>
                    <a:pt x="210569" y="81200"/>
                    <a:pt x="246352" y="20644"/>
                    <a:pt x="342691" y="20644"/>
                  </a:cubicBezTo>
                  <a:cubicBezTo>
                    <a:pt x="353701" y="20644"/>
                    <a:pt x="361959" y="20644"/>
                    <a:pt x="372969" y="23397"/>
                  </a:cubicBezTo>
                  <a:lnTo>
                    <a:pt x="372969" y="185796"/>
                  </a:lnTo>
                  <a:cubicBezTo>
                    <a:pt x="359206" y="183044"/>
                    <a:pt x="342691" y="183044"/>
                    <a:pt x="326176" y="183044"/>
                  </a:cubicBezTo>
                  <a:cubicBezTo>
                    <a:pt x="202312" y="183044"/>
                    <a:pt x="180291" y="260115"/>
                    <a:pt x="180291" y="328928"/>
                  </a:cubicBezTo>
                  <a:lnTo>
                    <a:pt x="180291" y="645470"/>
                  </a:lnTo>
                  <a:lnTo>
                    <a:pt x="20644" y="645470"/>
                  </a:lnTo>
                  <a:lnTo>
                    <a:pt x="20644" y="37159"/>
                  </a:lnTo>
                  <a:close/>
                </a:path>
              </a:pathLst>
            </a:custGeom>
            <a:solidFill>
              <a:schemeClr val="bg1"/>
            </a:solidFill>
            <a:ln w="9525" cap="flat">
              <a:noFill/>
              <a:prstDash val="solid"/>
              <a:miter/>
            </a:ln>
          </p:spPr>
          <p:txBody>
            <a:bodyPr rtlCol="0" anchor="ctr"/>
            <a:lstStyle/>
            <a:p>
              <a:endParaRPr lang="en-GB" sz="1800"/>
            </a:p>
          </p:txBody>
        </p:sp>
        <p:sp>
          <p:nvSpPr>
            <p:cNvPr id="23" name="Freeform: Shape 22">
              <a:extLst>
                <a:ext uri="{FF2B5EF4-FFF2-40B4-BE49-F238E27FC236}">
                  <a16:creationId xmlns:a16="http://schemas.microsoft.com/office/drawing/2014/main" id="{D81DC520-5E27-419C-8EC0-F520CA9211F2}"/>
                </a:ext>
              </a:extLst>
            </p:cNvPr>
            <p:cNvSpPr/>
            <p:nvPr/>
          </p:nvSpPr>
          <p:spPr bwMode="black">
            <a:xfrm>
              <a:off x="8206226" y="471460"/>
              <a:ext cx="633084" cy="853287"/>
            </a:xfrm>
            <a:custGeom>
              <a:avLst/>
              <a:gdLst>
                <a:gd name="connsiteX0" fmla="*/ 320671 w 633083"/>
                <a:gd name="connsiteY0" fmla="*/ 725294 h 853286"/>
                <a:gd name="connsiteX1" fmla="*/ 461050 w 633083"/>
                <a:gd name="connsiteY1" fmla="*/ 549131 h 853286"/>
                <a:gd name="connsiteX2" fmla="*/ 323423 w 633083"/>
                <a:gd name="connsiteY2" fmla="*/ 353701 h 853286"/>
                <a:gd name="connsiteX3" fmla="*/ 188549 w 633083"/>
                <a:gd name="connsiteY3" fmla="*/ 540874 h 853286"/>
                <a:gd name="connsiteX4" fmla="*/ 320671 w 633083"/>
                <a:gd name="connsiteY4" fmla="*/ 725294 h 853286"/>
                <a:gd name="connsiteX5" fmla="*/ 612440 w 633083"/>
                <a:gd name="connsiteY5" fmla="*/ 840901 h 853286"/>
                <a:gd name="connsiteX6" fmla="*/ 455545 w 633083"/>
                <a:gd name="connsiteY6" fmla="*/ 840901 h 853286"/>
                <a:gd name="connsiteX7" fmla="*/ 455545 w 633083"/>
                <a:gd name="connsiteY7" fmla="*/ 763829 h 853286"/>
                <a:gd name="connsiteX8" fmla="*/ 452793 w 633083"/>
                <a:gd name="connsiteY8" fmla="*/ 763829 h 853286"/>
                <a:gd name="connsiteX9" fmla="*/ 276630 w 633083"/>
                <a:gd name="connsiteY9" fmla="*/ 857416 h 853286"/>
                <a:gd name="connsiteX10" fmla="*/ 20644 w 633083"/>
                <a:gd name="connsiteY10" fmla="*/ 529864 h 853286"/>
                <a:gd name="connsiteX11" fmla="*/ 271125 w 633083"/>
                <a:gd name="connsiteY11" fmla="*/ 216074 h 853286"/>
                <a:gd name="connsiteX12" fmla="*/ 447288 w 633083"/>
                <a:gd name="connsiteY12" fmla="*/ 309661 h 853286"/>
                <a:gd name="connsiteX13" fmla="*/ 450040 w 633083"/>
                <a:gd name="connsiteY13" fmla="*/ 309661 h 853286"/>
                <a:gd name="connsiteX14" fmla="*/ 450040 w 633083"/>
                <a:gd name="connsiteY14" fmla="*/ 20644 h 853286"/>
                <a:gd name="connsiteX15" fmla="*/ 609688 w 633083"/>
                <a:gd name="connsiteY15" fmla="*/ 20644 h 853286"/>
                <a:gd name="connsiteX16" fmla="*/ 609688 w 633083"/>
                <a:gd name="connsiteY16" fmla="*/ 840901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3083" h="853286">
                  <a:moveTo>
                    <a:pt x="320671" y="725294"/>
                  </a:moveTo>
                  <a:cubicBezTo>
                    <a:pt x="422515" y="725294"/>
                    <a:pt x="461050" y="639965"/>
                    <a:pt x="461050" y="549131"/>
                  </a:cubicBezTo>
                  <a:cubicBezTo>
                    <a:pt x="461050" y="452793"/>
                    <a:pt x="433525" y="353701"/>
                    <a:pt x="323423" y="353701"/>
                  </a:cubicBezTo>
                  <a:cubicBezTo>
                    <a:pt x="221579" y="353701"/>
                    <a:pt x="188549" y="444535"/>
                    <a:pt x="188549" y="540874"/>
                  </a:cubicBezTo>
                  <a:cubicBezTo>
                    <a:pt x="188549" y="615192"/>
                    <a:pt x="216074" y="725294"/>
                    <a:pt x="320671" y="725294"/>
                  </a:cubicBezTo>
                  <a:moveTo>
                    <a:pt x="612440" y="840901"/>
                  </a:moveTo>
                  <a:lnTo>
                    <a:pt x="455545" y="840901"/>
                  </a:lnTo>
                  <a:lnTo>
                    <a:pt x="455545" y="763829"/>
                  </a:lnTo>
                  <a:lnTo>
                    <a:pt x="452793" y="763829"/>
                  </a:lnTo>
                  <a:cubicBezTo>
                    <a:pt x="414257" y="832643"/>
                    <a:pt x="342691" y="857416"/>
                    <a:pt x="276630" y="857416"/>
                  </a:cubicBezTo>
                  <a:cubicBezTo>
                    <a:pt x="97715" y="857416"/>
                    <a:pt x="20644" y="697769"/>
                    <a:pt x="20644" y="529864"/>
                  </a:cubicBezTo>
                  <a:cubicBezTo>
                    <a:pt x="20644" y="320671"/>
                    <a:pt x="139003" y="216074"/>
                    <a:pt x="271125" y="216074"/>
                  </a:cubicBezTo>
                  <a:cubicBezTo>
                    <a:pt x="372969" y="216074"/>
                    <a:pt x="422515" y="271125"/>
                    <a:pt x="447288" y="309661"/>
                  </a:cubicBezTo>
                  <a:lnTo>
                    <a:pt x="450040" y="309661"/>
                  </a:lnTo>
                  <a:lnTo>
                    <a:pt x="450040" y="20644"/>
                  </a:lnTo>
                  <a:lnTo>
                    <a:pt x="609688" y="20644"/>
                  </a:lnTo>
                  <a:lnTo>
                    <a:pt x="609688" y="840901"/>
                  </a:lnTo>
                  <a:close/>
                </a:path>
              </a:pathLst>
            </a:custGeom>
            <a:solidFill>
              <a:schemeClr val="bg1"/>
            </a:solidFill>
            <a:ln w="9525" cap="flat">
              <a:noFill/>
              <a:prstDash val="solid"/>
              <a:miter/>
            </a:ln>
          </p:spPr>
          <p:txBody>
            <a:bodyPr rtlCol="0" anchor="ctr"/>
            <a:lstStyle/>
            <a:p>
              <a:endParaRPr lang="en-GB" sz="1800"/>
            </a:p>
          </p:txBody>
        </p:sp>
      </p:grpSp>
    </p:spTree>
    <p:extLst>
      <p:ext uri="{BB962C8B-B14F-4D97-AF65-F5344CB8AC3E}">
        <p14:creationId xmlns:p14="http://schemas.microsoft.com/office/powerpoint/2010/main" val="3790222312"/>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nten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113875" y="1094483"/>
            <a:ext cx="11948034" cy="5031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9" name="Straight Connector 8"/>
          <p:cNvCxnSpPr/>
          <p:nvPr/>
        </p:nvCxnSpPr>
        <p:spPr>
          <a:xfrm>
            <a:off x="113875" y="6645495"/>
            <a:ext cx="11834203" cy="0"/>
          </a:xfrm>
          <a:prstGeom prst="line">
            <a:avLst/>
          </a:prstGeom>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06F2E74E-96AF-C441-87FF-922923500E8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 y="0"/>
            <a:ext cx="12192000" cy="961863"/>
          </a:xfrm>
          <a:prstGeom prst="rect">
            <a:avLst/>
          </a:prstGeom>
        </p:spPr>
      </p:pic>
      <p:sp>
        <p:nvSpPr>
          <p:cNvPr id="17" name="Title 16">
            <a:extLst>
              <a:ext uri="{FF2B5EF4-FFF2-40B4-BE49-F238E27FC236}">
                <a16:creationId xmlns:a16="http://schemas.microsoft.com/office/drawing/2014/main" id="{F2D60A54-50F2-6D40-9882-FE16276847BF}"/>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cxnSp>
        <p:nvCxnSpPr>
          <p:cNvPr id="6" name="Straight Connector 5"/>
          <p:cNvCxnSpPr/>
          <p:nvPr userDrawn="1"/>
        </p:nvCxnSpPr>
        <p:spPr>
          <a:xfrm>
            <a:off x="113875" y="6645495"/>
            <a:ext cx="11834203"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06F2E74E-96AF-C441-87FF-922923500E8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2000" cy="961863"/>
          </a:xfrm>
          <a:prstGeom prst="rect">
            <a:avLst/>
          </a:prstGeom>
        </p:spPr>
      </p:pic>
    </p:spTree>
    <p:extLst>
      <p:ext uri="{BB962C8B-B14F-4D97-AF65-F5344CB8AC3E}">
        <p14:creationId xmlns:p14="http://schemas.microsoft.com/office/powerpoint/2010/main" val="222037267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5_Content Slide">
    <p:spTree>
      <p:nvGrpSpPr>
        <p:cNvPr id="1" name=""/>
        <p:cNvGrpSpPr/>
        <p:nvPr/>
      </p:nvGrpSpPr>
      <p:grpSpPr>
        <a:xfrm>
          <a:off x="0" y="0"/>
          <a:ext cx="0" cy="0"/>
          <a:chOff x="0" y="0"/>
          <a:chExt cx="0" cy="0"/>
        </a:xfrm>
      </p:grpSpPr>
      <p:cxnSp>
        <p:nvCxnSpPr>
          <p:cNvPr id="9" name="Straight Connector 8"/>
          <p:cNvCxnSpPr/>
          <p:nvPr/>
        </p:nvCxnSpPr>
        <p:spPr>
          <a:xfrm>
            <a:off x="113875" y="6645495"/>
            <a:ext cx="1183420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userDrawn="1"/>
        </p:nvCxnSpPr>
        <p:spPr>
          <a:xfrm>
            <a:off x="113875" y="6645495"/>
            <a:ext cx="11834203"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324202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7" name="Rectangle 6"/>
          <p:cNvSpPr/>
          <p:nvPr/>
        </p:nvSpPr>
        <p:spPr>
          <a:xfrm>
            <a:off x="0" y="1"/>
            <a:ext cx="12192000" cy="6858000"/>
          </a:xfrm>
          <a:prstGeom prst="rect">
            <a:avLst/>
          </a:prstGeom>
          <a:gradFill>
            <a:gsLst>
              <a:gs pos="0">
                <a:srgbClr val="004687"/>
              </a:gs>
              <a:gs pos="100000">
                <a:srgbClr val="00296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77"/>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FDEC671-B501-43B3-85A3-B9D4E1E11CFE}" type="slidenum">
              <a:rPr lang="en-GB" smtClean="0"/>
              <a:t>‹#›</a:t>
            </a:fld>
            <a:endParaRPr lang="en-GB"/>
          </a:p>
        </p:txBody>
      </p:sp>
      <p:sp>
        <p:nvSpPr>
          <p:cNvPr id="8" name="Rectangle 7"/>
          <p:cNvSpPr/>
          <p:nvPr userDrawn="1"/>
        </p:nvSpPr>
        <p:spPr>
          <a:xfrm>
            <a:off x="0" y="1"/>
            <a:ext cx="12192000" cy="6858000"/>
          </a:xfrm>
          <a:prstGeom prst="rect">
            <a:avLst/>
          </a:prstGeom>
          <a:gradFill>
            <a:gsLst>
              <a:gs pos="0">
                <a:srgbClr val="004687"/>
              </a:gs>
              <a:gs pos="100000">
                <a:srgbClr val="00296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77"/>
          </a:p>
        </p:txBody>
      </p:sp>
    </p:spTree>
    <p:extLst>
      <p:ext uri="{BB962C8B-B14F-4D97-AF65-F5344CB8AC3E}">
        <p14:creationId xmlns:p14="http://schemas.microsoft.com/office/powerpoint/2010/main" val="724557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6703083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Title, Subtitle, Text, Picture Frame">
    <p:spTree>
      <p:nvGrpSpPr>
        <p:cNvPr id="1" name=""/>
        <p:cNvGrpSpPr/>
        <p:nvPr/>
      </p:nvGrpSpPr>
      <p:grpSpPr>
        <a:xfrm>
          <a:off x="0" y="0"/>
          <a:ext cx="0" cy="0"/>
          <a:chOff x="0" y="0"/>
          <a:chExt cx="0" cy="0"/>
        </a:xfrm>
      </p:grpSpPr>
      <p:sp>
        <p:nvSpPr>
          <p:cNvPr id="15" name="Title 6"/>
          <p:cNvSpPr>
            <a:spLocks noGrp="1"/>
          </p:cNvSpPr>
          <p:nvPr>
            <p:ph type="title"/>
          </p:nvPr>
        </p:nvSpPr>
        <p:spPr>
          <a:xfrm>
            <a:off x="630294" y="591357"/>
            <a:ext cx="7356530" cy="480564"/>
          </a:xfrm>
        </p:spPr>
        <p:txBody>
          <a:bodyPr>
            <a:noAutofit/>
          </a:bodyPr>
          <a:lstStyle>
            <a:lvl1pPr>
              <a:defRPr sz="3992" b="1">
                <a:solidFill>
                  <a:schemeClr val="tx2"/>
                </a:solidFill>
                <a:latin typeface="+mn-lt"/>
              </a:defRPr>
            </a:lvl1pPr>
          </a:lstStyle>
          <a:p>
            <a:r>
              <a:rPr lang="en-US"/>
              <a:t>Click to edit Master title style</a:t>
            </a:r>
            <a:endParaRPr lang="en-GB"/>
          </a:p>
        </p:txBody>
      </p:sp>
      <p:sp>
        <p:nvSpPr>
          <p:cNvPr id="17" name="Text Placeholder 13"/>
          <p:cNvSpPr>
            <a:spLocks noGrp="1"/>
          </p:cNvSpPr>
          <p:nvPr>
            <p:ph type="body" sz="quarter" idx="13"/>
          </p:nvPr>
        </p:nvSpPr>
        <p:spPr>
          <a:xfrm>
            <a:off x="630294" y="1034155"/>
            <a:ext cx="7356569" cy="479368"/>
          </a:xfrm>
        </p:spPr>
        <p:txBody>
          <a:bodyPr>
            <a:noAutofit/>
          </a:bodyPr>
          <a:lstStyle>
            <a:lvl1pPr marL="0" indent="0">
              <a:buNone/>
              <a:defRPr sz="2540">
                <a:solidFill>
                  <a:schemeClr val="tx2"/>
                </a:solidFill>
                <a:latin typeface="+mn-lt"/>
              </a:defRPr>
            </a:lvl1pPr>
          </a:lstStyle>
          <a:p>
            <a:pPr lvl="0"/>
            <a:r>
              <a:rPr lang="en-US"/>
              <a:t>Click to edit Master text styles</a:t>
            </a:r>
          </a:p>
        </p:txBody>
      </p:sp>
      <p:sp>
        <p:nvSpPr>
          <p:cNvPr id="18" name="Text Placeholder 15"/>
          <p:cNvSpPr>
            <a:spLocks noGrp="1"/>
          </p:cNvSpPr>
          <p:nvPr>
            <p:ph type="body" sz="quarter" idx="14"/>
          </p:nvPr>
        </p:nvSpPr>
        <p:spPr>
          <a:xfrm>
            <a:off x="630295" y="1810977"/>
            <a:ext cx="7356569" cy="3587141"/>
          </a:xfrm>
        </p:spPr>
        <p:txBody>
          <a:bodyPr/>
          <a:lstStyle>
            <a:lvl1pPr marL="161299" indent="-161299">
              <a:buClr>
                <a:schemeClr val="tx2"/>
              </a:buClr>
              <a:defRPr sz="1995">
                <a:solidFill>
                  <a:schemeClr val="accent2">
                    <a:lumMod val="10000"/>
                  </a:schemeClr>
                </a:solidFill>
              </a:defRPr>
            </a:lvl1pPr>
            <a:lvl2pPr marL="322598" indent="-161299">
              <a:buFont typeface="Calibri" panose="020F0502020204030204" pitchFamily="34" charset="0"/>
              <a:buChar char="◦"/>
              <a:defRPr sz="1633">
                <a:solidFill>
                  <a:schemeClr val="tx2"/>
                </a:solidFill>
              </a:defRPr>
            </a:lvl2pPr>
          </a:lstStyle>
          <a:p>
            <a:pPr lvl="0"/>
            <a:r>
              <a:rPr lang="en-US"/>
              <a:t>Click to edit Master text styles</a:t>
            </a:r>
          </a:p>
          <a:p>
            <a:pPr lvl="1"/>
            <a:r>
              <a:rPr lang="en-US"/>
              <a:t>Second level</a:t>
            </a:r>
          </a:p>
        </p:txBody>
      </p:sp>
      <p:sp>
        <p:nvSpPr>
          <p:cNvPr id="5" name="Slide Number Placeholder 4"/>
          <p:cNvSpPr>
            <a:spLocks noGrp="1"/>
          </p:cNvSpPr>
          <p:nvPr>
            <p:ph type="sldNum" sz="quarter" idx="15"/>
          </p:nvPr>
        </p:nvSpPr>
        <p:spPr>
          <a:xfrm>
            <a:off x="630770" y="6335226"/>
            <a:ext cx="10867095" cy="213142"/>
          </a:xfrm>
        </p:spPr>
        <p:txBody>
          <a:bodyPr/>
          <a:lstStyle>
            <a:lvl1pPr>
              <a:defRPr/>
            </a:lvl1pPr>
          </a:lstStyle>
          <a:p>
            <a:pPr>
              <a:defRPr/>
            </a:pPr>
            <a:fld id="{91777E24-A2BE-41B4-8F89-7441F329D642}" type="slidenum">
              <a:rPr lang="en-GB" altLang="en-US" smtClean="0"/>
              <a:pPr>
                <a:defRPr/>
              </a:pPr>
              <a:t>‹#›</a:t>
            </a:fld>
            <a:endParaRPr lang="en-GB" altLang="en-US"/>
          </a:p>
        </p:txBody>
      </p:sp>
    </p:spTree>
    <p:extLst>
      <p:ext uri="{BB962C8B-B14F-4D97-AF65-F5344CB8AC3E}">
        <p14:creationId xmlns:p14="http://schemas.microsoft.com/office/powerpoint/2010/main" val="195426240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8_Title and Content">
    <p:spTree>
      <p:nvGrpSpPr>
        <p:cNvPr id="1" name=""/>
        <p:cNvGrpSpPr/>
        <p:nvPr/>
      </p:nvGrpSpPr>
      <p:grpSpPr>
        <a:xfrm>
          <a:off x="0" y="0"/>
          <a:ext cx="0" cy="0"/>
          <a:chOff x="0" y="0"/>
          <a:chExt cx="0" cy="0"/>
        </a:xfrm>
      </p:grpSpPr>
      <p:graphicFrame>
        <p:nvGraphicFramePr>
          <p:cNvPr id="4" name="Object 6" hidden="1"/>
          <p:cNvGraphicFramePr>
            <a:graphicFrameLocks noChangeAspect="1"/>
          </p:cNvGraphicFramePr>
          <p:nvPr>
            <p:custDataLst>
              <p:tags r:id="rId2"/>
            </p:custDataLst>
          </p:nvPr>
        </p:nvGraphicFramePr>
        <p:xfrm>
          <a:off x="1922" y="1441"/>
          <a:ext cx="1920" cy="1439"/>
        </p:xfrm>
        <a:graphic>
          <a:graphicData uri="http://schemas.openxmlformats.org/presentationml/2006/ole">
            <mc:AlternateContent xmlns:mc="http://schemas.openxmlformats.org/markup-compatibility/2006">
              <mc:Choice xmlns:v="urn:schemas-microsoft-com:vml" Requires="v">
                <p:oleObj spid="_x0000_s56321" name="think-cell Slide" r:id="rId4" imgW="360" imgH="360" progId="TCLayout.ActiveDocument.1">
                  <p:embed/>
                </p:oleObj>
              </mc:Choice>
              <mc:Fallback>
                <p:oleObj name="think-cell Slide" r:id="rId4" imgW="360" imgH="360" progId="TCLayout.ActiveDocument.1">
                  <p:embed/>
                  <p:pic>
                    <p:nvPicPr>
                      <p:cNvPr id="4" name="Object 6"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22" y="1441"/>
                        <a:ext cx="1920" cy="1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Title 1"/>
          <p:cNvSpPr>
            <a:spLocks noGrp="1"/>
          </p:cNvSpPr>
          <p:nvPr>
            <p:ph type="title"/>
          </p:nvPr>
        </p:nvSpPr>
        <p:spPr>
          <a:xfrm>
            <a:off x="512627" y="270002"/>
            <a:ext cx="10972800" cy="710542"/>
          </a:xfrm>
          <a:prstGeom prst="rect">
            <a:avLst/>
          </a:prstGeom>
        </p:spPr>
        <p:txBody>
          <a:bodyPr lIns="121728" tIns="60865" rIns="121728" bIns="60865"/>
          <a:lstStyle/>
          <a:p>
            <a:r>
              <a:rPr lang="en-US"/>
              <a:t>Click to edit Master title style</a:t>
            </a:r>
            <a:endParaRPr lang="en-GB"/>
          </a:p>
        </p:txBody>
      </p:sp>
      <p:sp>
        <p:nvSpPr>
          <p:cNvPr id="3" name="Content Placeholder 2"/>
          <p:cNvSpPr>
            <a:spLocks noGrp="1"/>
          </p:cNvSpPr>
          <p:nvPr>
            <p:ph idx="1"/>
          </p:nvPr>
        </p:nvSpPr>
        <p:spPr>
          <a:xfrm>
            <a:off x="512627" y="1268826"/>
            <a:ext cx="10972800" cy="3738804"/>
          </a:xfrm>
          <a:prstGeom prst="rect">
            <a:avLst/>
          </a:prstGeom>
        </p:spPr>
        <p:txBody>
          <a:bodyPr lIns="121728" tIns="60865" rIns="121728" bIns="60865"/>
          <a:lstStyle>
            <a:lvl1pPr>
              <a:defRPr sz="2025">
                <a:latin typeface="+mn-lt"/>
              </a:defRPr>
            </a:lvl1pPr>
            <a:lvl2pPr>
              <a:defRPr sz="2025">
                <a:latin typeface="+mn-lt"/>
              </a:defRPr>
            </a:lvl2pPr>
            <a:lvl3pPr>
              <a:defRPr sz="2025">
                <a:latin typeface="+mn-lt"/>
              </a:defRPr>
            </a:lvl3pPr>
            <a:lvl4pPr>
              <a:defRPr sz="2025">
                <a:latin typeface="+mn-lt"/>
              </a:defRPr>
            </a:lvl4pPr>
            <a:lvl5pPr>
              <a:defRPr sz="2025">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3"/>
          <p:cNvSpPr>
            <a:spLocks noGrp="1" noChangeArrowheads="1"/>
          </p:cNvSpPr>
          <p:nvPr>
            <p:ph type="ftr" sz="quarter" idx="10"/>
          </p:nvPr>
        </p:nvSpPr>
        <p:spPr>
          <a:xfrm>
            <a:off x="624100" y="6523885"/>
            <a:ext cx="8412843" cy="334115"/>
          </a:xfrm>
          <a:prstGeom prst="rect">
            <a:avLst/>
          </a:prstGeom>
        </p:spPr>
        <p:txBody>
          <a:bodyPr lIns="121728" tIns="60865" rIns="121728" bIns="60865"/>
          <a:lstStyle>
            <a:lvl1pPr defTabSz="685761">
              <a:defRPr sz="1350">
                <a:solidFill>
                  <a:srgbClr val="1C437E"/>
                </a:solidFill>
                <a:latin typeface="Arial" charset="0"/>
                <a:cs typeface="+mn-cs"/>
              </a:defRPr>
            </a:lvl1pPr>
          </a:lstStyle>
          <a:p>
            <a:endParaRPr lang="en-GB"/>
          </a:p>
        </p:txBody>
      </p:sp>
    </p:spTree>
    <p:extLst>
      <p:ext uri="{BB962C8B-B14F-4D97-AF65-F5344CB8AC3E}">
        <p14:creationId xmlns:p14="http://schemas.microsoft.com/office/powerpoint/2010/main" val="185549162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Conten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113875" y="1094483"/>
            <a:ext cx="11948034" cy="5031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9" name="Straight Connector 8"/>
          <p:cNvCxnSpPr/>
          <p:nvPr userDrawn="1"/>
        </p:nvCxnSpPr>
        <p:spPr>
          <a:xfrm>
            <a:off x="113875" y="6645495"/>
            <a:ext cx="11834203" cy="0"/>
          </a:xfrm>
          <a:prstGeom prst="line">
            <a:avLst/>
          </a:prstGeom>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06F2E74E-96AF-C441-87FF-922923500E8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12192000" cy="961863"/>
          </a:xfrm>
          <a:prstGeom prst="rect">
            <a:avLst/>
          </a:prstGeom>
        </p:spPr>
      </p:pic>
      <p:sp>
        <p:nvSpPr>
          <p:cNvPr id="17" name="Title 16">
            <a:extLst>
              <a:ext uri="{FF2B5EF4-FFF2-40B4-BE49-F238E27FC236}">
                <a16:creationId xmlns:a16="http://schemas.microsoft.com/office/drawing/2014/main" id="{F2D60A54-50F2-6D40-9882-FE16276847BF}"/>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31465523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Content Slide">
    <p:spTree>
      <p:nvGrpSpPr>
        <p:cNvPr id="1" name=""/>
        <p:cNvGrpSpPr/>
        <p:nvPr/>
      </p:nvGrpSpPr>
      <p:grpSpPr>
        <a:xfrm>
          <a:off x="0" y="0"/>
          <a:ext cx="0" cy="0"/>
          <a:chOff x="0" y="0"/>
          <a:chExt cx="0" cy="0"/>
        </a:xfrm>
      </p:grpSpPr>
      <p:cxnSp>
        <p:nvCxnSpPr>
          <p:cNvPr id="9" name="Straight Connector 8"/>
          <p:cNvCxnSpPr/>
          <p:nvPr userDrawn="1"/>
        </p:nvCxnSpPr>
        <p:spPr>
          <a:xfrm>
            <a:off x="113875" y="6645495"/>
            <a:ext cx="11834203"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767374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14326" y="168319"/>
            <a:ext cx="10972800" cy="607866"/>
          </a:xfrm>
          <a:prstGeom prst="rect">
            <a:avLst/>
          </a:prstGeom>
        </p:spPr>
        <p:txBody>
          <a:bodyPr/>
          <a:lstStyle>
            <a:lvl1pPr>
              <a:defRPr>
                <a:latin typeface="Calibri" panose="020F0502020204030204" pitchFamily="34" charset="0"/>
              </a:defRPr>
            </a:lvl1pPr>
          </a:lstStyle>
          <a:p>
            <a:r>
              <a:rPr lang="en-US"/>
              <a:t>Click to edit Master title style</a:t>
            </a:r>
            <a:endParaRPr lang="en-GB"/>
          </a:p>
        </p:txBody>
      </p:sp>
      <p:sp>
        <p:nvSpPr>
          <p:cNvPr id="3" name="Footer Placeholder 2"/>
          <p:cNvSpPr>
            <a:spLocks noGrp="1"/>
          </p:cNvSpPr>
          <p:nvPr>
            <p:ph type="ftr" sz="quarter" idx="10"/>
          </p:nvPr>
        </p:nvSpPr>
        <p:spPr>
          <a:xfrm>
            <a:off x="625930" y="6525761"/>
            <a:ext cx="8410727" cy="332241"/>
          </a:xfrm>
        </p:spPr>
        <p:txBody>
          <a:bodyPr lIns="100699" tIns="50350" rIns="100699" bIns="50350"/>
          <a:lstStyle>
            <a:lvl1pPr>
              <a:defRPr>
                <a:latin typeface="Calibri" pitchFamily="34" charset="0"/>
                <a:cs typeface="Arial" charset="0"/>
              </a:defRPr>
            </a:lvl1pPr>
          </a:lstStyle>
          <a:p>
            <a:pPr>
              <a:defRPr/>
            </a:pPr>
            <a:endParaRPr lang="en-GB"/>
          </a:p>
        </p:txBody>
      </p:sp>
    </p:spTree>
    <p:extLst>
      <p:ext uri="{BB962C8B-B14F-4D97-AF65-F5344CB8AC3E}">
        <p14:creationId xmlns:p14="http://schemas.microsoft.com/office/powerpoint/2010/main" val="236514394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_Title, Subtitle, Text">
    <p:spTree>
      <p:nvGrpSpPr>
        <p:cNvPr id="1" name=""/>
        <p:cNvGrpSpPr/>
        <p:nvPr/>
      </p:nvGrpSpPr>
      <p:grpSpPr>
        <a:xfrm>
          <a:off x="0" y="0"/>
          <a:ext cx="0" cy="0"/>
          <a:chOff x="0" y="0"/>
          <a:chExt cx="0" cy="0"/>
        </a:xfrm>
      </p:grpSpPr>
      <p:sp>
        <p:nvSpPr>
          <p:cNvPr id="7" name="Title 6"/>
          <p:cNvSpPr>
            <a:spLocks noGrp="1"/>
          </p:cNvSpPr>
          <p:nvPr>
            <p:ph type="title"/>
          </p:nvPr>
        </p:nvSpPr>
        <p:spPr>
          <a:xfrm>
            <a:off x="838201" y="591357"/>
            <a:ext cx="10515602" cy="442854"/>
          </a:xfrm>
        </p:spPr>
        <p:txBody>
          <a:bodyPr>
            <a:noAutofit/>
          </a:bodyPr>
          <a:lstStyle>
            <a:lvl1pPr>
              <a:defRPr sz="3991" b="1">
                <a:solidFill>
                  <a:schemeClr val="tx2"/>
                </a:solidFill>
                <a:latin typeface="+mn-lt"/>
              </a:defRPr>
            </a:lvl1pPr>
          </a:lstStyle>
          <a:p>
            <a:r>
              <a:rPr lang="en-US"/>
              <a:t>Click to edit Master title style</a:t>
            </a:r>
            <a:endParaRPr lang="en-GB"/>
          </a:p>
        </p:txBody>
      </p:sp>
      <p:sp>
        <p:nvSpPr>
          <p:cNvPr id="14" name="Text Placeholder 13"/>
          <p:cNvSpPr>
            <a:spLocks noGrp="1"/>
          </p:cNvSpPr>
          <p:nvPr>
            <p:ph type="body" sz="quarter" idx="13"/>
          </p:nvPr>
        </p:nvSpPr>
        <p:spPr>
          <a:xfrm>
            <a:off x="838145" y="1034155"/>
            <a:ext cx="10515656" cy="441752"/>
          </a:xfrm>
        </p:spPr>
        <p:txBody>
          <a:bodyPr>
            <a:noAutofit/>
          </a:bodyPr>
          <a:lstStyle>
            <a:lvl1pPr marL="0" indent="0">
              <a:buNone/>
              <a:defRPr sz="2540">
                <a:solidFill>
                  <a:schemeClr val="tx2"/>
                </a:solidFill>
                <a:latin typeface="+mn-lt"/>
              </a:defRPr>
            </a:lvl1pPr>
          </a:lstStyle>
          <a:p>
            <a:pPr lvl="0"/>
            <a:r>
              <a:rPr lang="en-US"/>
              <a:t>Click to edit Master text styles</a:t>
            </a:r>
          </a:p>
        </p:txBody>
      </p:sp>
      <p:sp>
        <p:nvSpPr>
          <p:cNvPr id="16" name="Text Placeholder 15"/>
          <p:cNvSpPr>
            <a:spLocks noGrp="1"/>
          </p:cNvSpPr>
          <p:nvPr>
            <p:ph type="body" sz="quarter" idx="14"/>
          </p:nvPr>
        </p:nvSpPr>
        <p:spPr>
          <a:xfrm>
            <a:off x="838145" y="1810977"/>
            <a:ext cx="10515656" cy="3562377"/>
          </a:xfrm>
        </p:spPr>
        <p:txBody>
          <a:bodyPr/>
          <a:lstStyle>
            <a:lvl1pPr marL="161304" indent="-161304">
              <a:spcAft>
                <a:spcPts val="545"/>
              </a:spcAft>
              <a:buClr>
                <a:schemeClr val="tx2"/>
              </a:buClr>
              <a:buFont typeface="Arial" panose="020B0604020202020204" pitchFamily="34" charset="0"/>
              <a:buChar char="•"/>
              <a:defRPr sz="1995">
                <a:solidFill>
                  <a:schemeClr val="accent2">
                    <a:lumMod val="10000"/>
                  </a:schemeClr>
                </a:solidFill>
              </a:defRPr>
            </a:lvl1pPr>
            <a:lvl2pPr marL="322608" indent="-161304">
              <a:buFont typeface="Calibri" panose="020F0502020204030204" pitchFamily="34" charset="0"/>
              <a:buChar char="◦"/>
              <a:defRPr sz="1633" baseline="0">
                <a:solidFill>
                  <a:schemeClr val="tx2"/>
                </a:solidFill>
              </a:defRPr>
            </a:lvl2pPr>
          </a:lstStyle>
          <a:p>
            <a:pPr lvl="0"/>
            <a:r>
              <a:rPr lang="en-US"/>
              <a:t>Click to edit Master text styles</a:t>
            </a:r>
          </a:p>
          <a:p>
            <a:pPr lvl="1"/>
            <a:r>
              <a:rPr lang="en-US"/>
              <a:t>Second level</a:t>
            </a:r>
          </a:p>
        </p:txBody>
      </p:sp>
      <p:sp>
        <p:nvSpPr>
          <p:cNvPr id="5" name="Slide Number Placeholder 4"/>
          <p:cNvSpPr>
            <a:spLocks noGrp="1"/>
          </p:cNvSpPr>
          <p:nvPr>
            <p:ph type="sldNum" sz="quarter" idx="15"/>
          </p:nvPr>
        </p:nvSpPr>
        <p:spPr>
          <a:xfrm>
            <a:off x="837252" y="6335227"/>
            <a:ext cx="10517496" cy="204501"/>
          </a:xfrm>
        </p:spPr>
        <p:txBody>
          <a:bodyPr/>
          <a:lstStyle>
            <a:lvl1pPr algn="ctr">
              <a:defRPr sz="1089">
                <a:solidFill>
                  <a:schemeClr val="tx1">
                    <a:tint val="75000"/>
                  </a:schemeClr>
                </a:solidFill>
              </a:defRPr>
            </a:lvl1pPr>
          </a:lstStyle>
          <a:p>
            <a:pPr>
              <a:defRPr/>
            </a:pPr>
            <a:fld id="{C5FAABEF-0D8E-4543-9117-9F0D27572931}" type="slidenum">
              <a:rPr lang="en-GB"/>
              <a:pPr>
                <a:defRPr/>
              </a:pPr>
              <a:t>‹#›</a:t>
            </a:fld>
            <a:endParaRPr lang="en-GB"/>
          </a:p>
        </p:txBody>
      </p:sp>
    </p:spTree>
    <p:extLst>
      <p:ext uri="{BB962C8B-B14F-4D97-AF65-F5344CB8AC3E}">
        <p14:creationId xmlns:p14="http://schemas.microsoft.com/office/powerpoint/2010/main" val="389148285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Title, Subtitle, Text, Picture">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838207" y="591364"/>
            <a:ext cx="7148679" cy="442854"/>
          </a:xfrm>
        </p:spPr>
        <p:txBody>
          <a:bodyPr>
            <a:noAutofit/>
          </a:bodyPr>
          <a:lstStyle>
            <a:lvl1pPr>
              <a:defRPr sz="3992" b="1">
                <a:solidFill>
                  <a:schemeClr val="tx2"/>
                </a:solidFill>
                <a:latin typeface="+mn-lt"/>
              </a:defRPr>
            </a:lvl1pPr>
          </a:lstStyle>
          <a:p>
            <a:r>
              <a:rPr lang="en-GB"/>
              <a:t>Headline</a:t>
            </a:r>
          </a:p>
        </p:txBody>
      </p:sp>
      <p:sp>
        <p:nvSpPr>
          <p:cNvPr id="17" name="Text Placeholder 13"/>
          <p:cNvSpPr>
            <a:spLocks noGrp="1"/>
          </p:cNvSpPr>
          <p:nvPr>
            <p:ph type="body" sz="quarter" idx="13" hasCustomPrompt="1"/>
          </p:nvPr>
        </p:nvSpPr>
        <p:spPr>
          <a:xfrm>
            <a:off x="838147" y="1034155"/>
            <a:ext cx="7148716" cy="441752"/>
          </a:xfrm>
        </p:spPr>
        <p:txBody>
          <a:bodyPr>
            <a:noAutofit/>
          </a:bodyPr>
          <a:lstStyle>
            <a:lvl1pPr marL="0" indent="0">
              <a:buNone/>
              <a:defRPr sz="2540">
                <a:solidFill>
                  <a:schemeClr val="tx2"/>
                </a:solidFill>
                <a:latin typeface="+mn-lt"/>
              </a:defRPr>
            </a:lvl1pPr>
          </a:lstStyle>
          <a:p>
            <a:pPr lvl="0"/>
            <a:r>
              <a:rPr lang="en-US"/>
              <a:t>Sub heading</a:t>
            </a:r>
          </a:p>
        </p:txBody>
      </p:sp>
      <p:sp>
        <p:nvSpPr>
          <p:cNvPr id="18" name="Text Placeholder 15"/>
          <p:cNvSpPr>
            <a:spLocks noGrp="1"/>
          </p:cNvSpPr>
          <p:nvPr>
            <p:ph type="body" sz="quarter" idx="14"/>
          </p:nvPr>
        </p:nvSpPr>
        <p:spPr>
          <a:xfrm>
            <a:off x="838147" y="1810976"/>
            <a:ext cx="7148716" cy="3500152"/>
          </a:xfrm>
        </p:spPr>
        <p:txBody>
          <a:bodyPr/>
          <a:lstStyle>
            <a:lvl1pPr marL="161299" indent="-161299">
              <a:buClr>
                <a:schemeClr val="tx2"/>
              </a:buClr>
              <a:defRPr sz="1995">
                <a:solidFill>
                  <a:schemeClr val="accent2">
                    <a:lumMod val="10000"/>
                  </a:schemeClr>
                </a:solidFill>
              </a:defRPr>
            </a:lvl1pPr>
            <a:lvl2pPr marL="322598" indent="-161299">
              <a:buFont typeface="Calibri" panose="020F0502020204030204" pitchFamily="34" charset="0"/>
              <a:buChar char="◦"/>
              <a:defRPr sz="1633">
                <a:solidFill>
                  <a:schemeClr val="tx2"/>
                </a:solidFill>
              </a:defRPr>
            </a:lvl2pPr>
          </a:lstStyle>
          <a:p>
            <a:pPr lvl="0"/>
            <a:r>
              <a:rPr lang="en-US"/>
              <a:t>Click to edit Master text styles</a:t>
            </a:r>
          </a:p>
          <a:p>
            <a:pPr lvl="1"/>
            <a:r>
              <a:rPr lang="en-US"/>
              <a:t>Second level</a:t>
            </a:r>
          </a:p>
        </p:txBody>
      </p:sp>
      <p:sp>
        <p:nvSpPr>
          <p:cNvPr id="3" name="Picture Placeholder 2"/>
          <p:cNvSpPr>
            <a:spLocks noGrp="1"/>
          </p:cNvSpPr>
          <p:nvPr>
            <p:ph type="pic" sz="quarter" idx="15"/>
          </p:nvPr>
        </p:nvSpPr>
        <p:spPr>
          <a:xfrm>
            <a:off x="8144929" y="591903"/>
            <a:ext cx="3231870" cy="4719226"/>
          </a:xfrm>
        </p:spPr>
        <p:txBody>
          <a:bodyPr/>
          <a:lstStyle/>
          <a:p>
            <a:endParaRPr lang="en-GB"/>
          </a:p>
        </p:txBody>
      </p:sp>
      <p:sp>
        <p:nvSpPr>
          <p:cNvPr id="7" name="Slide Number Placeholder 4"/>
          <p:cNvSpPr>
            <a:spLocks noGrp="1"/>
          </p:cNvSpPr>
          <p:nvPr>
            <p:ph type="sldNum" sz="quarter" idx="4"/>
          </p:nvPr>
        </p:nvSpPr>
        <p:spPr>
          <a:xfrm>
            <a:off x="838145" y="6335758"/>
            <a:ext cx="10516603" cy="203474"/>
          </a:xfrm>
          <a:prstGeom prst="rect">
            <a:avLst/>
          </a:prstGeom>
        </p:spPr>
        <p:txBody>
          <a:bodyPr vert="horz" lIns="91440" tIns="45720" rIns="91440" bIns="45720" rtlCol="0" anchor="ctr"/>
          <a:lstStyle>
            <a:lvl1pPr algn="ctr">
              <a:defRPr sz="1089">
                <a:solidFill>
                  <a:schemeClr val="tx1">
                    <a:tint val="75000"/>
                  </a:schemeClr>
                </a:solidFill>
              </a:defRPr>
            </a:lvl1pPr>
          </a:lstStyle>
          <a:p>
            <a:fld id="{D0811DE3-8CB0-4F6C-B12C-D655FEC694D4}" type="slidenum">
              <a:rPr lang="en-GB" smtClean="0"/>
              <a:pPr/>
              <a:t>‹#›</a:t>
            </a:fld>
            <a:endParaRPr lang="en-GB"/>
          </a:p>
        </p:txBody>
      </p:sp>
    </p:spTree>
    <p:extLst>
      <p:ext uri="{BB962C8B-B14F-4D97-AF65-F5344CB8AC3E}">
        <p14:creationId xmlns:p14="http://schemas.microsoft.com/office/powerpoint/2010/main" val="156216939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2_Content Slide">
    <p:spTree>
      <p:nvGrpSpPr>
        <p:cNvPr id="1" name=""/>
        <p:cNvGrpSpPr/>
        <p:nvPr/>
      </p:nvGrpSpPr>
      <p:grpSpPr>
        <a:xfrm>
          <a:off x="0" y="0"/>
          <a:ext cx="0" cy="0"/>
          <a:chOff x="0" y="0"/>
          <a:chExt cx="0" cy="0"/>
        </a:xfrm>
      </p:grpSpPr>
      <p:sp>
        <p:nvSpPr>
          <p:cNvPr id="8" name="Title 1"/>
          <p:cNvSpPr txBox="1">
            <a:spLocks/>
          </p:cNvSpPr>
          <p:nvPr userDrawn="1"/>
        </p:nvSpPr>
        <p:spPr>
          <a:xfrm>
            <a:off x="358380" y="6405511"/>
            <a:ext cx="5852077" cy="351559"/>
          </a:xfrm>
          <a:prstGeom prst="rect">
            <a:avLst/>
          </a:prstGeom>
        </p:spPr>
        <p:txBody>
          <a:bodyPr vert="horz" lIns="0" tIns="0" rIns="0" bIns="0" rtlCol="0" anchor="ctr">
            <a:normAutofit/>
          </a:bodyPr>
          <a:lstStyle>
            <a:lvl1pPr algn="l" defTabSz="1172718" rtl="0" eaLnBrk="1" latinLnBrk="0" hangingPunct="1">
              <a:spcBef>
                <a:spcPct val="0"/>
              </a:spcBef>
              <a:buNone/>
              <a:defRPr sz="4000" b="1" kern="1200">
                <a:solidFill>
                  <a:schemeClr val="tx1"/>
                </a:solidFill>
                <a:latin typeface="+mj-lt"/>
                <a:ea typeface="+mj-ea"/>
                <a:cs typeface="+mj-cs"/>
              </a:defRPr>
            </a:lvl1pPr>
          </a:lstStyle>
          <a:p>
            <a:r>
              <a:rPr lang="en-GB" sz="1016" baseline="0">
                <a:solidFill>
                  <a:srgbClr val="004687"/>
                </a:solidFill>
              </a:rPr>
              <a:t>OM – LT Meeting 20-11-2018  *CONFIDENTIAL* </a:t>
            </a:r>
            <a:endParaRPr lang="en-GB" sz="1016">
              <a:solidFill>
                <a:srgbClr val="004687"/>
              </a:solidFill>
            </a:endParaRPr>
          </a:p>
        </p:txBody>
      </p:sp>
      <p:cxnSp>
        <p:nvCxnSpPr>
          <p:cNvPr id="9" name="Straight Connector 8"/>
          <p:cNvCxnSpPr/>
          <p:nvPr userDrawn="1"/>
        </p:nvCxnSpPr>
        <p:spPr>
          <a:xfrm>
            <a:off x="113877" y="6405510"/>
            <a:ext cx="11834202"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Slide Number Placeholder 4"/>
          <p:cNvSpPr>
            <a:spLocks noGrp="1"/>
          </p:cNvSpPr>
          <p:nvPr>
            <p:ph type="sldNum" sz="quarter" idx="15"/>
          </p:nvPr>
        </p:nvSpPr>
        <p:spPr>
          <a:xfrm>
            <a:off x="662454" y="6474719"/>
            <a:ext cx="10867096" cy="213142"/>
          </a:xfrm>
        </p:spPr>
        <p:txBody>
          <a:bodyPr/>
          <a:lstStyle>
            <a:lvl1pPr algn="ctr">
              <a:defRPr/>
            </a:lvl1pPr>
          </a:lstStyle>
          <a:p>
            <a:pPr>
              <a:defRPr/>
            </a:pPr>
            <a:fld id="{A248F161-17AC-4A56-8F6B-821EBDB3332D}" type="slidenum">
              <a:rPr lang="en-GB" altLang="en-US" smtClean="0"/>
              <a:pPr>
                <a:defRPr/>
              </a:pPr>
              <a:t>‹#›</a:t>
            </a:fld>
            <a:endParaRPr lang="en-GB" altLang="en-US"/>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461621" y="6057222"/>
            <a:ext cx="3260071" cy="696576"/>
          </a:xfrm>
          <a:prstGeom prst="rect">
            <a:avLst/>
          </a:prstGeom>
        </p:spPr>
      </p:pic>
    </p:spTree>
    <p:extLst>
      <p:ext uri="{BB962C8B-B14F-4D97-AF65-F5344CB8AC3E}">
        <p14:creationId xmlns:p14="http://schemas.microsoft.com/office/powerpoint/2010/main" val="3611678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4_Conten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113877" y="1094484"/>
            <a:ext cx="11948034" cy="50316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9" name="Straight Connector 8"/>
          <p:cNvCxnSpPr/>
          <p:nvPr userDrawn="1"/>
        </p:nvCxnSpPr>
        <p:spPr>
          <a:xfrm>
            <a:off x="113877" y="6645495"/>
            <a:ext cx="11834202" cy="0"/>
          </a:xfrm>
          <a:prstGeom prst="line">
            <a:avLst/>
          </a:prstGeom>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06F2E74E-96AF-C441-87FF-922923500E8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 y="1"/>
            <a:ext cx="12192000" cy="961863"/>
          </a:xfrm>
          <a:prstGeom prst="rect">
            <a:avLst/>
          </a:prstGeom>
        </p:spPr>
      </p:pic>
      <p:sp>
        <p:nvSpPr>
          <p:cNvPr id="17" name="Title 16">
            <a:extLst>
              <a:ext uri="{FF2B5EF4-FFF2-40B4-BE49-F238E27FC236}">
                <a16:creationId xmlns:a16="http://schemas.microsoft.com/office/drawing/2014/main" id="{F2D60A54-50F2-6D40-9882-FE16276847BF}"/>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2" name="Date Placeholder 1">
            <a:extLst>
              <a:ext uri="{FF2B5EF4-FFF2-40B4-BE49-F238E27FC236}">
                <a16:creationId xmlns:a16="http://schemas.microsoft.com/office/drawing/2014/main" id="{C46678A9-4224-425A-B688-9629F7E47C4A}"/>
              </a:ext>
            </a:extLst>
          </p:cNvPr>
          <p:cNvSpPr>
            <a:spLocks noGrp="1"/>
          </p:cNvSpPr>
          <p:nvPr>
            <p:ph type="dt" sz="half" idx="10"/>
          </p:nvPr>
        </p:nvSpPr>
        <p:spPr/>
        <p:txBody>
          <a:bodyPr/>
          <a:lstStyle/>
          <a:p>
            <a:endParaRPr lang="en-GB"/>
          </a:p>
        </p:txBody>
      </p:sp>
      <p:sp>
        <p:nvSpPr>
          <p:cNvPr id="4" name="Footer Placeholder 3">
            <a:extLst>
              <a:ext uri="{FF2B5EF4-FFF2-40B4-BE49-F238E27FC236}">
                <a16:creationId xmlns:a16="http://schemas.microsoft.com/office/drawing/2014/main" id="{07B5D14D-B02A-4914-AE28-43A09FF424E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28B5D77-22BA-4890-B790-A0CE31CE43B1}"/>
              </a:ext>
            </a:extLst>
          </p:cNvPr>
          <p:cNvSpPr>
            <a:spLocks noGrp="1"/>
          </p:cNvSpPr>
          <p:nvPr>
            <p:ph type="sldNum" sz="quarter" idx="12"/>
          </p:nvPr>
        </p:nvSpPr>
        <p:spPr/>
        <p:txBody>
          <a:bodyPr/>
          <a:lstStyle/>
          <a:p>
            <a:fld id="{BFDEC671-B501-43B3-85A3-B9D4E1E11CFE}" type="slidenum">
              <a:rPr lang="en-GB" smtClean="0"/>
              <a:t>‹#›</a:t>
            </a:fld>
            <a:endParaRPr lang="en-GB"/>
          </a:p>
        </p:txBody>
      </p:sp>
    </p:spTree>
    <p:extLst>
      <p:ext uri="{BB962C8B-B14F-4D97-AF65-F5344CB8AC3E}">
        <p14:creationId xmlns:p14="http://schemas.microsoft.com/office/powerpoint/2010/main" val="4393093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Title, Subtitle, Picture">
    <p:spTree>
      <p:nvGrpSpPr>
        <p:cNvPr id="1" name=""/>
        <p:cNvGrpSpPr/>
        <p:nvPr/>
      </p:nvGrpSpPr>
      <p:grpSpPr>
        <a:xfrm>
          <a:off x="0" y="0"/>
          <a:ext cx="0" cy="0"/>
          <a:chOff x="0" y="0"/>
          <a:chExt cx="0" cy="0"/>
        </a:xfrm>
      </p:grpSpPr>
      <p:sp>
        <p:nvSpPr>
          <p:cNvPr id="13" name="Title 6"/>
          <p:cNvSpPr>
            <a:spLocks noGrp="1"/>
          </p:cNvSpPr>
          <p:nvPr>
            <p:ph type="title"/>
          </p:nvPr>
        </p:nvSpPr>
        <p:spPr>
          <a:xfrm>
            <a:off x="630293" y="591357"/>
            <a:ext cx="10867322" cy="442854"/>
          </a:xfrm>
        </p:spPr>
        <p:txBody>
          <a:bodyPr>
            <a:noAutofit/>
          </a:bodyPr>
          <a:lstStyle>
            <a:lvl1pPr>
              <a:defRPr sz="3992" b="1">
                <a:solidFill>
                  <a:schemeClr val="tx2"/>
                </a:solidFill>
                <a:latin typeface="+mn-lt"/>
              </a:defRPr>
            </a:lvl1pPr>
          </a:lstStyle>
          <a:p>
            <a:r>
              <a:rPr lang="en-US"/>
              <a:t>Click to edit Master title style</a:t>
            </a:r>
            <a:endParaRPr lang="en-GB"/>
          </a:p>
        </p:txBody>
      </p:sp>
      <p:sp>
        <p:nvSpPr>
          <p:cNvPr id="15" name="Text Placeholder 13"/>
          <p:cNvSpPr>
            <a:spLocks noGrp="1"/>
          </p:cNvSpPr>
          <p:nvPr>
            <p:ph type="body" sz="quarter" idx="13"/>
          </p:nvPr>
        </p:nvSpPr>
        <p:spPr>
          <a:xfrm>
            <a:off x="630293" y="1034155"/>
            <a:ext cx="10867322" cy="441752"/>
          </a:xfrm>
        </p:spPr>
        <p:txBody>
          <a:bodyPr>
            <a:noAutofit/>
          </a:bodyPr>
          <a:lstStyle>
            <a:lvl1pPr marL="0" indent="0">
              <a:buNone/>
              <a:defRPr sz="2540">
                <a:solidFill>
                  <a:schemeClr val="tx2"/>
                </a:solidFill>
                <a:latin typeface="+mn-lt"/>
              </a:defRPr>
            </a:lvl1pPr>
          </a:lstStyle>
          <a:p>
            <a:pPr lvl="0"/>
            <a:r>
              <a:rPr lang="en-US"/>
              <a:t>Click to edit Master text styles</a:t>
            </a:r>
          </a:p>
        </p:txBody>
      </p:sp>
      <p:sp>
        <p:nvSpPr>
          <p:cNvPr id="3" name="Picture Placeholder 2"/>
          <p:cNvSpPr>
            <a:spLocks noGrp="1"/>
          </p:cNvSpPr>
          <p:nvPr>
            <p:ph type="pic" sz="quarter" idx="14"/>
          </p:nvPr>
        </p:nvSpPr>
        <p:spPr>
          <a:xfrm>
            <a:off x="630293" y="1690737"/>
            <a:ext cx="10867322" cy="3630622"/>
          </a:xfrm>
        </p:spPr>
        <p:txBody>
          <a:bodyPr rtlCol="0">
            <a:normAutofit/>
          </a:bodyPr>
          <a:lstStyle/>
          <a:p>
            <a:pPr lvl="0"/>
            <a:endParaRPr lang="en-GB" noProof="0"/>
          </a:p>
        </p:txBody>
      </p:sp>
      <p:sp>
        <p:nvSpPr>
          <p:cNvPr id="5" name="Slide Number Placeholder 4"/>
          <p:cNvSpPr>
            <a:spLocks noGrp="1"/>
          </p:cNvSpPr>
          <p:nvPr>
            <p:ph type="sldNum" sz="quarter" idx="15"/>
          </p:nvPr>
        </p:nvSpPr>
        <p:spPr>
          <a:xfrm>
            <a:off x="630770" y="6335226"/>
            <a:ext cx="10867095" cy="198741"/>
          </a:xfrm>
        </p:spPr>
        <p:txBody>
          <a:bodyPr/>
          <a:lstStyle>
            <a:lvl1pPr>
              <a:defRPr/>
            </a:lvl1pPr>
          </a:lstStyle>
          <a:p>
            <a:pPr>
              <a:defRPr/>
            </a:pPr>
            <a:fld id="{C49D9099-C265-4737-8961-73FEA4379409}" type="slidenum">
              <a:rPr lang="en-GB" altLang="en-US"/>
              <a:pPr>
                <a:defRPr/>
              </a:pPr>
              <a:t>‹#›</a:t>
            </a:fld>
            <a:endParaRPr lang="en-GB" altLang="en-US"/>
          </a:p>
        </p:txBody>
      </p:sp>
    </p:spTree>
    <p:extLst>
      <p:ext uri="{BB962C8B-B14F-4D97-AF65-F5344CB8AC3E}">
        <p14:creationId xmlns:p14="http://schemas.microsoft.com/office/powerpoint/2010/main" val="2795809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835520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Title, Subtitle, Chart">
    <p:spTree>
      <p:nvGrpSpPr>
        <p:cNvPr id="1" name=""/>
        <p:cNvGrpSpPr/>
        <p:nvPr/>
      </p:nvGrpSpPr>
      <p:grpSpPr>
        <a:xfrm>
          <a:off x="0" y="0"/>
          <a:ext cx="0" cy="0"/>
          <a:chOff x="0" y="0"/>
          <a:chExt cx="0" cy="0"/>
        </a:xfrm>
      </p:grpSpPr>
      <p:sp>
        <p:nvSpPr>
          <p:cNvPr id="13" name="Title 6"/>
          <p:cNvSpPr>
            <a:spLocks noGrp="1"/>
          </p:cNvSpPr>
          <p:nvPr>
            <p:ph type="title"/>
          </p:nvPr>
        </p:nvSpPr>
        <p:spPr>
          <a:xfrm>
            <a:off x="838203" y="591357"/>
            <a:ext cx="10515601" cy="442854"/>
          </a:xfrm>
        </p:spPr>
        <p:txBody>
          <a:bodyPr>
            <a:noAutofit/>
          </a:bodyPr>
          <a:lstStyle>
            <a:lvl1pPr>
              <a:defRPr sz="3992" b="1">
                <a:solidFill>
                  <a:schemeClr val="tx2"/>
                </a:solidFill>
                <a:latin typeface="+mn-lt"/>
              </a:defRPr>
            </a:lvl1pPr>
          </a:lstStyle>
          <a:p>
            <a:r>
              <a:rPr lang="en-US"/>
              <a:t>Click to edit Master title style</a:t>
            </a:r>
            <a:endParaRPr lang="en-GB"/>
          </a:p>
        </p:txBody>
      </p:sp>
      <p:sp>
        <p:nvSpPr>
          <p:cNvPr id="15" name="Text Placeholder 13"/>
          <p:cNvSpPr>
            <a:spLocks noGrp="1"/>
          </p:cNvSpPr>
          <p:nvPr>
            <p:ph type="body" sz="quarter" idx="13"/>
          </p:nvPr>
        </p:nvSpPr>
        <p:spPr>
          <a:xfrm>
            <a:off x="838145" y="1034155"/>
            <a:ext cx="10515656" cy="441752"/>
          </a:xfrm>
        </p:spPr>
        <p:txBody>
          <a:bodyPr>
            <a:noAutofit/>
          </a:bodyPr>
          <a:lstStyle>
            <a:lvl1pPr marL="0" indent="0">
              <a:buNone/>
              <a:defRPr sz="2540">
                <a:solidFill>
                  <a:schemeClr val="tx2"/>
                </a:solidFill>
                <a:latin typeface="+mn-lt"/>
              </a:defRPr>
            </a:lvl1pPr>
          </a:lstStyle>
          <a:p>
            <a:pPr lvl="0"/>
            <a:r>
              <a:rPr lang="en-US"/>
              <a:t>Click to edit Master text styles</a:t>
            </a:r>
          </a:p>
        </p:txBody>
      </p:sp>
      <p:sp>
        <p:nvSpPr>
          <p:cNvPr id="4" name="Slide Number Placeholder 4"/>
          <p:cNvSpPr>
            <a:spLocks noGrp="1"/>
          </p:cNvSpPr>
          <p:nvPr>
            <p:ph type="sldNum" sz="quarter" idx="14"/>
          </p:nvPr>
        </p:nvSpPr>
        <p:spPr/>
        <p:txBody>
          <a:bodyPr/>
          <a:lstStyle>
            <a:lvl1pPr>
              <a:defRPr/>
            </a:lvl1pPr>
          </a:lstStyle>
          <a:p>
            <a:pPr>
              <a:defRPr/>
            </a:pPr>
            <a:fld id="{9444346E-183C-472E-BE54-7FC66D016FBE}" type="slidenum">
              <a:rPr lang="en-GB"/>
              <a:pPr>
                <a:defRPr/>
              </a:pPr>
              <a:t>‹#›</a:t>
            </a:fld>
            <a:endParaRPr lang="en-GB"/>
          </a:p>
        </p:txBody>
      </p:sp>
    </p:spTree>
    <p:extLst>
      <p:ext uri="{BB962C8B-B14F-4D97-AF65-F5344CB8AC3E}">
        <p14:creationId xmlns:p14="http://schemas.microsoft.com/office/powerpoint/2010/main" val="372226129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Title, Subtitle, Text, 2 Picture frames">
    <p:spTree>
      <p:nvGrpSpPr>
        <p:cNvPr id="1" name=""/>
        <p:cNvGrpSpPr/>
        <p:nvPr/>
      </p:nvGrpSpPr>
      <p:grpSpPr>
        <a:xfrm>
          <a:off x="0" y="0"/>
          <a:ext cx="0" cy="0"/>
          <a:chOff x="0" y="0"/>
          <a:chExt cx="0" cy="0"/>
        </a:xfrm>
      </p:grpSpPr>
      <p:sp>
        <p:nvSpPr>
          <p:cNvPr id="11" name="Title 6"/>
          <p:cNvSpPr>
            <a:spLocks noGrp="1"/>
          </p:cNvSpPr>
          <p:nvPr>
            <p:ph type="title"/>
          </p:nvPr>
        </p:nvSpPr>
        <p:spPr>
          <a:xfrm>
            <a:off x="838207" y="591357"/>
            <a:ext cx="7150420" cy="442854"/>
          </a:xfrm>
        </p:spPr>
        <p:txBody>
          <a:bodyPr>
            <a:noAutofit/>
          </a:bodyPr>
          <a:lstStyle>
            <a:lvl1pPr>
              <a:defRPr sz="3992" b="1">
                <a:solidFill>
                  <a:schemeClr val="tx2"/>
                </a:solidFill>
                <a:latin typeface="+mn-lt"/>
              </a:defRPr>
            </a:lvl1pPr>
          </a:lstStyle>
          <a:p>
            <a:r>
              <a:rPr lang="en-US"/>
              <a:t>Click to edit Master title style</a:t>
            </a:r>
            <a:endParaRPr lang="en-GB"/>
          </a:p>
        </p:txBody>
      </p:sp>
      <p:sp>
        <p:nvSpPr>
          <p:cNvPr id="12" name="Text Placeholder 13"/>
          <p:cNvSpPr>
            <a:spLocks noGrp="1"/>
          </p:cNvSpPr>
          <p:nvPr>
            <p:ph type="body" sz="quarter" idx="13"/>
          </p:nvPr>
        </p:nvSpPr>
        <p:spPr>
          <a:xfrm>
            <a:off x="838153" y="1034155"/>
            <a:ext cx="7150420" cy="441752"/>
          </a:xfrm>
        </p:spPr>
        <p:txBody>
          <a:bodyPr>
            <a:noAutofit/>
          </a:bodyPr>
          <a:lstStyle>
            <a:lvl1pPr marL="0" indent="0">
              <a:buNone/>
              <a:defRPr sz="2540">
                <a:solidFill>
                  <a:schemeClr val="tx2"/>
                </a:solidFill>
                <a:latin typeface="+mn-lt"/>
              </a:defRPr>
            </a:lvl1pPr>
          </a:lstStyle>
          <a:p>
            <a:pPr lvl="0"/>
            <a:r>
              <a:rPr lang="en-US"/>
              <a:t>Click to edit Master text styles</a:t>
            </a:r>
          </a:p>
        </p:txBody>
      </p:sp>
      <p:sp>
        <p:nvSpPr>
          <p:cNvPr id="13" name="Text Placeholder 15"/>
          <p:cNvSpPr>
            <a:spLocks noGrp="1"/>
          </p:cNvSpPr>
          <p:nvPr>
            <p:ph type="body" sz="quarter" idx="14"/>
          </p:nvPr>
        </p:nvSpPr>
        <p:spPr>
          <a:xfrm>
            <a:off x="838153" y="1810976"/>
            <a:ext cx="7150420" cy="3597110"/>
          </a:xfrm>
        </p:spPr>
        <p:txBody>
          <a:bodyPr/>
          <a:lstStyle>
            <a:lvl1pPr marL="159267" indent="-159267">
              <a:buClr>
                <a:schemeClr val="tx2"/>
              </a:buClr>
              <a:defRPr sz="1995">
                <a:solidFill>
                  <a:schemeClr val="accent2">
                    <a:lumMod val="10000"/>
                  </a:schemeClr>
                </a:solidFill>
              </a:defRPr>
            </a:lvl1pPr>
            <a:lvl2pPr marL="318534" indent="-159267">
              <a:buFont typeface="Calibri" panose="020F0502020204030204" pitchFamily="34" charset="0"/>
              <a:buChar char="◦"/>
              <a:defRPr sz="1633">
                <a:solidFill>
                  <a:schemeClr val="tx2"/>
                </a:solidFill>
              </a:defRPr>
            </a:lvl2pPr>
          </a:lstStyle>
          <a:p>
            <a:pPr lvl="0"/>
            <a:r>
              <a:rPr lang="en-US"/>
              <a:t>Click to edit Master text styles</a:t>
            </a:r>
          </a:p>
          <a:p>
            <a:pPr lvl="1"/>
            <a:r>
              <a:rPr lang="en-US"/>
              <a:t>Second level</a:t>
            </a:r>
          </a:p>
        </p:txBody>
      </p:sp>
      <p:sp>
        <p:nvSpPr>
          <p:cNvPr id="5" name="Slide Number Placeholder 4"/>
          <p:cNvSpPr>
            <a:spLocks noGrp="1"/>
          </p:cNvSpPr>
          <p:nvPr>
            <p:ph type="sldNum" sz="quarter" idx="15"/>
          </p:nvPr>
        </p:nvSpPr>
        <p:spPr/>
        <p:txBody>
          <a:bodyPr/>
          <a:lstStyle>
            <a:lvl1pPr>
              <a:defRPr/>
            </a:lvl1pPr>
          </a:lstStyle>
          <a:p>
            <a:pPr>
              <a:defRPr/>
            </a:pPr>
            <a:fld id="{F7CBB3B0-0D64-4E01-BA96-5FF0EC6712FD}" type="slidenum">
              <a:rPr lang="en-GB" altLang="en-US"/>
              <a:pPr>
                <a:defRPr/>
              </a:pPr>
              <a:t>‹#›</a:t>
            </a:fld>
            <a:endParaRPr lang="en-GB" altLang="en-US"/>
          </a:p>
        </p:txBody>
      </p:sp>
    </p:spTree>
    <p:extLst>
      <p:ext uri="{BB962C8B-B14F-4D97-AF65-F5344CB8AC3E}">
        <p14:creationId xmlns:p14="http://schemas.microsoft.com/office/powerpoint/2010/main" val="413821517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Divider slide Silver">
    <p:bg>
      <p:bgPr>
        <a:gradFill rotWithShape="1">
          <a:gsLst>
            <a:gs pos="0">
              <a:srgbClr val="94969A"/>
            </a:gs>
            <a:gs pos="100000">
              <a:srgbClr val="E3E3E5"/>
            </a:gs>
            <a:gs pos="100000">
              <a:srgbClr val="EEEEEF"/>
            </a:gs>
          </a:gsLst>
          <a:lin ang="5400000" scaled="1"/>
        </a:gradFill>
        <a:effectLst/>
      </p:bgPr>
    </p:bg>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68967" y="5911822"/>
            <a:ext cx="3337485" cy="864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a:spLocks noGrp="1"/>
          </p:cNvSpPr>
          <p:nvPr>
            <p:ph type="ctrTitle"/>
          </p:nvPr>
        </p:nvSpPr>
        <p:spPr>
          <a:xfrm>
            <a:off x="840458" y="711957"/>
            <a:ext cx="3716363" cy="1335735"/>
          </a:xfrm>
        </p:spPr>
        <p:txBody>
          <a:bodyPr anchor="b">
            <a:noAutofit/>
          </a:bodyPr>
          <a:lstStyle>
            <a:lvl1pPr algn="l">
              <a:lnSpc>
                <a:spcPct val="70000"/>
              </a:lnSpc>
              <a:defRPr sz="4899" b="1">
                <a:solidFill>
                  <a:schemeClr val="tx2"/>
                </a:solidFill>
                <a:latin typeface="+mn-lt"/>
              </a:defRPr>
            </a:lvl1pPr>
          </a:lstStyle>
          <a:p>
            <a:r>
              <a:rPr lang="en-US"/>
              <a:t>Click to edit Master title style</a:t>
            </a:r>
            <a:endParaRPr lang="en-GB"/>
          </a:p>
        </p:txBody>
      </p:sp>
      <p:sp>
        <p:nvSpPr>
          <p:cNvPr id="7" name="Subtitle 2"/>
          <p:cNvSpPr>
            <a:spLocks noGrp="1"/>
          </p:cNvSpPr>
          <p:nvPr>
            <p:ph type="subTitle" idx="1"/>
          </p:nvPr>
        </p:nvSpPr>
        <p:spPr>
          <a:xfrm>
            <a:off x="840459" y="2082068"/>
            <a:ext cx="2592409" cy="557340"/>
          </a:xfrm>
        </p:spPr>
        <p:txBody>
          <a:bodyPr>
            <a:normAutofit/>
          </a:bodyPr>
          <a:lstStyle>
            <a:lvl1pPr marL="0" indent="0" algn="l">
              <a:buNone/>
              <a:defRPr sz="3084" b="0">
                <a:solidFill>
                  <a:schemeClr val="tx2"/>
                </a:solidFill>
              </a:defRPr>
            </a:lvl1pPr>
            <a:lvl2pPr marL="414770" indent="0" algn="ctr">
              <a:buNone/>
              <a:defRPr sz="1814"/>
            </a:lvl2pPr>
            <a:lvl3pPr marL="829539" indent="0" algn="ctr">
              <a:buNone/>
              <a:defRPr sz="1633"/>
            </a:lvl3pPr>
            <a:lvl4pPr marL="1244310" indent="0" algn="ctr">
              <a:buNone/>
              <a:defRPr sz="1452"/>
            </a:lvl4pPr>
            <a:lvl5pPr marL="1659079" indent="0" algn="ctr">
              <a:buNone/>
              <a:defRPr sz="1452"/>
            </a:lvl5pPr>
            <a:lvl6pPr marL="2073848" indent="0" algn="ctr">
              <a:buNone/>
              <a:defRPr sz="1452"/>
            </a:lvl6pPr>
            <a:lvl7pPr marL="2488618" indent="0" algn="ctr">
              <a:buNone/>
              <a:defRPr sz="1452"/>
            </a:lvl7pPr>
            <a:lvl8pPr marL="2903388" indent="0" algn="ctr">
              <a:buNone/>
              <a:defRPr sz="1452"/>
            </a:lvl8pPr>
            <a:lvl9pPr marL="3318158" indent="0" algn="ctr">
              <a:buNone/>
              <a:defRPr sz="1452"/>
            </a:lvl9pPr>
          </a:lstStyle>
          <a:p>
            <a:r>
              <a:rPr lang="en-US"/>
              <a:t>Click to edit Master subtitle style</a:t>
            </a:r>
            <a:endParaRPr lang="en-GB"/>
          </a:p>
        </p:txBody>
      </p:sp>
    </p:spTree>
    <p:extLst>
      <p:ext uri="{BB962C8B-B14F-4D97-AF65-F5344CB8AC3E}">
        <p14:creationId xmlns:p14="http://schemas.microsoft.com/office/powerpoint/2010/main" val="410105210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Title, Subtitle, Text">
    <p:spTree>
      <p:nvGrpSpPr>
        <p:cNvPr id="1" name=""/>
        <p:cNvGrpSpPr/>
        <p:nvPr/>
      </p:nvGrpSpPr>
      <p:grpSpPr>
        <a:xfrm>
          <a:off x="0" y="0"/>
          <a:ext cx="0" cy="0"/>
          <a:chOff x="0" y="0"/>
          <a:chExt cx="0" cy="0"/>
        </a:xfrm>
      </p:grpSpPr>
      <p:sp>
        <p:nvSpPr>
          <p:cNvPr id="7" name="Title 6"/>
          <p:cNvSpPr>
            <a:spLocks noGrp="1"/>
          </p:cNvSpPr>
          <p:nvPr>
            <p:ph type="title"/>
          </p:nvPr>
        </p:nvSpPr>
        <p:spPr>
          <a:xfrm>
            <a:off x="838203" y="591360"/>
            <a:ext cx="10515602" cy="442854"/>
          </a:xfrm>
        </p:spPr>
        <p:txBody>
          <a:bodyPr>
            <a:noAutofit/>
          </a:bodyPr>
          <a:lstStyle>
            <a:lvl1pPr>
              <a:defRPr sz="3991" b="1">
                <a:solidFill>
                  <a:schemeClr val="tx2"/>
                </a:solidFill>
                <a:latin typeface="+mn-lt"/>
              </a:defRPr>
            </a:lvl1pPr>
          </a:lstStyle>
          <a:p>
            <a:r>
              <a:rPr lang="en-US"/>
              <a:t>Click to edit Master title style</a:t>
            </a:r>
            <a:endParaRPr lang="en-GB"/>
          </a:p>
        </p:txBody>
      </p:sp>
      <p:sp>
        <p:nvSpPr>
          <p:cNvPr id="14" name="Text Placeholder 13"/>
          <p:cNvSpPr>
            <a:spLocks noGrp="1"/>
          </p:cNvSpPr>
          <p:nvPr>
            <p:ph type="body" sz="quarter" idx="13"/>
          </p:nvPr>
        </p:nvSpPr>
        <p:spPr>
          <a:xfrm>
            <a:off x="838145" y="1034155"/>
            <a:ext cx="10515656" cy="441752"/>
          </a:xfrm>
        </p:spPr>
        <p:txBody>
          <a:bodyPr>
            <a:noAutofit/>
          </a:bodyPr>
          <a:lstStyle>
            <a:lvl1pPr marL="0" indent="0">
              <a:buNone/>
              <a:defRPr sz="2540">
                <a:solidFill>
                  <a:schemeClr val="tx2"/>
                </a:solidFill>
                <a:latin typeface="+mn-lt"/>
              </a:defRPr>
            </a:lvl1pPr>
          </a:lstStyle>
          <a:p>
            <a:pPr lvl="0"/>
            <a:r>
              <a:rPr lang="en-US"/>
              <a:t>Click to edit Master text styles</a:t>
            </a:r>
          </a:p>
        </p:txBody>
      </p:sp>
      <p:sp>
        <p:nvSpPr>
          <p:cNvPr id="16" name="Text Placeholder 15"/>
          <p:cNvSpPr>
            <a:spLocks noGrp="1"/>
          </p:cNvSpPr>
          <p:nvPr>
            <p:ph type="body" sz="quarter" idx="14"/>
          </p:nvPr>
        </p:nvSpPr>
        <p:spPr>
          <a:xfrm>
            <a:off x="838145" y="1810978"/>
            <a:ext cx="10515656" cy="3562377"/>
          </a:xfrm>
        </p:spPr>
        <p:txBody>
          <a:bodyPr/>
          <a:lstStyle>
            <a:lvl1pPr marL="161311" indent="-161311">
              <a:spcAft>
                <a:spcPts val="545"/>
              </a:spcAft>
              <a:buClr>
                <a:schemeClr val="tx2"/>
              </a:buClr>
              <a:buFont typeface="Arial" panose="020B0604020202020204" pitchFamily="34" charset="0"/>
              <a:buChar char="•"/>
              <a:defRPr sz="1996">
                <a:solidFill>
                  <a:schemeClr val="accent2">
                    <a:lumMod val="10000"/>
                  </a:schemeClr>
                </a:solidFill>
              </a:defRPr>
            </a:lvl1pPr>
            <a:lvl2pPr marL="322624" indent="-161311">
              <a:buFont typeface="Calibri" panose="020F0502020204030204" pitchFamily="34" charset="0"/>
              <a:buChar char="◦"/>
              <a:defRPr sz="1633" baseline="0">
                <a:solidFill>
                  <a:schemeClr val="tx2"/>
                </a:solidFill>
              </a:defRPr>
            </a:lvl2pPr>
          </a:lstStyle>
          <a:p>
            <a:pPr lvl="0"/>
            <a:r>
              <a:rPr lang="en-US"/>
              <a:t>Click to edit Master text styles</a:t>
            </a:r>
          </a:p>
          <a:p>
            <a:pPr lvl="1"/>
            <a:r>
              <a:rPr lang="en-US"/>
              <a:t>Second level</a:t>
            </a:r>
          </a:p>
        </p:txBody>
      </p:sp>
      <p:sp>
        <p:nvSpPr>
          <p:cNvPr id="5" name="Slide Number Placeholder 4"/>
          <p:cNvSpPr>
            <a:spLocks noGrp="1"/>
          </p:cNvSpPr>
          <p:nvPr>
            <p:ph type="sldNum" sz="quarter" idx="15"/>
          </p:nvPr>
        </p:nvSpPr>
        <p:spPr/>
        <p:txBody>
          <a:bodyPr/>
          <a:lstStyle>
            <a:lvl1pPr>
              <a:defRPr/>
            </a:lvl1pPr>
          </a:lstStyle>
          <a:p>
            <a:pPr>
              <a:defRPr/>
            </a:pPr>
            <a:fld id="{E64C5F6B-0B41-4E54-A1D3-066DCC3CACA6}" type="slidenum">
              <a:rPr lang="en-GB" altLang="en-US"/>
              <a:pPr>
                <a:defRPr/>
              </a:pPr>
              <a:t>‹#›</a:t>
            </a:fld>
            <a:endParaRPr lang="en-GB" altLang="en-US"/>
          </a:p>
        </p:txBody>
      </p:sp>
    </p:spTree>
    <p:extLst>
      <p:ext uri="{BB962C8B-B14F-4D97-AF65-F5344CB8AC3E}">
        <p14:creationId xmlns:p14="http://schemas.microsoft.com/office/powerpoint/2010/main" val="204686093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Title slide 2">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6CA5669F-0048-4049-81E9-F58C19F3E76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3"/>
          <p:cNvSpPr>
            <a:spLocks noGrp="1"/>
          </p:cNvSpPr>
          <p:nvPr>
            <p:ph type="body" sz="quarter" idx="13"/>
          </p:nvPr>
        </p:nvSpPr>
        <p:spPr>
          <a:xfrm>
            <a:off x="840459" y="1864121"/>
            <a:ext cx="5652510" cy="441752"/>
          </a:xfrm>
        </p:spPr>
        <p:txBody>
          <a:bodyPr>
            <a:noAutofit/>
          </a:bodyPr>
          <a:lstStyle>
            <a:lvl1pPr marL="0" indent="0">
              <a:buNone/>
              <a:defRPr sz="2903" b="0" baseline="0">
                <a:solidFill>
                  <a:schemeClr val="bg1"/>
                </a:solidFill>
              </a:defRPr>
            </a:lvl1pPr>
          </a:lstStyle>
          <a:p>
            <a:pPr lvl="0"/>
            <a:r>
              <a:rPr lang="en-US"/>
              <a:t>Click to edit Master text styles</a:t>
            </a:r>
          </a:p>
        </p:txBody>
      </p:sp>
      <p:sp>
        <p:nvSpPr>
          <p:cNvPr id="11" name="Title 6"/>
          <p:cNvSpPr>
            <a:spLocks noGrp="1"/>
          </p:cNvSpPr>
          <p:nvPr>
            <p:ph type="title"/>
          </p:nvPr>
        </p:nvSpPr>
        <p:spPr>
          <a:xfrm>
            <a:off x="840458" y="711958"/>
            <a:ext cx="5652459" cy="1141985"/>
          </a:xfrm>
        </p:spPr>
        <p:txBody>
          <a:bodyPr>
            <a:noAutofit/>
          </a:bodyPr>
          <a:lstStyle>
            <a:lvl1pPr>
              <a:lnSpc>
                <a:spcPct val="80000"/>
              </a:lnSpc>
              <a:defRPr sz="4899" b="1">
                <a:solidFill>
                  <a:schemeClr val="bg1"/>
                </a:solidFill>
                <a:latin typeface="+mn-lt"/>
              </a:defRPr>
            </a:lvl1pPr>
          </a:lstStyle>
          <a:p>
            <a:r>
              <a:rPr lang="en-US"/>
              <a:t>Click to edit Master title style</a:t>
            </a:r>
            <a:endParaRPr lang="en-GB"/>
          </a:p>
        </p:txBody>
      </p:sp>
    </p:spTree>
    <p:extLst>
      <p:ext uri="{BB962C8B-B14F-4D97-AF65-F5344CB8AC3E}">
        <p14:creationId xmlns:p14="http://schemas.microsoft.com/office/powerpoint/2010/main" val="294886412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_Title, Text">
    <p:spTree>
      <p:nvGrpSpPr>
        <p:cNvPr id="1" name=""/>
        <p:cNvGrpSpPr/>
        <p:nvPr/>
      </p:nvGrpSpPr>
      <p:grpSpPr>
        <a:xfrm>
          <a:off x="0" y="0"/>
          <a:ext cx="0" cy="0"/>
          <a:chOff x="0" y="0"/>
          <a:chExt cx="0" cy="0"/>
        </a:xfrm>
      </p:grpSpPr>
      <p:sp>
        <p:nvSpPr>
          <p:cNvPr id="15" name="Title 6"/>
          <p:cNvSpPr>
            <a:spLocks noGrp="1"/>
          </p:cNvSpPr>
          <p:nvPr>
            <p:ph type="title"/>
          </p:nvPr>
        </p:nvSpPr>
        <p:spPr>
          <a:xfrm>
            <a:off x="838201" y="591356"/>
            <a:ext cx="10549128" cy="442854"/>
          </a:xfrm>
        </p:spPr>
        <p:txBody>
          <a:bodyPr>
            <a:noAutofit/>
          </a:bodyPr>
          <a:lstStyle>
            <a:lvl1pPr>
              <a:defRPr sz="3992" b="1">
                <a:solidFill>
                  <a:schemeClr val="tx2"/>
                </a:solidFill>
                <a:latin typeface="+mn-lt"/>
              </a:defRPr>
            </a:lvl1pPr>
          </a:lstStyle>
          <a:p>
            <a:r>
              <a:rPr lang="en-US"/>
              <a:t>Click to edit Master title style</a:t>
            </a:r>
            <a:endParaRPr lang="en-GB"/>
          </a:p>
        </p:txBody>
      </p:sp>
      <p:sp>
        <p:nvSpPr>
          <p:cNvPr id="18" name="Text Placeholder 15"/>
          <p:cNvSpPr>
            <a:spLocks noGrp="1"/>
          </p:cNvSpPr>
          <p:nvPr>
            <p:ph type="body" sz="quarter" idx="14"/>
          </p:nvPr>
        </p:nvSpPr>
        <p:spPr>
          <a:xfrm>
            <a:off x="838146" y="1264690"/>
            <a:ext cx="10549184" cy="4046439"/>
          </a:xfrm>
        </p:spPr>
        <p:txBody>
          <a:bodyPr/>
          <a:lstStyle>
            <a:lvl1pPr marL="161299" indent="-161299">
              <a:buClr>
                <a:schemeClr val="tx2"/>
              </a:buClr>
              <a:defRPr sz="1995">
                <a:solidFill>
                  <a:schemeClr val="accent2">
                    <a:lumMod val="10000"/>
                  </a:schemeClr>
                </a:solidFill>
              </a:defRPr>
            </a:lvl1pPr>
            <a:lvl2pPr marL="322598" indent="-161299">
              <a:buFont typeface="Calibri" panose="020F0502020204030204" pitchFamily="34" charset="0"/>
              <a:buChar char="◦"/>
              <a:defRPr sz="1633">
                <a:solidFill>
                  <a:schemeClr val="tx2"/>
                </a:solidFill>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16"/>
          </p:nvPr>
        </p:nvSpPr>
        <p:spPr/>
        <p:txBody>
          <a:bodyPr/>
          <a:lstStyle>
            <a:lvl1pPr>
              <a:defRPr/>
            </a:lvl1pPr>
          </a:lstStyle>
          <a:p>
            <a:pPr>
              <a:defRPr/>
            </a:pPr>
            <a:fld id="{7755DE71-B41D-4C9C-8FEE-D411DC34F9F9}" type="slidenum">
              <a:rPr lang="en-GB"/>
              <a:pPr>
                <a:defRPr/>
              </a:pPr>
              <a:t>‹#›</a:t>
            </a:fld>
            <a:endParaRPr lang="en-GB"/>
          </a:p>
        </p:txBody>
      </p:sp>
    </p:spTree>
    <p:extLst>
      <p:ext uri="{BB962C8B-B14F-4D97-AF65-F5344CB8AC3E}">
        <p14:creationId xmlns:p14="http://schemas.microsoft.com/office/powerpoint/2010/main" val="329088045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6CAF817-A6B0-4641-BC59-0A42B95215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38" y="3524250"/>
            <a:ext cx="2666925" cy="1548000"/>
          </a:xfrm>
          <a:prstGeom prst="rect">
            <a:avLst/>
          </a:prstGeom>
        </p:spPr>
      </p:pic>
      <p:sp>
        <p:nvSpPr>
          <p:cNvPr id="3" name="Rectangle 2">
            <a:extLst>
              <a:ext uri="{FF2B5EF4-FFF2-40B4-BE49-F238E27FC236}">
                <a16:creationId xmlns:a16="http://schemas.microsoft.com/office/drawing/2014/main" id="{AAA462B8-B301-8B42-8465-3E946DF0B397}"/>
              </a:ext>
            </a:extLst>
          </p:cNvPr>
          <p:cNvSpPr/>
          <p:nvPr userDrawn="1"/>
        </p:nvSpPr>
        <p:spPr>
          <a:xfrm>
            <a:off x="2" y="4979799"/>
            <a:ext cx="12191999" cy="369332"/>
          </a:xfrm>
          <a:prstGeom prst="rect">
            <a:avLst/>
          </a:prstGeom>
        </p:spPr>
        <p:txBody>
          <a:bodyPr wrap="square">
            <a:spAutoFit/>
          </a:bodyPr>
          <a:lstStyle/>
          <a:p>
            <a:pPr algn="ctr">
              <a:spcAft>
                <a:spcPts val="0"/>
              </a:spcAft>
            </a:pPr>
            <a:r>
              <a:rPr lang="en-GB" sz="1800" b="1">
                <a:solidFill>
                  <a:srgbClr val="EA8F32"/>
                </a:solidFill>
                <a:effectLst/>
                <a:latin typeface="Calibri" panose="020F0502020204030204" pitchFamily="34" charset="0"/>
                <a:ea typeface="Calibri" panose="020F0502020204030204" pitchFamily="34" charset="0"/>
              </a:rPr>
              <a:t>Maximising prosperity of local energy systems</a:t>
            </a:r>
            <a:endParaRPr lang="en-GB" sz="1800">
              <a:solidFill>
                <a:srgbClr val="EA8F32"/>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41513486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Title Slide 1">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1442"/>
            <a:ext cx="12192000" cy="6855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13"/>
          <p:cNvSpPr>
            <a:spLocks noGrp="1"/>
          </p:cNvSpPr>
          <p:nvPr>
            <p:ph type="body" sz="quarter" idx="13"/>
          </p:nvPr>
        </p:nvSpPr>
        <p:spPr>
          <a:xfrm>
            <a:off x="630294" y="1864121"/>
            <a:ext cx="6101800" cy="441752"/>
          </a:xfrm>
        </p:spPr>
        <p:txBody>
          <a:bodyPr>
            <a:noAutofit/>
          </a:bodyPr>
          <a:lstStyle>
            <a:lvl1pPr marL="0" indent="0">
              <a:buNone/>
              <a:defRPr sz="2903" b="0" baseline="0">
                <a:solidFill>
                  <a:schemeClr val="tx2"/>
                </a:solidFill>
              </a:defRPr>
            </a:lvl1pPr>
          </a:lstStyle>
          <a:p>
            <a:pPr lvl="0"/>
            <a:r>
              <a:rPr lang="en-US"/>
              <a:t>Click to edit Master text styles</a:t>
            </a:r>
          </a:p>
        </p:txBody>
      </p:sp>
      <p:sp>
        <p:nvSpPr>
          <p:cNvPr id="11" name="Title 6"/>
          <p:cNvSpPr>
            <a:spLocks noGrp="1"/>
          </p:cNvSpPr>
          <p:nvPr>
            <p:ph type="title"/>
          </p:nvPr>
        </p:nvSpPr>
        <p:spPr>
          <a:xfrm>
            <a:off x="630302" y="711967"/>
            <a:ext cx="6101745" cy="1141985"/>
          </a:xfrm>
        </p:spPr>
        <p:txBody>
          <a:bodyPr>
            <a:noAutofit/>
          </a:bodyPr>
          <a:lstStyle>
            <a:lvl1pPr>
              <a:lnSpc>
                <a:spcPct val="80000"/>
              </a:lnSpc>
              <a:defRPr sz="4899" b="1">
                <a:solidFill>
                  <a:schemeClr val="tx2"/>
                </a:solidFill>
                <a:latin typeface="+mn-lt"/>
              </a:defRPr>
            </a:lvl1pPr>
          </a:lstStyle>
          <a:p>
            <a:r>
              <a:rPr lang="en-US"/>
              <a:t>Click to edit Master title style</a:t>
            </a:r>
            <a:endParaRPr lang="en-GB"/>
          </a:p>
        </p:txBody>
      </p:sp>
    </p:spTree>
    <p:extLst>
      <p:ext uri="{BB962C8B-B14F-4D97-AF65-F5344CB8AC3E}">
        <p14:creationId xmlns:p14="http://schemas.microsoft.com/office/powerpoint/2010/main" val="326335305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cSld name="Divider slide Blue">
    <p:bg>
      <p:bgPr>
        <a:gradFill rotWithShape="1">
          <a:gsLst>
            <a:gs pos="0">
              <a:srgbClr val="002961"/>
            </a:gs>
            <a:gs pos="100000">
              <a:srgbClr val="004687"/>
            </a:gs>
            <a:gs pos="100000">
              <a:srgbClr val="E4E4E6"/>
            </a:gs>
            <a:gs pos="100000">
              <a:srgbClr val="EEEEEF"/>
            </a:gs>
          </a:gsLst>
          <a:lin ang="2700000" scaled="1"/>
        </a:gradFill>
        <a:effectLst/>
      </p:bgPr>
    </p:bg>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176404" y="5920463"/>
            <a:ext cx="2547561" cy="829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30295" y="711956"/>
            <a:ext cx="3716362" cy="1335862"/>
          </a:xfrm>
        </p:spPr>
        <p:txBody>
          <a:bodyPr anchor="b">
            <a:noAutofit/>
          </a:bodyPr>
          <a:lstStyle>
            <a:lvl1pPr algn="l">
              <a:lnSpc>
                <a:spcPct val="70000"/>
              </a:lnSpc>
              <a:defRPr sz="4899" b="1">
                <a:solidFill>
                  <a:schemeClr val="bg1"/>
                </a:solidFill>
                <a:latin typeface="+mn-lt"/>
              </a:defRPr>
            </a:lvl1pPr>
          </a:lstStyle>
          <a:p>
            <a:r>
              <a:rPr lang="en-US"/>
              <a:t>Click to edit Master title style</a:t>
            </a:r>
            <a:endParaRPr lang="en-GB"/>
          </a:p>
        </p:txBody>
      </p:sp>
      <p:sp>
        <p:nvSpPr>
          <p:cNvPr id="3" name="Subtitle 2"/>
          <p:cNvSpPr>
            <a:spLocks noGrp="1"/>
          </p:cNvSpPr>
          <p:nvPr>
            <p:ph type="subTitle" idx="1"/>
          </p:nvPr>
        </p:nvSpPr>
        <p:spPr>
          <a:xfrm>
            <a:off x="630295" y="2082068"/>
            <a:ext cx="2592409" cy="557340"/>
          </a:xfrm>
        </p:spPr>
        <p:txBody>
          <a:bodyPr>
            <a:normAutofit/>
          </a:bodyPr>
          <a:lstStyle>
            <a:lvl1pPr marL="0" indent="0" algn="l">
              <a:buNone/>
              <a:defRPr sz="3085" b="0">
                <a:solidFill>
                  <a:schemeClr val="bg1"/>
                </a:solidFill>
              </a:defRPr>
            </a:lvl1pPr>
            <a:lvl2pPr marL="414632" indent="0" algn="ctr">
              <a:buNone/>
              <a:defRPr sz="1905"/>
            </a:lvl2pPr>
            <a:lvl3pPr marL="829265" indent="0" algn="ctr">
              <a:buNone/>
              <a:defRPr sz="1633"/>
            </a:lvl3pPr>
            <a:lvl4pPr marL="1243899" indent="0" algn="ctr">
              <a:buNone/>
              <a:defRPr sz="1452"/>
            </a:lvl4pPr>
            <a:lvl5pPr marL="1658533" indent="0" algn="ctr">
              <a:buNone/>
              <a:defRPr sz="1452"/>
            </a:lvl5pPr>
            <a:lvl6pPr marL="2073166" indent="0" algn="ctr">
              <a:buNone/>
              <a:defRPr sz="1452"/>
            </a:lvl6pPr>
            <a:lvl7pPr marL="2487800" indent="0" algn="ctr">
              <a:buNone/>
              <a:defRPr sz="1452"/>
            </a:lvl7pPr>
            <a:lvl8pPr marL="2902432" indent="0" algn="ctr">
              <a:buNone/>
              <a:defRPr sz="1452"/>
            </a:lvl8pPr>
            <a:lvl9pPr marL="3317064" indent="0" algn="ctr">
              <a:buNone/>
              <a:defRPr sz="1452"/>
            </a:lvl9pPr>
          </a:lstStyle>
          <a:p>
            <a:r>
              <a:rPr lang="en-US"/>
              <a:t>Click to edit Master subtitle style</a:t>
            </a:r>
            <a:endParaRPr lang="en-GB"/>
          </a:p>
        </p:txBody>
      </p:sp>
    </p:spTree>
    <p:extLst>
      <p:ext uri="{BB962C8B-B14F-4D97-AF65-F5344CB8AC3E}">
        <p14:creationId xmlns:p14="http://schemas.microsoft.com/office/powerpoint/2010/main" val="187076411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5D8CDB5-958E-4EBE-8C05-3F9C84B061EF}"/>
              </a:ext>
            </a:extLst>
          </p:cNvPr>
          <p:cNvSpPr>
            <a:spLocks noGrp="1"/>
          </p:cNvSpPr>
          <p:nvPr>
            <p:ph type="ftr" sz="quarter" idx="10"/>
          </p:nvPr>
        </p:nvSpPr>
        <p:spPr/>
        <p:txBody>
          <a:bodyPr/>
          <a:lstStyle>
            <a:lvl1pPr>
              <a:defRPr b="0"/>
            </a:lvl1pPr>
          </a:lstStyle>
          <a:p>
            <a:pPr>
              <a:tabLst>
                <a:tab pos="1318651" algn="l"/>
              </a:tabLst>
            </a:pPr>
            <a:r>
              <a:rPr lang="fr-FR"/>
              <a:t>| [Insert document title] | [Insert date]</a:t>
            </a:r>
          </a:p>
        </p:txBody>
      </p:sp>
      <p:sp>
        <p:nvSpPr>
          <p:cNvPr id="4" name="Title 3">
            <a:extLst>
              <a:ext uri="{FF2B5EF4-FFF2-40B4-BE49-F238E27FC236}">
                <a16:creationId xmlns:a16="http://schemas.microsoft.com/office/drawing/2014/main" id="{24DC1A31-5068-457A-9EB8-1CE2FB678F7E}"/>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43707276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0533738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8"/>
            <a:ext cx="7391200" cy="2503249"/>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Title 2">
            <a:extLst>
              <a:ext uri="{FF2B5EF4-FFF2-40B4-BE49-F238E27FC236}">
                <a16:creationId xmlns:a16="http://schemas.microsoft.com/office/drawing/2014/main" id="{BBF5AF73-3EA7-4347-84EA-D70EBAC2F18F}"/>
              </a:ext>
            </a:extLst>
          </p:cNvPr>
          <p:cNvSpPr>
            <a:spLocks noGrp="1"/>
          </p:cNvSpPr>
          <p:nvPr>
            <p:ph type="title"/>
          </p:nvPr>
        </p:nvSpPr>
        <p:spPr>
          <a:xfrm>
            <a:off x="430373" y="356765"/>
            <a:ext cx="7392827" cy="574516"/>
          </a:xfrm>
        </p:spPr>
        <p:txBody>
          <a:bodyPr/>
          <a:lstStyle/>
          <a:p>
            <a:r>
              <a:rPr lang="en-US"/>
              <a:t>Click to edit Master title style</a:t>
            </a:r>
            <a:endParaRPr lang="en-GB"/>
          </a:p>
        </p:txBody>
      </p:sp>
      <p:sp>
        <p:nvSpPr>
          <p:cNvPr id="10" name="Footer Placeholder 2">
            <a:extLst>
              <a:ext uri="{FF2B5EF4-FFF2-40B4-BE49-F238E27FC236}">
                <a16:creationId xmlns:a16="http://schemas.microsoft.com/office/drawing/2014/main" id="{A415EBFD-084A-4878-8287-2E1A3FCE8DDE}"/>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17" name="Group 16">
            <a:extLst>
              <a:ext uri="{FF2B5EF4-FFF2-40B4-BE49-F238E27FC236}">
                <a16:creationId xmlns:a16="http://schemas.microsoft.com/office/drawing/2014/main" id="{A308CCAE-A613-4894-962F-B9332D979AE1}"/>
              </a:ext>
            </a:extLst>
          </p:cNvPr>
          <p:cNvGrpSpPr/>
          <p:nvPr userDrawn="1"/>
        </p:nvGrpSpPr>
        <p:grpSpPr>
          <a:xfrm>
            <a:off x="12275233" y="1"/>
            <a:ext cx="2706315" cy="2781137"/>
            <a:chOff x="3528102" y="847657"/>
            <a:chExt cx="2029736" cy="2085853"/>
          </a:xfrm>
        </p:grpSpPr>
        <p:sp>
          <p:nvSpPr>
            <p:cNvPr id="18" name="Guidance note">
              <a:extLst>
                <a:ext uri="{FF2B5EF4-FFF2-40B4-BE49-F238E27FC236}">
                  <a16:creationId xmlns:a16="http://schemas.microsoft.com/office/drawing/2014/main" id="{753381CB-CFAD-4C37-9043-05C8A52380A7}"/>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9" name="Group 18">
              <a:extLst>
                <a:ext uri="{FF2B5EF4-FFF2-40B4-BE49-F238E27FC236}">
                  <a16:creationId xmlns:a16="http://schemas.microsoft.com/office/drawing/2014/main" id="{8FA04F91-854A-4895-BD97-24C8BB928F41}"/>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0" name="Picture 3">
                <a:extLst>
                  <a:ext uri="{FF2B5EF4-FFF2-40B4-BE49-F238E27FC236}">
                    <a16:creationId xmlns:a16="http://schemas.microsoft.com/office/drawing/2014/main" id="{9CABB711-E1AB-41A2-A779-C8967E1B901C}"/>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702CAAD7-0480-4B1D-A46C-986161320307}"/>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2510604495"/>
      </p:ext>
    </p:extLst>
  </p:cSld>
  <p:clrMapOvr>
    <a:masterClrMapping/>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8"/>
            <a:ext cx="5424817" cy="2503249"/>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8"/>
            <a:ext cx="5424000" cy="2503249"/>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Title 2">
            <a:extLst>
              <a:ext uri="{FF2B5EF4-FFF2-40B4-BE49-F238E27FC236}">
                <a16:creationId xmlns:a16="http://schemas.microsoft.com/office/drawing/2014/main" id="{4042441E-8F2C-4081-9DA0-77F80225EC06}"/>
              </a:ext>
            </a:extLst>
          </p:cNvPr>
          <p:cNvSpPr>
            <a:spLocks noGrp="1"/>
          </p:cNvSpPr>
          <p:nvPr>
            <p:ph type="title"/>
          </p:nvPr>
        </p:nvSpPr>
        <p:spPr/>
        <p:txBody>
          <a:bodyPr/>
          <a:lstStyle/>
          <a:p>
            <a:r>
              <a:rPr lang="en-US"/>
              <a:t>Click to edit Master title style</a:t>
            </a:r>
            <a:endParaRPr lang="en-GB"/>
          </a:p>
        </p:txBody>
      </p:sp>
      <p:sp>
        <p:nvSpPr>
          <p:cNvPr id="11" name="Footer Placeholder 2">
            <a:extLst>
              <a:ext uri="{FF2B5EF4-FFF2-40B4-BE49-F238E27FC236}">
                <a16:creationId xmlns:a16="http://schemas.microsoft.com/office/drawing/2014/main" id="{EB7EAF22-09C0-49C9-9811-75AF4CD21686}"/>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4" name="Group 23">
            <a:extLst>
              <a:ext uri="{FF2B5EF4-FFF2-40B4-BE49-F238E27FC236}">
                <a16:creationId xmlns:a16="http://schemas.microsoft.com/office/drawing/2014/main" id="{96800D90-E2FB-42D1-8CB6-1955ED546129}"/>
              </a:ext>
            </a:extLst>
          </p:cNvPr>
          <p:cNvGrpSpPr/>
          <p:nvPr userDrawn="1"/>
        </p:nvGrpSpPr>
        <p:grpSpPr>
          <a:xfrm>
            <a:off x="12275233" y="1"/>
            <a:ext cx="2706315" cy="2781137"/>
            <a:chOff x="3528102" y="847657"/>
            <a:chExt cx="2029736" cy="2085853"/>
          </a:xfrm>
        </p:grpSpPr>
        <p:sp>
          <p:nvSpPr>
            <p:cNvPr id="25" name="Guidance note">
              <a:extLst>
                <a:ext uri="{FF2B5EF4-FFF2-40B4-BE49-F238E27FC236}">
                  <a16:creationId xmlns:a16="http://schemas.microsoft.com/office/drawing/2014/main" id="{819ED999-6999-46F4-B7A1-EFF10837A570}"/>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6" name="Group 25">
              <a:extLst>
                <a:ext uri="{FF2B5EF4-FFF2-40B4-BE49-F238E27FC236}">
                  <a16:creationId xmlns:a16="http://schemas.microsoft.com/office/drawing/2014/main" id="{1B633B5A-3193-4605-B154-E0B8CB89CCB3}"/>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7" name="Picture 3">
                <a:extLst>
                  <a:ext uri="{FF2B5EF4-FFF2-40B4-BE49-F238E27FC236}">
                    <a16:creationId xmlns:a16="http://schemas.microsoft.com/office/drawing/2014/main" id="{585F499E-E2AE-40D1-BBDA-189BC79FDB95}"/>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52EE2C4-E482-438A-9070-A14C38B61464}"/>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1833752476"/>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8"/>
            <a:ext cx="5424817" cy="2503249"/>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a:t>INSERT PICTURE</a:t>
            </a:r>
          </a:p>
        </p:txBody>
      </p:sp>
      <p:sp>
        <p:nvSpPr>
          <p:cNvPr id="2" name="Title 1">
            <a:extLst>
              <a:ext uri="{FF2B5EF4-FFF2-40B4-BE49-F238E27FC236}">
                <a16:creationId xmlns:a16="http://schemas.microsoft.com/office/drawing/2014/main" id="{96A9E21F-48B1-4B1C-A7BD-A425530A3B2D}"/>
              </a:ext>
            </a:extLst>
          </p:cNvPr>
          <p:cNvSpPr>
            <a:spLocks noGrp="1"/>
          </p:cNvSpPr>
          <p:nvPr>
            <p:ph type="title"/>
          </p:nvPr>
        </p:nvSpPr>
        <p:spPr/>
        <p:txBody>
          <a:bodyPr/>
          <a:lstStyle/>
          <a:p>
            <a:r>
              <a:rPr lang="en-US"/>
              <a:t>Click to edit Master title style</a:t>
            </a:r>
            <a:endParaRPr lang="en-GB"/>
          </a:p>
        </p:txBody>
      </p:sp>
      <p:sp>
        <p:nvSpPr>
          <p:cNvPr id="12" name="Footer Placeholder 2">
            <a:extLst>
              <a:ext uri="{FF2B5EF4-FFF2-40B4-BE49-F238E27FC236}">
                <a16:creationId xmlns:a16="http://schemas.microsoft.com/office/drawing/2014/main" id="{44373E4D-07C5-468F-A7BD-C7AD22C7764C}"/>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33" name="Group 32">
            <a:extLst>
              <a:ext uri="{FF2B5EF4-FFF2-40B4-BE49-F238E27FC236}">
                <a16:creationId xmlns:a16="http://schemas.microsoft.com/office/drawing/2014/main" id="{DBC6F12F-E651-47EF-873C-C4BCFD73026C}"/>
              </a:ext>
            </a:extLst>
          </p:cNvPr>
          <p:cNvGrpSpPr/>
          <p:nvPr userDrawn="1"/>
        </p:nvGrpSpPr>
        <p:grpSpPr>
          <a:xfrm>
            <a:off x="12275233" y="1"/>
            <a:ext cx="2706315" cy="2781137"/>
            <a:chOff x="3528102" y="847657"/>
            <a:chExt cx="2029736" cy="2085853"/>
          </a:xfrm>
        </p:grpSpPr>
        <p:sp>
          <p:nvSpPr>
            <p:cNvPr id="34" name="Guidance note">
              <a:extLst>
                <a:ext uri="{FF2B5EF4-FFF2-40B4-BE49-F238E27FC236}">
                  <a16:creationId xmlns:a16="http://schemas.microsoft.com/office/drawing/2014/main" id="{F95C3436-B6EE-47A5-8CDF-DFC1CEE6A784}"/>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35" name="Group 34">
              <a:extLst>
                <a:ext uri="{FF2B5EF4-FFF2-40B4-BE49-F238E27FC236}">
                  <a16:creationId xmlns:a16="http://schemas.microsoft.com/office/drawing/2014/main" id="{F50E3572-442E-4063-AED5-829AB7EAA7C3}"/>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36" name="Picture 3">
                <a:extLst>
                  <a:ext uri="{FF2B5EF4-FFF2-40B4-BE49-F238E27FC236}">
                    <a16:creationId xmlns:a16="http://schemas.microsoft.com/office/drawing/2014/main" id="{97890FFF-8342-4E6A-B73E-44D0FCF7A25E}"/>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7" name="Rounded Rectangle 20">
                <a:extLst>
                  <a:ext uri="{FF2B5EF4-FFF2-40B4-BE49-F238E27FC236}">
                    <a16:creationId xmlns:a16="http://schemas.microsoft.com/office/drawing/2014/main" id="{C5F8D64F-558B-4EE8-B969-C40A6125D25D}"/>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9" name="Round Diagonal Corner Rectangle 4">
            <a:extLst>
              <a:ext uri="{FF2B5EF4-FFF2-40B4-BE49-F238E27FC236}">
                <a16:creationId xmlns:a16="http://schemas.microsoft.com/office/drawing/2014/main" id="{DEEFE2A4-9E60-4329-8F38-C8621FA2D86F}"/>
              </a:ext>
            </a:extLst>
          </p:cNvPr>
          <p:cNvSpPr/>
          <p:nvPr userDrawn="1"/>
        </p:nvSpPr>
        <p:spPr>
          <a:xfrm>
            <a:off x="12275234" y="2853769"/>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1450723155"/>
      </p:ext>
    </p:extLst>
  </p:cSld>
  <p:clrMapOvr>
    <a:masterClrMapping/>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8303685" y="1416051"/>
            <a:ext cx="3436199" cy="4605867"/>
          </a:xfrm>
          <a:solidFill>
            <a:schemeClr val="bg1">
              <a:lumMod val="95000"/>
            </a:schemeClr>
          </a:solidFill>
        </p:spPr>
        <p:txBody>
          <a:bodyPr anchor="ctr">
            <a:noAutofit/>
          </a:bodyPr>
          <a:lstStyle>
            <a:lvl1pPr algn="ctr">
              <a:defRPr/>
            </a:lvl1pPr>
          </a:lstStyle>
          <a:p>
            <a:r>
              <a:rPr lang="en-GB"/>
              <a:t>INSERT PICTURE</a:t>
            </a:r>
          </a:p>
        </p:txBody>
      </p:sp>
      <p:sp>
        <p:nvSpPr>
          <p:cNvPr id="2" name="Title 1">
            <a:extLst>
              <a:ext uri="{FF2B5EF4-FFF2-40B4-BE49-F238E27FC236}">
                <a16:creationId xmlns:a16="http://schemas.microsoft.com/office/drawing/2014/main" id="{96A9E21F-48B1-4B1C-A7BD-A425530A3B2D}"/>
              </a:ext>
            </a:extLst>
          </p:cNvPr>
          <p:cNvSpPr>
            <a:spLocks noGrp="1"/>
          </p:cNvSpPr>
          <p:nvPr>
            <p:ph type="title"/>
          </p:nvPr>
        </p:nvSpPr>
        <p:spPr/>
        <p:txBody>
          <a:bodyPr/>
          <a:lstStyle/>
          <a:p>
            <a:r>
              <a:rPr lang="en-US"/>
              <a:t>Click to edit Master title style</a:t>
            </a:r>
            <a:endParaRPr lang="en-GB"/>
          </a:p>
        </p:txBody>
      </p:sp>
      <p:sp>
        <p:nvSpPr>
          <p:cNvPr id="10" name="Text Placeholder 3">
            <a:extLst>
              <a:ext uri="{FF2B5EF4-FFF2-40B4-BE49-F238E27FC236}">
                <a16:creationId xmlns:a16="http://schemas.microsoft.com/office/drawing/2014/main" id="{A5B8ED1A-AF6F-4E25-AAB2-26D9DEBFF562}"/>
              </a:ext>
            </a:extLst>
          </p:cNvPr>
          <p:cNvSpPr>
            <a:spLocks noGrp="1"/>
          </p:cNvSpPr>
          <p:nvPr>
            <p:ph type="body" sz="quarter" idx="16"/>
          </p:nvPr>
        </p:nvSpPr>
        <p:spPr>
          <a:xfrm>
            <a:off x="432001" y="1416668"/>
            <a:ext cx="3456319" cy="2503249"/>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34BB6730-51C5-4FB3-8052-D9905AB1484A}"/>
              </a:ext>
            </a:extLst>
          </p:cNvPr>
          <p:cNvSpPr>
            <a:spLocks noGrp="1"/>
          </p:cNvSpPr>
          <p:nvPr>
            <p:ph type="body" sz="quarter" idx="19"/>
          </p:nvPr>
        </p:nvSpPr>
        <p:spPr>
          <a:xfrm>
            <a:off x="4368800" y="1416668"/>
            <a:ext cx="3456000" cy="2503249"/>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Footer Placeholder 2">
            <a:extLst>
              <a:ext uri="{FF2B5EF4-FFF2-40B4-BE49-F238E27FC236}">
                <a16:creationId xmlns:a16="http://schemas.microsoft.com/office/drawing/2014/main" id="{E89C5F10-0515-49F1-B7E1-FA5D252EBE48}"/>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14" name="Group 13">
            <a:extLst>
              <a:ext uri="{FF2B5EF4-FFF2-40B4-BE49-F238E27FC236}">
                <a16:creationId xmlns:a16="http://schemas.microsoft.com/office/drawing/2014/main" id="{566203AC-F147-41C5-B406-E8249CBBDB54}"/>
              </a:ext>
            </a:extLst>
          </p:cNvPr>
          <p:cNvGrpSpPr/>
          <p:nvPr userDrawn="1"/>
        </p:nvGrpSpPr>
        <p:grpSpPr>
          <a:xfrm>
            <a:off x="12275233" y="1"/>
            <a:ext cx="2706315" cy="2781137"/>
            <a:chOff x="3528102" y="847657"/>
            <a:chExt cx="2029736" cy="2085853"/>
          </a:xfrm>
        </p:grpSpPr>
        <p:sp>
          <p:nvSpPr>
            <p:cNvPr id="15" name="Guidance note">
              <a:extLst>
                <a:ext uri="{FF2B5EF4-FFF2-40B4-BE49-F238E27FC236}">
                  <a16:creationId xmlns:a16="http://schemas.microsoft.com/office/drawing/2014/main" id="{464C2E21-214C-4806-9F3E-C69A825582DD}"/>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6" name="Group 15">
              <a:extLst>
                <a:ext uri="{FF2B5EF4-FFF2-40B4-BE49-F238E27FC236}">
                  <a16:creationId xmlns:a16="http://schemas.microsoft.com/office/drawing/2014/main" id="{DE56EF6B-B396-42F9-B229-E1E18A219AB6}"/>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17" name="Picture 3">
                <a:extLst>
                  <a:ext uri="{FF2B5EF4-FFF2-40B4-BE49-F238E27FC236}">
                    <a16:creationId xmlns:a16="http://schemas.microsoft.com/office/drawing/2014/main" id="{8EB1562C-2ED4-4AC8-AFE4-22D14FADBFFA}"/>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2" name="Rounded Rectangle 20">
                <a:extLst>
                  <a:ext uri="{FF2B5EF4-FFF2-40B4-BE49-F238E27FC236}">
                    <a16:creationId xmlns:a16="http://schemas.microsoft.com/office/drawing/2014/main" id="{E1BE0287-66BC-469E-9977-A30B88F00C15}"/>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23" name="Round Diagonal Corner Rectangle 4">
            <a:extLst>
              <a:ext uri="{FF2B5EF4-FFF2-40B4-BE49-F238E27FC236}">
                <a16:creationId xmlns:a16="http://schemas.microsoft.com/office/drawing/2014/main" id="{529E9B37-4CA4-410B-848A-FE86FF6F9510}"/>
              </a:ext>
            </a:extLst>
          </p:cNvPr>
          <p:cNvSpPr/>
          <p:nvPr userDrawn="1"/>
        </p:nvSpPr>
        <p:spPr>
          <a:xfrm>
            <a:off x="12275234" y="2853769"/>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1974518307"/>
      </p:ext>
    </p:extLst>
  </p:cSld>
  <p:clrMapOvr>
    <a:masterClrMapping/>
  </p:clrMapOvr>
  <p:extLst>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8"/>
            <a:ext cx="3456319" cy="2503249"/>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8"/>
            <a:ext cx="3456000" cy="2503249"/>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a:extLst>
              <a:ext uri="{FF2B5EF4-FFF2-40B4-BE49-F238E27FC236}">
                <a16:creationId xmlns:a16="http://schemas.microsoft.com/office/drawing/2014/main" id="{EC8401A2-6451-4E45-96E0-C555AE389B92}"/>
              </a:ext>
            </a:extLst>
          </p:cNvPr>
          <p:cNvSpPr>
            <a:spLocks noGrp="1"/>
          </p:cNvSpPr>
          <p:nvPr>
            <p:ph type="title"/>
          </p:nvPr>
        </p:nvSpPr>
        <p:spPr/>
        <p:txBody>
          <a:bodyPr/>
          <a:lstStyle/>
          <a:p>
            <a:r>
              <a:rPr lang="en-US"/>
              <a:t>Click to edit Master title style</a:t>
            </a:r>
            <a:endParaRPr lang="en-GB"/>
          </a:p>
        </p:txBody>
      </p:sp>
      <p:sp>
        <p:nvSpPr>
          <p:cNvPr id="12" name="Footer Placeholder 2">
            <a:extLst>
              <a:ext uri="{FF2B5EF4-FFF2-40B4-BE49-F238E27FC236}">
                <a16:creationId xmlns:a16="http://schemas.microsoft.com/office/drawing/2014/main" id="{11993E21-89C4-43F1-B0DA-3D71670B0B04}"/>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13" name="Group 12">
            <a:extLst>
              <a:ext uri="{FF2B5EF4-FFF2-40B4-BE49-F238E27FC236}">
                <a16:creationId xmlns:a16="http://schemas.microsoft.com/office/drawing/2014/main" id="{E2EC9A99-CBD6-4BA5-A71D-10F2DFE9CFA1}"/>
              </a:ext>
            </a:extLst>
          </p:cNvPr>
          <p:cNvGrpSpPr/>
          <p:nvPr userDrawn="1"/>
        </p:nvGrpSpPr>
        <p:grpSpPr>
          <a:xfrm>
            <a:off x="12275233" y="1"/>
            <a:ext cx="2706315" cy="2781137"/>
            <a:chOff x="3528102" y="847657"/>
            <a:chExt cx="2029736" cy="2085853"/>
          </a:xfrm>
        </p:grpSpPr>
        <p:sp>
          <p:nvSpPr>
            <p:cNvPr id="17" name="Guidance note">
              <a:extLst>
                <a:ext uri="{FF2B5EF4-FFF2-40B4-BE49-F238E27FC236}">
                  <a16:creationId xmlns:a16="http://schemas.microsoft.com/office/drawing/2014/main" id="{6ADE5D12-11A2-4CCE-81CB-203511BF5C3F}"/>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8" name="Group 17">
              <a:extLst>
                <a:ext uri="{FF2B5EF4-FFF2-40B4-BE49-F238E27FC236}">
                  <a16:creationId xmlns:a16="http://schemas.microsoft.com/office/drawing/2014/main" id="{E081217D-4EA5-40B0-9EA6-FAD35195E17C}"/>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19" name="Picture 3">
                <a:extLst>
                  <a:ext uri="{FF2B5EF4-FFF2-40B4-BE49-F238E27FC236}">
                    <a16:creationId xmlns:a16="http://schemas.microsoft.com/office/drawing/2014/main" id="{464DB892-B193-4994-87A1-F3005D1BEA0D}"/>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5" name="Rounded Rectangle 20">
                <a:extLst>
                  <a:ext uri="{FF2B5EF4-FFF2-40B4-BE49-F238E27FC236}">
                    <a16:creationId xmlns:a16="http://schemas.microsoft.com/office/drawing/2014/main" id="{4CE544B9-8DF2-4C6C-B878-A4384379E280}"/>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1530161776"/>
      </p:ext>
    </p:extLst>
  </p:cSld>
  <p:clrMapOvr>
    <a:masterClrMapping/>
  </p:clrMapOvr>
  <p:extLst>
    <p:ext uri="{DCECCB84-F9BA-43D5-87BE-67443E8EF086}">
      <p15:sldGuideLst xmlns:p15="http://schemas.microsoft.com/office/powerpoint/2012/main"/>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3552000"/>
          </a:xfrm>
          <a:solidFill>
            <a:srgbClr val="0073CD"/>
          </a:solidFill>
        </p:spPr>
        <p:txBody>
          <a:bodyPr wrap="square" lIns="144000" tIns="108000" rIns="144000" bIns="108000">
            <a:noAutofit/>
          </a:bodyPr>
          <a:lstStyle>
            <a:lvl1pPr>
              <a:spcAft>
                <a:spcPts val="800"/>
              </a:spcAft>
              <a:defRPr>
                <a:solidFill>
                  <a:schemeClr val="bg1"/>
                </a:solidFill>
              </a:defRPr>
            </a:lvl1pPr>
            <a:lvl2pPr>
              <a:spcAft>
                <a:spcPts val="0"/>
              </a:spcAft>
              <a:defRPr sz="2133">
                <a:solidFill>
                  <a:schemeClr val="bg1"/>
                </a:solidFill>
              </a:defRPr>
            </a:lvl2pPr>
            <a:lvl3pPr marL="0" indent="0">
              <a:spcAft>
                <a:spcPts val="0"/>
              </a:spcAft>
              <a:buClr>
                <a:schemeClr val="bg1"/>
              </a:buClr>
              <a:buFontTx/>
              <a:buNone/>
              <a:defRPr sz="2133">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8"/>
            <a:ext cx="3456000" cy="2503249"/>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8"/>
            <a:ext cx="3456000" cy="2503249"/>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a:extLst>
              <a:ext uri="{FF2B5EF4-FFF2-40B4-BE49-F238E27FC236}">
                <a16:creationId xmlns:a16="http://schemas.microsoft.com/office/drawing/2014/main" id="{1896A342-D873-47FF-A0CB-ED762BAF6C05}"/>
              </a:ext>
            </a:extLst>
          </p:cNvPr>
          <p:cNvSpPr>
            <a:spLocks noGrp="1"/>
          </p:cNvSpPr>
          <p:nvPr>
            <p:ph type="title"/>
          </p:nvPr>
        </p:nvSpPr>
        <p:spPr/>
        <p:txBody>
          <a:bodyPr/>
          <a:lstStyle/>
          <a:p>
            <a:r>
              <a:rPr lang="en-US"/>
              <a:t>Click to edit Master title style</a:t>
            </a:r>
            <a:endParaRPr lang="en-GB"/>
          </a:p>
        </p:txBody>
      </p:sp>
      <p:sp>
        <p:nvSpPr>
          <p:cNvPr id="12" name="Footer Placeholder 2">
            <a:extLst>
              <a:ext uri="{FF2B5EF4-FFF2-40B4-BE49-F238E27FC236}">
                <a16:creationId xmlns:a16="http://schemas.microsoft.com/office/drawing/2014/main" id="{F1F48095-532B-4817-BFFB-AF6AF6A81C53}"/>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6" name="Group 25">
            <a:extLst>
              <a:ext uri="{FF2B5EF4-FFF2-40B4-BE49-F238E27FC236}">
                <a16:creationId xmlns:a16="http://schemas.microsoft.com/office/drawing/2014/main" id="{B2F101B0-C15C-4E8B-BCD8-94C6F9FA8B71}"/>
              </a:ext>
            </a:extLst>
          </p:cNvPr>
          <p:cNvGrpSpPr/>
          <p:nvPr userDrawn="1"/>
        </p:nvGrpSpPr>
        <p:grpSpPr>
          <a:xfrm>
            <a:off x="12275233" y="1"/>
            <a:ext cx="2706315" cy="2781137"/>
            <a:chOff x="3528102" y="847657"/>
            <a:chExt cx="2029736" cy="2085853"/>
          </a:xfrm>
        </p:grpSpPr>
        <p:sp>
          <p:nvSpPr>
            <p:cNvPr id="27" name="Guidance note">
              <a:extLst>
                <a:ext uri="{FF2B5EF4-FFF2-40B4-BE49-F238E27FC236}">
                  <a16:creationId xmlns:a16="http://schemas.microsoft.com/office/drawing/2014/main" id="{5019EF20-6B36-43C9-BDEB-3621A64EB545}"/>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8" name="Group 27">
              <a:extLst>
                <a:ext uri="{FF2B5EF4-FFF2-40B4-BE49-F238E27FC236}">
                  <a16:creationId xmlns:a16="http://schemas.microsoft.com/office/drawing/2014/main" id="{B21C0FE1-B9EF-4B93-932D-4FD8C477B3AE}"/>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9" name="Picture 3">
                <a:extLst>
                  <a:ext uri="{FF2B5EF4-FFF2-40B4-BE49-F238E27FC236}">
                    <a16:creationId xmlns:a16="http://schemas.microsoft.com/office/drawing/2014/main" id="{7C1D4B64-6112-4E50-93D6-4D6DF530DF8A}"/>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0" name="Rounded Rectangle 20">
                <a:extLst>
                  <a:ext uri="{FF2B5EF4-FFF2-40B4-BE49-F238E27FC236}">
                    <a16:creationId xmlns:a16="http://schemas.microsoft.com/office/drawing/2014/main" id="{4E55863B-5F7C-47FB-BB27-4E84CB7B252B}"/>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3536664044"/>
      </p:ext>
    </p:extLst>
  </p:cSld>
  <p:clrMapOvr>
    <a:masterClrMapping/>
  </p:clrMapOvr>
  <p:extLst>
    <p:ext uri="{DCECCB84-F9BA-43D5-87BE-67443E8EF086}">
      <p15:sldGuideLst xmlns:p15="http://schemas.microsoft.com/office/powerpoint/2012/main"/>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8"/>
            <a:ext cx="3456000" cy="2503249"/>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8"/>
            <a:ext cx="3456000" cy="2503249"/>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a:extLst>
              <a:ext uri="{FF2B5EF4-FFF2-40B4-BE49-F238E27FC236}">
                <a16:creationId xmlns:a16="http://schemas.microsoft.com/office/drawing/2014/main" id="{CDD6B893-85E5-4E35-9461-E7E97ADE1D4A}"/>
              </a:ext>
            </a:extLst>
          </p:cNvPr>
          <p:cNvSpPr>
            <a:spLocks noGrp="1"/>
          </p:cNvSpPr>
          <p:nvPr>
            <p:ph type="title"/>
          </p:nvPr>
        </p:nvSpPr>
        <p:spPr/>
        <p:txBody>
          <a:bodyPr/>
          <a:lstStyle/>
          <a:p>
            <a:r>
              <a:rPr lang="en-US"/>
              <a:t>Click to edit Master title style</a:t>
            </a:r>
            <a:endParaRPr lang="en-GB"/>
          </a:p>
        </p:txBody>
      </p:sp>
      <p:sp>
        <p:nvSpPr>
          <p:cNvPr id="13" name="Text Placeholder 3">
            <a:extLst>
              <a:ext uri="{FF2B5EF4-FFF2-40B4-BE49-F238E27FC236}">
                <a16:creationId xmlns:a16="http://schemas.microsoft.com/office/drawing/2014/main" id="{22177FB2-8BB7-4D7D-AD52-7C859E8DFE46}"/>
              </a:ext>
            </a:extLst>
          </p:cNvPr>
          <p:cNvSpPr>
            <a:spLocks noGrp="1"/>
          </p:cNvSpPr>
          <p:nvPr>
            <p:ph type="body" sz="quarter" idx="16"/>
          </p:nvPr>
        </p:nvSpPr>
        <p:spPr>
          <a:xfrm>
            <a:off x="8304000" y="1416667"/>
            <a:ext cx="3456000" cy="3552000"/>
          </a:xfrm>
          <a:solidFill>
            <a:srgbClr val="0073CD"/>
          </a:solidFill>
        </p:spPr>
        <p:txBody>
          <a:bodyPr wrap="square" lIns="144000" tIns="108000" rIns="144000" bIns="108000">
            <a:noAutofit/>
          </a:bodyPr>
          <a:lstStyle>
            <a:lvl1pPr>
              <a:spcAft>
                <a:spcPts val="800"/>
              </a:spcAft>
              <a:defRPr sz="2400">
                <a:solidFill>
                  <a:schemeClr val="bg1"/>
                </a:solidFill>
              </a:defRPr>
            </a:lvl1pPr>
            <a:lvl2pPr>
              <a:spcAft>
                <a:spcPts val="0"/>
              </a:spcAft>
              <a:defRPr sz="2133">
                <a:solidFill>
                  <a:schemeClr val="bg1"/>
                </a:solidFill>
              </a:defRPr>
            </a:lvl2pPr>
            <a:lvl3pPr marL="0" indent="0">
              <a:spcAft>
                <a:spcPts val="0"/>
              </a:spcAft>
              <a:buClr>
                <a:schemeClr val="bg1"/>
              </a:buClr>
              <a:buFontTx/>
              <a:buNone/>
              <a:defRPr sz="2133">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p:txBody>
      </p:sp>
      <p:sp>
        <p:nvSpPr>
          <p:cNvPr id="16" name="Footer Placeholder 2">
            <a:extLst>
              <a:ext uri="{FF2B5EF4-FFF2-40B4-BE49-F238E27FC236}">
                <a16:creationId xmlns:a16="http://schemas.microsoft.com/office/drawing/2014/main" id="{CC0BFDE7-E46E-4D15-A8FA-219C8CB4D49F}"/>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7" name="Group 26">
            <a:extLst>
              <a:ext uri="{FF2B5EF4-FFF2-40B4-BE49-F238E27FC236}">
                <a16:creationId xmlns:a16="http://schemas.microsoft.com/office/drawing/2014/main" id="{A6F0B578-E378-46F0-A4C9-1552A629C76D}"/>
              </a:ext>
            </a:extLst>
          </p:cNvPr>
          <p:cNvGrpSpPr/>
          <p:nvPr userDrawn="1"/>
        </p:nvGrpSpPr>
        <p:grpSpPr>
          <a:xfrm>
            <a:off x="12275233" y="1"/>
            <a:ext cx="2706315" cy="2781137"/>
            <a:chOff x="3528102" y="847657"/>
            <a:chExt cx="2029736" cy="2085853"/>
          </a:xfrm>
        </p:grpSpPr>
        <p:sp>
          <p:nvSpPr>
            <p:cNvPr id="28" name="Guidance note">
              <a:extLst>
                <a:ext uri="{FF2B5EF4-FFF2-40B4-BE49-F238E27FC236}">
                  <a16:creationId xmlns:a16="http://schemas.microsoft.com/office/drawing/2014/main" id="{F2DEB423-320E-404F-8B3B-CCFAFB4B5554}"/>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9" name="Group 28">
              <a:extLst>
                <a:ext uri="{FF2B5EF4-FFF2-40B4-BE49-F238E27FC236}">
                  <a16:creationId xmlns:a16="http://schemas.microsoft.com/office/drawing/2014/main" id="{E3BE6250-E57A-419B-A962-5A85632A71B4}"/>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30" name="Picture 3">
                <a:extLst>
                  <a:ext uri="{FF2B5EF4-FFF2-40B4-BE49-F238E27FC236}">
                    <a16:creationId xmlns:a16="http://schemas.microsoft.com/office/drawing/2014/main" id="{3815D591-B560-4B71-ACE3-786F10B3EDF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1" name="Rounded Rectangle 20">
                <a:extLst>
                  <a:ext uri="{FF2B5EF4-FFF2-40B4-BE49-F238E27FC236}">
                    <a16:creationId xmlns:a16="http://schemas.microsoft.com/office/drawing/2014/main" id="{D9C85BF9-7030-4B6C-A627-472B55A9DB32}"/>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3386092786"/>
      </p:ext>
    </p:extLst>
  </p:cSld>
  <p:clrMapOvr>
    <a:masterClrMapping/>
  </p:clrMapOvr>
  <p:extLst>
    <p:ext uri="{DCECCB84-F9BA-43D5-87BE-67443E8EF086}">
      <p15:sldGuideLst xmlns:p15="http://schemas.microsoft.com/office/powerpoint/2012/main"/>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Key messag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B24DF50-EEA0-4A06-8714-8D21D9F9F140}"/>
              </a:ext>
            </a:extLst>
          </p:cNvPr>
          <p:cNvSpPr>
            <a:spLocks noGrp="1"/>
          </p:cNvSpPr>
          <p:nvPr>
            <p:ph type="ftr" sz="quarter" idx="10"/>
          </p:nvPr>
        </p:nvSpPr>
        <p:spPr/>
        <p:txBody>
          <a:bodyPr/>
          <a:lstStyle>
            <a:lvl1pPr>
              <a:defRPr b="0"/>
            </a:lvl1pPr>
          </a:lstStyle>
          <a:p>
            <a:pPr>
              <a:tabLst>
                <a:tab pos="1318651" algn="l"/>
              </a:tabLst>
            </a:pPr>
            <a:r>
              <a:rPr lang="fr-FR"/>
              <a:t>| [Insert document title] | [Insert date]</a:t>
            </a:r>
          </a:p>
        </p:txBody>
      </p:sp>
      <p:sp>
        <p:nvSpPr>
          <p:cNvPr id="5" name="Text Placeholder 4">
            <a:extLst>
              <a:ext uri="{FF2B5EF4-FFF2-40B4-BE49-F238E27FC236}">
                <a16:creationId xmlns:a16="http://schemas.microsoft.com/office/drawing/2014/main" id="{A84F1565-A4B3-45DC-B4DE-67F62117E509}"/>
              </a:ext>
            </a:extLst>
          </p:cNvPr>
          <p:cNvSpPr>
            <a:spLocks noGrp="1"/>
          </p:cNvSpPr>
          <p:nvPr>
            <p:ph type="body" sz="quarter" idx="11"/>
          </p:nvPr>
        </p:nvSpPr>
        <p:spPr>
          <a:xfrm>
            <a:off x="430374" y="1424518"/>
            <a:ext cx="7392828" cy="25032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3">
            <a:extLst>
              <a:ext uri="{FF2B5EF4-FFF2-40B4-BE49-F238E27FC236}">
                <a16:creationId xmlns:a16="http://schemas.microsoft.com/office/drawing/2014/main" id="{F0DD9BE2-305C-49B6-A828-7CE17E3814A4}"/>
              </a:ext>
            </a:extLst>
          </p:cNvPr>
          <p:cNvSpPr>
            <a:spLocks noGrp="1"/>
          </p:cNvSpPr>
          <p:nvPr>
            <p:ph type="title"/>
          </p:nvPr>
        </p:nvSpPr>
        <p:spPr/>
        <p:txBody>
          <a:bodyPr/>
          <a:lstStyle/>
          <a:p>
            <a:r>
              <a:rPr lang="en-US"/>
              <a:t>Click to edit Master title style</a:t>
            </a:r>
            <a:endParaRPr lang="en-GB"/>
          </a:p>
        </p:txBody>
      </p:sp>
      <p:grpSp>
        <p:nvGrpSpPr>
          <p:cNvPr id="16" name="Group 15">
            <a:extLst>
              <a:ext uri="{FF2B5EF4-FFF2-40B4-BE49-F238E27FC236}">
                <a16:creationId xmlns:a16="http://schemas.microsoft.com/office/drawing/2014/main" id="{D3A5251B-0820-4ADA-9A19-8246D2702489}"/>
              </a:ext>
            </a:extLst>
          </p:cNvPr>
          <p:cNvGrpSpPr/>
          <p:nvPr userDrawn="1"/>
        </p:nvGrpSpPr>
        <p:grpSpPr>
          <a:xfrm>
            <a:off x="12275233" y="1"/>
            <a:ext cx="2706315" cy="2781137"/>
            <a:chOff x="3528102" y="847657"/>
            <a:chExt cx="2029736" cy="2085853"/>
          </a:xfrm>
        </p:grpSpPr>
        <p:sp>
          <p:nvSpPr>
            <p:cNvPr id="17" name="Guidance note">
              <a:extLst>
                <a:ext uri="{FF2B5EF4-FFF2-40B4-BE49-F238E27FC236}">
                  <a16:creationId xmlns:a16="http://schemas.microsoft.com/office/drawing/2014/main" id="{312A308F-3064-47BA-AC60-32EDEEDAB44B}"/>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8" name="Group 17">
              <a:extLst>
                <a:ext uri="{FF2B5EF4-FFF2-40B4-BE49-F238E27FC236}">
                  <a16:creationId xmlns:a16="http://schemas.microsoft.com/office/drawing/2014/main" id="{2FAF13CC-EB75-491E-ADC5-099192BFB81F}"/>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19" name="Picture 3">
                <a:extLst>
                  <a:ext uri="{FF2B5EF4-FFF2-40B4-BE49-F238E27FC236}">
                    <a16:creationId xmlns:a16="http://schemas.microsoft.com/office/drawing/2014/main" id="{A9488914-4AA4-477A-966D-3FA45BA9AD04}"/>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0" name="Rounded Rectangle 20">
                <a:extLst>
                  <a:ext uri="{FF2B5EF4-FFF2-40B4-BE49-F238E27FC236}">
                    <a16:creationId xmlns:a16="http://schemas.microsoft.com/office/drawing/2014/main" id="{6261C382-D82C-4A0D-BCAA-2DFF1F81BFD8}"/>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2955637179"/>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endParaRP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8"/>
            <a:ext cx="7392000" cy="2503249"/>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a:extLst>
              <a:ext uri="{FF2B5EF4-FFF2-40B4-BE49-F238E27FC236}">
                <a16:creationId xmlns:a16="http://schemas.microsoft.com/office/drawing/2014/main" id="{CE55748E-1187-40E6-90FF-F8CB13BAB095}"/>
              </a:ext>
            </a:extLst>
          </p:cNvPr>
          <p:cNvSpPr>
            <a:spLocks noGrp="1"/>
          </p:cNvSpPr>
          <p:nvPr>
            <p:ph type="title"/>
          </p:nvPr>
        </p:nvSpPr>
        <p:spPr/>
        <p:txBody>
          <a:bodyPr/>
          <a:lstStyle/>
          <a:p>
            <a:r>
              <a:rPr lang="en-US"/>
              <a:t>Click to edit Master title style</a:t>
            </a:r>
            <a:endParaRPr lang="en-GB"/>
          </a:p>
        </p:txBody>
      </p:sp>
      <p:sp>
        <p:nvSpPr>
          <p:cNvPr id="13" name="Footer Placeholder 2">
            <a:extLst>
              <a:ext uri="{FF2B5EF4-FFF2-40B4-BE49-F238E27FC236}">
                <a16:creationId xmlns:a16="http://schemas.microsoft.com/office/drawing/2014/main" id="{1060961F-7E65-4122-8275-120EE663A964}"/>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5" name="Group 24">
            <a:extLst>
              <a:ext uri="{FF2B5EF4-FFF2-40B4-BE49-F238E27FC236}">
                <a16:creationId xmlns:a16="http://schemas.microsoft.com/office/drawing/2014/main" id="{5D1AD628-1E99-41AE-A4DE-E8D47E3F2A00}"/>
              </a:ext>
            </a:extLst>
          </p:cNvPr>
          <p:cNvGrpSpPr/>
          <p:nvPr userDrawn="1"/>
        </p:nvGrpSpPr>
        <p:grpSpPr>
          <a:xfrm>
            <a:off x="12275233" y="1"/>
            <a:ext cx="2706315" cy="2781137"/>
            <a:chOff x="3528102" y="847657"/>
            <a:chExt cx="2029736" cy="2085853"/>
          </a:xfrm>
        </p:grpSpPr>
        <p:sp>
          <p:nvSpPr>
            <p:cNvPr id="26" name="Guidance note">
              <a:extLst>
                <a:ext uri="{FF2B5EF4-FFF2-40B4-BE49-F238E27FC236}">
                  <a16:creationId xmlns:a16="http://schemas.microsoft.com/office/drawing/2014/main" id="{C3AD16BC-865F-4730-B576-3924C11BBB5C}"/>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7" name="Group 26">
              <a:extLst>
                <a:ext uri="{FF2B5EF4-FFF2-40B4-BE49-F238E27FC236}">
                  <a16:creationId xmlns:a16="http://schemas.microsoft.com/office/drawing/2014/main" id="{8918825A-E661-4165-AFAF-DF026ACCBF7D}"/>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8" name="Picture 3">
                <a:extLst>
                  <a:ext uri="{FF2B5EF4-FFF2-40B4-BE49-F238E27FC236}">
                    <a16:creationId xmlns:a16="http://schemas.microsoft.com/office/drawing/2014/main" id="{D670EEFD-71A1-460B-93B0-010CABE4F6E0}"/>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8490A9-DA83-4553-86AD-17100E2D20AB}"/>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1" name="Guidance note">
            <a:extLst>
              <a:ext uri="{FF2B5EF4-FFF2-40B4-BE49-F238E27FC236}">
                <a16:creationId xmlns:a16="http://schemas.microsoft.com/office/drawing/2014/main" id="{00BC0673-5213-4DA3-BE67-C1DB97C4A10F}"/>
              </a:ext>
            </a:extLst>
          </p:cNvPr>
          <p:cNvSpPr/>
          <p:nvPr userDrawn="1"/>
        </p:nvSpPr>
        <p:spPr>
          <a:xfrm>
            <a:off x="12275233" y="2890202"/>
            <a:ext cx="2706315" cy="1328044"/>
          </a:xfrm>
          <a:prstGeom prst="rect">
            <a:avLst/>
          </a:prstGeom>
          <a:solidFill>
            <a:sysClr val="window" lastClr="FFFFFF">
              <a:lumMod val="95000"/>
            </a:sysClr>
          </a:solidFill>
          <a:ln w="6350" cap="flat" cmpd="sng" algn="ctr">
            <a:noFill/>
            <a:prstDash val="solid"/>
            <a:miter lim="800000"/>
          </a:ln>
          <a:effectLst/>
        </p:spPr>
        <p:txBody>
          <a:bodyPr wrap="square" lIns="48000" tIns="48000" rIns="48000" bIns="48000" rtlCol="0" anchor="t" anchorCtr="0">
            <a:spAutoFit/>
          </a:bodyPr>
          <a:lstStyle/>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Insert a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chart icon and select the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On the Insert tab choose ‘Chart’ and from the available options choose the type of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Format the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the chart title text box</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source and notes</a:t>
            </a:r>
          </a:p>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existing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existing chart and delete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steps for inserting a chart above</a:t>
            </a:r>
          </a:p>
        </p:txBody>
      </p:sp>
    </p:spTree>
    <p:extLst>
      <p:ext uri="{BB962C8B-B14F-4D97-AF65-F5344CB8AC3E}">
        <p14:creationId xmlns:p14="http://schemas.microsoft.com/office/powerpoint/2010/main" val="827780126"/>
      </p:ext>
    </p:extLst>
  </p:cSld>
  <p:clrMapOvr>
    <a:masterClrMapping/>
  </p:clrMapOvr>
  <p:extLst>
    <p:ext uri="{DCECCB84-F9BA-43D5-87BE-67443E8EF086}">
      <p15:sldGuideLst xmlns:p15="http://schemas.microsoft.com/office/powerpoint/2012/main"/>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8"/>
            <a:ext cx="3456000" cy="2503249"/>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8"/>
            <a:ext cx="3456000" cy="2503249"/>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endParaRPr/>
          </a:p>
        </p:txBody>
      </p:sp>
      <p:sp>
        <p:nvSpPr>
          <p:cNvPr id="3" name="Title 2">
            <a:extLst>
              <a:ext uri="{FF2B5EF4-FFF2-40B4-BE49-F238E27FC236}">
                <a16:creationId xmlns:a16="http://schemas.microsoft.com/office/drawing/2014/main" id="{05803B18-A6C4-48D8-9A57-624954E4C422}"/>
              </a:ext>
            </a:extLst>
          </p:cNvPr>
          <p:cNvSpPr>
            <a:spLocks noGrp="1"/>
          </p:cNvSpPr>
          <p:nvPr>
            <p:ph type="title"/>
          </p:nvPr>
        </p:nvSpPr>
        <p:spPr/>
        <p:txBody>
          <a:bodyPr/>
          <a:lstStyle/>
          <a:p>
            <a:r>
              <a:rPr lang="en-US"/>
              <a:t>Click to edit Master title style</a:t>
            </a:r>
            <a:endParaRPr lang="en-GB"/>
          </a:p>
        </p:txBody>
      </p:sp>
      <p:sp>
        <p:nvSpPr>
          <p:cNvPr id="13" name="Footer Placeholder 2">
            <a:extLst>
              <a:ext uri="{FF2B5EF4-FFF2-40B4-BE49-F238E27FC236}">
                <a16:creationId xmlns:a16="http://schemas.microsoft.com/office/drawing/2014/main" id="{03A40AB7-029F-4311-80FC-0AAAE2F69DD3}"/>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7" name="Group 26">
            <a:extLst>
              <a:ext uri="{FF2B5EF4-FFF2-40B4-BE49-F238E27FC236}">
                <a16:creationId xmlns:a16="http://schemas.microsoft.com/office/drawing/2014/main" id="{FD78705A-DCC5-4C39-8BC7-0071FE0B6E9D}"/>
              </a:ext>
            </a:extLst>
          </p:cNvPr>
          <p:cNvGrpSpPr/>
          <p:nvPr userDrawn="1"/>
        </p:nvGrpSpPr>
        <p:grpSpPr>
          <a:xfrm>
            <a:off x="12275233" y="1"/>
            <a:ext cx="2706315" cy="2781137"/>
            <a:chOff x="3528102" y="847657"/>
            <a:chExt cx="2029736" cy="2085853"/>
          </a:xfrm>
        </p:grpSpPr>
        <p:sp>
          <p:nvSpPr>
            <p:cNvPr id="28" name="Guidance note">
              <a:extLst>
                <a:ext uri="{FF2B5EF4-FFF2-40B4-BE49-F238E27FC236}">
                  <a16:creationId xmlns:a16="http://schemas.microsoft.com/office/drawing/2014/main" id="{C6E2522F-9DAA-41D3-8636-CA2AD6DF26DE}"/>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9" name="Group 28">
              <a:extLst>
                <a:ext uri="{FF2B5EF4-FFF2-40B4-BE49-F238E27FC236}">
                  <a16:creationId xmlns:a16="http://schemas.microsoft.com/office/drawing/2014/main" id="{BF8CA62A-2C50-48E5-8954-5C3104C2B475}"/>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31" name="Picture 3">
                <a:extLst>
                  <a:ext uri="{FF2B5EF4-FFF2-40B4-BE49-F238E27FC236}">
                    <a16:creationId xmlns:a16="http://schemas.microsoft.com/office/drawing/2014/main" id="{37ACEAC6-5EC9-49C5-A059-7A0DC1FCC3D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13E90BA5-7852-4BC3-A7C6-1D57B4B47762}"/>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3" name="Guidance note">
            <a:extLst>
              <a:ext uri="{FF2B5EF4-FFF2-40B4-BE49-F238E27FC236}">
                <a16:creationId xmlns:a16="http://schemas.microsoft.com/office/drawing/2014/main" id="{395CA386-D2EE-45ED-B3EB-20DC32FFECC9}"/>
              </a:ext>
            </a:extLst>
          </p:cNvPr>
          <p:cNvSpPr/>
          <p:nvPr userDrawn="1"/>
        </p:nvSpPr>
        <p:spPr>
          <a:xfrm>
            <a:off x="12275233" y="2890202"/>
            <a:ext cx="2706315" cy="1328044"/>
          </a:xfrm>
          <a:prstGeom prst="rect">
            <a:avLst/>
          </a:prstGeom>
          <a:solidFill>
            <a:sysClr val="window" lastClr="FFFFFF">
              <a:lumMod val="95000"/>
            </a:sysClr>
          </a:solidFill>
          <a:ln w="6350" cap="flat" cmpd="sng" algn="ctr">
            <a:noFill/>
            <a:prstDash val="solid"/>
            <a:miter lim="800000"/>
          </a:ln>
          <a:effectLst/>
        </p:spPr>
        <p:txBody>
          <a:bodyPr wrap="square" lIns="48000" tIns="48000" rIns="48000" bIns="48000" rtlCol="0" anchor="t" anchorCtr="0">
            <a:spAutoFit/>
          </a:bodyPr>
          <a:lstStyle/>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Insert a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chart icon and select the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On the Insert tab choose ‘Chart’ and from the available options choose the type of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Format the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the chart title text box</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source and notes</a:t>
            </a:r>
          </a:p>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existing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existing chart and delete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steps for inserting a chart above</a:t>
            </a:r>
          </a:p>
        </p:txBody>
      </p:sp>
    </p:spTree>
    <p:extLst>
      <p:ext uri="{BB962C8B-B14F-4D97-AF65-F5344CB8AC3E}">
        <p14:creationId xmlns:p14="http://schemas.microsoft.com/office/powerpoint/2010/main" val="1039838860"/>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70677939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Full chart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D820A5-9B9A-4B03-84D6-6834D49C12D6}"/>
              </a:ext>
            </a:extLst>
          </p:cNvPr>
          <p:cNvSpPr>
            <a:spLocks noGrp="1"/>
          </p:cNvSpPr>
          <p:nvPr>
            <p:ph type="title"/>
          </p:nvPr>
        </p:nvSpPr>
        <p:spPr/>
        <p:txBody>
          <a:bodyPr/>
          <a:lstStyle/>
          <a:p>
            <a:r>
              <a:rPr lang="en-US"/>
              <a:t>Click to edit Master title style</a:t>
            </a:r>
            <a:endParaRPr lang="en-GB"/>
          </a:p>
        </p:txBody>
      </p:sp>
      <p:sp>
        <p:nvSpPr>
          <p:cNvPr id="4" name="Chart Placeholder 5">
            <a:extLst>
              <a:ext uri="{FF2B5EF4-FFF2-40B4-BE49-F238E27FC236}">
                <a16:creationId xmlns:a16="http://schemas.microsoft.com/office/drawing/2014/main" id="{BB756EA4-8862-4B57-AC57-F64C8CF382CB}"/>
              </a:ext>
            </a:extLst>
          </p:cNvPr>
          <p:cNvSpPr>
            <a:spLocks noGrp="1"/>
          </p:cNvSpPr>
          <p:nvPr>
            <p:ph type="chart" sz="quarter" idx="15" hasCustomPrompt="1"/>
          </p:nvPr>
        </p:nvSpPr>
        <p:spPr>
          <a:xfrm>
            <a:off x="431800" y="1416667"/>
            <a:ext cx="11328000" cy="4605251"/>
          </a:xfrm>
          <a:prstGeom prst="rect">
            <a:avLst/>
          </a:prstGeom>
        </p:spPr>
        <p:txBody>
          <a:bodyPr>
            <a:noAutofit/>
          </a:bodyPr>
          <a:lstStyle>
            <a:lvl1pPr>
              <a:defRPr>
                <a:solidFill>
                  <a:schemeClr val="accent1"/>
                </a:solidFill>
              </a:defRPr>
            </a:lvl1pPr>
          </a:lstStyle>
          <a:p>
            <a:r>
              <a:rPr lang="en-GB"/>
              <a:t> </a:t>
            </a:r>
          </a:p>
        </p:txBody>
      </p:sp>
      <p:sp>
        <p:nvSpPr>
          <p:cNvPr id="6" name="Footer Placeholder 2">
            <a:extLst>
              <a:ext uri="{FF2B5EF4-FFF2-40B4-BE49-F238E27FC236}">
                <a16:creationId xmlns:a16="http://schemas.microsoft.com/office/drawing/2014/main" id="{191E4EDE-F73E-4D47-BE09-9DA6C9935901}"/>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sp>
        <p:nvSpPr>
          <p:cNvPr id="12" name="Guidance note">
            <a:extLst>
              <a:ext uri="{FF2B5EF4-FFF2-40B4-BE49-F238E27FC236}">
                <a16:creationId xmlns:a16="http://schemas.microsoft.com/office/drawing/2014/main" id="{DF4D906A-19FE-4A37-9F71-EBD603DB8313}"/>
              </a:ext>
            </a:extLst>
          </p:cNvPr>
          <p:cNvSpPr/>
          <p:nvPr userDrawn="1"/>
        </p:nvSpPr>
        <p:spPr>
          <a:xfrm>
            <a:off x="12275233" y="1"/>
            <a:ext cx="2706315" cy="1328044"/>
          </a:xfrm>
          <a:prstGeom prst="rect">
            <a:avLst/>
          </a:prstGeom>
          <a:solidFill>
            <a:sysClr val="window" lastClr="FFFFFF">
              <a:lumMod val="95000"/>
            </a:sysClr>
          </a:solidFill>
          <a:ln w="6350" cap="flat" cmpd="sng" algn="ctr">
            <a:noFill/>
            <a:prstDash val="solid"/>
            <a:miter lim="800000"/>
          </a:ln>
          <a:effectLst/>
        </p:spPr>
        <p:txBody>
          <a:bodyPr wrap="square" lIns="48000" tIns="48000" rIns="48000" bIns="48000" rtlCol="0" anchor="t" anchorCtr="0">
            <a:spAutoFit/>
          </a:bodyPr>
          <a:lstStyle/>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Insert a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chart icon and select the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On the Insert tab choose ‘Chart’ and from the available options choose the type of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Format the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the chart title text box</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source and notes</a:t>
            </a:r>
          </a:p>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existing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existing chart and delete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steps for inserting a chart above</a:t>
            </a:r>
          </a:p>
        </p:txBody>
      </p:sp>
    </p:spTree>
    <p:extLst>
      <p:ext uri="{BB962C8B-B14F-4D97-AF65-F5344CB8AC3E}">
        <p14:creationId xmlns:p14="http://schemas.microsoft.com/office/powerpoint/2010/main" val="2185509227"/>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endParaRPr/>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8"/>
            <a:ext cx="3456000" cy="2503249"/>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Title 2">
            <a:extLst>
              <a:ext uri="{FF2B5EF4-FFF2-40B4-BE49-F238E27FC236}">
                <a16:creationId xmlns:a16="http://schemas.microsoft.com/office/drawing/2014/main" id="{44F3D2E9-D3DF-4073-8942-F51EDC9F9BC9}"/>
              </a:ext>
            </a:extLst>
          </p:cNvPr>
          <p:cNvSpPr>
            <a:spLocks noGrp="1"/>
          </p:cNvSpPr>
          <p:nvPr>
            <p:ph type="title"/>
          </p:nvPr>
        </p:nvSpPr>
        <p:spPr/>
        <p:txBody>
          <a:bodyPr/>
          <a:lstStyle/>
          <a:p>
            <a:r>
              <a:rPr lang="en-US"/>
              <a:t>Click to edit Master title style</a:t>
            </a:r>
            <a:endParaRPr lang="en-GB"/>
          </a:p>
        </p:txBody>
      </p:sp>
      <p:sp>
        <p:nvSpPr>
          <p:cNvPr id="17" name="Footer Placeholder 2">
            <a:extLst>
              <a:ext uri="{FF2B5EF4-FFF2-40B4-BE49-F238E27FC236}">
                <a16:creationId xmlns:a16="http://schemas.microsoft.com/office/drawing/2014/main" id="{B8E8D2DA-923C-46FD-AE23-D8997A885C17}"/>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4" name="Group 23">
            <a:extLst>
              <a:ext uri="{FF2B5EF4-FFF2-40B4-BE49-F238E27FC236}">
                <a16:creationId xmlns:a16="http://schemas.microsoft.com/office/drawing/2014/main" id="{554C5F39-EE55-4150-AE38-A7A999F3BA25}"/>
              </a:ext>
            </a:extLst>
          </p:cNvPr>
          <p:cNvGrpSpPr/>
          <p:nvPr userDrawn="1"/>
        </p:nvGrpSpPr>
        <p:grpSpPr>
          <a:xfrm>
            <a:off x="12275233" y="1"/>
            <a:ext cx="2706315" cy="2781137"/>
            <a:chOff x="3528102" y="847657"/>
            <a:chExt cx="2029736" cy="2085853"/>
          </a:xfrm>
        </p:grpSpPr>
        <p:sp>
          <p:nvSpPr>
            <p:cNvPr id="25" name="Guidance note">
              <a:extLst>
                <a:ext uri="{FF2B5EF4-FFF2-40B4-BE49-F238E27FC236}">
                  <a16:creationId xmlns:a16="http://schemas.microsoft.com/office/drawing/2014/main" id="{025D7FB3-CF69-4E08-8922-003EB4E3975F}"/>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26" name="Group 25">
              <a:extLst>
                <a:ext uri="{FF2B5EF4-FFF2-40B4-BE49-F238E27FC236}">
                  <a16:creationId xmlns:a16="http://schemas.microsoft.com/office/drawing/2014/main" id="{528045C4-A569-4BC0-A2C6-680DA6826114}"/>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7" name="Picture 3">
                <a:extLst>
                  <a:ext uri="{FF2B5EF4-FFF2-40B4-BE49-F238E27FC236}">
                    <a16:creationId xmlns:a16="http://schemas.microsoft.com/office/drawing/2014/main" id="{0FD70A2C-539C-4A23-AF36-00B08ACFA1A3}"/>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A36B5CC0-766A-45B5-97A8-7C56DFCFC8EE}"/>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29" name="Guidance note">
            <a:extLst>
              <a:ext uri="{FF2B5EF4-FFF2-40B4-BE49-F238E27FC236}">
                <a16:creationId xmlns:a16="http://schemas.microsoft.com/office/drawing/2014/main" id="{9FC3F62A-60AD-47BF-8C6C-EA4FD3505A95}"/>
              </a:ext>
            </a:extLst>
          </p:cNvPr>
          <p:cNvSpPr/>
          <p:nvPr userDrawn="1"/>
        </p:nvSpPr>
        <p:spPr>
          <a:xfrm>
            <a:off x="12275233" y="2890202"/>
            <a:ext cx="2706315" cy="1328044"/>
          </a:xfrm>
          <a:prstGeom prst="rect">
            <a:avLst/>
          </a:prstGeom>
          <a:solidFill>
            <a:sysClr val="window" lastClr="FFFFFF">
              <a:lumMod val="95000"/>
            </a:sysClr>
          </a:solidFill>
          <a:ln w="6350" cap="flat" cmpd="sng" algn="ctr">
            <a:noFill/>
            <a:prstDash val="solid"/>
            <a:miter lim="800000"/>
          </a:ln>
          <a:effectLst/>
        </p:spPr>
        <p:txBody>
          <a:bodyPr wrap="square" lIns="48000" tIns="48000" rIns="48000" bIns="48000" rtlCol="0" anchor="t" anchorCtr="0">
            <a:spAutoFit/>
          </a:bodyPr>
          <a:lstStyle/>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Insert a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chart icon and select the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On the Insert tab choose ‘Chart’ and from the available options choose the type of chart you require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Format the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the chart title text box</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source and notes</a:t>
            </a:r>
          </a:p>
          <a:p>
            <a:pPr marL="0" marR="0" lvl="2" indent="0" defTabSz="1219170" eaLnBrk="1" fontAlgn="auto" latinLnBrk="0" hangingPunct="1">
              <a:lnSpc>
                <a:spcPct val="100000"/>
              </a:lnSpc>
              <a:spcBef>
                <a:spcPts val="0"/>
              </a:spcBef>
              <a:spcAft>
                <a:spcPts val="0"/>
              </a:spcAft>
              <a:buClr>
                <a:srgbClr val="4472C4"/>
              </a:buClr>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Update existing chart</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existing chart and delete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steps for inserting a chart above</a:t>
            </a:r>
          </a:p>
        </p:txBody>
      </p:sp>
    </p:spTree>
    <p:extLst>
      <p:ext uri="{BB962C8B-B14F-4D97-AF65-F5344CB8AC3E}">
        <p14:creationId xmlns:p14="http://schemas.microsoft.com/office/powerpoint/2010/main" val="287458905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V x 1">
    <p:spTree>
      <p:nvGrpSpPr>
        <p:cNvPr id="1" name=""/>
        <p:cNvGrpSpPr/>
        <p:nvPr/>
      </p:nvGrpSpPr>
      <p:grpSpPr>
        <a:xfrm>
          <a:off x="0" y="0"/>
          <a:ext cx="0" cy="0"/>
          <a:chOff x="0" y="0"/>
          <a:chExt cx="0" cy="0"/>
        </a:xfrm>
      </p:grpSpPr>
      <p:sp>
        <p:nvSpPr>
          <p:cNvPr id="20" name="Text Placeholder 3">
            <a:extLst>
              <a:ext uri="{FF2B5EF4-FFF2-40B4-BE49-F238E27FC236}">
                <a16:creationId xmlns:a16="http://schemas.microsoft.com/office/drawing/2014/main" id="{F5B49068-D080-4ACE-BA89-F101FF74DD61}"/>
              </a:ext>
            </a:extLst>
          </p:cNvPr>
          <p:cNvSpPr>
            <a:spLocks noGrp="1"/>
          </p:cNvSpPr>
          <p:nvPr>
            <p:ph type="body" sz="quarter" idx="18"/>
          </p:nvPr>
        </p:nvSpPr>
        <p:spPr>
          <a:xfrm>
            <a:off x="4368000" y="1416668"/>
            <a:ext cx="3456000" cy="2503249"/>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1" name="Text Placeholder 4">
            <a:extLst>
              <a:ext uri="{FF2B5EF4-FFF2-40B4-BE49-F238E27FC236}">
                <a16:creationId xmlns:a16="http://schemas.microsoft.com/office/drawing/2014/main" id="{A230DD3F-5BD6-47DB-88DD-B17645228A05}"/>
              </a:ext>
            </a:extLst>
          </p:cNvPr>
          <p:cNvSpPr>
            <a:spLocks noGrp="1"/>
          </p:cNvSpPr>
          <p:nvPr>
            <p:ph type="body" sz="quarter" idx="17"/>
          </p:nvPr>
        </p:nvSpPr>
        <p:spPr>
          <a:xfrm>
            <a:off x="8304000" y="1416668"/>
            <a:ext cx="3456000" cy="2503249"/>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10" name="Straight Connector 9">
            <a:extLst>
              <a:ext uri="{FF2B5EF4-FFF2-40B4-BE49-F238E27FC236}">
                <a16:creationId xmlns:a16="http://schemas.microsoft.com/office/drawing/2014/main" id="{AE5F1110-D46C-45FE-84D5-25150A01F2E3}"/>
              </a:ext>
            </a:extLst>
          </p:cNvPr>
          <p:cNvCxnSpPr>
            <a:cxnSpLocks/>
          </p:cNvCxnSpPr>
          <p:nvPr userDrawn="1"/>
        </p:nvCxnSpPr>
        <p:spPr>
          <a:xfrm>
            <a:off x="431800" y="2957420"/>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Picture Placeholder 4">
            <a:extLst>
              <a:ext uri="{FF2B5EF4-FFF2-40B4-BE49-F238E27FC236}">
                <a16:creationId xmlns:a16="http://schemas.microsoft.com/office/drawing/2014/main" id="{E544F918-5B29-4CA8-B698-287CEE5C6122}"/>
              </a:ext>
            </a:extLst>
          </p:cNvPr>
          <p:cNvSpPr>
            <a:spLocks noGrp="1"/>
          </p:cNvSpPr>
          <p:nvPr>
            <p:ph type="pic" sz="quarter" idx="24"/>
          </p:nvPr>
        </p:nvSpPr>
        <p:spPr>
          <a:xfrm>
            <a:off x="431801" y="1416000"/>
            <a:ext cx="1325715" cy="1440000"/>
          </a:xfrm>
          <a:solidFill>
            <a:schemeClr val="bg1">
              <a:lumMod val="95000"/>
            </a:schemeClr>
          </a:solidFill>
        </p:spPr>
        <p:txBody>
          <a:bodyPr>
            <a:noAutofit/>
          </a:bodyPr>
          <a:lstStyle>
            <a:lvl1pPr>
              <a:defRPr sz="1561">
                <a:solidFill>
                  <a:schemeClr val="tx1"/>
                </a:solidFill>
              </a:defRPr>
            </a:lvl1pPr>
          </a:lstStyle>
          <a:p>
            <a:r>
              <a:rPr lang="en-US" noProof="0"/>
              <a:t>Click icon to add picture</a:t>
            </a:r>
            <a:endParaRPr lang="en-GB" noProof="0"/>
          </a:p>
        </p:txBody>
      </p:sp>
      <p:sp>
        <p:nvSpPr>
          <p:cNvPr id="12" name="Text Placeholder 10">
            <a:extLst>
              <a:ext uri="{FF2B5EF4-FFF2-40B4-BE49-F238E27FC236}">
                <a16:creationId xmlns:a16="http://schemas.microsoft.com/office/drawing/2014/main" id="{DC926757-B24B-4CFA-A750-5FFEEEF69A80}"/>
              </a:ext>
            </a:extLst>
          </p:cNvPr>
          <p:cNvSpPr>
            <a:spLocks noGrp="1"/>
          </p:cNvSpPr>
          <p:nvPr>
            <p:ph type="body" sz="quarter" idx="16"/>
          </p:nvPr>
        </p:nvSpPr>
        <p:spPr>
          <a:xfrm>
            <a:off x="431800" y="3081529"/>
            <a:ext cx="3456517" cy="1467197"/>
          </a:xfrm>
        </p:spPr>
        <p:txBody>
          <a:bodyPr/>
          <a:lstStyle>
            <a:lvl1pPr>
              <a:spcBef>
                <a:spcPts val="0"/>
              </a:spcBef>
              <a:spcAft>
                <a:spcPts val="267"/>
              </a:spcAft>
              <a:defRPr sz="1867"/>
            </a:lvl1pPr>
            <a:lvl2pPr>
              <a:spcBef>
                <a:spcPts val="0"/>
              </a:spcBef>
              <a:spcAft>
                <a:spcPts val="267"/>
              </a:spcAft>
              <a:defRPr sz="1867">
                <a:solidFill>
                  <a:schemeClr val="accent1"/>
                </a:solidFill>
              </a:defRPr>
            </a:lvl2pPr>
            <a:lvl3pPr marL="0" indent="0">
              <a:spcBef>
                <a:spcPts val="0"/>
              </a:spcBef>
              <a:spcAft>
                <a:spcPts val="267"/>
              </a:spcAft>
              <a:buFontTx/>
              <a:buNone/>
              <a:defRPr sz="1600">
                <a:solidFill>
                  <a:schemeClr val="accent1"/>
                </a:solidFill>
              </a:defRPr>
            </a:lvl3pPr>
            <a:lvl4pPr marL="284913" indent="-279958">
              <a:spcBef>
                <a:spcPts val="0"/>
              </a:spcBef>
              <a:spcAft>
                <a:spcPts val="267"/>
              </a:spcAft>
              <a:buFont typeface="Arial" panose="020B0604020202020204" pitchFamily="34" charset="0"/>
              <a:buChar char="•"/>
              <a:defRPr sz="1600">
                <a:solidFill>
                  <a:schemeClr val="accent1"/>
                </a:solidFill>
              </a:defRPr>
            </a:lvl4pPr>
            <a:lvl5pPr marL="559914" indent="-279958">
              <a:spcBef>
                <a:spcPts val="0"/>
              </a:spcBef>
              <a:spcAft>
                <a:spcPts val="267"/>
              </a:spcAft>
              <a:defRPr sz="1600">
                <a:solidFill>
                  <a:schemeClr val="accent1"/>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2" name="Title 1">
            <a:extLst>
              <a:ext uri="{FF2B5EF4-FFF2-40B4-BE49-F238E27FC236}">
                <a16:creationId xmlns:a16="http://schemas.microsoft.com/office/drawing/2014/main" id="{1C341570-0A8C-4A6D-9F75-3FF3D8333021}"/>
              </a:ext>
            </a:extLst>
          </p:cNvPr>
          <p:cNvSpPr>
            <a:spLocks noGrp="1"/>
          </p:cNvSpPr>
          <p:nvPr>
            <p:ph type="title"/>
          </p:nvPr>
        </p:nvSpPr>
        <p:spPr/>
        <p:txBody>
          <a:bodyPr/>
          <a:lstStyle/>
          <a:p>
            <a:r>
              <a:rPr lang="en-US"/>
              <a:t>Click to edit Master title style</a:t>
            </a:r>
            <a:endParaRPr lang="en-GB"/>
          </a:p>
        </p:txBody>
      </p:sp>
      <p:sp>
        <p:nvSpPr>
          <p:cNvPr id="22" name="Footer Placeholder 2">
            <a:extLst>
              <a:ext uri="{FF2B5EF4-FFF2-40B4-BE49-F238E27FC236}">
                <a16:creationId xmlns:a16="http://schemas.microsoft.com/office/drawing/2014/main" id="{65364470-3814-46DA-81B6-9B6ABEDC8B9F}"/>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28" name="Group 27">
            <a:extLst>
              <a:ext uri="{FF2B5EF4-FFF2-40B4-BE49-F238E27FC236}">
                <a16:creationId xmlns:a16="http://schemas.microsoft.com/office/drawing/2014/main" id="{3E9C2C4D-4ACC-4F73-A4B9-04807E3ACA87}"/>
              </a:ext>
            </a:extLst>
          </p:cNvPr>
          <p:cNvGrpSpPr/>
          <p:nvPr userDrawn="1"/>
        </p:nvGrpSpPr>
        <p:grpSpPr>
          <a:xfrm>
            <a:off x="12275233" y="1"/>
            <a:ext cx="2706315" cy="2781137"/>
            <a:chOff x="3528102" y="847657"/>
            <a:chExt cx="2029736" cy="2085853"/>
          </a:xfrm>
        </p:grpSpPr>
        <p:sp>
          <p:nvSpPr>
            <p:cNvPr id="29" name="Guidance note">
              <a:extLst>
                <a:ext uri="{FF2B5EF4-FFF2-40B4-BE49-F238E27FC236}">
                  <a16:creationId xmlns:a16="http://schemas.microsoft.com/office/drawing/2014/main" id="{E9DBA4A0-469B-42D9-A384-66D0F7F5CF1C}"/>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30" name="Group 29">
              <a:extLst>
                <a:ext uri="{FF2B5EF4-FFF2-40B4-BE49-F238E27FC236}">
                  <a16:creationId xmlns:a16="http://schemas.microsoft.com/office/drawing/2014/main" id="{4F513AB0-B464-432C-96F6-C01AE1AD8963}"/>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31" name="Picture 3">
                <a:extLst>
                  <a:ext uri="{FF2B5EF4-FFF2-40B4-BE49-F238E27FC236}">
                    <a16:creationId xmlns:a16="http://schemas.microsoft.com/office/drawing/2014/main" id="{69D17DA6-BCD4-4046-9D31-CF5D433902D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8B82DBD2-6FB6-4465-9E2D-6DA528C0AEC4}"/>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3" name="Round Diagonal Corner Rectangle 4">
            <a:extLst>
              <a:ext uri="{FF2B5EF4-FFF2-40B4-BE49-F238E27FC236}">
                <a16:creationId xmlns:a16="http://schemas.microsoft.com/office/drawing/2014/main" id="{CCFF34D1-F27E-4737-B8CF-F9385F2D624E}"/>
              </a:ext>
            </a:extLst>
          </p:cNvPr>
          <p:cNvSpPr/>
          <p:nvPr userDrawn="1"/>
        </p:nvSpPr>
        <p:spPr>
          <a:xfrm>
            <a:off x="12275234" y="2853769"/>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293844408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V x 3">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F8B2B09D-D81C-4260-912F-CB531B07FB99}"/>
              </a:ext>
            </a:extLst>
          </p:cNvPr>
          <p:cNvCxnSpPr>
            <a:cxnSpLocks/>
          </p:cNvCxnSpPr>
          <p:nvPr userDrawn="1"/>
        </p:nvCxnSpPr>
        <p:spPr>
          <a:xfrm>
            <a:off x="431800" y="2748472"/>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Text Placeholder 10">
            <a:extLst>
              <a:ext uri="{FF2B5EF4-FFF2-40B4-BE49-F238E27FC236}">
                <a16:creationId xmlns:a16="http://schemas.microsoft.com/office/drawing/2014/main" id="{5A143F75-F1B4-412B-A3E2-850CC3D2A545}"/>
              </a:ext>
            </a:extLst>
          </p:cNvPr>
          <p:cNvSpPr>
            <a:spLocks noGrp="1"/>
          </p:cNvSpPr>
          <p:nvPr>
            <p:ph type="body" sz="quarter" idx="16"/>
          </p:nvPr>
        </p:nvSpPr>
        <p:spPr>
          <a:xfrm>
            <a:off x="431800" y="2872581"/>
            <a:ext cx="3456517" cy="1846660"/>
          </a:xfrm>
        </p:spPr>
        <p:txBody>
          <a:bodyPr/>
          <a:lstStyle>
            <a:lvl1pPr>
              <a:spcBef>
                <a:spcPts val="800"/>
              </a:spcBef>
              <a:spcAft>
                <a:spcPts val="0"/>
              </a:spcAft>
              <a:defRPr sz="1867"/>
            </a:lvl1pPr>
            <a:lvl2pPr>
              <a:spcBef>
                <a:spcPts val="800"/>
              </a:spcBef>
              <a:spcAft>
                <a:spcPts val="0"/>
              </a:spcAft>
              <a:defRPr sz="1867"/>
            </a:lvl2pPr>
            <a:lvl3pPr marL="0" indent="0">
              <a:spcBef>
                <a:spcPts val="800"/>
              </a:spcBef>
              <a:spcAft>
                <a:spcPts val="0"/>
              </a:spcAft>
              <a:buFontTx/>
              <a:buNone/>
              <a:defRPr sz="1867"/>
            </a:lvl3pPr>
            <a:lvl4pPr marL="284913" indent="-279958">
              <a:spcBef>
                <a:spcPts val="800"/>
              </a:spcBef>
              <a:spcAft>
                <a:spcPts val="0"/>
              </a:spcAft>
              <a:buFont typeface="Arial" panose="020B0604020202020204" pitchFamily="34" charset="0"/>
              <a:buChar char="•"/>
              <a:defRPr sz="1867"/>
            </a:lvl4pPr>
            <a:lvl5pPr marL="559914" indent="-279958">
              <a:spcBef>
                <a:spcPts val="800"/>
              </a:spcBef>
              <a:spcAft>
                <a:spcPts val="0"/>
              </a:spcAft>
              <a:defRPr sz="1867"/>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28" name="Picture Placeholder 4">
            <a:extLst>
              <a:ext uri="{FF2B5EF4-FFF2-40B4-BE49-F238E27FC236}">
                <a16:creationId xmlns:a16="http://schemas.microsoft.com/office/drawing/2014/main" id="{988D91BD-83E2-4D8E-A9D9-FB230B58F4C1}"/>
              </a:ext>
            </a:extLst>
          </p:cNvPr>
          <p:cNvSpPr>
            <a:spLocks noGrp="1"/>
          </p:cNvSpPr>
          <p:nvPr>
            <p:ph type="pic" sz="quarter" idx="24"/>
          </p:nvPr>
        </p:nvSpPr>
        <p:spPr>
          <a:xfrm>
            <a:off x="431802" y="1416001"/>
            <a:ext cx="1119716" cy="1217083"/>
          </a:xfrm>
          <a:solidFill>
            <a:schemeClr val="bg1">
              <a:lumMod val="95000"/>
            </a:schemeClr>
          </a:solidFill>
        </p:spPr>
        <p:txBody>
          <a:bodyPr>
            <a:noAutofit/>
          </a:bodyPr>
          <a:lstStyle>
            <a:lvl1pPr>
              <a:defRPr sz="1561">
                <a:solidFill>
                  <a:schemeClr val="tx1"/>
                </a:solidFill>
              </a:defRPr>
            </a:lvl1pPr>
          </a:lstStyle>
          <a:p>
            <a:r>
              <a:rPr lang="en-US" noProof="0"/>
              <a:t>Click icon to add picture</a:t>
            </a:r>
            <a:endParaRPr lang="en-GB" noProof="0"/>
          </a:p>
        </p:txBody>
      </p:sp>
      <p:cxnSp>
        <p:nvCxnSpPr>
          <p:cNvPr id="29" name="Straight Connector 28">
            <a:extLst>
              <a:ext uri="{FF2B5EF4-FFF2-40B4-BE49-F238E27FC236}">
                <a16:creationId xmlns:a16="http://schemas.microsoft.com/office/drawing/2014/main" id="{FC82E8DE-D700-4FDB-B492-FBBE73708601}"/>
              </a:ext>
            </a:extLst>
          </p:cNvPr>
          <p:cNvCxnSpPr>
            <a:cxnSpLocks/>
          </p:cNvCxnSpPr>
          <p:nvPr userDrawn="1"/>
        </p:nvCxnSpPr>
        <p:spPr>
          <a:xfrm>
            <a:off x="4368800" y="2748472"/>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Text Placeholder 10">
            <a:extLst>
              <a:ext uri="{FF2B5EF4-FFF2-40B4-BE49-F238E27FC236}">
                <a16:creationId xmlns:a16="http://schemas.microsoft.com/office/drawing/2014/main" id="{A797DDDD-D10E-4826-9799-F77851FA3A18}"/>
              </a:ext>
            </a:extLst>
          </p:cNvPr>
          <p:cNvSpPr>
            <a:spLocks noGrp="1"/>
          </p:cNvSpPr>
          <p:nvPr>
            <p:ph type="body" sz="quarter" idx="25"/>
          </p:nvPr>
        </p:nvSpPr>
        <p:spPr>
          <a:xfrm>
            <a:off x="4368800" y="2872581"/>
            <a:ext cx="3456517" cy="1846660"/>
          </a:xfrm>
        </p:spPr>
        <p:txBody>
          <a:bodyPr/>
          <a:lstStyle>
            <a:lvl1pPr>
              <a:spcBef>
                <a:spcPts val="800"/>
              </a:spcBef>
              <a:spcAft>
                <a:spcPts val="0"/>
              </a:spcAft>
              <a:defRPr sz="1867"/>
            </a:lvl1pPr>
            <a:lvl2pPr>
              <a:spcBef>
                <a:spcPts val="800"/>
              </a:spcBef>
              <a:spcAft>
                <a:spcPts val="0"/>
              </a:spcAft>
              <a:defRPr sz="1867"/>
            </a:lvl2pPr>
            <a:lvl3pPr marL="0" indent="0">
              <a:spcBef>
                <a:spcPts val="800"/>
              </a:spcBef>
              <a:spcAft>
                <a:spcPts val="0"/>
              </a:spcAft>
              <a:buFontTx/>
              <a:buNone/>
              <a:defRPr sz="1867"/>
            </a:lvl3pPr>
            <a:lvl4pPr marL="284913" indent="-279958">
              <a:spcBef>
                <a:spcPts val="800"/>
              </a:spcBef>
              <a:spcAft>
                <a:spcPts val="0"/>
              </a:spcAft>
              <a:buFont typeface="Arial" panose="020B0604020202020204" pitchFamily="34" charset="0"/>
              <a:buChar char="•"/>
              <a:defRPr sz="1867"/>
            </a:lvl4pPr>
            <a:lvl5pPr marL="559914" indent="-279958">
              <a:spcBef>
                <a:spcPts val="800"/>
              </a:spcBef>
              <a:spcAft>
                <a:spcPts val="0"/>
              </a:spcAft>
              <a:defRPr sz="1867"/>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31" name="Picture Placeholder 4">
            <a:extLst>
              <a:ext uri="{FF2B5EF4-FFF2-40B4-BE49-F238E27FC236}">
                <a16:creationId xmlns:a16="http://schemas.microsoft.com/office/drawing/2014/main" id="{BE7E812B-C0C2-4E15-A5E1-88C87117715B}"/>
              </a:ext>
            </a:extLst>
          </p:cNvPr>
          <p:cNvSpPr>
            <a:spLocks noGrp="1"/>
          </p:cNvSpPr>
          <p:nvPr>
            <p:ph type="pic" sz="quarter" idx="26"/>
          </p:nvPr>
        </p:nvSpPr>
        <p:spPr>
          <a:xfrm>
            <a:off x="4368802" y="1416001"/>
            <a:ext cx="1119716" cy="1217083"/>
          </a:xfrm>
          <a:solidFill>
            <a:schemeClr val="bg1">
              <a:lumMod val="95000"/>
            </a:schemeClr>
          </a:solidFill>
        </p:spPr>
        <p:txBody>
          <a:bodyPr>
            <a:noAutofit/>
          </a:bodyPr>
          <a:lstStyle>
            <a:lvl1pPr>
              <a:defRPr sz="1561">
                <a:solidFill>
                  <a:schemeClr val="tx1"/>
                </a:solidFill>
              </a:defRPr>
            </a:lvl1pPr>
          </a:lstStyle>
          <a:p>
            <a:r>
              <a:rPr lang="en-US" noProof="0"/>
              <a:t>Click icon to add picture</a:t>
            </a:r>
            <a:endParaRPr lang="en-GB" noProof="0"/>
          </a:p>
        </p:txBody>
      </p:sp>
      <p:cxnSp>
        <p:nvCxnSpPr>
          <p:cNvPr id="32" name="Straight Connector 31">
            <a:extLst>
              <a:ext uri="{FF2B5EF4-FFF2-40B4-BE49-F238E27FC236}">
                <a16:creationId xmlns:a16="http://schemas.microsoft.com/office/drawing/2014/main" id="{A5E4984C-A870-48D7-A38E-4D226B28CF21}"/>
              </a:ext>
            </a:extLst>
          </p:cNvPr>
          <p:cNvCxnSpPr>
            <a:cxnSpLocks/>
          </p:cNvCxnSpPr>
          <p:nvPr userDrawn="1"/>
        </p:nvCxnSpPr>
        <p:spPr>
          <a:xfrm>
            <a:off x="8303683" y="2748472"/>
            <a:ext cx="345651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Text Placeholder 10">
            <a:extLst>
              <a:ext uri="{FF2B5EF4-FFF2-40B4-BE49-F238E27FC236}">
                <a16:creationId xmlns:a16="http://schemas.microsoft.com/office/drawing/2014/main" id="{D3ACC50D-43D4-45A0-975F-9B408E6BD141}"/>
              </a:ext>
            </a:extLst>
          </p:cNvPr>
          <p:cNvSpPr>
            <a:spLocks noGrp="1"/>
          </p:cNvSpPr>
          <p:nvPr>
            <p:ph type="body" sz="quarter" idx="27"/>
          </p:nvPr>
        </p:nvSpPr>
        <p:spPr>
          <a:xfrm>
            <a:off x="8303683" y="2872581"/>
            <a:ext cx="3456517" cy="1846660"/>
          </a:xfrm>
        </p:spPr>
        <p:txBody>
          <a:bodyPr/>
          <a:lstStyle>
            <a:lvl1pPr>
              <a:spcBef>
                <a:spcPts val="800"/>
              </a:spcBef>
              <a:spcAft>
                <a:spcPts val="0"/>
              </a:spcAft>
              <a:defRPr sz="1867"/>
            </a:lvl1pPr>
            <a:lvl2pPr>
              <a:spcBef>
                <a:spcPts val="800"/>
              </a:spcBef>
              <a:spcAft>
                <a:spcPts val="0"/>
              </a:spcAft>
              <a:defRPr sz="1867"/>
            </a:lvl2pPr>
            <a:lvl3pPr marL="0" indent="0">
              <a:spcBef>
                <a:spcPts val="800"/>
              </a:spcBef>
              <a:spcAft>
                <a:spcPts val="0"/>
              </a:spcAft>
              <a:buFontTx/>
              <a:buNone/>
              <a:defRPr sz="1867"/>
            </a:lvl3pPr>
            <a:lvl4pPr marL="284913" indent="-279958">
              <a:spcBef>
                <a:spcPts val="800"/>
              </a:spcBef>
              <a:spcAft>
                <a:spcPts val="0"/>
              </a:spcAft>
              <a:buFont typeface="Arial" panose="020B0604020202020204" pitchFamily="34" charset="0"/>
              <a:buChar char="•"/>
              <a:defRPr sz="1867"/>
            </a:lvl4pPr>
            <a:lvl5pPr marL="559914" indent="-279958">
              <a:spcBef>
                <a:spcPts val="800"/>
              </a:spcBef>
              <a:spcAft>
                <a:spcPts val="0"/>
              </a:spcAft>
              <a:defRPr sz="1867"/>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34" name="Picture Placeholder 4">
            <a:extLst>
              <a:ext uri="{FF2B5EF4-FFF2-40B4-BE49-F238E27FC236}">
                <a16:creationId xmlns:a16="http://schemas.microsoft.com/office/drawing/2014/main" id="{B3C3C8F3-419D-4EF9-BB29-AE7F1F1732D1}"/>
              </a:ext>
            </a:extLst>
          </p:cNvPr>
          <p:cNvSpPr>
            <a:spLocks noGrp="1"/>
          </p:cNvSpPr>
          <p:nvPr>
            <p:ph type="pic" sz="quarter" idx="28"/>
          </p:nvPr>
        </p:nvSpPr>
        <p:spPr>
          <a:xfrm>
            <a:off x="8303685" y="1416001"/>
            <a:ext cx="1119716" cy="1217083"/>
          </a:xfrm>
          <a:solidFill>
            <a:schemeClr val="bg1">
              <a:lumMod val="95000"/>
            </a:schemeClr>
          </a:solidFill>
        </p:spPr>
        <p:txBody>
          <a:bodyPr>
            <a:noAutofit/>
          </a:bodyPr>
          <a:lstStyle>
            <a:lvl1pPr>
              <a:defRPr sz="1561">
                <a:solidFill>
                  <a:schemeClr val="tx1"/>
                </a:solidFill>
              </a:defRPr>
            </a:lvl1pPr>
          </a:lstStyle>
          <a:p>
            <a:r>
              <a:rPr lang="en-US" noProof="0"/>
              <a:t>Click icon to add picture</a:t>
            </a:r>
            <a:endParaRPr lang="en-GB" noProof="0"/>
          </a:p>
        </p:txBody>
      </p:sp>
      <p:sp>
        <p:nvSpPr>
          <p:cNvPr id="2" name="Title 1">
            <a:extLst>
              <a:ext uri="{FF2B5EF4-FFF2-40B4-BE49-F238E27FC236}">
                <a16:creationId xmlns:a16="http://schemas.microsoft.com/office/drawing/2014/main" id="{C0BB4D65-DB5D-4395-AECD-E4A4DD1DC5DB}"/>
              </a:ext>
            </a:extLst>
          </p:cNvPr>
          <p:cNvSpPr>
            <a:spLocks noGrp="1"/>
          </p:cNvSpPr>
          <p:nvPr>
            <p:ph type="title"/>
          </p:nvPr>
        </p:nvSpPr>
        <p:spPr/>
        <p:txBody>
          <a:bodyPr/>
          <a:lstStyle/>
          <a:p>
            <a:r>
              <a:rPr lang="en-US"/>
              <a:t>Click to edit Master title style</a:t>
            </a:r>
            <a:endParaRPr lang="en-GB"/>
          </a:p>
        </p:txBody>
      </p:sp>
      <p:sp>
        <p:nvSpPr>
          <p:cNvPr id="21" name="Text Placeholder 10">
            <a:extLst>
              <a:ext uri="{FF2B5EF4-FFF2-40B4-BE49-F238E27FC236}">
                <a16:creationId xmlns:a16="http://schemas.microsoft.com/office/drawing/2014/main" id="{BD674DDD-BACE-4633-A51D-B34FB33EEC8B}"/>
              </a:ext>
            </a:extLst>
          </p:cNvPr>
          <p:cNvSpPr>
            <a:spLocks noGrp="1"/>
          </p:cNvSpPr>
          <p:nvPr>
            <p:ph type="body" sz="quarter" idx="32"/>
          </p:nvPr>
        </p:nvSpPr>
        <p:spPr>
          <a:xfrm>
            <a:off x="1638300" y="1416001"/>
            <a:ext cx="2250019" cy="1159420"/>
          </a:xfrm>
        </p:spPr>
        <p:txBody>
          <a:bodyPr/>
          <a:lstStyle>
            <a:lvl1pPr>
              <a:spcBef>
                <a:spcPts val="0"/>
              </a:spcBef>
              <a:spcAft>
                <a:spcPts val="267"/>
              </a:spcAft>
              <a:defRPr sz="1467"/>
            </a:lvl1pPr>
            <a:lvl2pPr>
              <a:spcBef>
                <a:spcPts val="0"/>
              </a:spcBef>
              <a:spcAft>
                <a:spcPts val="267"/>
              </a:spcAft>
              <a:defRPr sz="1467">
                <a:solidFill>
                  <a:schemeClr val="accent1"/>
                </a:solidFill>
              </a:defRPr>
            </a:lvl2pPr>
            <a:lvl3pPr marL="0" indent="0">
              <a:spcBef>
                <a:spcPts val="0"/>
              </a:spcBef>
              <a:spcAft>
                <a:spcPts val="267"/>
              </a:spcAft>
              <a:buFontTx/>
              <a:buNone/>
              <a:defRPr sz="1200">
                <a:solidFill>
                  <a:schemeClr val="accent1"/>
                </a:solidFill>
              </a:defRPr>
            </a:lvl3pPr>
            <a:lvl4pPr marL="284913" indent="-279958">
              <a:spcBef>
                <a:spcPts val="0"/>
              </a:spcBef>
              <a:spcAft>
                <a:spcPts val="267"/>
              </a:spcAft>
              <a:buFont typeface="Arial" panose="020B0604020202020204" pitchFamily="34" charset="0"/>
              <a:buChar char="•"/>
              <a:defRPr sz="1200">
                <a:solidFill>
                  <a:schemeClr val="accent1"/>
                </a:solidFill>
              </a:defRPr>
            </a:lvl4pPr>
            <a:lvl5pPr marL="559914" indent="-279958">
              <a:spcBef>
                <a:spcPts val="0"/>
              </a:spcBef>
              <a:spcAft>
                <a:spcPts val="267"/>
              </a:spcAft>
              <a:defRPr sz="1200">
                <a:solidFill>
                  <a:schemeClr val="accent1"/>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23" name="Text Placeholder 10">
            <a:extLst>
              <a:ext uri="{FF2B5EF4-FFF2-40B4-BE49-F238E27FC236}">
                <a16:creationId xmlns:a16="http://schemas.microsoft.com/office/drawing/2014/main" id="{901DDDCC-04BF-4981-893E-E22AFEDF5ACD}"/>
              </a:ext>
            </a:extLst>
          </p:cNvPr>
          <p:cNvSpPr>
            <a:spLocks noGrp="1"/>
          </p:cNvSpPr>
          <p:nvPr>
            <p:ph type="body" sz="quarter" idx="33"/>
          </p:nvPr>
        </p:nvSpPr>
        <p:spPr>
          <a:xfrm>
            <a:off x="5575300" y="1416001"/>
            <a:ext cx="2250019" cy="1159420"/>
          </a:xfrm>
        </p:spPr>
        <p:txBody>
          <a:bodyPr/>
          <a:lstStyle>
            <a:lvl1pPr>
              <a:spcBef>
                <a:spcPts val="0"/>
              </a:spcBef>
              <a:spcAft>
                <a:spcPts val="267"/>
              </a:spcAft>
              <a:defRPr sz="1467"/>
            </a:lvl1pPr>
            <a:lvl2pPr>
              <a:spcBef>
                <a:spcPts val="0"/>
              </a:spcBef>
              <a:spcAft>
                <a:spcPts val="267"/>
              </a:spcAft>
              <a:defRPr sz="1467">
                <a:solidFill>
                  <a:schemeClr val="accent1"/>
                </a:solidFill>
              </a:defRPr>
            </a:lvl2pPr>
            <a:lvl3pPr marL="0" indent="0">
              <a:spcBef>
                <a:spcPts val="0"/>
              </a:spcBef>
              <a:spcAft>
                <a:spcPts val="267"/>
              </a:spcAft>
              <a:buFontTx/>
              <a:buNone/>
              <a:defRPr sz="1200">
                <a:solidFill>
                  <a:schemeClr val="accent1"/>
                </a:solidFill>
              </a:defRPr>
            </a:lvl3pPr>
            <a:lvl4pPr marL="284913" indent="-279958">
              <a:spcBef>
                <a:spcPts val="0"/>
              </a:spcBef>
              <a:spcAft>
                <a:spcPts val="267"/>
              </a:spcAft>
              <a:buFont typeface="Arial" panose="020B0604020202020204" pitchFamily="34" charset="0"/>
              <a:buChar char="•"/>
              <a:defRPr sz="1200">
                <a:solidFill>
                  <a:schemeClr val="accent1"/>
                </a:solidFill>
              </a:defRPr>
            </a:lvl4pPr>
            <a:lvl5pPr marL="559914" indent="-279958">
              <a:spcBef>
                <a:spcPts val="0"/>
              </a:spcBef>
              <a:spcAft>
                <a:spcPts val="267"/>
              </a:spcAft>
              <a:defRPr sz="1200">
                <a:solidFill>
                  <a:schemeClr val="accent1"/>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24" name="Text Placeholder 10">
            <a:extLst>
              <a:ext uri="{FF2B5EF4-FFF2-40B4-BE49-F238E27FC236}">
                <a16:creationId xmlns:a16="http://schemas.microsoft.com/office/drawing/2014/main" id="{F15142A3-375C-45DF-AF42-2245E24CD465}"/>
              </a:ext>
            </a:extLst>
          </p:cNvPr>
          <p:cNvSpPr>
            <a:spLocks noGrp="1"/>
          </p:cNvSpPr>
          <p:nvPr>
            <p:ph type="body" sz="quarter" idx="34"/>
          </p:nvPr>
        </p:nvSpPr>
        <p:spPr>
          <a:xfrm>
            <a:off x="9512300" y="1416001"/>
            <a:ext cx="2250019" cy="1159420"/>
          </a:xfrm>
        </p:spPr>
        <p:txBody>
          <a:bodyPr/>
          <a:lstStyle>
            <a:lvl1pPr>
              <a:spcBef>
                <a:spcPts val="0"/>
              </a:spcBef>
              <a:spcAft>
                <a:spcPts val="267"/>
              </a:spcAft>
              <a:defRPr sz="1467"/>
            </a:lvl1pPr>
            <a:lvl2pPr>
              <a:spcBef>
                <a:spcPts val="0"/>
              </a:spcBef>
              <a:spcAft>
                <a:spcPts val="267"/>
              </a:spcAft>
              <a:defRPr sz="1467">
                <a:solidFill>
                  <a:schemeClr val="accent1"/>
                </a:solidFill>
              </a:defRPr>
            </a:lvl2pPr>
            <a:lvl3pPr marL="0" indent="0">
              <a:spcBef>
                <a:spcPts val="0"/>
              </a:spcBef>
              <a:spcAft>
                <a:spcPts val="267"/>
              </a:spcAft>
              <a:buFontTx/>
              <a:buNone/>
              <a:defRPr sz="1200">
                <a:solidFill>
                  <a:schemeClr val="accent1"/>
                </a:solidFill>
              </a:defRPr>
            </a:lvl3pPr>
            <a:lvl4pPr marL="284913" indent="-279958">
              <a:spcBef>
                <a:spcPts val="0"/>
              </a:spcBef>
              <a:spcAft>
                <a:spcPts val="267"/>
              </a:spcAft>
              <a:buFont typeface="Arial" panose="020B0604020202020204" pitchFamily="34" charset="0"/>
              <a:buChar char="•"/>
              <a:defRPr sz="1200">
                <a:solidFill>
                  <a:schemeClr val="accent1"/>
                </a:solidFill>
              </a:defRPr>
            </a:lvl4pPr>
            <a:lvl5pPr marL="559914" indent="-279958">
              <a:spcBef>
                <a:spcPts val="0"/>
              </a:spcBef>
              <a:spcAft>
                <a:spcPts val="267"/>
              </a:spcAft>
              <a:defRPr sz="1200">
                <a:solidFill>
                  <a:schemeClr val="accent1"/>
                </a:solidFill>
              </a:defRPr>
            </a:lvl5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37" name="Footer Placeholder 2">
            <a:extLst>
              <a:ext uri="{FF2B5EF4-FFF2-40B4-BE49-F238E27FC236}">
                <a16:creationId xmlns:a16="http://schemas.microsoft.com/office/drawing/2014/main" id="{45A0E1D1-8595-4E45-A401-A475018540FC}"/>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43" name="Group 42">
            <a:extLst>
              <a:ext uri="{FF2B5EF4-FFF2-40B4-BE49-F238E27FC236}">
                <a16:creationId xmlns:a16="http://schemas.microsoft.com/office/drawing/2014/main" id="{B815125D-7568-4091-BEEB-35B82C7A282E}"/>
              </a:ext>
            </a:extLst>
          </p:cNvPr>
          <p:cNvGrpSpPr/>
          <p:nvPr userDrawn="1"/>
        </p:nvGrpSpPr>
        <p:grpSpPr>
          <a:xfrm>
            <a:off x="12275233" y="1"/>
            <a:ext cx="2706315" cy="2781137"/>
            <a:chOff x="3528102" y="847657"/>
            <a:chExt cx="2029736" cy="2085853"/>
          </a:xfrm>
        </p:grpSpPr>
        <p:sp>
          <p:nvSpPr>
            <p:cNvPr id="44" name="Guidance note">
              <a:extLst>
                <a:ext uri="{FF2B5EF4-FFF2-40B4-BE49-F238E27FC236}">
                  <a16:creationId xmlns:a16="http://schemas.microsoft.com/office/drawing/2014/main" id="{05DADCA8-9F14-4D3E-AEA6-3968A4B99D52}"/>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45" name="Group 44">
              <a:extLst>
                <a:ext uri="{FF2B5EF4-FFF2-40B4-BE49-F238E27FC236}">
                  <a16:creationId xmlns:a16="http://schemas.microsoft.com/office/drawing/2014/main" id="{35567F3E-A867-493E-9CDF-6C283ED69FB4}"/>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46" name="Picture 3">
                <a:extLst>
                  <a:ext uri="{FF2B5EF4-FFF2-40B4-BE49-F238E27FC236}">
                    <a16:creationId xmlns:a16="http://schemas.microsoft.com/office/drawing/2014/main" id="{EF71D8E4-9AAD-42D4-BB7D-BD4FF105C456}"/>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47" name="Rounded Rectangle 20">
                <a:extLst>
                  <a:ext uri="{FF2B5EF4-FFF2-40B4-BE49-F238E27FC236}">
                    <a16:creationId xmlns:a16="http://schemas.microsoft.com/office/drawing/2014/main" id="{F43BCCBD-E91E-4385-9D1C-933F4A1EFF49}"/>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48" name="Round Diagonal Corner Rectangle 4">
            <a:extLst>
              <a:ext uri="{FF2B5EF4-FFF2-40B4-BE49-F238E27FC236}">
                <a16:creationId xmlns:a16="http://schemas.microsoft.com/office/drawing/2014/main" id="{DCC9EC93-F46B-4A7B-8A65-57D85F810085}"/>
              </a:ext>
            </a:extLst>
          </p:cNvPr>
          <p:cNvSpPr/>
          <p:nvPr userDrawn="1"/>
        </p:nvSpPr>
        <p:spPr>
          <a:xfrm>
            <a:off x="12275234" y="2853769"/>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294394848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Cover">
    <p:bg>
      <p:bgPr>
        <a:solidFill>
          <a:schemeClr val="accent1"/>
        </a:solidFill>
        <a:effectLst/>
      </p:bgPr>
    </p:bg>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A4984479-1823-4BDB-AAA8-6F7D67888FD9}"/>
              </a:ext>
            </a:extLst>
          </p:cNvPr>
          <p:cNvSpPr>
            <a:spLocks noGrp="1" noChangeAspect="1"/>
          </p:cNvSpPr>
          <p:nvPr>
            <p:ph type="pic" sz="quarter" idx="11" hasCustomPrompt="1"/>
          </p:nvPr>
        </p:nvSpPr>
        <p:spPr bwMode="gray">
          <a:xfrm>
            <a:off x="5188815" y="1"/>
            <a:ext cx="6613725" cy="3306863"/>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0 h 5000"/>
              <a:gd name="connsiteX1" fmla="*/ 10000 w 10000"/>
              <a:gd name="connsiteY1" fmla="*/ 0 h 5000"/>
              <a:gd name="connsiteX2" fmla="*/ 5000 w 10000"/>
              <a:gd name="connsiteY2" fmla="*/ 5000 h 5000"/>
              <a:gd name="connsiteX3" fmla="*/ 0 w 10000"/>
              <a:gd name="connsiteY3" fmla="*/ 0 h 5000"/>
            </a:gdLst>
            <a:ahLst/>
            <a:cxnLst>
              <a:cxn ang="0">
                <a:pos x="connsiteX0" y="connsiteY0"/>
              </a:cxn>
              <a:cxn ang="0">
                <a:pos x="connsiteX1" y="connsiteY1"/>
              </a:cxn>
              <a:cxn ang="0">
                <a:pos x="connsiteX2" y="connsiteY2"/>
              </a:cxn>
              <a:cxn ang="0">
                <a:pos x="connsiteX3" y="connsiteY3"/>
              </a:cxn>
            </a:cxnLst>
            <a:rect l="l" t="t" r="r" b="b"/>
            <a:pathLst>
              <a:path w="10000" h="5000">
                <a:moveTo>
                  <a:pt x="0" y="0"/>
                </a:moveTo>
                <a:lnTo>
                  <a:pt x="10000" y="0"/>
                </a:lnTo>
                <a:lnTo>
                  <a:pt x="5000" y="500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endParaRPr/>
          </a:p>
        </p:txBody>
      </p:sp>
      <p:sp>
        <p:nvSpPr>
          <p:cNvPr id="14" name="Picture Placeholder 12">
            <a:extLst>
              <a:ext uri="{FF2B5EF4-FFF2-40B4-BE49-F238E27FC236}">
                <a16:creationId xmlns:a16="http://schemas.microsoft.com/office/drawing/2014/main" id="{8BD2EEFA-8252-4979-8B48-D13EEB8A4E19}"/>
              </a:ext>
            </a:extLst>
          </p:cNvPr>
          <p:cNvSpPr>
            <a:spLocks noGrp="1" noChangeAspect="1"/>
          </p:cNvSpPr>
          <p:nvPr>
            <p:ph type="pic" sz="quarter" idx="12" hasCustomPrompt="1"/>
          </p:nvPr>
        </p:nvSpPr>
        <p:spPr bwMode="gray">
          <a:xfrm>
            <a:off x="3039545" y="3550800"/>
            <a:ext cx="6614400" cy="3307200"/>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5000"/>
              <a:gd name="connsiteX1" fmla="*/ 5000 w 10000"/>
              <a:gd name="connsiteY1" fmla="*/ 0 h 5000"/>
              <a:gd name="connsiteX2" fmla="*/ 10000 w 10000"/>
              <a:gd name="connsiteY2" fmla="*/ 5000 h 5000"/>
              <a:gd name="connsiteX3" fmla="*/ 0 w 10000"/>
              <a:gd name="connsiteY3" fmla="*/ 5000 h 5000"/>
            </a:gdLst>
            <a:ahLst/>
            <a:cxnLst>
              <a:cxn ang="0">
                <a:pos x="connsiteX0" y="connsiteY0"/>
              </a:cxn>
              <a:cxn ang="0">
                <a:pos x="connsiteX1" y="connsiteY1"/>
              </a:cxn>
              <a:cxn ang="0">
                <a:pos x="connsiteX2" y="connsiteY2"/>
              </a:cxn>
              <a:cxn ang="0">
                <a:pos x="connsiteX3" y="connsiteY3"/>
              </a:cxn>
            </a:cxnLst>
            <a:rect l="l" t="t" r="r" b="b"/>
            <a:pathLst>
              <a:path w="10000" h="5000">
                <a:moveTo>
                  <a:pt x="0" y="5000"/>
                </a:moveTo>
                <a:lnTo>
                  <a:pt x="5000" y="0"/>
                </a:lnTo>
                <a:lnTo>
                  <a:pt x="10000" y="5000"/>
                </a:lnTo>
                <a:lnTo>
                  <a:pt x="0" y="50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p>
            <a:endParaRPr/>
          </a:p>
        </p:txBody>
      </p:sp>
      <p:sp>
        <p:nvSpPr>
          <p:cNvPr id="15" name="Picture Placeholder 12">
            <a:extLst>
              <a:ext uri="{FF2B5EF4-FFF2-40B4-BE49-F238E27FC236}">
                <a16:creationId xmlns:a16="http://schemas.microsoft.com/office/drawing/2014/main" id="{4A49F27C-7E3B-4D20-B431-E1FC318DDF6C}"/>
              </a:ext>
            </a:extLst>
          </p:cNvPr>
          <p:cNvSpPr>
            <a:spLocks noGrp="1" noChangeAspect="1"/>
          </p:cNvSpPr>
          <p:nvPr>
            <p:ph type="pic" sz="quarter" idx="13" hasCustomPrompt="1"/>
          </p:nvPr>
        </p:nvSpPr>
        <p:spPr bwMode="gray">
          <a:xfrm>
            <a:off x="6461380" y="2468831"/>
            <a:ext cx="1920000" cy="1920000"/>
          </a:xfrm>
          <a:prstGeom prst="flowChartDecision">
            <a:avLst/>
          </a:prstGeom>
          <a:solidFill>
            <a:schemeClr val="bg1"/>
          </a:solidFill>
        </p:spPr>
        <p:txBody>
          <a:bodyPr>
            <a:noAutofit/>
          </a:bodyPr>
          <a:lstStyle>
            <a:lvl1pPr>
              <a:defRPr sz="1867"/>
            </a:lvl1pPr>
          </a:lstStyle>
          <a:p>
            <a:endParaRPr/>
          </a:p>
        </p:txBody>
      </p:sp>
      <p:pic>
        <p:nvPicPr>
          <p:cNvPr id="11" name="Graphic 10">
            <a:extLst>
              <a:ext uri="{FF2B5EF4-FFF2-40B4-BE49-F238E27FC236}">
                <a16:creationId xmlns:a16="http://schemas.microsoft.com/office/drawing/2014/main" id="{87CA7715-C5DB-4A2E-9532-A9F797EC577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2" name="Title 1">
            <a:extLst>
              <a:ext uri="{FF2B5EF4-FFF2-40B4-BE49-F238E27FC236}">
                <a16:creationId xmlns:a16="http://schemas.microsoft.com/office/drawing/2014/main" id="{65406806-C157-486B-910B-A52A24A4AABC}"/>
              </a:ext>
            </a:extLst>
          </p:cNvPr>
          <p:cNvSpPr>
            <a:spLocks noGrp="1"/>
          </p:cNvSpPr>
          <p:nvPr>
            <p:ph type="title"/>
          </p:nvPr>
        </p:nvSpPr>
        <p:spPr>
          <a:xfrm>
            <a:off x="440261" y="1411818"/>
            <a:ext cx="5378452" cy="1157385"/>
          </a:xfrm>
        </p:spPr>
        <p:txBody>
          <a:bodyPr anchor="t" anchorCtr="0"/>
          <a:lstStyle>
            <a:lvl1pPr>
              <a:lnSpc>
                <a:spcPct val="80000"/>
              </a:lnSpc>
              <a:defRPr sz="4267">
                <a:solidFill>
                  <a:schemeClr val="bg1"/>
                </a:solidFill>
              </a:defRPr>
            </a:lvl1pPr>
          </a:lstStyle>
          <a:p>
            <a:r>
              <a:rPr lang="en-US"/>
              <a:t>Click to edit Master title style</a:t>
            </a:r>
            <a:endParaRPr lang="en-GB"/>
          </a:p>
        </p:txBody>
      </p:sp>
      <p:sp>
        <p:nvSpPr>
          <p:cNvPr id="16" name="Text Placeholder 9">
            <a:extLst>
              <a:ext uri="{FF2B5EF4-FFF2-40B4-BE49-F238E27FC236}">
                <a16:creationId xmlns:a16="http://schemas.microsoft.com/office/drawing/2014/main" id="{FF50055F-31FC-4AB6-89E2-4D2F6BB14247}"/>
              </a:ext>
            </a:extLst>
          </p:cNvPr>
          <p:cNvSpPr>
            <a:spLocks noGrp="1"/>
          </p:cNvSpPr>
          <p:nvPr>
            <p:ph type="body" sz="quarter" idx="10" hasCustomPrompt="1"/>
          </p:nvPr>
        </p:nvSpPr>
        <p:spPr>
          <a:xfrm>
            <a:off x="440261" y="3467400"/>
            <a:ext cx="5378452" cy="697627"/>
          </a:xfrm>
        </p:spPr>
        <p:txBody>
          <a:bodyPr/>
          <a:lstStyle>
            <a:lvl1pPr>
              <a:spcAft>
                <a:spcPts val="0"/>
              </a:spcAft>
              <a:defRPr>
                <a:solidFill>
                  <a:schemeClr val="bg1"/>
                </a:solidFill>
              </a:defRPr>
            </a:lvl1pPr>
            <a:lvl2pPr>
              <a:defRPr>
                <a:solidFill>
                  <a:schemeClr val="bg1"/>
                </a:solidFill>
              </a:defRPr>
            </a:lvl2pPr>
          </a:lstStyle>
          <a:p>
            <a:pPr lvl="0"/>
            <a:r>
              <a:rPr lang="en-GB"/>
              <a:t>Name</a:t>
            </a:r>
          </a:p>
          <a:p>
            <a:pPr lvl="1"/>
            <a:r>
              <a:rPr lang="en-GB"/>
              <a:t>Date</a:t>
            </a:r>
          </a:p>
        </p:txBody>
      </p:sp>
      <p:sp>
        <p:nvSpPr>
          <p:cNvPr id="10" name="Round Diagonal Corner Rectangle 4">
            <a:extLst>
              <a:ext uri="{FF2B5EF4-FFF2-40B4-BE49-F238E27FC236}">
                <a16:creationId xmlns:a16="http://schemas.microsoft.com/office/drawing/2014/main" id="{16DC8360-D4F7-405A-BF06-04DDCFD5DEFE}"/>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1650635086"/>
      </p:ext>
    </p:extLst>
  </p:cSld>
  <p:clrMapOvr>
    <a:masterClrMapping/>
  </p:clrMapOvr>
  <p:transition>
    <p:fade/>
  </p:transition>
  <p:extLst>
    <p:ext uri="{DCECCB84-F9BA-43D5-87BE-67443E8EF086}">
      <p15:sldGuideLst xmlns:p15="http://schemas.microsoft.com/office/powerpoint/2012/main">
        <p15:guide id="1" orient="horz" pos="162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Cover - Capital Delivery">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2F8ADC62-EFF7-4CAA-99A2-3F3758E5DEB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9" name="Title 1">
            <a:extLst>
              <a:ext uri="{FF2B5EF4-FFF2-40B4-BE49-F238E27FC236}">
                <a16:creationId xmlns:a16="http://schemas.microsoft.com/office/drawing/2014/main" id="{D855AF4F-E44A-47E4-8B27-D35A233221AA}"/>
              </a:ext>
            </a:extLst>
          </p:cNvPr>
          <p:cNvSpPr>
            <a:spLocks noGrp="1"/>
          </p:cNvSpPr>
          <p:nvPr>
            <p:ph type="title"/>
          </p:nvPr>
        </p:nvSpPr>
        <p:spPr>
          <a:xfrm>
            <a:off x="440261" y="1411818"/>
            <a:ext cx="5378452" cy="1157385"/>
          </a:xfrm>
        </p:spPr>
        <p:txBody>
          <a:bodyPr anchor="t" anchorCtr="0"/>
          <a:lstStyle>
            <a:lvl1pPr>
              <a:lnSpc>
                <a:spcPct val="80000"/>
              </a:lnSpc>
              <a:defRPr sz="4267">
                <a:solidFill>
                  <a:schemeClr val="bg1"/>
                </a:solidFill>
              </a:defRPr>
            </a:lvl1pPr>
          </a:lstStyle>
          <a:p>
            <a:r>
              <a:rPr lang="en-US"/>
              <a:t>Click to edit Master title style</a:t>
            </a:r>
            <a:endParaRPr lang="en-GB"/>
          </a:p>
        </p:txBody>
      </p:sp>
      <p:sp>
        <p:nvSpPr>
          <p:cNvPr id="20" name="Text Placeholder 9">
            <a:extLst>
              <a:ext uri="{FF2B5EF4-FFF2-40B4-BE49-F238E27FC236}">
                <a16:creationId xmlns:a16="http://schemas.microsoft.com/office/drawing/2014/main" id="{7A25DF4E-52C6-42FC-9BDC-3C98AF4154AC}"/>
              </a:ext>
            </a:extLst>
          </p:cNvPr>
          <p:cNvSpPr>
            <a:spLocks noGrp="1"/>
          </p:cNvSpPr>
          <p:nvPr>
            <p:ph type="body" sz="quarter" idx="10" hasCustomPrompt="1"/>
          </p:nvPr>
        </p:nvSpPr>
        <p:spPr>
          <a:xfrm>
            <a:off x="440261" y="3467400"/>
            <a:ext cx="5378452" cy="697627"/>
          </a:xfrm>
        </p:spPr>
        <p:txBody>
          <a:bodyPr/>
          <a:lstStyle>
            <a:lvl1pPr>
              <a:spcAft>
                <a:spcPts val="0"/>
              </a:spcAft>
              <a:defRPr>
                <a:solidFill>
                  <a:schemeClr val="bg1"/>
                </a:solidFill>
              </a:defRPr>
            </a:lvl1pPr>
            <a:lvl2pPr>
              <a:defRPr>
                <a:solidFill>
                  <a:schemeClr val="bg1"/>
                </a:solidFill>
              </a:defRPr>
            </a:lvl2pPr>
          </a:lstStyle>
          <a:p>
            <a:pPr lvl="0"/>
            <a:r>
              <a:rPr lang="en-GB"/>
              <a:t>Name</a:t>
            </a:r>
          </a:p>
          <a:p>
            <a:pPr lvl="1"/>
            <a:r>
              <a:rPr lang="en-GB"/>
              <a:t>Date</a:t>
            </a:r>
          </a:p>
        </p:txBody>
      </p:sp>
      <p:sp>
        <p:nvSpPr>
          <p:cNvPr id="12" name="Picture Placeholder 12">
            <a:extLst>
              <a:ext uri="{FF2B5EF4-FFF2-40B4-BE49-F238E27FC236}">
                <a16:creationId xmlns:a16="http://schemas.microsoft.com/office/drawing/2014/main" id="{2E4CC565-EE0C-4E32-8104-7570E7EB2E00}"/>
              </a:ext>
            </a:extLst>
          </p:cNvPr>
          <p:cNvSpPr>
            <a:spLocks noGrp="1" noChangeAspect="1"/>
          </p:cNvSpPr>
          <p:nvPr>
            <p:ph type="pic" sz="quarter" idx="11" hasCustomPrompt="1"/>
          </p:nvPr>
        </p:nvSpPr>
        <p:spPr bwMode="gray">
          <a:xfrm>
            <a:off x="5188815" y="1"/>
            <a:ext cx="6613725" cy="3306863"/>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0 h 5000"/>
              <a:gd name="connsiteX1" fmla="*/ 10000 w 10000"/>
              <a:gd name="connsiteY1" fmla="*/ 0 h 5000"/>
              <a:gd name="connsiteX2" fmla="*/ 5000 w 10000"/>
              <a:gd name="connsiteY2" fmla="*/ 5000 h 5000"/>
              <a:gd name="connsiteX3" fmla="*/ 0 w 10000"/>
              <a:gd name="connsiteY3" fmla="*/ 0 h 5000"/>
            </a:gdLst>
            <a:ahLst/>
            <a:cxnLst>
              <a:cxn ang="0">
                <a:pos x="connsiteX0" y="connsiteY0"/>
              </a:cxn>
              <a:cxn ang="0">
                <a:pos x="connsiteX1" y="connsiteY1"/>
              </a:cxn>
              <a:cxn ang="0">
                <a:pos x="connsiteX2" y="connsiteY2"/>
              </a:cxn>
              <a:cxn ang="0">
                <a:pos x="connsiteX3" y="connsiteY3"/>
              </a:cxn>
            </a:cxnLst>
            <a:rect l="l" t="t" r="r" b="b"/>
            <a:pathLst>
              <a:path w="10000" h="5000">
                <a:moveTo>
                  <a:pt x="0" y="0"/>
                </a:moveTo>
                <a:lnTo>
                  <a:pt x="10000" y="0"/>
                </a:lnTo>
                <a:lnTo>
                  <a:pt x="5000" y="500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r>
              <a:rPr lang="en-GB"/>
              <a:t> </a:t>
            </a:r>
          </a:p>
        </p:txBody>
      </p:sp>
      <p:sp>
        <p:nvSpPr>
          <p:cNvPr id="13" name="Picture Placeholder 12">
            <a:extLst>
              <a:ext uri="{FF2B5EF4-FFF2-40B4-BE49-F238E27FC236}">
                <a16:creationId xmlns:a16="http://schemas.microsoft.com/office/drawing/2014/main" id="{658FFF46-8010-4F9F-AE72-9028D65940DF}"/>
              </a:ext>
            </a:extLst>
          </p:cNvPr>
          <p:cNvSpPr>
            <a:spLocks noGrp="1" noChangeAspect="1"/>
          </p:cNvSpPr>
          <p:nvPr>
            <p:ph type="pic" sz="quarter" idx="12" hasCustomPrompt="1"/>
          </p:nvPr>
        </p:nvSpPr>
        <p:spPr bwMode="gray">
          <a:xfrm>
            <a:off x="3039545" y="3550800"/>
            <a:ext cx="6614400" cy="3307200"/>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5000"/>
              <a:gd name="connsiteX1" fmla="*/ 5000 w 10000"/>
              <a:gd name="connsiteY1" fmla="*/ 0 h 5000"/>
              <a:gd name="connsiteX2" fmla="*/ 10000 w 10000"/>
              <a:gd name="connsiteY2" fmla="*/ 5000 h 5000"/>
              <a:gd name="connsiteX3" fmla="*/ 0 w 10000"/>
              <a:gd name="connsiteY3" fmla="*/ 5000 h 5000"/>
            </a:gdLst>
            <a:ahLst/>
            <a:cxnLst>
              <a:cxn ang="0">
                <a:pos x="connsiteX0" y="connsiteY0"/>
              </a:cxn>
              <a:cxn ang="0">
                <a:pos x="connsiteX1" y="connsiteY1"/>
              </a:cxn>
              <a:cxn ang="0">
                <a:pos x="connsiteX2" y="connsiteY2"/>
              </a:cxn>
              <a:cxn ang="0">
                <a:pos x="connsiteX3" y="connsiteY3"/>
              </a:cxn>
            </a:cxnLst>
            <a:rect l="l" t="t" r="r" b="b"/>
            <a:pathLst>
              <a:path w="10000" h="5000">
                <a:moveTo>
                  <a:pt x="0" y="5000"/>
                </a:moveTo>
                <a:lnTo>
                  <a:pt x="5000" y="0"/>
                </a:lnTo>
                <a:lnTo>
                  <a:pt x="10000" y="5000"/>
                </a:lnTo>
                <a:lnTo>
                  <a:pt x="0" y="50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p>
            <a:r>
              <a:rPr lang="en-GB"/>
              <a:t> </a:t>
            </a:r>
          </a:p>
        </p:txBody>
      </p:sp>
      <p:sp>
        <p:nvSpPr>
          <p:cNvPr id="14" name="Picture Placeholder 12">
            <a:extLst>
              <a:ext uri="{FF2B5EF4-FFF2-40B4-BE49-F238E27FC236}">
                <a16:creationId xmlns:a16="http://schemas.microsoft.com/office/drawing/2014/main" id="{B66E0B52-365A-4D6A-AB81-ADC5F8F8FFDC}"/>
              </a:ext>
            </a:extLst>
          </p:cNvPr>
          <p:cNvSpPr>
            <a:spLocks noGrp="1" noChangeAspect="1"/>
          </p:cNvSpPr>
          <p:nvPr>
            <p:ph type="pic" sz="quarter" idx="13" hasCustomPrompt="1"/>
          </p:nvPr>
        </p:nvSpPr>
        <p:spPr bwMode="gray">
          <a:xfrm>
            <a:off x="6461380" y="2468831"/>
            <a:ext cx="1920000" cy="1920000"/>
          </a:xfrm>
          <a:prstGeom prst="flowChartDecision">
            <a:avLst/>
          </a:prstGeom>
          <a:solidFill>
            <a:schemeClr val="bg1"/>
          </a:solidFill>
        </p:spPr>
        <p:txBody>
          <a:bodyPr>
            <a:noAutofit/>
          </a:bodyPr>
          <a:lstStyle>
            <a:lvl1pPr>
              <a:defRPr sz="1867"/>
            </a:lvl1pPr>
          </a:lstStyle>
          <a:p>
            <a:r>
              <a:rPr lang="en-GB"/>
              <a:t> </a:t>
            </a:r>
          </a:p>
        </p:txBody>
      </p:sp>
      <p:sp>
        <p:nvSpPr>
          <p:cNvPr id="17" name="Round Diagonal Corner Rectangle 4">
            <a:extLst>
              <a:ext uri="{FF2B5EF4-FFF2-40B4-BE49-F238E27FC236}">
                <a16:creationId xmlns:a16="http://schemas.microsoft.com/office/drawing/2014/main" id="{7EF46B65-58C7-4BF4-B402-D21DCC45562C}"/>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28" name="Graphic 27">
            <a:extLst>
              <a:ext uri="{FF2B5EF4-FFF2-40B4-BE49-F238E27FC236}">
                <a16:creationId xmlns:a16="http://schemas.microsoft.com/office/drawing/2014/main" id="{A4769A89-F694-4BC2-B8EA-1E2093D69AAE}"/>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171" y="277364"/>
            <a:ext cx="1537609" cy="685355"/>
          </a:xfrm>
          <a:prstGeom prst="rect">
            <a:avLst/>
          </a:prstGeom>
        </p:spPr>
      </p:pic>
    </p:spTree>
    <p:extLst>
      <p:ext uri="{BB962C8B-B14F-4D97-AF65-F5344CB8AC3E}">
        <p14:creationId xmlns:p14="http://schemas.microsoft.com/office/powerpoint/2010/main" val="2873927016"/>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Cover - Gas Transmission">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2F8ADC62-EFF7-4CAA-99A2-3F3758E5DEB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9" name="Title 1">
            <a:extLst>
              <a:ext uri="{FF2B5EF4-FFF2-40B4-BE49-F238E27FC236}">
                <a16:creationId xmlns:a16="http://schemas.microsoft.com/office/drawing/2014/main" id="{D855AF4F-E44A-47E4-8B27-D35A233221AA}"/>
              </a:ext>
            </a:extLst>
          </p:cNvPr>
          <p:cNvSpPr>
            <a:spLocks noGrp="1"/>
          </p:cNvSpPr>
          <p:nvPr>
            <p:ph type="title"/>
          </p:nvPr>
        </p:nvSpPr>
        <p:spPr>
          <a:xfrm>
            <a:off x="440261" y="1411818"/>
            <a:ext cx="5378452" cy="1157385"/>
          </a:xfrm>
        </p:spPr>
        <p:txBody>
          <a:bodyPr anchor="t" anchorCtr="0"/>
          <a:lstStyle>
            <a:lvl1pPr>
              <a:lnSpc>
                <a:spcPct val="80000"/>
              </a:lnSpc>
              <a:defRPr sz="4267">
                <a:solidFill>
                  <a:schemeClr val="bg1"/>
                </a:solidFill>
              </a:defRPr>
            </a:lvl1pPr>
          </a:lstStyle>
          <a:p>
            <a:r>
              <a:rPr lang="en-US"/>
              <a:t>Click to edit Master title style</a:t>
            </a:r>
            <a:endParaRPr lang="en-GB"/>
          </a:p>
        </p:txBody>
      </p:sp>
      <p:sp>
        <p:nvSpPr>
          <p:cNvPr id="20" name="Text Placeholder 9">
            <a:extLst>
              <a:ext uri="{FF2B5EF4-FFF2-40B4-BE49-F238E27FC236}">
                <a16:creationId xmlns:a16="http://schemas.microsoft.com/office/drawing/2014/main" id="{7A25DF4E-52C6-42FC-9BDC-3C98AF4154AC}"/>
              </a:ext>
            </a:extLst>
          </p:cNvPr>
          <p:cNvSpPr>
            <a:spLocks noGrp="1"/>
          </p:cNvSpPr>
          <p:nvPr>
            <p:ph type="body" sz="quarter" idx="10" hasCustomPrompt="1"/>
          </p:nvPr>
        </p:nvSpPr>
        <p:spPr>
          <a:xfrm>
            <a:off x="440261" y="3467400"/>
            <a:ext cx="5378452" cy="697627"/>
          </a:xfrm>
        </p:spPr>
        <p:txBody>
          <a:bodyPr/>
          <a:lstStyle>
            <a:lvl1pPr>
              <a:spcAft>
                <a:spcPts val="0"/>
              </a:spcAft>
              <a:defRPr>
                <a:solidFill>
                  <a:schemeClr val="bg1"/>
                </a:solidFill>
              </a:defRPr>
            </a:lvl1pPr>
            <a:lvl2pPr>
              <a:defRPr>
                <a:solidFill>
                  <a:schemeClr val="bg1"/>
                </a:solidFill>
              </a:defRPr>
            </a:lvl2pPr>
          </a:lstStyle>
          <a:p>
            <a:pPr lvl="0"/>
            <a:r>
              <a:rPr lang="en-GB"/>
              <a:t>Name</a:t>
            </a:r>
          </a:p>
          <a:p>
            <a:pPr lvl="1"/>
            <a:r>
              <a:rPr lang="en-GB"/>
              <a:t>Date</a:t>
            </a:r>
          </a:p>
        </p:txBody>
      </p:sp>
      <p:sp>
        <p:nvSpPr>
          <p:cNvPr id="12" name="Picture Placeholder 12">
            <a:extLst>
              <a:ext uri="{FF2B5EF4-FFF2-40B4-BE49-F238E27FC236}">
                <a16:creationId xmlns:a16="http://schemas.microsoft.com/office/drawing/2014/main" id="{2E4CC565-EE0C-4E32-8104-7570E7EB2E00}"/>
              </a:ext>
            </a:extLst>
          </p:cNvPr>
          <p:cNvSpPr>
            <a:spLocks noGrp="1" noChangeAspect="1"/>
          </p:cNvSpPr>
          <p:nvPr>
            <p:ph type="pic" sz="quarter" idx="11" hasCustomPrompt="1"/>
          </p:nvPr>
        </p:nvSpPr>
        <p:spPr bwMode="gray">
          <a:xfrm>
            <a:off x="5188815" y="1"/>
            <a:ext cx="6613725" cy="3306863"/>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0 h 5000"/>
              <a:gd name="connsiteX1" fmla="*/ 10000 w 10000"/>
              <a:gd name="connsiteY1" fmla="*/ 0 h 5000"/>
              <a:gd name="connsiteX2" fmla="*/ 5000 w 10000"/>
              <a:gd name="connsiteY2" fmla="*/ 5000 h 5000"/>
              <a:gd name="connsiteX3" fmla="*/ 0 w 10000"/>
              <a:gd name="connsiteY3" fmla="*/ 0 h 5000"/>
            </a:gdLst>
            <a:ahLst/>
            <a:cxnLst>
              <a:cxn ang="0">
                <a:pos x="connsiteX0" y="connsiteY0"/>
              </a:cxn>
              <a:cxn ang="0">
                <a:pos x="connsiteX1" y="connsiteY1"/>
              </a:cxn>
              <a:cxn ang="0">
                <a:pos x="connsiteX2" y="connsiteY2"/>
              </a:cxn>
              <a:cxn ang="0">
                <a:pos x="connsiteX3" y="connsiteY3"/>
              </a:cxn>
            </a:cxnLst>
            <a:rect l="l" t="t" r="r" b="b"/>
            <a:pathLst>
              <a:path w="10000" h="5000">
                <a:moveTo>
                  <a:pt x="0" y="0"/>
                </a:moveTo>
                <a:lnTo>
                  <a:pt x="10000" y="0"/>
                </a:lnTo>
                <a:lnTo>
                  <a:pt x="5000" y="500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r>
              <a:rPr lang="en-GB"/>
              <a:t> </a:t>
            </a:r>
          </a:p>
        </p:txBody>
      </p:sp>
      <p:sp>
        <p:nvSpPr>
          <p:cNvPr id="13" name="Picture Placeholder 12">
            <a:extLst>
              <a:ext uri="{FF2B5EF4-FFF2-40B4-BE49-F238E27FC236}">
                <a16:creationId xmlns:a16="http://schemas.microsoft.com/office/drawing/2014/main" id="{658FFF46-8010-4F9F-AE72-9028D65940DF}"/>
              </a:ext>
            </a:extLst>
          </p:cNvPr>
          <p:cNvSpPr>
            <a:spLocks noGrp="1" noChangeAspect="1"/>
          </p:cNvSpPr>
          <p:nvPr>
            <p:ph type="pic" sz="quarter" idx="12" hasCustomPrompt="1"/>
          </p:nvPr>
        </p:nvSpPr>
        <p:spPr bwMode="gray">
          <a:xfrm>
            <a:off x="3039545" y="3550800"/>
            <a:ext cx="6614400" cy="3307200"/>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5000"/>
              <a:gd name="connsiteX1" fmla="*/ 5000 w 10000"/>
              <a:gd name="connsiteY1" fmla="*/ 0 h 5000"/>
              <a:gd name="connsiteX2" fmla="*/ 10000 w 10000"/>
              <a:gd name="connsiteY2" fmla="*/ 5000 h 5000"/>
              <a:gd name="connsiteX3" fmla="*/ 0 w 10000"/>
              <a:gd name="connsiteY3" fmla="*/ 5000 h 5000"/>
            </a:gdLst>
            <a:ahLst/>
            <a:cxnLst>
              <a:cxn ang="0">
                <a:pos x="connsiteX0" y="connsiteY0"/>
              </a:cxn>
              <a:cxn ang="0">
                <a:pos x="connsiteX1" y="connsiteY1"/>
              </a:cxn>
              <a:cxn ang="0">
                <a:pos x="connsiteX2" y="connsiteY2"/>
              </a:cxn>
              <a:cxn ang="0">
                <a:pos x="connsiteX3" y="connsiteY3"/>
              </a:cxn>
            </a:cxnLst>
            <a:rect l="l" t="t" r="r" b="b"/>
            <a:pathLst>
              <a:path w="10000" h="5000">
                <a:moveTo>
                  <a:pt x="0" y="5000"/>
                </a:moveTo>
                <a:lnTo>
                  <a:pt x="5000" y="0"/>
                </a:lnTo>
                <a:lnTo>
                  <a:pt x="10000" y="5000"/>
                </a:lnTo>
                <a:lnTo>
                  <a:pt x="0" y="50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p>
            <a:r>
              <a:rPr lang="en-GB"/>
              <a:t> </a:t>
            </a:r>
          </a:p>
        </p:txBody>
      </p:sp>
      <p:sp>
        <p:nvSpPr>
          <p:cNvPr id="14" name="Picture Placeholder 12">
            <a:extLst>
              <a:ext uri="{FF2B5EF4-FFF2-40B4-BE49-F238E27FC236}">
                <a16:creationId xmlns:a16="http://schemas.microsoft.com/office/drawing/2014/main" id="{B66E0B52-365A-4D6A-AB81-ADC5F8F8FFDC}"/>
              </a:ext>
            </a:extLst>
          </p:cNvPr>
          <p:cNvSpPr>
            <a:spLocks noGrp="1" noChangeAspect="1"/>
          </p:cNvSpPr>
          <p:nvPr>
            <p:ph type="pic" sz="quarter" idx="13" hasCustomPrompt="1"/>
          </p:nvPr>
        </p:nvSpPr>
        <p:spPr bwMode="gray">
          <a:xfrm>
            <a:off x="6461380" y="2468831"/>
            <a:ext cx="1920000" cy="1920000"/>
          </a:xfrm>
          <a:prstGeom prst="flowChartDecision">
            <a:avLst/>
          </a:prstGeom>
          <a:solidFill>
            <a:schemeClr val="bg1"/>
          </a:solidFill>
        </p:spPr>
        <p:txBody>
          <a:bodyPr>
            <a:noAutofit/>
          </a:bodyPr>
          <a:lstStyle>
            <a:lvl1pPr>
              <a:defRPr sz="1867"/>
            </a:lvl1pPr>
          </a:lstStyle>
          <a:p>
            <a:r>
              <a:rPr lang="en-GB"/>
              <a:t> </a:t>
            </a:r>
          </a:p>
        </p:txBody>
      </p:sp>
      <p:sp>
        <p:nvSpPr>
          <p:cNvPr id="16" name="Round Diagonal Corner Rectangle 4">
            <a:extLst>
              <a:ext uri="{FF2B5EF4-FFF2-40B4-BE49-F238E27FC236}">
                <a16:creationId xmlns:a16="http://schemas.microsoft.com/office/drawing/2014/main" id="{A8CD0164-38F9-45E8-BBCE-ACF9D4084AC5}"/>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25" name="Graphic 24">
            <a:extLst>
              <a:ext uri="{FF2B5EF4-FFF2-40B4-BE49-F238E27FC236}">
                <a16:creationId xmlns:a16="http://schemas.microsoft.com/office/drawing/2014/main" id="{D45BF049-76A9-444A-BE2F-250E57294856}"/>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171" y="277363"/>
            <a:ext cx="2315292" cy="685356"/>
          </a:xfrm>
          <a:prstGeom prst="rect">
            <a:avLst/>
          </a:prstGeom>
        </p:spPr>
      </p:pic>
    </p:spTree>
    <p:extLst>
      <p:ext uri="{BB962C8B-B14F-4D97-AF65-F5344CB8AC3E}">
        <p14:creationId xmlns:p14="http://schemas.microsoft.com/office/powerpoint/2010/main" val="2801194754"/>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Cover - Electricity Transmission">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2F8ADC62-EFF7-4CAA-99A2-3F3758E5DEB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9" name="Title 1">
            <a:extLst>
              <a:ext uri="{FF2B5EF4-FFF2-40B4-BE49-F238E27FC236}">
                <a16:creationId xmlns:a16="http://schemas.microsoft.com/office/drawing/2014/main" id="{D855AF4F-E44A-47E4-8B27-D35A233221AA}"/>
              </a:ext>
            </a:extLst>
          </p:cNvPr>
          <p:cNvSpPr>
            <a:spLocks noGrp="1"/>
          </p:cNvSpPr>
          <p:nvPr>
            <p:ph type="title"/>
          </p:nvPr>
        </p:nvSpPr>
        <p:spPr>
          <a:xfrm>
            <a:off x="440261" y="1411818"/>
            <a:ext cx="5378452" cy="1157385"/>
          </a:xfrm>
        </p:spPr>
        <p:txBody>
          <a:bodyPr anchor="t" anchorCtr="0"/>
          <a:lstStyle>
            <a:lvl1pPr>
              <a:lnSpc>
                <a:spcPct val="80000"/>
              </a:lnSpc>
              <a:defRPr sz="4267">
                <a:solidFill>
                  <a:schemeClr val="bg1"/>
                </a:solidFill>
              </a:defRPr>
            </a:lvl1pPr>
          </a:lstStyle>
          <a:p>
            <a:r>
              <a:rPr lang="en-US"/>
              <a:t>Click to edit Master title style</a:t>
            </a:r>
            <a:endParaRPr lang="en-GB"/>
          </a:p>
        </p:txBody>
      </p:sp>
      <p:sp>
        <p:nvSpPr>
          <p:cNvPr id="20" name="Text Placeholder 9">
            <a:extLst>
              <a:ext uri="{FF2B5EF4-FFF2-40B4-BE49-F238E27FC236}">
                <a16:creationId xmlns:a16="http://schemas.microsoft.com/office/drawing/2014/main" id="{7A25DF4E-52C6-42FC-9BDC-3C98AF4154AC}"/>
              </a:ext>
            </a:extLst>
          </p:cNvPr>
          <p:cNvSpPr>
            <a:spLocks noGrp="1"/>
          </p:cNvSpPr>
          <p:nvPr>
            <p:ph type="body" sz="quarter" idx="10" hasCustomPrompt="1"/>
          </p:nvPr>
        </p:nvSpPr>
        <p:spPr>
          <a:xfrm>
            <a:off x="440261" y="3467400"/>
            <a:ext cx="5378452" cy="697627"/>
          </a:xfrm>
        </p:spPr>
        <p:txBody>
          <a:bodyPr/>
          <a:lstStyle>
            <a:lvl1pPr>
              <a:spcAft>
                <a:spcPts val="0"/>
              </a:spcAft>
              <a:defRPr>
                <a:solidFill>
                  <a:schemeClr val="bg1"/>
                </a:solidFill>
              </a:defRPr>
            </a:lvl1pPr>
            <a:lvl2pPr>
              <a:defRPr>
                <a:solidFill>
                  <a:schemeClr val="bg1"/>
                </a:solidFill>
              </a:defRPr>
            </a:lvl2pPr>
          </a:lstStyle>
          <a:p>
            <a:pPr lvl="0"/>
            <a:r>
              <a:rPr lang="en-GB"/>
              <a:t>Name</a:t>
            </a:r>
          </a:p>
          <a:p>
            <a:pPr lvl="1"/>
            <a:r>
              <a:rPr lang="en-GB"/>
              <a:t>Date</a:t>
            </a:r>
          </a:p>
        </p:txBody>
      </p:sp>
      <p:sp>
        <p:nvSpPr>
          <p:cNvPr id="12" name="Picture Placeholder 12">
            <a:extLst>
              <a:ext uri="{FF2B5EF4-FFF2-40B4-BE49-F238E27FC236}">
                <a16:creationId xmlns:a16="http://schemas.microsoft.com/office/drawing/2014/main" id="{2E4CC565-EE0C-4E32-8104-7570E7EB2E00}"/>
              </a:ext>
            </a:extLst>
          </p:cNvPr>
          <p:cNvSpPr>
            <a:spLocks noGrp="1" noChangeAspect="1"/>
          </p:cNvSpPr>
          <p:nvPr>
            <p:ph type="pic" sz="quarter" idx="11" hasCustomPrompt="1"/>
          </p:nvPr>
        </p:nvSpPr>
        <p:spPr bwMode="gray">
          <a:xfrm>
            <a:off x="5188815" y="1"/>
            <a:ext cx="6613725" cy="3306863"/>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0 h 5000"/>
              <a:gd name="connsiteX1" fmla="*/ 10000 w 10000"/>
              <a:gd name="connsiteY1" fmla="*/ 0 h 5000"/>
              <a:gd name="connsiteX2" fmla="*/ 5000 w 10000"/>
              <a:gd name="connsiteY2" fmla="*/ 5000 h 5000"/>
              <a:gd name="connsiteX3" fmla="*/ 0 w 10000"/>
              <a:gd name="connsiteY3" fmla="*/ 0 h 5000"/>
            </a:gdLst>
            <a:ahLst/>
            <a:cxnLst>
              <a:cxn ang="0">
                <a:pos x="connsiteX0" y="connsiteY0"/>
              </a:cxn>
              <a:cxn ang="0">
                <a:pos x="connsiteX1" y="connsiteY1"/>
              </a:cxn>
              <a:cxn ang="0">
                <a:pos x="connsiteX2" y="connsiteY2"/>
              </a:cxn>
              <a:cxn ang="0">
                <a:pos x="connsiteX3" y="connsiteY3"/>
              </a:cxn>
            </a:cxnLst>
            <a:rect l="l" t="t" r="r" b="b"/>
            <a:pathLst>
              <a:path w="10000" h="5000">
                <a:moveTo>
                  <a:pt x="0" y="0"/>
                </a:moveTo>
                <a:lnTo>
                  <a:pt x="10000" y="0"/>
                </a:lnTo>
                <a:lnTo>
                  <a:pt x="5000" y="500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r>
              <a:rPr lang="en-GB"/>
              <a:t> </a:t>
            </a:r>
          </a:p>
        </p:txBody>
      </p:sp>
      <p:sp>
        <p:nvSpPr>
          <p:cNvPr id="13" name="Picture Placeholder 12">
            <a:extLst>
              <a:ext uri="{FF2B5EF4-FFF2-40B4-BE49-F238E27FC236}">
                <a16:creationId xmlns:a16="http://schemas.microsoft.com/office/drawing/2014/main" id="{658FFF46-8010-4F9F-AE72-9028D65940DF}"/>
              </a:ext>
            </a:extLst>
          </p:cNvPr>
          <p:cNvSpPr>
            <a:spLocks noGrp="1" noChangeAspect="1"/>
          </p:cNvSpPr>
          <p:nvPr>
            <p:ph type="pic" sz="quarter" idx="12" hasCustomPrompt="1"/>
          </p:nvPr>
        </p:nvSpPr>
        <p:spPr bwMode="gray">
          <a:xfrm>
            <a:off x="3039545" y="3550800"/>
            <a:ext cx="6614400" cy="3307200"/>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5000"/>
              <a:gd name="connsiteX1" fmla="*/ 5000 w 10000"/>
              <a:gd name="connsiteY1" fmla="*/ 0 h 5000"/>
              <a:gd name="connsiteX2" fmla="*/ 10000 w 10000"/>
              <a:gd name="connsiteY2" fmla="*/ 5000 h 5000"/>
              <a:gd name="connsiteX3" fmla="*/ 0 w 10000"/>
              <a:gd name="connsiteY3" fmla="*/ 5000 h 5000"/>
            </a:gdLst>
            <a:ahLst/>
            <a:cxnLst>
              <a:cxn ang="0">
                <a:pos x="connsiteX0" y="connsiteY0"/>
              </a:cxn>
              <a:cxn ang="0">
                <a:pos x="connsiteX1" y="connsiteY1"/>
              </a:cxn>
              <a:cxn ang="0">
                <a:pos x="connsiteX2" y="connsiteY2"/>
              </a:cxn>
              <a:cxn ang="0">
                <a:pos x="connsiteX3" y="connsiteY3"/>
              </a:cxn>
            </a:cxnLst>
            <a:rect l="l" t="t" r="r" b="b"/>
            <a:pathLst>
              <a:path w="10000" h="5000">
                <a:moveTo>
                  <a:pt x="0" y="5000"/>
                </a:moveTo>
                <a:lnTo>
                  <a:pt x="5000" y="0"/>
                </a:lnTo>
                <a:lnTo>
                  <a:pt x="10000" y="5000"/>
                </a:lnTo>
                <a:lnTo>
                  <a:pt x="0" y="500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p>
            <a:r>
              <a:rPr lang="en-GB"/>
              <a:t> </a:t>
            </a:r>
          </a:p>
        </p:txBody>
      </p:sp>
      <p:sp>
        <p:nvSpPr>
          <p:cNvPr id="14" name="Picture Placeholder 12">
            <a:extLst>
              <a:ext uri="{FF2B5EF4-FFF2-40B4-BE49-F238E27FC236}">
                <a16:creationId xmlns:a16="http://schemas.microsoft.com/office/drawing/2014/main" id="{B66E0B52-365A-4D6A-AB81-ADC5F8F8FFDC}"/>
              </a:ext>
            </a:extLst>
          </p:cNvPr>
          <p:cNvSpPr>
            <a:spLocks noGrp="1" noChangeAspect="1"/>
          </p:cNvSpPr>
          <p:nvPr>
            <p:ph type="pic" sz="quarter" idx="13" hasCustomPrompt="1"/>
          </p:nvPr>
        </p:nvSpPr>
        <p:spPr bwMode="gray">
          <a:xfrm>
            <a:off x="6461380" y="2468831"/>
            <a:ext cx="1920000" cy="1920000"/>
          </a:xfrm>
          <a:prstGeom prst="flowChartDecision">
            <a:avLst/>
          </a:prstGeom>
          <a:solidFill>
            <a:schemeClr val="bg1"/>
          </a:solidFill>
        </p:spPr>
        <p:txBody>
          <a:bodyPr>
            <a:noAutofit/>
          </a:bodyPr>
          <a:lstStyle>
            <a:lvl1pPr>
              <a:defRPr sz="1867"/>
            </a:lvl1pPr>
          </a:lstStyle>
          <a:p>
            <a:r>
              <a:rPr lang="en-GB"/>
              <a:t> </a:t>
            </a:r>
          </a:p>
        </p:txBody>
      </p:sp>
      <p:sp>
        <p:nvSpPr>
          <p:cNvPr id="17" name="Round Diagonal Corner Rectangle 4">
            <a:extLst>
              <a:ext uri="{FF2B5EF4-FFF2-40B4-BE49-F238E27FC236}">
                <a16:creationId xmlns:a16="http://schemas.microsoft.com/office/drawing/2014/main" id="{C79AD21E-EFC3-431D-86B8-0DD21178CC58}"/>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31" name="Graphic 30">
            <a:extLst>
              <a:ext uri="{FF2B5EF4-FFF2-40B4-BE49-F238E27FC236}">
                <a16:creationId xmlns:a16="http://schemas.microsoft.com/office/drawing/2014/main" id="{743C6D98-1722-4E05-929E-AB343311CA20}"/>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171" y="277363"/>
            <a:ext cx="2315292" cy="685356"/>
          </a:xfrm>
          <a:prstGeom prst="rect">
            <a:avLst/>
          </a:prstGeom>
        </p:spPr>
      </p:pic>
    </p:spTree>
    <p:extLst>
      <p:ext uri="{BB962C8B-B14F-4D97-AF65-F5344CB8AC3E}">
        <p14:creationId xmlns:p14="http://schemas.microsoft.com/office/powerpoint/2010/main" val="3840114095"/>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chemeClr val="accent1"/>
        </a:solidFill>
        <a:effectLst/>
      </p:bgPr>
    </p:bg>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12C8DA23-E484-4D16-8C50-77D951B51DD4}"/>
              </a:ext>
            </a:extLst>
          </p:cNvPr>
          <p:cNvSpPr>
            <a:spLocks noGrp="1"/>
          </p:cNvSpPr>
          <p:nvPr>
            <p:ph type="body" sz="quarter" idx="15" hasCustomPrompt="1"/>
          </p:nvPr>
        </p:nvSpPr>
        <p:spPr>
          <a:xfrm>
            <a:off x="440259" y="3382038"/>
            <a:ext cx="3365500" cy="1025921"/>
          </a:xfrm>
        </p:spPr>
        <p:txBody>
          <a:bodyPr/>
          <a:lstStyle>
            <a:lvl1pPr>
              <a:spcAft>
                <a:spcPts val="0"/>
              </a:spcAft>
              <a:defRPr lang="en-US" sz="4267" b="1" dirty="0" smtClean="0">
                <a:solidFill>
                  <a:schemeClr val="bg1"/>
                </a:solidFill>
                <a:latin typeface="+mj-lt"/>
                <a:ea typeface="+mj-ea"/>
                <a:cs typeface="+mj-cs"/>
              </a:defRPr>
            </a:lvl1pPr>
            <a:lvl2pPr>
              <a:spcAft>
                <a:spcPts val="0"/>
              </a:spcAft>
              <a:defRPr lang="en-GB" sz="2400" b="0" dirty="0">
                <a:solidFill>
                  <a:schemeClr val="bg1"/>
                </a:solidFill>
                <a:latin typeface="+mj-lt"/>
                <a:ea typeface="+mj-ea"/>
                <a:cs typeface="+mj-cs"/>
              </a:defRPr>
            </a:lvl2pPr>
          </a:lstStyle>
          <a:p>
            <a:pPr lvl="0"/>
            <a:r>
              <a:rPr lang="en-GB"/>
              <a:t>Title</a:t>
            </a:r>
          </a:p>
          <a:p>
            <a:pPr lvl="1"/>
            <a:r>
              <a:rPr lang="en-GB"/>
              <a:t>Sub heading</a:t>
            </a:r>
          </a:p>
        </p:txBody>
      </p:sp>
      <p:pic>
        <p:nvPicPr>
          <p:cNvPr id="10" name="Graphic 9">
            <a:extLst>
              <a:ext uri="{FF2B5EF4-FFF2-40B4-BE49-F238E27FC236}">
                <a16:creationId xmlns:a16="http://schemas.microsoft.com/office/drawing/2014/main" id="{B5C1225E-7A2B-4204-8951-1CD60FF303C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3" name="Text Placeholder 11">
            <a:extLst>
              <a:ext uri="{FF2B5EF4-FFF2-40B4-BE49-F238E27FC236}">
                <a16:creationId xmlns:a16="http://schemas.microsoft.com/office/drawing/2014/main" id="{668417C5-1CE5-43E5-9448-0B5FEF92AE09}"/>
              </a:ext>
            </a:extLst>
          </p:cNvPr>
          <p:cNvSpPr>
            <a:spLocks noGrp="1"/>
          </p:cNvSpPr>
          <p:nvPr>
            <p:ph type="body" sz="quarter" idx="17" hasCustomPrompt="1"/>
          </p:nvPr>
        </p:nvSpPr>
        <p:spPr>
          <a:xfrm>
            <a:off x="423328" y="907121"/>
            <a:ext cx="3464989" cy="2359620"/>
          </a:xfrm>
        </p:spPr>
        <p:txBody>
          <a:bodyPr anchor="b" anchorCtr="0"/>
          <a:lstStyle>
            <a:lvl1pPr>
              <a:defRPr sz="15333">
                <a:solidFill>
                  <a:schemeClr val="bg1"/>
                </a:solidFill>
              </a:defRPr>
            </a:lvl1pPr>
          </a:lstStyle>
          <a:p>
            <a:pPr lvl="0"/>
            <a:r>
              <a:rPr lang="en-GB"/>
              <a:t>1</a:t>
            </a:r>
          </a:p>
        </p:txBody>
      </p:sp>
      <p:sp>
        <p:nvSpPr>
          <p:cNvPr id="8" name="Picture Placeholder 8">
            <a:extLst>
              <a:ext uri="{FF2B5EF4-FFF2-40B4-BE49-F238E27FC236}">
                <a16:creationId xmlns:a16="http://schemas.microsoft.com/office/drawing/2014/main" id="{972A00B0-5109-4795-B6DD-671C71DA1449}"/>
              </a:ext>
            </a:extLst>
          </p:cNvPr>
          <p:cNvSpPr>
            <a:spLocks noGrp="1" noChangeAspect="1"/>
          </p:cNvSpPr>
          <p:nvPr>
            <p:ph type="pic" sz="quarter" idx="16" hasCustomPrompt="1"/>
          </p:nvPr>
        </p:nvSpPr>
        <p:spPr bwMode="gray">
          <a:xfrm>
            <a:off x="4132615" y="-12668"/>
            <a:ext cx="8074880" cy="6877307"/>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0000"/>
              <a:gd name="connsiteX1" fmla="*/ 2078 w 10000"/>
              <a:gd name="connsiteY1" fmla="*/ 2934 h 10000"/>
              <a:gd name="connsiteX2" fmla="*/ 5000 w 10000"/>
              <a:gd name="connsiteY2" fmla="*/ 0 h 10000"/>
              <a:gd name="connsiteX3" fmla="*/ 10000 w 10000"/>
              <a:gd name="connsiteY3" fmla="*/ 5000 h 10000"/>
              <a:gd name="connsiteX4" fmla="*/ 5000 w 10000"/>
              <a:gd name="connsiteY4" fmla="*/ 10000 h 10000"/>
              <a:gd name="connsiteX5" fmla="*/ 0 w 10000"/>
              <a:gd name="connsiteY5" fmla="*/ 5000 h 10000"/>
              <a:gd name="connsiteX0" fmla="*/ 0 w 10000"/>
              <a:gd name="connsiteY0" fmla="*/ 2066 h 7066"/>
              <a:gd name="connsiteX1" fmla="*/ 2078 w 10000"/>
              <a:gd name="connsiteY1" fmla="*/ 0 h 7066"/>
              <a:gd name="connsiteX2" fmla="*/ 6120 w 10000"/>
              <a:gd name="connsiteY2" fmla="*/ 38 h 7066"/>
              <a:gd name="connsiteX3" fmla="*/ 10000 w 10000"/>
              <a:gd name="connsiteY3" fmla="*/ 2066 h 7066"/>
              <a:gd name="connsiteX4" fmla="*/ 5000 w 10000"/>
              <a:gd name="connsiteY4" fmla="*/ 7066 h 7066"/>
              <a:gd name="connsiteX5" fmla="*/ 0 w 10000"/>
              <a:gd name="connsiteY5" fmla="*/ 2066 h 7066"/>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0 w 10000"/>
              <a:gd name="connsiteY5" fmla="*/ 2924 h 10000"/>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3431 w 10000"/>
              <a:gd name="connsiteY5" fmla="*/ 7773 h 10000"/>
              <a:gd name="connsiteX6" fmla="*/ 0 w 10000"/>
              <a:gd name="connsiteY6" fmla="*/ 2924 h 10000"/>
              <a:gd name="connsiteX0" fmla="*/ 0 w 10000"/>
              <a:gd name="connsiteY0" fmla="*/ 2924 h 7773"/>
              <a:gd name="connsiteX1" fmla="*/ 2078 w 10000"/>
              <a:gd name="connsiteY1" fmla="*/ 0 h 7773"/>
              <a:gd name="connsiteX2" fmla="*/ 6493 w 10000"/>
              <a:gd name="connsiteY2" fmla="*/ 10 h 7773"/>
              <a:gd name="connsiteX3" fmla="*/ 10000 w 10000"/>
              <a:gd name="connsiteY3" fmla="*/ 2924 h 7773"/>
              <a:gd name="connsiteX4" fmla="*/ 5731 w 10000"/>
              <a:gd name="connsiteY4" fmla="*/ 7710 h 7773"/>
              <a:gd name="connsiteX5" fmla="*/ 3431 w 10000"/>
              <a:gd name="connsiteY5" fmla="*/ 7773 h 7773"/>
              <a:gd name="connsiteX6" fmla="*/ 0 w 10000"/>
              <a:gd name="connsiteY6" fmla="*/ 2924 h 7773"/>
              <a:gd name="connsiteX0" fmla="*/ 0 w 10000"/>
              <a:gd name="connsiteY0" fmla="*/ 3762 h 10004"/>
              <a:gd name="connsiteX1" fmla="*/ 2078 w 10000"/>
              <a:gd name="connsiteY1" fmla="*/ 0 h 10004"/>
              <a:gd name="connsiteX2" fmla="*/ 6493 w 10000"/>
              <a:gd name="connsiteY2" fmla="*/ 13 h 10004"/>
              <a:gd name="connsiteX3" fmla="*/ 10000 w 10000"/>
              <a:gd name="connsiteY3" fmla="*/ 3762 h 10004"/>
              <a:gd name="connsiteX4" fmla="*/ 6509 w 10000"/>
              <a:gd name="connsiteY4" fmla="*/ 10004 h 10004"/>
              <a:gd name="connsiteX5" fmla="*/ 3431 w 10000"/>
              <a:gd name="connsiteY5" fmla="*/ 10000 h 10004"/>
              <a:gd name="connsiteX6" fmla="*/ 0 w 10000"/>
              <a:gd name="connsiteY6" fmla="*/ 3762 h 10004"/>
              <a:gd name="connsiteX0" fmla="*/ 0 w 6509"/>
              <a:gd name="connsiteY0" fmla="*/ 3762 h 10004"/>
              <a:gd name="connsiteX1" fmla="*/ 2078 w 6509"/>
              <a:gd name="connsiteY1" fmla="*/ 0 h 10004"/>
              <a:gd name="connsiteX2" fmla="*/ 6493 w 6509"/>
              <a:gd name="connsiteY2" fmla="*/ 13 h 10004"/>
              <a:gd name="connsiteX3" fmla="*/ 6509 w 6509"/>
              <a:gd name="connsiteY3" fmla="*/ 10004 h 10004"/>
              <a:gd name="connsiteX4" fmla="*/ 3431 w 6509"/>
              <a:gd name="connsiteY4" fmla="*/ 10000 h 10004"/>
              <a:gd name="connsiteX5" fmla="*/ 0 w 6509"/>
              <a:gd name="connsiteY5" fmla="*/ 3762 h 10004"/>
              <a:gd name="connsiteX0" fmla="*/ 0 w 10000"/>
              <a:gd name="connsiteY0" fmla="*/ 3762 h 10002"/>
              <a:gd name="connsiteX1" fmla="*/ 3193 w 10000"/>
              <a:gd name="connsiteY1" fmla="*/ 2 h 10002"/>
              <a:gd name="connsiteX2" fmla="*/ 9975 w 10000"/>
              <a:gd name="connsiteY2" fmla="*/ 0 h 10002"/>
              <a:gd name="connsiteX3" fmla="*/ 10000 w 10000"/>
              <a:gd name="connsiteY3" fmla="*/ 10002 h 10002"/>
              <a:gd name="connsiteX4" fmla="*/ 5271 w 10000"/>
              <a:gd name="connsiteY4" fmla="*/ 9998 h 10002"/>
              <a:gd name="connsiteX5" fmla="*/ 0 w 10000"/>
              <a:gd name="connsiteY5" fmla="*/ 3762 h 10002"/>
              <a:gd name="connsiteX0" fmla="*/ 0 w 9987"/>
              <a:gd name="connsiteY0" fmla="*/ 3762 h 10047"/>
              <a:gd name="connsiteX1" fmla="*/ 3193 w 9987"/>
              <a:gd name="connsiteY1" fmla="*/ 2 h 10047"/>
              <a:gd name="connsiteX2" fmla="*/ 9975 w 9987"/>
              <a:gd name="connsiteY2" fmla="*/ 0 h 10047"/>
              <a:gd name="connsiteX3" fmla="*/ 9987 w 9987"/>
              <a:gd name="connsiteY3" fmla="*/ 10047 h 10047"/>
              <a:gd name="connsiteX4" fmla="*/ 5271 w 9987"/>
              <a:gd name="connsiteY4" fmla="*/ 9998 h 10047"/>
              <a:gd name="connsiteX5" fmla="*/ 0 w 9987"/>
              <a:gd name="connsiteY5" fmla="*/ 3762 h 10047"/>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66 h 10000"/>
              <a:gd name="connsiteX5" fmla="*/ 0 w 10000"/>
              <a:gd name="connsiteY5" fmla="*/ 3744 h 10000"/>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96 h 10000"/>
              <a:gd name="connsiteX5" fmla="*/ 0 w 10000"/>
              <a:gd name="connsiteY5" fmla="*/ 3744 h 10000"/>
              <a:gd name="connsiteX0" fmla="*/ 0 w 10110"/>
              <a:gd name="connsiteY0" fmla="*/ 3596 h 10000"/>
              <a:gd name="connsiteX1" fmla="*/ 3307 w 10110"/>
              <a:gd name="connsiteY1" fmla="*/ 2 h 10000"/>
              <a:gd name="connsiteX2" fmla="*/ 10098 w 10110"/>
              <a:gd name="connsiteY2" fmla="*/ 0 h 10000"/>
              <a:gd name="connsiteX3" fmla="*/ 10110 w 10110"/>
              <a:gd name="connsiteY3" fmla="*/ 10000 h 10000"/>
              <a:gd name="connsiteX4" fmla="*/ 5401 w 10110"/>
              <a:gd name="connsiteY4" fmla="*/ 9996 h 10000"/>
              <a:gd name="connsiteX5" fmla="*/ 0 w 10110"/>
              <a:gd name="connsiteY5" fmla="*/ 3596 h 10000"/>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401 w 10110"/>
              <a:gd name="connsiteY4" fmla="*/ 10012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6061 w 10110"/>
              <a:gd name="connsiteY4" fmla="*/ 9624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590 w 10110"/>
              <a:gd name="connsiteY4" fmla="*/ 9975 h 10016"/>
              <a:gd name="connsiteX5" fmla="*/ 0 w 10110"/>
              <a:gd name="connsiteY5" fmla="*/ 3612 h 10016"/>
              <a:gd name="connsiteX0" fmla="*/ 0 w 9987"/>
              <a:gd name="connsiteY0" fmla="*/ 3507 h 10016"/>
              <a:gd name="connsiteX1" fmla="*/ 2917 w 9987"/>
              <a:gd name="connsiteY1" fmla="*/ 0 h 10016"/>
              <a:gd name="connsiteX2" fmla="*/ 9975 w 9987"/>
              <a:gd name="connsiteY2" fmla="*/ 16 h 10016"/>
              <a:gd name="connsiteX3" fmla="*/ 9987 w 9987"/>
              <a:gd name="connsiteY3" fmla="*/ 10016 h 10016"/>
              <a:gd name="connsiteX4" fmla="*/ 5467 w 9987"/>
              <a:gd name="connsiteY4" fmla="*/ 9975 h 10016"/>
              <a:gd name="connsiteX5" fmla="*/ 0 w 9987"/>
              <a:gd name="connsiteY5" fmla="*/ 3507 h 10016"/>
              <a:gd name="connsiteX0" fmla="*/ 0 w 10000"/>
              <a:gd name="connsiteY0" fmla="*/ 3501 h 10000"/>
              <a:gd name="connsiteX1" fmla="*/ 2921 w 10000"/>
              <a:gd name="connsiteY1" fmla="*/ 0 h 10000"/>
              <a:gd name="connsiteX2" fmla="*/ 9988 w 10000"/>
              <a:gd name="connsiteY2" fmla="*/ 16 h 10000"/>
              <a:gd name="connsiteX3" fmla="*/ 10000 w 10000"/>
              <a:gd name="connsiteY3" fmla="*/ 10000 h 10000"/>
              <a:gd name="connsiteX4" fmla="*/ 5474 w 10000"/>
              <a:gd name="connsiteY4" fmla="*/ 9959 h 10000"/>
              <a:gd name="connsiteX5" fmla="*/ 0 w 10000"/>
              <a:gd name="connsiteY5" fmla="*/ 3501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3501"/>
                </a:moveTo>
                <a:cubicBezTo>
                  <a:pt x="23" y="3463"/>
                  <a:pt x="1947" y="1167"/>
                  <a:pt x="2921" y="0"/>
                </a:cubicBezTo>
                <a:lnTo>
                  <a:pt x="9988" y="16"/>
                </a:lnTo>
                <a:cubicBezTo>
                  <a:pt x="9996" y="3324"/>
                  <a:pt x="9992" y="6692"/>
                  <a:pt x="10000" y="10000"/>
                </a:cubicBezTo>
                <a:lnTo>
                  <a:pt x="5474" y="9959"/>
                </a:lnTo>
                <a:lnTo>
                  <a:pt x="0" y="350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endParaRPr/>
          </a:p>
        </p:txBody>
      </p:sp>
      <p:sp>
        <p:nvSpPr>
          <p:cNvPr id="7" name="Round Diagonal Corner Rectangle 4">
            <a:extLst>
              <a:ext uri="{FF2B5EF4-FFF2-40B4-BE49-F238E27FC236}">
                <a16:creationId xmlns:a16="http://schemas.microsoft.com/office/drawing/2014/main" id="{231B8D91-3113-4251-BBA5-C25AE54B04E5}"/>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spTree>
    <p:extLst>
      <p:ext uri="{BB962C8B-B14F-4D97-AF65-F5344CB8AC3E}">
        <p14:creationId xmlns:p14="http://schemas.microsoft.com/office/powerpoint/2010/main" val="35366247"/>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Divider + Capital Delivery">
    <p:bg>
      <p:bgPr>
        <a:solidFill>
          <a:schemeClr val="accent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6EA4CB8-B76A-4A4F-B30A-6D19D7F51922}"/>
              </a:ext>
            </a:extLst>
          </p:cNvPr>
          <p:cNvSpPr>
            <a:spLocks noGrp="1"/>
          </p:cNvSpPr>
          <p:nvPr>
            <p:ph type="body" sz="quarter" idx="15" hasCustomPrompt="1"/>
          </p:nvPr>
        </p:nvSpPr>
        <p:spPr>
          <a:xfrm>
            <a:off x="440259" y="3382038"/>
            <a:ext cx="3365500" cy="1025921"/>
          </a:xfrm>
        </p:spPr>
        <p:txBody>
          <a:bodyPr/>
          <a:lstStyle>
            <a:lvl1pPr>
              <a:spcAft>
                <a:spcPts val="0"/>
              </a:spcAft>
              <a:defRPr lang="en-US" sz="4267" b="1" dirty="0" smtClean="0">
                <a:solidFill>
                  <a:schemeClr val="bg1"/>
                </a:solidFill>
                <a:latin typeface="+mj-lt"/>
                <a:ea typeface="+mj-ea"/>
                <a:cs typeface="+mj-cs"/>
              </a:defRPr>
            </a:lvl1pPr>
            <a:lvl2pPr>
              <a:spcAft>
                <a:spcPts val="0"/>
              </a:spcAft>
              <a:defRPr lang="en-GB" sz="2400" b="0" dirty="0">
                <a:solidFill>
                  <a:schemeClr val="bg1"/>
                </a:solidFill>
                <a:latin typeface="+mj-lt"/>
                <a:ea typeface="+mj-ea"/>
                <a:cs typeface="+mj-cs"/>
              </a:defRPr>
            </a:lvl2pPr>
          </a:lstStyle>
          <a:p>
            <a:pPr lvl="0"/>
            <a:r>
              <a:rPr lang="en-GB"/>
              <a:t>Title</a:t>
            </a:r>
          </a:p>
          <a:p>
            <a:pPr lvl="1"/>
            <a:r>
              <a:rPr lang="en-GB"/>
              <a:t>Sub heading</a:t>
            </a:r>
          </a:p>
        </p:txBody>
      </p:sp>
      <p:sp>
        <p:nvSpPr>
          <p:cNvPr id="12" name="Text Placeholder 11">
            <a:extLst>
              <a:ext uri="{FF2B5EF4-FFF2-40B4-BE49-F238E27FC236}">
                <a16:creationId xmlns:a16="http://schemas.microsoft.com/office/drawing/2014/main" id="{8324416E-20A7-468D-9CF8-500D2A91B3F2}"/>
              </a:ext>
            </a:extLst>
          </p:cNvPr>
          <p:cNvSpPr>
            <a:spLocks noGrp="1"/>
          </p:cNvSpPr>
          <p:nvPr>
            <p:ph type="body" sz="quarter" idx="17" hasCustomPrompt="1"/>
          </p:nvPr>
        </p:nvSpPr>
        <p:spPr>
          <a:xfrm>
            <a:off x="423328" y="907121"/>
            <a:ext cx="3464989" cy="2359620"/>
          </a:xfrm>
        </p:spPr>
        <p:txBody>
          <a:bodyPr anchor="b" anchorCtr="0"/>
          <a:lstStyle>
            <a:lvl1pPr>
              <a:defRPr sz="15333">
                <a:solidFill>
                  <a:schemeClr val="bg1"/>
                </a:solidFill>
              </a:defRPr>
            </a:lvl1pPr>
          </a:lstStyle>
          <a:p>
            <a:pPr lvl="0"/>
            <a:r>
              <a:rPr lang="en-GB"/>
              <a:t>1</a:t>
            </a:r>
          </a:p>
        </p:txBody>
      </p:sp>
      <p:sp>
        <p:nvSpPr>
          <p:cNvPr id="8" name="Picture Placeholder 8">
            <a:extLst>
              <a:ext uri="{FF2B5EF4-FFF2-40B4-BE49-F238E27FC236}">
                <a16:creationId xmlns:a16="http://schemas.microsoft.com/office/drawing/2014/main" id="{B6D58862-146A-4EE8-ADC1-F3A18F91FACA}"/>
              </a:ext>
            </a:extLst>
          </p:cNvPr>
          <p:cNvSpPr>
            <a:spLocks noGrp="1" noChangeAspect="1"/>
          </p:cNvSpPr>
          <p:nvPr>
            <p:ph type="pic" sz="quarter" idx="16" hasCustomPrompt="1"/>
          </p:nvPr>
        </p:nvSpPr>
        <p:spPr bwMode="gray">
          <a:xfrm>
            <a:off x="4132615" y="-12668"/>
            <a:ext cx="8074880" cy="6877307"/>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0000"/>
              <a:gd name="connsiteX1" fmla="*/ 2078 w 10000"/>
              <a:gd name="connsiteY1" fmla="*/ 2934 h 10000"/>
              <a:gd name="connsiteX2" fmla="*/ 5000 w 10000"/>
              <a:gd name="connsiteY2" fmla="*/ 0 h 10000"/>
              <a:gd name="connsiteX3" fmla="*/ 10000 w 10000"/>
              <a:gd name="connsiteY3" fmla="*/ 5000 h 10000"/>
              <a:gd name="connsiteX4" fmla="*/ 5000 w 10000"/>
              <a:gd name="connsiteY4" fmla="*/ 10000 h 10000"/>
              <a:gd name="connsiteX5" fmla="*/ 0 w 10000"/>
              <a:gd name="connsiteY5" fmla="*/ 5000 h 10000"/>
              <a:gd name="connsiteX0" fmla="*/ 0 w 10000"/>
              <a:gd name="connsiteY0" fmla="*/ 2066 h 7066"/>
              <a:gd name="connsiteX1" fmla="*/ 2078 w 10000"/>
              <a:gd name="connsiteY1" fmla="*/ 0 h 7066"/>
              <a:gd name="connsiteX2" fmla="*/ 6120 w 10000"/>
              <a:gd name="connsiteY2" fmla="*/ 38 h 7066"/>
              <a:gd name="connsiteX3" fmla="*/ 10000 w 10000"/>
              <a:gd name="connsiteY3" fmla="*/ 2066 h 7066"/>
              <a:gd name="connsiteX4" fmla="*/ 5000 w 10000"/>
              <a:gd name="connsiteY4" fmla="*/ 7066 h 7066"/>
              <a:gd name="connsiteX5" fmla="*/ 0 w 10000"/>
              <a:gd name="connsiteY5" fmla="*/ 2066 h 7066"/>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0 w 10000"/>
              <a:gd name="connsiteY5" fmla="*/ 2924 h 10000"/>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3431 w 10000"/>
              <a:gd name="connsiteY5" fmla="*/ 7773 h 10000"/>
              <a:gd name="connsiteX6" fmla="*/ 0 w 10000"/>
              <a:gd name="connsiteY6" fmla="*/ 2924 h 10000"/>
              <a:gd name="connsiteX0" fmla="*/ 0 w 10000"/>
              <a:gd name="connsiteY0" fmla="*/ 2924 h 7773"/>
              <a:gd name="connsiteX1" fmla="*/ 2078 w 10000"/>
              <a:gd name="connsiteY1" fmla="*/ 0 h 7773"/>
              <a:gd name="connsiteX2" fmla="*/ 6493 w 10000"/>
              <a:gd name="connsiteY2" fmla="*/ 10 h 7773"/>
              <a:gd name="connsiteX3" fmla="*/ 10000 w 10000"/>
              <a:gd name="connsiteY3" fmla="*/ 2924 h 7773"/>
              <a:gd name="connsiteX4" fmla="*/ 5731 w 10000"/>
              <a:gd name="connsiteY4" fmla="*/ 7710 h 7773"/>
              <a:gd name="connsiteX5" fmla="*/ 3431 w 10000"/>
              <a:gd name="connsiteY5" fmla="*/ 7773 h 7773"/>
              <a:gd name="connsiteX6" fmla="*/ 0 w 10000"/>
              <a:gd name="connsiteY6" fmla="*/ 2924 h 7773"/>
              <a:gd name="connsiteX0" fmla="*/ 0 w 10000"/>
              <a:gd name="connsiteY0" fmla="*/ 3762 h 10004"/>
              <a:gd name="connsiteX1" fmla="*/ 2078 w 10000"/>
              <a:gd name="connsiteY1" fmla="*/ 0 h 10004"/>
              <a:gd name="connsiteX2" fmla="*/ 6493 w 10000"/>
              <a:gd name="connsiteY2" fmla="*/ 13 h 10004"/>
              <a:gd name="connsiteX3" fmla="*/ 10000 w 10000"/>
              <a:gd name="connsiteY3" fmla="*/ 3762 h 10004"/>
              <a:gd name="connsiteX4" fmla="*/ 6509 w 10000"/>
              <a:gd name="connsiteY4" fmla="*/ 10004 h 10004"/>
              <a:gd name="connsiteX5" fmla="*/ 3431 w 10000"/>
              <a:gd name="connsiteY5" fmla="*/ 10000 h 10004"/>
              <a:gd name="connsiteX6" fmla="*/ 0 w 10000"/>
              <a:gd name="connsiteY6" fmla="*/ 3762 h 10004"/>
              <a:gd name="connsiteX0" fmla="*/ 0 w 6509"/>
              <a:gd name="connsiteY0" fmla="*/ 3762 h 10004"/>
              <a:gd name="connsiteX1" fmla="*/ 2078 w 6509"/>
              <a:gd name="connsiteY1" fmla="*/ 0 h 10004"/>
              <a:gd name="connsiteX2" fmla="*/ 6493 w 6509"/>
              <a:gd name="connsiteY2" fmla="*/ 13 h 10004"/>
              <a:gd name="connsiteX3" fmla="*/ 6509 w 6509"/>
              <a:gd name="connsiteY3" fmla="*/ 10004 h 10004"/>
              <a:gd name="connsiteX4" fmla="*/ 3431 w 6509"/>
              <a:gd name="connsiteY4" fmla="*/ 10000 h 10004"/>
              <a:gd name="connsiteX5" fmla="*/ 0 w 6509"/>
              <a:gd name="connsiteY5" fmla="*/ 3762 h 10004"/>
              <a:gd name="connsiteX0" fmla="*/ 0 w 10000"/>
              <a:gd name="connsiteY0" fmla="*/ 3762 h 10002"/>
              <a:gd name="connsiteX1" fmla="*/ 3193 w 10000"/>
              <a:gd name="connsiteY1" fmla="*/ 2 h 10002"/>
              <a:gd name="connsiteX2" fmla="*/ 9975 w 10000"/>
              <a:gd name="connsiteY2" fmla="*/ 0 h 10002"/>
              <a:gd name="connsiteX3" fmla="*/ 10000 w 10000"/>
              <a:gd name="connsiteY3" fmla="*/ 10002 h 10002"/>
              <a:gd name="connsiteX4" fmla="*/ 5271 w 10000"/>
              <a:gd name="connsiteY4" fmla="*/ 9998 h 10002"/>
              <a:gd name="connsiteX5" fmla="*/ 0 w 10000"/>
              <a:gd name="connsiteY5" fmla="*/ 3762 h 10002"/>
              <a:gd name="connsiteX0" fmla="*/ 0 w 9987"/>
              <a:gd name="connsiteY0" fmla="*/ 3762 h 10047"/>
              <a:gd name="connsiteX1" fmla="*/ 3193 w 9987"/>
              <a:gd name="connsiteY1" fmla="*/ 2 h 10047"/>
              <a:gd name="connsiteX2" fmla="*/ 9975 w 9987"/>
              <a:gd name="connsiteY2" fmla="*/ 0 h 10047"/>
              <a:gd name="connsiteX3" fmla="*/ 9987 w 9987"/>
              <a:gd name="connsiteY3" fmla="*/ 10047 h 10047"/>
              <a:gd name="connsiteX4" fmla="*/ 5271 w 9987"/>
              <a:gd name="connsiteY4" fmla="*/ 9998 h 10047"/>
              <a:gd name="connsiteX5" fmla="*/ 0 w 9987"/>
              <a:gd name="connsiteY5" fmla="*/ 3762 h 10047"/>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66 h 10000"/>
              <a:gd name="connsiteX5" fmla="*/ 0 w 10000"/>
              <a:gd name="connsiteY5" fmla="*/ 3744 h 10000"/>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96 h 10000"/>
              <a:gd name="connsiteX5" fmla="*/ 0 w 10000"/>
              <a:gd name="connsiteY5" fmla="*/ 3744 h 10000"/>
              <a:gd name="connsiteX0" fmla="*/ 0 w 10110"/>
              <a:gd name="connsiteY0" fmla="*/ 3596 h 10000"/>
              <a:gd name="connsiteX1" fmla="*/ 3307 w 10110"/>
              <a:gd name="connsiteY1" fmla="*/ 2 h 10000"/>
              <a:gd name="connsiteX2" fmla="*/ 10098 w 10110"/>
              <a:gd name="connsiteY2" fmla="*/ 0 h 10000"/>
              <a:gd name="connsiteX3" fmla="*/ 10110 w 10110"/>
              <a:gd name="connsiteY3" fmla="*/ 10000 h 10000"/>
              <a:gd name="connsiteX4" fmla="*/ 5401 w 10110"/>
              <a:gd name="connsiteY4" fmla="*/ 9996 h 10000"/>
              <a:gd name="connsiteX5" fmla="*/ 0 w 10110"/>
              <a:gd name="connsiteY5" fmla="*/ 3596 h 10000"/>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401 w 10110"/>
              <a:gd name="connsiteY4" fmla="*/ 10012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6061 w 10110"/>
              <a:gd name="connsiteY4" fmla="*/ 9624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590 w 10110"/>
              <a:gd name="connsiteY4" fmla="*/ 9975 h 10016"/>
              <a:gd name="connsiteX5" fmla="*/ 0 w 10110"/>
              <a:gd name="connsiteY5" fmla="*/ 3612 h 10016"/>
              <a:gd name="connsiteX0" fmla="*/ 0 w 9987"/>
              <a:gd name="connsiteY0" fmla="*/ 3507 h 10016"/>
              <a:gd name="connsiteX1" fmla="*/ 2917 w 9987"/>
              <a:gd name="connsiteY1" fmla="*/ 0 h 10016"/>
              <a:gd name="connsiteX2" fmla="*/ 9975 w 9987"/>
              <a:gd name="connsiteY2" fmla="*/ 16 h 10016"/>
              <a:gd name="connsiteX3" fmla="*/ 9987 w 9987"/>
              <a:gd name="connsiteY3" fmla="*/ 10016 h 10016"/>
              <a:gd name="connsiteX4" fmla="*/ 5467 w 9987"/>
              <a:gd name="connsiteY4" fmla="*/ 9975 h 10016"/>
              <a:gd name="connsiteX5" fmla="*/ 0 w 9987"/>
              <a:gd name="connsiteY5" fmla="*/ 3507 h 10016"/>
              <a:gd name="connsiteX0" fmla="*/ 0 w 10000"/>
              <a:gd name="connsiteY0" fmla="*/ 3501 h 10000"/>
              <a:gd name="connsiteX1" fmla="*/ 2921 w 10000"/>
              <a:gd name="connsiteY1" fmla="*/ 0 h 10000"/>
              <a:gd name="connsiteX2" fmla="*/ 9988 w 10000"/>
              <a:gd name="connsiteY2" fmla="*/ 16 h 10000"/>
              <a:gd name="connsiteX3" fmla="*/ 10000 w 10000"/>
              <a:gd name="connsiteY3" fmla="*/ 10000 h 10000"/>
              <a:gd name="connsiteX4" fmla="*/ 5474 w 10000"/>
              <a:gd name="connsiteY4" fmla="*/ 9959 h 10000"/>
              <a:gd name="connsiteX5" fmla="*/ 0 w 10000"/>
              <a:gd name="connsiteY5" fmla="*/ 3501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3501"/>
                </a:moveTo>
                <a:cubicBezTo>
                  <a:pt x="23" y="3463"/>
                  <a:pt x="1947" y="1167"/>
                  <a:pt x="2921" y="0"/>
                </a:cubicBezTo>
                <a:lnTo>
                  <a:pt x="9988" y="16"/>
                </a:lnTo>
                <a:cubicBezTo>
                  <a:pt x="9996" y="3324"/>
                  <a:pt x="9992" y="6692"/>
                  <a:pt x="10000" y="10000"/>
                </a:cubicBezTo>
                <a:lnTo>
                  <a:pt x="5474" y="9959"/>
                </a:lnTo>
                <a:lnTo>
                  <a:pt x="0" y="350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endParaRPr/>
          </a:p>
        </p:txBody>
      </p:sp>
      <p:pic>
        <p:nvPicPr>
          <p:cNvPr id="17" name="Graphic 16">
            <a:extLst>
              <a:ext uri="{FF2B5EF4-FFF2-40B4-BE49-F238E27FC236}">
                <a16:creationId xmlns:a16="http://schemas.microsoft.com/office/drawing/2014/main" id="{96378259-38E9-45E5-B3A5-E2A8A5A3E8F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5" name="Round Diagonal Corner Rectangle 4">
            <a:extLst>
              <a:ext uri="{FF2B5EF4-FFF2-40B4-BE49-F238E27FC236}">
                <a16:creationId xmlns:a16="http://schemas.microsoft.com/office/drawing/2014/main" id="{37609B83-716F-4C19-B524-DF1CE466DE04}"/>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20" name="Graphic 19">
            <a:extLst>
              <a:ext uri="{FF2B5EF4-FFF2-40B4-BE49-F238E27FC236}">
                <a16:creationId xmlns:a16="http://schemas.microsoft.com/office/drawing/2014/main" id="{044AFBBA-7610-4A43-B583-B8E6F6343F85}"/>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171" y="277364"/>
            <a:ext cx="1537609" cy="685355"/>
          </a:xfrm>
          <a:prstGeom prst="rect">
            <a:avLst/>
          </a:prstGeom>
        </p:spPr>
      </p:pic>
    </p:spTree>
    <p:extLst>
      <p:ext uri="{BB962C8B-B14F-4D97-AF65-F5344CB8AC3E}">
        <p14:creationId xmlns:p14="http://schemas.microsoft.com/office/powerpoint/2010/main" val="4216889613"/>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396758296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Divider + Gas Transmission">
    <p:bg>
      <p:bgPr>
        <a:solidFill>
          <a:schemeClr val="accent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6EA4CB8-B76A-4A4F-B30A-6D19D7F51922}"/>
              </a:ext>
            </a:extLst>
          </p:cNvPr>
          <p:cNvSpPr>
            <a:spLocks noGrp="1"/>
          </p:cNvSpPr>
          <p:nvPr>
            <p:ph type="body" sz="quarter" idx="15" hasCustomPrompt="1"/>
          </p:nvPr>
        </p:nvSpPr>
        <p:spPr>
          <a:xfrm>
            <a:off x="440259" y="3382038"/>
            <a:ext cx="3365500" cy="1025921"/>
          </a:xfrm>
        </p:spPr>
        <p:txBody>
          <a:bodyPr/>
          <a:lstStyle>
            <a:lvl1pPr>
              <a:spcAft>
                <a:spcPts val="0"/>
              </a:spcAft>
              <a:defRPr lang="en-US" sz="4267" b="1" dirty="0" smtClean="0">
                <a:solidFill>
                  <a:schemeClr val="bg1"/>
                </a:solidFill>
                <a:latin typeface="+mj-lt"/>
                <a:ea typeface="+mj-ea"/>
                <a:cs typeface="+mj-cs"/>
              </a:defRPr>
            </a:lvl1pPr>
            <a:lvl2pPr>
              <a:spcAft>
                <a:spcPts val="0"/>
              </a:spcAft>
              <a:defRPr lang="en-GB" sz="2400" b="0" dirty="0">
                <a:solidFill>
                  <a:schemeClr val="bg1"/>
                </a:solidFill>
                <a:latin typeface="+mj-lt"/>
                <a:ea typeface="+mj-ea"/>
                <a:cs typeface="+mj-cs"/>
              </a:defRPr>
            </a:lvl2pPr>
          </a:lstStyle>
          <a:p>
            <a:pPr lvl="0"/>
            <a:r>
              <a:rPr lang="en-GB"/>
              <a:t>Title</a:t>
            </a:r>
          </a:p>
          <a:p>
            <a:pPr lvl="1"/>
            <a:r>
              <a:rPr lang="en-GB"/>
              <a:t>Sub heading</a:t>
            </a:r>
          </a:p>
        </p:txBody>
      </p:sp>
      <p:sp>
        <p:nvSpPr>
          <p:cNvPr id="12" name="Text Placeholder 11">
            <a:extLst>
              <a:ext uri="{FF2B5EF4-FFF2-40B4-BE49-F238E27FC236}">
                <a16:creationId xmlns:a16="http://schemas.microsoft.com/office/drawing/2014/main" id="{8324416E-20A7-468D-9CF8-500D2A91B3F2}"/>
              </a:ext>
            </a:extLst>
          </p:cNvPr>
          <p:cNvSpPr>
            <a:spLocks noGrp="1"/>
          </p:cNvSpPr>
          <p:nvPr>
            <p:ph type="body" sz="quarter" idx="17" hasCustomPrompt="1"/>
          </p:nvPr>
        </p:nvSpPr>
        <p:spPr>
          <a:xfrm>
            <a:off x="423328" y="907121"/>
            <a:ext cx="3464989" cy="2359620"/>
          </a:xfrm>
        </p:spPr>
        <p:txBody>
          <a:bodyPr anchor="b" anchorCtr="0"/>
          <a:lstStyle>
            <a:lvl1pPr>
              <a:defRPr sz="15333">
                <a:solidFill>
                  <a:schemeClr val="bg1"/>
                </a:solidFill>
              </a:defRPr>
            </a:lvl1pPr>
          </a:lstStyle>
          <a:p>
            <a:pPr lvl="0"/>
            <a:r>
              <a:rPr lang="en-GB"/>
              <a:t>1</a:t>
            </a:r>
          </a:p>
        </p:txBody>
      </p:sp>
      <p:sp>
        <p:nvSpPr>
          <p:cNvPr id="8" name="Picture Placeholder 8">
            <a:extLst>
              <a:ext uri="{FF2B5EF4-FFF2-40B4-BE49-F238E27FC236}">
                <a16:creationId xmlns:a16="http://schemas.microsoft.com/office/drawing/2014/main" id="{B6D58862-146A-4EE8-ADC1-F3A18F91FACA}"/>
              </a:ext>
            </a:extLst>
          </p:cNvPr>
          <p:cNvSpPr>
            <a:spLocks noGrp="1" noChangeAspect="1"/>
          </p:cNvSpPr>
          <p:nvPr>
            <p:ph type="pic" sz="quarter" idx="16" hasCustomPrompt="1"/>
          </p:nvPr>
        </p:nvSpPr>
        <p:spPr bwMode="gray">
          <a:xfrm>
            <a:off x="4132615" y="-12668"/>
            <a:ext cx="8074880" cy="6877307"/>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0000"/>
              <a:gd name="connsiteX1" fmla="*/ 2078 w 10000"/>
              <a:gd name="connsiteY1" fmla="*/ 2934 h 10000"/>
              <a:gd name="connsiteX2" fmla="*/ 5000 w 10000"/>
              <a:gd name="connsiteY2" fmla="*/ 0 h 10000"/>
              <a:gd name="connsiteX3" fmla="*/ 10000 w 10000"/>
              <a:gd name="connsiteY3" fmla="*/ 5000 h 10000"/>
              <a:gd name="connsiteX4" fmla="*/ 5000 w 10000"/>
              <a:gd name="connsiteY4" fmla="*/ 10000 h 10000"/>
              <a:gd name="connsiteX5" fmla="*/ 0 w 10000"/>
              <a:gd name="connsiteY5" fmla="*/ 5000 h 10000"/>
              <a:gd name="connsiteX0" fmla="*/ 0 w 10000"/>
              <a:gd name="connsiteY0" fmla="*/ 2066 h 7066"/>
              <a:gd name="connsiteX1" fmla="*/ 2078 w 10000"/>
              <a:gd name="connsiteY1" fmla="*/ 0 h 7066"/>
              <a:gd name="connsiteX2" fmla="*/ 6120 w 10000"/>
              <a:gd name="connsiteY2" fmla="*/ 38 h 7066"/>
              <a:gd name="connsiteX3" fmla="*/ 10000 w 10000"/>
              <a:gd name="connsiteY3" fmla="*/ 2066 h 7066"/>
              <a:gd name="connsiteX4" fmla="*/ 5000 w 10000"/>
              <a:gd name="connsiteY4" fmla="*/ 7066 h 7066"/>
              <a:gd name="connsiteX5" fmla="*/ 0 w 10000"/>
              <a:gd name="connsiteY5" fmla="*/ 2066 h 7066"/>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0 w 10000"/>
              <a:gd name="connsiteY5" fmla="*/ 2924 h 10000"/>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3431 w 10000"/>
              <a:gd name="connsiteY5" fmla="*/ 7773 h 10000"/>
              <a:gd name="connsiteX6" fmla="*/ 0 w 10000"/>
              <a:gd name="connsiteY6" fmla="*/ 2924 h 10000"/>
              <a:gd name="connsiteX0" fmla="*/ 0 w 10000"/>
              <a:gd name="connsiteY0" fmla="*/ 2924 h 7773"/>
              <a:gd name="connsiteX1" fmla="*/ 2078 w 10000"/>
              <a:gd name="connsiteY1" fmla="*/ 0 h 7773"/>
              <a:gd name="connsiteX2" fmla="*/ 6493 w 10000"/>
              <a:gd name="connsiteY2" fmla="*/ 10 h 7773"/>
              <a:gd name="connsiteX3" fmla="*/ 10000 w 10000"/>
              <a:gd name="connsiteY3" fmla="*/ 2924 h 7773"/>
              <a:gd name="connsiteX4" fmla="*/ 5731 w 10000"/>
              <a:gd name="connsiteY4" fmla="*/ 7710 h 7773"/>
              <a:gd name="connsiteX5" fmla="*/ 3431 w 10000"/>
              <a:gd name="connsiteY5" fmla="*/ 7773 h 7773"/>
              <a:gd name="connsiteX6" fmla="*/ 0 w 10000"/>
              <a:gd name="connsiteY6" fmla="*/ 2924 h 7773"/>
              <a:gd name="connsiteX0" fmla="*/ 0 w 10000"/>
              <a:gd name="connsiteY0" fmla="*/ 3762 h 10004"/>
              <a:gd name="connsiteX1" fmla="*/ 2078 w 10000"/>
              <a:gd name="connsiteY1" fmla="*/ 0 h 10004"/>
              <a:gd name="connsiteX2" fmla="*/ 6493 w 10000"/>
              <a:gd name="connsiteY2" fmla="*/ 13 h 10004"/>
              <a:gd name="connsiteX3" fmla="*/ 10000 w 10000"/>
              <a:gd name="connsiteY3" fmla="*/ 3762 h 10004"/>
              <a:gd name="connsiteX4" fmla="*/ 6509 w 10000"/>
              <a:gd name="connsiteY4" fmla="*/ 10004 h 10004"/>
              <a:gd name="connsiteX5" fmla="*/ 3431 w 10000"/>
              <a:gd name="connsiteY5" fmla="*/ 10000 h 10004"/>
              <a:gd name="connsiteX6" fmla="*/ 0 w 10000"/>
              <a:gd name="connsiteY6" fmla="*/ 3762 h 10004"/>
              <a:gd name="connsiteX0" fmla="*/ 0 w 6509"/>
              <a:gd name="connsiteY0" fmla="*/ 3762 h 10004"/>
              <a:gd name="connsiteX1" fmla="*/ 2078 w 6509"/>
              <a:gd name="connsiteY1" fmla="*/ 0 h 10004"/>
              <a:gd name="connsiteX2" fmla="*/ 6493 w 6509"/>
              <a:gd name="connsiteY2" fmla="*/ 13 h 10004"/>
              <a:gd name="connsiteX3" fmla="*/ 6509 w 6509"/>
              <a:gd name="connsiteY3" fmla="*/ 10004 h 10004"/>
              <a:gd name="connsiteX4" fmla="*/ 3431 w 6509"/>
              <a:gd name="connsiteY4" fmla="*/ 10000 h 10004"/>
              <a:gd name="connsiteX5" fmla="*/ 0 w 6509"/>
              <a:gd name="connsiteY5" fmla="*/ 3762 h 10004"/>
              <a:gd name="connsiteX0" fmla="*/ 0 w 10000"/>
              <a:gd name="connsiteY0" fmla="*/ 3762 h 10002"/>
              <a:gd name="connsiteX1" fmla="*/ 3193 w 10000"/>
              <a:gd name="connsiteY1" fmla="*/ 2 h 10002"/>
              <a:gd name="connsiteX2" fmla="*/ 9975 w 10000"/>
              <a:gd name="connsiteY2" fmla="*/ 0 h 10002"/>
              <a:gd name="connsiteX3" fmla="*/ 10000 w 10000"/>
              <a:gd name="connsiteY3" fmla="*/ 10002 h 10002"/>
              <a:gd name="connsiteX4" fmla="*/ 5271 w 10000"/>
              <a:gd name="connsiteY4" fmla="*/ 9998 h 10002"/>
              <a:gd name="connsiteX5" fmla="*/ 0 w 10000"/>
              <a:gd name="connsiteY5" fmla="*/ 3762 h 10002"/>
              <a:gd name="connsiteX0" fmla="*/ 0 w 9987"/>
              <a:gd name="connsiteY0" fmla="*/ 3762 h 10047"/>
              <a:gd name="connsiteX1" fmla="*/ 3193 w 9987"/>
              <a:gd name="connsiteY1" fmla="*/ 2 h 10047"/>
              <a:gd name="connsiteX2" fmla="*/ 9975 w 9987"/>
              <a:gd name="connsiteY2" fmla="*/ 0 h 10047"/>
              <a:gd name="connsiteX3" fmla="*/ 9987 w 9987"/>
              <a:gd name="connsiteY3" fmla="*/ 10047 h 10047"/>
              <a:gd name="connsiteX4" fmla="*/ 5271 w 9987"/>
              <a:gd name="connsiteY4" fmla="*/ 9998 h 10047"/>
              <a:gd name="connsiteX5" fmla="*/ 0 w 9987"/>
              <a:gd name="connsiteY5" fmla="*/ 3762 h 10047"/>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66 h 10000"/>
              <a:gd name="connsiteX5" fmla="*/ 0 w 10000"/>
              <a:gd name="connsiteY5" fmla="*/ 3744 h 10000"/>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96 h 10000"/>
              <a:gd name="connsiteX5" fmla="*/ 0 w 10000"/>
              <a:gd name="connsiteY5" fmla="*/ 3744 h 10000"/>
              <a:gd name="connsiteX0" fmla="*/ 0 w 10110"/>
              <a:gd name="connsiteY0" fmla="*/ 3596 h 10000"/>
              <a:gd name="connsiteX1" fmla="*/ 3307 w 10110"/>
              <a:gd name="connsiteY1" fmla="*/ 2 h 10000"/>
              <a:gd name="connsiteX2" fmla="*/ 10098 w 10110"/>
              <a:gd name="connsiteY2" fmla="*/ 0 h 10000"/>
              <a:gd name="connsiteX3" fmla="*/ 10110 w 10110"/>
              <a:gd name="connsiteY3" fmla="*/ 10000 h 10000"/>
              <a:gd name="connsiteX4" fmla="*/ 5401 w 10110"/>
              <a:gd name="connsiteY4" fmla="*/ 9996 h 10000"/>
              <a:gd name="connsiteX5" fmla="*/ 0 w 10110"/>
              <a:gd name="connsiteY5" fmla="*/ 3596 h 10000"/>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401 w 10110"/>
              <a:gd name="connsiteY4" fmla="*/ 10012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6061 w 10110"/>
              <a:gd name="connsiteY4" fmla="*/ 9624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590 w 10110"/>
              <a:gd name="connsiteY4" fmla="*/ 9975 h 10016"/>
              <a:gd name="connsiteX5" fmla="*/ 0 w 10110"/>
              <a:gd name="connsiteY5" fmla="*/ 3612 h 10016"/>
              <a:gd name="connsiteX0" fmla="*/ 0 w 9987"/>
              <a:gd name="connsiteY0" fmla="*/ 3507 h 10016"/>
              <a:gd name="connsiteX1" fmla="*/ 2917 w 9987"/>
              <a:gd name="connsiteY1" fmla="*/ 0 h 10016"/>
              <a:gd name="connsiteX2" fmla="*/ 9975 w 9987"/>
              <a:gd name="connsiteY2" fmla="*/ 16 h 10016"/>
              <a:gd name="connsiteX3" fmla="*/ 9987 w 9987"/>
              <a:gd name="connsiteY3" fmla="*/ 10016 h 10016"/>
              <a:gd name="connsiteX4" fmla="*/ 5467 w 9987"/>
              <a:gd name="connsiteY4" fmla="*/ 9975 h 10016"/>
              <a:gd name="connsiteX5" fmla="*/ 0 w 9987"/>
              <a:gd name="connsiteY5" fmla="*/ 3507 h 10016"/>
              <a:gd name="connsiteX0" fmla="*/ 0 w 10000"/>
              <a:gd name="connsiteY0" fmla="*/ 3501 h 10000"/>
              <a:gd name="connsiteX1" fmla="*/ 2921 w 10000"/>
              <a:gd name="connsiteY1" fmla="*/ 0 h 10000"/>
              <a:gd name="connsiteX2" fmla="*/ 9988 w 10000"/>
              <a:gd name="connsiteY2" fmla="*/ 16 h 10000"/>
              <a:gd name="connsiteX3" fmla="*/ 10000 w 10000"/>
              <a:gd name="connsiteY3" fmla="*/ 10000 h 10000"/>
              <a:gd name="connsiteX4" fmla="*/ 5474 w 10000"/>
              <a:gd name="connsiteY4" fmla="*/ 9959 h 10000"/>
              <a:gd name="connsiteX5" fmla="*/ 0 w 10000"/>
              <a:gd name="connsiteY5" fmla="*/ 3501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3501"/>
                </a:moveTo>
                <a:cubicBezTo>
                  <a:pt x="23" y="3463"/>
                  <a:pt x="1947" y="1167"/>
                  <a:pt x="2921" y="0"/>
                </a:cubicBezTo>
                <a:lnTo>
                  <a:pt x="9988" y="16"/>
                </a:lnTo>
                <a:cubicBezTo>
                  <a:pt x="9996" y="3324"/>
                  <a:pt x="9992" y="6692"/>
                  <a:pt x="10000" y="10000"/>
                </a:cubicBezTo>
                <a:lnTo>
                  <a:pt x="5474" y="9959"/>
                </a:lnTo>
                <a:lnTo>
                  <a:pt x="0" y="350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r>
              <a:rPr lang="en-GB"/>
              <a:t> </a:t>
            </a:r>
          </a:p>
        </p:txBody>
      </p:sp>
      <p:pic>
        <p:nvPicPr>
          <p:cNvPr id="17" name="Graphic 16">
            <a:extLst>
              <a:ext uri="{FF2B5EF4-FFF2-40B4-BE49-F238E27FC236}">
                <a16:creationId xmlns:a16="http://schemas.microsoft.com/office/drawing/2014/main" id="{96378259-38E9-45E5-B3A5-E2A8A5A3E8F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9" name="Round Diagonal Corner Rectangle 4">
            <a:extLst>
              <a:ext uri="{FF2B5EF4-FFF2-40B4-BE49-F238E27FC236}">
                <a16:creationId xmlns:a16="http://schemas.microsoft.com/office/drawing/2014/main" id="{DE53115C-105A-4CE7-BEF2-2D7D7A9604F8}"/>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30" name="Graphic 29">
            <a:extLst>
              <a:ext uri="{FF2B5EF4-FFF2-40B4-BE49-F238E27FC236}">
                <a16:creationId xmlns:a16="http://schemas.microsoft.com/office/drawing/2014/main" id="{1A4C1D0B-5407-4DAA-8724-B6778E12A964}"/>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171" y="277363"/>
            <a:ext cx="2315292" cy="685356"/>
          </a:xfrm>
          <a:prstGeom prst="rect">
            <a:avLst/>
          </a:prstGeom>
        </p:spPr>
      </p:pic>
    </p:spTree>
    <p:extLst>
      <p:ext uri="{BB962C8B-B14F-4D97-AF65-F5344CB8AC3E}">
        <p14:creationId xmlns:p14="http://schemas.microsoft.com/office/powerpoint/2010/main" val="1006361770"/>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Divider + Electricity Transmission">
    <p:bg>
      <p:bgPr>
        <a:solidFill>
          <a:schemeClr val="accent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6EA4CB8-B76A-4A4F-B30A-6D19D7F51922}"/>
              </a:ext>
            </a:extLst>
          </p:cNvPr>
          <p:cNvSpPr>
            <a:spLocks noGrp="1"/>
          </p:cNvSpPr>
          <p:nvPr>
            <p:ph type="body" sz="quarter" idx="15" hasCustomPrompt="1"/>
          </p:nvPr>
        </p:nvSpPr>
        <p:spPr>
          <a:xfrm>
            <a:off x="440259" y="3382038"/>
            <a:ext cx="3365500" cy="1025921"/>
          </a:xfrm>
        </p:spPr>
        <p:txBody>
          <a:bodyPr/>
          <a:lstStyle>
            <a:lvl1pPr>
              <a:spcAft>
                <a:spcPts val="0"/>
              </a:spcAft>
              <a:defRPr lang="en-US" sz="4267" b="1" dirty="0" smtClean="0">
                <a:solidFill>
                  <a:schemeClr val="bg1"/>
                </a:solidFill>
                <a:latin typeface="+mj-lt"/>
                <a:ea typeface="+mj-ea"/>
                <a:cs typeface="+mj-cs"/>
              </a:defRPr>
            </a:lvl1pPr>
            <a:lvl2pPr>
              <a:spcAft>
                <a:spcPts val="0"/>
              </a:spcAft>
              <a:defRPr lang="en-GB" sz="2400" b="0" dirty="0">
                <a:solidFill>
                  <a:schemeClr val="bg1"/>
                </a:solidFill>
                <a:latin typeface="+mj-lt"/>
                <a:ea typeface="+mj-ea"/>
                <a:cs typeface="+mj-cs"/>
              </a:defRPr>
            </a:lvl2pPr>
          </a:lstStyle>
          <a:p>
            <a:pPr lvl="0"/>
            <a:r>
              <a:rPr lang="en-GB"/>
              <a:t>Title</a:t>
            </a:r>
          </a:p>
          <a:p>
            <a:pPr lvl="1"/>
            <a:r>
              <a:rPr lang="en-GB"/>
              <a:t>Sub heading</a:t>
            </a:r>
          </a:p>
        </p:txBody>
      </p:sp>
      <p:sp>
        <p:nvSpPr>
          <p:cNvPr id="12" name="Text Placeholder 11">
            <a:extLst>
              <a:ext uri="{FF2B5EF4-FFF2-40B4-BE49-F238E27FC236}">
                <a16:creationId xmlns:a16="http://schemas.microsoft.com/office/drawing/2014/main" id="{8324416E-20A7-468D-9CF8-500D2A91B3F2}"/>
              </a:ext>
            </a:extLst>
          </p:cNvPr>
          <p:cNvSpPr>
            <a:spLocks noGrp="1"/>
          </p:cNvSpPr>
          <p:nvPr>
            <p:ph type="body" sz="quarter" idx="17" hasCustomPrompt="1"/>
          </p:nvPr>
        </p:nvSpPr>
        <p:spPr>
          <a:xfrm>
            <a:off x="423328" y="907121"/>
            <a:ext cx="3464989" cy="2359620"/>
          </a:xfrm>
        </p:spPr>
        <p:txBody>
          <a:bodyPr anchor="b" anchorCtr="0"/>
          <a:lstStyle>
            <a:lvl1pPr>
              <a:defRPr sz="15333">
                <a:solidFill>
                  <a:schemeClr val="bg1"/>
                </a:solidFill>
              </a:defRPr>
            </a:lvl1pPr>
          </a:lstStyle>
          <a:p>
            <a:pPr lvl="0"/>
            <a:r>
              <a:rPr lang="en-GB"/>
              <a:t>1</a:t>
            </a:r>
          </a:p>
        </p:txBody>
      </p:sp>
      <p:sp>
        <p:nvSpPr>
          <p:cNvPr id="8" name="Picture Placeholder 8">
            <a:extLst>
              <a:ext uri="{FF2B5EF4-FFF2-40B4-BE49-F238E27FC236}">
                <a16:creationId xmlns:a16="http://schemas.microsoft.com/office/drawing/2014/main" id="{B6D58862-146A-4EE8-ADC1-F3A18F91FACA}"/>
              </a:ext>
            </a:extLst>
          </p:cNvPr>
          <p:cNvSpPr>
            <a:spLocks noGrp="1" noChangeAspect="1"/>
          </p:cNvSpPr>
          <p:nvPr>
            <p:ph type="pic" sz="quarter" idx="16" hasCustomPrompt="1"/>
          </p:nvPr>
        </p:nvSpPr>
        <p:spPr bwMode="gray">
          <a:xfrm>
            <a:off x="4132615" y="-12668"/>
            <a:ext cx="8074880" cy="6877307"/>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 fmla="*/ 0 w 10000"/>
              <a:gd name="connsiteY0" fmla="*/ 5000 h 10000"/>
              <a:gd name="connsiteX1" fmla="*/ 2078 w 10000"/>
              <a:gd name="connsiteY1" fmla="*/ 2934 h 10000"/>
              <a:gd name="connsiteX2" fmla="*/ 5000 w 10000"/>
              <a:gd name="connsiteY2" fmla="*/ 0 h 10000"/>
              <a:gd name="connsiteX3" fmla="*/ 10000 w 10000"/>
              <a:gd name="connsiteY3" fmla="*/ 5000 h 10000"/>
              <a:gd name="connsiteX4" fmla="*/ 5000 w 10000"/>
              <a:gd name="connsiteY4" fmla="*/ 10000 h 10000"/>
              <a:gd name="connsiteX5" fmla="*/ 0 w 10000"/>
              <a:gd name="connsiteY5" fmla="*/ 5000 h 10000"/>
              <a:gd name="connsiteX0" fmla="*/ 0 w 10000"/>
              <a:gd name="connsiteY0" fmla="*/ 2066 h 7066"/>
              <a:gd name="connsiteX1" fmla="*/ 2078 w 10000"/>
              <a:gd name="connsiteY1" fmla="*/ 0 h 7066"/>
              <a:gd name="connsiteX2" fmla="*/ 6120 w 10000"/>
              <a:gd name="connsiteY2" fmla="*/ 38 h 7066"/>
              <a:gd name="connsiteX3" fmla="*/ 10000 w 10000"/>
              <a:gd name="connsiteY3" fmla="*/ 2066 h 7066"/>
              <a:gd name="connsiteX4" fmla="*/ 5000 w 10000"/>
              <a:gd name="connsiteY4" fmla="*/ 7066 h 7066"/>
              <a:gd name="connsiteX5" fmla="*/ 0 w 10000"/>
              <a:gd name="connsiteY5" fmla="*/ 2066 h 7066"/>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0 w 10000"/>
              <a:gd name="connsiteY5" fmla="*/ 2924 h 10000"/>
              <a:gd name="connsiteX0" fmla="*/ 0 w 10000"/>
              <a:gd name="connsiteY0" fmla="*/ 2924 h 10000"/>
              <a:gd name="connsiteX1" fmla="*/ 2078 w 10000"/>
              <a:gd name="connsiteY1" fmla="*/ 0 h 10000"/>
              <a:gd name="connsiteX2" fmla="*/ 6493 w 10000"/>
              <a:gd name="connsiteY2" fmla="*/ 10 h 10000"/>
              <a:gd name="connsiteX3" fmla="*/ 10000 w 10000"/>
              <a:gd name="connsiteY3" fmla="*/ 2924 h 10000"/>
              <a:gd name="connsiteX4" fmla="*/ 5000 w 10000"/>
              <a:gd name="connsiteY4" fmla="*/ 10000 h 10000"/>
              <a:gd name="connsiteX5" fmla="*/ 3431 w 10000"/>
              <a:gd name="connsiteY5" fmla="*/ 7773 h 10000"/>
              <a:gd name="connsiteX6" fmla="*/ 0 w 10000"/>
              <a:gd name="connsiteY6" fmla="*/ 2924 h 10000"/>
              <a:gd name="connsiteX0" fmla="*/ 0 w 10000"/>
              <a:gd name="connsiteY0" fmla="*/ 2924 h 7773"/>
              <a:gd name="connsiteX1" fmla="*/ 2078 w 10000"/>
              <a:gd name="connsiteY1" fmla="*/ 0 h 7773"/>
              <a:gd name="connsiteX2" fmla="*/ 6493 w 10000"/>
              <a:gd name="connsiteY2" fmla="*/ 10 h 7773"/>
              <a:gd name="connsiteX3" fmla="*/ 10000 w 10000"/>
              <a:gd name="connsiteY3" fmla="*/ 2924 h 7773"/>
              <a:gd name="connsiteX4" fmla="*/ 5731 w 10000"/>
              <a:gd name="connsiteY4" fmla="*/ 7710 h 7773"/>
              <a:gd name="connsiteX5" fmla="*/ 3431 w 10000"/>
              <a:gd name="connsiteY5" fmla="*/ 7773 h 7773"/>
              <a:gd name="connsiteX6" fmla="*/ 0 w 10000"/>
              <a:gd name="connsiteY6" fmla="*/ 2924 h 7773"/>
              <a:gd name="connsiteX0" fmla="*/ 0 w 10000"/>
              <a:gd name="connsiteY0" fmla="*/ 3762 h 10004"/>
              <a:gd name="connsiteX1" fmla="*/ 2078 w 10000"/>
              <a:gd name="connsiteY1" fmla="*/ 0 h 10004"/>
              <a:gd name="connsiteX2" fmla="*/ 6493 w 10000"/>
              <a:gd name="connsiteY2" fmla="*/ 13 h 10004"/>
              <a:gd name="connsiteX3" fmla="*/ 10000 w 10000"/>
              <a:gd name="connsiteY3" fmla="*/ 3762 h 10004"/>
              <a:gd name="connsiteX4" fmla="*/ 6509 w 10000"/>
              <a:gd name="connsiteY4" fmla="*/ 10004 h 10004"/>
              <a:gd name="connsiteX5" fmla="*/ 3431 w 10000"/>
              <a:gd name="connsiteY5" fmla="*/ 10000 h 10004"/>
              <a:gd name="connsiteX6" fmla="*/ 0 w 10000"/>
              <a:gd name="connsiteY6" fmla="*/ 3762 h 10004"/>
              <a:gd name="connsiteX0" fmla="*/ 0 w 6509"/>
              <a:gd name="connsiteY0" fmla="*/ 3762 h 10004"/>
              <a:gd name="connsiteX1" fmla="*/ 2078 w 6509"/>
              <a:gd name="connsiteY1" fmla="*/ 0 h 10004"/>
              <a:gd name="connsiteX2" fmla="*/ 6493 w 6509"/>
              <a:gd name="connsiteY2" fmla="*/ 13 h 10004"/>
              <a:gd name="connsiteX3" fmla="*/ 6509 w 6509"/>
              <a:gd name="connsiteY3" fmla="*/ 10004 h 10004"/>
              <a:gd name="connsiteX4" fmla="*/ 3431 w 6509"/>
              <a:gd name="connsiteY4" fmla="*/ 10000 h 10004"/>
              <a:gd name="connsiteX5" fmla="*/ 0 w 6509"/>
              <a:gd name="connsiteY5" fmla="*/ 3762 h 10004"/>
              <a:gd name="connsiteX0" fmla="*/ 0 w 10000"/>
              <a:gd name="connsiteY0" fmla="*/ 3762 h 10002"/>
              <a:gd name="connsiteX1" fmla="*/ 3193 w 10000"/>
              <a:gd name="connsiteY1" fmla="*/ 2 h 10002"/>
              <a:gd name="connsiteX2" fmla="*/ 9975 w 10000"/>
              <a:gd name="connsiteY2" fmla="*/ 0 h 10002"/>
              <a:gd name="connsiteX3" fmla="*/ 10000 w 10000"/>
              <a:gd name="connsiteY3" fmla="*/ 10002 h 10002"/>
              <a:gd name="connsiteX4" fmla="*/ 5271 w 10000"/>
              <a:gd name="connsiteY4" fmla="*/ 9998 h 10002"/>
              <a:gd name="connsiteX5" fmla="*/ 0 w 10000"/>
              <a:gd name="connsiteY5" fmla="*/ 3762 h 10002"/>
              <a:gd name="connsiteX0" fmla="*/ 0 w 9987"/>
              <a:gd name="connsiteY0" fmla="*/ 3762 h 10047"/>
              <a:gd name="connsiteX1" fmla="*/ 3193 w 9987"/>
              <a:gd name="connsiteY1" fmla="*/ 2 h 10047"/>
              <a:gd name="connsiteX2" fmla="*/ 9975 w 9987"/>
              <a:gd name="connsiteY2" fmla="*/ 0 h 10047"/>
              <a:gd name="connsiteX3" fmla="*/ 9987 w 9987"/>
              <a:gd name="connsiteY3" fmla="*/ 10047 h 10047"/>
              <a:gd name="connsiteX4" fmla="*/ 5271 w 9987"/>
              <a:gd name="connsiteY4" fmla="*/ 9998 h 10047"/>
              <a:gd name="connsiteX5" fmla="*/ 0 w 9987"/>
              <a:gd name="connsiteY5" fmla="*/ 3762 h 10047"/>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66 h 10000"/>
              <a:gd name="connsiteX5" fmla="*/ 0 w 10000"/>
              <a:gd name="connsiteY5" fmla="*/ 3744 h 10000"/>
              <a:gd name="connsiteX0" fmla="*/ 0 w 10000"/>
              <a:gd name="connsiteY0" fmla="*/ 3744 h 10000"/>
              <a:gd name="connsiteX1" fmla="*/ 3197 w 10000"/>
              <a:gd name="connsiteY1" fmla="*/ 2 h 10000"/>
              <a:gd name="connsiteX2" fmla="*/ 9988 w 10000"/>
              <a:gd name="connsiteY2" fmla="*/ 0 h 10000"/>
              <a:gd name="connsiteX3" fmla="*/ 10000 w 10000"/>
              <a:gd name="connsiteY3" fmla="*/ 10000 h 10000"/>
              <a:gd name="connsiteX4" fmla="*/ 5291 w 10000"/>
              <a:gd name="connsiteY4" fmla="*/ 9996 h 10000"/>
              <a:gd name="connsiteX5" fmla="*/ 0 w 10000"/>
              <a:gd name="connsiteY5" fmla="*/ 3744 h 10000"/>
              <a:gd name="connsiteX0" fmla="*/ 0 w 10110"/>
              <a:gd name="connsiteY0" fmla="*/ 3596 h 10000"/>
              <a:gd name="connsiteX1" fmla="*/ 3307 w 10110"/>
              <a:gd name="connsiteY1" fmla="*/ 2 h 10000"/>
              <a:gd name="connsiteX2" fmla="*/ 10098 w 10110"/>
              <a:gd name="connsiteY2" fmla="*/ 0 h 10000"/>
              <a:gd name="connsiteX3" fmla="*/ 10110 w 10110"/>
              <a:gd name="connsiteY3" fmla="*/ 10000 h 10000"/>
              <a:gd name="connsiteX4" fmla="*/ 5401 w 10110"/>
              <a:gd name="connsiteY4" fmla="*/ 9996 h 10000"/>
              <a:gd name="connsiteX5" fmla="*/ 0 w 10110"/>
              <a:gd name="connsiteY5" fmla="*/ 3596 h 10000"/>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401 w 10110"/>
              <a:gd name="connsiteY4" fmla="*/ 10012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6061 w 10110"/>
              <a:gd name="connsiteY4" fmla="*/ 9624 h 10016"/>
              <a:gd name="connsiteX5" fmla="*/ 0 w 10110"/>
              <a:gd name="connsiteY5" fmla="*/ 3612 h 10016"/>
              <a:gd name="connsiteX0" fmla="*/ 0 w 10110"/>
              <a:gd name="connsiteY0" fmla="*/ 3612 h 10016"/>
              <a:gd name="connsiteX1" fmla="*/ 3040 w 10110"/>
              <a:gd name="connsiteY1" fmla="*/ 0 h 10016"/>
              <a:gd name="connsiteX2" fmla="*/ 10098 w 10110"/>
              <a:gd name="connsiteY2" fmla="*/ 16 h 10016"/>
              <a:gd name="connsiteX3" fmla="*/ 10110 w 10110"/>
              <a:gd name="connsiteY3" fmla="*/ 10016 h 10016"/>
              <a:gd name="connsiteX4" fmla="*/ 5590 w 10110"/>
              <a:gd name="connsiteY4" fmla="*/ 9975 h 10016"/>
              <a:gd name="connsiteX5" fmla="*/ 0 w 10110"/>
              <a:gd name="connsiteY5" fmla="*/ 3612 h 10016"/>
              <a:gd name="connsiteX0" fmla="*/ 0 w 9987"/>
              <a:gd name="connsiteY0" fmla="*/ 3507 h 10016"/>
              <a:gd name="connsiteX1" fmla="*/ 2917 w 9987"/>
              <a:gd name="connsiteY1" fmla="*/ 0 h 10016"/>
              <a:gd name="connsiteX2" fmla="*/ 9975 w 9987"/>
              <a:gd name="connsiteY2" fmla="*/ 16 h 10016"/>
              <a:gd name="connsiteX3" fmla="*/ 9987 w 9987"/>
              <a:gd name="connsiteY3" fmla="*/ 10016 h 10016"/>
              <a:gd name="connsiteX4" fmla="*/ 5467 w 9987"/>
              <a:gd name="connsiteY4" fmla="*/ 9975 h 10016"/>
              <a:gd name="connsiteX5" fmla="*/ 0 w 9987"/>
              <a:gd name="connsiteY5" fmla="*/ 3507 h 10016"/>
              <a:gd name="connsiteX0" fmla="*/ 0 w 10000"/>
              <a:gd name="connsiteY0" fmla="*/ 3501 h 10000"/>
              <a:gd name="connsiteX1" fmla="*/ 2921 w 10000"/>
              <a:gd name="connsiteY1" fmla="*/ 0 h 10000"/>
              <a:gd name="connsiteX2" fmla="*/ 9988 w 10000"/>
              <a:gd name="connsiteY2" fmla="*/ 16 h 10000"/>
              <a:gd name="connsiteX3" fmla="*/ 10000 w 10000"/>
              <a:gd name="connsiteY3" fmla="*/ 10000 h 10000"/>
              <a:gd name="connsiteX4" fmla="*/ 5474 w 10000"/>
              <a:gd name="connsiteY4" fmla="*/ 9959 h 10000"/>
              <a:gd name="connsiteX5" fmla="*/ 0 w 10000"/>
              <a:gd name="connsiteY5" fmla="*/ 3501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3501"/>
                </a:moveTo>
                <a:cubicBezTo>
                  <a:pt x="23" y="3463"/>
                  <a:pt x="1947" y="1167"/>
                  <a:pt x="2921" y="0"/>
                </a:cubicBezTo>
                <a:lnTo>
                  <a:pt x="9988" y="16"/>
                </a:lnTo>
                <a:cubicBezTo>
                  <a:pt x="9996" y="3324"/>
                  <a:pt x="9992" y="6692"/>
                  <a:pt x="10000" y="10000"/>
                </a:cubicBezTo>
                <a:lnTo>
                  <a:pt x="5474" y="9959"/>
                </a:lnTo>
                <a:lnTo>
                  <a:pt x="0" y="350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gn="ctr">
              <a:defRPr/>
            </a:lvl1pPr>
          </a:lstStyle>
          <a:p>
            <a:r>
              <a:rPr lang="en-GB"/>
              <a:t> </a:t>
            </a:r>
          </a:p>
        </p:txBody>
      </p:sp>
      <p:pic>
        <p:nvPicPr>
          <p:cNvPr id="17" name="Graphic 16">
            <a:extLst>
              <a:ext uri="{FF2B5EF4-FFF2-40B4-BE49-F238E27FC236}">
                <a16:creationId xmlns:a16="http://schemas.microsoft.com/office/drawing/2014/main" id="{96378259-38E9-45E5-B3A5-E2A8A5A3E8F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1021" y="6178549"/>
            <a:ext cx="1881099" cy="386768"/>
          </a:xfrm>
          <a:prstGeom prst="rect">
            <a:avLst/>
          </a:prstGeom>
        </p:spPr>
      </p:pic>
      <p:sp>
        <p:nvSpPr>
          <p:cNvPr id="11" name="Round Diagonal Corner Rectangle 4">
            <a:extLst>
              <a:ext uri="{FF2B5EF4-FFF2-40B4-BE49-F238E27FC236}">
                <a16:creationId xmlns:a16="http://schemas.microsoft.com/office/drawing/2014/main" id="{6CC7CF4C-7ECE-4939-8EBC-3E10506D9B76}"/>
              </a:ext>
            </a:extLst>
          </p:cNvPr>
          <p:cNvSpPr/>
          <p:nvPr userDrawn="1"/>
        </p:nvSpPr>
        <p:spPr>
          <a:xfrm>
            <a:off x="12275234" y="1"/>
            <a:ext cx="2707513" cy="2821899"/>
          </a:xfrm>
          <a:prstGeom prst="rect">
            <a:avLst/>
          </a:prstGeom>
          <a:solidFill>
            <a:sysClr val="window" lastClr="FFFFFF">
              <a:lumMod val="95000"/>
            </a:sysClr>
          </a:solidFill>
          <a:ln w="6350" cap="flat" cmpd="sng" algn="ctr">
            <a:noFill/>
            <a:prstDash val="solid"/>
            <a:miter lim="800000"/>
          </a:ln>
          <a:effectLst/>
        </p:spPr>
        <p:txBody>
          <a:bodyPr wrap="square" lIns="56184" tIns="56184" rIns="56184" bIns="56184" rtlCol="0" anchor="t" anchorCtr="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Image placeholders</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This layout is set with a picture placeholder for photography. To insert an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‘picture placeholder icon’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Navigate to the file and insert</a:t>
            </a:r>
          </a:p>
          <a:p>
            <a:pPr marL="0" marR="0" lvl="0" indent="0" defTabSz="121917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Updating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the image you wish to change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Delete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Follow the steps as above to insert an image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Cropping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When the image is inserted it may not automatically show the part of the image you want. To change what is shown: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image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Go to ‘Format’ tab</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‘Crop’</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You can now move the image within the placeholder.</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Resizing image</a:t>
            </a:r>
          </a:p>
          <a:p>
            <a:pPr marL="0" marR="0" lvl="1"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If the shape of the image resizes too small or big, you can reset the placeholder by:</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Right-click on the page</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‘reset slide’ (note: Using this action will reset all of the manual formatting on the page)</a:t>
            </a:r>
          </a:p>
        </p:txBody>
      </p:sp>
      <p:pic>
        <p:nvPicPr>
          <p:cNvPr id="9" name="Graphic 8">
            <a:extLst>
              <a:ext uri="{FF2B5EF4-FFF2-40B4-BE49-F238E27FC236}">
                <a16:creationId xmlns:a16="http://schemas.microsoft.com/office/drawing/2014/main" id="{CA499534-3473-4E22-AB07-600AA3C32E6E}"/>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171" y="277363"/>
            <a:ext cx="2315292" cy="685356"/>
          </a:xfrm>
          <a:prstGeom prst="rect">
            <a:avLst/>
          </a:prstGeom>
        </p:spPr>
      </p:pic>
    </p:spTree>
    <p:extLst>
      <p:ext uri="{BB962C8B-B14F-4D97-AF65-F5344CB8AC3E}">
        <p14:creationId xmlns:p14="http://schemas.microsoft.com/office/powerpoint/2010/main" val="238875661"/>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Back cover blue">
    <p:bg>
      <p:bgPr>
        <a:solidFill>
          <a:schemeClr val="accent1"/>
        </a:solidFill>
        <a:effectLst/>
      </p:bgPr>
    </p:bg>
    <p:spTree>
      <p:nvGrpSpPr>
        <p:cNvPr id="1" name=""/>
        <p:cNvGrpSpPr/>
        <p:nvPr/>
      </p:nvGrpSpPr>
      <p:grpSpPr>
        <a:xfrm>
          <a:off x="0" y="0"/>
          <a:ext cx="0" cy="0"/>
          <a:chOff x="0" y="0"/>
          <a:chExt cx="0" cy="0"/>
        </a:xfrm>
      </p:grpSpPr>
      <p:sp>
        <p:nvSpPr>
          <p:cNvPr id="3" name="Slide Number Placeholder 5"/>
          <p:cNvSpPr txBox="1">
            <a:spLocks/>
          </p:cNvSpPr>
          <p:nvPr userDrawn="1"/>
        </p:nvSpPr>
        <p:spPr>
          <a:xfrm>
            <a:off x="11340861" y="6371168"/>
            <a:ext cx="851140" cy="486833"/>
          </a:xfrm>
          <a:prstGeom prst="rect">
            <a:avLst/>
          </a:prstGeom>
        </p:spPr>
        <p:txBody>
          <a:bodyPr anchor="b"/>
          <a:lstStyle>
            <a:defPPr>
              <a:defRPr lang="en-GB"/>
            </a:defPPr>
            <a:lvl1pPr algn="r" rtl="0" fontAlgn="base">
              <a:spcBef>
                <a:spcPct val="0"/>
              </a:spcBef>
              <a:spcAft>
                <a:spcPct val="0"/>
              </a:spcAft>
              <a:defRPr lang="en-GB" sz="1000" b="0" kern="1200" smtClean="0">
                <a:solidFill>
                  <a:schemeClr val="tx1"/>
                </a:solidFill>
                <a:latin typeface="+mn-lt"/>
                <a:ea typeface="+mn-ea"/>
                <a:cs typeface="+mn-cs"/>
              </a:defRPr>
            </a:lvl1pPr>
            <a:lvl2pPr marL="609539" algn="l" rtl="0" fontAlgn="base">
              <a:spcBef>
                <a:spcPct val="0"/>
              </a:spcBef>
              <a:spcAft>
                <a:spcPct val="0"/>
              </a:spcAft>
              <a:defRPr sz="3700" b="1" kern="1200">
                <a:solidFill>
                  <a:srgbClr val="0079C1"/>
                </a:solidFill>
                <a:latin typeface="Arial" charset="0"/>
                <a:ea typeface="ＭＳ Ｐゴシック" pitchFamily="48" charset="-128"/>
                <a:cs typeface="+mn-cs"/>
              </a:defRPr>
            </a:lvl2pPr>
            <a:lvl3pPr marL="1219080" algn="l" rtl="0" fontAlgn="base">
              <a:spcBef>
                <a:spcPct val="0"/>
              </a:spcBef>
              <a:spcAft>
                <a:spcPct val="0"/>
              </a:spcAft>
              <a:defRPr sz="3700" b="1" kern="1200">
                <a:solidFill>
                  <a:srgbClr val="0079C1"/>
                </a:solidFill>
                <a:latin typeface="Arial" charset="0"/>
                <a:ea typeface="ＭＳ Ｐゴシック" pitchFamily="48" charset="-128"/>
                <a:cs typeface="+mn-cs"/>
              </a:defRPr>
            </a:lvl3pPr>
            <a:lvl4pPr marL="1828618" algn="l" rtl="0" fontAlgn="base">
              <a:spcBef>
                <a:spcPct val="0"/>
              </a:spcBef>
              <a:spcAft>
                <a:spcPct val="0"/>
              </a:spcAft>
              <a:defRPr sz="3700" b="1" kern="1200">
                <a:solidFill>
                  <a:srgbClr val="0079C1"/>
                </a:solidFill>
                <a:latin typeface="Arial" charset="0"/>
                <a:ea typeface="ＭＳ Ｐゴシック" pitchFamily="48" charset="-128"/>
                <a:cs typeface="+mn-cs"/>
              </a:defRPr>
            </a:lvl4pPr>
            <a:lvl5pPr marL="2438158" algn="l" rtl="0" fontAlgn="base">
              <a:spcBef>
                <a:spcPct val="0"/>
              </a:spcBef>
              <a:spcAft>
                <a:spcPct val="0"/>
              </a:spcAft>
              <a:defRPr sz="3700" b="1" kern="1200">
                <a:solidFill>
                  <a:srgbClr val="0079C1"/>
                </a:solidFill>
                <a:latin typeface="Arial" charset="0"/>
                <a:ea typeface="ＭＳ Ｐゴシック" pitchFamily="48" charset="-128"/>
                <a:cs typeface="+mn-cs"/>
              </a:defRPr>
            </a:lvl5pPr>
            <a:lvl6pPr marL="3047696" algn="l" defTabSz="1219080" rtl="0" eaLnBrk="1" latinLnBrk="0" hangingPunct="1">
              <a:defRPr sz="3700" b="1" kern="1200">
                <a:solidFill>
                  <a:srgbClr val="0079C1"/>
                </a:solidFill>
                <a:latin typeface="Arial" charset="0"/>
                <a:ea typeface="ＭＳ Ｐゴシック" pitchFamily="48" charset="-128"/>
                <a:cs typeface="+mn-cs"/>
              </a:defRPr>
            </a:lvl6pPr>
            <a:lvl7pPr marL="3657235" algn="l" defTabSz="1219080" rtl="0" eaLnBrk="1" latinLnBrk="0" hangingPunct="1">
              <a:defRPr sz="3700" b="1" kern="1200">
                <a:solidFill>
                  <a:srgbClr val="0079C1"/>
                </a:solidFill>
                <a:latin typeface="Arial" charset="0"/>
                <a:ea typeface="ＭＳ Ｐゴシック" pitchFamily="48" charset="-128"/>
                <a:cs typeface="+mn-cs"/>
              </a:defRPr>
            </a:lvl7pPr>
            <a:lvl8pPr marL="4266773" algn="l" defTabSz="1219080" rtl="0" eaLnBrk="1" latinLnBrk="0" hangingPunct="1">
              <a:defRPr sz="3700" b="1" kern="1200">
                <a:solidFill>
                  <a:srgbClr val="0079C1"/>
                </a:solidFill>
                <a:latin typeface="Arial" charset="0"/>
                <a:ea typeface="ＭＳ Ｐゴシック" pitchFamily="48" charset="-128"/>
                <a:cs typeface="+mn-cs"/>
              </a:defRPr>
            </a:lvl8pPr>
            <a:lvl9pPr marL="4876313" algn="l" defTabSz="1219080" rtl="0" eaLnBrk="1" latinLnBrk="0" hangingPunct="1">
              <a:defRPr sz="3700" b="1" kern="1200">
                <a:solidFill>
                  <a:srgbClr val="0079C1"/>
                </a:solidFill>
                <a:latin typeface="Arial" charset="0"/>
                <a:ea typeface="ＭＳ Ｐゴシック" pitchFamily="48" charset="-128"/>
                <a:cs typeface="+mn-cs"/>
              </a:defRPr>
            </a:lvl9pPr>
          </a:lstStyle>
          <a:p>
            <a:fld id="{C765D33F-A874-457A-8BB6-233806FE7182}" type="slidenum">
              <a:rPr lang="en-GB" sz="800" smtClean="0"/>
              <a:pPr/>
              <a:t>‹#›</a:t>
            </a:fld>
            <a:endParaRPr lang="en-GB" sz="800"/>
          </a:p>
        </p:txBody>
      </p:sp>
      <p:grpSp>
        <p:nvGrpSpPr>
          <p:cNvPr id="50" name="Group 49">
            <a:extLst>
              <a:ext uri="{FF2B5EF4-FFF2-40B4-BE49-F238E27FC236}">
                <a16:creationId xmlns:a16="http://schemas.microsoft.com/office/drawing/2014/main" id="{0704F238-3359-468F-8B64-BD992440F212}"/>
              </a:ext>
            </a:extLst>
          </p:cNvPr>
          <p:cNvGrpSpPr/>
          <p:nvPr userDrawn="1"/>
        </p:nvGrpSpPr>
        <p:grpSpPr bwMode="black">
          <a:xfrm>
            <a:off x="2806700" y="2735713"/>
            <a:ext cx="6578600" cy="1386576"/>
            <a:chOff x="2910342" y="325575"/>
            <a:chExt cx="5928968" cy="1249653"/>
          </a:xfrm>
        </p:grpSpPr>
        <p:sp>
          <p:nvSpPr>
            <p:cNvPr id="31" name="Freeform: Shape 30">
              <a:extLst>
                <a:ext uri="{FF2B5EF4-FFF2-40B4-BE49-F238E27FC236}">
                  <a16:creationId xmlns:a16="http://schemas.microsoft.com/office/drawing/2014/main" id="{AFE871AB-CF2E-4DAC-8C2D-963B97B314CA}"/>
                </a:ext>
              </a:extLst>
            </p:cNvPr>
            <p:cNvSpPr/>
            <p:nvPr/>
          </p:nvSpPr>
          <p:spPr bwMode="black">
            <a:xfrm>
              <a:off x="7911705" y="325575"/>
              <a:ext cx="275254" cy="275254"/>
            </a:xfrm>
            <a:custGeom>
              <a:avLst/>
              <a:gdLst>
                <a:gd name="connsiteX0" fmla="*/ 254610 w 275253"/>
                <a:gd name="connsiteY0" fmla="*/ 139003 h 275253"/>
                <a:gd name="connsiteX1" fmla="*/ 136251 w 275253"/>
                <a:gd name="connsiteY1" fmla="*/ 254610 h 275253"/>
                <a:gd name="connsiteX2" fmla="*/ 20644 w 275253"/>
                <a:gd name="connsiteY2" fmla="*/ 139003 h 275253"/>
                <a:gd name="connsiteX3" fmla="*/ 136251 w 275253"/>
                <a:gd name="connsiteY3" fmla="*/ 20644 h 275253"/>
              </a:gdLst>
              <a:ahLst/>
              <a:cxnLst>
                <a:cxn ang="0">
                  <a:pos x="connsiteX0" y="connsiteY0"/>
                </a:cxn>
                <a:cxn ang="0">
                  <a:pos x="connsiteX1" y="connsiteY1"/>
                </a:cxn>
                <a:cxn ang="0">
                  <a:pos x="connsiteX2" y="connsiteY2"/>
                </a:cxn>
                <a:cxn ang="0">
                  <a:pos x="connsiteX3" y="connsiteY3"/>
                </a:cxn>
              </a:cxnLst>
              <a:rect l="l" t="t" r="r" b="b"/>
              <a:pathLst>
                <a:path w="275253" h="275253">
                  <a:moveTo>
                    <a:pt x="254610" y="139003"/>
                  </a:moveTo>
                  <a:lnTo>
                    <a:pt x="136251" y="254610"/>
                  </a:lnTo>
                  <a:lnTo>
                    <a:pt x="20644" y="139003"/>
                  </a:lnTo>
                  <a:lnTo>
                    <a:pt x="136251" y="20644"/>
                  </a:lnTo>
                  <a:close/>
                </a:path>
              </a:pathLst>
            </a:custGeom>
            <a:solidFill>
              <a:schemeClr val="bg1"/>
            </a:solidFill>
            <a:ln w="9525" cap="flat">
              <a:noFill/>
              <a:prstDash val="solid"/>
              <a:miter/>
            </a:ln>
          </p:spPr>
          <p:txBody>
            <a:bodyPr rtlCol="0" anchor="ctr"/>
            <a:lstStyle/>
            <a:p>
              <a:endParaRPr lang="en-GB" sz="2400"/>
            </a:p>
          </p:txBody>
        </p:sp>
        <p:sp>
          <p:nvSpPr>
            <p:cNvPr id="32" name="Freeform: Shape 31">
              <a:extLst>
                <a:ext uri="{FF2B5EF4-FFF2-40B4-BE49-F238E27FC236}">
                  <a16:creationId xmlns:a16="http://schemas.microsoft.com/office/drawing/2014/main" id="{BC8C29B9-203B-435B-890E-73A70CA4C81F}"/>
                </a:ext>
              </a:extLst>
            </p:cNvPr>
            <p:cNvSpPr/>
            <p:nvPr/>
          </p:nvSpPr>
          <p:spPr bwMode="black">
            <a:xfrm>
              <a:off x="7947488" y="680652"/>
              <a:ext cx="192678" cy="633084"/>
            </a:xfrm>
            <a:custGeom>
              <a:avLst/>
              <a:gdLst>
                <a:gd name="connsiteX0" fmla="*/ 20644 w 192677"/>
                <a:gd name="connsiteY0" fmla="*/ 20644 h 633083"/>
                <a:gd name="connsiteX1" fmla="*/ 180291 w 192677"/>
                <a:gd name="connsiteY1" fmla="*/ 20644 h 633083"/>
                <a:gd name="connsiteX2" fmla="*/ 180291 w 192677"/>
                <a:gd name="connsiteY2" fmla="*/ 631708 h 633083"/>
                <a:gd name="connsiteX3" fmla="*/ 20644 w 192677"/>
                <a:gd name="connsiteY3" fmla="*/ 631708 h 633083"/>
              </a:gdLst>
              <a:ahLst/>
              <a:cxnLst>
                <a:cxn ang="0">
                  <a:pos x="connsiteX0" y="connsiteY0"/>
                </a:cxn>
                <a:cxn ang="0">
                  <a:pos x="connsiteX1" y="connsiteY1"/>
                </a:cxn>
                <a:cxn ang="0">
                  <a:pos x="connsiteX2" y="connsiteY2"/>
                </a:cxn>
                <a:cxn ang="0">
                  <a:pos x="connsiteX3" y="connsiteY3"/>
                </a:cxn>
              </a:cxnLst>
              <a:rect l="l" t="t" r="r" b="b"/>
              <a:pathLst>
                <a:path w="192677" h="633083">
                  <a:moveTo>
                    <a:pt x="20644" y="20644"/>
                  </a:moveTo>
                  <a:lnTo>
                    <a:pt x="180291" y="20644"/>
                  </a:lnTo>
                  <a:lnTo>
                    <a:pt x="180291" y="631708"/>
                  </a:lnTo>
                  <a:lnTo>
                    <a:pt x="20644" y="631708"/>
                  </a:lnTo>
                  <a:close/>
                </a:path>
              </a:pathLst>
            </a:custGeom>
            <a:solidFill>
              <a:schemeClr val="bg1"/>
            </a:solidFill>
            <a:ln w="9525" cap="flat">
              <a:noFill/>
              <a:prstDash val="solid"/>
              <a:miter/>
            </a:ln>
          </p:spPr>
          <p:txBody>
            <a:bodyPr rtlCol="0" anchor="ctr"/>
            <a:lstStyle/>
            <a:p>
              <a:endParaRPr lang="en-GB" sz="2400"/>
            </a:p>
          </p:txBody>
        </p:sp>
        <p:sp>
          <p:nvSpPr>
            <p:cNvPr id="33" name="Freeform: Shape 32">
              <a:extLst>
                <a:ext uri="{FF2B5EF4-FFF2-40B4-BE49-F238E27FC236}">
                  <a16:creationId xmlns:a16="http://schemas.microsoft.com/office/drawing/2014/main" id="{C707B5D5-B821-47CA-933A-D54DC178C7C5}"/>
                </a:ext>
              </a:extLst>
            </p:cNvPr>
            <p:cNvSpPr/>
            <p:nvPr/>
          </p:nvSpPr>
          <p:spPr bwMode="black">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19735"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2400"/>
            </a:p>
          </p:txBody>
        </p:sp>
        <p:sp>
          <p:nvSpPr>
            <p:cNvPr id="34" name="Freeform: Shape 33">
              <a:extLst>
                <a:ext uri="{FF2B5EF4-FFF2-40B4-BE49-F238E27FC236}">
                  <a16:creationId xmlns:a16="http://schemas.microsoft.com/office/drawing/2014/main" id="{0D58047D-9689-487F-BFF5-02E48B2EA260}"/>
                </a:ext>
              </a:extLst>
            </p:cNvPr>
            <p:cNvSpPr/>
            <p:nvPr/>
          </p:nvSpPr>
          <p:spPr bwMode="black">
            <a:xfrm>
              <a:off x="2910342"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2400"/>
            </a:p>
          </p:txBody>
        </p:sp>
        <p:sp>
          <p:nvSpPr>
            <p:cNvPr id="35" name="Freeform: Shape 34">
              <a:extLst>
                <a:ext uri="{FF2B5EF4-FFF2-40B4-BE49-F238E27FC236}">
                  <a16:creationId xmlns:a16="http://schemas.microsoft.com/office/drawing/2014/main" id="{2EE19533-4B41-4903-ADFA-1430E5FA3683}"/>
                </a:ext>
              </a:extLst>
            </p:cNvPr>
            <p:cNvSpPr/>
            <p:nvPr/>
          </p:nvSpPr>
          <p:spPr bwMode="black">
            <a:xfrm>
              <a:off x="3488375"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3525 w 578033"/>
                <a:gd name="connsiteY16" fmla="*/ 527111 h 660609"/>
                <a:gd name="connsiteX17" fmla="*/ 218827 w 578033"/>
                <a:gd name="connsiteY17" fmla="*/ 648223 h 660609"/>
                <a:gd name="connsiteX18" fmla="*/ 20644 w 578033"/>
                <a:gd name="connsiteY18" fmla="*/ 474813 h 660609"/>
                <a:gd name="connsiteX19" fmla="*/ 337186 w 578033"/>
                <a:gd name="connsiteY19" fmla="*/ 284888 h 660609"/>
                <a:gd name="connsiteX20" fmla="*/ 428020 w 578033"/>
                <a:gd name="connsiteY20" fmla="*/ 205064 h 660609"/>
                <a:gd name="connsiteX21" fmla="*/ 273878 w 578033"/>
                <a:gd name="connsiteY21" fmla="*/ 83952 h 660609"/>
                <a:gd name="connsiteX22" fmla="*/ 116983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3675"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2" y="565647"/>
                    <a:pt x="565647" y="562894"/>
                  </a:cubicBezTo>
                  <a:lnTo>
                    <a:pt x="565647" y="623450"/>
                  </a:lnTo>
                  <a:cubicBezTo>
                    <a:pt x="549132" y="626203"/>
                    <a:pt x="538121" y="628955"/>
                    <a:pt x="518854" y="628955"/>
                  </a:cubicBezTo>
                  <a:cubicBezTo>
                    <a:pt x="447288" y="628955"/>
                    <a:pt x="433525" y="587667"/>
                    <a:pt x="433525" y="527111"/>
                  </a:cubicBezTo>
                  <a:lnTo>
                    <a:pt x="433525" y="527111"/>
                  </a:lnTo>
                  <a:cubicBezTo>
                    <a:pt x="383979" y="604182"/>
                    <a:pt x="331681" y="648223"/>
                    <a:pt x="218827" y="648223"/>
                  </a:cubicBezTo>
                  <a:cubicBezTo>
                    <a:pt x="111478" y="648223"/>
                    <a:pt x="20644" y="593172"/>
                    <a:pt x="20644" y="474813"/>
                  </a:cubicBezTo>
                  <a:cubicBezTo>
                    <a:pt x="20644" y="309661"/>
                    <a:pt x="180291" y="304156"/>
                    <a:pt x="337186" y="284888"/>
                  </a:cubicBezTo>
                  <a:cubicBezTo>
                    <a:pt x="397742" y="279383"/>
                    <a:pt x="428020" y="271125"/>
                    <a:pt x="428020" y="205064"/>
                  </a:cubicBezTo>
                  <a:cubicBezTo>
                    <a:pt x="428020" y="108725"/>
                    <a:pt x="359206" y="83952"/>
                    <a:pt x="273878" y="83952"/>
                  </a:cubicBezTo>
                  <a:cubicBezTo>
                    <a:pt x="185796" y="83952"/>
                    <a:pt x="119735" y="125240"/>
                    <a:pt x="116983" y="221579"/>
                  </a:cubicBezTo>
                  <a:lnTo>
                    <a:pt x="48169" y="221579"/>
                  </a:lnTo>
                  <a:close/>
                </a:path>
              </a:pathLst>
            </a:custGeom>
            <a:solidFill>
              <a:schemeClr val="bg1"/>
            </a:solidFill>
            <a:ln w="9525" cap="flat">
              <a:noFill/>
              <a:prstDash val="solid"/>
              <a:miter/>
            </a:ln>
          </p:spPr>
          <p:txBody>
            <a:bodyPr rtlCol="0" anchor="ctr"/>
            <a:lstStyle/>
            <a:p>
              <a:endParaRPr lang="en-GB" sz="2400"/>
            </a:p>
          </p:txBody>
        </p:sp>
        <p:sp>
          <p:nvSpPr>
            <p:cNvPr id="36" name="Freeform: Shape 35">
              <a:extLst>
                <a:ext uri="{FF2B5EF4-FFF2-40B4-BE49-F238E27FC236}">
                  <a16:creationId xmlns:a16="http://schemas.microsoft.com/office/drawing/2014/main" id="{F72D0F65-4955-4D3B-8293-898EC918883C}"/>
                </a:ext>
              </a:extLst>
            </p:cNvPr>
            <p:cNvSpPr/>
            <p:nvPr/>
          </p:nvSpPr>
          <p:spPr bwMode="black">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2400"/>
            </a:p>
          </p:txBody>
        </p:sp>
        <p:sp>
          <p:nvSpPr>
            <p:cNvPr id="37" name="Freeform: Shape 36">
              <a:extLst>
                <a:ext uri="{FF2B5EF4-FFF2-40B4-BE49-F238E27FC236}">
                  <a16:creationId xmlns:a16="http://schemas.microsoft.com/office/drawing/2014/main" id="{AC4826A8-C9E9-49D9-AF7F-E3DC7BD67BD3}"/>
                </a:ext>
              </a:extLst>
            </p:cNvPr>
            <p:cNvSpPr/>
            <p:nvPr/>
          </p:nvSpPr>
          <p:spPr bwMode="black">
            <a:xfrm>
              <a:off x="4077418" y="526510"/>
              <a:ext cx="330305" cy="798236"/>
            </a:xfrm>
            <a:custGeom>
              <a:avLst/>
              <a:gdLst>
                <a:gd name="connsiteX0" fmla="*/ 194054 w 330304"/>
                <a:gd name="connsiteY0" fmla="*/ 196807 h 798236"/>
                <a:gd name="connsiteX1" fmla="*/ 312413 w 330304"/>
                <a:gd name="connsiteY1" fmla="*/ 196807 h 798236"/>
                <a:gd name="connsiteX2" fmla="*/ 312413 w 330304"/>
                <a:gd name="connsiteY2" fmla="*/ 257362 h 798236"/>
                <a:gd name="connsiteX3" fmla="*/ 194054 w 330304"/>
                <a:gd name="connsiteY3" fmla="*/ 257362 h 798236"/>
                <a:gd name="connsiteX4" fmla="*/ 194054 w 330304"/>
                <a:gd name="connsiteY4" fmla="*/ 656480 h 798236"/>
                <a:gd name="connsiteX5" fmla="*/ 251857 w 330304"/>
                <a:gd name="connsiteY5" fmla="*/ 733552 h 798236"/>
                <a:gd name="connsiteX6" fmla="*/ 312413 w 330304"/>
                <a:gd name="connsiteY6" fmla="*/ 730799 h 798236"/>
                <a:gd name="connsiteX7" fmla="*/ 312413 w 330304"/>
                <a:gd name="connsiteY7" fmla="*/ 791355 h 798236"/>
                <a:gd name="connsiteX8" fmla="*/ 249105 w 330304"/>
                <a:gd name="connsiteY8" fmla="*/ 794107 h 798236"/>
                <a:gd name="connsiteX9" fmla="*/ 122488 w 330304"/>
                <a:gd name="connsiteY9" fmla="*/ 661986 h 798236"/>
                <a:gd name="connsiteX10" fmla="*/ 122488 w 330304"/>
                <a:gd name="connsiteY10" fmla="*/ 257362 h 798236"/>
                <a:gd name="connsiteX11" fmla="*/ 20644 w 330304"/>
                <a:gd name="connsiteY11" fmla="*/ 257362 h 798236"/>
                <a:gd name="connsiteX12" fmla="*/ 20644 w 330304"/>
                <a:gd name="connsiteY12" fmla="*/ 196807 h 798236"/>
                <a:gd name="connsiteX13" fmla="*/ 122488 w 330304"/>
                <a:gd name="connsiteY13" fmla="*/ 196807 h 798236"/>
                <a:gd name="connsiteX14" fmla="*/ 122488 w 330304"/>
                <a:gd name="connsiteY14" fmla="*/ 20644 h 798236"/>
                <a:gd name="connsiteX15" fmla="*/ 194054 w 330304"/>
                <a:gd name="connsiteY15" fmla="*/ 20644 h 798236"/>
                <a:gd name="connsiteX16" fmla="*/ 194054 w 330304"/>
                <a:gd name="connsiteY16" fmla="*/ 196807 h 79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304" h="798236">
                  <a:moveTo>
                    <a:pt x="194054" y="196807"/>
                  </a:moveTo>
                  <a:lnTo>
                    <a:pt x="312413" y="196807"/>
                  </a:lnTo>
                  <a:lnTo>
                    <a:pt x="312413" y="257362"/>
                  </a:lnTo>
                  <a:lnTo>
                    <a:pt x="194054" y="257362"/>
                  </a:lnTo>
                  <a:lnTo>
                    <a:pt x="194054" y="656480"/>
                  </a:lnTo>
                  <a:cubicBezTo>
                    <a:pt x="194054" y="703274"/>
                    <a:pt x="202312" y="730799"/>
                    <a:pt x="251857" y="733552"/>
                  </a:cubicBezTo>
                  <a:cubicBezTo>
                    <a:pt x="271125" y="733552"/>
                    <a:pt x="293145" y="733552"/>
                    <a:pt x="312413" y="730799"/>
                  </a:cubicBezTo>
                  <a:lnTo>
                    <a:pt x="312413" y="791355"/>
                  </a:lnTo>
                  <a:cubicBezTo>
                    <a:pt x="290393" y="791355"/>
                    <a:pt x="271125" y="794107"/>
                    <a:pt x="249105" y="794107"/>
                  </a:cubicBezTo>
                  <a:cubicBezTo>
                    <a:pt x="152766" y="794107"/>
                    <a:pt x="119735" y="761077"/>
                    <a:pt x="122488" y="661986"/>
                  </a:cubicBezTo>
                  <a:lnTo>
                    <a:pt x="122488" y="257362"/>
                  </a:lnTo>
                  <a:lnTo>
                    <a:pt x="20644" y="257362"/>
                  </a:lnTo>
                  <a:lnTo>
                    <a:pt x="20644" y="196807"/>
                  </a:lnTo>
                  <a:lnTo>
                    <a:pt x="122488" y="196807"/>
                  </a:lnTo>
                  <a:lnTo>
                    <a:pt x="122488" y="20644"/>
                  </a:lnTo>
                  <a:lnTo>
                    <a:pt x="194054" y="20644"/>
                  </a:lnTo>
                  <a:lnTo>
                    <a:pt x="194054" y="196807"/>
                  </a:lnTo>
                  <a:close/>
                </a:path>
              </a:pathLst>
            </a:custGeom>
            <a:solidFill>
              <a:schemeClr val="bg1"/>
            </a:solidFill>
            <a:ln w="9525" cap="flat">
              <a:noFill/>
              <a:prstDash val="solid"/>
              <a:miter/>
            </a:ln>
          </p:spPr>
          <p:txBody>
            <a:bodyPr rtlCol="0" anchor="ctr"/>
            <a:lstStyle/>
            <a:p>
              <a:endParaRPr lang="en-GB" sz="2400"/>
            </a:p>
          </p:txBody>
        </p:sp>
        <p:sp>
          <p:nvSpPr>
            <p:cNvPr id="38" name="Freeform: Shape 37">
              <a:extLst>
                <a:ext uri="{FF2B5EF4-FFF2-40B4-BE49-F238E27FC236}">
                  <a16:creationId xmlns:a16="http://schemas.microsoft.com/office/drawing/2014/main" id="{9CCCC674-E4E6-46F9-9914-F12E382E2222}"/>
                </a:ext>
              </a:extLst>
            </p:cNvPr>
            <p:cNvSpPr/>
            <p:nvPr/>
          </p:nvSpPr>
          <p:spPr bwMode="black">
            <a:xfrm>
              <a:off x="4501309" y="476965"/>
              <a:ext cx="110102" cy="853287"/>
            </a:xfrm>
            <a:custGeom>
              <a:avLst/>
              <a:gdLst>
                <a:gd name="connsiteX0" fmla="*/ 20644 w 110101"/>
                <a:gd name="connsiteY0" fmla="*/ 246352 h 853286"/>
                <a:gd name="connsiteX1" fmla="*/ 92210 w 110101"/>
                <a:gd name="connsiteY1" fmla="*/ 246352 h 853286"/>
                <a:gd name="connsiteX2" fmla="*/ 92210 w 110101"/>
                <a:gd name="connsiteY2" fmla="*/ 835395 h 853286"/>
                <a:gd name="connsiteX3" fmla="*/ 20644 w 110101"/>
                <a:gd name="connsiteY3" fmla="*/ 835395 h 853286"/>
                <a:gd name="connsiteX4" fmla="*/ 20644 w 110101"/>
                <a:gd name="connsiteY4" fmla="*/ 246352 h 853286"/>
                <a:gd name="connsiteX5" fmla="*/ 20644 w 110101"/>
                <a:gd name="connsiteY5" fmla="*/ 20644 h 853286"/>
                <a:gd name="connsiteX6" fmla="*/ 92210 w 110101"/>
                <a:gd name="connsiteY6" fmla="*/ 20644 h 853286"/>
                <a:gd name="connsiteX7" fmla="*/ 92210 w 110101"/>
                <a:gd name="connsiteY7" fmla="*/ 136251 h 853286"/>
                <a:gd name="connsiteX8" fmla="*/ 20644 w 110101"/>
                <a:gd name="connsiteY8" fmla="*/ 136251 h 853286"/>
                <a:gd name="connsiteX9" fmla="*/ 20644 w 110101"/>
                <a:gd name="connsiteY9" fmla="*/ 20644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01" h="853286">
                  <a:moveTo>
                    <a:pt x="20644" y="246352"/>
                  </a:moveTo>
                  <a:lnTo>
                    <a:pt x="92210" y="246352"/>
                  </a:lnTo>
                  <a:lnTo>
                    <a:pt x="92210" y="835395"/>
                  </a:lnTo>
                  <a:lnTo>
                    <a:pt x="20644" y="835395"/>
                  </a:lnTo>
                  <a:lnTo>
                    <a:pt x="20644" y="246352"/>
                  </a:lnTo>
                  <a:close/>
                  <a:moveTo>
                    <a:pt x="20644" y="20644"/>
                  </a:moveTo>
                  <a:lnTo>
                    <a:pt x="92210" y="20644"/>
                  </a:lnTo>
                  <a:lnTo>
                    <a:pt x="92210" y="136251"/>
                  </a:lnTo>
                  <a:lnTo>
                    <a:pt x="20644" y="136251"/>
                  </a:lnTo>
                  <a:lnTo>
                    <a:pt x="20644" y="20644"/>
                  </a:lnTo>
                  <a:close/>
                </a:path>
              </a:pathLst>
            </a:custGeom>
            <a:solidFill>
              <a:schemeClr val="bg1"/>
            </a:solidFill>
            <a:ln w="9525" cap="flat">
              <a:noFill/>
              <a:prstDash val="solid"/>
              <a:miter/>
            </a:ln>
          </p:spPr>
          <p:txBody>
            <a:bodyPr rtlCol="0" anchor="ctr"/>
            <a:lstStyle/>
            <a:p>
              <a:endParaRPr lang="en-GB" sz="2400"/>
            </a:p>
          </p:txBody>
        </p:sp>
        <p:sp>
          <p:nvSpPr>
            <p:cNvPr id="39" name="Freeform: Shape 38">
              <a:extLst>
                <a:ext uri="{FF2B5EF4-FFF2-40B4-BE49-F238E27FC236}">
                  <a16:creationId xmlns:a16="http://schemas.microsoft.com/office/drawing/2014/main" id="{A53A8048-4F2C-4389-90D8-AD6670C2E937}"/>
                </a:ext>
              </a:extLst>
            </p:cNvPr>
            <p:cNvSpPr/>
            <p:nvPr/>
          </p:nvSpPr>
          <p:spPr bwMode="black">
            <a:xfrm>
              <a:off x="4501309" y="702673"/>
              <a:ext cx="110102" cy="605559"/>
            </a:xfrm>
            <a:custGeom>
              <a:avLst/>
              <a:gdLst>
                <a:gd name="connsiteX0" fmla="*/ 20644 w 110101"/>
                <a:gd name="connsiteY0" fmla="*/ 20644 h 605558"/>
                <a:gd name="connsiteX1" fmla="*/ 92210 w 110101"/>
                <a:gd name="connsiteY1" fmla="*/ 20644 h 605558"/>
                <a:gd name="connsiteX2" fmla="*/ 92210 w 110101"/>
                <a:gd name="connsiteY2" fmla="*/ 609687 h 605558"/>
                <a:gd name="connsiteX3" fmla="*/ 20644 w 110101"/>
                <a:gd name="connsiteY3" fmla="*/ 609687 h 605558"/>
              </a:gdLst>
              <a:ahLst/>
              <a:cxnLst>
                <a:cxn ang="0">
                  <a:pos x="connsiteX0" y="connsiteY0"/>
                </a:cxn>
                <a:cxn ang="0">
                  <a:pos x="connsiteX1" y="connsiteY1"/>
                </a:cxn>
                <a:cxn ang="0">
                  <a:pos x="connsiteX2" y="connsiteY2"/>
                </a:cxn>
                <a:cxn ang="0">
                  <a:pos x="connsiteX3" y="connsiteY3"/>
                </a:cxn>
              </a:cxnLst>
              <a:rect l="l" t="t" r="r" b="b"/>
              <a:pathLst>
                <a:path w="110101" h="605558">
                  <a:moveTo>
                    <a:pt x="20644" y="20644"/>
                  </a:moveTo>
                  <a:lnTo>
                    <a:pt x="92210" y="20644"/>
                  </a:lnTo>
                  <a:lnTo>
                    <a:pt x="92210" y="609687"/>
                  </a:lnTo>
                  <a:lnTo>
                    <a:pt x="20644" y="609687"/>
                  </a:lnTo>
                  <a:close/>
                </a:path>
              </a:pathLst>
            </a:custGeom>
            <a:solidFill>
              <a:schemeClr val="bg1"/>
            </a:solidFill>
            <a:ln w="9525" cap="flat">
              <a:noFill/>
              <a:prstDash val="solid"/>
              <a:miter/>
            </a:ln>
          </p:spPr>
          <p:txBody>
            <a:bodyPr rtlCol="0" anchor="ctr"/>
            <a:lstStyle/>
            <a:p>
              <a:endParaRPr lang="en-GB" sz="2400"/>
            </a:p>
          </p:txBody>
        </p:sp>
        <p:sp>
          <p:nvSpPr>
            <p:cNvPr id="40" name="Freeform: Shape 39">
              <a:extLst>
                <a:ext uri="{FF2B5EF4-FFF2-40B4-BE49-F238E27FC236}">
                  <a16:creationId xmlns:a16="http://schemas.microsoft.com/office/drawing/2014/main" id="{91191415-0ECC-4572-B26D-B095FEB85F29}"/>
                </a:ext>
              </a:extLst>
            </p:cNvPr>
            <p:cNvSpPr/>
            <p:nvPr/>
          </p:nvSpPr>
          <p:spPr bwMode="black">
            <a:xfrm>
              <a:off x="4501309" y="476965"/>
              <a:ext cx="110102" cy="137627"/>
            </a:xfrm>
            <a:custGeom>
              <a:avLst/>
              <a:gdLst>
                <a:gd name="connsiteX0" fmla="*/ 20644 w 110101"/>
                <a:gd name="connsiteY0" fmla="*/ 20644 h 137626"/>
                <a:gd name="connsiteX1" fmla="*/ 92210 w 110101"/>
                <a:gd name="connsiteY1" fmla="*/ 20644 h 137626"/>
                <a:gd name="connsiteX2" fmla="*/ 92210 w 110101"/>
                <a:gd name="connsiteY2" fmla="*/ 136251 h 137626"/>
                <a:gd name="connsiteX3" fmla="*/ 20644 w 110101"/>
                <a:gd name="connsiteY3" fmla="*/ 136251 h 137626"/>
              </a:gdLst>
              <a:ahLst/>
              <a:cxnLst>
                <a:cxn ang="0">
                  <a:pos x="connsiteX0" y="connsiteY0"/>
                </a:cxn>
                <a:cxn ang="0">
                  <a:pos x="connsiteX1" y="connsiteY1"/>
                </a:cxn>
                <a:cxn ang="0">
                  <a:pos x="connsiteX2" y="connsiteY2"/>
                </a:cxn>
                <a:cxn ang="0">
                  <a:pos x="connsiteX3" y="connsiteY3"/>
                </a:cxn>
              </a:cxnLst>
              <a:rect l="l" t="t" r="r" b="b"/>
              <a:pathLst>
                <a:path w="110101" h="137626">
                  <a:moveTo>
                    <a:pt x="20644" y="20644"/>
                  </a:moveTo>
                  <a:lnTo>
                    <a:pt x="92210" y="20644"/>
                  </a:lnTo>
                  <a:lnTo>
                    <a:pt x="92210" y="136251"/>
                  </a:lnTo>
                  <a:lnTo>
                    <a:pt x="20644" y="136251"/>
                  </a:lnTo>
                  <a:close/>
                </a:path>
              </a:pathLst>
            </a:custGeom>
            <a:solidFill>
              <a:schemeClr val="bg1"/>
            </a:solidFill>
            <a:ln w="9525" cap="flat">
              <a:noFill/>
              <a:prstDash val="solid"/>
              <a:miter/>
            </a:ln>
          </p:spPr>
          <p:txBody>
            <a:bodyPr rtlCol="0" anchor="ctr"/>
            <a:lstStyle/>
            <a:p>
              <a:endParaRPr lang="en-GB" sz="2400"/>
            </a:p>
          </p:txBody>
        </p:sp>
        <p:sp>
          <p:nvSpPr>
            <p:cNvPr id="41" name="Freeform: Shape 40">
              <a:extLst>
                <a:ext uri="{FF2B5EF4-FFF2-40B4-BE49-F238E27FC236}">
                  <a16:creationId xmlns:a16="http://schemas.microsoft.com/office/drawing/2014/main" id="{AACB428A-70CC-49C9-9815-49643EC9A0FD}"/>
                </a:ext>
              </a:extLst>
            </p:cNvPr>
            <p:cNvSpPr/>
            <p:nvPr/>
          </p:nvSpPr>
          <p:spPr bwMode="black">
            <a:xfrm>
              <a:off x="4680224" y="686158"/>
              <a:ext cx="578033" cy="660609"/>
            </a:xfrm>
            <a:custGeom>
              <a:avLst/>
              <a:gdLst>
                <a:gd name="connsiteX0" fmla="*/ 92210 w 578033"/>
                <a:gd name="connsiteY0" fmla="*/ 331681 h 660609"/>
                <a:gd name="connsiteX1" fmla="*/ 298650 w 578033"/>
                <a:gd name="connsiteY1" fmla="*/ 582162 h 660609"/>
                <a:gd name="connsiteX2" fmla="*/ 505091 w 578033"/>
                <a:gd name="connsiteY2" fmla="*/ 331681 h 660609"/>
                <a:gd name="connsiteX3" fmla="*/ 298650 w 578033"/>
                <a:gd name="connsiteY3" fmla="*/ 81200 h 660609"/>
                <a:gd name="connsiteX4" fmla="*/ 92210 w 578033"/>
                <a:gd name="connsiteY4" fmla="*/ 331681 h 660609"/>
                <a:gd name="connsiteX5" fmla="*/ 576657 w 578033"/>
                <a:gd name="connsiteY5" fmla="*/ 331681 h 660609"/>
                <a:gd name="connsiteX6" fmla="*/ 298650 w 578033"/>
                <a:gd name="connsiteY6" fmla="*/ 642718 h 660609"/>
                <a:gd name="connsiteX7" fmla="*/ 20644 w 578033"/>
                <a:gd name="connsiteY7" fmla="*/ 331681 h 660609"/>
                <a:gd name="connsiteX8" fmla="*/ 298650 w 578033"/>
                <a:gd name="connsiteY8" fmla="*/ 20644 h 660609"/>
                <a:gd name="connsiteX9" fmla="*/ 576657 w 578033"/>
                <a:gd name="connsiteY9" fmla="*/ 331681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033" h="660609">
                  <a:moveTo>
                    <a:pt x="92210" y="331681"/>
                  </a:moveTo>
                  <a:cubicBezTo>
                    <a:pt x="92210" y="458298"/>
                    <a:pt x="161023" y="582162"/>
                    <a:pt x="298650" y="582162"/>
                  </a:cubicBezTo>
                  <a:cubicBezTo>
                    <a:pt x="436277" y="582162"/>
                    <a:pt x="505091" y="455545"/>
                    <a:pt x="505091" y="331681"/>
                  </a:cubicBezTo>
                  <a:cubicBezTo>
                    <a:pt x="505091" y="205064"/>
                    <a:pt x="436277" y="81200"/>
                    <a:pt x="298650" y="81200"/>
                  </a:cubicBezTo>
                  <a:cubicBezTo>
                    <a:pt x="161023" y="81200"/>
                    <a:pt x="92210" y="205064"/>
                    <a:pt x="92210" y="331681"/>
                  </a:cubicBezTo>
                  <a:moveTo>
                    <a:pt x="576657" y="331681"/>
                  </a:moveTo>
                  <a:cubicBezTo>
                    <a:pt x="576657" y="499586"/>
                    <a:pt x="477565" y="642718"/>
                    <a:pt x="298650" y="642718"/>
                  </a:cubicBezTo>
                  <a:cubicBezTo>
                    <a:pt x="119735" y="642718"/>
                    <a:pt x="20644" y="499586"/>
                    <a:pt x="20644" y="331681"/>
                  </a:cubicBezTo>
                  <a:cubicBezTo>
                    <a:pt x="20644" y="163776"/>
                    <a:pt x="119735" y="20644"/>
                    <a:pt x="298650" y="20644"/>
                  </a:cubicBezTo>
                  <a:cubicBezTo>
                    <a:pt x="477565" y="20644"/>
                    <a:pt x="576657" y="163776"/>
                    <a:pt x="576657" y="331681"/>
                  </a:cubicBezTo>
                </a:path>
              </a:pathLst>
            </a:custGeom>
            <a:solidFill>
              <a:schemeClr val="bg1"/>
            </a:solidFill>
            <a:ln w="9525" cap="flat">
              <a:noFill/>
              <a:prstDash val="solid"/>
              <a:miter/>
            </a:ln>
          </p:spPr>
          <p:txBody>
            <a:bodyPr rtlCol="0" anchor="ctr"/>
            <a:lstStyle/>
            <a:p>
              <a:endParaRPr lang="en-GB" sz="2400"/>
            </a:p>
          </p:txBody>
        </p:sp>
        <p:sp>
          <p:nvSpPr>
            <p:cNvPr id="42" name="Freeform: Shape 41">
              <a:extLst>
                <a:ext uri="{FF2B5EF4-FFF2-40B4-BE49-F238E27FC236}">
                  <a16:creationId xmlns:a16="http://schemas.microsoft.com/office/drawing/2014/main" id="{3861F017-D2F7-4800-923F-F093966A4640}"/>
                </a:ext>
              </a:extLst>
            </p:cNvPr>
            <p:cNvSpPr/>
            <p:nvPr/>
          </p:nvSpPr>
          <p:spPr bwMode="black">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2135 h 633083"/>
                <a:gd name="connsiteX11" fmla="*/ 92210 w 495456"/>
                <a:gd name="connsiteY11" fmla="*/ 626203 h 633083"/>
                <a:gd name="connsiteX12" fmla="*/ 20644 w 495456"/>
                <a:gd name="connsiteY12" fmla="*/ 626203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2135"/>
                  </a:cubicBezTo>
                  <a:lnTo>
                    <a:pt x="92210" y="626203"/>
                  </a:lnTo>
                  <a:lnTo>
                    <a:pt x="20644" y="626203"/>
                  </a:lnTo>
                  <a:lnTo>
                    <a:pt x="20644" y="37159"/>
                  </a:lnTo>
                  <a:close/>
                </a:path>
              </a:pathLst>
            </a:custGeom>
            <a:solidFill>
              <a:schemeClr val="bg1"/>
            </a:solidFill>
            <a:ln w="9525" cap="flat">
              <a:noFill/>
              <a:prstDash val="solid"/>
              <a:miter/>
            </a:ln>
          </p:spPr>
          <p:txBody>
            <a:bodyPr rtlCol="0" anchor="ctr"/>
            <a:lstStyle/>
            <a:p>
              <a:endParaRPr lang="en-GB" sz="2400"/>
            </a:p>
          </p:txBody>
        </p:sp>
        <p:sp>
          <p:nvSpPr>
            <p:cNvPr id="43" name="Freeform: Shape 42">
              <a:extLst>
                <a:ext uri="{FF2B5EF4-FFF2-40B4-BE49-F238E27FC236}">
                  <a16:creationId xmlns:a16="http://schemas.microsoft.com/office/drawing/2014/main" id="{EC217B49-70CC-4D78-AED0-18A9A28B3500}"/>
                </a:ext>
              </a:extLst>
            </p:cNvPr>
            <p:cNvSpPr/>
            <p:nvPr/>
          </p:nvSpPr>
          <p:spPr bwMode="black">
            <a:xfrm>
              <a:off x="5340834" y="686158"/>
              <a:ext cx="495457" cy="633084"/>
            </a:xfrm>
            <a:custGeom>
              <a:avLst/>
              <a:gdLst>
                <a:gd name="connsiteX0" fmla="*/ 20644 w 495456"/>
                <a:gd name="connsiteY0" fmla="*/ 37159 h 633083"/>
                <a:gd name="connsiteX1" fmla="*/ 92210 w 495456"/>
                <a:gd name="connsiteY1" fmla="*/ 37159 h 633083"/>
                <a:gd name="connsiteX2" fmla="*/ 92210 w 495456"/>
                <a:gd name="connsiteY2" fmla="*/ 139003 h 633083"/>
                <a:gd name="connsiteX3" fmla="*/ 94963 w 495456"/>
                <a:gd name="connsiteY3" fmla="*/ 139003 h 633083"/>
                <a:gd name="connsiteX4" fmla="*/ 282135 w 495456"/>
                <a:gd name="connsiteY4" fmla="*/ 20644 h 633083"/>
                <a:gd name="connsiteX5" fmla="*/ 496833 w 495456"/>
                <a:gd name="connsiteY5" fmla="*/ 249105 h 633083"/>
                <a:gd name="connsiteX6" fmla="*/ 496833 w 495456"/>
                <a:gd name="connsiteY6" fmla="*/ 628955 h 633083"/>
                <a:gd name="connsiteX7" fmla="*/ 425267 w 495456"/>
                <a:gd name="connsiteY7" fmla="*/ 628955 h 633083"/>
                <a:gd name="connsiteX8" fmla="*/ 425267 w 495456"/>
                <a:gd name="connsiteY8" fmla="*/ 260115 h 633083"/>
                <a:gd name="connsiteX9" fmla="*/ 276630 w 495456"/>
                <a:gd name="connsiteY9" fmla="*/ 81200 h 633083"/>
                <a:gd name="connsiteX10" fmla="*/ 92210 w 495456"/>
                <a:gd name="connsiteY10" fmla="*/ 284888 h 633083"/>
                <a:gd name="connsiteX11" fmla="*/ 92210 w 495456"/>
                <a:gd name="connsiteY11" fmla="*/ 628955 h 633083"/>
                <a:gd name="connsiteX12" fmla="*/ 20644 w 495456"/>
                <a:gd name="connsiteY12" fmla="*/ 628955 h 633083"/>
                <a:gd name="connsiteX13" fmla="*/ 20644 w 495456"/>
                <a:gd name="connsiteY13" fmla="*/ 37159 h 633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456" h="633083">
                  <a:moveTo>
                    <a:pt x="20644" y="37159"/>
                  </a:moveTo>
                  <a:lnTo>
                    <a:pt x="92210" y="37159"/>
                  </a:lnTo>
                  <a:lnTo>
                    <a:pt x="92210" y="139003"/>
                  </a:lnTo>
                  <a:lnTo>
                    <a:pt x="94963" y="139003"/>
                  </a:lnTo>
                  <a:cubicBezTo>
                    <a:pt x="122488" y="67437"/>
                    <a:pt x="199559" y="20644"/>
                    <a:pt x="282135" y="20644"/>
                  </a:cubicBezTo>
                  <a:cubicBezTo>
                    <a:pt x="447288" y="20644"/>
                    <a:pt x="496833" y="108725"/>
                    <a:pt x="496833" y="249105"/>
                  </a:cubicBezTo>
                  <a:lnTo>
                    <a:pt x="496833" y="628955"/>
                  </a:lnTo>
                  <a:lnTo>
                    <a:pt x="425267" y="628955"/>
                  </a:lnTo>
                  <a:lnTo>
                    <a:pt x="425267" y="260115"/>
                  </a:lnTo>
                  <a:cubicBezTo>
                    <a:pt x="425267" y="158271"/>
                    <a:pt x="392237" y="81200"/>
                    <a:pt x="276630" y="81200"/>
                  </a:cubicBezTo>
                  <a:cubicBezTo>
                    <a:pt x="163776" y="81200"/>
                    <a:pt x="94963" y="169281"/>
                    <a:pt x="92210" y="284888"/>
                  </a:cubicBezTo>
                  <a:lnTo>
                    <a:pt x="92210" y="628955"/>
                  </a:lnTo>
                  <a:lnTo>
                    <a:pt x="20644" y="628955"/>
                  </a:lnTo>
                  <a:lnTo>
                    <a:pt x="20644" y="37159"/>
                  </a:lnTo>
                  <a:close/>
                </a:path>
              </a:pathLst>
            </a:custGeom>
            <a:solidFill>
              <a:schemeClr val="bg1"/>
            </a:solidFill>
            <a:ln w="9525" cap="flat">
              <a:noFill/>
              <a:prstDash val="solid"/>
              <a:miter/>
            </a:ln>
          </p:spPr>
          <p:txBody>
            <a:bodyPr rtlCol="0" anchor="ctr"/>
            <a:lstStyle/>
            <a:p>
              <a:endParaRPr lang="en-GB" sz="2400"/>
            </a:p>
          </p:txBody>
        </p:sp>
        <p:sp>
          <p:nvSpPr>
            <p:cNvPr id="44" name="Freeform: Shape 43">
              <a:extLst>
                <a:ext uri="{FF2B5EF4-FFF2-40B4-BE49-F238E27FC236}">
                  <a16:creationId xmlns:a16="http://schemas.microsoft.com/office/drawing/2014/main" id="{7021449B-89FF-4452-B2AC-A01CC925A3F6}"/>
                </a:ext>
              </a:extLst>
            </p:cNvPr>
            <p:cNvSpPr/>
            <p:nvPr/>
          </p:nvSpPr>
          <p:spPr bwMode="black">
            <a:xfrm>
              <a:off x="5918867" y="686158"/>
              <a:ext cx="578033" cy="660609"/>
            </a:xfrm>
            <a:custGeom>
              <a:avLst/>
              <a:gdLst>
                <a:gd name="connsiteX0" fmla="*/ 430772 w 578033"/>
                <a:gd name="connsiteY0" fmla="*/ 304156 h 660609"/>
                <a:gd name="connsiteX1" fmla="*/ 430772 w 578033"/>
                <a:gd name="connsiteY1" fmla="*/ 304156 h 660609"/>
                <a:gd name="connsiteX2" fmla="*/ 367464 w 578033"/>
                <a:gd name="connsiteY2" fmla="*/ 331681 h 660609"/>
                <a:gd name="connsiteX3" fmla="*/ 94963 w 578033"/>
                <a:gd name="connsiteY3" fmla="*/ 466555 h 660609"/>
                <a:gd name="connsiteX4" fmla="*/ 227084 w 578033"/>
                <a:gd name="connsiteY4" fmla="*/ 582162 h 660609"/>
                <a:gd name="connsiteX5" fmla="*/ 430772 w 578033"/>
                <a:gd name="connsiteY5" fmla="*/ 397742 h 660609"/>
                <a:gd name="connsiteX6" fmla="*/ 430772 w 578033"/>
                <a:gd name="connsiteY6" fmla="*/ 304156 h 660609"/>
                <a:gd name="connsiteX7" fmla="*/ 48169 w 578033"/>
                <a:gd name="connsiteY7" fmla="*/ 218827 h 660609"/>
                <a:gd name="connsiteX8" fmla="*/ 284888 w 578033"/>
                <a:gd name="connsiteY8" fmla="*/ 20644 h 660609"/>
                <a:gd name="connsiteX9" fmla="*/ 502338 w 578033"/>
                <a:gd name="connsiteY9" fmla="*/ 210569 h 660609"/>
                <a:gd name="connsiteX10" fmla="*/ 502338 w 578033"/>
                <a:gd name="connsiteY10" fmla="*/ 524359 h 660609"/>
                <a:gd name="connsiteX11" fmla="*/ 543626 w 578033"/>
                <a:gd name="connsiteY11" fmla="*/ 568399 h 660609"/>
                <a:gd name="connsiteX12" fmla="*/ 565647 w 578033"/>
                <a:gd name="connsiteY12" fmla="*/ 562894 h 660609"/>
                <a:gd name="connsiteX13" fmla="*/ 565647 w 578033"/>
                <a:gd name="connsiteY13" fmla="*/ 623450 h 660609"/>
                <a:gd name="connsiteX14" fmla="*/ 518854 w 578033"/>
                <a:gd name="connsiteY14" fmla="*/ 628955 h 660609"/>
                <a:gd name="connsiteX15" fmla="*/ 433525 w 578033"/>
                <a:gd name="connsiteY15" fmla="*/ 527111 h 660609"/>
                <a:gd name="connsiteX16" fmla="*/ 430772 w 578033"/>
                <a:gd name="connsiteY16" fmla="*/ 527111 h 660609"/>
                <a:gd name="connsiteX17" fmla="*/ 216074 w 578033"/>
                <a:gd name="connsiteY17" fmla="*/ 648223 h 660609"/>
                <a:gd name="connsiteX18" fmla="*/ 20644 w 578033"/>
                <a:gd name="connsiteY18" fmla="*/ 474813 h 660609"/>
                <a:gd name="connsiteX19" fmla="*/ 334433 w 578033"/>
                <a:gd name="connsiteY19" fmla="*/ 284888 h 660609"/>
                <a:gd name="connsiteX20" fmla="*/ 425267 w 578033"/>
                <a:gd name="connsiteY20" fmla="*/ 205064 h 660609"/>
                <a:gd name="connsiteX21" fmla="*/ 271125 w 578033"/>
                <a:gd name="connsiteY21" fmla="*/ 83952 h 660609"/>
                <a:gd name="connsiteX22" fmla="*/ 114230 w 578033"/>
                <a:gd name="connsiteY22" fmla="*/ 221579 h 660609"/>
                <a:gd name="connsiteX23" fmla="*/ 48169 w 578033"/>
                <a:gd name="connsiteY23" fmla="*/ 22157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033" h="660609">
                  <a:moveTo>
                    <a:pt x="430772" y="304156"/>
                  </a:moveTo>
                  <a:lnTo>
                    <a:pt x="430772" y="304156"/>
                  </a:lnTo>
                  <a:cubicBezTo>
                    <a:pt x="419762" y="320671"/>
                    <a:pt x="386732" y="326176"/>
                    <a:pt x="367464" y="331681"/>
                  </a:cubicBezTo>
                  <a:cubicBezTo>
                    <a:pt x="246352" y="353701"/>
                    <a:pt x="94963" y="350949"/>
                    <a:pt x="94963" y="466555"/>
                  </a:cubicBezTo>
                  <a:cubicBezTo>
                    <a:pt x="94963" y="538121"/>
                    <a:pt x="158271" y="582162"/>
                    <a:pt x="227084" y="582162"/>
                  </a:cubicBezTo>
                  <a:cubicBezTo>
                    <a:pt x="337186" y="582162"/>
                    <a:pt x="433525" y="513348"/>
                    <a:pt x="430772" y="397742"/>
                  </a:cubicBezTo>
                  <a:lnTo>
                    <a:pt x="430772" y="304156"/>
                  </a:lnTo>
                  <a:close/>
                  <a:moveTo>
                    <a:pt x="48169" y="218827"/>
                  </a:moveTo>
                  <a:cubicBezTo>
                    <a:pt x="56427" y="81200"/>
                    <a:pt x="152766" y="20644"/>
                    <a:pt x="284888" y="20644"/>
                  </a:cubicBezTo>
                  <a:cubicBezTo>
                    <a:pt x="389484" y="20644"/>
                    <a:pt x="502338" y="53675"/>
                    <a:pt x="502338" y="210569"/>
                  </a:cubicBezTo>
                  <a:lnTo>
                    <a:pt x="502338" y="524359"/>
                  </a:lnTo>
                  <a:cubicBezTo>
                    <a:pt x="502338" y="551884"/>
                    <a:pt x="516101" y="568399"/>
                    <a:pt x="543626" y="568399"/>
                  </a:cubicBezTo>
                  <a:cubicBezTo>
                    <a:pt x="551884" y="568399"/>
                    <a:pt x="560141" y="565647"/>
                    <a:pt x="565647" y="562894"/>
                  </a:cubicBezTo>
                  <a:lnTo>
                    <a:pt x="565647" y="623450"/>
                  </a:lnTo>
                  <a:cubicBezTo>
                    <a:pt x="549131" y="626203"/>
                    <a:pt x="538121" y="628955"/>
                    <a:pt x="518854" y="628955"/>
                  </a:cubicBezTo>
                  <a:cubicBezTo>
                    <a:pt x="447288" y="628955"/>
                    <a:pt x="433525" y="587667"/>
                    <a:pt x="433525" y="527111"/>
                  </a:cubicBezTo>
                  <a:lnTo>
                    <a:pt x="430772" y="527111"/>
                  </a:lnTo>
                  <a:cubicBezTo>
                    <a:pt x="381227" y="604182"/>
                    <a:pt x="328928" y="648223"/>
                    <a:pt x="216074" y="648223"/>
                  </a:cubicBezTo>
                  <a:cubicBezTo>
                    <a:pt x="108725" y="648223"/>
                    <a:pt x="20644" y="593172"/>
                    <a:pt x="20644" y="474813"/>
                  </a:cubicBezTo>
                  <a:cubicBezTo>
                    <a:pt x="20644" y="309661"/>
                    <a:pt x="180291" y="304156"/>
                    <a:pt x="334433" y="284888"/>
                  </a:cubicBezTo>
                  <a:cubicBezTo>
                    <a:pt x="392237" y="279383"/>
                    <a:pt x="425267" y="271125"/>
                    <a:pt x="425267" y="205064"/>
                  </a:cubicBezTo>
                  <a:cubicBezTo>
                    <a:pt x="425267" y="108725"/>
                    <a:pt x="356454" y="83952"/>
                    <a:pt x="271125" y="83952"/>
                  </a:cubicBezTo>
                  <a:cubicBezTo>
                    <a:pt x="183044" y="83952"/>
                    <a:pt x="116983" y="125240"/>
                    <a:pt x="114230" y="221579"/>
                  </a:cubicBezTo>
                  <a:lnTo>
                    <a:pt x="48169" y="221579"/>
                  </a:lnTo>
                  <a:close/>
                </a:path>
              </a:pathLst>
            </a:custGeom>
            <a:solidFill>
              <a:schemeClr val="bg1"/>
            </a:solidFill>
            <a:ln w="9525" cap="flat">
              <a:noFill/>
              <a:prstDash val="solid"/>
              <a:miter/>
            </a:ln>
          </p:spPr>
          <p:txBody>
            <a:bodyPr rtlCol="0" anchor="ctr"/>
            <a:lstStyle/>
            <a:p>
              <a:endParaRPr lang="en-GB" sz="2400"/>
            </a:p>
          </p:txBody>
        </p:sp>
        <p:sp>
          <p:nvSpPr>
            <p:cNvPr id="45" name="Freeform: Shape 44">
              <a:extLst>
                <a:ext uri="{FF2B5EF4-FFF2-40B4-BE49-F238E27FC236}">
                  <a16:creationId xmlns:a16="http://schemas.microsoft.com/office/drawing/2014/main" id="{A63DE190-5910-4A04-8831-912E7B4D07E0}"/>
                </a:ext>
              </a:extLst>
            </p:cNvPr>
            <p:cNvSpPr/>
            <p:nvPr/>
          </p:nvSpPr>
          <p:spPr bwMode="black">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2400"/>
            </a:p>
          </p:txBody>
        </p:sp>
        <p:sp>
          <p:nvSpPr>
            <p:cNvPr id="46" name="Freeform: Shape 45">
              <a:extLst>
                <a:ext uri="{FF2B5EF4-FFF2-40B4-BE49-F238E27FC236}">
                  <a16:creationId xmlns:a16="http://schemas.microsoft.com/office/drawing/2014/main" id="{CC513A30-DC41-4B70-B474-B7F9882045F1}"/>
                </a:ext>
              </a:extLst>
            </p:cNvPr>
            <p:cNvSpPr/>
            <p:nvPr/>
          </p:nvSpPr>
          <p:spPr bwMode="black">
            <a:xfrm>
              <a:off x="6582229" y="476965"/>
              <a:ext cx="110102" cy="853287"/>
            </a:xfrm>
            <a:custGeom>
              <a:avLst/>
              <a:gdLst>
                <a:gd name="connsiteX0" fmla="*/ 20644 w 110101"/>
                <a:gd name="connsiteY0" fmla="*/ 20644 h 853286"/>
                <a:gd name="connsiteX1" fmla="*/ 92210 w 110101"/>
                <a:gd name="connsiteY1" fmla="*/ 20644 h 853286"/>
                <a:gd name="connsiteX2" fmla="*/ 92210 w 110101"/>
                <a:gd name="connsiteY2" fmla="*/ 838148 h 853286"/>
                <a:gd name="connsiteX3" fmla="*/ 20644 w 110101"/>
                <a:gd name="connsiteY3" fmla="*/ 838148 h 853286"/>
              </a:gdLst>
              <a:ahLst/>
              <a:cxnLst>
                <a:cxn ang="0">
                  <a:pos x="connsiteX0" y="connsiteY0"/>
                </a:cxn>
                <a:cxn ang="0">
                  <a:pos x="connsiteX1" y="connsiteY1"/>
                </a:cxn>
                <a:cxn ang="0">
                  <a:pos x="connsiteX2" y="connsiteY2"/>
                </a:cxn>
                <a:cxn ang="0">
                  <a:pos x="connsiteX3" y="connsiteY3"/>
                </a:cxn>
              </a:cxnLst>
              <a:rect l="l" t="t" r="r" b="b"/>
              <a:pathLst>
                <a:path w="110101" h="853286">
                  <a:moveTo>
                    <a:pt x="20644" y="20644"/>
                  </a:moveTo>
                  <a:lnTo>
                    <a:pt x="92210" y="20644"/>
                  </a:lnTo>
                  <a:lnTo>
                    <a:pt x="92210" y="838148"/>
                  </a:lnTo>
                  <a:lnTo>
                    <a:pt x="20644" y="838148"/>
                  </a:lnTo>
                  <a:close/>
                </a:path>
              </a:pathLst>
            </a:custGeom>
            <a:solidFill>
              <a:schemeClr val="bg1"/>
            </a:solidFill>
            <a:ln w="9525" cap="flat">
              <a:noFill/>
              <a:prstDash val="solid"/>
              <a:miter/>
            </a:ln>
          </p:spPr>
          <p:txBody>
            <a:bodyPr rtlCol="0" anchor="ctr"/>
            <a:lstStyle/>
            <a:p>
              <a:endParaRPr lang="en-GB" sz="2400"/>
            </a:p>
          </p:txBody>
        </p:sp>
        <p:sp>
          <p:nvSpPr>
            <p:cNvPr id="47" name="Freeform: Shape 46">
              <a:extLst>
                <a:ext uri="{FF2B5EF4-FFF2-40B4-BE49-F238E27FC236}">
                  <a16:creationId xmlns:a16="http://schemas.microsoft.com/office/drawing/2014/main" id="{04BE96A6-616D-4E71-8D2F-943A0D187F8C}"/>
                </a:ext>
              </a:extLst>
            </p:cNvPr>
            <p:cNvSpPr/>
            <p:nvPr/>
          </p:nvSpPr>
          <p:spPr bwMode="black">
            <a:xfrm>
              <a:off x="6766649" y="666890"/>
              <a:ext cx="605559" cy="908338"/>
            </a:xfrm>
            <a:custGeom>
              <a:avLst/>
              <a:gdLst>
                <a:gd name="connsiteX0" fmla="*/ 312413 w 605558"/>
                <a:gd name="connsiteY0" fmla="*/ 516101 h 908337"/>
                <a:gd name="connsiteX1" fmla="*/ 447288 w 605558"/>
                <a:gd name="connsiteY1" fmla="*/ 339939 h 908337"/>
                <a:gd name="connsiteX2" fmla="*/ 309661 w 605558"/>
                <a:gd name="connsiteY2" fmla="*/ 161024 h 908337"/>
                <a:gd name="connsiteX3" fmla="*/ 185796 w 605558"/>
                <a:gd name="connsiteY3" fmla="*/ 345444 h 908337"/>
                <a:gd name="connsiteX4" fmla="*/ 312413 w 605558"/>
                <a:gd name="connsiteY4" fmla="*/ 516101 h 908337"/>
                <a:gd name="connsiteX5" fmla="*/ 604182 w 605558"/>
                <a:gd name="connsiteY5" fmla="*/ 37159 h 908337"/>
                <a:gd name="connsiteX6" fmla="*/ 604182 w 605558"/>
                <a:gd name="connsiteY6" fmla="*/ 615192 h 908337"/>
                <a:gd name="connsiteX7" fmla="*/ 298650 w 605558"/>
                <a:gd name="connsiteY7" fmla="*/ 895951 h 908337"/>
                <a:gd name="connsiteX8" fmla="*/ 34407 w 605558"/>
                <a:gd name="connsiteY8" fmla="*/ 714284 h 908337"/>
                <a:gd name="connsiteX9" fmla="*/ 207816 w 605558"/>
                <a:gd name="connsiteY9" fmla="*/ 714284 h 908337"/>
                <a:gd name="connsiteX10" fmla="*/ 320671 w 605558"/>
                <a:gd name="connsiteY10" fmla="*/ 774840 h 908337"/>
                <a:gd name="connsiteX11" fmla="*/ 447288 w 605558"/>
                <a:gd name="connsiteY11" fmla="*/ 634460 h 908337"/>
                <a:gd name="connsiteX12" fmla="*/ 447288 w 605558"/>
                <a:gd name="connsiteY12" fmla="*/ 560142 h 908337"/>
                <a:gd name="connsiteX13" fmla="*/ 444535 w 605558"/>
                <a:gd name="connsiteY13" fmla="*/ 557389 h 908337"/>
                <a:gd name="connsiteX14" fmla="*/ 282135 w 605558"/>
                <a:gd name="connsiteY14" fmla="*/ 648223 h 908337"/>
                <a:gd name="connsiteX15" fmla="*/ 20644 w 605558"/>
                <a:gd name="connsiteY15" fmla="*/ 334433 h 908337"/>
                <a:gd name="connsiteX16" fmla="*/ 271125 w 605558"/>
                <a:gd name="connsiteY16" fmla="*/ 20644 h 908337"/>
                <a:gd name="connsiteX17" fmla="*/ 447288 w 605558"/>
                <a:gd name="connsiteY17" fmla="*/ 127993 h 908337"/>
                <a:gd name="connsiteX18" fmla="*/ 450040 w 605558"/>
                <a:gd name="connsiteY18" fmla="*/ 127993 h 908337"/>
                <a:gd name="connsiteX19" fmla="*/ 450040 w 605558"/>
                <a:gd name="connsiteY19" fmla="*/ 37159 h 908337"/>
                <a:gd name="connsiteX20" fmla="*/ 604182 w 605558"/>
                <a:gd name="connsiteY20" fmla="*/ 37159 h 908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5558" h="908337">
                  <a:moveTo>
                    <a:pt x="312413" y="516101"/>
                  </a:moveTo>
                  <a:cubicBezTo>
                    <a:pt x="419762" y="516101"/>
                    <a:pt x="447288" y="422515"/>
                    <a:pt x="447288" y="339939"/>
                  </a:cubicBezTo>
                  <a:cubicBezTo>
                    <a:pt x="447288" y="240847"/>
                    <a:pt x="400494" y="161024"/>
                    <a:pt x="309661" y="161024"/>
                  </a:cubicBezTo>
                  <a:cubicBezTo>
                    <a:pt x="251857" y="161024"/>
                    <a:pt x="185796" y="205064"/>
                    <a:pt x="185796" y="345444"/>
                  </a:cubicBezTo>
                  <a:cubicBezTo>
                    <a:pt x="185796" y="422515"/>
                    <a:pt x="216074" y="516101"/>
                    <a:pt x="312413" y="516101"/>
                  </a:cubicBezTo>
                  <a:moveTo>
                    <a:pt x="604182" y="37159"/>
                  </a:moveTo>
                  <a:lnTo>
                    <a:pt x="604182" y="615192"/>
                  </a:lnTo>
                  <a:cubicBezTo>
                    <a:pt x="604182" y="719789"/>
                    <a:pt x="595925" y="895951"/>
                    <a:pt x="298650" y="895951"/>
                  </a:cubicBezTo>
                  <a:cubicBezTo>
                    <a:pt x="174786" y="895951"/>
                    <a:pt x="42664" y="840901"/>
                    <a:pt x="34407" y="714284"/>
                  </a:cubicBezTo>
                  <a:lnTo>
                    <a:pt x="207816" y="714284"/>
                  </a:lnTo>
                  <a:cubicBezTo>
                    <a:pt x="216074" y="744562"/>
                    <a:pt x="227084" y="774840"/>
                    <a:pt x="320671" y="774840"/>
                  </a:cubicBezTo>
                  <a:cubicBezTo>
                    <a:pt x="405999" y="774840"/>
                    <a:pt x="447288" y="733552"/>
                    <a:pt x="447288" y="634460"/>
                  </a:cubicBezTo>
                  <a:lnTo>
                    <a:pt x="447288" y="560142"/>
                  </a:lnTo>
                  <a:lnTo>
                    <a:pt x="444535" y="557389"/>
                  </a:lnTo>
                  <a:cubicBezTo>
                    <a:pt x="419762" y="604182"/>
                    <a:pt x="378474" y="648223"/>
                    <a:pt x="282135" y="648223"/>
                  </a:cubicBezTo>
                  <a:cubicBezTo>
                    <a:pt x="136251" y="648223"/>
                    <a:pt x="20644" y="546379"/>
                    <a:pt x="20644" y="334433"/>
                  </a:cubicBezTo>
                  <a:cubicBezTo>
                    <a:pt x="20644" y="125241"/>
                    <a:pt x="139003" y="20644"/>
                    <a:pt x="271125" y="20644"/>
                  </a:cubicBezTo>
                  <a:cubicBezTo>
                    <a:pt x="383979" y="20644"/>
                    <a:pt x="428019" y="86705"/>
                    <a:pt x="447288" y="127993"/>
                  </a:cubicBezTo>
                  <a:lnTo>
                    <a:pt x="450040" y="127993"/>
                  </a:lnTo>
                  <a:lnTo>
                    <a:pt x="450040" y="37159"/>
                  </a:lnTo>
                  <a:lnTo>
                    <a:pt x="604182" y="37159"/>
                  </a:lnTo>
                  <a:close/>
                </a:path>
              </a:pathLst>
            </a:custGeom>
            <a:solidFill>
              <a:schemeClr val="bg1"/>
            </a:solidFill>
            <a:ln w="9525" cap="flat">
              <a:noFill/>
              <a:prstDash val="solid"/>
              <a:miter/>
            </a:ln>
          </p:spPr>
          <p:txBody>
            <a:bodyPr rtlCol="0" anchor="ctr"/>
            <a:lstStyle/>
            <a:p>
              <a:endParaRPr lang="en-GB" sz="2400"/>
            </a:p>
          </p:txBody>
        </p:sp>
        <p:sp>
          <p:nvSpPr>
            <p:cNvPr id="48" name="Freeform: Shape 47">
              <a:extLst>
                <a:ext uri="{FF2B5EF4-FFF2-40B4-BE49-F238E27FC236}">
                  <a16:creationId xmlns:a16="http://schemas.microsoft.com/office/drawing/2014/main" id="{FC6CE4B4-072A-4577-874A-81871C055E54}"/>
                </a:ext>
              </a:extLst>
            </p:cNvPr>
            <p:cNvSpPr/>
            <p:nvPr/>
          </p:nvSpPr>
          <p:spPr bwMode="black">
            <a:xfrm>
              <a:off x="7485061" y="666890"/>
              <a:ext cx="385355" cy="660609"/>
            </a:xfrm>
            <a:custGeom>
              <a:avLst/>
              <a:gdLst>
                <a:gd name="connsiteX0" fmla="*/ 23397 w 385355"/>
                <a:gd name="connsiteY0" fmla="*/ 37159 h 660609"/>
                <a:gd name="connsiteX1" fmla="*/ 174786 w 385355"/>
                <a:gd name="connsiteY1" fmla="*/ 37159 h 660609"/>
                <a:gd name="connsiteX2" fmla="*/ 174786 w 385355"/>
                <a:gd name="connsiteY2" fmla="*/ 141756 h 660609"/>
                <a:gd name="connsiteX3" fmla="*/ 177539 w 385355"/>
                <a:gd name="connsiteY3" fmla="*/ 141756 h 660609"/>
                <a:gd name="connsiteX4" fmla="*/ 342691 w 385355"/>
                <a:gd name="connsiteY4" fmla="*/ 20644 h 660609"/>
                <a:gd name="connsiteX5" fmla="*/ 372969 w 385355"/>
                <a:gd name="connsiteY5" fmla="*/ 23397 h 660609"/>
                <a:gd name="connsiteX6" fmla="*/ 372969 w 385355"/>
                <a:gd name="connsiteY6" fmla="*/ 185796 h 660609"/>
                <a:gd name="connsiteX7" fmla="*/ 326176 w 385355"/>
                <a:gd name="connsiteY7" fmla="*/ 183044 h 660609"/>
                <a:gd name="connsiteX8" fmla="*/ 180291 w 385355"/>
                <a:gd name="connsiteY8" fmla="*/ 328928 h 660609"/>
                <a:gd name="connsiteX9" fmla="*/ 180291 w 385355"/>
                <a:gd name="connsiteY9" fmla="*/ 645470 h 660609"/>
                <a:gd name="connsiteX10" fmla="*/ 20644 w 385355"/>
                <a:gd name="connsiteY10" fmla="*/ 645470 h 660609"/>
                <a:gd name="connsiteX11" fmla="*/ 20644 w 385355"/>
                <a:gd name="connsiteY11" fmla="*/ 37159 h 66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55" h="660609">
                  <a:moveTo>
                    <a:pt x="23397" y="37159"/>
                  </a:moveTo>
                  <a:lnTo>
                    <a:pt x="174786" y="37159"/>
                  </a:lnTo>
                  <a:lnTo>
                    <a:pt x="174786" y="141756"/>
                  </a:lnTo>
                  <a:lnTo>
                    <a:pt x="177539" y="141756"/>
                  </a:lnTo>
                  <a:cubicBezTo>
                    <a:pt x="210569" y="81200"/>
                    <a:pt x="246352" y="20644"/>
                    <a:pt x="342691" y="20644"/>
                  </a:cubicBezTo>
                  <a:cubicBezTo>
                    <a:pt x="353701" y="20644"/>
                    <a:pt x="361959" y="20644"/>
                    <a:pt x="372969" y="23397"/>
                  </a:cubicBezTo>
                  <a:lnTo>
                    <a:pt x="372969" y="185796"/>
                  </a:lnTo>
                  <a:cubicBezTo>
                    <a:pt x="359206" y="183044"/>
                    <a:pt x="342691" y="183044"/>
                    <a:pt x="326176" y="183044"/>
                  </a:cubicBezTo>
                  <a:cubicBezTo>
                    <a:pt x="202312" y="183044"/>
                    <a:pt x="180291" y="260115"/>
                    <a:pt x="180291" y="328928"/>
                  </a:cubicBezTo>
                  <a:lnTo>
                    <a:pt x="180291" y="645470"/>
                  </a:lnTo>
                  <a:lnTo>
                    <a:pt x="20644" y="645470"/>
                  </a:lnTo>
                  <a:lnTo>
                    <a:pt x="20644" y="37159"/>
                  </a:lnTo>
                  <a:close/>
                </a:path>
              </a:pathLst>
            </a:custGeom>
            <a:solidFill>
              <a:schemeClr val="bg1"/>
            </a:solidFill>
            <a:ln w="9525" cap="flat">
              <a:noFill/>
              <a:prstDash val="solid"/>
              <a:miter/>
            </a:ln>
          </p:spPr>
          <p:txBody>
            <a:bodyPr rtlCol="0" anchor="ctr"/>
            <a:lstStyle/>
            <a:p>
              <a:endParaRPr lang="en-GB" sz="2400"/>
            </a:p>
          </p:txBody>
        </p:sp>
        <p:sp>
          <p:nvSpPr>
            <p:cNvPr id="49" name="Freeform: Shape 48">
              <a:extLst>
                <a:ext uri="{FF2B5EF4-FFF2-40B4-BE49-F238E27FC236}">
                  <a16:creationId xmlns:a16="http://schemas.microsoft.com/office/drawing/2014/main" id="{CC62C249-90CE-45DC-8B3D-A3EF2B7862C4}"/>
                </a:ext>
              </a:extLst>
            </p:cNvPr>
            <p:cNvSpPr/>
            <p:nvPr/>
          </p:nvSpPr>
          <p:spPr bwMode="black">
            <a:xfrm>
              <a:off x="8206226" y="471460"/>
              <a:ext cx="633084" cy="853287"/>
            </a:xfrm>
            <a:custGeom>
              <a:avLst/>
              <a:gdLst>
                <a:gd name="connsiteX0" fmla="*/ 320671 w 633083"/>
                <a:gd name="connsiteY0" fmla="*/ 725294 h 853286"/>
                <a:gd name="connsiteX1" fmla="*/ 461050 w 633083"/>
                <a:gd name="connsiteY1" fmla="*/ 549131 h 853286"/>
                <a:gd name="connsiteX2" fmla="*/ 323423 w 633083"/>
                <a:gd name="connsiteY2" fmla="*/ 353701 h 853286"/>
                <a:gd name="connsiteX3" fmla="*/ 188549 w 633083"/>
                <a:gd name="connsiteY3" fmla="*/ 540874 h 853286"/>
                <a:gd name="connsiteX4" fmla="*/ 320671 w 633083"/>
                <a:gd name="connsiteY4" fmla="*/ 725294 h 853286"/>
                <a:gd name="connsiteX5" fmla="*/ 612440 w 633083"/>
                <a:gd name="connsiteY5" fmla="*/ 840901 h 853286"/>
                <a:gd name="connsiteX6" fmla="*/ 455545 w 633083"/>
                <a:gd name="connsiteY6" fmla="*/ 840901 h 853286"/>
                <a:gd name="connsiteX7" fmla="*/ 455545 w 633083"/>
                <a:gd name="connsiteY7" fmla="*/ 763829 h 853286"/>
                <a:gd name="connsiteX8" fmla="*/ 452793 w 633083"/>
                <a:gd name="connsiteY8" fmla="*/ 763829 h 853286"/>
                <a:gd name="connsiteX9" fmla="*/ 276630 w 633083"/>
                <a:gd name="connsiteY9" fmla="*/ 857416 h 853286"/>
                <a:gd name="connsiteX10" fmla="*/ 20644 w 633083"/>
                <a:gd name="connsiteY10" fmla="*/ 529864 h 853286"/>
                <a:gd name="connsiteX11" fmla="*/ 271125 w 633083"/>
                <a:gd name="connsiteY11" fmla="*/ 216074 h 853286"/>
                <a:gd name="connsiteX12" fmla="*/ 447288 w 633083"/>
                <a:gd name="connsiteY12" fmla="*/ 309661 h 853286"/>
                <a:gd name="connsiteX13" fmla="*/ 450040 w 633083"/>
                <a:gd name="connsiteY13" fmla="*/ 309661 h 853286"/>
                <a:gd name="connsiteX14" fmla="*/ 450040 w 633083"/>
                <a:gd name="connsiteY14" fmla="*/ 20644 h 853286"/>
                <a:gd name="connsiteX15" fmla="*/ 609688 w 633083"/>
                <a:gd name="connsiteY15" fmla="*/ 20644 h 853286"/>
                <a:gd name="connsiteX16" fmla="*/ 609688 w 633083"/>
                <a:gd name="connsiteY16" fmla="*/ 840901 h 85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3083" h="853286">
                  <a:moveTo>
                    <a:pt x="320671" y="725294"/>
                  </a:moveTo>
                  <a:cubicBezTo>
                    <a:pt x="422515" y="725294"/>
                    <a:pt x="461050" y="639965"/>
                    <a:pt x="461050" y="549131"/>
                  </a:cubicBezTo>
                  <a:cubicBezTo>
                    <a:pt x="461050" y="452793"/>
                    <a:pt x="433525" y="353701"/>
                    <a:pt x="323423" y="353701"/>
                  </a:cubicBezTo>
                  <a:cubicBezTo>
                    <a:pt x="221579" y="353701"/>
                    <a:pt x="188549" y="444535"/>
                    <a:pt x="188549" y="540874"/>
                  </a:cubicBezTo>
                  <a:cubicBezTo>
                    <a:pt x="188549" y="615192"/>
                    <a:pt x="216074" y="725294"/>
                    <a:pt x="320671" y="725294"/>
                  </a:cubicBezTo>
                  <a:moveTo>
                    <a:pt x="612440" y="840901"/>
                  </a:moveTo>
                  <a:lnTo>
                    <a:pt x="455545" y="840901"/>
                  </a:lnTo>
                  <a:lnTo>
                    <a:pt x="455545" y="763829"/>
                  </a:lnTo>
                  <a:lnTo>
                    <a:pt x="452793" y="763829"/>
                  </a:lnTo>
                  <a:cubicBezTo>
                    <a:pt x="414257" y="832643"/>
                    <a:pt x="342691" y="857416"/>
                    <a:pt x="276630" y="857416"/>
                  </a:cubicBezTo>
                  <a:cubicBezTo>
                    <a:pt x="97715" y="857416"/>
                    <a:pt x="20644" y="697769"/>
                    <a:pt x="20644" y="529864"/>
                  </a:cubicBezTo>
                  <a:cubicBezTo>
                    <a:pt x="20644" y="320671"/>
                    <a:pt x="139003" y="216074"/>
                    <a:pt x="271125" y="216074"/>
                  </a:cubicBezTo>
                  <a:cubicBezTo>
                    <a:pt x="372969" y="216074"/>
                    <a:pt x="422515" y="271125"/>
                    <a:pt x="447288" y="309661"/>
                  </a:cubicBezTo>
                  <a:lnTo>
                    <a:pt x="450040" y="309661"/>
                  </a:lnTo>
                  <a:lnTo>
                    <a:pt x="450040" y="20644"/>
                  </a:lnTo>
                  <a:lnTo>
                    <a:pt x="609688" y="20644"/>
                  </a:lnTo>
                  <a:lnTo>
                    <a:pt x="609688" y="840901"/>
                  </a:lnTo>
                  <a:close/>
                </a:path>
              </a:pathLst>
            </a:custGeom>
            <a:solidFill>
              <a:schemeClr val="bg1"/>
            </a:solidFill>
            <a:ln w="9525" cap="flat">
              <a:noFill/>
              <a:prstDash val="solid"/>
              <a:miter/>
            </a:ln>
          </p:spPr>
          <p:txBody>
            <a:bodyPr rtlCol="0" anchor="ctr"/>
            <a:lstStyle/>
            <a:p>
              <a:endParaRPr lang="en-GB" sz="2400"/>
            </a:p>
          </p:txBody>
        </p:sp>
      </p:grpSp>
    </p:spTree>
    <p:extLst>
      <p:ext uri="{BB962C8B-B14F-4D97-AF65-F5344CB8AC3E}">
        <p14:creationId xmlns:p14="http://schemas.microsoft.com/office/powerpoint/2010/main" val="601269907"/>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2377301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3"/>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a:p>
        </p:txBody>
      </p:sp>
      <p:sp>
        <p:nvSpPr>
          <p:cNvPr id="11" name="Title 1"/>
          <p:cNvSpPr>
            <a:spLocks noGrp="1"/>
          </p:cNvSpPr>
          <p:nvPr>
            <p:ph type="title" hasCustomPrompt="1"/>
          </p:nvPr>
        </p:nvSpPr>
        <p:spPr>
          <a:xfrm>
            <a:off x="3435393" y="-819472"/>
            <a:ext cx="8160907" cy="288032"/>
          </a:xfrm>
          <a:prstGeom prst="rect">
            <a:avLst/>
          </a:prstGeom>
        </p:spPr>
        <p:txBody>
          <a:bodyPr tIns="72000"/>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a:t>Slide content</a:t>
            </a:r>
            <a:endParaRPr lang="en-GB"/>
          </a:p>
        </p:txBody>
      </p:sp>
      <p:sp>
        <p:nvSpPr>
          <p:cNvPr id="2" name="Rectangle 1"/>
          <p:cNvSpPr/>
          <p:nvPr userDrawn="1"/>
        </p:nvSpPr>
        <p:spPr>
          <a:xfrm>
            <a:off x="4751851" y="318202"/>
            <a:ext cx="7008779" cy="300082"/>
          </a:xfrm>
          <a:prstGeom prst="rect">
            <a:avLst/>
          </a:prstGeom>
        </p:spPr>
        <p:txBody>
          <a:bodyPr wrap="square">
            <a:spAutoFit/>
          </a:bodyPr>
          <a:lstStyle/>
          <a:p>
            <a:r>
              <a:rPr lang="en-GB" sz="1350" b="1">
                <a:solidFill>
                  <a:srgbClr val="495965"/>
                </a:solidFill>
                <a:latin typeface="Verdana" panose="020B0604030504040204" pitchFamily="34" charset="0"/>
                <a:ea typeface="Verdana" panose="020B0604030504040204" pitchFamily="34" charset="0"/>
                <a:cs typeface="Verdana" panose="020B0604030504040204" pitchFamily="34" charset="0"/>
              </a:rPr>
              <a:t>Place title here, do not move the position of this box</a:t>
            </a:r>
          </a:p>
        </p:txBody>
      </p:sp>
    </p:spTree>
    <p:extLst>
      <p:ext uri="{BB962C8B-B14F-4D97-AF65-F5344CB8AC3E}">
        <p14:creationId xmlns:p14="http://schemas.microsoft.com/office/powerpoint/2010/main" val="414091279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a:t>Place title here, please do not move the position of this box</a:t>
            </a:r>
            <a:endParaRPr lang="en-GB"/>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a:p>
        </p:txBody>
      </p:sp>
      <p:sp>
        <p:nvSpPr>
          <p:cNvPr id="10"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Add text here…</a:t>
            </a:r>
          </a:p>
        </p:txBody>
      </p:sp>
    </p:spTree>
    <p:extLst>
      <p:ext uri="{BB962C8B-B14F-4D97-AF65-F5344CB8AC3E}">
        <p14:creationId xmlns:p14="http://schemas.microsoft.com/office/powerpoint/2010/main" val="121519101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5" y="288000"/>
            <a:ext cx="8115333"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a:t>Place title, please do not move the position of this box</a:t>
            </a:r>
            <a:endParaRPr lang="en-GB"/>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a:p>
        </p:txBody>
      </p:sp>
      <p:sp>
        <p:nvSpPr>
          <p:cNvPr id="4"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Add text here…</a:t>
            </a:r>
          </a:p>
        </p:txBody>
      </p:sp>
    </p:spTree>
    <p:extLst>
      <p:ext uri="{BB962C8B-B14F-4D97-AF65-F5344CB8AC3E}">
        <p14:creationId xmlns:p14="http://schemas.microsoft.com/office/powerpoint/2010/main" val="170595703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6"/>
            <a:ext cx="10515600" cy="1325563"/>
          </a:xfrm>
          <a:prstGeom prst="rect">
            <a:avLst/>
          </a:prstGeom>
        </p:spPr>
        <p:txBody>
          <a:bodyPr/>
          <a:lstStyle/>
          <a:p>
            <a:r>
              <a:rPr lang="en-US"/>
              <a:t>Click to edit Master title style</a:t>
            </a:r>
            <a:endParaRPr lang="en-GB"/>
          </a:p>
        </p:txBody>
      </p:sp>
    </p:spTree>
    <p:extLst>
      <p:ext uri="{BB962C8B-B14F-4D97-AF65-F5344CB8AC3E}">
        <p14:creationId xmlns:p14="http://schemas.microsoft.com/office/powerpoint/2010/main" val="20645710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5D8CDB5-958E-4EBE-8C05-3F9C84B061EF}"/>
              </a:ext>
            </a:extLst>
          </p:cNvPr>
          <p:cNvSpPr>
            <a:spLocks noGrp="1"/>
          </p:cNvSpPr>
          <p:nvPr>
            <p:ph type="ftr" sz="quarter" idx="10"/>
          </p:nvPr>
        </p:nvSpPr>
        <p:spPr/>
        <p:txBody>
          <a:bodyPr/>
          <a:lstStyle>
            <a:lvl1pPr>
              <a:defRPr b="0"/>
            </a:lvl1pPr>
          </a:lstStyle>
          <a:p>
            <a:pPr>
              <a:tabLst>
                <a:tab pos="1318651" algn="l"/>
              </a:tabLst>
            </a:pPr>
            <a:r>
              <a:rPr lang="fr-FR"/>
              <a:t>| [Insert document title] | [Insert date]</a:t>
            </a:r>
          </a:p>
        </p:txBody>
      </p:sp>
      <p:sp>
        <p:nvSpPr>
          <p:cNvPr id="4" name="Title 3">
            <a:extLst>
              <a:ext uri="{FF2B5EF4-FFF2-40B4-BE49-F238E27FC236}">
                <a16:creationId xmlns:a16="http://schemas.microsoft.com/office/drawing/2014/main" id="{24DC1A31-5068-457A-9EB8-1CE2FB678F7E}"/>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83571417"/>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8"/>
            <a:ext cx="7391200" cy="2503249"/>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Title 2">
            <a:extLst>
              <a:ext uri="{FF2B5EF4-FFF2-40B4-BE49-F238E27FC236}">
                <a16:creationId xmlns:a16="http://schemas.microsoft.com/office/drawing/2014/main" id="{BBF5AF73-3EA7-4347-84EA-D70EBAC2F18F}"/>
              </a:ext>
            </a:extLst>
          </p:cNvPr>
          <p:cNvSpPr>
            <a:spLocks noGrp="1"/>
          </p:cNvSpPr>
          <p:nvPr>
            <p:ph type="title"/>
          </p:nvPr>
        </p:nvSpPr>
        <p:spPr>
          <a:xfrm>
            <a:off x="430373" y="356765"/>
            <a:ext cx="7392827" cy="574516"/>
          </a:xfrm>
        </p:spPr>
        <p:txBody>
          <a:bodyPr/>
          <a:lstStyle/>
          <a:p>
            <a:r>
              <a:rPr lang="en-US"/>
              <a:t>Click to edit Master title style</a:t>
            </a:r>
            <a:endParaRPr lang="en-GB"/>
          </a:p>
        </p:txBody>
      </p:sp>
      <p:sp>
        <p:nvSpPr>
          <p:cNvPr id="10" name="Footer Placeholder 2">
            <a:extLst>
              <a:ext uri="{FF2B5EF4-FFF2-40B4-BE49-F238E27FC236}">
                <a16:creationId xmlns:a16="http://schemas.microsoft.com/office/drawing/2014/main" id="{A415EBFD-084A-4878-8287-2E1A3FCE8DDE}"/>
              </a:ext>
            </a:extLst>
          </p:cNvPr>
          <p:cNvSpPr>
            <a:spLocks noGrp="1"/>
          </p:cNvSpPr>
          <p:nvPr>
            <p:ph type="ftr" sz="quarter" idx="10"/>
          </p:nvPr>
        </p:nvSpPr>
        <p:spPr>
          <a:xfrm>
            <a:off x="1646451" y="6320502"/>
            <a:ext cx="9593887" cy="225767"/>
          </a:xfrm>
        </p:spPr>
        <p:txBody>
          <a:bodyPr/>
          <a:lstStyle>
            <a:lvl1pPr>
              <a:defRPr b="0"/>
            </a:lvl1pPr>
          </a:lstStyle>
          <a:p>
            <a:pPr>
              <a:tabLst>
                <a:tab pos="1318651" algn="l"/>
              </a:tabLst>
            </a:pPr>
            <a:r>
              <a:rPr lang="fr-FR"/>
              <a:t>| [Insert document title] | [Insert date]</a:t>
            </a:r>
          </a:p>
        </p:txBody>
      </p:sp>
      <p:grpSp>
        <p:nvGrpSpPr>
          <p:cNvPr id="17" name="Group 16">
            <a:extLst>
              <a:ext uri="{FF2B5EF4-FFF2-40B4-BE49-F238E27FC236}">
                <a16:creationId xmlns:a16="http://schemas.microsoft.com/office/drawing/2014/main" id="{A308CCAE-A613-4894-962F-B9332D979AE1}"/>
              </a:ext>
            </a:extLst>
          </p:cNvPr>
          <p:cNvGrpSpPr/>
          <p:nvPr userDrawn="1"/>
        </p:nvGrpSpPr>
        <p:grpSpPr>
          <a:xfrm>
            <a:off x="12275233" y="1"/>
            <a:ext cx="2706315" cy="2781137"/>
            <a:chOff x="3528102" y="847657"/>
            <a:chExt cx="2029736" cy="2085853"/>
          </a:xfrm>
        </p:grpSpPr>
        <p:sp>
          <p:nvSpPr>
            <p:cNvPr id="18" name="Guidance note">
              <a:extLst>
                <a:ext uri="{FF2B5EF4-FFF2-40B4-BE49-F238E27FC236}">
                  <a16:creationId xmlns:a16="http://schemas.microsoft.com/office/drawing/2014/main" id="{753381CB-CFAD-4C37-9043-05C8A52380A7}"/>
                </a:ext>
              </a:extLst>
            </p:cNvPr>
            <p:cNvSpPr/>
            <p:nvPr/>
          </p:nvSpPr>
          <p:spPr>
            <a:xfrm>
              <a:off x="3528102" y="847657"/>
              <a:ext cx="2029736" cy="2085853"/>
            </a:xfrm>
            <a:prstGeom prst="rect">
              <a:avLst/>
            </a:prstGeom>
            <a:solidFill>
              <a:sysClr val="window" lastClr="FFFFFF">
                <a:lumMod val="95000"/>
              </a:sysClr>
            </a:solidFill>
            <a:ln w="6350" cap="flat" cmpd="sng" algn="ctr">
              <a:noFill/>
              <a:prstDash val="solid"/>
              <a:miter lim="800000"/>
            </a:ln>
            <a:effectLst/>
          </p:spPr>
          <p:txBody>
            <a:bodyPr wrap="square" lIns="36000" tIns="36000" rIns="36000" bIns="36000" rtlCol="0" anchor="t" anchorCtr="0">
              <a:spAutoFit/>
            </a:bodyPr>
            <a:lstStyle/>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Reapplying the Slide Layout</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Putting text into a placeholder not only ensures the text sits in the correct place and is formatted correctly, it also helps to update the page quickly and efficiently. </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Right click on the page</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on ‘Layout’</a:t>
              </a:r>
            </a:p>
            <a:p>
              <a:pPr marL="120648" marR="0" lvl="2" indent="-120648" defTabSz="121917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Select the layout you require</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Text bullet formatting</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use text/bullet formatting levels correctly, use the Increase List Level and Decrease List Level buttons from the Paragraph group on the Home tab</a:t>
              </a: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963" marR="0" lvl="2" indent="0" defTabSz="121917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Alternatively you can use the keyboard shortcuts: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Shift+Alt+Right arrow key = increase level</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Shift+Alt+Left arrow key = decrease level</a:t>
              </a:r>
            </a:p>
            <a:p>
              <a:pPr marL="0" marR="0" lvl="2" indent="0" defTabSz="1219170" eaLnBrk="1" fontAlgn="auto" latinLnBrk="0" hangingPunct="1">
                <a:lnSpc>
                  <a:spcPct val="100000"/>
                </a:lnSpc>
                <a:spcBef>
                  <a:spcPts val="0"/>
                </a:spcBef>
                <a:spcAft>
                  <a:spcPts val="0"/>
                </a:spcAft>
                <a:buClrTx/>
                <a:buSzTx/>
                <a:buFontTx/>
                <a:buNone/>
                <a:tabLst/>
                <a:defRPr/>
              </a:pPr>
              <a:r>
                <a:rPr kumimoji="0" lang="en-GB" sz="800" b="1"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Guides</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To ensure all other elements aside from placeholders are positioned correctly, switch your drawing guides on</a:t>
              </a:r>
            </a:p>
            <a:p>
              <a:pPr marL="120648" marR="0" lvl="2" indent="-120648" algn="l" defTabSz="1219170" rtl="0" eaLnBrk="1" fontAlgn="auto" latinLnBrk="0" hangingPunct="1">
                <a:lnSpc>
                  <a:spcPct val="100000"/>
                </a:lnSpc>
                <a:spcBef>
                  <a:spcPts val="0"/>
                </a:spcBef>
                <a:spcAft>
                  <a:spcPts val="0"/>
                </a:spcAft>
                <a:buClr>
                  <a:prstClr val="black"/>
                </a:buClr>
                <a:buSzTx/>
                <a:buFont typeface="Arial" panose="020B0604020202020204" pitchFamily="34" charset="0"/>
                <a:buChar char="•"/>
                <a:tabLst/>
                <a:defRPr/>
              </a:pPr>
              <a:r>
                <a:rPr kumimoji="0" lang="en-GB" sz="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rPr>
                <a:t>Click Alt+F9</a:t>
              </a:r>
            </a:p>
          </p:txBody>
        </p:sp>
        <p:grpSp>
          <p:nvGrpSpPr>
            <p:cNvPr id="19" name="Group 18">
              <a:extLst>
                <a:ext uri="{FF2B5EF4-FFF2-40B4-BE49-F238E27FC236}">
                  <a16:creationId xmlns:a16="http://schemas.microsoft.com/office/drawing/2014/main" id="{8FA04F91-854A-4895-BD97-24C8BB928F41}"/>
                </a:ext>
              </a:extLst>
            </p:cNvPr>
            <p:cNvGrpSpPr/>
            <p:nvPr/>
          </p:nvGrpSpPr>
          <p:grpSpPr bwMode="gray">
            <a:xfrm>
              <a:off x="3568059" y="1907313"/>
              <a:ext cx="1038536" cy="360283"/>
              <a:chOff x="4736026" y="-3144621"/>
              <a:chExt cx="1698109" cy="589139"/>
            </a:xfrm>
            <a:solidFill>
              <a:srgbClr val="A5A5A5">
                <a:lumMod val="20000"/>
                <a:lumOff val="80000"/>
              </a:srgbClr>
            </a:solidFill>
          </p:grpSpPr>
          <p:pic>
            <p:nvPicPr>
              <p:cNvPr id="20" name="Picture 3">
                <a:extLst>
                  <a:ext uri="{FF2B5EF4-FFF2-40B4-BE49-F238E27FC236}">
                    <a16:creationId xmlns:a16="http://schemas.microsoft.com/office/drawing/2014/main" id="{9CABB711-E1AB-41A2-A779-C8967E1B90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314462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702CAAD7-0480-4B1D-A46C-986161320307}"/>
                  </a:ext>
                </a:extLst>
              </p:cNvPr>
              <p:cNvSpPr/>
              <p:nvPr/>
            </p:nvSpPr>
            <p:spPr bwMode="gray">
              <a:xfrm>
                <a:off x="5292025" y="-3085266"/>
                <a:ext cx="346227" cy="166715"/>
              </a:xfrm>
              <a:prstGeom prst="roundRect">
                <a:avLst>
                  <a:gd name="adj" fmla="val 20963"/>
                </a:avLst>
              </a:prstGeom>
              <a:noFill/>
              <a:ln w="19050" cap="flat" cmpd="sng" algn="ctr">
                <a:solidFill>
                  <a:srgbClr val="FF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364"/>
                  </a:spcAft>
                  <a:buClrTx/>
                  <a:buSzTx/>
                  <a:buFontTx/>
                  <a:buNone/>
                  <a:tabLst/>
                  <a:defRPr/>
                </a:pPr>
                <a:endParaRPr kumimoji="0" lang="en-GB" sz="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416150900"/>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slideLayout" Target="../slideLayouts/slideLayout134.xml"/><Relationship Id="rId18" Type="http://schemas.openxmlformats.org/officeDocument/2006/relationships/slideLayout" Target="../slideLayouts/slideLayout139.xml"/><Relationship Id="rId3" Type="http://schemas.openxmlformats.org/officeDocument/2006/relationships/slideLayout" Target="../slideLayouts/slideLayout124.xml"/><Relationship Id="rId21" Type="http://schemas.openxmlformats.org/officeDocument/2006/relationships/slideLayout" Target="../slideLayouts/slideLayout142.xml"/><Relationship Id="rId7" Type="http://schemas.openxmlformats.org/officeDocument/2006/relationships/slideLayout" Target="../slideLayouts/slideLayout128.xml"/><Relationship Id="rId12" Type="http://schemas.openxmlformats.org/officeDocument/2006/relationships/slideLayout" Target="../slideLayouts/slideLayout133.xml"/><Relationship Id="rId17" Type="http://schemas.openxmlformats.org/officeDocument/2006/relationships/slideLayout" Target="../slideLayouts/slideLayout138.xml"/><Relationship Id="rId25" Type="http://schemas.openxmlformats.org/officeDocument/2006/relationships/theme" Target="../theme/theme10.xml"/><Relationship Id="rId2" Type="http://schemas.openxmlformats.org/officeDocument/2006/relationships/slideLayout" Target="../slideLayouts/slideLayout123.xml"/><Relationship Id="rId16" Type="http://schemas.openxmlformats.org/officeDocument/2006/relationships/slideLayout" Target="../slideLayouts/slideLayout137.xml"/><Relationship Id="rId20" Type="http://schemas.openxmlformats.org/officeDocument/2006/relationships/slideLayout" Target="../slideLayouts/slideLayout141.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24" Type="http://schemas.openxmlformats.org/officeDocument/2006/relationships/slideLayout" Target="../slideLayouts/slideLayout145.xml"/><Relationship Id="rId5" Type="http://schemas.openxmlformats.org/officeDocument/2006/relationships/slideLayout" Target="../slideLayouts/slideLayout126.xml"/><Relationship Id="rId15" Type="http://schemas.openxmlformats.org/officeDocument/2006/relationships/slideLayout" Target="../slideLayouts/slideLayout136.xml"/><Relationship Id="rId23" Type="http://schemas.openxmlformats.org/officeDocument/2006/relationships/slideLayout" Target="../slideLayouts/slideLayout144.xml"/><Relationship Id="rId10" Type="http://schemas.openxmlformats.org/officeDocument/2006/relationships/slideLayout" Target="../slideLayouts/slideLayout131.xml"/><Relationship Id="rId19" Type="http://schemas.openxmlformats.org/officeDocument/2006/relationships/slideLayout" Target="../slideLayouts/slideLayout140.xml"/><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slideLayout" Target="../slideLayouts/slideLayout135.xml"/><Relationship Id="rId22" Type="http://schemas.openxmlformats.org/officeDocument/2006/relationships/slideLayout" Target="../slideLayouts/slideLayout143.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53.xml"/><Relationship Id="rId13" Type="http://schemas.openxmlformats.org/officeDocument/2006/relationships/image" Target="../media/image40.png"/><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image" Target="../media/image39.png"/><Relationship Id="rId2" Type="http://schemas.openxmlformats.org/officeDocument/2006/relationships/slideLayout" Target="../slideLayouts/slideLayout147.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theme" Target="../theme/theme11.xml"/><Relationship Id="rId5" Type="http://schemas.openxmlformats.org/officeDocument/2006/relationships/slideLayout" Target="../slideLayouts/slideLayout150.xml"/><Relationship Id="rId10" Type="http://schemas.openxmlformats.org/officeDocument/2006/relationships/slideLayout" Target="../slideLayouts/slideLayout155.xml"/><Relationship Id="rId4" Type="http://schemas.openxmlformats.org/officeDocument/2006/relationships/slideLayout" Target="../slideLayouts/slideLayout149.xml"/><Relationship Id="rId9" Type="http://schemas.openxmlformats.org/officeDocument/2006/relationships/slideLayout" Target="../slideLayouts/slideLayout15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63.xml"/><Relationship Id="rId13" Type="http://schemas.openxmlformats.org/officeDocument/2006/relationships/image" Target="../media/image49.png"/><Relationship Id="rId3" Type="http://schemas.openxmlformats.org/officeDocument/2006/relationships/slideLayout" Target="../slideLayouts/slideLayout158.xml"/><Relationship Id="rId7" Type="http://schemas.openxmlformats.org/officeDocument/2006/relationships/slideLayout" Target="../slideLayouts/slideLayout162.xml"/><Relationship Id="rId12" Type="http://schemas.openxmlformats.org/officeDocument/2006/relationships/theme" Target="../theme/theme12.xml"/><Relationship Id="rId2" Type="http://schemas.openxmlformats.org/officeDocument/2006/relationships/slideLayout" Target="../slideLayouts/slideLayout157.xml"/><Relationship Id="rId1" Type="http://schemas.openxmlformats.org/officeDocument/2006/relationships/slideLayout" Target="../slideLayouts/slideLayout156.xml"/><Relationship Id="rId6" Type="http://schemas.openxmlformats.org/officeDocument/2006/relationships/slideLayout" Target="../slideLayouts/slideLayout161.xml"/><Relationship Id="rId11" Type="http://schemas.openxmlformats.org/officeDocument/2006/relationships/slideLayout" Target="../slideLayouts/slideLayout166.xml"/><Relationship Id="rId5" Type="http://schemas.openxmlformats.org/officeDocument/2006/relationships/slideLayout" Target="../slideLayouts/slideLayout160.xml"/><Relationship Id="rId10" Type="http://schemas.openxmlformats.org/officeDocument/2006/relationships/slideLayout" Target="../slideLayouts/slideLayout165.xml"/><Relationship Id="rId4" Type="http://schemas.openxmlformats.org/officeDocument/2006/relationships/slideLayout" Target="../slideLayouts/slideLayout159.xml"/><Relationship Id="rId9" Type="http://schemas.openxmlformats.org/officeDocument/2006/relationships/slideLayout" Target="../slideLayouts/slideLayout164.xml"/><Relationship Id="rId14" Type="http://schemas.openxmlformats.org/officeDocument/2006/relationships/image" Target="../media/image50.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74.xml"/><Relationship Id="rId13" Type="http://schemas.openxmlformats.org/officeDocument/2006/relationships/theme" Target="../theme/theme13.xml"/><Relationship Id="rId3" Type="http://schemas.openxmlformats.org/officeDocument/2006/relationships/slideLayout" Target="../slideLayouts/slideLayout169.xml"/><Relationship Id="rId7" Type="http://schemas.openxmlformats.org/officeDocument/2006/relationships/slideLayout" Target="../slideLayouts/slideLayout173.xml"/><Relationship Id="rId12" Type="http://schemas.openxmlformats.org/officeDocument/2006/relationships/slideLayout" Target="../slideLayouts/slideLayout178.xml"/><Relationship Id="rId2" Type="http://schemas.openxmlformats.org/officeDocument/2006/relationships/slideLayout" Target="../slideLayouts/slideLayout168.xml"/><Relationship Id="rId1" Type="http://schemas.openxmlformats.org/officeDocument/2006/relationships/slideLayout" Target="../slideLayouts/slideLayout167.xml"/><Relationship Id="rId6" Type="http://schemas.openxmlformats.org/officeDocument/2006/relationships/slideLayout" Target="../slideLayouts/slideLayout172.xml"/><Relationship Id="rId11" Type="http://schemas.openxmlformats.org/officeDocument/2006/relationships/slideLayout" Target="../slideLayouts/slideLayout177.xml"/><Relationship Id="rId5" Type="http://schemas.openxmlformats.org/officeDocument/2006/relationships/slideLayout" Target="../slideLayouts/slideLayout171.xml"/><Relationship Id="rId15" Type="http://schemas.openxmlformats.org/officeDocument/2006/relationships/image" Target="../media/image40.png"/><Relationship Id="rId10" Type="http://schemas.openxmlformats.org/officeDocument/2006/relationships/slideLayout" Target="../slideLayouts/slideLayout176.xml"/><Relationship Id="rId4" Type="http://schemas.openxmlformats.org/officeDocument/2006/relationships/slideLayout" Target="../slideLayouts/slideLayout170.xml"/><Relationship Id="rId9" Type="http://schemas.openxmlformats.org/officeDocument/2006/relationships/slideLayout" Target="../slideLayouts/slideLayout175.xml"/><Relationship Id="rId14" Type="http://schemas.openxmlformats.org/officeDocument/2006/relationships/image" Target="../media/image59.png"/></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86.xml"/><Relationship Id="rId13" Type="http://schemas.openxmlformats.org/officeDocument/2006/relationships/slideLayout" Target="../slideLayouts/slideLayout191.xml"/><Relationship Id="rId18" Type="http://schemas.openxmlformats.org/officeDocument/2006/relationships/image" Target="../media/image1.png"/><Relationship Id="rId3" Type="http://schemas.openxmlformats.org/officeDocument/2006/relationships/slideLayout" Target="../slideLayouts/slideLayout181.xml"/><Relationship Id="rId7" Type="http://schemas.openxmlformats.org/officeDocument/2006/relationships/slideLayout" Target="../slideLayouts/slideLayout185.xml"/><Relationship Id="rId12" Type="http://schemas.openxmlformats.org/officeDocument/2006/relationships/slideLayout" Target="../slideLayouts/slideLayout190.xml"/><Relationship Id="rId17" Type="http://schemas.openxmlformats.org/officeDocument/2006/relationships/theme" Target="../theme/theme14.xml"/><Relationship Id="rId2" Type="http://schemas.openxmlformats.org/officeDocument/2006/relationships/slideLayout" Target="../slideLayouts/slideLayout180.xml"/><Relationship Id="rId16" Type="http://schemas.openxmlformats.org/officeDocument/2006/relationships/slideLayout" Target="../slideLayouts/slideLayout194.xml"/><Relationship Id="rId1" Type="http://schemas.openxmlformats.org/officeDocument/2006/relationships/slideLayout" Target="../slideLayouts/slideLayout179.xml"/><Relationship Id="rId6" Type="http://schemas.openxmlformats.org/officeDocument/2006/relationships/slideLayout" Target="../slideLayouts/slideLayout184.xml"/><Relationship Id="rId11" Type="http://schemas.openxmlformats.org/officeDocument/2006/relationships/slideLayout" Target="../slideLayouts/slideLayout189.xml"/><Relationship Id="rId5" Type="http://schemas.openxmlformats.org/officeDocument/2006/relationships/slideLayout" Target="../slideLayouts/slideLayout183.xml"/><Relationship Id="rId15" Type="http://schemas.openxmlformats.org/officeDocument/2006/relationships/slideLayout" Target="../slideLayouts/slideLayout193.xml"/><Relationship Id="rId10" Type="http://schemas.openxmlformats.org/officeDocument/2006/relationships/slideLayout" Target="../slideLayouts/slideLayout188.xml"/><Relationship Id="rId4" Type="http://schemas.openxmlformats.org/officeDocument/2006/relationships/slideLayout" Target="../slideLayouts/slideLayout182.xml"/><Relationship Id="rId9" Type="http://schemas.openxmlformats.org/officeDocument/2006/relationships/slideLayout" Target="../slideLayouts/slideLayout187.xml"/><Relationship Id="rId14" Type="http://schemas.openxmlformats.org/officeDocument/2006/relationships/slideLayout" Target="../slideLayouts/slideLayout19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02.xml"/><Relationship Id="rId13" Type="http://schemas.openxmlformats.org/officeDocument/2006/relationships/slideLayout" Target="../slideLayouts/slideLayout207.xml"/><Relationship Id="rId18" Type="http://schemas.openxmlformats.org/officeDocument/2006/relationships/slideLayout" Target="../slideLayouts/slideLayout212.xml"/><Relationship Id="rId26" Type="http://schemas.openxmlformats.org/officeDocument/2006/relationships/slideLayout" Target="../slideLayouts/slideLayout220.xml"/><Relationship Id="rId3" Type="http://schemas.openxmlformats.org/officeDocument/2006/relationships/slideLayout" Target="../slideLayouts/slideLayout197.xml"/><Relationship Id="rId21" Type="http://schemas.openxmlformats.org/officeDocument/2006/relationships/slideLayout" Target="../slideLayouts/slideLayout215.xml"/><Relationship Id="rId7" Type="http://schemas.openxmlformats.org/officeDocument/2006/relationships/slideLayout" Target="../slideLayouts/slideLayout201.xml"/><Relationship Id="rId12" Type="http://schemas.openxmlformats.org/officeDocument/2006/relationships/slideLayout" Target="../slideLayouts/slideLayout206.xml"/><Relationship Id="rId17" Type="http://schemas.openxmlformats.org/officeDocument/2006/relationships/slideLayout" Target="../slideLayouts/slideLayout211.xml"/><Relationship Id="rId25" Type="http://schemas.openxmlformats.org/officeDocument/2006/relationships/slideLayout" Target="../slideLayouts/slideLayout219.xml"/><Relationship Id="rId2" Type="http://schemas.openxmlformats.org/officeDocument/2006/relationships/slideLayout" Target="../slideLayouts/slideLayout196.xml"/><Relationship Id="rId16" Type="http://schemas.openxmlformats.org/officeDocument/2006/relationships/slideLayout" Target="../slideLayouts/slideLayout210.xml"/><Relationship Id="rId20" Type="http://schemas.openxmlformats.org/officeDocument/2006/relationships/slideLayout" Target="../slideLayouts/slideLayout214.xml"/><Relationship Id="rId1" Type="http://schemas.openxmlformats.org/officeDocument/2006/relationships/slideLayout" Target="../slideLayouts/slideLayout195.xml"/><Relationship Id="rId6" Type="http://schemas.openxmlformats.org/officeDocument/2006/relationships/slideLayout" Target="../slideLayouts/slideLayout200.xml"/><Relationship Id="rId11" Type="http://schemas.openxmlformats.org/officeDocument/2006/relationships/slideLayout" Target="../slideLayouts/slideLayout205.xml"/><Relationship Id="rId24" Type="http://schemas.openxmlformats.org/officeDocument/2006/relationships/slideLayout" Target="../slideLayouts/slideLayout218.xml"/><Relationship Id="rId5" Type="http://schemas.openxmlformats.org/officeDocument/2006/relationships/slideLayout" Target="../slideLayouts/slideLayout199.xml"/><Relationship Id="rId15" Type="http://schemas.openxmlformats.org/officeDocument/2006/relationships/slideLayout" Target="../slideLayouts/slideLayout209.xml"/><Relationship Id="rId23" Type="http://schemas.openxmlformats.org/officeDocument/2006/relationships/slideLayout" Target="../slideLayouts/slideLayout217.xml"/><Relationship Id="rId28" Type="http://schemas.openxmlformats.org/officeDocument/2006/relationships/theme" Target="../theme/theme15.xml"/><Relationship Id="rId10" Type="http://schemas.openxmlformats.org/officeDocument/2006/relationships/slideLayout" Target="../slideLayouts/slideLayout204.xml"/><Relationship Id="rId19" Type="http://schemas.openxmlformats.org/officeDocument/2006/relationships/slideLayout" Target="../slideLayouts/slideLayout213.xml"/><Relationship Id="rId4" Type="http://schemas.openxmlformats.org/officeDocument/2006/relationships/slideLayout" Target="../slideLayouts/slideLayout198.xml"/><Relationship Id="rId9" Type="http://schemas.openxmlformats.org/officeDocument/2006/relationships/slideLayout" Target="../slideLayouts/slideLayout203.xml"/><Relationship Id="rId14" Type="http://schemas.openxmlformats.org/officeDocument/2006/relationships/slideLayout" Target="../slideLayouts/slideLayout208.xml"/><Relationship Id="rId22" Type="http://schemas.openxmlformats.org/officeDocument/2006/relationships/slideLayout" Target="../slideLayouts/slideLayout216.xml"/><Relationship Id="rId27" Type="http://schemas.openxmlformats.org/officeDocument/2006/relationships/slideLayout" Target="../slideLayouts/slideLayout221.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29.xml"/><Relationship Id="rId13" Type="http://schemas.openxmlformats.org/officeDocument/2006/relationships/slideLayout" Target="../slideLayouts/slideLayout234.xml"/><Relationship Id="rId18" Type="http://schemas.openxmlformats.org/officeDocument/2006/relationships/slideLayout" Target="../slideLayouts/slideLayout239.xml"/><Relationship Id="rId3" Type="http://schemas.openxmlformats.org/officeDocument/2006/relationships/slideLayout" Target="../slideLayouts/slideLayout224.xml"/><Relationship Id="rId21" Type="http://schemas.openxmlformats.org/officeDocument/2006/relationships/slideLayout" Target="../slideLayouts/slideLayout242.xml"/><Relationship Id="rId7" Type="http://schemas.openxmlformats.org/officeDocument/2006/relationships/slideLayout" Target="../slideLayouts/slideLayout228.xml"/><Relationship Id="rId12" Type="http://schemas.openxmlformats.org/officeDocument/2006/relationships/slideLayout" Target="../slideLayouts/slideLayout233.xml"/><Relationship Id="rId17" Type="http://schemas.openxmlformats.org/officeDocument/2006/relationships/slideLayout" Target="../slideLayouts/slideLayout238.xml"/><Relationship Id="rId25" Type="http://schemas.openxmlformats.org/officeDocument/2006/relationships/theme" Target="../theme/theme16.xml"/><Relationship Id="rId2" Type="http://schemas.openxmlformats.org/officeDocument/2006/relationships/slideLayout" Target="../slideLayouts/slideLayout223.xml"/><Relationship Id="rId16" Type="http://schemas.openxmlformats.org/officeDocument/2006/relationships/slideLayout" Target="../slideLayouts/slideLayout237.xml"/><Relationship Id="rId20" Type="http://schemas.openxmlformats.org/officeDocument/2006/relationships/slideLayout" Target="../slideLayouts/slideLayout241.xml"/><Relationship Id="rId1" Type="http://schemas.openxmlformats.org/officeDocument/2006/relationships/slideLayout" Target="../slideLayouts/slideLayout222.xml"/><Relationship Id="rId6" Type="http://schemas.openxmlformats.org/officeDocument/2006/relationships/slideLayout" Target="../slideLayouts/slideLayout227.xml"/><Relationship Id="rId11" Type="http://schemas.openxmlformats.org/officeDocument/2006/relationships/slideLayout" Target="../slideLayouts/slideLayout232.xml"/><Relationship Id="rId24" Type="http://schemas.openxmlformats.org/officeDocument/2006/relationships/slideLayout" Target="../slideLayouts/slideLayout245.xml"/><Relationship Id="rId5" Type="http://schemas.openxmlformats.org/officeDocument/2006/relationships/slideLayout" Target="../slideLayouts/slideLayout226.xml"/><Relationship Id="rId15" Type="http://schemas.openxmlformats.org/officeDocument/2006/relationships/slideLayout" Target="../slideLayouts/slideLayout236.xml"/><Relationship Id="rId23" Type="http://schemas.openxmlformats.org/officeDocument/2006/relationships/slideLayout" Target="../slideLayouts/slideLayout244.xml"/><Relationship Id="rId10" Type="http://schemas.openxmlformats.org/officeDocument/2006/relationships/slideLayout" Target="../slideLayouts/slideLayout231.xml"/><Relationship Id="rId19" Type="http://schemas.openxmlformats.org/officeDocument/2006/relationships/slideLayout" Target="../slideLayouts/slideLayout240.xml"/><Relationship Id="rId4" Type="http://schemas.openxmlformats.org/officeDocument/2006/relationships/slideLayout" Target="../slideLayouts/slideLayout225.xml"/><Relationship Id="rId9" Type="http://schemas.openxmlformats.org/officeDocument/2006/relationships/slideLayout" Target="../slideLayouts/slideLayout230.xml"/><Relationship Id="rId14" Type="http://schemas.openxmlformats.org/officeDocument/2006/relationships/slideLayout" Target="../slideLayouts/slideLayout235.xml"/><Relationship Id="rId22" Type="http://schemas.openxmlformats.org/officeDocument/2006/relationships/slideLayout" Target="../slideLayouts/slideLayout243.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53.xml"/><Relationship Id="rId13" Type="http://schemas.openxmlformats.org/officeDocument/2006/relationships/slideLayout" Target="../slideLayouts/slideLayout258.xml"/><Relationship Id="rId18" Type="http://schemas.openxmlformats.org/officeDocument/2006/relationships/slideLayout" Target="../slideLayouts/slideLayout263.xml"/><Relationship Id="rId3" Type="http://schemas.openxmlformats.org/officeDocument/2006/relationships/slideLayout" Target="../slideLayouts/slideLayout248.xml"/><Relationship Id="rId7" Type="http://schemas.openxmlformats.org/officeDocument/2006/relationships/slideLayout" Target="../slideLayouts/slideLayout252.xml"/><Relationship Id="rId12" Type="http://schemas.openxmlformats.org/officeDocument/2006/relationships/slideLayout" Target="../slideLayouts/slideLayout257.xml"/><Relationship Id="rId17" Type="http://schemas.openxmlformats.org/officeDocument/2006/relationships/slideLayout" Target="../slideLayouts/slideLayout262.xml"/><Relationship Id="rId2" Type="http://schemas.openxmlformats.org/officeDocument/2006/relationships/slideLayout" Target="../slideLayouts/slideLayout247.xml"/><Relationship Id="rId16" Type="http://schemas.openxmlformats.org/officeDocument/2006/relationships/slideLayout" Target="../slideLayouts/slideLayout261.xml"/><Relationship Id="rId20" Type="http://schemas.openxmlformats.org/officeDocument/2006/relationships/image" Target="../media/image73.emf"/><Relationship Id="rId1" Type="http://schemas.openxmlformats.org/officeDocument/2006/relationships/slideLayout" Target="../slideLayouts/slideLayout246.xml"/><Relationship Id="rId6" Type="http://schemas.openxmlformats.org/officeDocument/2006/relationships/slideLayout" Target="../slideLayouts/slideLayout251.xml"/><Relationship Id="rId11" Type="http://schemas.openxmlformats.org/officeDocument/2006/relationships/slideLayout" Target="../slideLayouts/slideLayout256.xml"/><Relationship Id="rId5" Type="http://schemas.openxmlformats.org/officeDocument/2006/relationships/slideLayout" Target="../slideLayouts/slideLayout250.xml"/><Relationship Id="rId15" Type="http://schemas.openxmlformats.org/officeDocument/2006/relationships/slideLayout" Target="../slideLayouts/slideLayout260.xml"/><Relationship Id="rId10" Type="http://schemas.openxmlformats.org/officeDocument/2006/relationships/slideLayout" Target="../slideLayouts/slideLayout255.xml"/><Relationship Id="rId19" Type="http://schemas.openxmlformats.org/officeDocument/2006/relationships/theme" Target="../theme/theme17.xml"/><Relationship Id="rId4" Type="http://schemas.openxmlformats.org/officeDocument/2006/relationships/slideLayout" Target="../slideLayouts/slideLayout249.xml"/><Relationship Id="rId9" Type="http://schemas.openxmlformats.org/officeDocument/2006/relationships/slideLayout" Target="../slideLayouts/slideLayout254.xml"/><Relationship Id="rId14" Type="http://schemas.openxmlformats.org/officeDocument/2006/relationships/slideLayout" Target="../slideLayouts/slideLayout259.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71.xml"/><Relationship Id="rId13" Type="http://schemas.openxmlformats.org/officeDocument/2006/relationships/slideLayout" Target="../slideLayouts/slideLayout276.xml"/><Relationship Id="rId18" Type="http://schemas.openxmlformats.org/officeDocument/2006/relationships/theme" Target="../theme/theme18.xml"/><Relationship Id="rId3" Type="http://schemas.openxmlformats.org/officeDocument/2006/relationships/slideLayout" Target="../slideLayouts/slideLayout266.xml"/><Relationship Id="rId7" Type="http://schemas.openxmlformats.org/officeDocument/2006/relationships/slideLayout" Target="../slideLayouts/slideLayout270.xml"/><Relationship Id="rId12" Type="http://schemas.openxmlformats.org/officeDocument/2006/relationships/slideLayout" Target="../slideLayouts/slideLayout275.xml"/><Relationship Id="rId17" Type="http://schemas.openxmlformats.org/officeDocument/2006/relationships/slideLayout" Target="../slideLayouts/slideLayout280.xml"/><Relationship Id="rId2" Type="http://schemas.openxmlformats.org/officeDocument/2006/relationships/slideLayout" Target="../slideLayouts/slideLayout265.xml"/><Relationship Id="rId16" Type="http://schemas.openxmlformats.org/officeDocument/2006/relationships/slideLayout" Target="../slideLayouts/slideLayout279.xml"/><Relationship Id="rId1" Type="http://schemas.openxmlformats.org/officeDocument/2006/relationships/slideLayout" Target="../slideLayouts/slideLayout264.xml"/><Relationship Id="rId6" Type="http://schemas.openxmlformats.org/officeDocument/2006/relationships/slideLayout" Target="../slideLayouts/slideLayout269.xml"/><Relationship Id="rId11" Type="http://schemas.openxmlformats.org/officeDocument/2006/relationships/slideLayout" Target="../slideLayouts/slideLayout274.xml"/><Relationship Id="rId5" Type="http://schemas.openxmlformats.org/officeDocument/2006/relationships/slideLayout" Target="../slideLayouts/slideLayout268.xml"/><Relationship Id="rId15" Type="http://schemas.openxmlformats.org/officeDocument/2006/relationships/slideLayout" Target="../slideLayouts/slideLayout278.xml"/><Relationship Id="rId10" Type="http://schemas.openxmlformats.org/officeDocument/2006/relationships/slideLayout" Target="../slideLayouts/slideLayout273.xml"/><Relationship Id="rId19" Type="http://schemas.openxmlformats.org/officeDocument/2006/relationships/image" Target="../media/image1.png"/><Relationship Id="rId4" Type="http://schemas.openxmlformats.org/officeDocument/2006/relationships/slideLayout" Target="../slideLayouts/slideLayout267.xml"/><Relationship Id="rId9" Type="http://schemas.openxmlformats.org/officeDocument/2006/relationships/slideLayout" Target="../slideLayouts/slideLayout272.xml"/><Relationship Id="rId14" Type="http://schemas.openxmlformats.org/officeDocument/2006/relationships/slideLayout" Target="../slideLayouts/slideLayout277.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88.xml"/><Relationship Id="rId13" Type="http://schemas.openxmlformats.org/officeDocument/2006/relationships/slideLayout" Target="../slideLayouts/slideLayout293.xml"/><Relationship Id="rId18" Type="http://schemas.openxmlformats.org/officeDocument/2006/relationships/slideLayout" Target="../slideLayouts/slideLayout298.xml"/><Relationship Id="rId26" Type="http://schemas.openxmlformats.org/officeDocument/2006/relationships/slideLayout" Target="../slideLayouts/slideLayout306.xml"/><Relationship Id="rId3" Type="http://schemas.openxmlformats.org/officeDocument/2006/relationships/slideLayout" Target="../slideLayouts/slideLayout283.xml"/><Relationship Id="rId21" Type="http://schemas.openxmlformats.org/officeDocument/2006/relationships/slideLayout" Target="../slideLayouts/slideLayout301.xml"/><Relationship Id="rId7" Type="http://schemas.openxmlformats.org/officeDocument/2006/relationships/slideLayout" Target="../slideLayouts/slideLayout287.xml"/><Relationship Id="rId12" Type="http://schemas.openxmlformats.org/officeDocument/2006/relationships/slideLayout" Target="../slideLayouts/slideLayout292.xml"/><Relationship Id="rId17" Type="http://schemas.openxmlformats.org/officeDocument/2006/relationships/slideLayout" Target="../slideLayouts/slideLayout297.xml"/><Relationship Id="rId25" Type="http://schemas.openxmlformats.org/officeDocument/2006/relationships/slideLayout" Target="../slideLayouts/slideLayout305.xml"/><Relationship Id="rId2" Type="http://schemas.openxmlformats.org/officeDocument/2006/relationships/slideLayout" Target="../slideLayouts/slideLayout282.xml"/><Relationship Id="rId16" Type="http://schemas.openxmlformats.org/officeDocument/2006/relationships/slideLayout" Target="../slideLayouts/slideLayout296.xml"/><Relationship Id="rId20" Type="http://schemas.openxmlformats.org/officeDocument/2006/relationships/slideLayout" Target="../slideLayouts/slideLayout300.xml"/><Relationship Id="rId1" Type="http://schemas.openxmlformats.org/officeDocument/2006/relationships/slideLayout" Target="../slideLayouts/slideLayout281.xml"/><Relationship Id="rId6" Type="http://schemas.openxmlformats.org/officeDocument/2006/relationships/slideLayout" Target="../slideLayouts/slideLayout286.xml"/><Relationship Id="rId11" Type="http://schemas.openxmlformats.org/officeDocument/2006/relationships/slideLayout" Target="../slideLayouts/slideLayout291.xml"/><Relationship Id="rId24" Type="http://schemas.openxmlformats.org/officeDocument/2006/relationships/slideLayout" Target="../slideLayouts/slideLayout304.xml"/><Relationship Id="rId5" Type="http://schemas.openxmlformats.org/officeDocument/2006/relationships/slideLayout" Target="../slideLayouts/slideLayout285.xml"/><Relationship Id="rId15" Type="http://schemas.openxmlformats.org/officeDocument/2006/relationships/slideLayout" Target="../slideLayouts/slideLayout295.xml"/><Relationship Id="rId23" Type="http://schemas.openxmlformats.org/officeDocument/2006/relationships/slideLayout" Target="../slideLayouts/slideLayout303.xml"/><Relationship Id="rId28" Type="http://schemas.openxmlformats.org/officeDocument/2006/relationships/theme" Target="../theme/theme19.xml"/><Relationship Id="rId10" Type="http://schemas.openxmlformats.org/officeDocument/2006/relationships/slideLayout" Target="../slideLayouts/slideLayout290.xml"/><Relationship Id="rId19" Type="http://schemas.openxmlformats.org/officeDocument/2006/relationships/slideLayout" Target="../slideLayouts/slideLayout299.xml"/><Relationship Id="rId4" Type="http://schemas.openxmlformats.org/officeDocument/2006/relationships/slideLayout" Target="../slideLayouts/slideLayout284.xml"/><Relationship Id="rId9" Type="http://schemas.openxmlformats.org/officeDocument/2006/relationships/slideLayout" Target="../slideLayouts/slideLayout289.xml"/><Relationship Id="rId14" Type="http://schemas.openxmlformats.org/officeDocument/2006/relationships/slideLayout" Target="../slideLayouts/slideLayout294.xml"/><Relationship Id="rId22" Type="http://schemas.openxmlformats.org/officeDocument/2006/relationships/slideLayout" Target="../slideLayouts/slideLayout302.xml"/><Relationship Id="rId27" Type="http://schemas.openxmlformats.org/officeDocument/2006/relationships/slideLayout" Target="../slideLayouts/slideLayout3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oleObject" Target="../embeddings/oleObject1.bin"/><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tags" Target="../tags/tag2.xml"/><Relationship Id="rId2" Type="http://schemas.openxmlformats.org/officeDocument/2006/relationships/slideLayout" Target="../slideLayouts/slideLayout20.xml"/><Relationship Id="rId16" Type="http://schemas.openxmlformats.org/officeDocument/2006/relationships/tags" Target="../tags/tag1.xml"/><Relationship Id="rId20" Type="http://schemas.openxmlformats.org/officeDocument/2006/relationships/image" Target="../media/image8.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vmlDrawing" Target="../drawings/vmlDrawing1.vml"/><Relationship Id="rId10" Type="http://schemas.openxmlformats.org/officeDocument/2006/relationships/slideLayout" Target="../slideLayouts/slideLayout28.xml"/><Relationship Id="rId19" Type="http://schemas.openxmlformats.org/officeDocument/2006/relationships/image" Target="../media/image7.emf"/><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6" Type="http://schemas.openxmlformats.org/officeDocument/2006/relationships/theme" Target="../theme/theme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theme" Target="../theme/theme4.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slideLayout" Target="../slideLayouts/slideLayout86.xml"/><Relationship Id="rId3" Type="http://schemas.openxmlformats.org/officeDocument/2006/relationships/slideLayout" Target="../slideLayouts/slideLayout71.xml"/><Relationship Id="rId21" Type="http://schemas.openxmlformats.org/officeDocument/2006/relationships/slideLayout" Target="../slideLayouts/slideLayout89.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5" Type="http://schemas.openxmlformats.org/officeDocument/2006/relationships/theme" Target="../theme/theme5.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slideLayout" Target="../slideLayouts/slideLayout88.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24" Type="http://schemas.openxmlformats.org/officeDocument/2006/relationships/slideLayout" Target="../slideLayouts/slideLayout92.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slideLayout" Target="../slideLayouts/slideLayout91.xml"/><Relationship Id="rId10" Type="http://schemas.openxmlformats.org/officeDocument/2006/relationships/slideLayout" Target="../slideLayouts/slideLayout78.xml"/><Relationship Id="rId19" Type="http://schemas.openxmlformats.org/officeDocument/2006/relationships/slideLayout" Target="../slideLayouts/slideLayout87.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slideLayout" Target="../slideLayouts/slideLayout90.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theme" Target="../theme/theme6.xml"/><Relationship Id="rId1" Type="http://schemas.openxmlformats.org/officeDocument/2006/relationships/slideLayout" Target="../slideLayouts/slideLayout93.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96.xml"/><Relationship Id="rId2" Type="http://schemas.openxmlformats.org/officeDocument/2006/relationships/slideLayout" Target="../slideLayouts/slideLayout95.xml"/><Relationship Id="rId1" Type="http://schemas.openxmlformats.org/officeDocument/2006/relationships/slideLayout" Target="../slideLayouts/slideLayout94.xml"/><Relationship Id="rId5" Type="http://schemas.openxmlformats.org/officeDocument/2006/relationships/image" Target="../media/image32.jpe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theme" Target="../theme/theme8.xml"/><Relationship Id="rId1" Type="http://schemas.openxmlformats.org/officeDocument/2006/relationships/slideLayout" Target="../slideLayouts/slideLayout9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5.xml"/><Relationship Id="rId13" Type="http://schemas.openxmlformats.org/officeDocument/2006/relationships/slideLayout" Target="../slideLayouts/slideLayout110.xml"/><Relationship Id="rId18" Type="http://schemas.openxmlformats.org/officeDocument/2006/relationships/slideLayout" Target="../slideLayouts/slideLayout115.xml"/><Relationship Id="rId3" Type="http://schemas.openxmlformats.org/officeDocument/2006/relationships/slideLayout" Target="../slideLayouts/slideLayout100.xml"/><Relationship Id="rId21" Type="http://schemas.openxmlformats.org/officeDocument/2006/relationships/slideLayout" Target="../slideLayouts/slideLayout118.xml"/><Relationship Id="rId7" Type="http://schemas.openxmlformats.org/officeDocument/2006/relationships/slideLayout" Target="../slideLayouts/slideLayout104.xml"/><Relationship Id="rId12" Type="http://schemas.openxmlformats.org/officeDocument/2006/relationships/slideLayout" Target="../slideLayouts/slideLayout109.xml"/><Relationship Id="rId17" Type="http://schemas.openxmlformats.org/officeDocument/2006/relationships/slideLayout" Target="../slideLayouts/slideLayout114.xml"/><Relationship Id="rId25" Type="http://schemas.openxmlformats.org/officeDocument/2006/relationships/theme" Target="../theme/theme9.xml"/><Relationship Id="rId2" Type="http://schemas.openxmlformats.org/officeDocument/2006/relationships/slideLayout" Target="../slideLayouts/slideLayout99.xml"/><Relationship Id="rId16" Type="http://schemas.openxmlformats.org/officeDocument/2006/relationships/slideLayout" Target="../slideLayouts/slideLayout113.xml"/><Relationship Id="rId20" Type="http://schemas.openxmlformats.org/officeDocument/2006/relationships/slideLayout" Target="../slideLayouts/slideLayout117.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24" Type="http://schemas.openxmlformats.org/officeDocument/2006/relationships/slideLayout" Target="../slideLayouts/slideLayout121.xml"/><Relationship Id="rId5" Type="http://schemas.openxmlformats.org/officeDocument/2006/relationships/slideLayout" Target="../slideLayouts/slideLayout102.xml"/><Relationship Id="rId15" Type="http://schemas.openxmlformats.org/officeDocument/2006/relationships/slideLayout" Target="../slideLayouts/slideLayout112.xml"/><Relationship Id="rId23" Type="http://schemas.openxmlformats.org/officeDocument/2006/relationships/slideLayout" Target="../slideLayouts/slideLayout120.xml"/><Relationship Id="rId10" Type="http://schemas.openxmlformats.org/officeDocument/2006/relationships/slideLayout" Target="../slideLayouts/slideLayout107.xml"/><Relationship Id="rId19" Type="http://schemas.openxmlformats.org/officeDocument/2006/relationships/slideLayout" Target="../slideLayouts/slideLayout116.xml"/><Relationship Id="rId4" Type="http://schemas.openxmlformats.org/officeDocument/2006/relationships/slideLayout" Target="../slideLayouts/slideLayout101.xml"/><Relationship Id="rId9" Type="http://schemas.openxmlformats.org/officeDocument/2006/relationships/slideLayout" Target="../slideLayouts/slideLayout106.xml"/><Relationship Id="rId14" Type="http://schemas.openxmlformats.org/officeDocument/2006/relationships/slideLayout" Target="../slideLayouts/slideLayout111.xml"/><Relationship Id="rId22" Type="http://schemas.openxmlformats.org/officeDocument/2006/relationships/slideLayout" Target="../slideLayouts/slideLayout1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0"/>
          <a:stretch>
            <a:fillRect/>
          </a:stretch>
        </p:blipFill>
        <p:spPr>
          <a:xfrm>
            <a:off x="0" y="5816600"/>
            <a:ext cx="12192000" cy="1041400"/>
          </a:xfrm>
          <a:prstGeom prst="rect">
            <a:avLst/>
          </a:prstGeom>
        </p:spPr>
      </p:pic>
    </p:spTree>
    <p:extLst>
      <p:ext uri="{BB962C8B-B14F-4D97-AF65-F5344CB8AC3E}">
        <p14:creationId xmlns:p14="http://schemas.microsoft.com/office/powerpoint/2010/main" val="1585204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3" r:id="rId3"/>
    <p:sldLayoutId id="2147483664" r:id="rId4"/>
    <p:sldLayoutId id="2147483665" r:id="rId5"/>
    <p:sldLayoutId id="2147483666" r:id="rId6"/>
    <p:sldLayoutId id="2147483667" r:id="rId7"/>
    <p:sldLayoutId id="2147483687" r:id="rId8"/>
    <p:sldLayoutId id="2147483683" r:id="rId9"/>
    <p:sldLayoutId id="2147483682" r:id="rId10"/>
    <p:sldLayoutId id="2147483680" r:id="rId11"/>
    <p:sldLayoutId id="2147483690" r:id="rId12"/>
    <p:sldLayoutId id="2147483691" r:id="rId13"/>
    <p:sldLayoutId id="2147483688" r:id="rId14"/>
    <p:sldLayoutId id="2147483678" r:id="rId15"/>
    <p:sldLayoutId id="2147483679" r:id="rId16"/>
    <p:sldLayoutId id="2147483730" r:id="rId17"/>
    <p:sldLayoutId id="2147484333" r:id="rId18"/>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2790" name="Rectangle 5"/>
          <p:cNvSpPr>
            <a:spLocks noGrp="1" noChangeArrowheads="1"/>
          </p:cNvSpPr>
          <p:nvPr>
            <p:ph type="title"/>
          </p:nvPr>
        </p:nvSpPr>
        <p:spPr bwMode="auto">
          <a:xfrm>
            <a:off x="430373" y="356765"/>
            <a:ext cx="11329827" cy="574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lvl="0"/>
            <a:r>
              <a:rPr lang="en-US"/>
              <a:t>Click to edit Master title style</a:t>
            </a:r>
            <a:endParaRPr lang="en-GB"/>
          </a:p>
        </p:txBody>
      </p:sp>
      <p:sp>
        <p:nvSpPr>
          <p:cNvPr id="32791" name="Rectangle 3"/>
          <p:cNvSpPr>
            <a:spLocks noGrp="1" noChangeArrowheads="1"/>
          </p:cNvSpPr>
          <p:nvPr>
            <p:ph type="body" idx="1"/>
          </p:nvPr>
        </p:nvSpPr>
        <p:spPr bwMode="auto">
          <a:xfrm>
            <a:off x="430374" y="1411818"/>
            <a:ext cx="11331253" cy="480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GB"/>
              <a:t>Heading 1</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Eighth level</a:t>
            </a:r>
          </a:p>
          <a:p>
            <a:pPr lvl="8"/>
            <a:r>
              <a:rPr lang="en-GB"/>
              <a:t>Ninth level</a:t>
            </a:r>
          </a:p>
        </p:txBody>
      </p:sp>
      <p:sp>
        <p:nvSpPr>
          <p:cNvPr id="7" name="Slide Number Placeholder 5"/>
          <p:cNvSpPr txBox="1">
            <a:spLocks/>
          </p:cNvSpPr>
          <p:nvPr/>
        </p:nvSpPr>
        <p:spPr>
          <a:xfrm>
            <a:off x="11049250" y="6320502"/>
            <a:ext cx="712377" cy="225767"/>
          </a:xfrm>
          <a:prstGeom prst="rect">
            <a:avLst/>
          </a:prstGeom>
        </p:spPr>
        <p:txBody>
          <a:bodyPr wrap="square" lIns="0" tIns="0" rIns="0" bIns="0" anchor="b">
            <a:spAutoFit/>
          </a:bodyPr>
          <a:lstStyle>
            <a:defPPr>
              <a:defRPr lang="en-GB"/>
            </a:defPPr>
            <a:lvl1pPr algn="r" rtl="0" fontAlgn="base">
              <a:spcBef>
                <a:spcPct val="0"/>
              </a:spcBef>
              <a:spcAft>
                <a:spcPct val="0"/>
              </a:spcAft>
              <a:defRPr lang="en-GB" sz="1000" b="0" kern="1200" smtClean="0">
                <a:solidFill>
                  <a:schemeClr val="tx1"/>
                </a:solidFill>
                <a:latin typeface="+mn-lt"/>
                <a:ea typeface="+mn-ea"/>
                <a:cs typeface="+mn-cs"/>
              </a:defRPr>
            </a:lvl1pPr>
            <a:lvl2pPr marL="609539" algn="l" rtl="0" fontAlgn="base">
              <a:spcBef>
                <a:spcPct val="0"/>
              </a:spcBef>
              <a:spcAft>
                <a:spcPct val="0"/>
              </a:spcAft>
              <a:defRPr sz="3700" b="1" kern="1200">
                <a:solidFill>
                  <a:srgbClr val="0079C1"/>
                </a:solidFill>
                <a:latin typeface="Arial" charset="0"/>
                <a:ea typeface="ＭＳ Ｐゴシック" pitchFamily="48" charset="-128"/>
                <a:cs typeface="+mn-cs"/>
              </a:defRPr>
            </a:lvl2pPr>
            <a:lvl3pPr marL="1219080" algn="l" rtl="0" fontAlgn="base">
              <a:spcBef>
                <a:spcPct val="0"/>
              </a:spcBef>
              <a:spcAft>
                <a:spcPct val="0"/>
              </a:spcAft>
              <a:defRPr sz="3700" b="1" kern="1200">
                <a:solidFill>
                  <a:srgbClr val="0079C1"/>
                </a:solidFill>
                <a:latin typeface="Arial" charset="0"/>
                <a:ea typeface="ＭＳ Ｐゴシック" pitchFamily="48" charset="-128"/>
                <a:cs typeface="+mn-cs"/>
              </a:defRPr>
            </a:lvl3pPr>
            <a:lvl4pPr marL="1828618" algn="l" rtl="0" fontAlgn="base">
              <a:spcBef>
                <a:spcPct val="0"/>
              </a:spcBef>
              <a:spcAft>
                <a:spcPct val="0"/>
              </a:spcAft>
              <a:defRPr sz="3700" b="1" kern="1200">
                <a:solidFill>
                  <a:srgbClr val="0079C1"/>
                </a:solidFill>
                <a:latin typeface="Arial" charset="0"/>
                <a:ea typeface="ＭＳ Ｐゴシック" pitchFamily="48" charset="-128"/>
                <a:cs typeface="+mn-cs"/>
              </a:defRPr>
            </a:lvl4pPr>
            <a:lvl5pPr marL="2438158" algn="l" rtl="0" fontAlgn="base">
              <a:spcBef>
                <a:spcPct val="0"/>
              </a:spcBef>
              <a:spcAft>
                <a:spcPct val="0"/>
              </a:spcAft>
              <a:defRPr sz="3700" b="1" kern="1200">
                <a:solidFill>
                  <a:srgbClr val="0079C1"/>
                </a:solidFill>
                <a:latin typeface="Arial" charset="0"/>
                <a:ea typeface="ＭＳ Ｐゴシック" pitchFamily="48" charset="-128"/>
                <a:cs typeface="+mn-cs"/>
              </a:defRPr>
            </a:lvl5pPr>
            <a:lvl6pPr marL="3047696" algn="l" defTabSz="1219080" rtl="0" eaLnBrk="1" latinLnBrk="0" hangingPunct="1">
              <a:defRPr sz="3700" b="1" kern="1200">
                <a:solidFill>
                  <a:srgbClr val="0079C1"/>
                </a:solidFill>
                <a:latin typeface="Arial" charset="0"/>
                <a:ea typeface="ＭＳ Ｐゴシック" pitchFamily="48" charset="-128"/>
                <a:cs typeface="+mn-cs"/>
              </a:defRPr>
            </a:lvl6pPr>
            <a:lvl7pPr marL="3657235" algn="l" defTabSz="1219080" rtl="0" eaLnBrk="1" latinLnBrk="0" hangingPunct="1">
              <a:defRPr sz="3700" b="1" kern="1200">
                <a:solidFill>
                  <a:srgbClr val="0079C1"/>
                </a:solidFill>
                <a:latin typeface="Arial" charset="0"/>
                <a:ea typeface="ＭＳ Ｐゴシック" pitchFamily="48" charset="-128"/>
                <a:cs typeface="+mn-cs"/>
              </a:defRPr>
            </a:lvl7pPr>
            <a:lvl8pPr marL="4266773" algn="l" defTabSz="1219080" rtl="0" eaLnBrk="1" latinLnBrk="0" hangingPunct="1">
              <a:defRPr sz="3700" b="1" kern="1200">
                <a:solidFill>
                  <a:srgbClr val="0079C1"/>
                </a:solidFill>
                <a:latin typeface="Arial" charset="0"/>
                <a:ea typeface="ＭＳ Ｐゴシック" pitchFamily="48" charset="-128"/>
                <a:cs typeface="+mn-cs"/>
              </a:defRPr>
            </a:lvl8pPr>
            <a:lvl9pPr marL="4876313" algn="l" defTabSz="1219080" rtl="0" eaLnBrk="1" latinLnBrk="0" hangingPunct="1">
              <a:defRPr sz="3700" b="1" kern="1200">
                <a:solidFill>
                  <a:srgbClr val="0079C1"/>
                </a:solidFill>
                <a:latin typeface="Arial" charset="0"/>
                <a:ea typeface="ＭＳ Ｐゴシック" pitchFamily="48" charset="-128"/>
                <a:cs typeface="+mn-cs"/>
              </a:defRPr>
            </a:lvl9pPr>
          </a:lstStyle>
          <a:p>
            <a:fld id="{C765D33F-A874-457A-8BB6-233806FE7182}" type="slidenum">
              <a:rPr lang="en-GB" sz="1467" smtClean="0">
                <a:solidFill>
                  <a:schemeClr val="accent1"/>
                </a:solidFill>
              </a:rPr>
              <a:pPr/>
              <a:t>‹#›</a:t>
            </a:fld>
            <a:endParaRPr lang="en-GB" sz="1467">
              <a:solidFill>
                <a:schemeClr val="accent1"/>
              </a:solidFill>
            </a:endParaRPr>
          </a:p>
        </p:txBody>
      </p:sp>
      <p:sp>
        <p:nvSpPr>
          <p:cNvPr id="2" name="Footer Placeholder 1">
            <a:extLst>
              <a:ext uri="{FF2B5EF4-FFF2-40B4-BE49-F238E27FC236}">
                <a16:creationId xmlns:a16="http://schemas.microsoft.com/office/drawing/2014/main" id="{DB12DA87-6564-4220-A5E6-DF04389D5C72}"/>
              </a:ext>
            </a:extLst>
          </p:cNvPr>
          <p:cNvSpPr>
            <a:spLocks noGrp="1"/>
          </p:cNvSpPr>
          <p:nvPr>
            <p:ph type="ftr" sz="quarter" idx="3"/>
          </p:nvPr>
        </p:nvSpPr>
        <p:spPr>
          <a:xfrm>
            <a:off x="1646451" y="6320502"/>
            <a:ext cx="9593887" cy="225767"/>
          </a:xfrm>
          <a:prstGeom prst="rect">
            <a:avLst/>
          </a:prstGeom>
        </p:spPr>
        <p:txBody>
          <a:bodyPr wrap="square" lIns="0" tIns="0" rIns="0" bIns="0" anchor="b">
            <a:spAutoFit/>
          </a:bodyPr>
          <a:lstStyle>
            <a:lvl1pPr algn="l">
              <a:defRPr lang="en-GB" sz="1467" b="0" dirty="0">
                <a:solidFill>
                  <a:schemeClr val="accent1"/>
                </a:solidFill>
                <a:latin typeface="+mn-lt"/>
                <a:ea typeface="+mn-ea"/>
              </a:defRPr>
            </a:lvl1pPr>
          </a:lstStyle>
          <a:p>
            <a:pPr>
              <a:tabLst>
                <a:tab pos="1318651" algn="l"/>
              </a:tabLst>
            </a:pPr>
            <a:r>
              <a:rPr lang="fr-FR"/>
              <a:t>| [Insert document title] | [Insert date]</a:t>
            </a:r>
          </a:p>
        </p:txBody>
      </p:sp>
      <p:sp>
        <p:nvSpPr>
          <p:cNvPr id="6" name="Footer Placeholder 1">
            <a:extLst>
              <a:ext uri="{FF2B5EF4-FFF2-40B4-BE49-F238E27FC236}">
                <a16:creationId xmlns:a16="http://schemas.microsoft.com/office/drawing/2014/main" id="{5595E345-7284-4667-AC5E-016E8BC22574}"/>
              </a:ext>
            </a:extLst>
          </p:cNvPr>
          <p:cNvSpPr txBox="1">
            <a:spLocks/>
          </p:cNvSpPr>
          <p:nvPr userDrawn="1"/>
        </p:nvSpPr>
        <p:spPr>
          <a:xfrm>
            <a:off x="430374" y="6320501"/>
            <a:ext cx="1216077" cy="225767"/>
          </a:xfrm>
          <a:prstGeom prst="rect">
            <a:avLst/>
          </a:prstGeom>
        </p:spPr>
        <p:txBody>
          <a:bodyPr wrap="square" lIns="0" tIns="0" rIns="0" bIns="0" anchor="b">
            <a:spAutoFit/>
          </a:bodyPr>
          <a:lstStyle>
            <a:defPPr>
              <a:defRPr lang="en-GB"/>
            </a:defPPr>
            <a:lvl1pPr algn="l" rtl="0" fontAlgn="base">
              <a:spcBef>
                <a:spcPct val="0"/>
              </a:spcBef>
              <a:spcAft>
                <a:spcPct val="0"/>
              </a:spcAft>
              <a:defRPr lang="en-GB" sz="1100" b="0" kern="1200" dirty="0">
                <a:solidFill>
                  <a:schemeClr val="accent1"/>
                </a:solidFill>
                <a:latin typeface="+mn-lt"/>
                <a:ea typeface="+mn-ea"/>
                <a:cs typeface="+mn-cs"/>
              </a:defRPr>
            </a:lvl1pPr>
            <a:lvl2pPr marL="609539" algn="l" rtl="0" fontAlgn="base">
              <a:spcBef>
                <a:spcPct val="0"/>
              </a:spcBef>
              <a:spcAft>
                <a:spcPct val="0"/>
              </a:spcAft>
              <a:defRPr sz="3700" b="1" kern="1200">
                <a:solidFill>
                  <a:srgbClr val="0079C1"/>
                </a:solidFill>
                <a:latin typeface="Arial" charset="0"/>
                <a:ea typeface="ＭＳ Ｐゴシック" pitchFamily="48" charset="-128"/>
                <a:cs typeface="+mn-cs"/>
              </a:defRPr>
            </a:lvl2pPr>
            <a:lvl3pPr marL="1219080" algn="l" rtl="0" fontAlgn="base">
              <a:spcBef>
                <a:spcPct val="0"/>
              </a:spcBef>
              <a:spcAft>
                <a:spcPct val="0"/>
              </a:spcAft>
              <a:defRPr sz="3700" b="1" kern="1200">
                <a:solidFill>
                  <a:srgbClr val="0079C1"/>
                </a:solidFill>
                <a:latin typeface="Arial" charset="0"/>
                <a:ea typeface="ＭＳ Ｐゴシック" pitchFamily="48" charset="-128"/>
                <a:cs typeface="+mn-cs"/>
              </a:defRPr>
            </a:lvl3pPr>
            <a:lvl4pPr marL="1828618" algn="l" rtl="0" fontAlgn="base">
              <a:spcBef>
                <a:spcPct val="0"/>
              </a:spcBef>
              <a:spcAft>
                <a:spcPct val="0"/>
              </a:spcAft>
              <a:defRPr sz="3700" b="1" kern="1200">
                <a:solidFill>
                  <a:srgbClr val="0079C1"/>
                </a:solidFill>
                <a:latin typeface="Arial" charset="0"/>
                <a:ea typeface="ＭＳ Ｐゴシック" pitchFamily="48" charset="-128"/>
                <a:cs typeface="+mn-cs"/>
              </a:defRPr>
            </a:lvl4pPr>
            <a:lvl5pPr marL="2438158" algn="l" rtl="0" fontAlgn="base">
              <a:spcBef>
                <a:spcPct val="0"/>
              </a:spcBef>
              <a:spcAft>
                <a:spcPct val="0"/>
              </a:spcAft>
              <a:defRPr sz="3700" b="1" kern="1200">
                <a:solidFill>
                  <a:srgbClr val="0079C1"/>
                </a:solidFill>
                <a:latin typeface="Arial" charset="0"/>
                <a:ea typeface="ＭＳ Ｐゴシック" pitchFamily="48" charset="-128"/>
                <a:cs typeface="+mn-cs"/>
              </a:defRPr>
            </a:lvl5pPr>
            <a:lvl6pPr marL="3047696" algn="l" defTabSz="1219080" rtl="0" eaLnBrk="1" latinLnBrk="0" hangingPunct="1">
              <a:defRPr sz="3700" b="1" kern="1200">
                <a:solidFill>
                  <a:srgbClr val="0079C1"/>
                </a:solidFill>
                <a:latin typeface="Arial" charset="0"/>
                <a:ea typeface="ＭＳ Ｐゴシック" pitchFamily="48" charset="-128"/>
                <a:cs typeface="+mn-cs"/>
              </a:defRPr>
            </a:lvl6pPr>
            <a:lvl7pPr marL="3657235" algn="l" defTabSz="1219080" rtl="0" eaLnBrk="1" latinLnBrk="0" hangingPunct="1">
              <a:defRPr sz="3700" b="1" kern="1200">
                <a:solidFill>
                  <a:srgbClr val="0079C1"/>
                </a:solidFill>
                <a:latin typeface="Arial" charset="0"/>
                <a:ea typeface="ＭＳ Ｐゴシック" pitchFamily="48" charset="-128"/>
                <a:cs typeface="+mn-cs"/>
              </a:defRPr>
            </a:lvl7pPr>
            <a:lvl8pPr marL="4266773" algn="l" defTabSz="1219080" rtl="0" eaLnBrk="1" latinLnBrk="0" hangingPunct="1">
              <a:defRPr sz="3700" b="1" kern="1200">
                <a:solidFill>
                  <a:srgbClr val="0079C1"/>
                </a:solidFill>
                <a:latin typeface="Arial" charset="0"/>
                <a:ea typeface="ＭＳ Ｐゴシック" pitchFamily="48" charset="-128"/>
                <a:cs typeface="+mn-cs"/>
              </a:defRPr>
            </a:lvl8pPr>
            <a:lvl9pPr marL="4876313" algn="l" defTabSz="1219080" rtl="0" eaLnBrk="1" latinLnBrk="0" hangingPunct="1">
              <a:defRPr sz="3700" b="1" kern="1200">
                <a:solidFill>
                  <a:srgbClr val="0079C1"/>
                </a:solidFill>
                <a:latin typeface="Arial" charset="0"/>
                <a:ea typeface="ＭＳ Ｐゴシック" pitchFamily="48" charset="-128"/>
                <a:cs typeface="+mn-cs"/>
              </a:defRPr>
            </a:lvl9pPr>
          </a:lstStyle>
          <a:p>
            <a:pPr>
              <a:tabLst>
                <a:tab pos="1318651" algn="l"/>
              </a:tabLst>
            </a:pPr>
            <a:r>
              <a:rPr lang="en-GB" sz="1467" b="1"/>
              <a:t>National Grid </a:t>
            </a:r>
          </a:p>
        </p:txBody>
      </p:sp>
    </p:spTree>
    <p:extLst>
      <p:ext uri="{BB962C8B-B14F-4D97-AF65-F5344CB8AC3E}">
        <p14:creationId xmlns:p14="http://schemas.microsoft.com/office/powerpoint/2010/main" val="4056517525"/>
      </p:ext>
    </p:extLst>
  </p:cSld>
  <p:clrMap bg1="lt1" tx1="dk1" bg2="lt2" tx2="dk2" accent1="accent1" accent2="accent2" accent3="accent3" accent4="accent4" accent5="accent5" accent6="accent6" hlink="hlink" folHlink="folHlink"/>
  <p:sldLayoutIdLst>
    <p:sldLayoutId id="2147484014" r:id="rId1"/>
    <p:sldLayoutId id="2147484015" r:id="rId2"/>
    <p:sldLayoutId id="2147484016" r:id="rId3"/>
    <p:sldLayoutId id="2147484017" r:id="rId4"/>
    <p:sldLayoutId id="2147484018" r:id="rId5"/>
    <p:sldLayoutId id="2147484019" r:id="rId6"/>
    <p:sldLayoutId id="2147484020" r:id="rId7"/>
    <p:sldLayoutId id="2147484021" r:id="rId8"/>
    <p:sldLayoutId id="2147484022" r:id="rId9"/>
    <p:sldLayoutId id="2147484023" r:id="rId10"/>
    <p:sldLayoutId id="2147484024" r:id="rId11"/>
    <p:sldLayoutId id="2147484025" r:id="rId12"/>
    <p:sldLayoutId id="2147484026" r:id="rId13"/>
    <p:sldLayoutId id="2147484027" r:id="rId14"/>
    <p:sldLayoutId id="2147484028" r:id="rId15"/>
    <p:sldLayoutId id="2147484029" r:id="rId16"/>
    <p:sldLayoutId id="2147484030" r:id="rId17"/>
    <p:sldLayoutId id="2147484031" r:id="rId18"/>
    <p:sldLayoutId id="2147484032" r:id="rId19"/>
    <p:sldLayoutId id="2147484033" r:id="rId20"/>
    <p:sldLayoutId id="2147484034" r:id="rId21"/>
    <p:sldLayoutId id="2147484035" r:id="rId22"/>
    <p:sldLayoutId id="2147484036" r:id="rId23"/>
    <p:sldLayoutId id="2147484037" r:id="rId24"/>
  </p:sldLayoutIdLst>
  <p:transition>
    <p:fade/>
  </p:transition>
  <p:hf sldNum="0" hdr="0" dt="0"/>
  <p:txStyles>
    <p:titleStyle>
      <a:lvl1pPr algn="l" rtl="0" eaLnBrk="1" fontAlgn="base" hangingPunct="1">
        <a:spcBef>
          <a:spcPct val="0"/>
        </a:spcBef>
        <a:spcAft>
          <a:spcPct val="0"/>
        </a:spcAft>
        <a:defRPr sz="3200" b="1">
          <a:solidFill>
            <a:schemeClr val="accent1"/>
          </a:solidFill>
          <a:latin typeface="+mj-lt"/>
          <a:ea typeface="+mj-ea"/>
          <a:cs typeface="+mj-cs"/>
        </a:defRPr>
      </a:lvl1pPr>
      <a:lvl2pPr algn="l" rtl="0" eaLnBrk="1" fontAlgn="base" hangingPunct="1">
        <a:spcBef>
          <a:spcPct val="0"/>
        </a:spcBef>
        <a:spcAft>
          <a:spcPct val="0"/>
        </a:spcAft>
        <a:defRPr sz="2800" b="1">
          <a:solidFill>
            <a:srgbClr val="0079C1"/>
          </a:solidFill>
          <a:latin typeface="Arial" charset="0"/>
          <a:ea typeface="ＭＳ Ｐゴシック" pitchFamily="48" charset="-128"/>
        </a:defRPr>
      </a:lvl2pPr>
      <a:lvl3pPr algn="l" rtl="0" eaLnBrk="1" fontAlgn="base" hangingPunct="1">
        <a:spcBef>
          <a:spcPct val="0"/>
        </a:spcBef>
        <a:spcAft>
          <a:spcPct val="0"/>
        </a:spcAft>
        <a:defRPr sz="2800" b="1">
          <a:solidFill>
            <a:srgbClr val="0079C1"/>
          </a:solidFill>
          <a:latin typeface="Arial" charset="0"/>
          <a:ea typeface="ＭＳ Ｐゴシック" pitchFamily="48" charset="-128"/>
        </a:defRPr>
      </a:lvl3pPr>
      <a:lvl4pPr algn="l" rtl="0" eaLnBrk="1" fontAlgn="base" hangingPunct="1">
        <a:spcBef>
          <a:spcPct val="0"/>
        </a:spcBef>
        <a:spcAft>
          <a:spcPct val="0"/>
        </a:spcAft>
        <a:defRPr sz="2800" b="1">
          <a:solidFill>
            <a:srgbClr val="0079C1"/>
          </a:solidFill>
          <a:latin typeface="Arial" charset="0"/>
          <a:ea typeface="ＭＳ Ｐゴシック" pitchFamily="48" charset="-128"/>
        </a:defRPr>
      </a:lvl4pPr>
      <a:lvl5pPr algn="l" rtl="0" eaLnBrk="1" fontAlgn="base" hangingPunct="1">
        <a:spcBef>
          <a:spcPct val="0"/>
        </a:spcBef>
        <a:spcAft>
          <a:spcPct val="0"/>
        </a:spcAft>
        <a:defRPr sz="2800" b="1">
          <a:solidFill>
            <a:srgbClr val="0079C1"/>
          </a:solidFill>
          <a:latin typeface="Arial" charset="0"/>
          <a:ea typeface="ＭＳ Ｐゴシック" pitchFamily="48" charset="-128"/>
        </a:defRPr>
      </a:lvl5pPr>
      <a:lvl6pPr marL="457143" algn="l" rtl="0" eaLnBrk="1" fontAlgn="base" hangingPunct="1">
        <a:spcBef>
          <a:spcPct val="0"/>
        </a:spcBef>
        <a:spcAft>
          <a:spcPct val="0"/>
        </a:spcAft>
        <a:defRPr sz="2800" b="1">
          <a:solidFill>
            <a:srgbClr val="0079C1"/>
          </a:solidFill>
          <a:latin typeface="Arial" charset="0"/>
          <a:ea typeface="ＭＳ Ｐゴシック" pitchFamily="48" charset="-128"/>
        </a:defRPr>
      </a:lvl6pPr>
      <a:lvl7pPr marL="914286" algn="l" rtl="0" eaLnBrk="1" fontAlgn="base" hangingPunct="1">
        <a:spcBef>
          <a:spcPct val="0"/>
        </a:spcBef>
        <a:spcAft>
          <a:spcPct val="0"/>
        </a:spcAft>
        <a:defRPr sz="2800" b="1">
          <a:solidFill>
            <a:srgbClr val="0079C1"/>
          </a:solidFill>
          <a:latin typeface="Arial" charset="0"/>
          <a:ea typeface="ＭＳ Ｐゴシック" pitchFamily="48" charset="-128"/>
        </a:defRPr>
      </a:lvl7pPr>
      <a:lvl8pPr marL="1371430" algn="l" rtl="0" eaLnBrk="1" fontAlgn="base" hangingPunct="1">
        <a:spcBef>
          <a:spcPct val="0"/>
        </a:spcBef>
        <a:spcAft>
          <a:spcPct val="0"/>
        </a:spcAft>
        <a:defRPr sz="2800" b="1">
          <a:solidFill>
            <a:srgbClr val="0079C1"/>
          </a:solidFill>
          <a:latin typeface="Arial" charset="0"/>
          <a:ea typeface="ＭＳ Ｐゴシック" pitchFamily="48" charset="-128"/>
        </a:defRPr>
      </a:lvl8pPr>
      <a:lvl9pPr marL="1828573" algn="l" rtl="0" eaLnBrk="1" fontAlgn="base" hangingPunct="1">
        <a:spcBef>
          <a:spcPct val="0"/>
        </a:spcBef>
        <a:spcAft>
          <a:spcPct val="0"/>
        </a:spcAft>
        <a:defRPr sz="2800" b="1">
          <a:solidFill>
            <a:srgbClr val="0079C1"/>
          </a:solidFill>
          <a:latin typeface="Arial" charset="0"/>
          <a:ea typeface="ＭＳ Ｐゴシック" pitchFamily="48" charset="-128"/>
        </a:defRPr>
      </a:lvl9pPr>
    </p:titleStyle>
    <p:bodyStyle>
      <a:lvl1pPr marL="0" indent="0" algn="l" rtl="0" eaLnBrk="1" fontAlgn="base" hangingPunct="1">
        <a:spcBef>
          <a:spcPct val="0"/>
        </a:spcBef>
        <a:spcAft>
          <a:spcPts val="1600"/>
        </a:spcAft>
        <a:buClr>
          <a:schemeClr val="tx1"/>
        </a:buClr>
        <a:buFontTx/>
        <a:buNone/>
        <a:defRPr sz="2400" b="1">
          <a:solidFill>
            <a:schemeClr val="accent1"/>
          </a:solidFill>
          <a:latin typeface="+mn-lt"/>
          <a:ea typeface="+mn-ea"/>
          <a:cs typeface="+mn-cs"/>
        </a:defRPr>
      </a:lvl1pPr>
      <a:lvl2pPr marL="0" indent="0" algn="l" rtl="0" eaLnBrk="1" fontAlgn="base" hangingPunct="1">
        <a:spcBef>
          <a:spcPct val="0"/>
        </a:spcBef>
        <a:spcAft>
          <a:spcPts val="1600"/>
        </a:spcAft>
        <a:buClr>
          <a:schemeClr val="tx1"/>
        </a:buClr>
        <a:buFontTx/>
        <a:buNone/>
        <a:defRPr sz="2133">
          <a:solidFill>
            <a:schemeClr val="tx1"/>
          </a:solidFill>
          <a:latin typeface="+mn-lt"/>
          <a:ea typeface="+mn-ea"/>
        </a:defRPr>
      </a:lvl2pPr>
      <a:lvl3pPr marL="359991" indent="-359991" algn="l" rtl="0" eaLnBrk="1" fontAlgn="base" hangingPunct="1">
        <a:spcBef>
          <a:spcPct val="0"/>
        </a:spcBef>
        <a:spcAft>
          <a:spcPts val="1600"/>
        </a:spcAft>
        <a:buClr>
          <a:schemeClr val="accent1"/>
        </a:buClr>
        <a:buFont typeface="Arial" panose="020B0604020202020204" pitchFamily="34" charset="0"/>
        <a:buChar char="•"/>
        <a:defRPr sz="2133">
          <a:solidFill>
            <a:schemeClr val="tx1"/>
          </a:solidFill>
          <a:latin typeface="+mn-lt"/>
          <a:ea typeface="+mn-ea"/>
        </a:defRPr>
      </a:lvl3pPr>
      <a:lvl4pPr marL="719982" indent="-359991" algn="l" rtl="0" eaLnBrk="1" fontAlgn="base" hangingPunct="1">
        <a:spcBef>
          <a:spcPct val="0"/>
        </a:spcBef>
        <a:spcAft>
          <a:spcPts val="1600"/>
        </a:spcAft>
        <a:buClr>
          <a:schemeClr val="accent1"/>
        </a:buClr>
        <a:buFont typeface="Arial" panose="020B0604020202020204" pitchFamily="34" charset="0"/>
        <a:buChar char="-"/>
        <a:defRPr sz="2133">
          <a:solidFill>
            <a:schemeClr val="tx1"/>
          </a:solidFill>
          <a:latin typeface="+mn-lt"/>
          <a:ea typeface="+mn-ea"/>
        </a:defRPr>
      </a:lvl4pPr>
      <a:lvl5pPr marL="1079973" indent="-359991" algn="l" rtl="0" eaLnBrk="1" fontAlgn="base" hangingPunct="1">
        <a:spcBef>
          <a:spcPct val="0"/>
        </a:spcBef>
        <a:spcAft>
          <a:spcPts val="1600"/>
        </a:spcAft>
        <a:buClr>
          <a:schemeClr val="accent1"/>
        </a:buClr>
        <a:buFont typeface="Arial" panose="020B0604020202020204" pitchFamily="34" charset="0"/>
        <a:buChar char="◦"/>
        <a:defRPr sz="2133">
          <a:solidFill>
            <a:schemeClr val="tx1"/>
          </a:solidFill>
          <a:latin typeface="+mn-lt"/>
          <a:ea typeface="+mn-ea"/>
        </a:defRPr>
      </a:lvl5pPr>
      <a:lvl6pPr marL="0" indent="-359991" algn="l" rtl="0" eaLnBrk="1" fontAlgn="base" hangingPunct="1">
        <a:spcBef>
          <a:spcPct val="0"/>
        </a:spcBef>
        <a:spcAft>
          <a:spcPts val="1600"/>
        </a:spcAft>
        <a:buClr>
          <a:schemeClr val="accent1"/>
        </a:buClr>
        <a:buFont typeface="+mj-lt"/>
        <a:buAutoNum type="arabicPeriod"/>
        <a:defRPr sz="2133">
          <a:solidFill>
            <a:schemeClr val="tx1"/>
          </a:solidFill>
          <a:latin typeface="+mn-lt"/>
          <a:ea typeface="+mn-ea"/>
        </a:defRPr>
      </a:lvl6pPr>
      <a:lvl7pPr marL="719982" indent="-359991" algn="l" rtl="0" eaLnBrk="1" fontAlgn="base" hangingPunct="1">
        <a:spcBef>
          <a:spcPct val="0"/>
        </a:spcBef>
        <a:spcAft>
          <a:spcPts val="1600"/>
        </a:spcAft>
        <a:buClr>
          <a:schemeClr val="accent1"/>
        </a:buClr>
        <a:buFont typeface="+mj-lt"/>
        <a:buAutoNum type="alphaLcPeriod"/>
        <a:defRPr sz="2133">
          <a:solidFill>
            <a:schemeClr val="tx1"/>
          </a:solidFill>
          <a:latin typeface="+mn-lt"/>
          <a:ea typeface="+mn-ea"/>
        </a:defRPr>
      </a:lvl7pPr>
      <a:lvl8pPr marL="1079973" indent="-359991" algn="l" rtl="0" eaLnBrk="1" fontAlgn="base" hangingPunct="1">
        <a:spcBef>
          <a:spcPct val="0"/>
        </a:spcBef>
        <a:spcAft>
          <a:spcPts val="1600"/>
        </a:spcAft>
        <a:buClr>
          <a:schemeClr val="accent1"/>
        </a:buClr>
        <a:buFont typeface="+mj-lt"/>
        <a:buAutoNum type="romanLcPeriod"/>
        <a:defRPr sz="2133">
          <a:solidFill>
            <a:schemeClr val="tx1"/>
          </a:solidFill>
          <a:latin typeface="+mn-lt"/>
          <a:ea typeface="+mn-ea"/>
        </a:defRPr>
      </a:lvl8pPr>
      <a:lvl9pPr marL="0" indent="0" algn="l" rtl="0" eaLnBrk="1" fontAlgn="base" hangingPunct="1">
        <a:spcBef>
          <a:spcPct val="0"/>
        </a:spcBef>
        <a:spcAft>
          <a:spcPts val="1600"/>
        </a:spcAft>
        <a:buClr>
          <a:schemeClr val="tx1"/>
        </a:buClr>
        <a:buFontTx/>
        <a:buNone/>
        <a:defRPr sz="3200">
          <a:solidFill>
            <a:schemeClr val="accent1"/>
          </a:solidFill>
          <a:latin typeface="+mn-lt"/>
          <a:ea typeface="+mn-ea"/>
        </a:defRPr>
      </a:lvl9pPr>
    </p:bodyStyle>
    <p:otherStyle>
      <a:defPPr>
        <a:defRPr lang="en-GB"/>
      </a:defPPr>
      <a:lvl1pPr marL="0" indent="0" algn="l" rtl="0" eaLnBrk="1" fontAlgn="base" hangingPunct="1">
        <a:spcBef>
          <a:spcPct val="0"/>
        </a:spcBef>
        <a:spcAft>
          <a:spcPts val="800"/>
        </a:spcAft>
        <a:buClr>
          <a:schemeClr val="tx1"/>
        </a:buClr>
        <a:buFontTx/>
        <a:buNone/>
        <a:defRPr sz="1600" b="1">
          <a:solidFill>
            <a:schemeClr val="accent1"/>
          </a:solidFill>
          <a:latin typeface="+mn-lt"/>
          <a:ea typeface="+mn-ea"/>
          <a:cs typeface="+mn-cs"/>
        </a:defRPr>
      </a:lvl1pPr>
      <a:lvl2pPr marL="0" indent="0" algn="l" rtl="0" eaLnBrk="1" fontAlgn="base" hangingPunct="1">
        <a:spcBef>
          <a:spcPct val="0"/>
        </a:spcBef>
        <a:spcAft>
          <a:spcPts val="800"/>
        </a:spcAft>
        <a:buClr>
          <a:schemeClr val="tx1"/>
        </a:buClr>
        <a:buFontTx/>
        <a:buNone/>
        <a:defRPr sz="1600">
          <a:solidFill>
            <a:schemeClr val="tx1"/>
          </a:solidFill>
          <a:latin typeface="+mn-lt"/>
          <a:ea typeface="+mn-ea"/>
        </a:defRPr>
      </a:lvl2pPr>
      <a:lvl3pPr marL="239994" indent="-239994" algn="l" rtl="0" eaLnBrk="1" fontAlgn="base" hangingPunct="1">
        <a:spcBef>
          <a:spcPct val="0"/>
        </a:spcBef>
        <a:spcAft>
          <a:spcPts val="800"/>
        </a:spcAft>
        <a:buClr>
          <a:schemeClr val="accent1"/>
        </a:buClr>
        <a:buFont typeface="Arial" panose="020B0604020202020204" pitchFamily="34" charset="0"/>
        <a:buChar char="•"/>
        <a:defRPr sz="1600">
          <a:solidFill>
            <a:schemeClr val="tx1"/>
          </a:solidFill>
          <a:latin typeface="+mn-lt"/>
          <a:ea typeface="+mn-ea"/>
        </a:defRPr>
      </a:lvl3pPr>
      <a:lvl4pPr marL="479988" indent="-239994" algn="l" rtl="0" eaLnBrk="1" fontAlgn="base" hangingPunct="1">
        <a:spcBef>
          <a:spcPct val="0"/>
        </a:spcBef>
        <a:spcAft>
          <a:spcPts val="800"/>
        </a:spcAft>
        <a:buClr>
          <a:schemeClr val="accent1"/>
        </a:buClr>
        <a:buFont typeface="Arial" panose="020B0604020202020204" pitchFamily="34" charset="0"/>
        <a:buChar char="-"/>
        <a:defRPr sz="1600">
          <a:solidFill>
            <a:schemeClr val="tx1"/>
          </a:solidFill>
          <a:latin typeface="+mn-lt"/>
          <a:ea typeface="+mn-ea"/>
        </a:defRPr>
      </a:lvl4pPr>
      <a:lvl5pPr marL="719982" indent="-239994" algn="l" rtl="0" eaLnBrk="1" fontAlgn="base" hangingPunct="1">
        <a:spcBef>
          <a:spcPct val="0"/>
        </a:spcBef>
        <a:spcAft>
          <a:spcPts val="800"/>
        </a:spcAft>
        <a:buClr>
          <a:schemeClr val="accent1"/>
        </a:buClr>
        <a:buFont typeface="Arial" panose="020B0604020202020204" pitchFamily="34" charset="0"/>
        <a:buChar char="◦"/>
        <a:defRPr sz="1600">
          <a:solidFill>
            <a:schemeClr val="tx1"/>
          </a:solidFill>
          <a:latin typeface="+mn-lt"/>
          <a:ea typeface="+mn-ea"/>
        </a:defRPr>
      </a:lvl5pPr>
      <a:lvl6pPr marL="239994" indent="-239994" algn="l" rtl="0" eaLnBrk="1" fontAlgn="base" hangingPunct="1">
        <a:spcBef>
          <a:spcPct val="0"/>
        </a:spcBef>
        <a:spcAft>
          <a:spcPts val="800"/>
        </a:spcAft>
        <a:buClr>
          <a:schemeClr val="accent1"/>
        </a:buClr>
        <a:buFont typeface="+mj-lt"/>
        <a:buAutoNum type="arabicPeriod"/>
        <a:defRPr sz="1600">
          <a:solidFill>
            <a:schemeClr val="tx1"/>
          </a:solidFill>
          <a:latin typeface="+mn-lt"/>
          <a:ea typeface="+mn-ea"/>
        </a:defRPr>
      </a:lvl6pPr>
      <a:lvl7pPr marL="479988" indent="-239994" algn="l" rtl="0" eaLnBrk="1" fontAlgn="base" hangingPunct="1">
        <a:spcBef>
          <a:spcPct val="0"/>
        </a:spcBef>
        <a:spcAft>
          <a:spcPts val="800"/>
        </a:spcAft>
        <a:buClr>
          <a:schemeClr val="accent1"/>
        </a:buClr>
        <a:buFont typeface="+mj-lt"/>
        <a:buAutoNum type="alphaLcPeriod"/>
        <a:defRPr sz="1600">
          <a:solidFill>
            <a:schemeClr val="tx1"/>
          </a:solidFill>
          <a:latin typeface="+mn-lt"/>
          <a:ea typeface="+mn-ea"/>
        </a:defRPr>
      </a:lvl7pPr>
      <a:lvl8pPr marL="719982" indent="-239994" algn="l" rtl="0" eaLnBrk="1" fontAlgn="base" hangingPunct="1">
        <a:spcBef>
          <a:spcPct val="0"/>
        </a:spcBef>
        <a:spcAft>
          <a:spcPts val="800"/>
        </a:spcAft>
        <a:buClr>
          <a:schemeClr val="accent1"/>
        </a:buClr>
        <a:buFont typeface="+mj-lt"/>
        <a:buAutoNum type="romanLcPeriod"/>
        <a:defRPr sz="1600">
          <a:solidFill>
            <a:schemeClr val="tx1"/>
          </a:solidFill>
          <a:latin typeface="+mn-lt"/>
          <a:ea typeface="+mn-ea"/>
        </a:defRPr>
      </a:lvl8pPr>
      <a:lvl9pPr marL="0" indent="0" algn="l" rtl="0" eaLnBrk="1" fontAlgn="base" hangingPunct="1">
        <a:spcBef>
          <a:spcPct val="0"/>
        </a:spcBef>
        <a:spcAft>
          <a:spcPts val="800"/>
        </a:spcAft>
        <a:buClr>
          <a:schemeClr val="tx1"/>
        </a:buClr>
        <a:buFontTx/>
        <a:buNone/>
        <a:defRPr sz="1600">
          <a:solidFill>
            <a:schemeClr val="accent2"/>
          </a:solidFill>
          <a:latin typeface="+mn-lt"/>
          <a:ea typeface="+mn-ea"/>
        </a:defRPr>
      </a:lvl9pPr>
    </p:otherStyle>
  </p:txStyles>
  <p:extLst>
    <p:ext uri="{27BBF7A9-308A-43DC-89C8-2F10F3537804}">
      <p15:sldGuideLst xmlns:p15="http://schemas.microsoft.com/office/powerpoint/2012/main">
        <p15:guide id="2" pos="2767">
          <p15:clr>
            <a:srgbClr val="F26B43"/>
          </p15:clr>
        </p15:guide>
        <p15:guide id="4" pos="5556">
          <p15:clr>
            <a:srgbClr val="F26B43"/>
          </p15:clr>
        </p15:guide>
        <p15:guide id="6" orient="horz" pos="2845">
          <p15:clr>
            <a:srgbClr val="F26B43"/>
          </p15:clr>
        </p15:guide>
        <p15:guide id="8" pos="204">
          <p15:clr>
            <a:srgbClr val="F26B43"/>
          </p15:clr>
        </p15:guide>
        <p15:guide id="13" pos="2993">
          <p15:clr>
            <a:srgbClr val="F26B43"/>
          </p15:clr>
        </p15:guide>
        <p15:guide id="14" orient="horz" pos="350">
          <p15:clr>
            <a:srgbClr val="F26B43"/>
          </p15:clr>
        </p15:guide>
        <p15:guide id="15" orient="horz" pos="667">
          <p15:clr>
            <a:srgbClr val="F26B43"/>
          </p15:clr>
        </p15:guide>
        <p15:guide id="16" pos="2064">
          <p15:clr>
            <a:srgbClr val="F26B43"/>
          </p15:clr>
        </p15:guide>
        <p15:guide id="17" pos="3923">
          <p15:clr>
            <a:srgbClr val="F26B43"/>
          </p15:clr>
        </p15:guide>
        <p15:guide id="18" pos="3696">
          <p15:clr>
            <a:srgbClr val="F26B43"/>
          </p15:clr>
        </p15:guide>
        <p15:guide id="19" pos="1837">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A1DBE55-B8B2-C249-831A-150C85A00F78}"/>
              </a:ext>
            </a:extLst>
          </p:cNvPr>
          <p:cNvPicPr>
            <a:picLocks noChangeAspect="1"/>
          </p:cNvPicPr>
          <p:nvPr userDrawn="1"/>
        </p:nvPicPr>
        <p:blipFill rotWithShape="1">
          <a:blip r:embed="rId12" cstate="screen">
            <a:extLst>
              <a:ext uri="{28A0092B-C50C-407E-A947-70E740481C1C}">
                <a14:useLocalDpi xmlns:a14="http://schemas.microsoft.com/office/drawing/2010/main"/>
              </a:ext>
            </a:extLst>
          </a:blip>
          <a:srcRect/>
          <a:stretch/>
        </p:blipFill>
        <p:spPr>
          <a:xfrm>
            <a:off x="337612" y="183199"/>
            <a:ext cx="11425701" cy="572175"/>
          </a:xfrm>
          <a:prstGeom prst="rect">
            <a:avLst/>
          </a:prstGeom>
        </p:spPr>
      </p:pic>
      <p:sp>
        <p:nvSpPr>
          <p:cNvPr id="2" name="Title Placeholder 1">
            <a:extLst>
              <a:ext uri="{FF2B5EF4-FFF2-40B4-BE49-F238E27FC236}">
                <a16:creationId xmlns:a16="http://schemas.microsoft.com/office/drawing/2014/main" id="{023C648F-B665-8244-B066-6EA74CD4EA0E}"/>
              </a:ext>
            </a:extLst>
          </p:cNvPr>
          <p:cNvSpPr>
            <a:spLocks noGrp="1"/>
          </p:cNvSpPr>
          <p:nvPr>
            <p:ph type="title"/>
          </p:nvPr>
        </p:nvSpPr>
        <p:spPr>
          <a:xfrm>
            <a:off x="558325" y="327071"/>
            <a:ext cx="9895114" cy="359228"/>
          </a:xfrm>
          <a:prstGeom prst="rect">
            <a:avLst/>
          </a:prstGeom>
        </p:spPr>
        <p:txBody>
          <a:bodyPr vert="horz" lIns="0" tIns="0" rIns="0" bIns="0" rtlCol="0" anchor="t" anchorCtr="0">
            <a:noAutofit/>
          </a:bodyPr>
          <a:lstStyle/>
          <a:p>
            <a:r>
              <a:rPr lang="en-US"/>
              <a:t>Click to edit Mast   </a:t>
            </a:r>
          </a:p>
        </p:txBody>
      </p:sp>
      <p:sp>
        <p:nvSpPr>
          <p:cNvPr id="3" name="Text Placeholder 2">
            <a:extLst>
              <a:ext uri="{FF2B5EF4-FFF2-40B4-BE49-F238E27FC236}">
                <a16:creationId xmlns:a16="http://schemas.microsoft.com/office/drawing/2014/main" id="{E91CD53B-3D8E-8840-A7C4-31BB2435A20A}"/>
              </a:ext>
            </a:extLst>
          </p:cNvPr>
          <p:cNvSpPr>
            <a:spLocks noGrp="1"/>
          </p:cNvSpPr>
          <p:nvPr>
            <p:ph type="body" idx="1"/>
          </p:nvPr>
        </p:nvSpPr>
        <p:spPr>
          <a:xfrm>
            <a:off x="416689" y="1623790"/>
            <a:ext cx="11357800" cy="4395347"/>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descr="A close up of a sign&#10;&#10;Description automatically generated">
            <a:extLst>
              <a:ext uri="{FF2B5EF4-FFF2-40B4-BE49-F238E27FC236}">
                <a16:creationId xmlns:a16="http://schemas.microsoft.com/office/drawing/2014/main" id="{39901DD2-FEF3-CE49-ABC0-EC945E9941FC}"/>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11231341" y="264168"/>
            <a:ext cx="361944" cy="428508"/>
          </a:xfrm>
          <a:prstGeom prst="rect">
            <a:avLst/>
          </a:prstGeom>
        </p:spPr>
      </p:pic>
    </p:spTree>
    <p:extLst>
      <p:ext uri="{BB962C8B-B14F-4D97-AF65-F5344CB8AC3E}">
        <p14:creationId xmlns:p14="http://schemas.microsoft.com/office/powerpoint/2010/main" val="3762432495"/>
      </p:ext>
    </p:extLst>
  </p:cSld>
  <p:clrMap bg1="lt1" tx1="dk1" bg2="lt2" tx2="dk2" accent1="accent1" accent2="accent2" accent3="accent3" accent4="accent4" accent5="accent5" accent6="accent6" hlink="hlink" folHlink="folHlink"/>
  <p:sldLayoutIdLst>
    <p:sldLayoutId id="2147484088" r:id="rId1"/>
    <p:sldLayoutId id="2147484089" r:id="rId2"/>
    <p:sldLayoutId id="2147484090" r:id="rId3"/>
    <p:sldLayoutId id="2147484091" r:id="rId4"/>
    <p:sldLayoutId id="2147484092" r:id="rId5"/>
    <p:sldLayoutId id="2147484093" r:id="rId6"/>
    <p:sldLayoutId id="2147484094" r:id="rId7"/>
    <p:sldLayoutId id="2147484095" r:id="rId8"/>
    <p:sldLayoutId id="2147484096" r:id="rId9"/>
    <p:sldLayoutId id="2147484097" r:id="rId10"/>
  </p:sldLayoutIdLst>
  <p:hf hdr="0" dt="0"/>
  <p:txStyles>
    <p:titleStyle>
      <a:lvl1pPr algn="l" defTabSz="914400" rtl="0" eaLnBrk="1" latinLnBrk="0" hangingPunct="1">
        <a:lnSpc>
          <a:spcPct val="90000"/>
        </a:lnSpc>
        <a:spcBef>
          <a:spcPct val="0"/>
        </a:spcBef>
        <a:buNone/>
        <a:defRPr sz="2400" b="1" kern="1200">
          <a:solidFill>
            <a:schemeClr val="bg1"/>
          </a:solidFill>
          <a:latin typeface="Helvetica" pitchFamily="2" charset="0"/>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400" b="1" kern="1200">
          <a:solidFill>
            <a:schemeClr val="accent2"/>
          </a:solidFill>
          <a:latin typeface="Helvetica" pitchFamily="2" charset="0"/>
          <a:ea typeface="+mn-ea"/>
          <a:cs typeface="+mn-cs"/>
        </a:defRPr>
      </a:lvl1pPr>
      <a:lvl2pPr marL="0" indent="0" algn="l" defTabSz="914400" rtl="0" eaLnBrk="1" latinLnBrk="0" hangingPunct="1">
        <a:lnSpc>
          <a:spcPct val="100000"/>
        </a:lnSpc>
        <a:spcBef>
          <a:spcPts val="0"/>
        </a:spcBef>
        <a:buFont typeface="Arial" panose="020B0604020202020204" pitchFamily="34" charset="0"/>
        <a:buNone/>
        <a:defRPr sz="1400" kern="1200">
          <a:solidFill>
            <a:schemeClr val="tx1"/>
          </a:solidFill>
          <a:latin typeface="Helvetica" pitchFamily="2" charset="0"/>
          <a:ea typeface="+mn-ea"/>
          <a:cs typeface="+mn-cs"/>
        </a:defRPr>
      </a:lvl2pPr>
      <a:lvl3pPr marL="179388" indent="-179388" algn="l" defTabSz="914400" rtl="0" eaLnBrk="1" latinLnBrk="0" hangingPunct="1">
        <a:lnSpc>
          <a:spcPct val="100000"/>
        </a:lnSpc>
        <a:spcBef>
          <a:spcPts val="0"/>
        </a:spcBef>
        <a:buFont typeface="Arial" panose="020B0604020202020204" pitchFamily="34" charset="0"/>
        <a:buChar char="•"/>
        <a:tabLst/>
        <a:defRPr sz="1400" kern="1200">
          <a:solidFill>
            <a:schemeClr val="tx1"/>
          </a:solidFill>
          <a:latin typeface="Helvetica" pitchFamily="2" charset="0"/>
          <a:ea typeface="+mn-ea"/>
          <a:cs typeface="+mn-cs"/>
        </a:defRPr>
      </a:lvl3pPr>
      <a:lvl4pPr marL="357188" indent="-177800" algn="l" defTabSz="914400" rtl="0" eaLnBrk="1" latinLnBrk="0" hangingPunct="1">
        <a:lnSpc>
          <a:spcPct val="100000"/>
        </a:lnSpc>
        <a:spcBef>
          <a:spcPts val="0"/>
        </a:spcBef>
        <a:buFont typeface="Arial" panose="020B0604020202020204" pitchFamily="34" charset="0"/>
        <a:buChar char="•"/>
        <a:tabLst/>
        <a:defRPr sz="1400" kern="1200">
          <a:solidFill>
            <a:schemeClr val="tx1"/>
          </a:solidFill>
          <a:latin typeface="Helvetica" pitchFamily="2" charset="0"/>
          <a:ea typeface="+mn-ea"/>
          <a:cs typeface="+mn-cs"/>
        </a:defRPr>
      </a:lvl4pPr>
      <a:lvl5pPr marL="0" indent="0" algn="l" defTabSz="914400" rtl="0" eaLnBrk="1" latinLnBrk="0" hangingPunct="1">
        <a:lnSpc>
          <a:spcPct val="100000"/>
        </a:lnSpc>
        <a:spcBef>
          <a:spcPts val="0"/>
        </a:spcBef>
        <a:buFont typeface="Arial" panose="020B0604020202020204" pitchFamily="34" charset="0"/>
        <a:buNone/>
        <a:tabLst/>
        <a:defRPr sz="1400" b="1"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61">
          <p15:clr>
            <a:srgbClr val="F26B43"/>
          </p15:clr>
        </p15:guide>
        <p15:guide id="2" pos="261">
          <p15:clr>
            <a:srgbClr val="F26B43"/>
          </p15:clr>
        </p15:guide>
        <p15:guide id="3" pos="7417">
          <p15:clr>
            <a:srgbClr val="F26B43"/>
          </p15:clr>
        </p15:guide>
        <p15:guide id="4" orient="horz" pos="3842">
          <p15:clr>
            <a:srgbClr val="F26B43"/>
          </p15:clr>
        </p15:guide>
        <p15:guide id="5" orient="horz" pos="1627">
          <p15:clr>
            <a:srgbClr val="F26B43"/>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A1DBE55-B8B2-C249-831A-150C85A00F78}"/>
              </a:ext>
            </a:extLst>
          </p:cNvPr>
          <p:cNvPicPr>
            <a:picLocks noChangeAspect="1"/>
          </p:cNvPicPr>
          <p:nvPr userDrawn="1"/>
        </p:nvPicPr>
        <p:blipFill>
          <a:blip r:embed="rId13"/>
          <a:stretch>
            <a:fillRect/>
          </a:stretch>
        </p:blipFill>
        <p:spPr>
          <a:xfrm>
            <a:off x="337612" y="183199"/>
            <a:ext cx="11425701" cy="1144874"/>
          </a:xfrm>
          <a:prstGeom prst="rect">
            <a:avLst/>
          </a:prstGeom>
        </p:spPr>
      </p:pic>
      <p:sp>
        <p:nvSpPr>
          <p:cNvPr id="2" name="Title Placeholder 1">
            <a:extLst>
              <a:ext uri="{FF2B5EF4-FFF2-40B4-BE49-F238E27FC236}">
                <a16:creationId xmlns:a16="http://schemas.microsoft.com/office/drawing/2014/main" id="{023C648F-B665-8244-B066-6EA74CD4EA0E}"/>
              </a:ext>
            </a:extLst>
          </p:cNvPr>
          <p:cNvSpPr>
            <a:spLocks noGrp="1"/>
          </p:cNvSpPr>
          <p:nvPr>
            <p:ph type="title"/>
          </p:nvPr>
        </p:nvSpPr>
        <p:spPr>
          <a:xfrm>
            <a:off x="558325" y="327071"/>
            <a:ext cx="9895114" cy="359228"/>
          </a:xfrm>
          <a:prstGeom prst="rect">
            <a:avLst/>
          </a:prstGeom>
        </p:spPr>
        <p:txBody>
          <a:bodyPr vert="horz" lIns="0" tIns="0" rIns="0" bIns="0" rtlCol="0" anchor="t" anchorCtr="0">
            <a:noAutofit/>
          </a:bodyPr>
          <a:lstStyle/>
          <a:p>
            <a:r>
              <a:rPr lang="en-US"/>
              <a:t>Click to edit Mast   </a:t>
            </a:r>
          </a:p>
        </p:txBody>
      </p:sp>
      <p:sp>
        <p:nvSpPr>
          <p:cNvPr id="3" name="Text Placeholder 2">
            <a:extLst>
              <a:ext uri="{FF2B5EF4-FFF2-40B4-BE49-F238E27FC236}">
                <a16:creationId xmlns:a16="http://schemas.microsoft.com/office/drawing/2014/main" id="{E91CD53B-3D8E-8840-A7C4-31BB2435A20A}"/>
              </a:ext>
            </a:extLst>
          </p:cNvPr>
          <p:cNvSpPr>
            <a:spLocks noGrp="1"/>
          </p:cNvSpPr>
          <p:nvPr>
            <p:ph type="body" idx="1"/>
          </p:nvPr>
        </p:nvSpPr>
        <p:spPr>
          <a:xfrm>
            <a:off x="416689" y="1623790"/>
            <a:ext cx="11357800" cy="4395347"/>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descr="A close up of a sign&#10;&#10;Description automatically generated">
            <a:extLst>
              <a:ext uri="{FF2B5EF4-FFF2-40B4-BE49-F238E27FC236}">
                <a16:creationId xmlns:a16="http://schemas.microsoft.com/office/drawing/2014/main" id="{39901DD2-FEF3-CE49-ABC0-EC945E9941FC}"/>
              </a:ext>
            </a:extLst>
          </p:cNvPr>
          <p:cNvPicPr>
            <a:picLocks noChangeAspect="1"/>
          </p:cNvPicPr>
          <p:nvPr userDrawn="1"/>
        </p:nvPicPr>
        <p:blipFill>
          <a:blip r:embed="rId14"/>
          <a:stretch>
            <a:fillRect/>
          </a:stretch>
        </p:blipFill>
        <p:spPr>
          <a:xfrm>
            <a:off x="11231341" y="264168"/>
            <a:ext cx="361944" cy="428508"/>
          </a:xfrm>
          <a:prstGeom prst="rect">
            <a:avLst/>
          </a:prstGeom>
        </p:spPr>
      </p:pic>
    </p:spTree>
    <p:extLst>
      <p:ext uri="{BB962C8B-B14F-4D97-AF65-F5344CB8AC3E}">
        <p14:creationId xmlns:p14="http://schemas.microsoft.com/office/powerpoint/2010/main" val="356126429"/>
      </p:ext>
    </p:extLst>
  </p:cSld>
  <p:clrMap bg1="lt1" tx1="dk1" bg2="lt2" tx2="dk2" accent1="accent1" accent2="accent2" accent3="accent3" accent4="accent4" accent5="accent5" accent6="accent6" hlink="hlink" folHlink="folHlink"/>
  <p:sldLayoutIdLst>
    <p:sldLayoutId id="2147484099" r:id="rId1"/>
    <p:sldLayoutId id="2147484100" r:id="rId2"/>
    <p:sldLayoutId id="2147484101" r:id="rId3"/>
    <p:sldLayoutId id="2147484102" r:id="rId4"/>
    <p:sldLayoutId id="2147484103" r:id="rId5"/>
    <p:sldLayoutId id="2147484104" r:id="rId6"/>
    <p:sldLayoutId id="2147484105" r:id="rId7"/>
    <p:sldLayoutId id="2147484106" r:id="rId8"/>
    <p:sldLayoutId id="2147484107" r:id="rId9"/>
    <p:sldLayoutId id="2147484108" r:id="rId10"/>
    <p:sldLayoutId id="2147484109" r:id="rId11"/>
  </p:sldLayoutIdLst>
  <p:hf hdr="0" dt="0"/>
  <p:txStyles>
    <p:titleStyle>
      <a:lvl1pPr algn="l" defTabSz="914400" rtl="0" eaLnBrk="1" latinLnBrk="0" hangingPunct="1">
        <a:lnSpc>
          <a:spcPct val="90000"/>
        </a:lnSpc>
        <a:spcBef>
          <a:spcPct val="0"/>
        </a:spcBef>
        <a:buNone/>
        <a:defRPr sz="2400" b="1" kern="1200">
          <a:solidFill>
            <a:schemeClr val="bg1"/>
          </a:solidFill>
          <a:latin typeface="Helvetica" pitchFamily="2" charset="0"/>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400" b="1" kern="1200">
          <a:solidFill>
            <a:schemeClr val="accent2"/>
          </a:solidFill>
          <a:latin typeface="Helvetica" pitchFamily="2" charset="0"/>
          <a:ea typeface="+mn-ea"/>
          <a:cs typeface="+mn-cs"/>
        </a:defRPr>
      </a:lvl1pPr>
      <a:lvl2pPr marL="0" indent="0" algn="l" defTabSz="914400" rtl="0" eaLnBrk="1" latinLnBrk="0" hangingPunct="1">
        <a:lnSpc>
          <a:spcPct val="100000"/>
        </a:lnSpc>
        <a:spcBef>
          <a:spcPts val="0"/>
        </a:spcBef>
        <a:buFont typeface="Arial" panose="020B0604020202020204" pitchFamily="34" charset="0"/>
        <a:buNone/>
        <a:defRPr sz="1400" kern="1200">
          <a:solidFill>
            <a:schemeClr val="tx1"/>
          </a:solidFill>
          <a:latin typeface="Helvetica" pitchFamily="2" charset="0"/>
          <a:ea typeface="+mn-ea"/>
          <a:cs typeface="+mn-cs"/>
        </a:defRPr>
      </a:lvl2pPr>
      <a:lvl3pPr marL="179388" indent="-179388" algn="l" defTabSz="914400" rtl="0" eaLnBrk="1" latinLnBrk="0" hangingPunct="1">
        <a:lnSpc>
          <a:spcPct val="100000"/>
        </a:lnSpc>
        <a:spcBef>
          <a:spcPts val="0"/>
        </a:spcBef>
        <a:buFont typeface="Arial" panose="020B0604020202020204" pitchFamily="34" charset="0"/>
        <a:buChar char="•"/>
        <a:tabLst/>
        <a:defRPr sz="1400" kern="1200">
          <a:solidFill>
            <a:schemeClr val="tx1"/>
          </a:solidFill>
          <a:latin typeface="Helvetica" pitchFamily="2" charset="0"/>
          <a:ea typeface="+mn-ea"/>
          <a:cs typeface="+mn-cs"/>
        </a:defRPr>
      </a:lvl3pPr>
      <a:lvl4pPr marL="357188" indent="-177800" algn="l" defTabSz="914400" rtl="0" eaLnBrk="1" latinLnBrk="0" hangingPunct="1">
        <a:lnSpc>
          <a:spcPct val="100000"/>
        </a:lnSpc>
        <a:spcBef>
          <a:spcPts val="0"/>
        </a:spcBef>
        <a:buFont typeface="Arial" panose="020B0604020202020204" pitchFamily="34" charset="0"/>
        <a:buChar char="•"/>
        <a:tabLst/>
        <a:defRPr sz="1400" kern="1200">
          <a:solidFill>
            <a:schemeClr val="tx1"/>
          </a:solidFill>
          <a:latin typeface="Helvetica" pitchFamily="2" charset="0"/>
          <a:ea typeface="+mn-ea"/>
          <a:cs typeface="+mn-cs"/>
        </a:defRPr>
      </a:lvl4pPr>
      <a:lvl5pPr marL="0" indent="0" algn="l" defTabSz="914400" rtl="0" eaLnBrk="1" latinLnBrk="0" hangingPunct="1">
        <a:lnSpc>
          <a:spcPct val="100000"/>
        </a:lnSpc>
        <a:spcBef>
          <a:spcPts val="0"/>
        </a:spcBef>
        <a:buFont typeface="Arial" panose="020B0604020202020204" pitchFamily="34" charset="0"/>
        <a:buNone/>
        <a:tabLst/>
        <a:defRPr sz="1400" b="1"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61">
          <p15:clr>
            <a:srgbClr val="F26B43"/>
          </p15:clr>
        </p15:guide>
        <p15:guide id="2" pos="261">
          <p15:clr>
            <a:srgbClr val="F26B43"/>
          </p15:clr>
        </p15:guide>
        <p15:guide id="3" pos="7417">
          <p15:clr>
            <a:srgbClr val="F26B43"/>
          </p15:clr>
        </p15:guide>
        <p15:guide id="4" orient="horz" pos="3842">
          <p15:clr>
            <a:srgbClr val="F26B43"/>
          </p15:clr>
        </p15:guide>
        <p15:guide id="5" orient="horz" pos="1627">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A1DBE55-B8B2-C249-831A-150C85A00F78}"/>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337612" y="183199"/>
            <a:ext cx="11425701" cy="1144874"/>
          </a:xfrm>
          <a:prstGeom prst="rect">
            <a:avLst/>
          </a:prstGeom>
        </p:spPr>
      </p:pic>
      <p:sp>
        <p:nvSpPr>
          <p:cNvPr id="2" name="Title Placeholder 1">
            <a:extLst>
              <a:ext uri="{FF2B5EF4-FFF2-40B4-BE49-F238E27FC236}">
                <a16:creationId xmlns:a16="http://schemas.microsoft.com/office/drawing/2014/main" id="{023C648F-B665-8244-B066-6EA74CD4EA0E}"/>
              </a:ext>
            </a:extLst>
          </p:cNvPr>
          <p:cNvSpPr>
            <a:spLocks noGrp="1"/>
          </p:cNvSpPr>
          <p:nvPr>
            <p:ph type="title"/>
          </p:nvPr>
        </p:nvSpPr>
        <p:spPr>
          <a:xfrm>
            <a:off x="558325" y="327071"/>
            <a:ext cx="9895114" cy="359228"/>
          </a:xfrm>
          <a:prstGeom prst="rect">
            <a:avLst/>
          </a:prstGeom>
        </p:spPr>
        <p:txBody>
          <a:bodyPr vert="horz" lIns="0" tIns="0" rIns="0" bIns="0" rtlCol="0" anchor="t" anchorCtr="0">
            <a:noAutofit/>
          </a:bodyPr>
          <a:lstStyle/>
          <a:p>
            <a:r>
              <a:rPr lang="en-US"/>
              <a:t>Click to edit Mast   </a:t>
            </a:r>
          </a:p>
        </p:txBody>
      </p:sp>
      <p:sp>
        <p:nvSpPr>
          <p:cNvPr id="3" name="Text Placeholder 2">
            <a:extLst>
              <a:ext uri="{FF2B5EF4-FFF2-40B4-BE49-F238E27FC236}">
                <a16:creationId xmlns:a16="http://schemas.microsoft.com/office/drawing/2014/main" id="{E91CD53B-3D8E-8840-A7C4-31BB2435A20A}"/>
              </a:ext>
            </a:extLst>
          </p:cNvPr>
          <p:cNvSpPr>
            <a:spLocks noGrp="1"/>
          </p:cNvSpPr>
          <p:nvPr>
            <p:ph type="body" idx="1"/>
          </p:nvPr>
        </p:nvSpPr>
        <p:spPr>
          <a:xfrm>
            <a:off x="416689" y="1623790"/>
            <a:ext cx="11357800" cy="4395347"/>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descr="A close up of a sign&#10;&#10;Description automatically generated">
            <a:extLst>
              <a:ext uri="{FF2B5EF4-FFF2-40B4-BE49-F238E27FC236}">
                <a16:creationId xmlns:a16="http://schemas.microsoft.com/office/drawing/2014/main" id="{39901DD2-FEF3-CE49-ABC0-EC945E9941F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11231341" y="264168"/>
            <a:ext cx="361944" cy="428508"/>
          </a:xfrm>
          <a:prstGeom prst="rect">
            <a:avLst/>
          </a:prstGeom>
        </p:spPr>
      </p:pic>
    </p:spTree>
    <p:extLst>
      <p:ext uri="{BB962C8B-B14F-4D97-AF65-F5344CB8AC3E}">
        <p14:creationId xmlns:p14="http://schemas.microsoft.com/office/powerpoint/2010/main" val="1582810506"/>
      </p:ext>
    </p:extLst>
  </p:cSld>
  <p:clrMap bg1="lt1" tx1="dk1" bg2="lt2" tx2="dk2" accent1="accent1" accent2="accent2" accent3="accent3" accent4="accent4" accent5="accent5" accent6="accent6" hlink="hlink" folHlink="folHlink"/>
  <p:sldLayoutIdLst>
    <p:sldLayoutId id="2147484111" r:id="rId1"/>
    <p:sldLayoutId id="2147484112" r:id="rId2"/>
    <p:sldLayoutId id="2147484113" r:id="rId3"/>
    <p:sldLayoutId id="2147484114" r:id="rId4"/>
    <p:sldLayoutId id="2147484115" r:id="rId5"/>
    <p:sldLayoutId id="2147484116" r:id="rId6"/>
    <p:sldLayoutId id="2147484117" r:id="rId7"/>
    <p:sldLayoutId id="2147484118" r:id="rId8"/>
    <p:sldLayoutId id="2147484119" r:id="rId9"/>
    <p:sldLayoutId id="2147484120" r:id="rId10"/>
    <p:sldLayoutId id="2147484121" r:id="rId11"/>
    <p:sldLayoutId id="2147484122" r:id="rId12"/>
  </p:sldLayoutIdLst>
  <p:hf hdr="0" dt="0"/>
  <p:txStyles>
    <p:titleStyle>
      <a:lvl1pPr algn="l" defTabSz="914400" rtl="0" eaLnBrk="1" latinLnBrk="0" hangingPunct="1">
        <a:lnSpc>
          <a:spcPct val="90000"/>
        </a:lnSpc>
        <a:spcBef>
          <a:spcPct val="0"/>
        </a:spcBef>
        <a:buNone/>
        <a:defRPr sz="2400" b="1" kern="1200">
          <a:solidFill>
            <a:schemeClr val="bg1"/>
          </a:solidFill>
          <a:latin typeface="Helvetica" pitchFamily="2" charset="0"/>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400" b="1" kern="1200">
          <a:solidFill>
            <a:schemeClr val="accent2"/>
          </a:solidFill>
          <a:latin typeface="Helvetica" pitchFamily="2" charset="0"/>
          <a:ea typeface="+mn-ea"/>
          <a:cs typeface="+mn-cs"/>
        </a:defRPr>
      </a:lvl1pPr>
      <a:lvl2pPr marL="0" indent="0" algn="l" defTabSz="914400" rtl="0" eaLnBrk="1" latinLnBrk="0" hangingPunct="1">
        <a:lnSpc>
          <a:spcPct val="100000"/>
        </a:lnSpc>
        <a:spcBef>
          <a:spcPts val="0"/>
        </a:spcBef>
        <a:buFont typeface="Arial" panose="020B0604020202020204" pitchFamily="34" charset="0"/>
        <a:buNone/>
        <a:defRPr sz="1400" kern="1200">
          <a:solidFill>
            <a:schemeClr val="tx1"/>
          </a:solidFill>
          <a:latin typeface="Helvetica" pitchFamily="2" charset="0"/>
          <a:ea typeface="+mn-ea"/>
          <a:cs typeface="+mn-cs"/>
        </a:defRPr>
      </a:lvl2pPr>
      <a:lvl3pPr marL="179388" indent="-179388" algn="l" defTabSz="914400" rtl="0" eaLnBrk="1" latinLnBrk="0" hangingPunct="1">
        <a:lnSpc>
          <a:spcPct val="100000"/>
        </a:lnSpc>
        <a:spcBef>
          <a:spcPts val="0"/>
        </a:spcBef>
        <a:buFont typeface="Arial" panose="020B0604020202020204" pitchFamily="34" charset="0"/>
        <a:buChar char="•"/>
        <a:tabLst/>
        <a:defRPr sz="1400" kern="1200">
          <a:solidFill>
            <a:schemeClr val="tx1"/>
          </a:solidFill>
          <a:latin typeface="Helvetica" pitchFamily="2" charset="0"/>
          <a:ea typeface="+mn-ea"/>
          <a:cs typeface="+mn-cs"/>
        </a:defRPr>
      </a:lvl3pPr>
      <a:lvl4pPr marL="357188" indent="-177800" algn="l" defTabSz="914400" rtl="0" eaLnBrk="1" latinLnBrk="0" hangingPunct="1">
        <a:lnSpc>
          <a:spcPct val="100000"/>
        </a:lnSpc>
        <a:spcBef>
          <a:spcPts val="0"/>
        </a:spcBef>
        <a:buFont typeface="Arial" panose="020B0604020202020204" pitchFamily="34" charset="0"/>
        <a:buChar char="•"/>
        <a:tabLst/>
        <a:defRPr sz="1400" kern="1200">
          <a:solidFill>
            <a:schemeClr val="tx1"/>
          </a:solidFill>
          <a:latin typeface="Helvetica" pitchFamily="2" charset="0"/>
          <a:ea typeface="+mn-ea"/>
          <a:cs typeface="+mn-cs"/>
        </a:defRPr>
      </a:lvl4pPr>
      <a:lvl5pPr marL="0" indent="0" algn="l" defTabSz="914400" rtl="0" eaLnBrk="1" latinLnBrk="0" hangingPunct="1">
        <a:lnSpc>
          <a:spcPct val="100000"/>
        </a:lnSpc>
        <a:spcBef>
          <a:spcPts val="0"/>
        </a:spcBef>
        <a:buFont typeface="Arial" panose="020B0604020202020204" pitchFamily="34" charset="0"/>
        <a:buNone/>
        <a:tabLst/>
        <a:defRPr sz="1400" b="1"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61">
          <p15:clr>
            <a:srgbClr val="F26B43"/>
          </p15:clr>
        </p15:guide>
        <p15:guide id="2" pos="261">
          <p15:clr>
            <a:srgbClr val="F26B43"/>
          </p15:clr>
        </p15:guide>
        <p15:guide id="3" pos="7417">
          <p15:clr>
            <a:srgbClr val="F26B43"/>
          </p15:clr>
        </p15:guide>
        <p15:guide id="4" orient="horz" pos="3842">
          <p15:clr>
            <a:srgbClr val="F26B43"/>
          </p15:clr>
        </p15:guide>
        <p15:guide id="5" orient="horz" pos="1627">
          <p15:clr>
            <a:srgbClr val="F26B43"/>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18"/>
          <a:stretch>
            <a:fillRect/>
          </a:stretch>
        </p:blipFill>
        <p:spPr>
          <a:xfrm>
            <a:off x="0" y="5816600"/>
            <a:ext cx="12192000" cy="1041400"/>
          </a:xfrm>
          <a:prstGeom prst="rect">
            <a:avLst/>
          </a:prstGeom>
        </p:spPr>
      </p:pic>
    </p:spTree>
    <p:extLst>
      <p:ext uri="{BB962C8B-B14F-4D97-AF65-F5344CB8AC3E}">
        <p14:creationId xmlns:p14="http://schemas.microsoft.com/office/powerpoint/2010/main" val="1519084119"/>
      </p:ext>
    </p:extLst>
  </p:cSld>
  <p:clrMap bg1="lt1" tx1="dk1" bg2="lt2" tx2="dk2" accent1="accent1" accent2="accent2" accent3="accent3" accent4="accent4" accent5="accent5" accent6="accent6" hlink="hlink" folHlink="folHlink"/>
  <p:sldLayoutIdLst>
    <p:sldLayoutId id="2147484160" r:id="rId1"/>
    <p:sldLayoutId id="2147484161" r:id="rId2"/>
    <p:sldLayoutId id="2147484162" r:id="rId3"/>
    <p:sldLayoutId id="2147484163" r:id="rId4"/>
    <p:sldLayoutId id="2147484164" r:id="rId5"/>
    <p:sldLayoutId id="2147484165" r:id="rId6"/>
    <p:sldLayoutId id="2147484166" r:id="rId7"/>
    <p:sldLayoutId id="2147484167" r:id="rId8"/>
    <p:sldLayoutId id="2147484168" r:id="rId9"/>
    <p:sldLayoutId id="2147484169" r:id="rId10"/>
    <p:sldLayoutId id="2147484170" r:id="rId11"/>
    <p:sldLayoutId id="2147484171" r:id="rId12"/>
    <p:sldLayoutId id="2147484172" r:id="rId13"/>
    <p:sldLayoutId id="2147484173" r:id="rId14"/>
    <p:sldLayoutId id="2147484174" r:id="rId15"/>
    <p:sldLayoutId id="2147484175" r:id="rId16"/>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2351040"/>
      </p:ext>
    </p:extLst>
  </p:cSld>
  <p:clrMap bg1="lt1" tx1="dk1" bg2="lt2" tx2="dk2" accent1="accent1" accent2="accent2" accent3="accent3" accent4="accent4" accent5="accent5" accent6="accent6" hlink="hlink" folHlink="folHlink"/>
  <p:sldLayoutIdLst>
    <p:sldLayoutId id="2147484178" r:id="rId1"/>
    <p:sldLayoutId id="2147484179" r:id="rId2"/>
    <p:sldLayoutId id="2147484180" r:id="rId3"/>
    <p:sldLayoutId id="2147484181" r:id="rId4"/>
    <p:sldLayoutId id="2147484182" r:id="rId5"/>
    <p:sldLayoutId id="2147484183" r:id="rId6"/>
    <p:sldLayoutId id="2147484184" r:id="rId7"/>
    <p:sldLayoutId id="2147484185" r:id="rId8"/>
    <p:sldLayoutId id="2147484186" r:id="rId9"/>
    <p:sldLayoutId id="2147484187" r:id="rId10"/>
    <p:sldLayoutId id="2147484188" r:id="rId11"/>
    <p:sldLayoutId id="2147484189" r:id="rId12"/>
    <p:sldLayoutId id="2147484190" r:id="rId13"/>
    <p:sldLayoutId id="2147484191" r:id="rId14"/>
    <p:sldLayoutId id="2147484192" r:id="rId15"/>
    <p:sldLayoutId id="2147484193" r:id="rId16"/>
    <p:sldLayoutId id="2147484194" r:id="rId17"/>
    <p:sldLayoutId id="2147484195" r:id="rId18"/>
    <p:sldLayoutId id="2147484196" r:id="rId19"/>
    <p:sldLayoutId id="2147484197" r:id="rId20"/>
    <p:sldLayoutId id="2147484198" r:id="rId21"/>
    <p:sldLayoutId id="2147484199" r:id="rId22"/>
    <p:sldLayoutId id="2147484200" r:id="rId23"/>
    <p:sldLayoutId id="2147484201" r:id="rId24"/>
    <p:sldLayoutId id="2147484202" r:id="rId25"/>
    <p:sldLayoutId id="2147484203" r:id="rId26"/>
    <p:sldLayoutId id="2147484204" r:id="rId27"/>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2790" name="Rectangle 5"/>
          <p:cNvSpPr>
            <a:spLocks noGrp="1" noChangeArrowheads="1"/>
          </p:cNvSpPr>
          <p:nvPr>
            <p:ph type="title"/>
          </p:nvPr>
        </p:nvSpPr>
        <p:spPr bwMode="auto">
          <a:xfrm>
            <a:off x="430373" y="356765"/>
            <a:ext cx="11329827" cy="574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lvl="0"/>
            <a:r>
              <a:rPr lang="en-US"/>
              <a:t>Click to edit Master title style</a:t>
            </a:r>
            <a:endParaRPr lang="en-GB"/>
          </a:p>
        </p:txBody>
      </p:sp>
      <p:sp>
        <p:nvSpPr>
          <p:cNvPr id="32791" name="Rectangle 3"/>
          <p:cNvSpPr>
            <a:spLocks noGrp="1" noChangeArrowheads="1"/>
          </p:cNvSpPr>
          <p:nvPr>
            <p:ph type="body" idx="1"/>
          </p:nvPr>
        </p:nvSpPr>
        <p:spPr bwMode="auto">
          <a:xfrm>
            <a:off x="430374" y="1411818"/>
            <a:ext cx="11331253" cy="480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GB"/>
              <a:t>Heading 1</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Eighth level</a:t>
            </a:r>
          </a:p>
          <a:p>
            <a:pPr lvl="8"/>
            <a:r>
              <a:rPr lang="en-GB"/>
              <a:t>Ninth level</a:t>
            </a:r>
          </a:p>
        </p:txBody>
      </p:sp>
      <p:sp>
        <p:nvSpPr>
          <p:cNvPr id="7" name="Slide Number Placeholder 5"/>
          <p:cNvSpPr txBox="1">
            <a:spLocks/>
          </p:cNvSpPr>
          <p:nvPr/>
        </p:nvSpPr>
        <p:spPr>
          <a:xfrm>
            <a:off x="11049250" y="6320502"/>
            <a:ext cx="712377" cy="225767"/>
          </a:xfrm>
          <a:prstGeom prst="rect">
            <a:avLst/>
          </a:prstGeom>
        </p:spPr>
        <p:txBody>
          <a:bodyPr wrap="square" lIns="0" tIns="0" rIns="0" bIns="0" anchor="b">
            <a:spAutoFit/>
          </a:bodyPr>
          <a:lstStyle>
            <a:defPPr>
              <a:defRPr lang="en-GB"/>
            </a:defPPr>
            <a:lvl1pPr algn="r" rtl="0" fontAlgn="base">
              <a:spcBef>
                <a:spcPct val="0"/>
              </a:spcBef>
              <a:spcAft>
                <a:spcPct val="0"/>
              </a:spcAft>
              <a:defRPr lang="en-GB" sz="1000" b="0" kern="1200" smtClean="0">
                <a:solidFill>
                  <a:schemeClr val="tx1"/>
                </a:solidFill>
                <a:latin typeface="+mn-lt"/>
                <a:ea typeface="+mn-ea"/>
                <a:cs typeface="+mn-cs"/>
              </a:defRPr>
            </a:lvl1pPr>
            <a:lvl2pPr marL="609539" algn="l" rtl="0" fontAlgn="base">
              <a:spcBef>
                <a:spcPct val="0"/>
              </a:spcBef>
              <a:spcAft>
                <a:spcPct val="0"/>
              </a:spcAft>
              <a:defRPr sz="3700" b="1" kern="1200">
                <a:solidFill>
                  <a:srgbClr val="0079C1"/>
                </a:solidFill>
                <a:latin typeface="Arial" charset="0"/>
                <a:ea typeface="ＭＳ Ｐゴシック" pitchFamily="48" charset="-128"/>
                <a:cs typeface="+mn-cs"/>
              </a:defRPr>
            </a:lvl2pPr>
            <a:lvl3pPr marL="1219080" algn="l" rtl="0" fontAlgn="base">
              <a:spcBef>
                <a:spcPct val="0"/>
              </a:spcBef>
              <a:spcAft>
                <a:spcPct val="0"/>
              </a:spcAft>
              <a:defRPr sz="3700" b="1" kern="1200">
                <a:solidFill>
                  <a:srgbClr val="0079C1"/>
                </a:solidFill>
                <a:latin typeface="Arial" charset="0"/>
                <a:ea typeface="ＭＳ Ｐゴシック" pitchFamily="48" charset="-128"/>
                <a:cs typeface="+mn-cs"/>
              </a:defRPr>
            </a:lvl3pPr>
            <a:lvl4pPr marL="1828618" algn="l" rtl="0" fontAlgn="base">
              <a:spcBef>
                <a:spcPct val="0"/>
              </a:spcBef>
              <a:spcAft>
                <a:spcPct val="0"/>
              </a:spcAft>
              <a:defRPr sz="3700" b="1" kern="1200">
                <a:solidFill>
                  <a:srgbClr val="0079C1"/>
                </a:solidFill>
                <a:latin typeface="Arial" charset="0"/>
                <a:ea typeface="ＭＳ Ｐゴシック" pitchFamily="48" charset="-128"/>
                <a:cs typeface="+mn-cs"/>
              </a:defRPr>
            </a:lvl4pPr>
            <a:lvl5pPr marL="2438158" algn="l" rtl="0" fontAlgn="base">
              <a:spcBef>
                <a:spcPct val="0"/>
              </a:spcBef>
              <a:spcAft>
                <a:spcPct val="0"/>
              </a:spcAft>
              <a:defRPr sz="3700" b="1" kern="1200">
                <a:solidFill>
                  <a:srgbClr val="0079C1"/>
                </a:solidFill>
                <a:latin typeface="Arial" charset="0"/>
                <a:ea typeface="ＭＳ Ｐゴシック" pitchFamily="48" charset="-128"/>
                <a:cs typeface="+mn-cs"/>
              </a:defRPr>
            </a:lvl5pPr>
            <a:lvl6pPr marL="3047696" algn="l" defTabSz="1219080" rtl="0" eaLnBrk="1" latinLnBrk="0" hangingPunct="1">
              <a:defRPr sz="3700" b="1" kern="1200">
                <a:solidFill>
                  <a:srgbClr val="0079C1"/>
                </a:solidFill>
                <a:latin typeface="Arial" charset="0"/>
                <a:ea typeface="ＭＳ Ｐゴシック" pitchFamily="48" charset="-128"/>
                <a:cs typeface="+mn-cs"/>
              </a:defRPr>
            </a:lvl6pPr>
            <a:lvl7pPr marL="3657235" algn="l" defTabSz="1219080" rtl="0" eaLnBrk="1" latinLnBrk="0" hangingPunct="1">
              <a:defRPr sz="3700" b="1" kern="1200">
                <a:solidFill>
                  <a:srgbClr val="0079C1"/>
                </a:solidFill>
                <a:latin typeface="Arial" charset="0"/>
                <a:ea typeface="ＭＳ Ｐゴシック" pitchFamily="48" charset="-128"/>
                <a:cs typeface="+mn-cs"/>
              </a:defRPr>
            </a:lvl7pPr>
            <a:lvl8pPr marL="4266773" algn="l" defTabSz="1219080" rtl="0" eaLnBrk="1" latinLnBrk="0" hangingPunct="1">
              <a:defRPr sz="3700" b="1" kern="1200">
                <a:solidFill>
                  <a:srgbClr val="0079C1"/>
                </a:solidFill>
                <a:latin typeface="Arial" charset="0"/>
                <a:ea typeface="ＭＳ Ｐゴシック" pitchFamily="48" charset="-128"/>
                <a:cs typeface="+mn-cs"/>
              </a:defRPr>
            </a:lvl8pPr>
            <a:lvl9pPr marL="4876313" algn="l" defTabSz="1219080" rtl="0" eaLnBrk="1" latinLnBrk="0" hangingPunct="1">
              <a:defRPr sz="3700" b="1" kern="1200">
                <a:solidFill>
                  <a:srgbClr val="0079C1"/>
                </a:solidFill>
                <a:latin typeface="Arial" charset="0"/>
                <a:ea typeface="ＭＳ Ｐゴシック" pitchFamily="48" charset="-128"/>
                <a:cs typeface="+mn-cs"/>
              </a:defRPr>
            </a:lvl9pPr>
          </a:lstStyle>
          <a:p>
            <a:fld id="{C765D33F-A874-457A-8BB6-233806FE7182}" type="slidenum">
              <a:rPr lang="en-GB" sz="1467" smtClean="0">
                <a:solidFill>
                  <a:schemeClr val="accent1"/>
                </a:solidFill>
              </a:rPr>
              <a:pPr/>
              <a:t>‹#›</a:t>
            </a:fld>
            <a:endParaRPr lang="en-GB" sz="1467">
              <a:solidFill>
                <a:schemeClr val="accent1"/>
              </a:solidFill>
            </a:endParaRPr>
          </a:p>
        </p:txBody>
      </p:sp>
      <p:sp>
        <p:nvSpPr>
          <p:cNvPr id="2" name="Footer Placeholder 1">
            <a:extLst>
              <a:ext uri="{FF2B5EF4-FFF2-40B4-BE49-F238E27FC236}">
                <a16:creationId xmlns:a16="http://schemas.microsoft.com/office/drawing/2014/main" id="{DB12DA87-6564-4220-A5E6-DF04389D5C72}"/>
              </a:ext>
            </a:extLst>
          </p:cNvPr>
          <p:cNvSpPr>
            <a:spLocks noGrp="1"/>
          </p:cNvSpPr>
          <p:nvPr>
            <p:ph type="ftr" sz="quarter" idx="3"/>
          </p:nvPr>
        </p:nvSpPr>
        <p:spPr>
          <a:xfrm>
            <a:off x="1646451" y="6320502"/>
            <a:ext cx="9593887" cy="225767"/>
          </a:xfrm>
          <a:prstGeom prst="rect">
            <a:avLst/>
          </a:prstGeom>
        </p:spPr>
        <p:txBody>
          <a:bodyPr wrap="square" lIns="0" tIns="0" rIns="0" bIns="0" anchor="b">
            <a:spAutoFit/>
          </a:bodyPr>
          <a:lstStyle>
            <a:lvl1pPr algn="l">
              <a:defRPr lang="en-GB" sz="1467" b="0" dirty="0">
                <a:solidFill>
                  <a:schemeClr val="accent1"/>
                </a:solidFill>
                <a:latin typeface="+mn-lt"/>
                <a:ea typeface="+mn-ea"/>
              </a:defRPr>
            </a:lvl1pPr>
          </a:lstStyle>
          <a:p>
            <a:pPr>
              <a:tabLst>
                <a:tab pos="1318651" algn="l"/>
              </a:tabLst>
            </a:pPr>
            <a:r>
              <a:rPr lang="fr-FR"/>
              <a:t>| [Insert document title] | [Insert date]</a:t>
            </a:r>
          </a:p>
        </p:txBody>
      </p:sp>
      <p:sp>
        <p:nvSpPr>
          <p:cNvPr id="6" name="Footer Placeholder 1">
            <a:extLst>
              <a:ext uri="{FF2B5EF4-FFF2-40B4-BE49-F238E27FC236}">
                <a16:creationId xmlns:a16="http://schemas.microsoft.com/office/drawing/2014/main" id="{5595E345-7284-4667-AC5E-016E8BC22574}"/>
              </a:ext>
            </a:extLst>
          </p:cNvPr>
          <p:cNvSpPr txBox="1">
            <a:spLocks/>
          </p:cNvSpPr>
          <p:nvPr userDrawn="1"/>
        </p:nvSpPr>
        <p:spPr>
          <a:xfrm>
            <a:off x="430374" y="6320501"/>
            <a:ext cx="1216077" cy="225767"/>
          </a:xfrm>
          <a:prstGeom prst="rect">
            <a:avLst/>
          </a:prstGeom>
        </p:spPr>
        <p:txBody>
          <a:bodyPr wrap="square" lIns="0" tIns="0" rIns="0" bIns="0" anchor="b">
            <a:spAutoFit/>
          </a:bodyPr>
          <a:lstStyle>
            <a:defPPr>
              <a:defRPr lang="en-GB"/>
            </a:defPPr>
            <a:lvl1pPr algn="l" rtl="0" fontAlgn="base">
              <a:spcBef>
                <a:spcPct val="0"/>
              </a:spcBef>
              <a:spcAft>
                <a:spcPct val="0"/>
              </a:spcAft>
              <a:defRPr lang="en-GB" sz="1100" b="0" kern="1200" dirty="0">
                <a:solidFill>
                  <a:schemeClr val="accent1"/>
                </a:solidFill>
                <a:latin typeface="+mn-lt"/>
                <a:ea typeface="+mn-ea"/>
                <a:cs typeface="+mn-cs"/>
              </a:defRPr>
            </a:lvl1pPr>
            <a:lvl2pPr marL="609539" algn="l" rtl="0" fontAlgn="base">
              <a:spcBef>
                <a:spcPct val="0"/>
              </a:spcBef>
              <a:spcAft>
                <a:spcPct val="0"/>
              </a:spcAft>
              <a:defRPr sz="3700" b="1" kern="1200">
                <a:solidFill>
                  <a:srgbClr val="0079C1"/>
                </a:solidFill>
                <a:latin typeface="Arial" charset="0"/>
                <a:ea typeface="ＭＳ Ｐゴシック" pitchFamily="48" charset="-128"/>
                <a:cs typeface="+mn-cs"/>
              </a:defRPr>
            </a:lvl2pPr>
            <a:lvl3pPr marL="1219080" algn="l" rtl="0" fontAlgn="base">
              <a:spcBef>
                <a:spcPct val="0"/>
              </a:spcBef>
              <a:spcAft>
                <a:spcPct val="0"/>
              </a:spcAft>
              <a:defRPr sz="3700" b="1" kern="1200">
                <a:solidFill>
                  <a:srgbClr val="0079C1"/>
                </a:solidFill>
                <a:latin typeface="Arial" charset="0"/>
                <a:ea typeface="ＭＳ Ｐゴシック" pitchFamily="48" charset="-128"/>
                <a:cs typeface="+mn-cs"/>
              </a:defRPr>
            </a:lvl3pPr>
            <a:lvl4pPr marL="1828618" algn="l" rtl="0" fontAlgn="base">
              <a:spcBef>
                <a:spcPct val="0"/>
              </a:spcBef>
              <a:spcAft>
                <a:spcPct val="0"/>
              </a:spcAft>
              <a:defRPr sz="3700" b="1" kern="1200">
                <a:solidFill>
                  <a:srgbClr val="0079C1"/>
                </a:solidFill>
                <a:latin typeface="Arial" charset="0"/>
                <a:ea typeface="ＭＳ Ｐゴシック" pitchFamily="48" charset="-128"/>
                <a:cs typeface="+mn-cs"/>
              </a:defRPr>
            </a:lvl4pPr>
            <a:lvl5pPr marL="2438158" algn="l" rtl="0" fontAlgn="base">
              <a:spcBef>
                <a:spcPct val="0"/>
              </a:spcBef>
              <a:spcAft>
                <a:spcPct val="0"/>
              </a:spcAft>
              <a:defRPr sz="3700" b="1" kern="1200">
                <a:solidFill>
                  <a:srgbClr val="0079C1"/>
                </a:solidFill>
                <a:latin typeface="Arial" charset="0"/>
                <a:ea typeface="ＭＳ Ｐゴシック" pitchFamily="48" charset="-128"/>
                <a:cs typeface="+mn-cs"/>
              </a:defRPr>
            </a:lvl5pPr>
            <a:lvl6pPr marL="3047696" algn="l" defTabSz="1219080" rtl="0" eaLnBrk="1" latinLnBrk="0" hangingPunct="1">
              <a:defRPr sz="3700" b="1" kern="1200">
                <a:solidFill>
                  <a:srgbClr val="0079C1"/>
                </a:solidFill>
                <a:latin typeface="Arial" charset="0"/>
                <a:ea typeface="ＭＳ Ｐゴシック" pitchFamily="48" charset="-128"/>
                <a:cs typeface="+mn-cs"/>
              </a:defRPr>
            </a:lvl6pPr>
            <a:lvl7pPr marL="3657235" algn="l" defTabSz="1219080" rtl="0" eaLnBrk="1" latinLnBrk="0" hangingPunct="1">
              <a:defRPr sz="3700" b="1" kern="1200">
                <a:solidFill>
                  <a:srgbClr val="0079C1"/>
                </a:solidFill>
                <a:latin typeface="Arial" charset="0"/>
                <a:ea typeface="ＭＳ Ｐゴシック" pitchFamily="48" charset="-128"/>
                <a:cs typeface="+mn-cs"/>
              </a:defRPr>
            </a:lvl7pPr>
            <a:lvl8pPr marL="4266773" algn="l" defTabSz="1219080" rtl="0" eaLnBrk="1" latinLnBrk="0" hangingPunct="1">
              <a:defRPr sz="3700" b="1" kern="1200">
                <a:solidFill>
                  <a:srgbClr val="0079C1"/>
                </a:solidFill>
                <a:latin typeface="Arial" charset="0"/>
                <a:ea typeface="ＭＳ Ｐゴシック" pitchFamily="48" charset="-128"/>
                <a:cs typeface="+mn-cs"/>
              </a:defRPr>
            </a:lvl8pPr>
            <a:lvl9pPr marL="4876313" algn="l" defTabSz="1219080" rtl="0" eaLnBrk="1" latinLnBrk="0" hangingPunct="1">
              <a:defRPr sz="3700" b="1" kern="1200">
                <a:solidFill>
                  <a:srgbClr val="0079C1"/>
                </a:solidFill>
                <a:latin typeface="Arial" charset="0"/>
                <a:ea typeface="ＭＳ Ｐゴシック" pitchFamily="48" charset="-128"/>
                <a:cs typeface="+mn-cs"/>
              </a:defRPr>
            </a:lvl9pPr>
          </a:lstStyle>
          <a:p>
            <a:pPr>
              <a:tabLst>
                <a:tab pos="1318651" algn="l"/>
              </a:tabLst>
            </a:pPr>
            <a:r>
              <a:rPr lang="en-GB" sz="1467" b="1"/>
              <a:t>National Grid </a:t>
            </a:r>
          </a:p>
        </p:txBody>
      </p:sp>
    </p:spTree>
    <p:extLst>
      <p:ext uri="{BB962C8B-B14F-4D97-AF65-F5344CB8AC3E}">
        <p14:creationId xmlns:p14="http://schemas.microsoft.com/office/powerpoint/2010/main" val="1449073646"/>
      </p:ext>
    </p:extLst>
  </p:cSld>
  <p:clrMap bg1="lt1" tx1="dk1" bg2="lt2" tx2="dk2" accent1="accent1" accent2="accent2" accent3="accent3" accent4="accent4" accent5="accent5" accent6="accent6" hlink="hlink" folHlink="folHlink"/>
  <p:sldLayoutIdLst>
    <p:sldLayoutId id="2147484255" r:id="rId1"/>
    <p:sldLayoutId id="2147484256" r:id="rId2"/>
    <p:sldLayoutId id="2147484257" r:id="rId3"/>
    <p:sldLayoutId id="2147484258" r:id="rId4"/>
    <p:sldLayoutId id="2147484259" r:id="rId5"/>
    <p:sldLayoutId id="2147484260" r:id="rId6"/>
    <p:sldLayoutId id="2147484261" r:id="rId7"/>
    <p:sldLayoutId id="2147484262" r:id="rId8"/>
    <p:sldLayoutId id="2147484263" r:id="rId9"/>
    <p:sldLayoutId id="2147484264" r:id="rId10"/>
    <p:sldLayoutId id="2147484265" r:id="rId11"/>
    <p:sldLayoutId id="2147484266" r:id="rId12"/>
    <p:sldLayoutId id="2147484267" r:id="rId13"/>
    <p:sldLayoutId id="2147484268" r:id="rId14"/>
    <p:sldLayoutId id="2147484269" r:id="rId15"/>
    <p:sldLayoutId id="2147484270" r:id="rId16"/>
    <p:sldLayoutId id="2147484271" r:id="rId17"/>
    <p:sldLayoutId id="2147484272" r:id="rId18"/>
    <p:sldLayoutId id="2147484273" r:id="rId19"/>
    <p:sldLayoutId id="2147484274" r:id="rId20"/>
    <p:sldLayoutId id="2147484275" r:id="rId21"/>
    <p:sldLayoutId id="2147484276" r:id="rId22"/>
    <p:sldLayoutId id="2147484277" r:id="rId23"/>
    <p:sldLayoutId id="2147484278" r:id="rId24"/>
  </p:sldLayoutIdLst>
  <p:transition>
    <p:fade/>
  </p:transition>
  <p:hf sldNum="0" hdr="0" dt="0"/>
  <p:txStyles>
    <p:titleStyle>
      <a:lvl1pPr algn="l" rtl="0" eaLnBrk="1" fontAlgn="base" hangingPunct="1">
        <a:spcBef>
          <a:spcPct val="0"/>
        </a:spcBef>
        <a:spcAft>
          <a:spcPct val="0"/>
        </a:spcAft>
        <a:defRPr sz="3200" b="1">
          <a:solidFill>
            <a:schemeClr val="accent1"/>
          </a:solidFill>
          <a:latin typeface="+mj-lt"/>
          <a:ea typeface="+mj-ea"/>
          <a:cs typeface="+mj-cs"/>
        </a:defRPr>
      </a:lvl1pPr>
      <a:lvl2pPr algn="l" rtl="0" eaLnBrk="1" fontAlgn="base" hangingPunct="1">
        <a:spcBef>
          <a:spcPct val="0"/>
        </a:spcBef>
        <a:spcAft>
          <a:spcPct val="0"/>
        </a:spcAft>
        <a:defRPr sz="2800" b="1">
          <a:solidFill>
            <a:srgbClr val="0079C1"/>
          </a:solidFill>
          <a:latin typeface="Arial" charset="0"/>
          <a:ea typeface="ＭＳ Ｐゴシック" pitchFamily="48" charset="-128"/>
        </a:defRPr>
      </a:lvl2pPr>
      <a:lvl3pPr algn="l" rtl="0" eaLnBrk="1" fontAlgn="base" hangingPunct="1">
        <a:spcBef>
          <a:spcPct val="0"/>
        </a:spcBef>
        <a:spcAft>
          <a:spcPct val="0"/>
        </a:spcAft>
        <a:defRPr sz="2800" b="1">
          <a:solidFill>
            <a:srgbClr val="0079C1"/>
          </a:solidFill>
          <a:latin typeface="Arial" charset="0"/>
          <a:ea typeface="ＭＳ Ｐゴシック" pitchFamily="48" charset="-128"/>
        </a:defRPr>
      </a:lvl3pPr>
      <a:lvl4pPr algn="l" rtl="0" eaLnBrk="1" fontAlgn="base" hangingPunct="1">
        <a:spcBef>
          <a:spcPct val="0"/>
        </a:spcBef>
        <a:spcAft>
          <a:spcPct val="0"/>
        </a:spcAft>
        <a:defRPr sz="2800" b="1">
          <a:solidFill>
            <a:srgbClr val="0079C1"/>
          </a:solidFill>
          <a:latin typeface="Arial" charset="0"/>
          <a:ea typeface="ＭＳ Ｐゴシック" pitchFamily="48" charset="-128"/>
        </a:defRPr>
      </a:lvl4pPr>
      <a:lvl5pPr algn="l" rtl="0" eaLnBrk="1" fontAlgn="base" hangingPunct="1">
        <a:spcBef>
          <a:spcPct val="0"/>
        </a:spcBef>
        <a:spcAft>
          <a:spcPct val="0"/>
        </a:spcAft>
        <a:defRPr sz="2800" b="1">
          <a:solidFill>
            <a:srgbClr val="0079C1"/>
          </a:solidFill>
          <a:latin typeface="Arial" charset="0"/>
          <a:ea typeface="ＭＳ Ｐゴシック" pitchFamily="48" charset="-128"/>
        </a:defRPr>
      </a:lvl5pPr>
      <a:lvl6pPr marL="457143" algn="l" rtl="0" eaLnBrk="1" fontAlgn="base" hangingPunct="1">
        <a:spcBef>
          <a:spcPct val="0"/>
        </a:spcBef>
        <a:spcAft>
          <a:spcPct val="0"/>
        </a:spcAft>
        <a:defRPr sz="2800" b="1">
          <a:solidFill>
            <a:srgbClr val="0079C1"/>
          </a:solidFill>
          <a:latin typeface="Arial" charset="0"/>
          <a:ea typeface="ＭＳ Ｐゴシック" pitchFamily="48" charset="-128"/>
        </a:defRPr>
      </a:lvl6pPr>
      <a:lvl7pPr marL="914286" algn="l" rtl="0" eaLnBrk="1" fontAlgn="base" hangingPunct="1">
        <a:spcBef>
          <a:spcPct val="0"/>
        </a:spcBef>
        <a:spcAft>
          <a:spcPct val="0"/>
        </a:spcAft>
        <a:defRPr sz="2800" b="1">
          <a:solidFill>
            <a:srgbClr val="0079C1"/>
          </a:solidFill>
          <a:latin typeface="Arial" charset="0"/>
          <a:ea typeface="ＭＳ Ｐゴシック" pitchFamily="48" charset="-128"/>
        </a:defRPr>
      </a:lvl7pPr>
      <a:lvl8pPr marL="1371430" algn="l" rtl="0" eaLnBrk="1" fontAlgn="base" hangingPunct="1">
        <a:spcBef>
          <a:spcPct val="0"/>
        </a:spcBef>
        <a:spcAft>
          <a:spcPct val="0"/>
        </a:spcAft>
        <a:defRPr sz="2800" b="1">
          <a:solidFill>
            <a:srgbClr val="0079C1"/>
          </a:solidFill>
          <a:latin typeface="Arial" charset="0"/>
          <a:ea typeface="ＭＳ Ｐゴシック" pitchFamily="48" charset="-128"/>
        </a:defRPr>
      </a:lvl8pPr>
      <a:lvl9pPr marL="1828573" algn="l" rtl="0" eaLnBrk="1" fontAlgn="base" hangingPunct="1">
        <a:spcBef>
          <a:spcPct val="0"/>
        </a:spcBef>
        <a:spcAft>
          <a:spcPct val="0"/>
        </a:spcAft>
        <a:defRPr sz="2800" b="1">
          <a:solidFill>
            <a:srgbClr val="0079C1"/>
          </a:solidFill>
          <a:latin typeface="Arial" charset="0"/>
          <a:ea typeface="ＭＳ Ｐゴシック" pitchFamily="48" charset="-128"/>
        </a:defRPr>
      </a:lvl9pPr>
    </p:titleStyle>
    <p:bodyStyle>
      <a:lvl1pPr marL="0" indent="0" algn="l" rtl="0" eaLnBrk="1" fontAlgn="base" hangingPunct="1">
        <a:spcBef>
          <a:spcPct val="0"/>
        </a:spcBef>
        <a:spcAft>
          <a:spcPts val="1600"/>
        </a:spcAft>
        <a:buClr>
          <a:schemeClr val="tx1"/>
        </a:buClr>
        <a:buFontTx/>
        <a:buNone/>
        <a:defRPr sz="2400" b="1">
          <a:solidFill>
            <a:schemeClr val="accent1"/>
          </a:solidFill>
          <a:latin typeface="+mn-lt"/>
          <a:ea typeface="+mn-ea"/>
          <a:cs typeface="+mn-cs"/>
        </a:defRPr>
      </a:lvl1pPr>
      <a:lvl2pPr marL="0" indent="0" algn="l" rtl="0" eaLnBrk="1" fontAlgn="base" hangingPunct="1">
        <a:spcBef>
          <a:spcPct val="0"/>
        </a:spcBef>
        <a:spcAft>
          <a:spcPts val="1600"/>
        </a:spcAft>
        <a:buClr>
          <a:schemeClr val="tx1"/>
        </a:buClr>
        <a:buFontTx/>
        <a:buNone/>
        <a:defRPr sz="2133">
          <a:solidFill>
            <a:schemeClr val="tx1"/>
          </a:solidFill>
          <a:latin typeface="+mn-lt"/>
          <a:ea typeface="+mn-ea"/>
        </a:defRPr>
      </a:lvl2pPr>
      <a:lvl3pPr marL="359991" indent="-359991" algn="l" rtl="0" eaLnBrk="1" fontAlgn="base" hangingPunct="1">
        <a:spcBef>
          <a:spcPct val="0"/>
        </a:spcBef>
        <a:spcAft>
          <a:spcPts val="1600"/>
        </a:spcAft>
        <a:buClr>
          <a:schemeClr val="accent1"/>
        </a:buClr>
        <a:buFont typeface="Arial" panose="020B0604020202020204" pitchFamily="34" charset="0"/>
        <a:buChar char="•"/>
        <a:defRPr sz="2133">
          <a:solidFill>
            <a:schemeClr val="tx1"/>
          </a:solidFill>
          <a:latin typeface="+mn-lt"/>
          <a:ea typeface="+mn-ea"/>
        </a:defRPr>
      </a:lvl3pPr>
      <a:lvl4pPr marL="719982" indent="-359991" algn="l" rtl="0" eaLnBrk="1" fontAlgn="base" hangingPunct="1">
        <a:spcBef>
          <a:spcPct val="0"/>
        </a:spcBef>
        <a:spcAft>
          <a:spcPts val="1600"/>
        </a:spcAft>
        <a:buClr>
          <a:schemeClr val="accent1"/>
        </a:buClr>
        <a:buFont typeface="Arial" panose="020B0604020202020204" pitchFamily="34" charset="0"/>
        <a:buChar char="-"/>
        <a:defRPr sz="2133">
          <a:solidFill>
            <a:schemeClr val="tx1"/>
          </a:solidFill>
          <a:latin typeface="+mn-lt"/>
          <a:ea typeface="+mn-ea"/>
        </a:defRPr>
      </a:lvl4pPr>
      <a:lvl5pPr marL="1079973" indent="-359991" algn="l" rtl="0" eaLnBrk="1" fontAlgn="base" hangingPunct="1">
        <a:spcBef>
          <a:spcPct val="0"/>
        </a:spcBef>
        <a:spcAft>
          <a:spcPts val="1600"/>
        </a:spcAft>
        <a:buClr>
          <a:schemeClr val="accent1"/>
        </a:buClr>
        <a:buFont typeface="Arial" panose="020B0604020202020204" pitchFamily="34" charset="0"/>
        <a:buChar char="◦"/>
        <a:defRPr sz="2133">
          <a:solidFill>
            <a:schemeClr val="tx1"/>
          </a:solidFill>
          <a:latin typeface="+mn-lt"/>
          <a:ea typeface="+mn-ea"/>
        </a:defRPr>
      </a:lvl5pPr>
      <a:lvl6pPr marL="0" indent="-359991" algn="l" rtl="0" eaLnBrk="1" fontAlgn="base" hangingPunct="1">
        <a:spcBef>
          <a:spcPct val="0"/>
        </a:spcBef>
        <a:spcAft>
          <a:spcPts val="1600"/>
        </a:spcAft>
        <a:buClr>
          <a:schemeClr val="accent1"/>
        </a:buClr>
        <a:buFont typeface="+mj-lt"/>
        <a:buAutoNum type="arabicPeriod"/>
        <a:defRPr sz="2133">
          <a:solidFill>
            <a:schemeClr val="tx1"/>
          </a:solidFill>
          <a:latin typeface="+mn-lt"/>
          <a:ea typeface="+mn-ea"/>
        </a:defRPr>
      </a:lvl6pPr>
      <a:lvl7pPr marL="719982" indent="-359991" algn="l" rtl="0" eaLnBrk="1" fontAlgn="base" hangingPunct="1">
        <a:spcBef>
          <a:spcPct val="0"/>
        </a:spcBef>
        <a:spcAft>
          <a:spcPts val="1600"/>
        </a:spcAft>
        <a:buClr>
          <a:schemeClr val="accent1"/>
        </a:buClr>
        <a:buFont typeface="+mj-lt"/>
        <a:buAutoNum type="alphaLcPeriod"/>
        <a:defRPr sz="2133">
          <a:solidFill>
            <a:schemeClr val="tx1"/>
          </a:solidFill>
          <a:latin typeface="+mn-lt"/>
          <a:ea typeface="+mn-ea"/>
        </a:defRPr>
      </a:lvl7pPr>
      <a:lvl8pPr marL="1079973" indent="-359991" algn="l" rtl="0" eaLnBrk="1" fontAlgn="base" hangingPunct="1">
        <a:spcBef>
          <a:spcPct val="0"/>
        </a:spcBef>
        <a:spcAft>
          <a:spcPts val="1600"/>
        </a:spcAft>
        <a:buClr>
          <a:schemeClr val="accent1"/>
        </a:buClr>
        <a:buFont typeface="+mj-lt"/>
        <a:buAutoNum type="romanLcPeriod"/>
        <a:defRPr sz="2133">
          <a:solidFill>
            <a:schemeClr val="tx1"/>
          </a:solidFill>
          <a:latin typeface="+mn-lt"/>
          <a:ea typeface="+mn-ea"/>
        </a:defRPr>
      </a:lvl8pPr>
      <a:lvl9pPr marL="0" indent="0" algn="l" rtl="0" eaLnBrk="1" fontAlgn="base" hangingPunct="1">
        <a:spcBef>
          <a:spcPct val="0"/>
        </a:spcBef>
        <a:spcAft>
          <a:spcPts val="1600"/>
        </a:spcAft>
        <a:buClr>
          <a:schemeClr val="tx1"/>
        </a:buClr>
        <a:buFontTx/>
        <a:buNone/>
        <a:defRPr sz="3200">
          <a:solidFill>
            <a:schemeClr val="accent1"/>
          </a:solidFill>
          <a:latin typeface="+mn-lt"/>
          <a:ea typeface="+mn-ea"/>
        </a:defRPr>
      </a:lvl9pPr>
    </p:bodyStyle>
    <p:otherStyle>
      <a:defPPr>
        <a:defRPr lang="en-GB"/>
      </a:defPPr>
      <a:lvl1pPr marL="0" indent="0" algn="l" rtl="0" eaLnBrk="1" fontAlgn="base" hangingPunct="1">
        <a:spcBef>
          <a:spcPct val="0"/>
        </a:spcBef>
        <a:spcAft>
          <a:spcPts val="800"/>
        </a:spcAft>
        <a:buClr>
          <a:schemeClr val="tx1"/>
        </a:buClr>
        <a:buFontTx/>
        <a:buNone/>
        <a:defRPr sz="1600" b="1">
          <a:solidFill>
            <a:schemeClr val="accent1"/>
          </a:solidFill>
          <a:latin typeface="+mn-lt"/>
          <a:ea typeface="+mn-ea"/>
          <a:cs typeface="+mn-cs"/>
        </a:defRPr>
      </a:lvl1pPr>
      <a:lvl2pPr marL="0" indent="0" algn="l" rtl="0" eaLnBrk="1" fontAlgn="base" hangingPunct="1">
        <a:spcBef>
          <a:spcPct val="0"/>
        </a:spcBef>
        <a:spcAft>
          <a:spcPts val="800"/>
        </a:spcAft>
        <a:buClr>
          <a:schemeClr val="tx1"/>
        </a:buClr>
        <a:buFontTx/>
        <a:buNone/>
        <a:defRPr sz="1600">
          <a:solidFill>
            <a:schemeClr val="tx1"/>
          </a:solidFill>
          <a:latin typeface="+mn-lt"/>
          <a:ea typeface="+mn-ea"/>
        </a:defRPr>
      </a:lvl2pPr>
      <a:lvl3pPr marL="239994" indent="-239994" algn="l" rtl="0" eaLnBrk="1" fontAlgn="base" hangingPunct="1">
        <a:spcBef>
          <a:spcPct val="0"/>
        </a:spcBef>
        <a:spcAft>
          <a:spcPts val="800"/>
        </a:spcAft>
        <a:buClr>
          <a:schemeClr val="accent1"/>
        </a:buClr>
        <a:buFont typeface="Arial" panose="020B0604020202020204" pitchFamily="34" charset="0"/>
        <a:buChar char="•"/>
        <a:defRPr sz="1600">
          <a:solidFill>
            <a:schemeClr val="tx1"/>
          </a:solidFill>
          <a:latin typeface="+mn-lt"/>
          <a:ea typeface="+mn-ea"/>
        </a:defRPr>
      </a:lvl3pPr>
      <a:lvl4pPr marL="479988" indent="-239994" algn="l" rtl="0" eaLnBrk="1" fontAlgn="base" hangingPunct="1">
        <a:spcBef>
          <a:spcPct val="0"/>
        </a:spcBef>
        <a:spcAft>
          <a:spcPts val="800"/>
        </a:spcAft>
        <a:buClr>
          <a:schemeClr val="accent1"/>
        </a:buClr>
        <a:buFont typeface="Arial" panose="020B0604020202020204" pitchFamily="34" charset="0"/>
        <a:buChar char="-"/>
        <a:defRPr sz="1600">
          <a:solidFill>
            <a:schemeClr val="tx1"/>
          </a:solidFill>
          <a:latin typeface="+mn-lt"/>
          <a:ea typeface="+mn-ea"/>
        </a:defRPr>
      </a:lvl4pPr>
      <a:lvl5pPr marL="719982" indent="-239994" algn="l" rtl="0" eaLnBrk="1" fontAlgn="base" hangingPunct="1">
        <a:spcBef>
          <a:spcPct val="0"/>
        </a:spcBef>
        <a:spcAft>
          <a:spcPts val="800"/>
        </a:spcAft>
        <a:buClr>
          <a:schemeClr val="accent1"/>
        </a:buClr>
        <a:buFont typeface="Arial" panose="020B0604020202020204" pitchFamily="34" charset="0"/>
        <a:buChar char="◦"/>
        <a:defRPr sz="1600">
          <a:solidFill>
            <a:schemeClr val="tx1"/>
          </a:solidFill>
          <a:latin typeface="+mn-lt"/>
          <a:ea typeface="+mn-ea"/>
        </a:defRPr>
      </a:lvl5pPr>
      <a:lvl6pPr marL="239994" indent="-239994" algn="l" rtl="0" eaLnBrk="1" fontAlgn="base" hangingPunct="1">
        <a:spcBef>
          <a:spcPct val="0"/>
        </a:spcBef>
        <a:spcAft>
          <a:spcPts val="800"/>
        </a:spcAft>
        <a:buClr>
          <a:schemeClr val="accent1"/>
        </a:buClr>
        <a:buFont typeface="+mj-lt"/>
        <a:buAutoNum type="arabicPeriod"/>
        <a:defRPr sz="1600">
          <a:solidFill>
            <a:schemeClr val="tx1"/>
          </a:solidFill>
          <a:latin typeface="+mn-lt"/>
          <a:ea typeface="+mn-ea"/>
        </a:defRPr>
      </a:lvl6pPr>
      <a:lvl7pPr marL="479988" indent="-239994" algn="l" rtl="0" eaLnBrk="1" fontAlgn="base" hangingPunct="1">
        <a:spcBef>
          <a:spcPct val="0"/>
        </a:spcBef>
        <a:spcAft>
          <a:spcPts val="800"/>
        </a:spcAft>
        <a:buClr>
          <a:schemeClr val="accent1"/>
        </a:buClr>
        <a:buFont typeface="+mj-lt"/>
        <a:buAutoNum type="alphaLcPeriod"/>
        <a:defRPr sz="1600">
          <a:solidFill>
            <a:schemeClr val="tx1"/>
          </a:solidFill>
          <a:latin typeface="+mn-lt"/>
          <a:ea typeface="+mn-ea"/>
        </a:defRPr>
      </a:lvl7pPr>
      <a:lvl8pPr marL="719982" indent="-239994" algn="l" rtl="0" eaLnBrk="1" fontAlgn="base" hangingPunct="1">
        <a:spcBef>
          <a:spcPct val="0"/>
        </a:spcBef>
        <a:spcAft>
          <a:spcPts val="800"/>
        </a:spcAft>
        <a:buClr>
          <a:schemeClr val="accent1"/>
        </a:buClr>
        <a:buFont typeface="+mj-lt"/>
        <a:buAutoNum type="romanLcPeriod"/>
        <a:defRPr sz="1600">
          <a:solidFill>
            <a:schemeClr val="tx1"/>
          </a:solidFill>
          <a:latin typeface="+mn-lt"/>
          <a:ea typeface="+mn-ea"/>
        </a:defRPr>
      </a:lvl8pPr>
      <a:lvl9pPr marL="0" indent="0" algn="l" rtl="0" eaLnBrk="1" fontAlgn="base" hangingPunct="1">
        <a:spcBef>
          <a:spcPct val="0"/>
        </a:spcBef>
        <a:spcAft>
          <a:spcPts val="800"/>
        </a:spcAft>
        <a:buClr>
          <a:schemeClr val="tx1"/>
        </a:buClr>
        <a:buFontTx/>
        <a:buNone/>
        <a:defRPr sz="1600">
          <a:solidFill>
            <a:schemeClr val="accent2"/>
          </a:solidFill>
          <a:latin typeface="+mn-lt"/>
          <a:ea typeface="+mn-ea"/>
        </a:defRPr>
      </a:lvl9pPr>
    </p:otherStyle>
  </p:txStyles>
  <p:extLst>
    <p:ext uri="{27BBF7A9-308A-43DC-89C8-2F10F3537804}">
      <p15:sldGuideLst xmlns:p15="http://schemas.microsoft.com/office/powerpoint/2012/main">
        <p15:guide id="2" pos="2767">
          <p15:clr>
            <a:srgbClr val="F26B43"/>
          </p15:clr>
        </p15:guide>
        <p15:guide id="4" pos="5556">
          <p15:clr>
            <a:srgbClr val="F26B43"/>
          </p15:clr>
        </p15:guide>
        <p15:guide id="6" orient="horz" pos="2845">
          <p15:clr>
            <a:srgbClr val="F26B43"/>
          </p15:clr>
        </p15:guide>
        <p15:guide id="8" pos="204">
          <p15:clr>
            <a:srgbClr val="F26B43"/>
          </p15:clr>
        </p15:guide>
        <p15:guide id="13" pos="2993">
          <p15:clr>
            <a:srgbClr val="F26B43"/>
          </p15:clr>
        </p15:guide>
        <p15:guide id="14" orient="horz" pos="350">
          <p15:clr>
            <a:srgbClr val="F26B43"/>
          </p15:clr>
        </p15:guide>
        <p15:guide id="15" orient="horz" pos="667">
          <p15:clr>
            <a:srgbClr val="F26B43"/>
          </p15:clr>
        </p15:guide>
        <p15:guide id="16" pos="2064">
          <p15:clr>
            <a:srgbClr val="F26B43"/>
          </p15:clr>
        </p15:guide>
        <p15:guide id="17" pos="3923">
          <p15:clr>
            <a:srgbClr val="F26B43"/>
          </p15:clr>
        </p15:guide>
        <p15:guide id="18" pos="3696">
          <p15:clr>
            <a:srgbClr val="F26B43"/>
          </p15:clr>
        </p15:guide>
        <p15:guide id="19" pos="1837">
          <p15:clr>
            <a:srgbClr val="F26B43"/>
          </p15:clr>
        </p15:guide>
      </p15:sldGuideLst>
    </p:ext>
  </p:extLst>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Eighth level</a:t>
            </a:r>
          </a:p>
          <a:p>
            <a:pPr lvl="8"/>
            <a:r>
              <a:rPr lang="en-GB"/>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20"/>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399768146"/>
      </p:ext>
    </p:extLst>
  </p:cSld>
  <p:clrMap bg1="lt1" tx1="dk1" bg2="lt2" tx2="dk2" accent1="accent1" accent2="accent2" accent3="accent3" accent4="accent4" accent5="accent5" accent6="accent6" hlink="hlink" folHlink="folHlink"/>
  <p:sldLayoutIdLst>
    <p:sldLayoutId id="2147484280" r:id="rId1"/>
    <p:sldLayoutId id="2147484281" r:id="rId2"/>
    <p:sldLayoutId id="2147484282" r:id="rId3"/>
    <p:sldLayoutId id="2147484283" r:id="rId4"/>
    <p:sldLayoutId id="2147484284" r:id="rId5"/>
    <p:sldLayoutId id="2147484285" r:id="rId6"/>
    <p:sldLayoutId id="2147484286" r:id="rId7"/>
    <p:sldLayoutId id="2147484287" r:id="rId8"/>
    <p:sldLayoutId id="2147484288" r:id="rId9"/>
    <p:sldLayoutId id="2147484289" r:id="rId10"/>
    <p:sldLayoutId id="2147484290" r:id="rId11"/>
    <p:sldLayoutId id="2147484291" r:id="rId12"/>
    <p:sldLayoutId id="2147484292" r:id="rId13"/>
    <p:sldLayoutId id="2147484293" r:id="rId14"/>
    <p:sldLayoutId id="2147484294" r:id="rId15"/>
    <p:sldLayoutId id="2147484295" r:id="rId16"/>
    <p:sldLayoutId id="2147484296" r:id="rId17"/>
    <p:sldLayoutId id="2147484297" r:id="rId18"/>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19"/>
          <a:stretch>
            <a:fillRect/>
          </a:stretch>
        </p:blipFill>
        <p:spPr>
          <a:xfrm>
            <a:off x="0" y="5816600"/>
            <a:ext cx="12192000" cy="1041400"/>
          </a:xfrm>
          <a:prstGeom prst="rect">
            <a:avLst/>
          </a:prstGeom>
        </p:spPr>
      </p:pic>
    </p:spTree>
    <p:extLst>
      <p:ext uri="{BB962C8B-B14F-4D97-AF65-F5344CB8AC3E}">
        <p14:creationId xmlns:p14="http://schemas.microsoft.com/office/powerpoint/2010/main" val="488798512"/>
      </p:ext>
    </p:extLst>
  </p:cSld>
  <p:clrMap bg1="lt1" tx1="dk1" bg2="lt2" tx2="dk2" accent1="accent1" accent2="accent2" accent3="accent3" accent4="accent4" accent5="accent5" accent6="accent6" hlink="hlink" folHlink="folHlink"/>
  <p:sldLayoutIdLst>
    <p:sldLayoutId id="2147484299" r:id="rId1"/>
    <p:sldLayoutId id="2147484300" r:id="rId2"/>
    <p:sldLayoutId id="2147484301" r:id="rId3"/>
    <p:sldLayoutId id="2147484302" r:id="rId4"/>
    <p:sldLayoutId id="2147484303" r:id="rId5"/>
    <p:sldLayoutId id="2147484304" r:id="rId6"/>
    <p:sldLayoutId id="2147484305" r:id="rId7"/>
    <p:sldLayoutId id="2147484306" r:id="rId8"/>
    <p:sldLayoutId id="2147484307" r:id="rId9"/>
    <p:sldLayoutId id="2147484308" r:id="rId10"/>
    <p:sldLayoutId id="2147484309" r:id="rId11"/>
    <p:sldLayoutId id="2147484310" r:id="rId12"/>
    <p:sldLayoutId id="2147484311" r:id="rId13"/>
    <p:sldLayoutId id="2147484312" r:id="rId14"/>
    <p:sldLayoutId id="2147484313" r:id="rId15"/>
    <p:sldLayoutId id="2147484314" r:id="rId16"/>
    <p:sldLayoutId id="2147484315" r:id="rId17"/>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0513005"/>
      </p:ext>
    </p:extLst>
  </p:cSld>
  <p:clrMap bg1="lt1" tx1="dk1" bg2="lt2" tx2="dk2" accent1="accent1" accent2="accent2" accent3="accent3" accent4="accent4" accent5="accent5" accent6="accent6" hlink="hlink" folHlink="folHlink"/>
  <p:sldLayoutIdLst>
    <p:sldLayoutId id="2147484335" r:id="rId1"/>
    <p:sldLayoutId id="2147484336" r:id="rId2"/>
    <p:sldLayoutId id="2147484337" r:id="rId3"/>
    <p:sldLayoutId id="2147484338" r:id="rId4"/>
    <p:sldLayoutId id="2147484339" r:id="rId5"/>
    <p:sldLayoutId id="2147484340" r:id="rId6"/>
    <p:sldLayoutId id="2147484341" r:id="rId7"/>
    <p:sldLayoutId id="2147484342" r:id="rId8"/>
    <p:sldLayoutId id="2147484343" r:id="rId9"/>
    <p:sldLayoutId id="2147484344" r:id="rId10"/>
    <p:sldLayoutId id="2147484345" r:id="rId11"/>
    <p:sldLayoutId id="2147484346" r:id="rId12"/>
    <p:sldLayoutId id="2147484347" r:id="rId13"/>
    <p:sldLayoutId id="2147484348" r:id="rId14"/>
    <p:sldLayoutId id="2147484349" r:id="rId15"/>
    <p:sldLayoutId id="2147484350" r:id="rId16"/>
    <p:sldLayoutId id="2147484351" r:id="rId17"/>
    <p:sldLayoutId id="2147484352" r:id="rId18"/>
    <p:sldLayoutId id="2147484353" r:id="rId19"/>
    <p:sldLayoutId id="2147484354" r:id="rId20"/>
    <p:sldLayoutId id="2147484355" r:id="rId21"/>
    <p:sldLayoutId id="2147484356" r:id="rId22"/>
    <p:sldLayoutId id="2147484357" r:id="rId23"/>
    <p:sldLayoutId id="2147484358" r:id="rId24"/>
    <p:sldLayoutId id="2147484359" r:id="rId25"/>
    <p:sldLayoutId id="2147484360" r:id="rId26"/>
    <p:sldLayoutId id="2147484361" r:id="rId27"/>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userDrawn="1">
            <p:custDataLst>
              <p:tags r:id="rId16"/>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20481" name="think-cell Slide" r:id="rId18" imgW="592" imgH="595" progId="TCLayout.ActiveDocument.1">
                  <p:embed/>
                </p:oleObj>
              </mc:Choice>
              <mc:Fallback>
                <p:oleObj name="think-cell Slide" r:id="rId18" imgW="592" imgH="595" progId="TCLayout.ActiveDocument.1">
                  <p:embed/>
                  <p:pic>
                    <p:nvPicPr>
                      <p:cNvPr id="10" name="Object 9" hidden="1"/>
                      <p:cNvPicPr/>
                      <p:nvPr/>
                    </p:nvPicPr>
                    <p:blipFill>
                      <a:blip r:embed="rId19"/>
                      <a:stretch>
                        <a:fillRect/>
                      </a:stretch>
                    </p:blipFill>
                    <p:spPr>
                      <a:xfrm>
                        <a:off x="1813" y="1441"/>
                        <a:ext cx="1809" cy="144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340AFA80-F3F4-45A4-AEE4-1B35CBCA4CF3}"/>
              </a:ext>
            </a:extLst>
          </p:cNvPr>
          <p:cNvSpPr/>
          <p:nvPr userDrawn="1">
            <p:custDataLst>
              <p:tags r:id="rId17"/>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Title Placeholder 1"/>
          <p:cNvSpPr>
            <a:spLocks noGrp="1"/>
          </p:cNvSpPr>
          <p:nvPr>
            <p:ph type="title"/>
          </p:nvPr>
        </p:nvSpPr>
        <p:spPr>
          <a:xfrm>
            <a:off x="576000" y="336000"/>
            <a:ext cx="11040000" cy="768000"/>
          </a:xfrm>
          <a:prstGeom prst="rect">
            <a:avLst/>
          </a:prstGeom>
        </p:spPr>
        <p:txBody>
          <a:bodyPr vert="horz" lIns="0" tIns="0" rIns="0" bIns="0" rtlCol="0" anchor="t" anchorCtr="0">
            <a:noAutofit/>
          </a:bodyPr>
          <a:lstStyle/>
          <a:p>
            <a:r>
              <a:rPr lang="en-GB"/>
              <a:t>Click to edit Master title style</a:t>
            </a:r>
          </a:p>
        </p:txBody>
      </p:sp>
      <p:sp>
        <p:nvSpPr>
          <p:cNvPr id="3" name="Text Placeholder 2"/>
          <p:cNvSpPr>
            <a:spLocks noGrp="1"/>
          </p:cNvSpPr>
          <p:nvPr>
            <p:ph type="body" idx="1"/>
          </p:nvPr>
        </p:nvSpPr>
        <p:spPr>
          <a:xfrm>
            <a:off x="579965" y="1372799"/>
            <a:ext cx="11038419" cy="4560000"/>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Slide Number Placeholder 5"/>
          <p:cNvSpPr>
            <a:spLocks noGrp="1"/>
          </p:cNvSpPr>
          <p:nvPr>
            <p:ph type="sldNum" sz="quarter" idx="4"/>
          </p:nvPr>
        </p:nvSpPr>
        <p:spPr>
          <a:xfrm>
            <a:off x="577851" y="6409766"/>
            <a:ext cx="372101" cy="161713"/>
          </a:xfrm>
          <a:prstGeom prst="rect">
            <a:avLst/>
          </a:prstGeom>
        </p:spPr>
        <p:txBody>
          <a:bodyPr vert="horz" lIns="0" tIns="0" rIns="0" bIns="0" rtlCol="0" anchor="b" anchorCtr="0"/>
          <a:lstStyle>
            <a:lvl1pPr algn="l">
              <a:lnSpc>
                <a:spcPct val="95000"/>
              </a:lnSpc>
              <a:defRPr sz="933">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a:p>
        </p:txBody>
      </p:sp>
      <p:pic>
        <p:nvPicPr>
          <p:cNvPr id="7" name="Picture 6">
            <a:extLst>
              <a:ext uri="{FF2B5EF4-FFF2-40B4-BE49-F238E27FC236}">
                <a16:creationId xmlns:a16="http://schemas.microsoft.com/office/drawing/2014/main" id="{95299906-9323-46A1-8992-1A6CFEDA2FB3}"/>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603200" y="6283440"/>
            <a:ext cx="1008000" cy="275864"/>
          </a:xfrm>
          <a:prstGeom prst="rect">
            <a:avLst/>
          </a:prstGeom>
        </p:spPr>
      </p:pic>
      <p:sp>
        <p:nvSpPr>
          <p:cNvPr id="9" name="Date Placeholder 3">
            <a:extLst>
              <a:ext uri="{FF2B5EF4-FFF2-40B4-BE49-F238E27FC236}">
                <a16:creationId xmlns:a16="http://schemas.microsoft.com/office/drawing/2014/main" id="{AB618018-A126-4E13-B4A2-591A064ED423}"/>
              </a:ext>
            </a:extLst>
          </p:cNvPr>
          <p:cNvSpPr>
            <a:spLocks noGrp="1"/>
          </p:cNvSpPr>
          <p:nvPr>
            <p:ph type="dt" sz="half" idx="2"/>
          </p:nvPr>
        </p:nvSpPr>
        <p:spPr>
          <a:xfrm>
            <a:off x="9023969" y="6408250"/>
            <a:ext cx="816000" cy="163229"/>
          </a:xfrm>
          <a:prstGeom prst="rect">
            <a:avLst/>
          </a:prstGeom>
        </p:spPr>
        <p:txBody>
          <a:bodyPr vert="horz" lIns="0" tIns="0" rIns="0" bIns="0" rtlCol="0" anchor="b" anchorCtr="0"/>
          <a:lstStyle>
            <a:lvl1pPr algn="r">
              <a:defRPr lang="en-GB" sz="933" smtClean="0">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
        <p:nvSpPr>
          <p:cNvPr id="11" name="Footer Placeholder 4">
            <a:extLst>
              <a:ext uri="{FF2B5EF4-FFF2-40B4-BE49-F238E27FC236}">
                <a16:creationId xmlns:a16="http://schemas.microsoft.com/office/drawing/2014/main" id="{E6C61017-E9EE-48D0-B222-079BF55D563B}"/>
              </a:ext>
            </a:extLst>
          </p:cNvPr>
          <p:cNvSpPr>
            <a:spLocks noGrp="1"/>
          </p:cNvSpPr>
          <p:nvPr>
            <p:ph type="ftr" sz="quarter" idx="3"/>
          </p:nvPr>
        </p:nvSpPr>
        <p:spPr>
          <a:xfrm>
            <a:off x="6576000" y="6408250"/>
            <a:ext cx="2400000" cy="163229"/>
          </a:xfrm>
          <a:prstGeom prst="rect">
            <a:avLst/>
          </a:prstGeom>
        </p:spPr>
        <p:txBody>
          <a:bodyPr vert="horz" lIns="0" tIns="0" rIns="0" bIns="0" rtlCol="0" anchor="b" anchorCtr="0"/>
          <a:lstStyle>
            <a:lvl1pPr algn="r">
              <a:defRPr lang="en-GB" sz="933" dirty="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a:p>
        </p:txBody>
      </p:sp>
    </p:spTree>
    <p:extLst>
      <p:ext uri="{BB962C8B-B14F-4D97-AF65-F5344CB8AC3E}">
        <p14:creationId xmlns:p14="http://schemas.microsoft.com/office/powerpoint/2010/main" val="477773128"/>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7" r:id="rId13"/>
  </p:sldLayoutIdLst>
  <p:hf sldNum="0" hdr="0" ftr="0" dt="0"/>
  <p:txStyles>
    <p:titleStyle>
      <a:lvl1pPr algn="l" defTabSz="914382" rtl="0" eaLnBrk="1" latinLnBrk="0" hangingPunct="1">
        <a:lnSpc>
          <a:spcPct val="95000"/>
        </a:lnSpc>
        <a:spcBef>
          <a:spcPct val="0"/>
        </a:spcBef>
        <a:buNone/>
        <a:defRPr sz="1996" b="1" i="0" kern="1200">
          <a:solidFill>
            <a:schemeClr val="accent1"/>
          </a:solidFill>
          <a:latin typeface="Arial" panose="020B0604020202020204" pitchFamily="34" charset="0"/>
          <a:ea typeface="+mj-ea"/>
          <a:cs typeface="Arial" panose="020B0604020202020204" pitchFamily="34" charset="0"/>
          <a:sym typeface="Arial" panose="020B0604020202020204" pitchFamily="34" charset="0"/>
        </a:defRPr>
      </a:lvl1pPr>
    </p:titleStyle>
    <p:bodyStyle>
      <a:lvl1pPr marL="0" indent="0" algn="l" defTabSz="914382" rtl="0" eaLnBrk="1" latinLnBrk="0" hangingPunct="1">
        <a:lnSpc>
          <a:spcPct val="95000"/>
        </a:lnSpc>
        <a:spcBef>
          <a:spcPts val="1067"/>
        </a:spcBef>
        <a:buFontTx/>
        <a:buNone/>
        <a:defRPr sz="1733" b="1"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1pPr>
      <a:lvl2pPr marL="575986"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2pPr>
      <a:lvl3pPr marL="863978"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3pPr>
      <a:lvl4pPr marL="1151971"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4pPr>
      <a:lvl5pPr marL="1439964"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5pPr>
      <a:lvl6pPr marL="881777" indent="-195950" algn="l" defTabSz="914382" rtl="0" eaLnBrk="1" latinLnBrk="0" hangingPunct="1">
        <a:lnSpc>
          <a:spcPct val="96000"/>
        </a:lnSpc>
        <a:spcBef>
          <a:spcPts val="1088"/>
        </a:spcBef>
        <a:buFont typeface="Arial" panose="020B0604020202020204" pitchFamily="34" charset="0"/>
        <a:buChar char="•"/>
        <a:defRPr lang="en-GB" sz="1733" kern="120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6pPr>
      <a:lvl7pPr marL="881777" indent="-195950" algn="l" defTabSz="914382" rtl="0" eaLnBrk="1" latinLnBrk="0" hangingPunct="1">
        <a:lnSpc>
          <a:spcPct val="96000"/>
        </a:lnSpc>
        <a:spcBef>
          <a:spcPts val="1088"/>
        </a:spcBef>
        <a:buFont typeface="Arial" panose="020B0604020202020204" pitchFamily="34" charset="0"/>
        <a:buChar char="•"/>
        <a:defRPr lang="en-GB" sz="1733" kern="1200" baseline="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7pPr>
      <a:lvl8pPr marL="881777" indent="-195950" algn="l" defTabSz="914382" rtl="0" eaLnBrk="1" latinLnBrk="0" hangingPunct="1">
        <a:lnSpc>
          <a:spcPct val="96000"/>
        </a:lnSpc>
        <a:spcBef>
          <a:spcPts val="1088"/>
        </a:spcBef>
        <a:buFont typeface="Arial" panose="020B0604020202020204" pitchFamily="34" charset="0"/>
        <a:buChar char="•"/>
        <a:defRPr sz="1180" kern="1200">
          <a:solidFill>
            <a:schemeClr val="tx1"/>
          </a:solidFill>
          <a:latin typeface="+mn-lt"/>
          <a:ea typeface="+mn-ea"/>
          <a:cs typeface="+mn-cs"/>
        </a:defRPr>
      </a:lvl8pPr>
      <a:lvl9pPr marL="881777" indent="-195950" algn="l" defTabSz="914382" rtl="0" eaLnBrk="1" latinLnBrk="0" hangingPunct="1">
        <a:lnSpc>
          <a:spcPct val="96000"/>
        </a:lnSpc>
        <a:spcBef>
          <a:spcPts val="1088"/>
        </a:spcBef>
        <a:buFont typeface="Arial" panose="020B0604020202020204" pitchFamily="34" charset="0"/>
        <a:buChar char="•"/>
        <a:defRPr sz="1180" kern="1200" baseline="0">
          <a:solidFill>
            <a:schemeClr val="tx1"/>
          </a:solidFill>
          <a:latin typeface="+mn-lt"/>
          <a:ea typeface="+mn-ea"/>
          <a:cs typeface="+mn-cs"/>
        </a:defRPr>
      </a:lvl9pPr>
    </p:bodyStyle>
    <p:otherStyle>
      <a:defPPr>
        <a:defRPr lang="en-US"/>
      </a:defPPr>
      <a:lvl1pPr marL="0" algn="l" defTabSz="914382" rtl="0" eaLnBrk="1" latinLnBrk="0" hangingPunct="1">
        <a:defRPr sz="1800" kern="1200">
          <a:solidFill>
            <a:schemeClr val="tx1"/>
          </a:solidFill>
          <a:latin typeface="+mn-lt"/>
          <a:ea typeface="+mn-ea"/>
          <a:cs typeface="+mn-cs"/>
        </a:defRPr>
      </a:lvl1pPr>
      <a:lvl2pPr marL="457193" algn="l" defTabSz="914382" rtl="0" eaLnBrk="1" latinLnBrk="0" hangingPunct="1">
        <a:defRPr sz="1800" kern="1200">
          <a:solidFill>
            <a:schemeClr val="tx1"/>
          </a:solidFill>
          <a:latin typeface="+mn-lt"/>
          <a:ea typeface="+mn-ea"/>
          <a:cs typeface="+mn-cs"/>
        </a:defRPr>
      </a:lvl2pPr>
      <a:lvl3pPr marL="914382" algn="l" defTabSz="914382" rtl="0" eaLnBrk="1" latinLnBrk="0" hangingPunct="1">
        <a:defRPr sz="1800" kern="1200">
          <a:solidFill>
            <a:schemeClr val="tx1"/>
          </a:solidFill>
          <a:latin typeface="+mn-lt"/>
          <a:ea typeface="+mn-ea"/>
          <a:cs typeface="+mn-cs"/>
        </a:defRPr>
      </a:lvl3pPr>
      <a:lvl4pPr marL="1371575" algn="l" defTabSz="914382" rtl="0" eaLnBrk="1" latinLnBrk="0" hangingPunct="1">
        <a:defRPr sz="1800" kern="1200">
          <a:solidFill>
            <a:schemeClr val="tx1"/>
          </a:solidFill>
          <a:latin typeface="+mn-lt"/>
          <a:ea typeface="+mn-ea"/>
          <a:cs typeface="+mn-cs"/>
        </a:defRPr>
      </a:lvl4pPr>
      <a:lvl5pPr marL="1828766" algn="l" defTabSz="914382" rtl="0" eaLnBrk="1" latinLnBrk="0" hangingPunct="1">
        <a:defRPr sz="1800" kern="1200">
          <a:solidFill>
            <a:schemeClr val="tx1"/>
          </a:solidFill>
          <a:latin typeface="+mn-lt"/>
          <a:ea typeface="+mn-ea"/>
          <a:cs typeface="+mn-cs"/>
        </a:defRPr>
      </a:lvl5pPr>
      <a:lvl6pPr marL="2285958" algn="l" defTabSz="914382" rtl="0" eaLnBrk="1" latinLnBrk="0" hangingPunct="1">
        <a:defRPr sz="1800" kern="1200">
          <a:solidFill>
            <a:schemeClr val="tx1"/>
          </a:solidFill>
          <a:latin typeface="+mn-lt"/>
          <a:ea typeface="+mn-ea"/>
          <a:cs typeface="+mn-cs"/>
        </a:defRPr>
      </a:lvl6pPr>
      <a:lvl7pPr marL="2743149" algn="l" defTabSz="914382" rtl="0" eaLnBrk="1" latinLnBrk="0" hangingPunct="1">
        <a:defRPr sz="1800" kern="1200">
          <a:solidFill>
            <a:schemeClr val="tx1"/>
          </a:solidFill>
          <a:latin typeface="+mn-lt"/>
          <a:ea typeface="+mn-ea"/>
          <a:cs typeface="+mn-cs"/>
        </a:defRPr>
      </a:lvl7pPr>
      <a:lvl8pPr marL="3200341" algn="l" defTabSz="914382" rtl="0" eaLnBrk="1" latinLnBrk="0" hangingPunct="1">
        <a:defRPr sz="1800" kern="1200">
          <a:solidFill>
            <a:schemeClr val="tx1"/>
          </a:solidFill>
          <a:latin typeface="+mn-lt"/>
          <a:ea typeface="+mn-ea"/>
          <a:cs typeface="+mn-cs"/>
        </a:defRPr>
      </a:lvl8pPr>
      <a:lvl9pPr marL="3657533" algn="l" defTabSz="91438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2790" name="Rectangle 5"/>
          <p:cNvSpPr>
            <a:spLocks noGrp="1" noChangeArrowheads="1"/>
          </p:cNvSpPr>
          <p:nvPr>
            <p:ph type="title"/>
          </p:nvPr>
        </p:nvSpPr>
        <p:spPr bwMode="auto">
          <a:xfrm>
            <a:off x="575735" y="361387"/>
            <a:ext cx="110405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lvl="0"/>
            <a:r>
              <a:rPr lang="en-US"/>
              <a:t>Click to edit Master title style</a:t>
            </a:r>
            <a:endParaRPr lang="en-GB"/>
          </a:p>
        </p:txBody>
      </p:sp>
      <p:sp>
        <p:nvSpPr>
          <p:cNvPr id="32791" name="Rectangle 3"/>
          <p:cNvSpPr>
            <a:spLocks noGrp="1" noChangeArrowheads="1"/>
          </p:cNvSpPr>
          <p:nvPr>
            <p:ph type="body" idx="1"/>
          </p:nvPr>
        </p:nvSpPr>
        <p:spPr bwMode="auto">
          <a:xfrm>
            <a:off x="575735" y="1412481"/>
            <a:ext cx="11040533" cy="36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a:t>Heading 1</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7" name="Slide Number Placeholder 5"/>
          <p:cNvSpPr txBox="1">
            <a:spLocks/>
          </p:cNvSpPr>
          <p:nvPr/>
        </p:nvSpPr>
        <p:spPr>
          <a:xfrm>
            <a:off x="10896852" y="6352054"/>
            <a:ext cx="712377" cy="169277"/>
          </a:xfrm>
          <a:prstGeom prst="rect">
            <a:avLst/>
          </a:prstGeom>
        </p:spPr>
        <p:txBody>
          <a:bodyPr wrap="square" lIns="0" tIns="0" rIns="0" bIns="0" anchor="b">
            <a:spAutoFit/>
          </a:bodyPr>
          <a:lstStyle>
            <a:defPPr>
              <a:defRPr lang="en-GB"/>
            </a:defPPr>
            <a:lvl1pPr algn="r" rtl="0" fontAlgn="base">
              <a:spcBef>
                <a:spcPct val="0"/>
              </a:spcBef>
              <a:spcAft>
                <a:spcPct val="0"/>
              </a:spcAft>
              <a:defRPr lang="en-GB" sz="1000" b="0" kern="1200" smtClean="0">
                <a:solidFill>
                  <a:schemeClr val="tx1"/>
                </a:solidFill>
                <a:latin typeface="+mn-lt"/>
                <a:ea typeface="+mn-ea"/>
                <a:cs typeface="+mn-cs"/>
              </a:defRPr>
            </a:lvl1pPr>
            <a:lvl2pPr marL="609539" algn="l" rtl="0" fontAlgn="base">
              <a:spcBef>
                <a:spcPct val="0"/>
              </a:spcBef>
              <a:spcAft>
                <a:spcPct val="0"/>
              </a:spcAft>
              <a:defRPr sz="3700" b="1" kern="1200">
                <a:solidFill>
                  <a:srgbClr val="0079C1"/>
                </a:solidFill>
                <a:latin typeface="Arial" charset="0"/>
                <a:ea typeface="ＭＳ Ｐゴシック" pitchFamily="48" charset="-128"/>
                <a:cs typeface="+mn-cs"/>
              </a:defRPr>
            </a:lvl2pPr>
            <a:lvl3pPr marL="1219080" algn="l" rtl="0" fontAlgn="base">
              <a:spcBef>
                <a:spcPct val="0"/>
              </a:spcBef>
              <a:spcAft>
                <a:spcPct val="0"/>
              </a:spcAft>
              <a:defRPr sz="3700" b="1" kern="1200">
                <a:solidFill>
                  <a:srgbClr val="0079C1"/>
                </a:solidFill>
                <a:latin typeface="Arial" charset="0"/>
                <a:ea typeface="ＭＳ Ｐゴシック" pitchFamily="48" charset="-128"/>
                <a:cs typeface="+mn-cs"/>
              </a:defRPr>
            </a:lvl3pPr>
            <a:lvl4pPr marL="1828618" algn="l" rtl="0" fontAlgn="base">
              <a:spcBef>
                <a:spcPct val="0"/>
              </a:spcBef>
              <a:spcAft>
                <a:spcPct val="0"/>
              </a:spcAft>
              <a:defRPr sz="3700" b="1" kern="1200">
                <a:solidFill>
                  <a:srgbClr val="0079C1"/>
                </a:solidFill>
                <a:latin typeface="Arial" charset="0"/>
                <a:ea typeface="ＭＳ Ｐゴシック" pitchFamily="48" charset="-128"/>
                <a:cs typeface="+mn-cs"/>
              </a:defRPr>
            </a:lvl4pPr>
            <a:lvl5pPr marL="2438158" algn="l" rtl="0" fontAlgn="base">
              <a:spcBef>
                <a:spcPct val="0"/>
              </a:spcBef>
              <a:spcAft>
                <a:spcPct val="0"/>
              </a:spcAft>
              <a:defRPr sz="3700" b="1" kern="1200">
                <a:solidFill>
                  <a:srgbClr val="0079C1"/>
                </a:solidFill>
                <a:latin typeface="Arial" charset="0"/>
                <a:ea typeface="ＭＳ Ｐゴシック" pitchFamily="48" charset="-128"/>
                <a:cs typeface="+mn-cs"/>
              </a:defRPr>
            </a:lvl5pPr>
            <a:lvl6pPr marL="3047696" algn="l" defTabSz="1219080" rtl="0" eaLnBrk="1" latinLnBrk="0" hangingPunct="1">
              <a:defRPr sz="3700" b="1" kern="1200">
                <a:solidFill>
                  <a:srgbClr val="0079C1"/>
                </a:solidFill>
                <a:latin typeface="Arial" charset="0"/>
                <a:ea typeface="ＭＳ Ｐゴシック" pitchFamily="48" charset="-128"/>
                <a:cs typeface="+mn-cs"/>
              </a:defRPr>
            </a:lvl6pPr>
            <a:lvl7pPr marL="3657235" algn="l" defTabSz="1219080" rtl="0" eaLnBrk="1" latinLnBrk="0" hangingPunct="1">
              <a:defRPr sz="3700" b="1" kern="1200">
                <a:solidFill>
                  <a:srgbClr val="0079C1"/>
                </a:solidFill>
                <a:latin typeface="Arial" charset="0"/>
                <a:ea typeface="ＭＳ Ｐゴシック" pitchFamily="48" charset="-128"/>
                <a:cs typeface="+mn-cs"/>
              </a:defRPr>
            </a:lvl7pPr>
            <a:lvl8pPr marL="4266773" algn="l" defTabSz="1219080" rtl="0" eaLnBrk="1" latinLnBrk="0" hangingPunct="1">
              <a:defRPr sz="3700" b="1" kern="1200">
                <a:solidFill>
                  <a:srgbClr val="0079C1"/>
                </a:solidFill>
                <a:latin typeface="Arial" charset="0"/>
                <a:ea typeface="ＭＳ Ｐゴシック" pitchFamily="48" charset="-128"/>
                <a:cs typeface="+mn-cs"/>
              </a:defRPr>
            </a:lvl8pPr>
            <a:lvl9pPr marL="4876313" algn="l" defTabSz="1219080" rtl="0" eaLnBrk="1" latinLnBrk="0" hangingPunct="1">
              <a:defRPr sz="3700" b="1" kern="1200">
                <a:solidFill>
                  <a:srgbClr val="0079C1"/>
                </a:solidFill>
                <a:latin typeface="Arial" charset="0"/>
                <a:ea typeface="ＭＳ Ｐゴシック" pitchFamily="48" charset="-128"/>
                <a:cs typeface="+mn-cs"/>
              </a:defRPr>
            </a:lvl9pPr>
          </a:lstStyle>
          <a:p>
            <a:fld id="{C765D33F-A874-457A-8BB6-233806FE7182}" type="slidenum">
              <a:rPr lang="en-GB" sz="1100" smtClean="0">
                <a:solidFill>
                  <a:schemeClr val="accent1"/>
                </a:solidFill>
              </a:rPr>
              <a:pPr/>
              <a:t>‹#›</a:t>
            </a:fld>
            <a:endParaRPr lang="en-GB" sz="1100">
              <a:solidFill>
                <a:schemeClr val="accent1"/>
              </a:solidFill>
            </a:endParaRPr>
          </a:p>
        </p:txBody>
      </p:sp>
      <p:sp>
        <p:nvSpPr>
          <p:cNvPr id="2" name="Footer Placeholder 1">
            <a:extLst>
              <a:ext uri="{FF2B5EF4-FFF2-40B4-BE49-F238E27FC236}">
                <a16:creationId xmlns:a16="http://schemas.microsoft.com/office/drawing/2014/main" id="{DB12DA87-6564-4220-A5E6-DF04389D5C72}"/>
              </a:ext>
            </a:extLst>
          </p:cNvPr>
          <p:cNvSpPr>
            <a:spLocks noGrp="1"/>
          </p:cNvSpPr>
          <p:nvPr>
            <p:ph type="ftr" sz="quarter" idx="3"/>
          </p:nvPr>
        </p:nvSpPr>
        <p:spPr>
          <a:xfrm>
            <a:off x="1791811" y="6352054"/>
            <a:ext cx="8730140" cy="169277"/>
          </a:xfrm>
          <a:prstGeom prst="rect">
            <a:avLst/>
          </a:prstGeom>
        </p:spPr>
        <p:txBody>
          <a:bodyPr wrap="square" lIns="0" tIns="0" rIns="0" bIns="0" anchor="b">
            <a:spAutoFit/>
          </a:bodyPr>
          <a:lstStyle>
            <a:lvl1pPr algn="l">
              <a:defRPr lang="en-GB" sz="1100" b="0" dirty="0">
                <a:solidFill>
                  <a:schemeClr val="accent1"/>
                </a:solidFill>
                <a:latin typeface="+mn-lt"/>
                <a:ea typeface="+mn-ea"/>
              </a:defRPr>
            </a:lvl1pPr>
          </a:lstStyle>
          <a:p>
            <a:r>
              <a:rPr lang="fr-FR"/>
              <a:t>| PM0113 – STC Panel </a:t>
            </a:r>
            <a:r>
              <a:rPr lang="en-GB" noProof="0"/>
              <a:t>presentation</a:t>
            </a:r>
          </a:p>
        </p:txBody>
      </p:sp>
      <p:sp>
        <p:nvSpPr>
          <p:cNvPr id="6" name="Footer Placeholder 1">
            <a:extLst>
              <a:ext uri="{FF2B5EF4-FFF2-40B4-BE49-F238E27FC236}">
                <a16:creationId xmlns:a16="http://schemas.microsoft.com/office/drawing/2014/main" id="{5595E345-7284-4667-AC5E-016E8BC22574}"/>
              </a:ext>
            </a:extLst>
          </p:cNvPr>
          <p:cNvSpPr txBox="1">
            <a:spLocks/>
          </p:cNvSpPr>
          <p:nvPr userDrawn="1"/>
        </p:nvSpPr>
        <p:spPr>
          <a:xfrm>
            <a:off x="575734" y="6352054"/>
            <a:ext cx="1216077" cy="169277"/>
          </a:xfrm>
          <a:prstGeom prst="rect">
            <a:avLst/>
          </a:prstGeom>
        </p:spPr>
        <p:txBody>
          <a:bodyPr wrap="square" lIns="0" tIns="0" rIns="0" bIns="0" anchor="b">
            <a:spAutoFit/>
          </a:bodyPr>
          <a:lstStyle>
            <a:defPPr>
              <a:defRPr lang="en-GB"/>
            </a:defPPr>
            <a:lvl1pPr algn="l" rtl="0" fontAlgn="base">
              <a:spcBef>
                <a:spcPct val="0"/>
              </a:spcBef>
              <a:spcAft>
                <a:spcPct val="0"/>
              </a:spcAft>
              <a:defRPr lang="en-GB" sz="1100" b="0" kern="1200" dirty="0">
                <a:solidFill>
                  <a:schemeClr val="accent1"/>
                </a:solidFill>
                <a:latin typeface="+mn-lt"/>
                <a:ea typeface="+mn-ea"/>
                <a:cs typeface="+mn-cs"/>
              </a:defRPr>
            </a:lvl1pPr>
            <a:lvl2pPr marL="609539" algn="l" rtl="0" fontAlgn="base">
              <a:spcBef>
                <a:spcPct val="0"/>
              </a:spcBef>
              <a:spcAft>
                <a:spcPct val="0"/>
              </a:spcAft>
              <a:defRPr sz="3700" b="1" kern="1200">
                <a:solidFill>
                  <a:srgbClr val="0079C1"/>
                </a:solidFill>
                <a:latin typeface="Arial" charset="0"/>
                <a:ea typeface="ＭＳ Ｐゴシック" pitchFamily="48" charset="-128"/>
                <a:cs typeface="+mn-cs"/>
              </a:defRPr>
            </a:lvl2pPr>
            <a:lvl3pPr marL="1219080" algn="l" rtl="0" fontAlgn="base">
              <a:spcBef>
                <a:spcPct val="0"/>
              </a:spcBef>
              <a:spcAft>
                <a:spcPct val="0"/>
              </a:spcAft>
              <a:defRPr sz="3700" b="1" kern="1200">
                <a:solidFill>
                  <a:srgbClr val="0079C1"/>
                </a:solidFill>
                <a:latin typeface="Arial" charset="0"/>
                <a:ea typeface="ＭＳ Ｐゴシック" pitchFamily="48" charset="-128"/>
                <a:cs typeface="+mn-cs"/>
              </a:defRPr>
            </a:lvl3pPr>
            <a:lvl4pPr marL="1828618" algn="l" rtl="0" fontAlgn="base">
              <a:spcBef>
                <a:spcPct val="0"/>
              </a:spcBef>
              <a:spcAft>
                <a:spcPct val="0"/>
              </a:spcAft>
              <a:defRPr sz="3700" b="1" kern="1200">
                <a:solidFill>
                  <a:srgbClr val="0079C1"/>
                </a:solidFill>
                <a:latin typeface="Arial" charset="0"/>
                <a:ea typeface="ＭＳ Ｐゴシック" pitchFamily="48" charset="-128"/>
                <a:cs typeface="+mn-cs"/>
              </a:defRPr>
            </a:lvl4pPr>
            <a:lvl5pPr marL="2438158" algn="l" rtl="0" fontAlgn="base">
              <a:spcBef>
                <a:spcPct val="0"/>
              </a:spcBef>
              <a:spcAft>
                <a:spcPct val="0"/>
              </a:spcAft>
              <a:defRPr sz="3700" b="1" kern="1200">
                <a:solidFill>
                  <a:srgbClr val="0079C1"/>
                </a:solidFill>
                <a:latin typeface="Arial" charset="0"/>
                <a:ea typeface="ＭＳ Ｐゴシック" pitchFamily="48" charset="-128"/>
                <a:cs typeface="+mn-cs"/>
              </a:defRPr>
            </a:lvl5pPr>
            <a:lvl6pPr marL="3047696" algn="l" defTabSz="1219080" rtl="0" eaLnBrk="1" latinLnBrk="0" hangingPunct="1">
              <a:defRPr sz="3700" b="1" kern="1200">
                <a:solidFill>
                  <a:srgbClr val="0079C1"/>
                </a:solidFill>
                <a:latin typeface="Arial" charset="0"/>
                <a:ea typeface="ＭＳ Ｐゴシック" pitchFamily="48" charset="-128"/>
                <a:cs typeface="+mn-cs"/>
              </a:defRPr>
            </a:lvl6pPr>
            <a:lvl7pPr marL="3657235" algn="l" defTabSz="1219080" rtl="0" eaLnBrk="1" latinLnBrk="0" hangingPunct="1">
              <a:defRPr sz="3700" b="1" kern="1200">
                <a:solidFill>
                  <a:srgbClr val="0079C1"/>
                </a:solidFill>
                <a:latin typeface="Arial" charset="0"/>
                <a:ea typeface="ＭＳ Ｐゴシック" pitchFamily="48" charset="-128"/>
                <a:cs typeface="+mn-cs"/>
              </a:defRPr>
            </a:lvl7pPr>
            <a:lvl8pPr marL="4266773" algn="l" defTabSz="1219080" rtl="0" eaLnBrk="1" latinLnBrk="0" hangingPunct="1">
              <a:defRPr sz="3700" b="1" kern="1200">
                <a:solidFill>
                  <a:srgbClr val="0079C1"/>
                </a:solidFill>
                <a:latin typeface="Arial" charset="0"/>
                <a:ea typeface="ＭＳ Ｐゴシック" pitchFamily="48" charset="-128"/>
                <a:cs typeface="+mn-cs"/>
              </a:defRPr>
            </a:lvl8pPr>
            <a:lvl9pPr marL="4876313" algn="l" defTabSz="1219080" rtl="0" eaLnBrk="1" latinLnBrk="0" hangingPunct="1">
              <a:defRPr sz="3700" b="1" kern="1200">
                <a:solidFill>
                  <a:srgbClr val="0079C1"/>
                </a:solidFill>
                <a:latin typeface="Arial" charset="0"/>
                <a:ea typeface="ＭＳ Ｐゴシック" pitchFamily="48" charset="-128"/>
                <a:cs typeface="+mn-cs"/>
              </a:defRPr>
            </a:lvl9pPr>
          </a:lstStyle>
          <a:p>
            <a:pPr>
              <a:tabLst>
                <a:tab pos="989013" algn="l"/>
              </a:tabLst>
            </a:pPr>
            <a:r>
              <a:rPr lang="fr-FR" sz="1100" b="1"/>
              <a:t>National Grid </a:t>
            </a:r>
          </a:p>
        </p:txBody>
      </p:sp>
    </p:spTree>
    <p:extLst>
      <p:ext uri="{BB962C8B-B14F-4D97-AF65-F5344CB8AC3E}">
        <p14:creationId xmlns:p14="http://schemas.microsoft.com/office/powerpoint/2010/main" val="3900665860"/>
      </p:ext>
    </p:extLst>
  </p:cSld>
  <p:clrMap bg1="lt1" tx1="dk1" bg2="lt2" tx2="dk2" accent1="accent1" accent2="accent2" accent3="accent3" accent4="accent4" accent5="accent5" accent6="accent6" hlink="hlink" folHlink="folHlink"/>
  <p:sldLayoutIdLst>
    <p:sldLayoutId id="2147483732"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Lst>
  <p:transition>
    <p:fade/>
  </p:transition>
  <p:hf sldNum="0" hdr="0" dt="0"/>
  <p:txStyles>
    <p:titleStyle>
      <a:lvl1pPr algn="l" rtl="0" eaLnBrk="1" fontAlgn="base" hangingPunct="1">
        <a:spcBef>
          <a:spcPct val="0"/>
        </a:spcBef>
        <a:spcAft>
          <a:spcPct val="0"/>
        </a:spcAft>
        <a:defRPr sz="2400" b="1">
          <a:solidFill>
            <a:schemeClr val="accent1"/>
          </a:solidFill>
          <a:latin typeface="+mj-lt"/>
          <a:ea typeface="+mj-ea"/>
          <a:cs typeface="+mj-cs"/>
        </a:defRPr>
      </a:lvl1pPr>
      <a:lvl2pPr algn="l" rtl="0" eaLnBrk="1" fontAlgn="base" hangingPunct="1">
        <a:spcBef>
          <a:spcPct val="0"/>
        </a:spcBef>
        <a:spcAft>
          <a:spcPct val="0"/>
        </a:spcAft>
        <a:defRPr sz="2100" b="1">
          <a:solidFill>
            <a:srgbClr val="0079C1"/>
          </a:solidFill>
          <a:latin typeface="Arial" charset="0"/>
          <a:ea typeface="ＭＳ Ｐゴシック" pitchFamily="48" charset="-128"/>
        </a:defRPr>
      </a:lvl2pPr>
      <a:lvl3pPr algn="l" rtl="0" eaLnBrk="1" fontAlgn="base" hangingPunct="1">
        <a:spcBef>
          <a:spcPct val="0"/>
        </a:spcBef>
        <a:spcAft>
          <a:spcPct val="0"/>
        </a:spcAft>
        <a:defRPr sz="2100" b="1">
          <a:solidFill>
            <a:srgbClr val="0079C1"/>
          </a:solidFill>
          <a:latin typeface="Arial" charset="0"/>
          <a:ea typeface="ＭＳ Ｐゴシック" pitchFamily="48" charset="-128"/>
        </a:defRPr>
      </a:lvl3pPr>
      <a:lvl4pPr algn="l" rtl="0" eaLnBrk="1" fontAlgn="base" hangingPunct="1">
        <a:spcBef>
          <a:spcPct val="0"/>
        </a:spcBef>
        <a:spcAft>
          <a:spcPct val="0"/>
        </a:spcAft>
        <a:defRPr sz="2100" b="1">
          <a:solidFill>
            <a:srgbClr val="0079C1"/>
          </a:solidFill>
          <a:latin typeface="Arial" charset="0"/>
          <a:ea typeface="ＭＳ Ｐゴシック" pitchFamily="48" charset="-128"/>
        </a:defRPr>
      </a:lvl4pPr>
      <a:lvl5pPr algn="l" rtl="0" eaLnBrk="1" fontAlgn="base" hangingPunct="1">
        <a:spcBef>
          <a:spcPct val="0"/>
        </a:spcBef>
        <a:spcAft>
          <a:spcPct val="0"/>
        </a:spcAft>
        <a:defRPr sz="2100" b="1">
          <a:solidFill>
            <a:srgbClr val="0079C1"/>
          </a:solidFill>
          <a:latin typeface="Arial" charset="0"/>
          <a:ea typeface="ＭＳ Ｐゴシック" pitchFamily="48" charset="-128"/>
        </a:defRPr>
      </a:lvl5pPr>
      <a:lvl6pPr marL="342866" algn="l" rtl="0" eaLnBrk="1" fontAlgn="base" hangingPunct="1">
        <a:spcBef>
          <a:spcPct val="0"/>
        </a:spcBef>
        <a:spcAft>
          <a:spcPct val="0"/>
        </a:spcAft>
        <a:defRPr sz="2100" b="1">
          <a:solidFill>
            <a:srgbClr val="0079C1"/>
          </a:solidFill>
          <a:latin typeface="Arial" charset="0"/>
          <a:ea typeface="ＭＳ Ｐゴシック" pitchFamily="48" charset="-128"/>
        </a:defRPr>
      </a:lvl6pPr>
      <a:lvl7pPr marL="685732" algn="l" rtl="0" eaLnBrk="1" fontAlgn="base" hangingPunct="1">
        <a:spcBef>
          <a:spcPct val="0"/>
        </a:spcBef>
        <a:spcAft>
          <a:spcPct val="0"/>
        </a:spcAft>
        <a:defRPr sz="2100" b="1">
          <a:solidFill>
            <a:srgbClr val="0079C1"/>
          </a:solidFill>
          <a:latin typeface="Arial" charset="0"/>
          <a:ea typeface="ＭＳ Ｐゴシック" pitchFamily="48" charset="-128"/>
        </a:defRPr>
      </a:lvl7pPr>
      <a:lvl8pPr marL="1028598" algn="l" rtl="0" eaLnBrk="1" fontAlgn="base" hangingPunct="1">
        <a:spcBef>
          <a:spcPct val="0"/>
        </a:spcBef>
        <a:spcAft>
          <a:spcPct val="0"/>
        </a:spcAft>
        <a:defRPr sz="2100" b="1">
          <a:solidFill>
            <a:srgbClr val="0079C1"/>
          </a:solidFill>
          <a:latin typeface="Arial" charset="0"/>
          <a:ea typeface="ＭＳ Ｐゴシック" pitchFamily="48" charset="-128"/>
        </a:defRPr>
      </a:lvl8pPr>
      <a:lvl9pPr marL="1371464" algn="l" rtl="0" eaLnBrk="1" fontAlgn="base" hangingPunct="1">
        <a:spcBef>
          <a:spcPct val="0"/>
        </a:spcBef>
        <a:spcAft>
          <a:spcPct val="0"/>
        </a:spcAft>
        <a:defRPr sz="2100" b="1">
          <a:solidFill>
            <a:srgbClr val="0079C1"/>
          </a:solidFill>
          <a:latin typeface="Arial" charset="0"/>
          <a:ea typeface="ＭＳ Ｐゴシック" pitchFamily="48" charset="-128"/>
        </a:defRPr>
      </a:lvl9pPr>
    </p:titleStyle>
    <p:bodyStyle>
      <a:lvl1pPr marL="0" indent="0" algn="l" rtl="0" eaLnBrk="1" fontAlgn="base" hangingPunct="1">
        <a:spcBef>
          <a:spcPct val="0"/>
        </a:spcBef>
        <a:spcAft>
          <a:spcPts val="1200"/>
        </a:spcAft>
        <a:buClr>
          <a:schemeClr val="tx1"/>
        </a:buClr>
        <a:buFontTx/>
        <a:buNone/>
        <a:defRPr sz="1800" b="1">
          <a:solidFill>
            <a:schemeClr val="accent1"/>
          </a:solidFill>
          <a:latin typeface="+mn-lt"/>
          <a:ea typeface="+mn-ea"/>
          <a:cs typeface="+mn-cs"/>
        </a:defRPr>
      </a:lvl1pPr>
      <a:lvl2pPr marL="0" indent="0" algn="l" rtl="0" eaLnBrk="1" fontAlgn="base" hangingPunct="1">
        <a:spcBef>
          <a:spcPct val="0"/>
        </a:spcBef>
        <a:spcAft>
          <a:spcPts val="1200"/>
        </a:spcAft>
        <a:buClr>
          <a:schemeClr val="tx1"/>
        </a:buClr>
        <a:buFontTx/>
        <a:buNone/>
        <a:defRPr sz="1600">
          <a:solidFill>
            <a:schemeClr val="tx1"/>
          </a:solidFill>
          <a:latin typeface="+mn-lt"/>
          <a:ea typeface="+mn-ea"/>
        </a:defRPr>
      </a:lvl2pPr>
      <a:lvl3pPr marL="270000" indent="-270000" algn="l" rtl="0" eaLnBrk="1" fontAlgn="base" hangingPunct="1">
        <a:spcBef>
          <a:spcPct val="0"/>
        </a:spcBef>
        <a:spcAft>
          <a:spcPts val="1200"/>
        </a:spcAft>
        <a:buClr>
          <a:schemeClr val="accent1"/>
        </a:buClr>
        <a:buFont typeface="Arial" panose="020B0604020202020204" pitchFamily="34" charset="0"/>
        <a:buChar char="•"/>
        <a:defRPr sz="1600">
          <a:solidFill>
            <a:schemeClr val="tx1"/>
          </a:solidFill>
          <a:latin typeface="+mn-lt"/>
          <a:ea typeface="+mn-ea"/>
        </a:defRPr>
      </a:lvl3pPr>
      <a:lvl4pPr marL="540000" indent="-270000" algn="l" rtl="0" eaLnBrk="1" fontAlgn="base" hangingPunct="1">
        <a:spcBef>
          <a:spcPct val="0"/>
        </a:spcBef>
        <a:spcAft>
          <a:spcPts val="1200"/>
        </a:spcAft>
        <a:buClr>
          <a:schemeClr val="accent1"/>
        </a:buClr>
        <a:buFont typeface="Arial" panose="020B0604020202020204" pitchFamily="34" charset="0"/>
        <a:buChar char="-"/>
        <a:defRPr sz="1600">
          <a:solidFill>
            <a:schemeClr val="tx1"/>
          </a:solidFill>
          <a:latin typeface="+mn-lt"/>
          <a:ea typeface="+mn-ea"/>
        </a:defRPr>
      </a:lvl4pPr>
      <a:lvl5pPr marL="810000" indent="-270000" algn="l" rtl="0" eaLnBrk="1" fontAlgn="base" hangingPunct="1">
        <a:spcBef>
          <a:spcPct val="0"/>
        </a:spcBef>
        <a:spcAft>
          <a:spcPts val="1200"/>
        </a:spcAft>
        <a:buClr>
          <a:schemeClr val="accent1"/>
        </a:buClr>
        <a:buFont typeface="Arial" panose="020B0604020202020204" pitchFamily="34" charset="0"/>
        <a:buChar char="◦"/>
        <a:defRPr sz="1600">
          <a:solidFill>
            <a:schemeClr val="tx1"/>
          </a:solidFill>
          <a:latin typeface="+mn-lt"/>
          <a:ea typeface="+mn-ea"/>
        </a:defRPr>
      </a:lvl5pPr>
      <a:lvl6pPr marL="0" indent="-270000" algn="l" rtl="0" eaLnBrk="1" fontAlgn="base" hangingPunct="1">
        <a:spcBef>
          <a:spcPct val="0"/>
        </a:spcBef>
        <a:spcAft>
          <a:spcPts val="1200"/>
        </a:spcAft>
        <a:buClr>
          <a:schemeClr val="accent1"/>
        </a:buClr>
        <a:buFont typeface="+mj-lt"/>
        <a:buAutoNum type="arabicPeriod"/>
        <a:defRPr sz="1600">
          <a:solidFill>
            <a:schemeClr val="tx1"/>
          </a:solidFill>
          <a:latin typeface="+mn-lt"/>
          <a:ea typeface="+mn-ea"/>
        </a:defRPr>
      </a:lvl6pPr>
      <a:lvl7pPr marL="540000" indent="-270000" algn="l" rtl="0" eaLnBrk="1" fontAlgn="base" hangingPunct="1">
        <a:spcBef>
          <a:spcPct val="0"/>
        </a:spcBef>
        <a:spcAft>
          <a:spcPts val="1200"/>
        </a:spcAft>
        <a:buClr>
          <a:schemeClr val="accent1"/>
        </a:buClr>
        <a:buFont typeface="+mj-lt"/>
        <a:buAutoNum type="alphaLcPeriod"/>
        <a:defRPr sz="1600">
          <a:solidFill>
            <a:schemeClr val="tx1"/>
          </a:solidFill>
          <a:latin typeface="+mn-lt"/>
          <a:ea typeface="+mn-ea"/>
        </a:defRPr>
      </a:lvl7pPr>
      <a:lvl8pPr marL="810000" indent="-270000" algn="l" rtl="0" eaLnBrk="1" fontAlgn="base" hangingPunct="1">
        <a:spcBef>
          <a:spcPct val="0"/>
        </a:spcBef>
        <a:spcAft>
          <a:spcPts val="1200"/>
        </a:spcAft>
        <a:buClr>
          <a:schemeClr val="accent1"/>
        </a:buClr>
        <a:buFont typeface="+mj-lt"/>
        <a:buAutoNum type="romanLcPeriod"/>
        <a:defRPr sz="1600">
          <a:solidFill>
            <a:schemeClr val="tx1"/>
          </a:solidFill>
          <a:latin typeface="+mn-lt"/>
          <a:ea typeface="+mn-ea"/>
        </a:defRPr>
      </a:lvl8pPr>
      <a:lvl9pPr marL="0" indent="0" algn="l" rtl="0" eaLnBrk="1" fontAlgn="base" hangingPunct="1">
        <a:spcBef>
          <a:spcPct val="0"/>
        </a:spcBef>
        <a:spcAft>
          <a:spcPts val="1200"/>
        </a:spcAft>
        <a:buClr>
          <a:schemeClr val="tx1"/>
        </a:buClr>
        <a:buFontTx/>
        <a:buNone/>
        <a:defRPr sz="2400">
          <a:solidFill>
            <a:schemeClr val="accent1"/>
          </a:solidFill>
          <a:latin typeface="+mn-lt"/>
          <a:ea typeface="+mn-ea"/>
        </a:defRPr>
      </a:lvl9pPr>
    </p:bodyStyle>
    <p:otherStyle>
      <a:defPPr>
        <a:defRPr lang="en-GB"/>
      </a:defPPr>
      <a:lvl1pPr marL="0" indent="0" algn="l" rtl="0" eaLnBrk="1" fontAlgn="base" hangingPunct="1">
        <a:spcBef>
          <a:spcPct val="0"/>
        </a:spcBef>
        <a:spcAft>
          <a:spcPts val="600"/>
        </a:spcAft>
        <a:buClr>
          <a:schemeClr val="tx1"/>
        </a:buClr>
        <a:buFontTx/>
        <a:buNone/>
        <a:defRPr sz="1200" b="1">
          <a:solidFill>
            <a:schemeClr val="accent1"/>
          </a:solidFill>
          <a:latin typeface="+mn-lt"/>
          <a:ea typeface="+mn-ea"/>
          <a:cs typeface="+mn-cs"/>
        </a:defRPr>
      </a:lvl1pPr>
      <a:lvl2pPr marL="0" indent="0" algn="l" rtl="0" eaLnBrk="1" fontAlgn="base" hangingPunct="1">
        <a:spcBef>
          <a:spcPct val="0"/>
        </a:spcBef>
        <a:spcAft>
          <a:spcPts val="600"/>
        </a:spcAft>
        <a:buClr>
          <a:schemeClr val="tx1"/>
        </a:buClr>
        <a:buFontTx/>
        <a:buNone/>
        <a:defRPr sz="1200">
          <a:solidFill>
            <a:schemeClr val="tx1"/>
          </a:solidFill>
          <a:latin typeface="+mn-lt"/>
          <a:ea typeface="+mn-ea"/>
        </a:defRPr>
      </a:lvl2pPr>
      <a:lvl3pPr marL="180000" indent="-180000" algn="l" rtl="0" eaLnBrk="1" fontAlgn="base" hangingPunct="1">
        <a:spcBef>
          <a:spcPct val="0"/>
        </a:spcBef>
        <a:spcAft>
          <a:spcPts val="600"/>
        </a:spcAft>
        <a:buClr>
          <a:schemeClr val="accent1"/>
        </a:buClr>
        <a:buFont typeface="Arial" panose="020B0604020202020204" pitchFamily="34" charset="0"/>
        <a:buChar char="•"/>
        <a:defRPr sz="1200">
          <a:solidFill>
            <a:schemeClr val="tx1"/>
          </a:solidFill>
          <a:latin typeface="+mn-lt"/>
          <a:ea typeface="+mn-ea"/>
        </a:defRPr>
      </a:lvl3pPr>
      <a:lvl4pPr marL="360000" indent="-180000" algn="l" rtl="0" eaLnBrk="1" fontAlgn="base" hangingPunct="1">
        <a:spcBef>
          <a:spcPct val="0"/>
        </a:spcBef>
        <a:spcAft>
          <a:spcPts val="600"/>
        </a:spcAft>
        <a:buClr>
          <a:schemeClr val="accent1"/>
        </a:buClr>
        <a:buFont typeface="Arial" panose="020B0604020202020204" pitchFamily="34" charset="0"/>
        <a:buChar char="-"/>
        <a:defRPr sz="1200">
          <a:solidFill>
            <a:schemeClr val="tx1"/>
          </a:solidFill>
          <a:latin typeface="+mn-lt"/>
          <a:ea typeface="+mn-ea"/>
        </a:defRPr>
      </a:lvl4pPr>
      <a:lvl5pPr marL="540000" indent="-180000" algn="l" rtl="0" eaLnBrk="1" fontAlgn="base" hangingPunct="1">
        <a:spcBef>
          <a:spcPct val="0"/>
        </a:spcBef>
        <a:spcAft>
          <a:spcPts val="600"/>
        </a:spcAft>
        <a:buClr>
          <a:schemeClr val="accent1"/>
        </a:buClr>
        <a:buFont typeface="Arial" panose="020B0604020202020204" pitchFamily="34" charset="0"/>
        <a:buChar char="◦"/>
        <a:defRPr sz="1200">
          <a:solidFill>
            <a:schemeClr val="tx1"/>
          </a:solidFill>
          <a:latin typeface="+mn-lt"/>
          <a:ea typeface="+mn-ea"/>
        </a:defRPr>
      </a:lvl5pPr>
      <a:lvl6pPr marL="180000" indent="-180000" algn="l" rtl="0" eaLnBrk="1" fontAlgn="base" hangingPunct="1">
        <a:spcBef>
          <a:spcPct val="0"/>
        </a:spcBef>
        <a:spcAft>
          <a:spcPts val="600"/>
        </a:spcAft>
        <a:buClr>
          <a:schemeClr val="accent1"/>
        </a:buClr>
        <a:buFont typeface="+mj-lt"/>
        <a:buAutoNum type="arabicPeriod"/>
        <a:defRPr sz="1200">
          <a:solidFill>
            <a:schemeClr val="tx1"/>
          </a:solidFill>
          <a:latin typeface="+mn-lt"/>
          <a:ea typeface="+mn-ea"/>
        </a:defRPr>
      </a:lvl6pPr>
      <a:lvl7pPr marL="360000" indent="-180000" algn="l" rtl="0" eaLnBrk="1" fontAlgn="base" hangingPunct="1">
        <a:spcBef>
          <a:spcPct val="0"/>
        </a:spcBef>
        <a:spcAft>
          <a:spcPts val="600"/>
        </a:spcAft>
        <a:buClr>
          <a:schemeClr val="accent1"/>
        </a:buClr>
        <a:buFont typeface="+mj-lt"/>
        <a:buAutoNum type="alphaLcPeriod"/>
        <a:defRPr sz="1200">
          <a:solidFill>
            <a:schemeClr val="tx1"/>
          </a:solidFill>
          <a:latin typeface="+mn-lt"/>
          <a:ea typeface="+mn-ea"/>
        </a:defRPr>
      </a:lvl7pPr>
      <a:lvl8pPr marL="540000" indent="-180000" algn="l" rtl="0" eaLnBrk="1" fontAlgn="base" hangingPunct="1">
        <a:spcBef>
          <a:spcPct val="0"/>
        </a:spcBef>
        <a:spcAft>
          <a:spcPts val="600"/>
        </a:spcAft>
        <a:buClr>
          <a:schemeClr val="accent1"/>
        </a:buClr>
        <a:buFont typeface="+mj-lt"/>
        <a:buAutoNum type="romanLcPeriod"/>
        <a:defRPr sz="1200">
          <a:solidFill>
            <a:schemeClr val="tx1"/>
          </a:solidFill>
          <a:latin typeface="+mn-lt"/>
          <a:ea typeface="+mn-ea"/>
        </a:defRPr>
      </a:lvl8pPr>
      <a:lvl9pPr marL="0" indent="0" algn="l" rtl="0" eaLnBrk="1" fontAlgn="base" hangingPunct="1">
        <a:spcBef>
          <a:spcPct val="0"/>
        </a:spcBef>
        <a:spcAft>
          <a:spcPts val="600"/>
        </a:spcAft>
        <a:buClr>
          <a:schemeClr val="tx1"/>
        </a:buClr>
        <a:buFontTx/>
        <a:buNone/>
        <a:defRPr sz="1200">
          <a:solidFill>
            <a:schemeClr val="accent2"/>
          </a:solidFill>
          <a:latin typeface="+mn-lt"/>
          <a:ea typeface="+mn-ea"/>
        </a:defRPr>
      </a:lvl9pPr>
    </p:otherStyle>
  </p:txStyles>
  <p:extLst>
    <p:ext uri="{27BBF7A9-308A-43DC-89C8-2F10F3537804}">
      <p15:sldGuideLst xmlns:p15="http://schemas.microsoft.com/office/powerpoint/2012/main">
        <p15:guide id="2" pos="2767">
          <p15:clr>
            <a:srgbClr val="F26B43"/>
          </p15:clr>
        </p15:guide>
        <p15:guide id="4" pos="5488">
          <p15:clr>
            <a:srgbClr val="F26B43"/>
          </p15:clr>
        </p15:guide>
        <p15:guide id="6" orient="horz" pos="3793">
          <p15:clr>
            <a:srgbClr val="F26B43"/>
          </p15:clr>
        </p15:guide>
        <p15:guide id="8" pos="272">
          <p15:clr>
            <a:srgbClr val="F26B43"/>
          </p15:clr>
        </p15:guide>
        <p15:guide id="13" pos="2993">
          <p15:clr>
            <a:srgbClr val="F26B43"/>
          </p15:clr>
        </p15:guide>
        <p15:guide id="14" orient="horz" pos="414">
          <p15:clr>
            <a:srgbClr val="F26B43"/>
          </p15:clr>
        </p15:guide>
        <p15:guide id="15" orient="horz" pos="889">
          <p15:clr>
            <a:srgbClr val="F26B43"/>
          </p15:clr>
        </p15:guide>
        <p15:guide id="16" pos="2064">
          <p15:clr>
            <a:srgbClr val="F26B43"/>
          </p15:clr>
        </p15:guide>
        <p15:guide id="17" pos="3855">
          <p15:clr>
            <a:srgbClr val="F26B43"/>
          </p15:clr>
        </p15:guide>
        <p15:guide id="18" pos="3696">
          <p15:clr>
            <a:srgbClr val="F26B43"/>
          </p15:clr>
        </p15:guide>
        <p15:guide id="19" pos="1905">
          <p15:clr>
            <a:srgbClr val="F26B43"/>
          </p15:clr>
        </p15:guide>
        <p15:guide id="20" orient="horz" pos="3997">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3922" y="274640"/>
            <a:ext cx="10728811" cy="703117"/>
          </a:xfrm>
          <a:prstGeom prst="rect">
            <a:avLst/>
          </a:prstGeom>
        </p:spPr>
        <p:txBody>
          <a:bodyPr vert="horz" lIns="117272" tIns="58636" rIns="117272" bIns="58636"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243922" y="1211209"/>
            <a:ext cx="11338480" cy="4914956"/>
          </a:xfrm>
          <a:prstGeom prst="rect">
            <a:avLst/>
          </a:prstGeom>
        </p:spPr>
        <p:txBody>
          <a:bodyPr vert="horz" lIns="117272" tIns="58636" rIns="117272" bIns="58636"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599" y="6356351"/>
            <a:ext cx="2844800" cy="365125"/>
          </a:xfrm>
          <a:prstGeom prst="rect">
            <a:avLst/>
          </a:prstGeom>
        </p:spPr>
        <p:txBody>
          <a:bodyPr vert="horz" lIns="117272" tIns="58636" rIns="117272" bIns="58636" rtlCol="0" anchor="ctr"/>
          <a:lstStyle>
            <a:lvl1pPr algn="l">
              <a:defRPr sz="1354">
                <a:solidFill>
                  <a:schemeClr val="tx1">
                    <a:tint val="75000"/>
                  </a:schemeClr>
                </a:solidFill>
              </a:defRPr>
            </a:lvl1pPr>
          </a:lstStyle>
          <a:p>
            <a:endParaRPr lang="en-GB"/>
          </a:p>
        </p:txBody>
      </p:sp>
      <p:sp>
        <p:nvSpPr>
          <p:cNvPr id="5" name="Footer Placeholder 4"/>
          <p:cNvSpPr>
            <a:spLocks noGrp="1"/>
          </p:cNvSpPr>
          <p:nvPr>
            <p:ph type="ftr" sz="quarter" idx="3"/>
          </p:nvPr>
        </p:nvSpPr>
        <p:spPr>
          <a:xfrm>
            <a:off x="4165601" y="6356351"/>
            <a:ext cx="3860801" cy="365125"/>
          </a:xfrm>
          <a:prstGeom prst="rect">
            <a:avLst/>
          </a:prstGeom>
        </p:spPr>
        <p:txBody>
          <a:bodyPr vert="horz" lIns="117272" tIns="58636" rIns="117272" bIns="58636" rtlCol="0" anchor="ctr"/>
          <a:lstStyle>
            <a:lvl1pPr algn="ctr">
              <a:defRPr sz="1354">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1" y="6356351"/>
            <a:ext cx="2844800" cy="365125"/>
          </a:xfrm>
          <a:prstGeom prst="rect">
            <a:avLst/>
          </a:prstGeom>
        </p:spPr>
        <p:txBody>
          <a:bodyPr vert="horz" lIns="117272" tIns="58636" rIns="117272" bIns="58636" rtlCol="0" anchor="ctr"/>
          <a:lstStyle>
            <a:lvl1pPr algn="r">
              <a:defRPr sz="1354">
                <a:solidFill>
                  <a:schemeClr val="tx1">
                    <a:tint val="75000"/>
                  </a:schemeClr>
                </a:solidFill>
              </a:defRPr>
            </a:lvl1pPr>
          </a:lstStyle>
          <a:p>
            <a:fld id="{BFDEC671-B501-43B3-85A3-B9D4E1E11CFE}" type="slidenum">
              <a:rPr lang="en-GB" smtClean="0"/>
              <a:t>‹#›</a:t>
            </a:fld>
            <a:endParaRPr lang="en-GB"/>
          </a:p>
        </p:txBody>
      </p:sp>
    </p:spTree>
    <p:extLst>
      <p:ext uri="{BB962C8B-B14F-4D97-AF65-F5344CB8AC3E}">
        <p14:creationId xmlns:p14="http://schemas.microsoft.com/office/powerpoint/2010/main" val="1739278365"/>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7" r:id="rId6"/>
    <p:sldLayoutId id="2147483788" r:id="rId7"/>
    <p:sldLayoutId id="2147483789" r:id="rId8"/>
    <p:sldLayoutId id="2147483790" r:id="rId9"/>
    <p:sldLayoutId id="2147483792" r:id="rId10"/>
    <p:sldLayoutId id="2147483793" r:id="rId11"/>
    <p:sldLayoutId id="2147483794" r:id="rId12"/>
    <p:sldLayoutId id="2147483795" r:id="rId13"/>
    <p:sldLayoutId id="2147483796" r:id="rId14"/>
    <p:sldLayoutId id="2147483797" r:id="rId15"/>
    <p:sldLayoutId id="2147483798" r:id="rId16"/>
    <p:sldLayoutId id="2147483799" r:id="rId17"/>
    <p:sldLayoutId id="2147483800" r:id="rId18"/>
    <p:sldLayoutId id="2147483801" r:id="rId19"/>
    <p:sldLayoutId id="2147483802" r:id="rId20"/>
    <p:sldLayoutId id="2147483803" r:id="rId21"/>
    <p:sldLayoutId id="2147483804" r:id="rId22"/>
  </p:sldLayoutIdLst>
  <p:hf hdr="0" ftr="0" dt="0"/>
  <p:txStyles>
    <p:titleStyle>
      <a:lvl1pPr algn="l" defTabSz="1059033" rtl="0" eaLnBrk="1" latinLnBrk="0" hangingPunct="1">
        <a:spcBef>
          <a:spcPct val="0"/>
        </a:spcBef>
        <a:buNone/>
        <a:defRPr sz="3612" b="1" kern="1200">
          <a:solidFill>
            <a:schemeClr val="tx1"/>
          </a:solidFill>
          <a:latin typeface="+mj-lt"/>
          <a:ea typeface="+mj-ea"/>
          <a:cs typeface="+mj-cs"/>
        </a:defRPr>
      </a:lvl1pPr>
    </p:titleStyle>
    <p:bodyStyle>
      <a:lvl1pPr marL="397138" indent="-397138" algn="l" defTabSz="1059033" rtl="0" eaLnBrk="1" latinLnBrk="0" hangingPunct="1">
        <a:spcBef>
          <a:spcPct val="20000"/>
        </a:spcBef>
        <a:buFont typeface="Arial" panose="020B0604020202020204" pitchFamily="34" charset="0"/>
        <a:buChar char="•"/>
        <a:defRPr sz="3702" kern="1200">
          <a:solidFill>
            <a:schemeClr val="tx1"/>
          </a:solidFill>
          <a:latin typeface="+mn-lt"/>
          <a:ea typeface="+mn-ea"/>
          <a:cs typeface="+mn-cs"/>
        </a:defRPr>
      </a:lvl1pPr>
      <a:lvl2pPr marL="860465" indent="-330947" algn="l" defTabSz="1059033" rtl="0" eaLnBrk="1" latinLnBrk="0" hangingPunct="1">
        <a:spcBef>
          <a:spcPct val="20000"/>
        </a:spcBef>
        <a:buFont typeface="Arial" panose="020B0604020202020204" pitchFamily="34" charset="0"/>
        <a:buChar char="–"/>
        <a:defRPr sz="3251" kern="1200">
          <a:solidFill>
            <a:schemeClr val="tx1"/>
          </a:solidFill>
          <a:latin typeface="+mn-lt"/>
          <a:ea typeface="+mn-ea"/>
          <a:cs typeface="+mn-cs"/>
        </a:defRPr>
      </a:lvl2pPr>
      <a:lvl3pPr marL="1323793" indent="-264759" algn="l" defTabSz="1059033" rtl="0" eaLnBrk="1" latinLnBrk="0" hangingPunct="1">
        <a:spcBef>
          <a:spcPct val="20000"/>
        </a:spcBef>
        <a:buFont typeface="Arial" panose="020B0604020202020204" pitchFamily="34" charset="0"/>
        <a:buChar char="•"/>
        <a:defRPr sz="2799" kern="1200">
          <a:solidFill>
            <a:schemeClr val="tx1"/>
          </a:solidFill>
          <a:latin typeface="+mn-lt"/>
          <a:ea typeface="+mn-ea"/>
          <a:cs typeface="+mn-cs"/>
        </a:defRPr>
      </a:lvl3pPr>
      <a:lvl4pPr marL="1853310" indent="-264759" algn="l" defTabSz="1059033" rtl="0" eaLnBrk="1" latinLnBrk="0" hangingPunct="1">
        <a:spcBef>
          <a:spcPct val="20000"/>
        </a:spcBef>
        <a:buFont typeface="Arial" panose="020B0604020202020204" pitchFamily="34" charset="0"/>
        <a:buChar char="–"/>
        <a:defRPr sz="2348" kern="1200">
          <a:solidFill>
            <a:schemeClr val="tx1"/>
          </a:solidFill>
          <a:latin typeface="+mn-lt"/>
          <a:ea typeface="+mn-ea"/>
          <a:cs typeface="+mn-cs"/>
        </a:defRPr>
      </a:lvl4pPr>
      <a:lvl5pPr marL="2382826" indent="-264759" algn="l" defTabSz="1059033" rtl="0" eaLnBrk="1" latinLnBrk="0" hangingPunct="1">
        <a:spcBef>
          <a:spcPct val="20000"/>
        </a:spcBef>
        <a:buFont typeface="Arial" panose="020B0604020202020204" pitchFamily="34" charset="0"/>
        <a:buChar char="»"/>
        <a:defRPr sz="2348" kern="1200">
          <a:solidFill>
            <a:schemeClr val="tx1"/>
          </a:solidFill>
          <a:latin typeface="+mn-lt"/>
          <a:ea typeface="+mn-ea"/>
          <a:cs typeface="+mn-cs"/>
        </a:defRPr>
      </a:lvl5pPr>
      <a:lvl6pPr marL="2912343" indent="-264759" algn="l" defTabSz="1059033" rtl="0" eaLnBrk="1" latinLnBrk="0" hangingPunct="1">
        <a:spcBef>
          <a:spcPct val="20000"/>
        </a:spcBef>
        <a:buFont typeface="Arial" panose="020B0604020202020204" pitchFamily="34" charset="0"/>
        <a:buChar char="•"/>
        <a:defRPr sz="2348" kern="1200">
          <a:solidFill>
            <a:schemeClr val="tx1"/>
          </a:solidFill>
          <a:latin typeface="+mn-lt"/>
          <a:ea typeface="+mn-ea"/>
          <a:cs typeface="+mn-cs"/>
        </a:defRPr>
      </a:lvl6pPr>
      <a:lvl7pPr marL="3441860" indent="-264759" algn="l" defTabSz="1059033" rtl="0" eaLnBrk="1" latinLnBrk="0" hangingPunct="1">
        <a:spcBef>
          <a:spcPct val="20000"/>
        </a:spcBef>
        <a:buFont typeface="Arial" panose="020B0604020202020204" pitchFamily="34" charset="0"/>
        <a:buChar char="•"/>
        <a:defRPr sz="2348" kern="1200">
          <a:solidFill>
            <a:schemeClr val="tx1"/>
          </a:solidFill>
          <a:latin typeface="+mn-lt"/>
          <a:ea typeface="+mn-ea"/>
          <a:cs typeface="+mn-cs"/>
        </a:defRPr>
      </a:lvl7pPr>
      <a:lvl8pPr marL="3971377" indent="-264759" algn="l" defTabSz="1059033" rtl="0" eaLnBrk="1" latinLnBrk="0" hangingPunct="1">
        <a:spcBef>
          <a:spcPct val="20000"/>
        </a:spcBef>
        <a:buFont typeface="Arial" panose="020B0604020202020204" pitchFamily="34" charset="0"/>
        <a:buChar char="•"/>
        <a:defRPr sz="2348" kern="1200">
          <a:solidFill>
            <a:schemeClr val="tx1"/>
          </a:solidFill>
          <a:latin typeface="+mn-lt"/>
          <a:ea typeface="+mn-ea"/>
          <a:cs typeface="+mn-cs"/>
        </a:defRPr>
      </a:lvl8pPr>
      <a:lvl9pPr marL="4500894" indent="-264759" algn="l" defTabSz="1059033" rtl="0" eaLnBrk="1" latinLnBrk="0" hangingPunct="1">
        <a:spcBef>
          <a:spcPct val="20000"/>
        </a:spcBef>
        <a:buFont typeface="Arial" panose="020B0604020202020204" pitchFamily="34" charset="0"/>
        <a:buChar char="•"/>
        <a:defRPr sz="2348" kern="1200">
          <a:solidFill>
            <a:schemeClr val="tx1"/>
          </a:solidFill>
          <a:latin typeface="+mn-lt"/>
          <a:ea typeface="+mn-ea"/>
          <a:cs typeface="+mn-cs"/>
        </a:defRPr>
      </a:lvl9pPr>
    </p:bodyStyle>
    <p:otherStyle>
      <a:defPPr>
        <a:defRPr lang="en-US"/>
      </a:defPPr>
      <a:lvl1pPr marL="0" algn="l" defTabSz="1059033" rtl="0" eaLnBrk="1" latinLnBrk="0" hangingPunct="1">
        <a:defRPr sz="2077" kern="1200">
          <a:solidFill>
            <a:schemeClr val="tx1"/>
          </a:solidFill>
          <a:latin typeface="+mn-lt"/>
          <a:ea typeface="+mn-ea"/>
          <a:cs typeface="+mn-cs"/>
        </a:defRPr>
      </a:lvl1pPr>
      <a:lvl2pPr marL="529517" algn="l" defTabSz="1059033" rtl="0" eaLnBrk="1" latinLnBrk="0" hangingPunct="1">
        <a:defRPr sz="2077" kern="1200">
          <a:solidFill>
            <a:schemeClr val="tx1"/>
          </a:solidFill>
          <a:latin typeface="+mn-lt"/>
          <a:ea typeface="+mn-ea"/>
          <a:cs typeface="+mn-cs"/>
        </a:defRPr>
      </a:lvl2pPr>
      <a:lvl3pPr marL="1059033" algn="l" defTabSz="1059033" rtl="0" eaLnBrk="1" latinLnBrk="0" hangingPunct="1">
        <a:defRPr sz="2077" kern="1200">
          <a:solidFill>
            <a:schemeClr val="tx1"/>
          </a:solidFill>
          <a:latin typeface="+mn-lt"/>
          <a:ea typeface="+mn-ea"/>
          <a:cs typeface="+mn-cs"/>
        </a:defRPr>
      </a:lvl3pPr>
      <a:lvl4pPr marL="1588551" algn="l" defTabSz="1059033" rtl="0" eaLnBrk="1" latinLnBrk="0" hangingPunct="1">
        <a:defRPr sz="2077" kern="1200">
          <a:solidFill>
            <a:schemeClr val="tx1"/>
          </a:solidFill>
          <a:latin typeface="+mn-lt"/>
          <a:ea typeface="+mn-ea"/>
          <a:cs typeface="+mn-cs"/>
        </a:defRPr>
      </a:lvl4pPr>
      <a:lvl5pPr marL="2118067" algn="l" defTabSz="1059033" rtl="0" eaLnBrk="1" latinLnBrk="0" hangingPunct="1">
        <a:defRPr sz="2077" kern="1200">
          <a:solidFill>
            <a:schemeClr val="tx1"/>
          </a:solidFill>
          <a:latin typeface="+mn-lt"/>
          <a:ea typeface="+mn-ea"/>
          <a:cs typeface="+mn-cs"/>
        </a:defRPr>
      </a:lvl5pPr>
      <a:lvl6pPr marL="2647584" algn="l" defTabSz="1059033" rtl="0" eaLnBrk="1" latinLnBrk="0" hangingPunct="1">
        <a:defRPr sz="2077" kern="1200">
          <a:solidFill>
            <a:schemeClr val="tx1"/>
          </a:solidFill>
          <a:latin typeface="+mn-lt"/>
          <a:ea typeface="+mn-ea"/>
          <a:cs typeface="+mn-cs"/>
        </a:defRPr>
      </a:lvl6pPr>
      <a:lvl7pPr marL="3177101" algn="l" defTabSz="1059033" rtl="0" eaLnBrk="1" latinLnBrk="0" hangingPunct="1">
        <a:defRPr sz="2077" kern="1200">
          <a:solidFill>
            <a:schemeClr val="tx1"/>
          </a:solidFill>
          <a:latin typeface="+mn-lt"/>
          <a:ea typeface="+mn-ea"/>
          <a:cs typeface="+mn-cs"/>
        </a:defRPr>
      </a:lvl7pPr>
      <a:lvl8pPr marL="3706618" algn="l" defTabSz="1059033" rtl="0" eaLnBrk="1" latinLnBrk="0" hangingPunct="1">
        <a:defRPr sz="2077" kern="1200">
          <a:solidFill>
            <a:schemeClr val="tx1"/>
          </a:solidFill>
          <a:latin typeface="+mn-lt"/>
          <a:ea typeface="+mn-ea"/>
          <a:cs typeface="+mn-cs"/>
        </a:defRPr>
      </a:lvl8pPr>
      <a:lvl9pPr marL="4236135" algn="l" defTabSz="1059033" rtl="0" eaLnBrk="1" latinLnBrk="0" hangingPunct="1">
        <a:defRPr sz="2077"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2790" name="Rectangle 5"/>
          <p:cNvSpPr>
            <a:spLocks noGrp="1" noChangeArrowheads="1"/>
          </p:cNvSpPr>
          <p:nvPr>
            <p:ph type="title"/>
          </p:nvPr>
        </p:nvSpPr>
        <p:spPr bwMode="auto">
          <a:xfrm>
            <a:off x="430373" y="356765"/>
            <a:ext cx="11329827" cy="574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lvl="0"/>
            <a:r>
              <a:rPr lang="en-US"/>
              <a:t>Click to edit Master title style</a:t>
            </a:r>
            <a:endParaRPr lang="en-GB"/>
          </a:p>
        </p:txBody>
      </p:sp>
      <p:sp>
        <p:nvSpPr>
          <p:cNvPr id="32791" name="Rectangle 3"/>
          <p:cNvSpPr>
            <a:spLocks noGrp="1" noChangeArrowheads="1"/>
          </p:cNvSpPr>
          <p:nvPr>
            <p:ph type="body" idx="1"/>
          </p:nvPr>
        </p:nvSpPr>
        <p:spPr bwMode="auto">
          <a:xfrm>
            <a:off x="430374" y="1411818"/>
            <a:ext cx="11331253" cy="480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GB"/>
              <a:t>Heading 1</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Eighth level</a:t>
            </a:r>
          </a:p>
          <a:p>
            <a:pPr lvl="8"/>
            <a:r>
              <a:rPr lang="en-GB"/>
              <a:t>Ninth level</a:t>
            </a:r>
          </a:p>
        </p:txBody>
      </p:sp>
      <p:sp>
        <p:nvSpPr>
          <p:cNvPr id="7" name="Slide Number Placeholder 5"/>
          <p:cNvSpPr txBox="1">
            <a:spLocks/>
          </p:cNvSpPr>
          <p:nvPr/>
        </p:nvSpPr>
        <p:spPr>
          <a:xfrm>
            <a:off x="11049250" y="6320502"/>
            <a:ext cx="712377" cy="225767"/>
          </a:xfrm>
          <a:prstGeom prst="rect">
            <a:avLst/>
          </a:prstGeom>
        </p:spPr>
        <p:txBody>
          <a:bodyPr wrap="square" lIns="0" tIns="0" rIns="0" bIns="0" anchor="b">
            <a:spAutoFit/>
          </a:bodyPr>
          <a:lstStyle>
            <a:defPPr>
              <a:defRPr lang="en-GB"/>
            </a:defPPr>
            <a:lvl1pPr algn="r" rtl="0" fontAlgn="base">
              <a:spcBef>
                <a:spcPct val="0"/>
              </a:spcBef>
              <a:spcAft>
                <a:spcPct val="0"/>
              </a:spcAft>
              <a:defRPr lang="en-GB" sz="1000" b="0" kern="1200" smtClean="0">
                <a:solidFill>
                  <a:schemeClr val="tx1"/>
                </a:solidFill>
                <a:latin typeface="+mn-lt"/>
                <a:ea typeface="+mn-ea"/>
                <a:cs typeface="+mn-cs"/>
              </a:defRPr>
            </a:lvl1pPr>
            <a:lvl2pPr marL="609539" algn="l" rtl="0" fontAlgn="base">
              <a:spcBef>
                <a:spcPct val="0"/>
              </a:spcBef>
              <a:spcAft>
                <a:spcPct val="0"/>
              </a:spcAft>
              <a:defRPr sz="3700" b="1" kern="1200">
                <a:solidFill>
                  <a:srgbClr val="0079C1"/>
                </a:solidFill>
                <a:latin typeface="Arial" charset="0"/>
                <a:ea typeface="ＭＳ Ｐゴシック" pitchFamily="48" charset="-128"/>
                <a:cs typeface="+mn-cs"/>
              </a:defRPr>
            </a:lvl2pPr>
            <a:lvl3pPr marL="1219080" algn="l" rtl="0" fontAlgn="base">
              <a:spcBef>
                <a:spcPct val="0"/>
              </a:spcBef>
              <a:spcAft>
                <a:spcPct val="0"/>
              </a:spcAft>
              <a:defRPr sz="3700" b="1" kern="1200">
                <a:solidFill>
                  <a:srgbClr val="0079C1"/>
                </a:solidFill>
                <a:latin typeface="Arial" charset="0"/>
                <a:ea typeface="ＭＳ Ｐゴシック" pitchFamily="48" charset="-128"/>
                <a:cs typeface="+mn-cs"/>
              </a:defRPr>
            </a:lvl3pPr>
            <a:lvl4pPr marL="1828618" algn="l" rtl="0" fontAlgn="base">
              <a:spcBef>
                <a:spcPct val="0"/>
              </a:spcBef>
              <a:spcAft>
                <a:spcPct val="0"/>
              </a:spcAft>
              <a:defRPr sz="3700" b="1" kern="1200">
                <a:solidFill>
                  <a:srgbClr val="0079C1"/>
                </a:solidFill>
                <a:latin typeface="Arial" charset="0"/>
                <a:ea typeface="ＭＳ Ｐゴシック" pitchFamily="48" charset="-128"/>
                <a:cs typeface="+mn-cs"/>
              </a:defRPr>
            </a:lvl4pPr>
            <a:lvl5pPr marL="2438158" algn="l" rtl="0" fontAlgn="base">
              <a:spcBef>
                <a:spcPct val="0"/>
              </a:spcBef>
              <a:spcAft>
                <a:spcPct val="0"/>
              </a:spcAft>
              <a:defRPr sz="3700" b="1" kern="1200">
                <a:solidFill>
                  <a:srgbClr val="0079C1"/>
                </a:solidFill>
                <a:latin typeface="Arial" charset="0"/>
                <a:ea typeface="ＭＳ Ｐゴシック" pitchFamily="48" charset="-128"/>
                <a:cs typeface="+mn-cs"/>
              </a:defRPr>
            </a:lvl5pPr>
            <a:lvl6pPr marL="3047696" algn="l" defTabSz="1219080" rtl="0" eaLnBrk="1" latinLnBrk="0" hangingPunct="1">
              <a:defRPr sz="3700" b="1" kern="1200">
                <a:solidFill>
                  <a:srgbClr val="0079C1"/>
                </a:solidFill>
                <a:latin typeface="Arial" charset="0"/>
                <a:ea typeface="ＭＳ Ｐゴシック" pitchFamily="48" charset="-128"/>
                <a:cs typeface="+mn-cs"/>
              </a:defRPr>
            </a:lvl6pPr>
            <a:lvl7pPr marL="3657235" algn="l" defTabSz="1219080" rtl="0" eaLnBrk="1" latinLnBrk="0" hangingPunct="1">
              <a:defRPr sz="3700" b="1" kern="1200">
                <a:solidFill>
                  <a:srgbClr val="0079C1"/>
                </a:solidFill>
                <a:latin typeface="Arial" charset="0"/>
                <a:ea typeface="ＭＳ Ｐゴシック" pitchFamily="48" charset="-128"/>
                <a:cs typeface="+mn-cs"/>
              </a:defRPr>
            </a:lvl7pPr>
            <a:lvl8pPr marL="4266773" algn="l" defTabSz="1219080" rtl="0" eaLnBrk="1" latinLnBrk="0" hangingPunct="1">
              <a:defRPr sz="3700" b="1" kern="1200">
                <a:solidFill>
                  <a:srgbClr val="0079C1"/>
                </a:solidFill>
                <a:latin typeface="Arial" charset="0"/>
                <a:ea typeface="ＭＳ Ｐゴシック" pitchFamily="48" charset="-128"/>
                <a:cs typeface="+mn-cs"/>
              </a:defRPr>
            </a:lvl8pPr>
            <a:lvl9pPr marL="4876313" algn="l" defTabSz="1219080" rtl="0" eaLnBrk="1" latinLnBrk="0" hangingPunct="1">
              <a:defRPr sz="3700" b="1" kern="1200">
                <a:solidFill>
                  <a:srgbClr val="0079C1"/>
                </a:solidFill>
                <a:latin typeface="Arial" charset="0"/>
                <a:ea typeface="ＭＳ Ｐゴシック" pitchFamily="48" charset="-128"/>
                <a:cs typeface="+mn-cs"/>
              </a:defRPr>
            </a:lvl9pPr>
          </a:lstStyle>
          <a:p>
            <a:fld id="{C765D33F-A874-457A-8BB6-233806FE7182}" type="slidenum">
              <a:rPr lang="en-GB" sz="1467" smtClean="0">
                <a:solidFill>
                  <a:schemeClr val="accent1"/>
                </a:solidFill>
              </a:rPr>
              <a:pPr/>
              <a:t>‹#›</a:t>
            </a:fld>
            <a:endParaRPr lang="en-GB" sz="1467">
              <a:solidFill>
                <a:schemeClr val="accent1"/>
              </a:solidFill>
            </a:endParaRPr>
          </a:p>
        </p:txBody>
      </p:sp>
      <p:sp>
        <p:nvSpPr>
          <p:cNvPr id="2" name="Footer Placeholder 1">
            <a:extLst>
              <a:ext uri="{FF2B5EF4-FFF2-40B4-BE49-F238E27FC236}">
                <a16:creationId xmlns:a16="http://schemas.microsoft.com/office/drawing/2014/main" id="{DB12DA87-6564-4220-A5E6-DF04389D5C72}"/>
              </a:ext>
            </a:extLst>
          </p:cNvPr>
          <p:cNvSpPr>
            <a:spLocks noGrp="1"/>
          </p:cNvSpPr>
          <p:nvPr>
            <p:ph type="ftr" sz="quarter" idx="3"/>
          </p:nvPr>
        </p:nvSpPr>
        <p:spPr>
          <a:xfrm>
            <a:off x="1646451" y="6320502"/>
            <a:ext cx="9593887" cy="225767"/>
          </a:xfrm>
          <a:prstGeom prst="rect">
            <a:avLst/>
          </a:prstGeom>
        </p:spPr>
        <p:txBody>
          <a:bodyPr wrap="square" lIns="0" tIns="0" rIns="0" bIns="0" anchor="b">
            <a:spAutoFit/>
          </a:bodyPr>
          <a:lstStyle>
            <a:lvl1pPr algn="l">
              <a:defRPr lang="en-GB" sz="1467" b="0" dirty="0">
                <a:solidFill>
                  <a:schemeClr val="accent1"/>
                </a:solidFill>
                <a:latin typeface="+mn-lt"/>
                <a:ea typeface="+mn-ea"/>
              </a:defRPr>
            </a:lvl1pPr>
          </a:lstStyle>
          <a:p>
            <a:pPr>
              <a:tabLst>
                <a:tab pos="1318651" algn="l"/>
              </a:tabLst>
            </a:pPr>
            <a:r>
              <a:rPr lang="fr-FR"/>
              <a:t>| [Insert document title] | [Insert date]</a:t>
            </a:r>
          </a:p>
        </p:txBody>
      </p:sp>
      <p:sp>
        <p:nvSpPr>
          <p:cNvPr id="6" name="Footer Placeholder 1">
            <a:extLst>
              <a:ext uri="{FF2B5EF4-FFF2-40B4-BE49-F238E27FC236}">
                <a16:creationId xmlns:a16="http://schemas.microsoft.com/office/drawing/2014/main" id="{5595E345-7284-4667-AC5E-016E8BC22574}"/>
              </a:ext>
            </a:extLst>
          </p:cNvPr>
          <p:cNvSpPr txBox="1">
            <a:spLocks/>
          </p:cNvSpPr>
          <p:nvPr userDrawn="1"/>
        </p:nvSpPr>
        <p:spPr>
          <a:xfrm>
            <a:off x="430374" y="6320501"/>
            <a:ext cx="1216077" cy="225767"/>
          </a:xfrm>
          <a:prstGeom prst="rect">
            <a:avLst/>
          </a:prstGeom>
        </p:spPr>
        <p:txBody>
          <a:bodyPr wrap="square" lIns="0" tIns="0" rIns="0" bIns="0" anchor="b">
            <a:spAutoFit/>
          </a:bodyPr>
          <a:lstStyle>
            <a:defPPr>
              <a:defRPr lang="en-GB"/>
            </a:defPPr>
            <a:lvl1pPr algn="l" rtl="0" fontAlgn="base">
              <a:spcBef>
                <a:spcPct val="0"/>
              </a:spcBef>
              <a:spcAft>
                <a:spcPct val="0"/>
              </a:spcAft>
              <a:defRPr lang="en-GB" sz="1100" b="0" kern="1200" dirty="0">
                <a:solidFill>
                  <a:schemeClr val="accent1"/>
                </a:solidFill>
                <a:latin typeface="+mn-lt"/>
                <a:ea typeface="+mn-ea"/>
                <a:cs typeface="+mn-cs"/>
              </a:defRPr>
            </a:lvl1pPr>
            <a:lvl2pPr marL="609539" algn="l" rtl="0" fontAlgn="base">
              <a:spcBef>
                <a:spcPct val="0"/>
              </a:spcBef>
              <a:spcAft>
                <a:spcPct val="0"/>
              </a:spcAft>
              <a:defRPr sz="3700" b="1" kern="1200">
                <a:solidFill>
                  <a:srgbClr val="0079C1"/>
                </a:solidFill>
                <a:latin typeface="Arial" charset="0"/>
                <a:ea typeface="ＭＳ Ｐゴシック" pitchFamily="48" charset="-128"/>
                <a:cs typeface="+mn-cs"/>
              </a:defRPr>
            </a:lvl2pPr>
            <a:lvl3pPr marL="1219080" algn="l" rtl="0" fontAlgn="base">
              <a:spcBef>
                <a:spcPct val="0"/>
              </a:spcBef>
              <a:spcAft>
                <a:spcPct val="0"/>
              </a:spcAft>
              <a:defRPr sz="3700" b="1" kern="1200">
                <a:solidFill>
                  <a:srgbClr val="0079C1"/>
                </a:solidFill>
                <a:latin typeface="Arial" charset="0"/>
                <a:ea typeface="ＭＳ Ｐゴシック" pitchFamily="48" charset="-128"/>
                <a:cs typeface="+mn-cs"/>
              </a:defRPr>
            </a:lvl3pPr>
            <a:lvl4pPr marL="1828618" algn="l" rtl="0" fontAlgn="base">
              <a:spcBef>
                <a:spcPct val="0"/>
              </a:spcBef>
              <a:spcAft>
                <a:spcPct val="0"/>
              </a:spcAft>
              <a:defRPr sz="3700" b="1" kern="1200">
                <a:solidFill>
                  <a:srgbClr val="0079C1"/>
                </a:solidFill>
                <a:latin typeface="Arial" charset="0"/>
                <a:ea typeface="ＭＳ Ｐゴシック" pitchFamily="48" charset="-128"/>
                <a:cs typeface="+mn-cs"/>
              </a:defRPr>
            </a:lvl4pPr>
            <a:lvl5pPr marL="2438158" algn="l" rtl="0" fontAlgn="base">
              <a:spcBef>
                <a:spcPct val="0"/>
              </a:spcBef>
              <a:spcAft>
                <a:spcPct val="0"/>
              </a:spcAft>
              <a:defRPr sz="3700" b="1" kern="1200">
                <a:solidFill>
                  <a:srgbClr val="0079C1"/>
                </a:solidFill>
                <a:latin typeface="Arial" charset="0"/>
                <a:ea typeface="ＭＳ Ｐゴシック" pitchFamily="48" charset="-128"/>
                <a:cs typeface="+mn-cs"/>
              </a:defRPr>
            </a:lvl5pPr>
            <a:lvl6pPr marL="3047696" algn="l" defTabSz="1219080" rtl="0" eaLnBrk="1" latinLnBrk="0" hangingPunct="1">
              <a:defRPr sz="3700" b="1" kern="1200">
                <a:solidFill>
                  <a:srgbClr val="0079C1"/>
                </a:solidFill>
                <a:latin typeface="Arial" charset="0"/>
                <a:ea typeface="ＭＳ Ｐゴシック" pitchFamily="48" charset="-128"/>
                <a:cs typeface="+mn-cs"/>
              </a:defRPr>
            </a:lvl6pPr>
            <a:lvl7pPr marL="3657235" algn="l" defTabSz="1219080" rtl="0" eaLnBrk="1" latinLnBrk="0" hangingPunct="1">
              <a:defRPr sz="3700" b="1" kern="1200">
                <a:solidFill>
                  <a:srgbClr val="0079C1"/>
                </a:solidFill>
                <a:latin typeface="Arial" charset="0"/>
                <a:ea typeface="ＭＳ Ｐゴシック" pitchFamily="48" charset="-128"/>
                <a:cs typeface="+mn-cs"/>
              </a:defRPr>
            </a:lvl7pPr>
            <a:lvl8pPr marL="4266773" algn="l" defTabSz="1219080" rtl="0" eaLnBrk="1" latinLnBrk="0" hangingPunct="1">
              <a:defRPr sz="3700" b="1" kern="1200">
                <a:solidFill>
                  <a:srgbClr val="0079C1"/>
                </a:solidFill>
                <a:latin typeface="Arial" charset="0"/>
                <a:ea typeface="ＭＳ Ｐゴシック" pitchFamily="48" charset="-128"/>
                <a:cs typeface="+mn-cs"/>
              </a:defRPr>
            </a:lvl8pPr>
            <a:lvl9pPr marL="4876313" algn="l" defTabSz="1219080" rtl="0" eaLnBrk="1" latinLnBrk="0" hangingPunct="1">
              <a:defRPr sz="3700" b="1" kern="1200">
                <a:solidFill>
                  <a:srgbClr val="0079C1"/>
                </a:solidFill>
                <a:latin typeface="Arial" charset="0"/>
                <a:ea typeface="ＭＳ Ｐゴシック" pitchFamily="48" charset="-128"/>
                <a:cs typeface="+mn-cs"/>
              </a:defRPr>
            </a:lvl9pPr>
          </a:lstStyle>
          <a:p>
            <a:pPr>
              <a:tabLst>
                <a:tab pos="1318651" algn="l"/>
              </a:tabLst>
            </a:pPr>
            <a:r>
              <a:rPr lang="en-GB" sz="1467" b="1"/>
              <a:t>National Grid </a:t>
            </a:r>
          </a:p>
        </p:txBody>
      </p:sp>
    </p:spTree>
    <p:extLst>
      <p:ext uri="{BB962C8B-B14F-4D97-AF65-F5344CB8AC3E}">
        <p14:creationId xmlns:p14="http://schemas.microsoft.com/office/powerpoint/2010/main" val="1027666628"/>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 id="2147483862" r:id="rId14"/>
    <p:sldLayoutId id="2147483863" r:id="rId15"/>
    <p:sldLayoutId id="2147483864" r:id="rId16"/>
    <p:sldLayoutId id="2147483865" r:id="rId17"/>
    <p:sldLayoutId id="2147483866" r:id="rId18"/>
    <p:sldLayoutId id="2147483867" r:id="rId19"/>
    <p:sldLayoutId id="2147483868" r:id="rId20"/>
    <p:sldLayoutId id="2147483869" r:id="rId21"/>
    <p:sldLayoutId id="2147483870" r:id="rId22"/>
    <p:sldLayoutId id="2147483871" r:id="rId23"/>
    <p:sldLayoutId id="2147483872" r:id="rId24"/>
  </p:sldLayoutIdLst>
  <p:transition>
    <p:fade/>
  </p:transition>
  <p:hf sldNum="0" hdr="0" dt="0"/>
  <p:txStyles>
    <p:titleStyle>
      <a:lvl1pPr algn="l" rtl="0" eaLnBrk="1" fontAlgn="base" hangingPunct="1">
        <a:spcBef>
          <a:spcPct val="0"/>
        </a:spcBef>
        <a:spcAft>
          <a:spcPct val="0"/>
        </a:spcAft>
        <a:defRPr sz="3200" b="1">
          <a:solidFill>
            <a:schemeClr val="accent1"/>
          </a:solidFill>
          <a:latin typeface="+mj-lt"/>
          <a:ea typeface="+mj-ea"/>
          <a:cs typeface="+mj-cs"/>
        </a:defRPr>
      </a:lvl1pPr>
      <a:lvl2pPr algn="l" rtl="0" eaLnBrk="1" fontAlgn="base" hangingPunct="1">
        <a:spcBef>
          <a:spcPct val="0"/>
        </a:spcBef>
        <a:spcAft>
          <a:spcPct val="0"/>
        </a:spcAft>
        <a:defRPr sz="2800" b="1">
          <a:solidFill>
            <a:srgbClr val="0079C1"/>
          </a:solidFill>
          <a:latin typeface="Arial" charset="0"/>
          <a:ea typeface="ＭＳ Ｐゴシック" pitchFamily="48" charset="-128"/>
        </a:defRPr>
      </a:lvl2pPr>
      <a:lvl3pPr algn="l" rtl="0" eaLnBrk="1" fontAlgn="base" hangingPunct="1">
        <a:spcBef>
          <a:spcPct val="0"/>
        </a:spcBef>
        <a:spcAft>
          <a:spcPct val="0"/>
        </a:spcAft>
        <a:defRPr sz="2800" b="1">
          <a:solidFill>
            <a:srgbClr val="0079C1"/>
          </a:solidFill>
          <a:latin typeface="Arial" charset="0"/>
          <a:ea typeface="ＭＳ Ｐゴシック" pitchFamily="48" charset="-128"/>
        </a:defRPr>
      </a:lvl3pPr>
      <a:lvl4pPr algn="l" rtl="0" eaLnBrk="1" fontAlgn="base" hangingPunct="1">
        <a:spcBef>
          <a:spcPct val="0"/>
        </a:spcBef>
        <a:spcAft>
          <a:spcPct val="0"/>
        </a:spcAft>
        <a:defRPr sz="2800" b="1">
          <a:solidFill>
            <a:srgbClr val="0079C1"/>
          </a:solidFill>
          <a:latin typeface="Arial" charset="0"/>
          <a:ea typeface="ＭＳ Ｐゴシック" pitchFamily="48" charset="-128"/>
        </a:defRPr>
      </a:lvl4pPr>
      <a:lvl5pPr algn="l" rtl="0" eaLnBrk="1" fontAlgn="base" hangingPunct="1">
        <a:spcBef>
          <a:spcPct val="0"/>
        </a:spcBef>
        <a:spcAft>
          <a:spcPct val="0"/>
        </a:spcAft>
        <a:defRPr sz="2800" b="1">
          <a:solidFill>
            <a:srgbClr val="0079C1"/>
          </a:solidFill>
          <a:latin typeface="Arial" charset="0"/>
          <a:ea typeface="ＭＳ Ｐゴシック" pitchFamily="48" charset="-128"/>
        </a:defRPr>
      </a:lvl5pPr>
      <a:lvl6pPr marL="457143" algn="l" rtl="0" eaLnBrk="1" fontAlgn="base" hangingPunct="1">
        <a:spcBef>
          <a:spcPct val="0"/>
        </a:spcBef>
        <a:spcAft>
          <a:spcPct val="0"/>
        </a:spcAft>
        <a:defRPr sz="2800" b="1">
          <a:solidFill>
            <a:srgbClr val="0079C1"/>
          </a:solidFill>
          <a:latin typeface="Arial" charset="0"/>
          <a:ea typeface="ＭＳ Ｐゴシック" pitchFamily="48" charset="-128"/>
        </a:defRPr>
      </a:lvl6pPr>
      <a:lvl7pPr marL="914286" algn="l" rtl="0" eaLnBrk="1" fontAlgn="base" hangingPunct="1">
        <a:spcBef>
          <a:spcPct val="0"/>
        </a:spcBef>
        <a:spcAft>
          <a:spcPct val="0"/>
        </a:spcAft>
        <a:defRPr sz="2800" b="1">
          <a:solidFill>
            <a:srgbClr val="0079C1"/>
          </a:solidFill>
          <a:latin typeface="Arial" charset="0"/>
          <a:ea typeface="ＭＳ Ｐゴシック" pitchFamily="48" charset="-128"/>
        </a:defRPr>
      </a:lvl7pPr>
      <a:lvl8pPr marL="1371430" algn="l" rtl="0" eaLnBrk="1" fontAlgn="base" hangingPunct="1">
        <a:spcBef>
          <a:spcPct val="0"/>
        </a:spcBef>
        <a:spcAft>
          <a:spcPct val="0"/>
        </a:spcAft>
        <a:defRPr sz="2800" b="1">
          <a:solidFill>
            <a:srgbClr val="0079C1"/>
          </a:solidFill>
          <a:latin typeface="Arial" charset="0"/>
          <a:ea typeface="ＭＳ Ｐゴシック" pitchFamily="48" charset="-128"/>
        </a:defRPr>
      </a:lvl8pPr>
      <a:lvl9pPr marL="1828573" algn="l" rtl="0" eaLnBrk="1" fontAlgn="base" hangingPunct="1">
        <a:spcBef>
          <a:spcPct val="0"/>
        </a:spcBef>
        <a:spcAft>
          <a:spcPct val="0"/>
        </a:spcAft>
        <a:defRPr sz="2800" b="1">
          <a:solidFill>
            <a:srgbClr val="0079C1"/>
          </a:solidFill>
          <a:latin typeface="Arial" charset="0"/>
          <a:ea typeface="ＭＳ Ｐゴシック" pitchFamily="48" charset="-128"/>
        </a:defRPr>
      </a:lvl9pPr>
    </p:titleStyle>
    <p:bodyStyle>
      <a:lvl1pPr marL="0" indent="0" algn="l" rtl="0" eaLnBrk="1" fontAlgn="base" hangingPunct="1">
        <a:spcBef>
          <a:spcPct val="0"/>
        </a:spcBef>
        <a:spcAft>
          <a:spcPts val="1600"/>
        </a:spcAft>
        <a:buClr>
          <a:schemeClr val="tx1"/>
        </a:buClr>
        <a:buFontTx/>
        <a:buNone/>
        <a:defRPr sz="2400" b="1">
          <a:solidFill>
            <a:schemeClr val="accent1"/>
          </a:solidFill>
          <a:latin typeface="+mn-lt"/>
          <a:ea typeface="+mn-ea"/>
          <a:cs typeface="+mn-cs"/>
        </a:defRPr>
      </a:lvl1pPr>
      <a:lvl2pPr marL="0" indent="0" algn="l" rtl="0" eaLnBrk="1" fontAlgn="base" hangingPunct="1">
        <a:spcBef>
          <a:spcPct val="0"/>
        </a:spcBef>
        <a:spcAft>
          <a:spcPts val="1600"/>
        </a:spcAft>
        <a:buClr>
          <a:schemeClr val="tx1"/>
        </a:buClr>
        <a:buFontTx/>
        <a:buNone/>
        <a:defRPr sz="2133">
          <a:solidFill>
            <a:schemeClr val="tx1"/>
          </a:solidFill>
          <a:latin typeface="+mn-lt"/>
          <a:ea typeface="+mn-ea"/>
        </a:defRPr>
      </a:lvl2pPr>
      <a:lvl3pPr marL="359991" indent="-359991" algn="l" rtl="0" eaLnBrk="1" fontAlgn="base" hangingPunct="1">
        <a:spcBef>
          <a:spcPct val="0"/>
        </a:spcBef>
        <a:spcAft>
          <a:spcPts val="1600"/>
        </a:spcAft>
        <a:buClr>
          <a:schemeClr val="accent1"/>
        </a:buClr>
        <a:buFont typeface="Arial" panose="020B0604020202020204" pitchFamily="34" charset="0"/>
        <a:buChar char="•"/>
        <a:defRPr sz="2133">
          <a:solidFill>
            <a:schemeClr val="tx1"/>
          </a:solidFill>
          <a:latin typeface="+mn-lt"/>
          <a:ea typeface="+mn-ea"/>
        </a:defRPr>
      </a:lvl3pPr>
      <a:lvl4pPr marL="719982" indent="-359991" algn="l" rtl="0" eaLnBrk="1" fontAlgn="base" hangingPunct="1">
        <a:spcBef>
          <a:spcPct val="0"/>
        </a:spcBef>
        <a:spcAft>
          <a:spcPts val="1600"/>
        </a:spcAft>
        <a:buClr>
          <a:schemeClr val="accent1"/>
        </a:buClr>
        <a:buFont typeface="Arial" panose="020B0604020202020204" pitchFamily="34" charset="0"/>
        <a:buChar char="-"/>
        <a:defRPr sz="2133">
          <a:solidFill>
            <a:schemeClr val="tx1"/>
          </a:solidFill>
          <a:latin typeface="+mn-lt"/>
          <a:ea typeface="+mn-ea"/>
        </a:defRPr>
      </a:lvl4pPr>
      <a:lvl5pPr marL="1079973" indent="-359991" algn="l" rtl="0" eaLnBrk="1" fontAlgn="base" hangingPunct="1">
        <a:spcBef>
          <a:spcPct val="0"/>
        </a:spcBef>
        <a:spcAft>
          <a:spcPts val="1600"/>
        </a:spcAft>
        <a:buClr>
          <a:schemeClr val="accent1"/>
        </a:buClr>
        <a:buFont typeface="Arial" panose="020B0604020202020204" pitchFamily="34" charset="0"/>
        <a:buChar char="◦"/>
        <a:defRPr sz="2133">
          <a:solidFill>
            <a:schemeClr val="tx1"/>
          </a:solidFill>
          <a:latin typeface="+mn-lt"/>
          <a:ea typeface="+mn-ea"/>
        </a:defRPr>
      </a:lvl5pPr>
      <a:lvl6pPr marL="0" indent="-359991" algn="l" rtl="0" eaLnBrk="1" fontAlgn="base" hangingPunct="1">
        <a:spcBef>
          <a:spcPct val="0"/>
        </a:spcBef>
        <a:spcAft>
          <a:spcPts val="1600"/>
        </a:spcAft>
        <a:buClr>
          <a:schemeClr val="accent1"/>
        </a:buClr>
        <a:buFont typeface="+mj-lt"/>
        <a:buAutoNum type="arabicPeriod"/>
        <a:defRPr sz="2133">
          <a:solidFill>
            <a:schemeClr val="tx1"/>
          </a:solidFill>
          <a:latin typeface="+mn-lt"/>
          <a:ea typeface="+mn-ea"/>
        </a:defRPr>
      </a:lvl6pPr>
      <a:lvl7pPr marL="719982" indent="-359991" algn="l" rtl="0" eaLnBrk="1" fontAlgn="base" hangingPunct="1">
        <a:spcBef>
          <a:spcPct val="0"/>
        </a:spcBef>
        <a:spcAft>
          <a:spcPts val="1600"/>
        </a:spcAft>
        <a:buClr>
          <a:schemeClr val="accent1"/>
        </a:buClr>
        <a:buFont typeface="+mj-lt"/>
        <a:buAutoNum type="alphaLcPeriod"/>
        <a:defRPr sz="2133">
          <a:solidFill>
            <a:schemeClr val="tx1"/>
          </a:solidFill>
          <a:latin typeface="+mn-lt"/>
          <a:ea typeface="+mn-ea"/>
        </a:defRPr>
      </a:lvl7pPr>
      <a:lvl8pPr marL="1079973" indent="-359991" algn="l" rtl="0" eaLnBrk="1" fontAlgn="base" hangingPunct="1">
        <a:spcBef>
          <a:spcPct val="0"/>
        </a:spcBef>
        <a:spcAft>
          <a:spcPts val="1600"/>
        </a:spcAft>
        <a:buClr>
          <a:schemeClr val="accent1"/>
        </a:buClr>
        <a:buFont typeface="+mj-lt"/>
        <a:buAutoNum type="romanLcPeriod"/>
        <a:defRPr sz="2133">
          <a:solidFill>
            <a:schemeClr val="tx1"/>
          </a:solidFill>
          <a:latin typeface="+mn-lt"/>
          <a:ea typeface="+mn-ea"/>
        </a:defRPr>
      </a:lvl8pPr>
      <a:lvl9pPr marL="0" indent="0" algn="l" rtl="0" eaLnBrk="1" fontAlgn="base" hangingPunct="1">
        <a:spcBef>
          <a:spcPct val="0"/>
        </a:spcBef>
        <a:spcAft>
          <a:spcPts val="1600"/>
        </a:spcAft>
        <a:buClr>
          <a:schemeClr val="tx1"/>
        </a:buClr>
        <a:buFontTx/>
        <a:buNone/>
        <a:defRPr sz="3200">
          <a:solidFill>
            <a:schemeClr val="accent1"/>
          </a:solidFill>
          <a:latin typeface="+mn-lt"/>
          <a:ea typeface="+mn-ea"/>
        </a:defRPr>
      </a:lvl9pPr>
    </p:bodyStyle>
    <p:otherStyle>
      <a:defPPr>
        <a:defRPr lang="en-GB"/>
      </a:defPPr>
      <a:lvl1pPr marL="0" indent="0" algn="l" rtl="0" eaLnBrk="1" fontAlgn="base" hangingPunct="1">
        <a:spcBef>
          <a:spcPct val="0"/>
        </a:spcBef>
        <a:spcAft>
          <a:spcPts val="800"/>
        </a:spcAft>
        <a:buClr>
          <a:schemeClr val="tx1"/>
        </a:buClr>
        <a:buFontTx/>
        <a:buNone/>
        <a:defRPr sz="1600" b="1">
          <a:solidFill>
            <a:schemeClr val="accent1"/>
          </a:solidFill>
          <a:latin typeface="+mn-lt"/>
          <a:ea typeface="+mn-ea"/>
          <a:cs typeface="+mn-cs"/>
        </a:defRPr>
      </a:lvl1pPr>
      <a:lvl2pPr marL="0" indent="0" algn="l" rtl="0" eaLnBrk="1" fontAlgn="base" hangingPunct="1">
        <a:spcBef>
          <a:spcPct val="0"/>
        </a:spcBef>
        <a:spcAft>
          <a:spcPts val="800"/>
        </a:spcAft>
        <a:buClr>
          <a:schemeClr val="tx1"/>
        </a:buClr>
        <a:buFontTx/>
        <a:buNone/>
        <a:defRPr sz="1600">
          <a:solidFill>
            <a:schemeClr val="tx1"/>
          </a:solidFill>
          <a:latin typeface="+mn-lt"/>
          <a:ea typeface="+mn-ea"/>
        </a:defRPr>
      </a:lvl2pPr>
      <a:lvl3pPr marL="239994" indent="-239994" algn="l" rtl="0" eaLnBrk="1" fontAlgn="base" hangingPunct="1">
        <a:spcBef>
          <a:spcPct val="0"/>
        </a:spcBef>
        <a:spcAft>
          <a:spcPts val="800"/>
        </a:spcAft>
        <a:buClr>
          <a:schemeClr val="accent1"/>
        </a:buClr>
        <a:buFont typeface="Arial" panose="020B0604020202020204" pitchFamily="34" charset="0"/>
        <a:buChar char="•"/>
        <a:defRPr sz="1600">
          <a:solidFill>
            <a:schemeClr val="tx1"/>
          </a:solidFill>
          <a:latin typeface="+mn-lt"/>
          <a:ea typeface="+mn-ea"/>
        </a:defRPr>
      </a:lvl3pPr>
      <a:lvl4pPr marL="479988" indent="-239994" algn="l" rtl="0" eaLnBrk="1" fontAlgn="base" hangingPunct="1">
        <a:spcBef>
          <a:spcPct val="0"/>
        </a:spcBef>
        <a:spcAft>
          <a:spcPts val="800"/>
        </a:spcAft>
        <a:buClr>
          <a:schemeClr val="accent1"/>
        </a:buClr>
        <a:buFont typeface="Arial" panose="020B0604020202020204" pitchFamily="34" charset="0"/>
        <a:buChar char="-"/>
        <a:defRPr sz="1600">
          <a:solidFill>
            <a:schemeClr val="tx1"/>
          </a:solidFill>
          <a:latin typeface="+mn-lt"/>
          <a:ea typeface="+mn-ea"/>
        </a:defRPr>
      </a:lvl4pPr>
      <a:lvl5pPr marL="719982" indent="-239994" algn="l" rtl="0" eaLnBrk="1" fontAlgn="base" hangingPunct="1">
        <a:spcBef>
          <a:spcPct val="0"/>
        </a:spcBef>
        <a:spcAft>
          <a:spcPts val="800"/>
        </a:spcAft>
        <a:buClr>
          <a:schemeClr val="accent1"/>
        </a:buClr>
        <a:buFont typeface="Arial" panose="020B0604020202020204" pitchFamily="34" charset="0"/>
        <a:buChar char="◦"/>
        <a:defRPr sz="1600">
          <a:solidFill>
            <a:schemeClr val="tx1"/>
          </a:solidFill>
          <a:latin typeface="+mn-lt"/>
          <a:ea typeface="+mn-ea"/>
        </a:defRPr>
      </a:lvl5pPr>
      <a:lvl6pPr marL="239994" indent="-239994" algn="l" rtl="0" eaLnBrk="1" fontAlgn="base" hangingPunct="1">
        <a:spcBef>
          <a:spcPct val="0"/>
        </a:spcBef>
        <a:spcAft>
          <a:spcPts val="800"/>
        </a:spcAft>
        <a:buClr>
          <a:schemeClr val="accent1"/>
        </a:buClr>
        <a:buFont typeface="+mj-lt"/>
        <a:buAutoNum type="arabicPeriod"/>
        <a:defRPr sz="1600">
          <a:solidFill>
            <a:schemeClr val="tx1"/>
          </a:solidFill>
          <a:latin typeface="+mn-lt"/>
          <a:ea typeface="+mn-ea"/>
        </a:defRPr>
      </a:lvl6pPr>
      <a:lvl7pPr marL="479988" indent="-239994" algn="l" rtl="0" eaLnBrk="1" fontAlgn="base" hangingPunct="1">
        <a:spcBef>
          <a:spcPct val="0"/>
        </a:spcBef>
        <a:spcAft>
          <a:spcPts val="800"/>
        </a:spcAft>
        <a:buClr>
          <a:schemeClr val="accent1"/>
        </a:buClr>
        <a:buFont typeface="+mj-lt"/>
        <a:buAutoNum type="alphaLcPeriod"/>
        <a:defRPr sz="1600">
          <a:solidFill>
            <a:schemeClr val="tx1"/>
          </a:solidFill>
          <a:latin typeface="+mn-lt"/>
          <a:ea typeface="+mn-ea"/>
        </a:defRPr>
      </a:lvl7pPr>
      <a:lvl8pPr marL="719982" indent="-239994" algn="l" rtl="0" eaLnBrk="1" fontAlgn="base" hangingPunct="1">
        <a:spcBef>
          <a:spcPct val="0"/>
        </a:spcBef>
        <a:spcAft>
          <a:spcPts val="800"/>
        </a:spcAft>
        <a:buClr>
          <a:schemeClr val="accent1"/>
        </a:buClr>
        <a:buFont typeface="+mj-lt"/>
        <a:buAutoNum type="romanLcPeriod"/>
        <a:defRPr sz="1600">
          <a:solidFill>
            <a:schemeClr val="tx1"/>
          </a:solidFill>
          <a:latin typeface="+mn-lt"/>
          <a:ea typeface="+mn-ea"/>
        </a:defRPr>
      </a:lvl8pPr>
      <a:lvl9pPr marL="0" indent="0" algn="l" rtl="0" eaLnBrk="1" fontAlgn="base" hangingPunct="1">
        <a:spcBef>
          <a:spcPct val="0"/>
        </a:spcBef>
        <a:spcAft>
          <a:spcPts val="800"/>
        </a:spcAft>
        <a:buClr>
          <a:schemeClr val="tx1"/>
        </a:buClr>
        <a:buFontTx/>
        <a:buNone/>
        <a:defRPr sz="1600">
          <a:solidFill>
            <a:schemeClr val="accent2"/>
          </a:solidFill>
          <a:latin typeface="+mn-lt"/>
          <a:ea typeface="+mn-ea"/>
        </a:defRPr>
      </a:lvl9pPr>
    </p:otherStyle>
  </p:txStyles>
  <p:extLst>
    <p:ext uri="{27BBF7A9-308A-43DC-89C8-2F10F3537804}">
      <p15:sldGuideLst xmlns:p15="http://schemas.microsoft.com/office/powerpoint/2012/main">
        <p15:guide id="2" pos="2767">
          <p15:clr>
            <a:srgbClr val="F26B43"/>
          </p15:clr>
        </p15:guide>
        <p15:guide id="4" pos="5556">
          <p15:clr>
            <a:srgbClr val="F26B43"/>
          </p15:clr>
        </p15:guide>
        <p15:guide id="6" orient="horz" pos="2845">
          <p15:clr>
            <a:srgbClr val="F26B43"/>
          </p15:clr>
        </p15:guide>
        <p15:guide id="8" pos="204">
          <p15:clr>
            <a:srgbClr val="F26B43"/>
          </p15:clr>
        </p15:guide>
        <p15:guide id="13" pos="2993">
          <p15:clr>
            <a:srgbClr val="F26B43"/>
          </p15:clr>
        </p15:guide>
        <p15:guide id="14" orient="horz" pos="350">
          <p15:clr>
            <a:srgbClr val="F26B43"/>
          </p15:clr>
        </p15:guide>
        <p15:guide id="15" orient="horz" pos="667">
          <p15:clr>
            <a:srgbClr val="F26B43"/>
          </p15:clr>
        </p15:guide>
        <p15:guide id="16" pos="2064">
          <p15:clr>
            <a:srgbClr val="F26B43"/>
          </p15:clr>
        </p15:guide>
        <p15:guide id="17" pos="3923">
          <p15:clr>
            <a:srgbClr val="F26B43"/>
          </p15:clr>
        </p15:guide>
        <p15:guide id="18" pos="3696">
          <p15:clr>
            <a:srgbClr val="F26B43"/>
          </p15:clr>
        </p15:guide>
        <p15:guide id="19" pos="1837">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9956912"/>
      </p:ext>
    </p:extLst>
  </p:cSld>
  <p:clrMap bg1="lt1" tx1="dk1" bg2="lt2" tx2="dk2" accent1="accent1" accent2="accent2" accent3="accent3" accent4="accent4" accent5="accent5" accent6="accent6" hlink="hlink" folHlink="folHlink"/>
  <p:sldLayoutIdLst>
    <p:sldLayoutId id="2147483952" r:id="rId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5">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a:p>
        </p:txBody>
      </p:sp>
    </p:spTree>
    <p:extLst>
      <p:ext uri="{BB962C8B-B14F-4D97-AF65-F5344CB8AC3E}">
        <p14:creationId xmlns:p14="http://schemas.microsoft.com/office/powerpoint/2010/main" val="1142187876"/>
      </p:ext>
    </p:extLst>
  </p:cSld>
  <p:clrMap bg1="lt1" tx1="dk1" bg2="lt2" tx2="dk2" accent1="accent1" accent2="accent2" accent3="accent3" accent4="accent4" accent5="accent5" accent6="accent6" hlink="hlink" folHlink="folHlink"/>
  <p:sldLayoutIdLst>
    <p:sldLayoutId id="2147483954" r:id="rId1"/>
    <p:sldLayoutId id="2147483955" r:id="rId2"/>
    <p:sldLayoutId id="2147483956" r:id="rId3"/>
  </p:sldLayoutIdLst>
  <p:hf hd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4311350"/>
      </p:ext>
    </p:extLst>
  </p:cSld>
  <p:clrMap bg1="lt1" tx1="dk1" bg2="lt2" tx2="dk2" accent1="accent1" accent2="accent2" accent3="accent3" accent4="accent4" accent5="accent5" accent6="accent6" hlink="hlink" folHlink="folHlink"/>
  <p:sldLayoutIdLst>
    <p:sldLayoutId id="2147483958" r:id="rId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2790" name="Rectangle 5"/>
          <p:cNvSpPr>
            <a:spLocks noGrp="1" noChangeArrowheads="1"/>
          </p:cNvSpPr>
          <p:nvPr>
            <p:ph type="title"/>
          </p:nvPr>
        </p:nvSpPr>
        <p:spPr bwMode="auto">
          <a:xfrm>
            <a:off x="430373" y="356765"/>
            <a:ext cx="11329827" cy="574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lvl="0"/>
            <a:r>
              <a:rPr lang="en-US"/>
              <a:t>Click to edit Master title style</a:t>
            </a:r>
            <a:endParaRPr lang="en-GB"/>
          </a:p>
        </p:txBody>
      </p:sp>
      <p:sp>
        <p:nvSpPr>
          <p:cNvPr id="32791" name="Rectangle 3"/>
          <p:cNvSpPr>
            <a:spLocks noGrp="1" noChangeArrowheads="1"/>
          </p:cNvSpPr>
          <p:nvPr>
            <p:ph type="body" idx="1"/>
          </p:nvPr>
        </p:nvSpPr>
        <p:spPr bwMode="auto">
          <a:xfrm>
            <a:off x="430374" y="1411818"/>
            <a:ext cx="11331253" cy="480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GB"/>
              <a:t>Heading 1</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Eighth level</a:t>
            </a:r>
          </a:p>
          <a:p>
            <a:pPr lvl="8"/>
            <a:r>
              <a:rPr lang="en-GB"/>
              <a:t>Ninth level</a:t>
            </a:r>
          </a:p>
        </p:txBody>
      </p:sp>
      <p:sp>
        <p:nvSpPr>
          <p:cNvPr id="7" name="Slide Number Placeholder 5"/>
          <p:cNvSpPr txBox="1">
            <a:spLocks/>
          </p:cNvSpPr>
          <p:nvPr/>
        </p:nvSpPr>
        <p:spPr>
          <a:xfrm>
            <a:off x="11049250" y="6320502"/>
            <a:ext cx="712377" cy="225767"/>
          </a:xfrm>
          <a:prstGeom prst="rect">
            <a:avLst/>
          </a:prstGeom>
        </p:spPr>
        <p:txBody>
          <a:bodyPr wrap="square" lIns="0" tIns="0" rIns="0" bIns="0" anchor="b">
            <a:spAutoFit/>
          </a:bodyPr>
          <a:lstStyle>
            <a:defPPr>
              <a:defRPr lang="en-GB"/>
            </a:defPPr>
            <a:lvl1pPr algn="r" rtl="0" fontAlgn="base">
              <a:spcBef>
                <a:spcPct val="0"/>
              </a:spcBef>
              <a:spcAft>
                <a:spcPct val="0"/>
              </a:spcAft>
              <a:defRPr lang="en-GB" sz="1000" b="0" kern="1200" smtClean="0">
                <a:solidFill>
                  <a:schemeClr val="tx1"/>
                </a:solidFill>
                <a:latin typeface="+mn-lt"/>
                <a:ea typeface="+mn-ea"/>
                <a:cs typeface="+mn-cs"/>
              </a:defRPr>
            </a:lvl1pPr>
            <a:lvl2pPr marL="609539" algn="l" rtl="0" fontAlgn="base">
              <a:spcBef>
                <a:spcPct val="0"/>
              </a:spcBef>
              <a:spcAft>
                <a:spcPct val="0"/>
              </a:spcAft>
              <a:defRPr sz="3700" b="1" kern="1200">
                <a:solidFill>
                  <a:srgbClr val="0079C1"/>
                </a:solidFill>
                <a:latin typeface="Arial" charset="0"/>
                <a:ea typeface="ＭＳ Ｐゴシック" pitchFamily="48" charset="-128"/>
                <a:cs typeface="+mn-cs"/>
              </a:defRPr>
            </a:lvl2pPr>
            <a:lvl3pPr marL="1219080" algn="l" rtl="0" fontAlgn="base">
              <a:spcBef>
                <a:spcPct val="0"/>
              </a:spcBef>
              <a:spcAft>
                <a:spcPct val="0"/>
              </a:spcAft>
              <a:defRPr sz="3700" b="1" kern="1200">
                <a:solidFill>
                  <a:srgbClr val="0079C1"/>
                </a:solidFill>
                <a:latin typeface="Arial" charset="0"/>
                <a:ea typeface="ＭＳ Ｐゴシック" pitchFamily="48" charset="-128"/>
                <a:cs typeface="+mn-cs"/>
              </a:defRPr>
            </a:lvl3pPr>
            <a:lvl4pPr marL="1828618" algn="l" rtl="0" fontAlgn="base">
              <a:spcBef>
                <a:spcPct val="0"/>
              </a:spcBef>
              <a:spcAft>
                <a:spcPct val="0"/>
              </a:spcAft>
              <a:defRPr sz="3700" b="1" kern="1200">
                <a:solidFill>
                  <a:srgbClr val="0079C1"/>
                </a:solidFill>
                <a:latin typeface="Arial" charset="0"/>
                <a:ea typeface="ＭＳ Ｐゴシック" pitchFamily="48" charset="-128"/>
                <a:cs typeface="+mn-cs"/>
              </a:defRPr>
            </a:lvl4pPr>
            <a:lvl5pPr marL="2438158" algn="l" rtl="0" fontAlgn="base">
              <a:spcBef>
                <a:spcPct val="0"/>
              </a:spcBef>
              <a:spcAft>
                <a:spcPct val="0"/>
              </a:spcAft>
              <a:defRPr sz="3700" b="1" kern="1200">
                <a:solidFill>
                  <a:srgbClr val="0079C1"/>
                </a:solidFill>
                <a:latin typeface="Arial" charset="0"/>
                <a:ea typeface="ＭＳ Ｐゴシック" pitchFamily="48" charset="-128"/>
                <a:cs typeface="+mn-cs"/>
              </a:defRPr>
            </a:lvl5pPr>
            <a:lvl6pPr marL="3047696" algn="l" defTabSz="1219080" rtl="0" eaLnBrk="1" latinLnBrk="0" hangingPunct="1">
              <a:defRPr sz="3700" b="1" kern="1200">
                <a:solidFill>
                  <a:srgbClr val="0079C1"/>
                </a:solidFill>
                <a:latin typeface="Arial" charset="0"/>
                <a:ea typeface="ＭＳ Ｐゴシック" pitchFamily="48" charset="-128"/>
                <a:cs typeface="+mn-cs"/>
              </a:defRPr>
            </a:lvl6pPr>
            <a:lvl7pPr marL="3657235" algn="l" defTabSz="1219080" rtl="0" eaLnBrk="1" latinLnBrk="0" hangingPunct="1">
              <a:defRPr sz="3700" b="1" kern="1200">
                <a:solidFill>
                  <a:srgbClr val="0079C1"/>
                </a:solidFill>
                <a:latin typeface="Arial" charset="0"/>
                <a:ea typeface="ＭＳ Ｐゴシック" pitchFamily="48" charset="-128"/>
                <a:cs typeface="+mn-cs"/>
              </a:defRPr>
            </a:lvl7pPr>
            <a:lvl8pPr marL="4266773" algn="l" defTabSz="1219080" rtl="0" eaLnBrk="1" latinLnBrk="0" hangingPunct="1">
              <a:defRPr sz="3700" b="1" kern="1200">
                <a:solidFill>
                  <a:srgbClr val="0079C1"/>
                </a:solidFill>
                <a:latin typeface="Arial" charset="0"/>
                <a:ea typeface="ＭＳ Ｐゴシック" pitchFamily="48" charset="-128"/>
                <a:cs typeface="+mn-cs"/>
              </a:defRPr>
            </a:lvl8pPr>
            <a:lvl9pPr marL="4876313" algn="l" defTabSz="1219080" rtl="0" eaLnBrk="1" latinLnBrk="0" hangingPunct="1">
              <a:defRPr sz="3700" b="1" kern="1200">
                <a:solidFill>
                  <a:srgbClr val="0079C1"/>
                </a:solidFill>
                <a:latin typeface="Arial" charset="0"/>
                <a:ea typeface="ＭＳ Ｐゴシック" pitchFamily="48" charset="-128"/>
                <a:cs typeface="+mn-cs"/>
              </a:defRPr>
            </a:lvl9pPr>
          </a:lstStyle>
          <a:p>
            <a:fld id="{C765D33F-A874-457A-8BB6-233806FE7182}" type="slidenum">
              <a:rPr lang="en-GB" sz="1467" smtClean="0">
                <a:solidFill>
                  <a:schemeClr val="accent1"/>
                </a:solidFill>
              </a:rPr>
              <a:pPr/>
              <a:t>‹#›</a:t>
            </a:fld>
            <a:endParaRPr lang="en-GB" sz="1467">
              <a:solidFill>
                <a:schemeClr val="accent1"/>
              </a:solidFill>
            </a:endParaRPr>
          </a:p>
        </p:txBody>
      </p:sp>
      <p:sp>
        <p:nvSpPr>
          <p:cNvPr id="2" name="Footer Placeholder 1">
            <a:extLst>
              <a:ext uri="{FF2B5EF4-FFF2-40B4-BE49-F238E27FC236}">
                <a16:creationId xmlns:a16="http://schemas.microsoft.com/office/drawing/2014/main" id="{DB12DA87-6564-4220-A5E6-DF04389D5C72}"/>
              </a:ext>
            </a:extLst>
          </p:cNvPr>
          <p:cNvSpPr>
            <a:spLocks noGrp="1"/>
          </p:cNvSpPr>
          <p:nvPr>
            <p:ph type="ftr" sz="quarter" idx="3"/>
          </p:nvPr>
        </p:nvSpPr>
        <p:spPr>
          <a:xfrm>
            <a:off x="1646451" y="6320502"/>
            <a:ext cx="9593887" cy="225767"/>
          </a:xfrm>
          <a:prstGeom prst="rect">
            <a:avLst/>
          </a:prstGeom>
        </p:spPr>
        <p:txBody>
          <a:bodyPr wrap="square" lIns="0" tIns="0" rIns="0" bIns="0" anchor="b">
            <a:spAutoFit/>
          </a:bodyPr>
          <a:lstStyle>
            <a:lvl1pPr algn="l">
              <a:defRPr lang="en-GB" sz="1467" b="0" dirty="0">
                <a:solidFill>
                  <a:schemeClr val="accent1"/>
                </a:solidFill>
                <a:latin typeface="+mn-lt"/>
                <a:ea typeface="+mn-ea"/>
              </a:defRPr>
            </a:lvl1pPr>
          </a:lstStyle>
          <a:p>
            <a:pPr>
              <a:tabLst>
                <a:tab pos="1318651" algn="l"/>
              </a:tabLst>
            </a:pPr>
            <a:r>
              <a:rPr lang="fr-FR"/>
              <a:t>| [Insert document title] | [Insert date]</a:t>
            </a:r>
          </a:p>
        </p:txBody>
      </p:sp>
      <p:sp>
        <p:nvSpPr>
          <p:cNvPr id="6" name="Footer Placeholder 1">
            <a:extLst>
              <a:ext uri="{FF2B5EF4-FFF2-40B4-BE49-F238E27FC236}">
                <a16:creationId xmlns:a16="http://schemas.microsoft.com/office/drawing/2014/main" id="{5595E345-7284-4667-AC5E-016E8BC22574}"/>
              </a:ext>
            </a:extLst>
          </p:cNvPr>
          <p:cNvSpPr txBox="1">
            <a:spLocks/>
          </p:cNvSpPr>
          <p:nvPr userDrawn="1"/>
        </p:nvSpPr>
        <p:spPr>
          <a:xfrm>
            <a:off x="430374" y="6320501"/>
            <a:ext cx="1216077" cy="225767"/>
          </a:xfrm>
          <a:prstGeom prst="rect">
            <a:avLst/>
          </a:prstGeom>
        </p:spPr>
        <p:txBody>
          <a:bodyPr wrap="square" lIns="0" tIns="0" rIns="0" bIns="0" anchor="b">
            <a:spAutoFit/>
          </a:bodyPr>
          <a:lstStyle>
            <a:defPPr>
              <a:defRPr lang="en-GB"/>
            </a:defPPr>
            <a:lvl1pPr algn="l" rtl="0" fontAlgn="base">
              <a:spcBef>
                <a:spcPct val="0"/>
              </a:spcBef>
              <a:spcAft>
                <a:spcPct val="0"/>
              </a:spcAft>
              <a:defRPr lang="en-GB" sz="1100" b="0" kern="1200" dirty="0">
                <a:solidFill>
                  <a:schemeClr val="accent1"/>
                </a:solidFill>
                <a:latin typeface="+mn-lt"/>
                <a:ea typeface="+mn-ea"/>
                <a:cs typeface="+mn-cs"/>
              </a:defRPr>
            </a:lvl1pPr>
            <a:lvl2pPr marL="609539" algn="l" rtl="0" fontAlgn="base">
              <a:spcBef>
                <a:spcPct val="0"/>
              </a:spcBef>
              <a:spcAft>
                <a:spcPct val="0"/>
              </a:spcAft>
              <a:defRPr sz="3700" b="1" kern="1200">
                <a:solidFill>
                  <a:srgbClr val="0079C1"/>
                </a:solidFill>
                <a:latin typeface="Arial" charset="0"/>
                <a:ea typeface="ＭＳ Ｐゴシック" pitchFamily="48" charset="-128"/>
                <a:cs typeface="+mn-cs"/>
              </a:defRPr>
            </a:lvl2pPr>
            <a:lvl3pPr marL="1219080" algn="l" rtl="0" fontAlgn="base">
              <a:spcBef>
                <a:spcPct val="0"/>
              </a:spcBef>
              <a:spcAft>
                <a:spcPct val="0"/>
              </a:spcAft>
              <a:defRPr sz="3700" b="1" kern="1200">
                <a:solidFill>
                  <a:srgbClr val="0079C1"/>
                </a:solidFill>
                <a:latin typeface="Arial" charset="0"/>
                <a:ea typeface="ＭＳ Ｐゴシック" pitchFamily="48" charset="-128"/>
                <a:cs typeface="+mn-cs"/>
              </a:defRPr>
            </a:lvl3pPr>
            <a:lvl4pPr marL="1828618" algn="l" rtl="0" fontAlgn="base">
              <a:spcBef>
                <a:spcPct val="0"/>
              </a:spcBef>
              <a:spcAft>
                <a:spcPct val="0"/>
              </a:spcAft>
              <a:defRPr sz="3700" b="1" kern="1200">
                <a:solidFill>
                  <a:srgbClr val="0079C1"/>
                </a:solidFill>
                <a:latin typeface="Arial" charset="0"/>
                <a:ea typeface="ＭＳ Ｐゴシック" pitchFamily="48" charset="-128"/>
                <a:cs typeface="+mn-cs"/>
              </a:defRPr>
            </a:lvl4pPr>
            <a:lvl5pPr marL="2438158" algn="l" rtl="0" fontAlgn="base">
              <a:spcBef>
                <a:spcPct val="0"/>
              </a:spcBef>
              <a:spcAft>
                <a:spcPct val="0"/>
              </a:spcAft>
              <a:defRPr sz="3700" b="1" kern="1200">
                <a:solidFill>
                  <a:srgbClr val="0079C1"/>
                </a:solidFill>
                <a:latin typeface="Arial" charset="0"/>
                <a:ea typeface="ＭＳ Ｐゴシック" pitchFamily="48" charset="-128"/>
                <a:cs typeface="+mn-cs"/>
              </a:defRPr>
            </a:lvl5pPr>
            <a:lvl6pPr marL="3047696" algn="l" defTabSz="1219080" rtl="0" eaLnBrk="1" latinLnBrk="0" hangingPunct="1">
              <a:defRPr sz="3700" b="1" kern="1200">
                <a:solidFill>
                  <a:srgbClr val="0079C1"/>
                </a:solidFill>
                <a:latin typeface="Arial" charset="0"/>
                <a:ea typeface="ＭＳ Ｐゴシック" pitchFamily="48" charset="-128"/>
                <a:cs typeface="+mn-cs"/>
              </a:defRPr>
            </a:lvl6pPr>
            <a:lvl7pPr marL="3657235" algn="l" defTabSz="1219080" rtl="0" eaLnBrk="1" latinLnBrk="0" hangingPunct="1">
              <a:defRPr sz="3700" b="1" kern="1200">
                <a:solidFill>
                  <a:srgbClr val="0079C1"/>
                </a:solidFill>
                <a:latin typeface="Arial" charset="0"/>
                <a:ea typeface="ＭＳ Ｐゴシック" pitchFamily="48" charset="-128"/>
                <a:cs typeface="+mn-cs"/>
              </a:defRPr>
            </a:lvl7pPr>
            <a:lvl8pPr marL="4266773" algn="l" defTabSz="1219080" rtl="0" eaLnBrk="1" latinLnBrk="0" hangingPunct="1">
              <a:defRPr sz="3700" b="1" kern="1200">
                <a:solidFill>
                  <a:srgbClr val="0079C1"/>
                </a:solidFill>
                <a:latin typeface="Arial" charset="0"/>
                <a:ea typeface="ＭＳ Ｐゴシック" pitchFamily="48" charset="-128"/>
                <a:cs typeface="+mn-cs"/>
              </a:defRPr>
            </a:lvl8pPr>
            <a:lvl9pPr marL="4876313" algn="l" defTabSz="1219080" rtl="0" eaLnBrk="1" latinLnBrk="0" hangingPunct="1">
              <a:defRPr sz="3700" b="1" kern="1200">
                <a:solidFill>
                  <a:srgbClr val="0079C1"/>
                </a:solidFill>
                <a:latin typeface="Arial" charset="0"/>
                <a:ea typeface="ＭＳ Ｐゴシック" pitchFamily="48" charset="-128"/>
                <a:cs typeface="+mn-cs"/>
              </a:defRPr>
            </a:lvl9pPr>
          </a:lstStyle>
          <a:p>
            <a:pPr>
              <a:tabLst>
                <a:tab pos="1318651" algn="l"/>
              </a:tabLst>
            </a:pPr>
            <a:r>
              <a:rPr lang="en-GB" sz="1467" b="1"/>
              <a:t>National Grid </a:t>
            </a:r>
          </a:p>
        </p:txBody>
      </p:sp>
    </p:spTree>
    <p:extLst>
      <p:ext uri="{BB962C8B-B14F-4D97-AF65-F5344CB8AC3E}">
        <p14:creationId xmlns:p14="http://schemas.microsoft.com/office/powerpoint/2010/main" val="131968579"/>
      </p:ext>
    </p:extLst>
  </p:cSld>
  <p:clrMap bg1="lt1" tx1="dk1" bg2="lt2" tx2="dk2" accent1="accent1" accent2="accent2" accent3="accent3" accent4="accent4" accent5="accent5" accent6="accent6" hlink="hlink" folHlink="folHlink"/>
  <p:sldLayoutIdLst>
    <p:sldLayoutId id="2147483960" r:id="rId1"/>
    <p:sldLayoutId id="2147483961" r:id="rId2"/>
    <p:sldLayoutId id="2147483962" r:id="rId3"/>
    <p:sldLayoutId id="2147483963" r:id="rId4"/>
    <p:sldLayoutId id="2147483964" r:id="rId5"/>
    <p:sldLayoutId id="2147483965" r:id="rId6"/>
    <p:sldLayoutId id="2147483966" r:id="rId7"/>
    <p:sldLayoutId id="2147483967" r:id="rId8"/>
    <p:sldLayoutId id="2147483968" r:id="rId9"/>
    <p:sldLayoutId id="2147483969" r:id="rId10"/>
    <p:sldLayoutId id="2147483970" r:id="rId11"/>
    <p:sldLayoutId id="2147483971" r:id="rId12"/>
    <p:sldLayoutId id="2147483972" r:id="rId13"/>
    <p:sldLayoutId id="2147483973" r:id="rId14"/>
    <p:sldLayoutId id="2147483974" r:id="rId15"/>
    <p:sldLayoutId id="2147483975" r:id="rId16"/>
    <p:sldLayoutId id="2147483976" r:id="rId17"/>
    <p:sldLayoutId id="2147483977" r:id="rId18"/>
    <p:sldLayoutId id="2147483978" r:id="rId19"/>
    <p:sldLayoutId id="2147483979" r:id="rId20"/>
    <p:sldLayoutId id="2147483980" r:id="rId21"/>
    <p:sldLayoutId id="2147483981" r:id="rId22"/>
    <p:sldLayoutId id="2147483982" r:id="rId23"/>
    <p:sldLayoutId id="2147483983" r:id="rId24"/>
  </p:sldLayoutIdLst>
  <p:transition>
    <p:fade/>
  </p:transition>
  <p:hf sldNum="0" hdr="0" dt="0"/>
  <p:txStyles>
    <p:titleStyle>
      <a:lvl1pPr algn="l" rtl="0" eaLnBrk="1" fontAlgn="base" hangingPunct="1">
        <a:spcBef>
          <a:spcPct val="0"/>
        </a:spcBef>
        <a:spcAft>
          <a:spcPct val="0"/>
        </a:spcAft>
        <a:defRPr sz="3200" b="1">
          <a:solidFill>
            <a:schemeClr val="accent1"/>
          </a:solidFill>
          <a:latin typeface="+mj-lt"/>
          <a:ea typeface="+mj-ea"/>
          <a:cs typeface="+mj-cs"/>
        </a:defRPr>
      </a:lvl1pPr>
      <a:lvl2pPr algn="l" rtl="0" eaLnBrk="1" fontAlgn="base" hangingPunct="1">
        <a:spcBef>
          <a:spcPct val="0"/>
        </a:spcBef>
        <a:spcAft>
          <a:spcPct val="0"/>
        </a:spcAft>
        <a:defRPr sz="2800" b="1">
          <a:solidFill>
            <a:srgbClr val="0079C1"/>
          </a:solidFill>
          <a:latin typeface="Arial" charset="0"/>
          <a:ea typeface="ＭＳ Ｐゴシック" pitchFamily="48" charset="-128"/>
        </a:defRPr>
      </a:lvl2pPr>
      <a:lvl3pPr algn="l" rtl="0" eaLnBrk="1" fontAlgn="base" hangingPunct="1">
        <a:spcBef>
          <a:spcPct val="0"/>
        </a:spcBef>
        <a:spcAft>
          <a:spcPct val="0"/>
        </a:spcAft>
        <a:defRPr sz="2800" b="1">
          <a:solidFill>
            <a:srgbClr val="0079C1"/>
          </a:solidFill>
          <a:latin typeface="Arial" charset="0"/>
          <a:ea typeface="ＭＳ Ｐゴシック" pitchFamily="48" charset="-128"/>
        </a:defRPr>
      </a:lvl3pPr>
      <a:lvl4pPr algn="l" rtl="0" eaLnBrk="1" fontAlgn="base" hangingPunct="1">
        <a:spcBef>
          <a:spcPct val="0"/>
        </a:spcBef>
        <a:spcAft>
          <a:spcPct val="0"/>
        </a:spcAft>
        <a:defRPr sz="2800" b="1">
          <a:solidFill>
            <a:srgbClr val="0079C1"/>
          </a:solidFill>
          <a:latin typeface="Arial" charset="0"/>
          <a:ea typeface="ＭＳ Ｐゴシック" pitchFamily="48" charset="-128"/>
        </a:defRPr>
      </a:lvl4pPr>
      <a:lvl5pPr algn="l" rtl="0" eaLnBrk="1" fontAlgn="base" hangingPunct="1">
        <a:spcBef>
          <a:spcPct val="0"/>
        </a:spcBef>
        <a:spcAft>
          <a:spcPct val="0"/>
        </a:spcAft>
        <a:defRPr sz="2800" b="1">
          <a:solidFill>
            <a:srgbClr val="0079C1"/>
          </a:solidFill>
          <a:latin typeface="Arial" charset="0"/>
          <a:ea typeface="ＭＳ Ｐゴシック" pitchFamily="48" charset="-128"/>
        </a:defRPr>
      </a:lvl5pPr>
      <a:lvl6pPr marL="457143" algn="l" rtl="0" eaLnBrk="1" fontAlgn="base" hangingPunct="1">
        <a:spcBef>
          <a:spcPct val="0"/>
        </a:spcBef>
        <a:spcAft>
          <a:spcPct val="0"/>
        </a:spcAft>
        <a:defRPr sz="2800" b="1">
          <a:solidFill>
            <a:srgbClr val="0079C1"/>
          </a:solidFill>
          <a:latin typeface="Arial" charset="0"/>
          <a:ea typeface="ＭＳ Ｐゴシック" pitchFamily="48" charset="-128"/>
        </a:defRPr>
      </a:lvl6pPr>
      <a:lvl7pPr marL="914286" algn="l" rtl="0" eaLnBrk="1" fontAlgn="base" hangingPunct="1">
        <a:spcBef>
          <a:spcPct val="0"/>
        </a:spcBef>
        <a:spcAft>
          <a:spcPct val="0"/>
        </a:spcAft>
        <a:defRPr sz="2800" b="1">
          <a:solidFill>
            <a:srgbClr val="0079C1"/>
          </a:solidFill>
          <a:latin typeface="Arial" charset="0"/>
          <a:ea typeface="ＭＳ Ｐゴシック" pitchFamily="48" charset="-128"/>
        </a:defRPr>
      </a:lvl7pPr>
      <a:lvl8pPr marL="1371430" algn="l" rtl="0" eaLnBrk="1" fontAlgn="base" hangingPunct="1">
        <a:spcBef>
          <a:spcPct val="0"/>
        </a:spcBef>
        <a:spcAft>
          <a:spcPct val="0"/>
        </a:spcAft>
        <a:defRPr sz="2800" b="1">
          <a:solidFill>
            <a:srgbClr val="0079C1"/>
          </a:solidFill>
          <a:latin typeface="Arial" charset="0"/>
          <a:ea typeface="ＭＳ Ｐゴシック" pitchFamily="48" charset="-128"/>
        </a:defRPr>
      </a:lvl8pPr>
      <a:lvl9pPr marL="1828573" algn="l" rtl="0" eaLnBrk="1" fontAlgn="base" hangingPunct="1">
        <a:spcBef>
          <a:spcPct val="0"/>
        </a:spcBef>
        <a:spcAft>
          <a:spcPct val="0"/>
        </a:spcAft>
        <a:defRPr sz="2800" b="1">
          <a:solidFill>
            <a:srgbClr val="0079C1"/>
          </a:solidFill>
          <a:latin typeface="Arial" charset="0"/>
          <a:ea typeface="ＭＳ Ｐゴシック" pitchFamily="48" charset="-128"/>
        </a:defRPr>
      </a:lvl9pPr>
    </p:titleStyle>
    <p:bodyStyle>
      <a:lvl1pPr marL="0" indent="0" algn="l" rtl="0" eaLnBrk="1" fontAlgn="base" hangingPunct="1">
        <a:spcBef>
          <a:spcPct val="0"/>
        </a:spcBef>
        <a:spcAft>
          <a:spcPts val="1600"/>
        </a:spcAft>
        <a:buClr>
          <a:schemeClr val="tx1"/>
        </a:buClr>
        <a:buFontTx/>
        <a:buNone/>
        <a:defRPr sz="2400" b="1">
          <a:solidFill>
            <a:schemeClr val="accent1"/>
          </a:solidFill>
          <a:latin typeface="+mn-lt"/>
          <a:ea typeface="+mn-ea"/>
          <a:cs typeface="+mn-cs"/>
        </a:defRPr>
      </a:lvl1pPr>
      <a:lvl2pPr marL="0" indent="0" algn="l" rtl="0" eaLnBrk="1" fontAlgn="base" hangingPunct="1">
        <a:spcBef>
          <a:spcPct val="0"/>
        </a:spcBef>
        <a:spcAft>
          <a:spcPts val="1600"/>
        </a:spcAft>
        <a:buClr>
          <a:schemeClr val="tx1"/>
        </a:buClr>
        <a:buFontTx/>
        <a:buNone/>
        <a:defRPr sz="2133">
          <a:solidFill>
            <a:schemeClr val="tx1"/>
          </a:solidFill>
          <a:latin typeface="+mn-lt"/>
          <a:ea typeface="+mn-ea"/>
        </a:defRPr>
      </a:lvl2pPr>
      <a:lvl3pPr marL="359991" indent="-359991" algn="l" rtl="0" eaLnBrk="1" fontAlgn="base" hangingPunct="1">
        <a:spcBef>
          <a:spcPct val="0"/>
        </a:spcBef>
        <a:spcAft>
          <a:spcPts val="1600"/>
        </a:spcAft>
        <a:buClr>
          <a:schemeClr val="accent1"/>
        </a:buClr>
        <a:buFont typeface="Arial" panose="020B0604020202020204" pitchFamily="34" charset="0"/>
        <a:buChar char="•"/>
        <a:defRPr sz="2133">
          <a:solidFill>
            <a:schemeClr val="tx1"/>
          </a:solidFill>
          <a:latin typeface="+mn-lt"/>
          <a:ea typeface="+mn-ea"/>
        </a:defRPr>
      </a:lvl3pPr>
      <a:lvl4pPr marL="719982" indent="-359991" algn="l" rtl="0" eaLnBrk="1" fontAlgn="base" hangingPunct="1">
        <a:spcBef>
          <a:spcPct val="0"/>
        </a:spcBef>
        <a:spcAft>
          <a:spcPts val="1600"/>
        </a:spcAft>
        <a:buClr>
          <a:schemeClr val="accent1"/>
        </a:buClr>
        <a:buFont typeface="Arial" panose="020B0604020202020204" pitchFamily="34" charset="0"/>
        <a:buChar char="-"/>
        <a:defRPr sz="2133">
          <a:solidFill>
            <a:schemeClr val="tx1"/>
          </a:solidFill>
          <a:latin typeface="+mn-lt"/>
          <a:ea typeface="+mn-ea"/>
        </a:defRPr>
      </a:lvl4pPr>
      <a:lvl5pPr marL="1079973" indent="-359991" algn="l" rtl="0" eaLnBrk="1" fontAlgn="base" hangingPunct="1">
        <a:spcBef>
          <a:spcPct val="0"/>
        </a:spcBef>
        <a:spcAft>
          <a:spcPts val="1600"/>
        </a:spcAft>
        <a:buClr>
          <a:schemeClr val="accent1"/>
        </a:buClr>
        <a:buFont typeface="Arial" panose="020B0604020202020204" pitchFamily="34" charset="0"/>
        <a:buChar char="◦"/>
        <a:defRPr sz="2133">
          <a:solidFill>
            <a:schemeClr val="tx1"/>
          </a:solidFill>
          <a:latin typeface="+mn-lt"/>
          <a:ea typeface="+mn-ea"/>
        </a:defRPr>
      </a:lvl5pPr>
      <a:lvl6pPr marL="0" indent="-359991" algn="l" rtl="0" eaLnBrk="1" fontAlgn="base" hangingPunct="1">
        <a:spcBef>
          <a:spcPct val="0"/>
        </a:spcBef>
        <a:spcAft>
          <a:spcPts val="1600"/>
        </a:spcAft>
        <a:buClr>
          <a:schemeClr val="accent1"/>
        </a:buClr>
        <a:buFont typeface="+mj-lt"/>
        <a:buAutoNum type="arabicPeriod"/>
        <a:defRPr sz="2133">
          <a:solidFill>
            <a:schemeClr val="tx1"/>
          </a:solidFill>
          <a:latin typeface="+mn-lt"/>
          <a:ea typeface="+mn-ea"/>
        </a:defRPr>
      </a:lvl6pPr>
      <a:lvl7pPr marL="719982" indent="-359991" algn="l" rtl="0" eaLnBrk="1" fontAlgn="base" hangingPunct="1">
        <a:spcBef>
          <a:spcPct val="0"/>
        </a:spcBef>
        <a:spcAft>
          <a:spcPts val="1600"/>
        </a:spcAft>
        <a:buClr>
          <a:schemeClr val="accent1"/>
        </a:buClr>
        <a:buFont typeface="+mj-lt"/>
        <a:buAutoNum type="alphaLcPeriod"/>
        <a:defRPr sz="2133">
          <a:solidFill>
            <a:schemeClr val="tx1"/>
          </a:solidFill>
          <a:latin typeface="+mn-lt"/>
          <a:ea typeface="+mn-ea"/>
        </a:defRPr>
      </a:lvl7pPr>
      <a:lvl8pPr marL="1079973" indent="-359991" algn="l" rtl="0" eaLnBrk="1" fontAlgn="base" hangingPunct="1">
        <a:spcBef>
          <a:spcPct val="0"/>
        </a:spcBef>
        <a:spcAft>
          <a:spcPts val="1600"/>
        </a:spcAft>
        <a:buClr>
          <a:schemeClr val="accent1"/>
        </a:buClr>
        <a:buFont typeface="+mj-lt"/>
        <a:buAutoNum type="romanLcPeriod"/>
        <a:defRPr sz="2133">
          <a:solidFill>
            <a:schemeClr val="tx1"/>
          </a:solidFill>
          <a:latin typeface="+mn-lt"/>
          <a:ea typeface="+mn-ea"/>
        </a:defRPr>
      </a:lvl8pPr>
      <a:lvl9pPr marL="0" indent="0" algn="l" rtl="0" eaLnBrk="1" fontAlgn="base" hangingPunct="1">
        <a:spcBef>
          <a:spcPct val="0"/>
        </a:spcBef>
        <a:spcAft>
          <a:spcPts val="1600"/>
        </a:spcAft>
        <a:buClr>
          <a:schemeClr val="tx1"/>
        </a:buClr>
        <a:buFontTx/>
        <a:buNone/>
        <a:defRPr sz="3200">
          <a:solidFill>
            <a:schemeClr val="accent1"/>
          </a:solidFill>
          <a:latin typeface="+mn-lt"/>
          <a:ea typeface="+mn-ea"/>
        </a:defRPr>
      </a:lvl9pPr>
    </p:bodyStyle>
    <p:otherStyle>
      <a:defPPr>
        <a:defRPr lang="en-GB"/>
      </a:defPPr>
      <a:lvl1pPr marL="0" indent="0" algn="l" rtl="0" eaLnBrk="1" fontAlgn="base" hangingPunct="1">
        <a:spcBef>
          <a:spcPct val="0"/>
        </a:spcBef>
        <a:spcAft>
          <a:spcPts val="800"/>
        </a:spcAft>
        <a:buClr>
          <a:schemeClr val="tx1"/>
        </a:buClr>
        <a:buFontTx/>
        <a:buNone/>
        <a:defRPr sz="1600" b="1">
          <a:solidFill>
            <a:schemeClr val="accent1"/>
          </a:solidFill>
          <a:latin typeface="+mn-lt"/>
          <a:ea typeface="+mn-ea"/>
          <a:cs typeface="+mn-cs"/>
        </a:defRPr>
      </a:lvl1pPr>
      <a:lvl2pPr marL="0" indent="0" algn="l" rtl="0" eaLnBrk="1" fontAlgn="base" hangingPunct="1">
        <a:spcBef>
          <a:spcPct val="0"/>
        </a:spcBef>
        <a:spcAft>
          <a:spcPts val="800"/>
        </a:spcAft>
        <a:buClr>
          <a:schemeClr val="tx1"/>
        </a:buClr>
        <a:buFontTx/>
        <a:buNone/>
        <a:defRPr sz="1600">
          <a:solidFill>
            <a:schemeClr val="tx1"/>
          </a:solidFill>
          <a:latin typeface="+mn-lt"/>
          <a:ea typeface="+mn-ea"/>
        </a:defRPr>
      </a:lvl2pPr>
      <a:lvl3pPr marL="239994" indent="-239994" algn="l" rtl="0" eaLnBrk="1" fontAlgn="base" hangingPunct="1">
        <a:spcBef>
          <a:spcPct val="0"/>
        </a:spcBef>
        <a:spcAft>
          <a:spcPts val="800"/>
        </a:spcAft>
        <a:buClr>
          <a:schemeClr val="accent1"/>
        </a:buClr>
        <a:buFont typeface="Arial" panose="020B0604020202020204" pitchFamily="34" charset="0"/>
        <a:buChar char="•"/>
        <a:defRPr sz="1600">
          <a:solidFill>
            <a:schemeClr val="tx1"/>
          </a:solidFill>
          <a:latin typeface="+mn-lt"/>
          <a:ea typeface="+mn-ea"/>
        </a:defRPr>
      </a:lvl3pPr>
      <a:lvl4pPr marL="479988" indent="-239994" algn="l" rtl="0" eaLnBrk="1" fontAlgn="base" hangingPunct="1">
        <a:spcBef>
          <a:spcPct val="0"/>
        </a:spcBef>
        <a:spcAft>
          <a:spcPts val="800"/>
        </a:spcAft>
        <a:buClr>
          <a:schemeClr val="accent1"/>
        </a:buClr>
        <a:buFont typeface="Arial" panose="020B0604020202020204" pitchFamily="34" charset="0"/>
        <a:buChar char="-"/>
        <a:defRPr sz="1600">
          <a:solidFill>
            <a:schemeClr val="tx1"/>
          </a:solidFill>
          <a:latin typeface="+mn-lt"/>
          <a:ea typeface="+mn-ea"/>
        </a:defRPr>
      </a:lvl4pPr>
      <a:lvl5pPr marL="719982" indent="-239994" algn="l" rtl="0" eaLnBrk="1" fontAlgn="base" hangingPunct="1">
        <a:spcBef>
          <a:spcPct val="0"/>
        </a:spcBef>
        <a:spcAft>
          <a:spcPts val="800"/>
        </a:spcAft>
        <a:buClr>
          <a:schemeClr val="accent1"/>
        </a:buClr>
        <a:buFont typeface="Arial" panose="020B0604020202020204" pitchFamily="34" charset="0"/>
        <a:buChar char="◦"/>
        <a:defRPr sz="1600">
          <a:solidFill>
            <a:schemeClr val="tx1"/>
          </a:solidFill>
          <a:latin typeface="+mn-lt"/>
          <a:ea typeface="+mn-ea"/>
        </a:defRPr>
      </a:lvl5pPr>
      <a:lvl6pPr marL="239994" indent="-239994" algn="l" rtl="0" eaLnBrk="1" fontAlgn="base" hangingPunct="1">
        <a:spcBef>
          <a:spcPct val="0"/>
        </a:spcBef>
        <a:spcAft>
          <a:spcPts val="800"/>
        </a:spcAft>
        <a:buClr>
          <a:schemeClr val="accent1"/>
        </a:buClr>
        <a:buFont typeface="+mj-lt"/>
        <a:buAutoNum type="arabicPeriod"/>
        <a:defRPr sz="1600">
          <a:solidFill>
            <a:schemeClr val="tx1"/>
          </a:solidFill>
          <a:latin typeface="+mn-lt"/>
          <a:ea typeface="+mn-ea"/>
        </a:defRPr>
      </a:lvl6pPr>
      <a:lvl7pPr marL="479988" indent="-239994" algn="l" rtl="0" eaLnBrk="1" fontAlgn="base" hangingPunct="1">
        <a:spcBef>
          <a:spcPct val="0"/>
        </a:spcBef>
        <a:spcAft>
          <a:spcPts val="800"/>
        </a:spcAft>
        <a:buClr>
          <a:schemeClr val="accent1"/>
        </a:buClr>
        <a:buFont typeface="+mj-lt"/>
        <a:buAutoNum type="alphaLcPeriod"/>
        <a:defRPr sz="1600">
          <a:solidFill>
            <a:schemeClr val="tx1"/>
          </a:solidFill>
          <a:latin typeface="+mn-lt"/>
          <a:ea typeface="+mn-ea"/>
        </a:defRPr>
      </a:lvl7pPr>
      <a:lvl8pPr marL="719982" indent="-239994" algn="l" rtl="0" eaLnBrk="1" fontAlgn="base" hangingPunct="1">
        <a:spcBef>
          <a:spcPct val="0"/>
        </a:spcBef>
        <a:spcAft>
          <a:spcPts val="800"/>
        </a:spcAft>
        <a:buClr>
          <a:schemeClr val="accent1"/>
        </a:buClr>
        <a:buFont typeface="+mj-lt"/>
        <a:buAutoNum type="romanLcPeriod"/>
        <a:defRPr sz="1600">
          <a:solidFill>
            <a:schemeClr val="tx1"/>
          </a:solidFill>
          <a:latin typeface="+mn-lt"/>
          <a:ea typeface="+mn-ea"/>
        </a:defRPr>
      </a:lvl8pPr>
      <a:lvl9pPr marL="0" indent="0" algn="l" rtl="0" eaLnBrk="1" fontAlgn="base" hangingPunct="1">
        <a:spcBef>
          <a:spcPct val="0"/>
        </a:spcBef>
        <a:spcAft>
          <a:spcPts val="800"/>
        </a:spcAft>
        <a:buClr>
          <a:schemeClr val="tx1"/>
        </a:buClr>
        <a:buFontTx/>
        <a:buNone/>
        <a:defRPr sz="1600">
          <a:solidFill>
            <a:schemeClr val="accent2"/>
          </a:solidFill>
          <a:latin typeface="+mn-lt"/>
          <a:ea typeface="+mn-ea"/>
        </a:defRPr>
      </a:lvl9pPr>
    </p:otherStyle>
  </p:txStyles>
  <p:extLst>
    <p:ext uri="{27BBF7A9-308A-43DC-89C8-2F10F3537804}">
      <p15:sldGuideLst xmlns:p15="http://schemas.microsoft.com/office/powerpoint/2012/main">
        <p15:guide id="2" pos="2767">
          <p15:clr>
            <a:srgbClr val="F26B43"/>
          </p15:clr>
        </p15:guide>
        <p15:guide id="4" pos="5556">
          <p15:clr>
            <a:srgbClr val="F26B43"/>
          </p15:clr>
        </p15:guide>
        <p15:guide id="6" orient="horz" pos="2845">
          <p15:clr>
            <a:srgbClr val="F26B43"/>
          </p15:clr>
        </p15:guide>
        <p15:guide id="8" pos="204">
          <p15:clr>
            <a:srgbClr val="F26B43"/>
          </p15:clr>
        </p15:guide>
        <p15:guide id="13" pos="2993">
          <p15:clr>
            <a:srgbClr val="F26B43"/>
          </p15:clr>
        </p15:guide>
        <p15:guide id="14" orient="horz" pos="350">
          <p15:clr>
            <a:srgbClr val="F26B43"/>
          </p15:clr>
        </p15:guide>
        <p15:guide id="15" orient="horz" pos="667">
          <p15:clr>
            <a:srgbClr val="F26B43"/>
          </p15:clr>
        </p15:guide>
        <p15:guide id="16" pos="2064">
          <p15:clr>
            <a:srgbClr val="F26B43"/>
          </p15:clr>
        </p15:guide>
        <p15:guide id="17" pos="3923">
          <p15:clr>
            <a:srgbClr val="F26B43"/>
          </p15:clr>
        </p15:guide>
        <p15:guide id="18" pos="3696">
          <p15:clr>
            <a:srgbClr val="F26B43"/>
          </p15:clr>
        </p15:guide>
        <p15:guide id="19" pos="1837">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2.xml"/></Relationships>
</file>

<file path=ppt/slides/_rels/slide13.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237.xml"/><Relationship Id="rId4" Type="http://schemas.openxmlformats.org/officeDocument/2006/relationships/image" Target="../media/image8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xml"/><Relationship Id="rId1" Type="http://schemas.openxmlformats.org/officeDocument/2006/relationships/slideLayout" Target="../slideLayouts/slideLayout195.xml"/><Relationship Id="rId4" Type="http://schemas.openxmlformats.org/officeDocument/2006/relationships/image" Target="../media/image61.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4.xml"/><Relationship Id="rId1" Type="http://schemas.openxmlformats.org/officeDocument/2006/relationships/slideLayout" Target="../slideLayouts/slideLayout195.xml"/><Relationship Id="rId4" Type="http://schemas.openxmlformats.org/officeDocument/2006/relationships/image" Target="../media/image61.em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8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80.xml"/></Relationships>
</file>

<file path=ppt/slides/_rels/slide24.xml.rels><?xml version="1.0" encoding="UTF-8" standalone="yes"?>
<Relationships xmlns="http://schemas.openxmlformats.org/package/2006/relationships"><Relationship Id="rId3" Type="http://schemas.openxmlformats.org/officeDocument/2006/relationships/hyperlink" Target="http://commons.wikimedia.org/wiki/File:DRAFT_ICON.png" TargetMode="External"/><Relationship Id="rId2" Type="http://schemas.openxmlformats.org/officeDocument/2006/relationships/image" Target="../media/image89.png"/><Relationship Id="rId1" Type="http://schemas.openxmlformats.org/officeDocument/2006/relationships/slideLayout" Target="../slideLayouts/slideLayout19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81.xml"/></Relationships>
</file>

<file path=ppt/slides/_rels/slide26.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62.xml"/></Relationships>
</file>

<file path=ppt/slides/_rels/slide27.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6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6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6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6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182.xml"/></Relationships>
</file>

<file path=ppt/slides/_rels/slide8.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237.xml"/><Relationship Id="rId4" Type="http://schemas.openxmlformats.org/officeDocument/2006/relationships/image" Target="../media/image8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a:t>STC Panel </a:t>
            </a:r>
          </a:p>
        </p:txBody>
      </p:sp>
      <p:sp>
        <p:nvSpPr>
          <p:cNvPr id="5" name="Text Placeholder 4">
            <a:extLst>
              <a:ext uri="{FF2B5EF4-FFF2-40B4-BE49-F238E27FC236}">
                <a16:creationId xmlns:a16="http://schemas.microsoft.com/office/drawing/2014/main" id="{4FBA6ABF-CE97-446E-AFED-BDC24A2E4D0F}"/>
              </a:ext>
            </a:extLst>
          </p:cNvPr>
          <p:cNvSpPr>
            <a:spLocks noGrp="1"/>
          </p:cNvSpPr>
          <p:nvPr>
            <p:ph type="title"/>
          </p:nvPr>
        </p:nvSpPr>
        <p:spPr>
          <a:xfrm>
            <a:off x="323549" y="2217683"/>
            <a:ext cx="6844505" cy="1061544"/>
          </a:xfrm>
        </p:spPr>
        <p:txBody>
          <a:bodyPr/>
          <a:lstStyle/>
          <a:p>
            <a:r>
              <a:rPr lang="en-GB" sz="2800" b="1">
                <a:solidFill>
                  <a:srgbClr val="0070C0"/>
                </a:solidFill>
              </a:rPr>
              <a:t>Wednesday 29 June 2022</a:t>
            </a:r>
          </a:p>
        </p:txBody>
      </p:sp>
    </p:spTree>
    <p:extLst>
      <p:ext uri="{BB962C8B-B14F-4D97-AF65-F5344CB8AC3E}">
        <p14:creationId xmlns:p14="http://schemas.microsoft.com/office/powerpoint/2010/main" val="41668189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5689A-C375-43FA-9B00-7F6913C5DC6D}"/>
              </a:ext>
            </a:extLst>
          </p:cNvPr>
          <p:cNvSpPr>
            <a:spLocks noGrp="1"/>
          </p:cNvSpPr>
          <p:nvPr>
            <p:ph type="title"/>
          </p:nvPr>
        </p:nvSpPr>
        <p:spPr/>
        <p:txBody>
          <a:bodyPr/>
          <a:lstStyle/>
          <a:p>
            <a:r>
              <a:rPr lang="en-GB"/>
              <a:t>Proposed solution</a:t>
            </a:r>
          </a:p>
        </p:txBody>
      </p:sp>
      <p:sp>
        <p:nvSpPr>
          <p:cNvPr id="4" name="Text Placeholder 3">
            <a:extLst>
              <a:ext uri="{FF2B5EF4-FFF2-40B4-BE49-F238E27FC236}">
                <a16:creationId xmlns:a16="http://schemas.microsoft.com/office/drawing/2014/main" id="{4744F9DF-21E5-47E0-ACF6-E583A7E83189}"/>
              </a:ext>
            </a:extLst>
          </p:cNvPr>
          <p:cNvSpPr>
            <a:spLocks noGrp="1"/>
          </p:cNvSpPr>
          <p:nvPr>
            <p:ph type="body" sz="quarter" idx="11"/>
          </p:nvPr>
        </p:nvSpPr>
        <p:spPr>
          <a:xfrm>
            <a:off x="430373" y="1198271"/>
            <a:ext cx="9485787" cy="4678204"/>
          </a:xfrm>
        </p:spPr>
        <p:txBody>
          <a:bodyPr/>
          <a:lstStyle/>
          <a:p>
            <a:r>
              <a:rPr lang="en-GB" altLang="en-US"/>
              <a:t>Amend the governance rules so that Panel can agree to STC modification workgroups consisting of three or more STC parties, where:</a:t>
            </a:r>
          </a:p>
          <a:p>
            <a:pPr marL="457189" indent="-457189">
              <a:buFont typeface="Arial" panose="020B0604020202020204" pitchFamily="34" charset="0"/>
              <a:buChar char="•"/>
            </a:pPr>
            <a:r>
              <a:rPr lang="en-GB" altLang="en-US"/>
              <a:t>One member must be a representative of NGESO;</a:t>
            </a:r>
          </a:p>
          <a:p>
            <a:pPr marL="457189" indent="-457189">
              <a:buFont typeface="Arial" panose="020B0604020202020204" pitchFamily="34" charset="0"/>
              <a:buChar char="•"/>
            </a:pPr>
            <a:r>
              <a:rPr lang="en-GB" altLang="en-US"/>
              <a:t>Two members must still be a representative of other STC parties (e.g. ONTOs/OFTOs) but with no specific requirement on those being both ONTO </a:t>
            </a:r>
            <a:r>
              <a:rPr lang="en-GB" altLang="en-US" i="1"/>
              <a:t>and </a:t>
            </a:r>
            <a:r>
              <a:rPr lang="en-GB" altLang="en-US"/>
              <a:t>OFTO - so long as the two representatives are not from ‘affiliated’ organisations.</a:t>
            </a:r>
          </a:p>
          <a:p>
            <a:pPr marL="457189" indent="-457189">
              <a:buFont typeface="Arial" panose="020B0604020202020204" pitchFamily="34" charset="0"/>
              <a:buChar char="•"/>
            </a:pPr>
            <a:r>
              <a:rPr lang="en-GB" altLang="en-US"/>
              <a:t>Prompt panel to consider whether a convening a workgroup via this approach could lead to sub-optimal outcomes, so it can be mitigated proactively.</a:t>
            </a:r>
            <a:endParaRPr lang="en-GB"/>
          </a:p>
        </p:txBody>
      </p:sp>
    </p:spTree>
    <p:extLst>
      <p:ext uri="{BB962C8B-B14F-4D97-AF65-F5344CB8AC3E}">
        <p14:creationId xmlns:p14="http://schemas.microsoft.com/office/powerpoint/2010/main" val="358831497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721268" cy="657605"/>
          </a:xfrm>
        </p:spPr>
        <p:txBody>
          <a:bodyPr/>
          <a:lstStyle/>
          <a:p>
            <a:r>
              <a:rPr lang="en-GB" sz="2400" b="1"/>
              <a:t>Timeline for CM083 – Proposed Timeline </a:t>
            </a:r>
            <a:r>
              <a:rPr lang="en-GB" sz="2400" b="1" i="1"/>
              <a:t>– Code Administrator Consultation</a:t>
            </a:r>
            <a:endParaRPr lang="en-GB" altLang="en-US" sz="2400" b="1"/>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4CB550AD-0E0B-467B-A24E-263CEEC8C372}"/>
              </a:ext>
            </a:extLst>
          </p:cNvPr>
          <p:cNvGraphicFramePr>
            <a:graphicFrameLocks noGrp="1"/>
          </p:cNvGraphicFramePr>
          <p:nvPr>
            <p:extLst>
              <p:ext uri="{D42A27DB-BD31-4B8C-83A1-F6EECF244321}">
                <p14:modId xmlns:p14="http://schemas.microsoft.com/office/powerpoint/2010/main" val="779533229"/>
              </p:ext>
            </p:extLst>
          </p:nvPr>
        </p:nvGraphicFramePr>
        <p:xfrm>
          <a:off x="353778" y="657545"/>
          <a:ext cx="11451229" cy="5065162"/>
        </p:xfrm>
        <a:graphic>
          <a:graphicData uri="http://schemas.openxmlformats.org/drawingml/2006/table">
            <a:tbl>
              <a:tblPr firstRow="1" bandRow="1">
                <a:tableStyleId>{5C22544A-7EE6-4342-B048-85BDC9FD1C3A}</a:tableStyleId>
              </a:tblPr>
              <a:tblGrid>
                <a:gridCol w="6895123">
                  <a:extLst>
                    <a:ext uri="{9D8B030D-6E8A-4147-A177-3AD203B41FA5}">
                      <a16:colId xmlns:a16="http://schemas.microsoft.com/office/drawing/2014/main" val="2043401118"/>
                    </a:ext>
                  </a:extLst>
                </a:gridCol>
                <a:gridCol w="4556106">
                  <a:extLst>
                    <a:ext uri="{9D8B030D-6E8A-4147-A177-3AD203B41FA5}">
                      <a16:colId xmlns:a16="http://schemas.microsoft.com/office/drawing/2014/main" val="149780315"/>
                    </a:ext>
                  </a:extLst>
                </a:gridCol>
              </a:tblGrid>
              <a:tr h="313826">
                <a:tc>
                  <a:txBody>
                    <a:bodyPr/>
                    <a:lstStyle/>
                    <a:p>
                      <a:r>
                        <a:rPr lang="en-GB" sz="1400">
                          <a:latin typeface="Arial" panose="020B0604020202020204" pitchFamily="34" charset="0"/>
                          <a:cs typeface="Arial" panose="020B0604020202020204" pitchFamily="34" charset="0"/>
                        </a:rPr>
                        <a:t>Milestone</a:t>
                      </a:r>
                    </a:p>
                  </a:txBody>
                  <a:tcPr/>
                </a:tc>
                <a:tc>
                  <a:txBody>
                    <a:bodyPr/>
                    <a:lstStyle/>
                    <a:p>
                      <a:r>
                        <a:rPr lang="en-GB" sz="140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402575">
                <a:tc>
                  <a:txBody>
                    <a:bodyPr/>
                    <a:lstStyle/>
                    <a:p>
                      <a:r>
                        <a:rPr lang="en-GB" sz="1400">
                          <a:latin typeface="Arial" panose="020B0604020202020204" pitchFamily="34" charset="0"/>
                          <a:cs typeface="Arial" panose="020B0604020202020204" pitchFamily="34" charset="0"/>
                        </a:rPr>
                        <a:t>Modification presented to Panel</a:t>
                      </a:r>
                    </a:p>
                  </a:txBody>
                  <a:tcPr/>
                </a:tc>
                <a:tc>
                  <a:txBody>
                    <a:bodyPr/>
                    <a:lstStyle/>
                    <a:p>
                      <a:r>
                        <a:rPr lang="en-GB" sz="1400">
                          <a:latin typeface="Arial" panose="020B0604020202020204" pitchFamily="34" charset="0"/>
                          <a:cs typeface="Arial" panose="020B0604020202020204" pitchFamily="34" charset="0"/>
                        </a:rPr>
                        <a:t>29 June 2022</a:t>
                      </a:r>
                    </a:p>
                  </a:txBody>
                  <a:tcPr/>
                </a:tc>
                <a:extLst>
                  <a:ext uri="{0D108BD9-81ED-4DB2-BD59-A6C34878D82A}">
                    <a16:rowId xmlns:a16="http://schemas.microsoft.com/office/drawing/2014/main" val="4083485395"/>
                  </a:ext>
                </a:extLst>
              </a:tr>
              <a:tr h="777435">
                <a:tc>
                  <a:txBody>
                    <a:bodyPr/>
                    <a:lstStyle/>
                    <a:p>
                      <a:r>
                        <a:rPr lang="en-GB" sz="1400">
                          <a:latin typeface="Arial" panose="020B0604020202020204" pitchFamily="34" charset="0"/>
                          <a:cs typeface="Arial" panose="020B0604020202020204" pitchFamily="34" charset="0"/>
                        </a:rPr>
                        <a:t>Code Administrator Consultation (20 working days as Summer)</a:t>
                      </a:r>
                      <a:endParaRPr lang="en-GB" sz="1400" i="1">
                        <a:latin typeface="Arial" panose="020B0604020202020204" pitchFamily="34" charset="0"/>
                        <a:cs typeface="Arial" panose="020B0604020202020204" pitchFamily="34" charset="0"/>
                      </a:endParaRPr>
                    </a:p>
                  </a:txBody>
                  <a:tcPr/>
                </a:tc>
                <a:tc>
                  <a:txBody>
                    <a:bodyPr/>
                    <a:lstStyle/>
                    <a:p>
                      <a:r>
                        <a:rPr lang="en-GB" sz="1400">
                          <a:latin typeface="Arial" panose="020B0604020202020204" pitchFamily="34" charset="0"/>
                          <a:cs typeface="Arial" panose="020B0604020202020204" pitchFamily="34" charset="0"/>
                        </a:rPr>
                        <a:t>06 July 2022 to 03 August </a:t>
                      </a:r>
                      <a:r>
                        <a:rPr lang="en-GB" sz="1400" i="0">
                          <a:latin typeface="Arial" panose="020B0604020202020204" pitchFamily="34" charset="0"/>
                          <a:cs typeface="Arial" panose="020B0604020202020204" pitchFamily="34" charset="0"/>
                        </a:rPr>
                        <a:t>2022</a:t>
                      </a:r>
                    </a:p>
                  </a:txBody>
                  <a:tcPr/>
                </a:tc>
                <a:extLst>
                  <a:ext uri="{0D108BD9-81ED-4DB2-BD59-A6C34878D82A}">
                    <a16:rowId xmlns:a16="http://schemas.microsoft.com/office/drawing/2014/main" val="2298102013"/>
                  </a:ext>
                </a:extLst>
              </a:tr>
              <a:tr h="718883">
                <a:tc>
                  <a:txBody>
                    <a:bodyPr/>
                    <a:lstStyle/>
                    <a:p>
                      <a:r>
                        <a:rPr lang="en-GB" sz="1400">
                          <a:latin typeface="Arial" panose="020B0604020202020204" pitchFamily="34" charset="0"/>
                          <a:cs typeface="Arial" panose="020B0604020202020204" pitchFamily="34" charset="0"/>
                        </a:rPr>
                        <a:t>Draft Self Governance Modification Report issued to Panel </a:t>
                      </a:r>
                      <a:r>
                        <a:rPr lang="en-GB" sz="1400" baseline="0">
                          <a:latin typeface="Arial" panose="020B0604020202020204" pitchFamily="34" charset="0"/>
                          <a:cs typeface="Arial" panose="020B0604020202020204" pitchFamily="34" charset="0"/>
                        </a:rPr>
                        <a:t>(5 working days)</a:t>
                      </a:r>
                      <a:endParaRPr lang="en-GB" sz="1400">
                        <a:latin typeface="Arial" panose="020B0604020202020204" pitchFamily="34" charset="0"/>
                        <a:cs typeface="Arial" panose="020B0604020202020204" pitchFamily="34" charset="0"/>
                      </a:endParaRPr>
                    </a:p>
                  </a:txBody>
                  <a:tcPr/>
                </a:tc>
                <a:tc>
                  <a:txBody>
                    <a:bodyPr/>
                    <a:lstStyle/>
                    <a:p>
                      <a:r>
                        <a:rPr lang="en-GB" sz="1400">
                          <a:latin typeface="Arial" panose="020B0604020202020204" pitchFamily="34" charset="0"/>
                          <a:cs typeface="Arial" panose="020B0604020202020204" pitchFamily="34" charset="0"/>
                        </a:rPr>
                        <a:t>23 August 2022</a:t>
                      </a:r>
                    </a:p>
                  </a:txBody>
                  <a:tcPr/>
                </a:tc>
                <a:extLst>
                  <a:ext uri="{0D108BD9-81ED-4DB2-BD59-A6C34878D82A}">
                    <a16:rowId xmlns:a16="http://schemas.microsoft.com/office/drawing/2014/main" val="3713368864"/>
                  </a:ext>
                </a:extLst>
              </a:tr>
              <a:tr h="718883">
                <a:tc>
                  <a:txBody>
                    <a:bodyPr/>
                    <a:lstStyle/>
                    <a:p>
                      <a:r>
                        <a:rPr lang="en-GB" sz="1400">
                          <a:latin typeface="Arial" panose="020B0604020202020204" pitchFamily="34" charset="0"/>
                          <a:cs typeface="Arial" panose="020B0604020202020204" pitchFamily="34" charset="0"/>
                        </a:rPr>
                        <a:t>Panel</a:t>
                      </a:r>
                      <a:r>
                        <a:rPr lang="en-GB" sz="1400" baseline="0">
                          <a:latin typeface="Arial" panose="020B0604020202020204" pitchFamily="34" charset="0"/>
                          <a:cs typeface="Arial" panose="020B0604020202020204" pitchFamily="34" charset="0"/>
                        </a:rPr>
                        <a:t> undertake </a:t>
                      </a:r>
                      <a:r>
                        <a:rPr lang="en-GB" sz="1400">
                          <a:latin typeface="Arial" panose="020B0604020202020204" pitchFamily="34" charset="0"/>
                          <a:cs typeface="Arial" panose="020B0604020202020204" pitchFamily="34" charset="0"/>
                        </a:rPr>
                        <a:t>Draft Self Governance Modification Report determination </a:t>
                      </a:r>
                      <a:r>
                        <a:rPr lang="en-GB" sz="1400" baseline="0">
                          <a:latin typeface="Arial" panose="020B0604020202020204" pitchFamily="34" charset="0"/>
                          <a:cs typeface="Arial" panose="020B0604020202020204" pitchFamily="34" charset="0"/>
                        </a:rPr>
                        <a:t>vote </a:t>
                      </a:r>
                      <a:endParaRPr lang="en-US" sz="1400">
                        <a:latin typeface="Arial" panose="020B0604020202020204" pitchFamily="34" charset="0"/>
                        <a:cs typeface="Arial" panose="020B0604020202020204" pitchFamily="34" charset="0"/>
                      </a:endParaRPr>
                    </a:p>
                  </a:txBody>
                  <a:tcPr/>
                </a:tc>
                <a:tc>
                  <a:txBody>
                    <a:bodyPr/>
                    <a:lstStyle/>
                    <a:p>
                      <a:r>
                        <a:rPr lang="en-GB" sz="1400">
                          <a:latin typeface="Arial" panose="020B0604020202020204" pitchFamily="34" charset="0"/>
                          <a:cs typeface="Arial" panose="020B0604020202020204" pitchFamily="34" charset="0"/>
                        </a:rPr>
                        <a:t>31 August 2022</a:t>
                      </a:r>
                    </a:p>
                  </a:txBody>
                  <a:tcPr/>
                </a:tc>
                <a:extLst>
                  <a:ext uri="{0D108BD9-81ED-4DB2-BD59-A6C34878D82A}">
                    <a16:rowId xmlns:a16="http://schemas.microsoft.com/office/drawing/2014/main" val="2726378177"/>
                  </a:ext>
                </a:extLst>
              </a:tr>
              <a:tr h="777435">
                <a:tc>
                  <a:txBody>
                    <a:bodyPr/>
                    <a:lstStyle/>
                    <a:p>
                      <a:r>
                        <a:rPr lang="en-US" sz="1400">
                          <a:latin typeface="Arial" panose="020B0604020202020204" pitchFamily="34" charset="0"/>
                          <a:cs typeface="Arial" panose="020B0604020202020204" pitchFamily="34" charset="0"/>
                        </a:rPr>
                        <a:t>Final </a:t>
                      </a:r>
                      <a:r>
                        <a:rPr lang="en-GB" sz="1400">
                          <a:latin typeface="Arial" panose="020B0604020202020204" pitchFamily="34" charset="0"/>
                          <a:cs typeface="Arial" panose="020B0604020202020204" pitchFamily="34" charset="0"/>
                        </a:rPr>
                        <a:t>Self Governance </a:t>
                      </a:r>
                      <a:r>
                        <a:rPr lang="en-US" sz="1400">
                          <a:latin typeface="Arial" panose="020B0604020202020204" pitchFamily="34" charset="0"/>
                          <a:cs typeface="Arial" panose="020B0604020202020204" pitchFamily="34" charset="0"/>
                        </a:rPr>
                        <a:t>Modification Report issued to Panel to check votes recorded correctly</a:t>
                      </a:r>
                      <a:endParaRPr lang="en-GB" sz="1400">
                        <a:highlight>
                          <a:srgbClr val="FFFF00"/>
                        </a:highlight>
                        <a:latin typeface="Arial" panose="020B0604020202020204" pitchFamily="34" charset="0"/>
                        <a:cs typeface="Arial" panose="020B0604020202020204" pitchFamily="34" charset="0"/>
                      </a:endParaRPr>
                    </a:p>
                  </a:txBody>
                  <a:tcPr/>
                </a:tc>
                <a:tc>
                  <a:txBody>
                    <a:bodyPr/>
                    <a:lstStyle/>
                    <a:p>
                      <a:r>
                        <a:rPr lang="en-GB" sz="1400">
                          <a:latin typeface="Arial" panose="020B0604020202020204" pitchFamily="34" charset="0"/>
                          <a:cs typeface="Arial" panose="020B0604020202020204" pitchFamily="34" charset="0"/>
                        </a:rPr>
                        <a:t>02 September 2022</a:t>
                      </a:r>
                    </a:p>
                  </a:txBody>
                  <a:tcPr/>
                </a:tc>
                <a:extLst>
                  <a:ext uri="{0D108BD9-81ED-4DB2-BD59-A6C34878D82A}">
                    <a16:rowId xmlns:a16="http://schemas.microsoft.com/office/drawing/2014/main" val="2461474842"/>
                  </a:ext>
                </a:extLst>
              </a:tr>
              <a:tr h="637242">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a:latin typeface="Arial" panose="020B0604020202020204" pitchFamily="34" charset="0"/>
                          <a:cs typeface="Arial" panose="020B0604020202020204" pitchFamily="34" charset="0"/>
                        </a:rPr>
                        <a:t>Appeals Window </a:t>
                      </a:r>
                      <a:r>
                        <a:rPr lang="en-GB" sz="1400">
                          <a:latin typeface="Arial" panose="020B0604020202020204" pitchFamily="34" charset="0"/>
                          <a:cs typeface="Arial" panose="020B0604020202020204" pitchFamily="34" charset="0"/>
                        </a:rPr>
                        <a:t>(15 working days)</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12 September 2022 to 03 October 2022</a:t>
                      </a:r>
                      <a:endParaRPr lang="en-GB" sz="1400" i="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338958629"/>
                  </a:ext>
                </a:extLst>
              </a:tr>
              <a:tr h="718883">
                <a:tc>
                  <a:txBody>
                    <a:bodyPr/>
                    <a:lstStyle/>
                    <a:p>
                      <a:r>
                        <a:rPr lang="en-GB" sz="1400">
                          <a:latin typeface="Arial" panose="020B0604020202020204" pitchFamily="34" charset="0"/>
                          <a:cs typeface="Arial" panose="020B0604020202020204" pitchFamily="34" charset="0"/>
                        </a:rPr>
                        <a:t>Implementation Date</a:t>
                      </a:r>
                      <a:endParaRPr lang="en-GB" sz="1400" i="1">
                        <a:highlight>
                          <a:srgbClr val="FFFF00"/>
                        </a:highlight>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10 October 2022</a:t>
                      </a:r>
                    </a:p>
                  </a:txBody>
                  <a:tcPr/>
                </a:tc>
                <a:extLst>
                  <a:ext uri="{0D108BD9-81ED-4DB2-BD59-A6C34878D82A}">
                    <a16:rowId xmlns:a16="http://schemas.microsoft.com/office/drawing/2014/main" val="3799481148"/>
                  </a:ext>
                </a:extLst>
              </a:tr>
            </a:tbl>
          </a:graphicData>
        </a:graphic>
      </p:graphicFrame>
    </p:spTree>
    <p:extLst>
      <p:ext uri="{BB962C8B-B14F-4D97-AF65-F5344CB8AC3E}">
        <p14:creationId xmlns:p14="http://schemas.microsoft.com/office/powerpoint/2010/main" val="29813098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b="1">
                <a:solidFill>
                  <a:srgbClr val="FFBF22"/>
                </a:solidFill>
                <a:latin typeface="Helvetica Neue Condensed"/>
              </a:rPr>
              <a:t>CM083 – the asks of Panel</a:t>
            </a:r>
            <a:endParaRPr lang="en-GB" altLang="en-US" sz="1867" b="1">
              <a:solidFill>
                <a:srgbClr val="FFBF22"/>
              </a:solidFill>
              <a:latin typeface="Helvetica Neue Condensed"/>
            </a:endParaRPr>
          </a:p>
        </p:txBody>
      </p:sp>
      <p:sp>
        <p:nvSpPr>
          <p:cNvPr id="2" name="Rectangle 1">
            <a:extLst>
              <a:ext uri="{FF2B5EF4-FFF2-40B4-BE49-F238E27FC236}">
                <a16:creationId xmlns:a16="http://schemas.microsoft.com/office/drawing/2014/main" id="{D12B9A16-5CAE-408A-8E1F-57ED227792CD}"/>
              </a:ext>
            </a:extLst>
          </p:cNvPr>
          <p:cNvSpPr/>
          <p:nvPr/>
        </p:nvSpPr>
        <p:spPr>
          <a:xfrm>
            <a:off x="506817" y="950018"/>
            <a:ext cx="11167731" cy="2640723"/>
          </a:xfrm>
          <a:prstGeom prst="rect">
            <a:avLst/>
          </a:prstGeom>
        </p:spPr>
        <p:txBody>
          <a:bodyPr wrap="square">
            <a:spAutoFit/>
          </a:bodyPr>
          <a:lstStyle/>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a:ln>
                  <a:noFill/>
                </a:ln>
                <a:solidFill>
                  <a:srgbClr val="454545"/>
                </a:solidFill>
                <a:effectLst/>
                <a:uLnTx/>
                <a:uFillTx/>
                <a:latin typeface="Arial" panose="020B0604020202020204"/>
                <a:ea typeface="+mn-ea"/>
                <a:cs typeface="+mn-cs"/>
              </a:rPr>
              <a:t>AGREE </a:t>
            </a:r>
            <a:r>
              <a:rPr kumimoji="0" lang="en-GB" sz="2400" b="0" i="0" u="none" strike="noStrike" kern="1200" cap="none" spc="0" normalizeH="0" baseline="0" noProof="0">
                <a:ln>
                  <a:noFill/>
                </a:ln>
                <a:solidFill>
                  <a:srgbClr val="454545"/>
                </a:solidFill>
                <a:effectLst/>
                <a:uLnTx/>
                <a:uFillTx/>
                <a:latin typeface="Arial" panose="020B0604020202020204"/>
                <a:ea typeface="+mn-ea"/>
                <a:cs typeface="+mn-cs"/>
              </a:rPr>
              <a:t>that this Modification meets the Self-Governance Criteria (Panel decision) rather than Standard Governance (Ofgem decision)</a:t>
            </a:r>
          </a:p>
          <a:p>
            <a:pPr marL="0" marR="0" lvl="0" indent="0" algn="just" defTabSz="415869"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454545"/>
              </a:solidFill>
              <a:effectLst/>
              <a:uLnTx/>
              <a:uFillTx/>
              <a:latin typeface="Arial" panose="020B0604020202020204"/>
              <a:ea typeface="+mn-ea"/>
              <a:cs typeface="+mn-cs"/>
            </a:endParaRP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a:ln>
                  <a:noFill/>
                </a:ln>
                <a:solidFill>
                  <a:srgbClr val="454545"/>
                </a:solidFill>
                <a:effectLst/>
                <a:uLnTx/>
                <a:uFillTx/>
                <a:latin typeface="Arial" panose="020B0604020202020204"/>
                <a:ea typeface="+mn-ea"/>
                <a:cs typeface="+mn-cs"/>
              </a:rPr>
              <a:t>AGREE </a:t>
            </a:r>
            <a:r>
              <a:rPr kumimoji="0" lang="en-GB" sz="2400" b="0" i="0" u="none" strike="noStrike" kern="1200" cap="none" spc="0" normalizeH="0" baseline="0" noProof="0">
                <a:ln>
                  <a:noFill/>
                </a:ln>
                <a:solidFill>
                  <a:srgbClr val="454545"/>
                </a:solidFill>
                <a:effectLst/>
                <a:uLnTx/>
                <a:uFillTx/>
                <a:latin typeface="Arial" panose="020B0604020202020204"/>
                <a:ea typeface="+mn-ea"/>
                <a:cs typeface="+mn-cs"/>
              </a:rPr>
              <a:t>that this Modification should proceed to Code Administrator Consultation</a:t>
            </a:r>
          </a:p>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en-GB" sz="2400" b="1" i="0" u="none" strike="noStrike" kern="1200" cap="none" spc="0" normalizeH="0" baseline="0" noProof="0">
              <a:ln>
                <a:noFill/>
              </a:ln>
              <a:solidFill>
                <a:srgbClr val="454545"/>
              </a:solidFill>
              <a:effectLst/>
              <a:uLnTx/>
              <a:uFillTx/>
              <a:latin typeface="Arial" panose="020B0604020202020204"/>
              <a:ea typeface="+mn-ea"/>
              <a:cs typeface="+mn-cs"/>
            </a:endParaRPr>
          </a:p>
          <a:p>
            <a:pPr marL="363538" marR="0" lvl="0" indent="-365125"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400" b="1" i="0" u="none" strike="noStrike" kern="1200" cap="none" spc="0" normalizeH="0" baseline="0" noProof="0">
                <a:ln>
                  <a:noFill/>
                </a:ln>
                <a:solidFill>
                  <a:srgbClr val="454545"/>
                </a:solidFill>
                <a:effectLst/>
                <a:uLnTx/>
                <a:uFillTx/>
                <a:latin typeface="Arial" panose="020B0604020202020204"/>
                <a:ea typeface="+mn-ea"/>
                <a:cs typeface="+mn-cs"/>
              </a:rPr>
              <a:t>NOTE</a:t>
            </a:r>
            <a:r>
              <a:rPr kumimoji="0" lang="en-US" altLang="en-US" sz="2400" b="0" i="0" u="none" strike="noStrike" kern="1200" cap="none" spc="0" normalizeH="0" baseline="0" noProof="0">
                <a:ln>
                  <a:noFill/>
                </a:ln>
                <a:solidFill>
                  <a:srgbClr val="454545"/>
                </a:solidFill>
                <a:effectLst/>
                <a:uLnTx/>
                <a:uFillTx/>
                <a:latin typeface="Arial" panose="020B0604020202020204"/>
                <a:ea typeface="+mn-ea"/>
                <a:cs typeface="+mn-cs"/>
              </a:rPr>
              <a:t> the proposed timeline</a:t>
            </a:r>
          </a:p>
        </p:txBody>
      </p:sp>
    </p:spTree>
    <p:extLst>
      <p:ext uri="{BB962C8B-B14F-4D97-AF65-F5344CB8AC3E}">
        <p14:creationId xmlns:p14="http://schemas.microsoft.com/office/powerpoint/2010/main" val="27319009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Placeholder 27">
            <a:extLst>
              <a:ext uri="{FF2B5EF4-FFF2-40B4-BE49-F238E27FC236}">
                <a16:creationId xmlns:a16="http://schemas.microsoft.com/office/drawing/2014/main" id="{FECBEBA9-ADA9-4C31-A4B9-644A978C3D0A}"/>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bwMode="gray"/>
      </p:pic>
      <p:pic>
        <p:nvPicPr>
          <p:cNvPr id="16" name="Picture Placeholder 15">
            <a:extLst>
              <a:ext uri="{FF2B5EF4-FFF2-40B4-BE49-F238E27FC236}">
                <a16:creationId xmlns:a16="http://schemas.microsoft.com/office/drawing/2014/main" id="{F97C5612-773A-4623-A669-371D58767786}"/>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bwMode="gray"/>
      </p:pic>
      <p:pic>
        <p:nvPicPr>
          <p:cNvPr id="11" name="Picture Placeholder 10">
            <a:extLst>
              <a:ext uri="{FF2B5EF4-FFF2-40B4-BE49-F238E27FC236}">
                <a16:creationId xmlns:a16="http://schemas.microsoft.com/office/drawing/2014/main" id="{BEB25BD6-3097-4AEA-90FF-354DD2ADE6EC}"/>
              </a:ext>
            </a:extLst>
          </p:cNvPr>
          <p:cNvPicPr>
            <a:picLocks noGrp="1" noChangeAspect="1"/>
          </p:cNvPicPr>
          <p:nvPr>
            <p:ph type="pic" sz="quarter" idx="13"/>
          </p:nvPr>
        </p:nvPicPr>
        <p:blipFill rotWithShape="1">
          <a:blip r:embed="rId4" cstate="screen">
            <a:extLst>
              <a:ext uri="{28A0092B-C50C-407E-A947-70E740481C1C}">
                <a14:useLocalDpi xmlns:a14="http://schemas.microsoft.com/office/drawing/2010/main"/>
              </a:ext>
            </a:extLst>
          </a:blip>
          <a:srcRect/>
          <a:stretch/>
        </p:blipFill>
        <p:spPr bwMode="gray">
          <a:xfrm>
            <a:off x="6461380" y="2468831"/>
            <a:ext cx="1920000" cy="1920000"/>
          </a:xfrm>
        </p:spPr>
      </p:pic>
      <p:sp>
        <p:nvSpPr>
          <p:cNvPr id="24" name="Title 23">
            <a:extLst>
              <a:ext uri="{FF2B5EF4-FFF2-40B4-BE49-F238E27FC236}">
                <a16:creationId xmlns:a16="http://schemas.microsoft.com/office/drawing/2014/main" id="{D11F48BE-96B2-4B10-82E2-0149C7A9017D}"/>
              </a:ext>
            </a:extLst>
          </p:cNvPr>
          <p:cNvSpPr>
            <a:spLocks noGrp="1"/>
          </p:cNvSpPr>
          <p:nvPr>
            <p:ph type="title"/>
          </p:nvPr>
        </p:nvSpPr>
        <p:spPr>
          <a:xfrm>
            <a:off x="144855" y="1411818"/>
            <a:ext cx="6872394" cy="1895046"/>
          </a:xfrm>
        </p:spPr>
        <p:txBody>
          <a:bodyPr/>
          <a:lstStyle/>
          <a:p>
            <a:r>
              <a:rPr lang="en-GB"/>
              <a:t>CM084:</a:t>
            </a:r>
            <a:br>
              <a:rPr lang="en-GB"/>
            </a:br>
            <a:r>
              <a:rPr lang="en-GB" sz="3200"/>
              <a:t>Clarify STCP Modification approach for Cross Code changes</a:t>
            </a:r>
          </a:p>
        </p:txBody>
      </p:sp>
      <p:sp>
        <p:nvSpPr>
          <p:cNvPr id="25" name="Text Placeholder 24">
            <a:extLst>
              <a:ext uri="{FF2B5EF4-FFF2-40B4-BE49-F238E27FC236}">
                <a16:creationId xmlns:a16="http://schemas.microsoft.com/office/drawing/2014/main" id="{FD606F69-44F1-45F4-B0E8-B3ECBFA14AB6}"/>
              </a:ext>
            </a:extLst>
          </p:cNvPr>
          <p:cNvSpPr>
            <a:spLocks noGrp="1"/>
          </p:cNvSpPr>
          <p:nvPr>
            <p:ph type="body" sz="quarter" idx="10"/>
          </p:nvPr>
        </p:nvSpPr>
        <p:spPr/>
        <p:txBody>
          <a:bodyPr/>
          <a:lstStyle/>
          <a:p>
            <a:r>
              <a:rPr lang="en-GB"/>
              <a:t>Richard Woodward</a:t>
            </a:r>
          </a:p>
          <a:p>
            <a:pPr lvl="1"/>
            <a:r>
              <a:rPr lang="en-GB"/>
              <a:t>June 2022</a:t>
            </a:r>
          </a:p>
        </p:txBody>
      </p:sp>
    </p:spTree>
    <p:extLst>
      <p:ext uri="{BB962C8B-B14F-4D97-AF65-F5344CB8AC3E}">
        <p14:creationId xmlns:p14="http://schemas.microsoft.com/office/powerpoint/2010/main" val="402938023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5689A-C375-43FA-9B00-7F6913C5DC6D}"/>
              </a:ext>
            </a:extLst>
          </p:cNvPr>
          <p:cNvSpPr>
            <a:spLocks noGrp="1"/>
          </p:cNvSpPr>
          <p:nvPr>
            <p:ph type="title"/>
          </p:nvPr>
        </p:nvSpPr>
        <p:spPr/>
        <p:txBody>
          <a:bodyPr/>
          <a:lstStyle/>
          <a:p>
            <a:r>
              <a:rPr lang="en-GB"/>
              <a:t>Defect summary</a:t>
            </a:r>
          </a:p>
        </p:txBody>
      </p:sp>
      <p:sp>
        <p:nvSpPr>
          <p:cNvPr id="4" name="Text Placeholder 3">
            <a:extLst>
              <a:ext uri="{FF2B5EF4-FFF2-40B4-BE49-F238E27FC236}">
                <a16:creationId xmlns:a16="http://schemas.microsoft.com/office/drawing/2014/main" id="{4744F9DF-21E5-47E0-ACF6-E583A7E83189}"/>
              </a:ext>
            </a:extLst>
          </p:cNvPr>
          <p:cNvSpPr>
            <a:spLocks noGrp="1"/>
          </p:cNvSpPr>
          <p:nvPr>
            <p:ph type="body" sz="quarter" idx="11"/>
          </p:nvPr>
        </p:nvSpPr>
        <p:spPr>
          <a:xfrm>
            <a:off x="430373" y="868062"/>
            <a:ext cx="10406960" cy="1312924"/>
          </a:xfrm>
        </p:spPr>
        <p:txBody>
          <a:bodyPr/>
          <a:lstStyle/>
          <a:p>
            <a:r>
              <a:rPr lang="en-GB" sz="2133" i="1">
                <a:solidFill>
                  <a:srgbClr val="00AFF0"/>
                </a:solidFill>
                <a:latin typeface="Arial" panose="020B0604020202020204" pitchFamily="34" charset="0"/>
                <a:ea typeface="Arial" panose="020B0604020202020204" pitchFamily="34" charset="0"/>
                <a:cs typeface="Times New Roman" panose="02020603050405020304" pitchFamily="18" charset="0"/>
              </a:rPr>
              <a:t>Clarify the governance arrangements for STC Procedure (STCP) modifications associated to cross-code modifications; ensuring STCP mods are proactively developed and sufficiently considered by Panel/Ofgem if they have material impact.</a:t>
            </a:r>
            <a:endParaRPr lang="en-GB" sz="2133" i="1">
              <a:solidFill>
                <a:srgbClr val="00AFF0"/>
              </a:solidFill>
            </a:endParaRPr>
          </a:p>
        </p:txBody>
      </p:sp>
      <p:sp>
        <p:nvSpPr>
          <p:cNvPr id="5" name="Text Placeholder 3">
            <a:extLst>
              <a:ext uri="{FF2B5EF4-FFF2-40B4-BE49-F238E27FC236}">
                <a16:creationId xmlns:a16="http://schemas.microsoft.com/office/drawing/2014/main" id="{DA63E3C5-EDD7-43A8-BAB8-293C7B0B12FC}"/>
              </a:ext>
            </a:extLst>
          </p:cNvPr>
          <p:cNvSpPr txBox="1">
            <a:spLocks/>
          </p:cNvSpPr>
          <p:nvPr/>
        </p:nvSpPr>
        <p:spPr bwMode="auto">
          <a:xfrm>
            <a:off x="430374" y="2253633"/>
            <a:ext cx="11165573" cy="4001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marL="0" indent="0" algn="l" rtl="0" eaLnBrk="1" fontAlgn="base" hangingPunct="1">
              <a:spcBef>
                <a:spcPct val="0"/>
              </a:spcBef>
              <a:spcAft>
                <a:spcPts val="1200"/>
              </a:spcAft>
              <a:buClr>
                <a:schemeClr val="tx1"/>
              </a:buClr>
              <a:buFontTx/>
              <a:buNone/>
              <a:defRPr sz="1800" b="1">
                <a:solidFill>
                  <a:schemeClr val="accent1"/>
                </a:solidFill>
                <a:latin typeface="+mn-lt"/>
                <a:ea typeface="+mn-ea"/>
                <a:cs typeface="+mn-cs"/>
              </a:defRPr>
            </a:lvl1pPr>
            <a:lvl2pPr marL="0" indent="0" algn="l" rtl="0" eaLnBrk="1" fontAlgn="base" hangingPunct="1">
              <a:spcBef>
                <a:spcPct val="0"/>
              </a:spcBef>
              <a:spcAft>
                <a:spcPts val="1200"/>
              </a:spcAft>
              <a:buClr>
                <a:schemeClr val="tx1"/>
              </a:buClr>
              <a:buFontTx/>
              <a:buNone/>
              <a:defRPr sz="1600">
                <a:solidFill>
                  <a:schemeClr val="tx1"/>
                </a:solidFill>
                <a:latin typeface="+mn-lt"/>
                <a:ea typeface="+mn-ea"/>
              </a:defRPr>
            </a:lvl2pPr>
            <a:lvl3pPr marL="270000" indent="-270000" algn="l" rtl="0" eaLnBrk="1" fontAlgn="base" hangingPunct="1">
              <a:spcBef>
                <a:spcPct val="0"/>
              </a:spcBef>
              <a:spcAft>
                <a:spcPts val="1200"/>
              </a:spcAft>
              <a:buClr>
                <a:schemeClr val="accent1"/>
              </a:buClr>
              <a:buFont typeface="Arial" panose="020B0604020202020204" pitchFamily="34" charset="0"/>
              <a:buChar char="•"/>
              <a:defRPr sz="1600">
                <a:solidFill>
                  <a:schemeClr val="tx1"/>
                </a:solidFill>
                <a:latin typeface="+mn-lt"/>
                <a:ea typeface="+mn-ea"/>
              </a:defRPr>
            </a:lvl3pPr>
            <a:lvl4pPr marL="540000" indent="-270000" algn="l" rtl="0" eaLnBrk="1" fontAlgn="base" hangingPunct="1">
              <a:spcBef>
                <a:spcPct val="0"/>
              </a:spcBef>
              <a:spcAft>
                <a:spcPts val="1200"/>
              </a:spcAft>
              <a:buClr>
                <a:schemeClr val="accent1"/>
              </a:buClr>
              <a:buFont typeface="Arial" panose="020B0604020202020204" pitchFamily="34" charset="0"/>
              <a:buChar char="-"/>
              <a:defRPr sz="1600">
                <a:solidFill>
                  <a:schemeClr val="tx1"/>
                </a:solidFill>
                <a:latin typeface="+mn-lt"/>
                <a:ea typeface="+mn-ea"/>
              </a:defRPr>
            </a:lvl4pPr>
            <a:lvl5pPr marL="810000" indent="-270000" algn="l" rtl="0" eaLnBrk="1" fontAlgn="base" hangingPunct="1">
              <a:spcBef>
                <a:spcPct val="0"/>
              </a:spcBef>
              <a:spcAft>
                <a:spcPts val="1200"/>
              </a:spcAft>
              <a:buClr>
                <a:schemeClr val="accent1"/>
              </a:buClr>
              <a:buFont typeface="Arial" panose="020B0604020202020204" pitchFamily="34" charset="0"/>
              <a:buChar char="◦"/>
              <a:defRPr sz="1600">
                <a:solidFill>
                  <a:schemeClr val="tx1"/>
                </a:solidFill>
                <a:latin typeface="+mn-lt"/>
                <a:ea typeface="+mn-ea"/>
              </a:defRPr>
            </a:lvl5pPr>
            <a:lvl6pPr marL="0" indent="-270000" algn="l" rtl="0" eaLnBrk="1" fontAlgn="base" hangingPunct="1">
              <a:spcBef>
                <a:spcPct val="0"/>
              </a:spcBef>
              <a:spcAft>
                <a:spcPts val="1200"/>
              </a:spcAft>
              <a:buClr>
                <a:schemeClr val="accent1"/>
              </a:buClr>
              <a:buFont typeface="+mj-lt"/>
              <a:buAutoNum type="arabicPeriod"/>
              <a:defRPr sz="1600">
                <a:solidFill>
                  <a:schemeClr val="tx1"/>
                </a:solidFill>
                <a:latin typeface="+mn-lt"/>
                <a:ea typeface="+mn-ea"/>
              </a:defRPr>
            </a:lvl6pPr>
            <a:lvl7pPr marL="540000" indent="-270000" algn="l" rtl="0" eaLnBrk="1" fontAlgn="base" hangingPunct="1">
              <a:spcBef>
                <a:spcPct val="0"/>
              </a:spcBef>
              <a:spcAft>
                <a:spcPts val="1200"/>
              </a:spcAft>
              <a:buClr>
                <a:schemeClr val="accent1"/>
              </a:buClr>
              <a:buFont typeface="+mj-lt"/>
              <a:buAutoNum type="alphaLcPeriod"/>
              <a:defRPr sz="1600">
                <a:solidFill>
                  <a:schemeClr val="tx1"/>
                </a:solidFill>
                <a:latin typeface="+mn-lt"/>
                <a:ea typeface="+mn-ea"/>
              </a:defRPr>
            </a:lvl7pPr>
            <a:lvl8pPr marL="810000" indent="-270000" algn="l" rtl="0" eaLnBrk="1" fontAlgn="base" hangingPunct="1">
              <a:spcBef>
                <a:spcPct val="0"/>
              </a:spcBef>
              <a:spcAft>
                <a:spcPts val="1200"/>
              </a:spcAft>
              <a:buClr>
                <a:schemeClr val="accent1"/>
              </a:buClr>
              <a:buFont typeface="+mj-lt"/>
              <a:buAutoNum type="romanLcPeriod"/>
              <a:defRPr sz="1600">
                <a:solidFill>
                  <a:schemeClr val="tx1"/>
                </a:solidFill>
                <a:latin typeface="+mn-lt"/>
                <a:ea typeface="+mn-ea"/>
              </a:defRPr>
            </a:lvl8pPr>
            <a:lvl9pPr marL="0" indent="0" algn="l" rtl="0" eaLnBrk="1" fontAlgn="base" hangingPunct="1">
              <a:spcBef>
                <a:spcPct val="0"/>
              </a:spcBef>
              <a:spcAft>
                <a:spcPts val="1200"/>
              </a:spcAft>
              <a:buClr>
                <a:schemeClr val="tx1"/>
              </a:buClr>
              <a:buFontTx/>
              <a:buNone/>
              <a:defRPr sz="2400">
                <a:solidFill>
                  <a:schemeClr val="accent1"/>
                </a:solidFill>
                <a:latin typeface="+mn-lt"/>
                <a:ea typeface="+mn-ea"/>
              </a:defRPr>
            </a:lvl9pPr>
          </a:lstStyle>
          <a:p>
            <a:pPr defTabSz="1219170">
              <a:spcAft>
                <a:spcPts val="800"/>
              </a:spcAft>
              <a:buClr>
                <a:srgbClr val="55555A"/>
              </a:buClr>
            </a:pPr>
            <a:r>
              <a:rPr lang="en-GB" sz="2667" kern="0">
                <a:solidFill>
                  <a:srgbClr val="00148C"/>
                </a:solidFill>
                <a:latin typeface="Arial"/>
                <a:ea typeface="ＭＳ Ｐゴシック"/>
              </a:rPr>
              <a:t>Background</a:t>
            </a:r>
          </a:p>
          <a:p>
            <a:pPr marL="380990" indent="-380990" defTabSz="1219170">
              <a:spcAft>
                <a:spcPts val="1600"/>
              </a:spcAft>
              <a:buClr>
                <a:srgbClr val="55555A"/>
              </a:buClr>
              <a:buFont typeface="Arial" panose="020B0604020202020204" pitchFamily="34" charset="0"/>
              <a:buChar char="•"/>
            </a:pPr>
            <a:r>
              <a:rPr lang="en-GB" sz="1867" kern="0">
                <a:solidFill>
                  <a:srgbClr val="00148C"/>
                </a:solidFill>
                <a:latin typeface="Arial"/>
                <a:ea typeface="ＭＳ Ｐゴシック"/>
              </a:rPr>
              <a:t>The number of consequential STCP changes needed to facilitate cross-codes mods continues to increase. These mods are typically commercial in nature, often requiring complex and impactful changes to STCPs. </a:t>
            </a:r>
          </a:p>
          <a:p>
            <a:pPr marL="380990" indent="-380990" defTabSz="1219170">
              <a:spcAft>
                <a:spcPts val="1600"/>
              </a:spcAft>
              <a:buClr>
                <a:srgbClr val="55555A"/>
              </a:buClr>
              <a:buFont typeface="Arial" panose="020B0604020202020204" pitchFamily="34" charset="0"/>
              <a:buChar char="•"/>
            </a:pPr>
            <a:r>
              <a:rPr lang="en-GB" sz="1867" kern="0">
                <a:solidFill>
                  <a:srgbClr val="00148C"/>
                </a:solidFill>
                <a:latin typeface="Arial"/>
                <a:ea typeface="ＭＳ Ｐゴシック"/>
              </a:rPr>
              <a:t>There are even recent examples* where a cross-code change has minimal impact on a ‘primary’ code, with the key detail to facilitate a package of reform actually residing in the STCPs. </a:t>
            </a:r>
          </a:p>
          <a:p>
            <a:pPr marL="380990" indent="-380990" defTabSz="1219170">
              <a:spcAft>
                <a:spcPts val="1600"/>
              </a:spcAft>
              <a:buClr>
                <a:srgbClr val="55555A"/>
              </a:buClr>
              <a:buFont typeface="Arial" panose="020B0604020202020204" pitchFamily="34" charset="0"/>
              <a:buChar char="•"/>
            </a:pPr>
            <a:r>
              <a:rPr lang="en-GB" sz="1867" kern="0">
                <a:solidFill>
                  <a:srgbClr val="00148C"/>
                </a:solidFill>
                <a:latin typeface="Arial"/>
                <a:ea typeface="ＭＳ Ｐゴシック"/>
              </a:rPr>
              <a:t>In the experience of the proposer, these STCP changes are too often initiated only </a:t>
            </a:r>
            <a:r>
              <a:rPr lang="en-GB" sz="1867" i="1" kern="0">
                <a:solidFill>
                  <a:srgbClr val="00148C"/>
                </a:solidFill>
                <a:latin typeface="Arial"/>
                <a:ea typeface="ＭＳ Ｐゴシック"/>
              </a:rPr>
              <a:t>after </a:t>
            </a:r>
            <a:r>
              <a:rPr lang="en-GB" sz="1867" kern="0">
                <a:solidFill>
                  <a:srgbClr val="00148C"/>
                </a:solidFill>
                <a:latin typeface="Arial"/>
                <a:ea typeface="ＭＳ Ｐゴシック"/>
              </a:rPr>
              <a:t>the cross-code change work is complete, potentially understating the wider impact of a mod.</a:t>
            </a:r>
          </a:p>
          <a:p>
            <a:pPr marL="380990" indent="-380990" defTabSz="1219170">
              <a:spcAft>
                <a:spcPts val="1600"/>
              </a:spcAft>
              <a:buClr>
                <a:srgbClr val="55555A"/>
              </a:buClr>
              <a:buFont typeface="Arial" panose="020B0604020202020204" pitchFamily="34" charset="0"/>
              <a:buChar char="•"/>
            </a:pPr>
            <a:r>
              <a:rPr lang="en-GB" sz="1867" kern="0">
                <a:solidFill>
                  <a:srgbClr val="00148C"/>
                </a:solidFill>
                <a:latin typeface="Arial"/>
                <a:ea typeface="ＭＳ Ｐゴシック"/>
              </a:rPr>
              <a:t>Furthermore, as the STC Panel has the determination role for STCP changes, there is a risk that these are perceived to be low-impact or low-importance to Ofgem’s determination of a wider package of cross-code changes - when in fact the opposite is more likely.</a:t>
            </a:r>
          </a:p>
        </p:txBody>
      </p:sp>
    </p:spTree>
    <p:extLst>
      <p:ext uri="{BB962C8B-B14F-4D97-AF65-F5344CB8AC3E}">
        <p14:creationId xmlns:p14="http://schemas.microsoft.com/office/powerpoint/2010/main" val="4231345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7657E6E-4195-48AC-95DB-8FE76D1B06E2}"/>
              </a:ext>
            </a:extLst>
          </p:cNvPr>
          <p:cNvSpPr>
            <a:spLocks noGrp="1"/>
          </p:cNvSpPr>
          <p:nvPr>
            <p:ph type="body" sz="quarter" idx="11"/>
          </p:nvPr>
        </p:nvSpPr>
        <p:spPr>
          <a:xfrm>
            <a:off x="430374" y="1126492"/>
            <a:ext cx="9178729" cy="4760790"/>
          </a:xfrm>
        </p:spPr>
        <p:txBody>
          <a:bodyPr/>
          <a:lstStyle/>
          <a:p>
            <a:r>
              <a:rPr lang="en-GB" sz="2133" u="sng"/>
              <a:t>CUSC</a:t>
            </a:r>
          </a:p>
          <a:p>
            <a:pPr marL="380990" indent="-380990">
              <a:spcAft>
                <a:spcPts val="800"/>
              </a:spcAft>
              <a:buFont typeface="Arial" panose="020B0604020202020204" pitchFamily="34" charset="0"/>
              <a:buChar char="•"/>
            </a:pPr>
            <a:r>
              <a:rPr lang="en-GB" sz="1867" b="0"/>
              <a:t>CMP286/7 (TNUoS Tariff Setting) </a:t>
            </a:r>
            <a:r>
              <a:rPr lang="en-GB" sz="1867">
                <a:solidFill>
                  <a:srgbClr val="FA4616"/>
                </a:solidFill>
              </a:rPr>
              <a:t>[PRIMARY IMPACT IN STCPs]</a:t>
            </a:r>
          </a:p>
          <a:p>
            <a:pPr marL="380990" indent="-380990">
              <a:spcAft>
                <a:spcPts val="800"/>
              </a:spcAft>
              <a:buFont typeface="Arial" panose="020B0604020202020204" pitchFamily="34" charset="0"/>
              <a:buChar char="•"/>
            </a:pPr>
            <a:r>
              <a:rPr lang="en-GB" sz="1867" b="0"/>
              <a:t>CMP298 (Transmission Impact Assessment) </a:t>
            </a:r>
            <a:r>
              <a:rPr lang="en-GB" sz="1867">
                <a:solidFill>
                  <a:srgbClr val="FA4616"/>
                </a:solidFill>
              </a:rPr>
              <a:t>[PRIMARY IMPACT IN STCPs]</a:t>
            </a:r>
            <a:endParaRPr lang="en-GB" sz="1867" b="0"/>
          </a:p>
          <a:p>
            <a:pPr marL="380990" indent="-380990">
              <a:spcAft>
                <a:spcPts val="800"/>
              </a:spcAft>
              <a:buFont typeface="Arial" panose="020B0604020202020204" pitchFamily="34" charset="0"/>
              <a:buChar char="•"/>
            </a:pPr>
            <a:r>
              <a:rPr lang="en-GB" sz="1867" b="0"/>
              <a:t>CMP315/CMP375 (Expansion Constant reform) </a:t>
            </a:r>
            <a:r>
              <a:rPr lang="en-GB" sz="1867">
                <a:solidFill>
                  <a:srgbClr val="FA4616"/>
                </a:solidFill>
              </a:rPr>
              <a:t>[PRIMARY IMPACT IN STCPs]</a:t>
            </a:r>
            <a:endParaRPr lang="en-GB" sz="1867" b="0"/>
          </a:p>
          <a:p>
            <a:pPr marL="380990" indent="-380990">
              <a:spcAft>
                <a:spcPts val="800"/>
              </a:spcAft>
              <a:buFont typeface="Arial" panose="020B0604020202020204" pitchFamily="34" charset="0"/>
              <a:buChar char="•"/>
            </a:pPr>
            <a:r>
              <a:rPr lang="en-GB" sz="1867" b="0"/>
              <a:t>CMP328 (Distribution Impact Assessment) </a:t>
            </a:r>
            <a:r>
              <a:rPr lang="en-GB" sz="1867">
                <a:solidFill>
                  <a:srgbClr val="FA4616"/>
                </a:solidFill>
              </a:rPr>
              <a:t>[PRIMARY IMPACT IN STCPs]</a:t>
            </a:r>
            <a:endParaRPr lang="en-GB" sz="1867" b="0"/>
          </a:p>
          <a:p>
            <a:pPr marL="380990" indent="-380990">
              <a:spcAft>
                <a:spcPts val="800"/>
              </a:spcAft>
              <a:buFont typeface="Arial" panose="020B0604020202020204" pitchFamily="34" charset="0"/>
              <a:buChar char="•"/>
            </a:pPr>
            <a:r>
              <a:rPr lang="en-GB" sz="1867" b="0"/>
              <a:t>CMP330/374 (Extending Contestability)</a:t>
            </a:r>
          </a:p>
          <a:p>
            <a:pPr marL="380990" indent="-380990">
              <a:spcAft>
                <a:spcPts val="800"/>
              </a:spcAft>
              <a:buFont typeface="Arial" panose="020B0604020202020204" pitchFamily="34" charset="0"/>
              <a:buChar char="•"/>
            </a:pPr>
            <a:r>
              <a:rPr lang="en-GB" sz="1867" b="0"/>
              <a:t>CMP376 (Queue Management)</a:t>
            </a:r>
          </a:p>
          <a:p>
            <a:pPr marL="380990" indent="-380990">
              <a:spcAft>
                <a:spcPts val="800"/>
              </a:spcAft>
              <a:buFont typeface="Arial" panose="020B0604020202020204" pitchFamily="34" charset="0"/>
              <a:buChar char="•"/>
            </a:pPr>
            <a:r>
              <a:rPr lang="en-GB" sz="1867" b="0"/>
              <a:t>CMP385 (Securities improvements)</a:t>
            </a:r>
            <a:endParaRPr lang="en-GB" sz="2133"/>
          </a:p>
          <a:p>
            <a:pPr>
              <a:spcAft>
                <a:spcPts val="800"/>
              </a:spcAft>
            </a:pPr>
            <a:r>
              <a:rPr lang="en-GB" sz="2133" u="sng"/>
              <a:t>Grid Code</a:t>
            </a:r>
          </a:p>
          <a:p>
            <a:pPr marL="380990" indent="-380990">
              <a:spcAft>
                <a:spcPts val="800"/>
              </a:spcAft>
              <a:buFont typeface="Arial" panose="020B0604020202020204" pitchFamily="34" charset="0"/>
              <a:buChar char="•"/>
            </a:pPr>
            <a:r>
              <a:rPr lang="en-GB" sz="1867" b="0"/>
              <a:t>GC0117 (Harmonisation of generator compliance levels)</a:t>
            </a:r>
          </a:p>
          <a:p>
            <a:pPr marL="380990" indent="-380990">
              <a:spcAft>
                <a:spcPts val="800"/>
              </a:spcAft>
              <a:buFont typeface="Arial" panose="020B0604020202020204" pitchFamily="34" charset="0"/>
              <a:buChar char="•"/>
            </a:pPr>
            <a:r>
              <a:rPr lang="en-GB" sz="1867" b="0"/>
              <a:t>GC0138 (Compliance process technical improvements)</a:t>
            </a:r>
          </a:p>
          <a:p>
            <a:pPr marL="380990" indent="-380990">
              <a:spcAft>
                <a:spcPts val="800"/>
              </a:spcAft>
              <a:buFont typeface="Arial" panose="020B0604020202020204" pitchFamily="34" charset="0"/>
              <a:buChar char="•"/>
            </a:pPr>
            <a:r>
              <a:rPr lang="en-GB" sz="1867" b="0"/>
              <a:t>GC0139 (Enhanced Planning Data submission)</a:t>
            </a:r>
          </a:p>
        </p:txBody>
      </p:sp>
      <p:sp>
        <p:nvSpPr>
          <p:cNvPr id="4" name="Title 3">
            <a:extLst>
              <a:ext uri="{FF2B5EF4-FFF2-40B4-BE49-F238E27FC236}">
                <a16:creationId xmlns:a16="http://schemas.microsoft.com/office/drawing/2014/main" id="{E0ADF00D-6061-425C-94FF-CA6CD6D59B3A}"/>
              </a:ext>
            </a:extLst>
          </p:cNvPr>
          <p:cNvSpPr>
            <a:spLocks noGrp="1"/>
          </p:cNvSpPr>
          <p:nvPr>
            <p:ph type="title"/>
          </p:nvPr>
        </p:nvSpPr>
        <p:spPr/>
        <p:txBody>
          <a:bodyPr/>
          <a:lstStyle/>
          <a:p>
            <a:r>
              <a:rPr lang="en-GB"/>
              <a:t>Examples of cross-code mods with STCP impacts</a:t>
            </a:r>
          </a:p>
        </p:txBody>
      </p:sp>
    </p:spTree>
    <p:extLst>
      <p:ext uri="{BB962C8B-B14F-4D97-AF65-F5344CB8AC3E}">
        <p14:creationId xmlns:p14="http://schemas.microsoft.com/office/powerpoint/2010/main" val="342160837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46A459-ADF6-42B3-B2BC-B67F6E54D826}"/>
              </a:ext>
            </a:extLst>
          </p:cNvPr>
          <p:cNvSpPr>
            <a:spLocks noGrp="1"/>
          </p:cNvSpPr>
          <p:nvPr>
            <p:ph type="body" sz="quarter" idx="11"/>
          </p:nvPr>
        </p:nvSpPr>
        <p:spPr>
          <a:xfrm>
            <a:off x="430373" y="1111709"/>
            <a:ext cx="8636863" cy="4841710"/>
          </a:xfrm>
        </p:spPr>
        <p:txBody>
          <a:bodyPr/>
          <a:lstStyle/>
          <a:p>
            <a:pPr marL="380990" indent="-380990">
              <a:buFont typeface="Arial" panose="020B0604020202020204" pitchFamily="34" charset="0"/>
              <a:buChar char="•"/>
            </a:pPr>
            <a:r>
              <a:rPr lang="en-GB"/>
              <a:t>Clarify/enhance STC governance processes for ‘consequential’ STCP modifications:</a:t>
            </a:r>
          </a:p>
          <a:p>
            <a:pPr marL="740981" lvl="2" indent="-380990"/>
            <a:r>
              <a:rPr lang="en-GB" b="1">
                <a:solidFill>
                  <a:srgbClr val="00148C"/>
                </a:solidFill>
              </a:rPr>
              <a:t>To ensure these types of changes are identified proactively and that they are impact-assessed as early as possible.</a:t>
            </a:r>
          </a:p>
          <a:p>
            <a:pPr marL="740981" lvl="2" indent="-380990"/>
            <a:r>
              <a:rPr lang="en-GB" b="1">
                <a:solidFill>
                  <a:srgbClr val="00148C"/>
                </a:solidFill>
              </a:rPr>
              <a:t>To promote STCP mod development much more in tandem with the cross-code work.</a:t>
            </a:r>
          </a:p>
          <a:p>
            <a:pPr marL="740981" lvl="2" indent="-380990"/>
            <a:r>
              <a:rPr lang="en-GB" b="1">
                <a:solidFill>
                  <a:srgbClr val="00148C"/>
                </a:solidFill>
              </a:rPr>
              <a:t>To confirm whether Panel or Ofgem are better placed to make the ultimate determination on these changes (especially where they are ‘material’).</a:t>
            </a:r>
          </a:p>
          <a:p>
            <a:pPr marL="740981" lvl="2" indent="-380990"/>
            <a:r>
              <a:rPr lang="en-GB" b="1">
                <a:solidFill>
                  <a:srgbClr val="00148C"/>
                </a:solidFill>
              </a:rPr>
              <a:t>Regardless of who makes the determination on STCP mods, to provide Ofgem adequate assessment of their impact </a:t>
            </a:r>
            <a:r>
              <a:rPr lang="en-GB" b="1" i="1">
                <a:solidFill>
                  <a:srgbClr val="00148C"/>
                </a:solidFill>
              </a:rPr>
              <a:t>prior </a:t>
            </a:r>
            <a:r>
              <a:rPr lang="en-GB" b="1">
                <a:solidFill>
                  <a:srgbClr val="00148C"/>
                </a:solidFill>
              </a:rPr>
              <a:t>to any determination of a package of cross-code changes.</a:t>
            </a:r>
            <a:endParaRPr lang="en-GB" b="1" i="1">
              <a:solidFill>
                <a:srgbClr val="00148C"/>
              </a:solidFill>
            </a:endParaRPr>
          </a:p>
        </p:txBody>
      </p:sp>
      <p:sp>
        <p:nvSpPr>
          <p:cNvPr id="4" name="Title 3">
            <a:extLst>
              <a:ext uri="{FF2B5EF4-FFF2-40B4-BE49-F238E27FC236}">
                <a16:creationId xmlns:a16="http://schemas.microsoft.com/office/drawing/2014/main" id="{7E618D19-2507-4E19-8729-4237BC3E8581}"/>
              </a:ext>
            </a:extLst>
          </p:cNvPr>
          <p:cNvSpPr>
            <a:spLocks noGrp="1"/>
          </p:cNvSpPr>
          <p:nvPr>
            <p:ph type="title"/>
          </p:nvPr>
        </p:nvSpPr>
        <p:spPr/>
        <p:txBody>
          <a:bodyPr/>
          <a:lstStyle/>
          <a:p>
            <a:r>
              <a:rPr lang="en-GB"/>
              <a:t>Proposed solution</a:t>
            </a:r>
          </a:p>
        </p:txBody>
      </p:sp>
    </p:spTree>
    <p:extLst>
      <p:ext uri="{BB962C8B-B14F-4D97-AF65-F5344CB8AC3E}">
        <p14:creationId xmlns:p14="http://schemas.microsoft.com/office/powerpoint/2010/main" val="2470844862"/>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sz="2400" b="1"/>
              <a:t>Timeline for CM084 – Proposed Timeline </a:t>
            </a:r>
            <a:r>
              <a:rPr lang="en-GB" sz="2400" b="1" i="1"/>
              <a:t>- Workgroup</a:t>
            </a:r>
            <a:endParaRPr lang="en-GB" altLang="en-US" sz="2400" b="1"/>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4CB550AD-0E0B-467B-A24E-263CEEC8C372}"/>
              </a:ext>
            </a:extLst>
          </p:cNvPr>
          <p:cNvGraphicFramePr>
            <a:graphicFrameLocks noGrp="1"/>
          </p:cNvGraphicFramePr>
          <p:nvPr>
            <p:extLst>
              <p:ext uri="{D42A27DB-BD31-4B8C-83A1-F6EECF244321}">
                <p14:modId xmlns:p14="http://schemas.microsoft.com/office/powerpoint/2010/main" val="2422864345"/>
              </p:ext>
            </p:extLst>
          </p:nvPr>
        </p:nvGraphicFramePr>
        <p:xfrm>
          <a:off x="217303" y="753763"/>
          <a:ext cx="11521280" cy="5051135"/>
        </p:xfrm>
        <a:graphic>
          <a:graphicData uri="http://schemas.openxmlformats.org/drawingml/2006/table">
            <a:tbl>
              <a:tblPr firstRow="1" bandRow="1">
                <a:tableStyleId>{5C22544A-7EE6-4342-B048-85BDC9FD1C3A}</a:tableStyleId>
              </a:tblPr>
              <a:tblGrid>
                <a:gridCol w="3376179">
                  <a:extLst>
                    <a:ext uri="{9D8B030D-6E8A-4147-A177-3AD203B41FA5}">
                      <a16:colId xmlns:a16="http://schemas.microsoft.com/office/drawing/2014/main" val="2043401118"/>
                    </a:ext>
                  </a:extLst>
                </a:gridCol>
                <a:gridCol w="2516000">
                  <a:extLst>
                    <a:ext uri="{9D8B030D-6E8A-4147-A177-3AD203B41FA5}">
                      <a16:colId xmlns:a16="http://schemas.microsoft.com/office/drawing/2014/main" val="149780315"/>
                    </a:ext>
                  </a:extLst>
                </a:gridCol>
                <a:gridCol w="3581248">
                  <a:extLst>
                    <a:ext uri="{9D8B030D-6E8A-4147-A177-3AD203B41FA5}">
                      <a16:colId xmlns:a16="http://schemas.microsoft.com/office/drawing/2014/main" val="4112587689"/>
                    </a:ext>
                  </a:extLst>
                </a:gridCol>
                <a:gridCol w="2047853">
                  <a:extLst>
                    <a:ext uri="{9D8B030D-6E8A-4147-A177-3AD203B41FA5}">
                      <a16:colId xmlns:a16="http://schemas.microsoft.com/office/drawing/2014/main" val="722626711"/>
                    </a:ext>
                  </a:extLst>
                </a:gridCol>
              </a:tblGrid>
              <a:tr h="265084">
                <a:tc>
                  <a:txBody>
                    <a:bodyPr/>
                    <a:lstStyle/>
                    <a:p>
                      <a:r>
                        <a:rPr lang="en-GB" sz="1100">
                          <a:latin typeface="Arial" panose="020B0604020202020204" pitchFamily="34" charset="0"/>
                          <a:cs typeface="Arial" panose="020B0604020202020204" pitchFamily="34" charset="0"/>
                        </a:rPr>
                        <a:t>Milestone</a:t>
                      </a:r>
                    </a:p>
                  </a:txBody>
                  <a:tcPr/>
                </a:tc>
                <a:tc>
                  <a:txBody>
                    <a:bodyPr/>
                    <a:lstStyle/>
                    <a:p>
                      <a:r>
                        <a:rPr lang="en-GB" sz="1100">
                          <a:latin typeface="Arial" panose="020B0604020202020204" pitchFamily="34" charset="0"/>
                          <a:cs typeface="Arial" panose="020B0604020202020204" pitchFamily="34" charset="0"/>
                        </a:rPr>
                        <a:t>Date</a:t>
                      </a:r>
                    </a:p>
                  </a:txBody>
                  <a:tcPr/>
                </a:tc>
                <a:tc>
                  <a:txBody>
                    <a:bodyPr/>
                    <a:lstStyle/>
                    <a:p>
                      <a:r>
                        <a:rPr lang="en-GB" sz="1100">
                          <a:latin typeface="Arial" panose="020B0604020202020204" pitchFamily="34" charset="0"/>
                          <a:cs typeface="Arial" panose="020B0604020202020204" pitchFamily="34" charset="0"/>
                        </a:rPr>
                        <a:t>Milestone</a:t>
                      </a:r>
                    </a:p>
                  </a:txBody>
                  <a:tcPr/>
                </a:tc>
                <a:tc>
                  <a:txBody>
                    <a:bodyPr/>
                    <a:lstStyle/>
                    <a:p>
                      <a:r>
                        <a:rPr lang="en-GB" sz="110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436608">
                <a:tc>
                  <a:txBody>
                    <a:bodyPr/>
                    <a:lstStyle/>
                    <a:p>
                      <a:r>
                        <a:rPr lang="en-GB" sz="1100">
                          <a:latin typeface="Arial" panose="020B0604020202020204" pitchFamily="34" charset="0"/>
                          <a:cs typeface="Arial" panose="020B0604020202020204" pitchFamily="34" charset="0"/>
                        </a:rPr>
                        <a:t>Modification presented to Panel</a:t>
                      </a:r>
                    </a:p>
                  </a:txBody>
                  <a:tcPr/>
                </a:tc>
                <a:tc>
                  <a:txBody>
                    <a:bodyPr/>
                    <a:lstStyle/>
                    <a:p>
                      <a:r>
                        <a:rPr lang="en-GB" sz="1100">
                          <a:latin typeface="Arial" panose="020B0604020202020204" pitchFamily="34" charset="0"/>
                          <a:cs typeface="Arial" panose="020B0604020202020204" pitchFamily="34" charset="0"/>
                        </a:rPr>
                        <a:t>29 June 2022</a:t>
                      </a:r>
                    </a:p>
                  </a:txBody>
                  <a:tcPr/>
                </a:tc>
                <a:tc>
                  <a:txBody>
                    <a:bodyPr/>
                    <a:lstStyle/>
                    <a:p>
                      <a:r>
                        <a:rPr lang="en-GB" sz="1100">
                          <a:latin typeface="Arial" panose="020B0604020202020204" pitchFamily="34" charset="0"/>
                          <a:cs typeface="Arial" panose="020B0604020202020204" pitchFamily="34" charset="0"/>
                        </a:rPr>
                        <a:t>Code Administrator Consultation (15 working days) </a:t>
                      </a:r>
                    </a:p>
                    <a:p>
                      <a:endParaRPr lang="en-GB" sz="1100" i="0">
                        <a:latin typeface="Arial" panose="020B0604020202020204" pitchFamily="34" charset="0"/>
                        <a:cs typeface="Arial" panose="020B0604020202020204" pitchFamily="34" charset="0"/>
                      </a:endParaRPr>
                    </a:p>
                  </a:txBody>
                  <a:tcPr/>
                </a:tc>
                <a:tc>
                  <a:txBody>
                    <a:bodyPr/>
                    <a:lstStyle/>
                    <a:p>
                      <a:r>
                        <a:rPr lang="en-GB" sz="1100">
                          <a:latin typeface="Arial" panose="020B0604020202020204" pitchFamily="34" charset="0"/>
                          <a:cs typeface="Arial" panose="020B0604020202020204" pitchFamily="34" charset="0"/>
                        </a:rPr>
                        <a:t>28 October 2022 to 18 November  2022</a:t>
                      </a:r>
                    </a:p>
                  </a:txBody>
                  <a:tcPr/>
                </a:tc>
                <a:extLst>
                  <a:ext uri="{0D108BD9-81ED-4DB2-BD59-A6C34878D82A}">
                    <a16:rowId xmlns:a16="http://schemas.microsoft.com/office/drawing/2014/main" val="4083485395"/>
                  </a:ext>
                </a:extLst>
              </a:tr>
              <a:tr h="608133">
                <a:tc>
                  <a:txBody>
                    <a:bodyPr/>
                    <a:lstStyle/>
                    <a:p>
                      <a:r>
                        <a:rPr lang="en-GB" sz="1100">
                          <a:latin typeface="Arial" panose="020B0604020202020204" pitchFamily="34" charset="0"/>
                          <a:cs typeface="Arial" panose="020B0604020202020204" pitchFamily="34" charset="0"/>
                        </a:rPr>
                        <a:t>Workgroup Nominations</a:t>
                      </a:r>
                    </a:p>
                    <a:p>
                      <a:r>
                        <a:rPr lang="en-GB" sz="1100">
                          <a:latin typeface="Arial" panose="020B0604020202020204" pitchFamily="34" charset="0"/>
                          <a:cs typeface="Arial" panose="020B0604020202020204" pitchFamily="34" charset="0"/>
                        </a:rPr>
                        <a:t>(15 Clear  working days)</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100">
                          <a:latin typeface="Arial" panose="020B0604020202020204" pitchFamily="34" charset="0"/>
                          <a:cs typeface="Arial" panose="020B0604020202020204" pitchFamily="34" charset="0"/>
                        </a:rPr>
                        <a:t>04 July 2022 to 25 July 2022</a:t>
                      </a:r>
                    </a:p>
                    <a:p>
                      <a:pPr marL="0" marR="0" lvl="0" indent="0" algn="l" defTabSz="914377" rtl="0" eaLnBrk="1" fontAlgn="auto" latinLnBrk="0" hangingPunct="1">
                        <a:lnSpc>
                          <a:spcPct val="100000"/>
                        </a:lnSpc>
                        <a:spcBef>
                          <a:spcPts val="0"/>
                        </a:spcBef>
                        <a:spcAft>
                          <a:spcPts val="0"/>
                        </a:spcAft>
                        <a:buClrTx/>
                        <a:buSzTx/>
                        <a:buFontTx/>
                        <a:buNone/>
                        <a:tabLst/>
                        <a:defRPr/>
                      </a:pPr>
                      <a:endParaRPr lang="en-GB" sz="1100">
                        <a:latin typeface="Arial" panose="020B0604020202020204" pitchFamily="34" charset="0"/>
                        <a:cs typeface="Arial" panose="020B0604020202020204" pitchFamily="34" charset="0"/>
                      </a:endParaRPr>
                    </a:p>
                  </a:txBody>
                  <a:tcPr/>
                </a:tc>
                <a:tc>
                  <a:txBody>
                    <a:bodyPr/>
                    <a:lstStyle/>
                    <a:p>
                      <a:r>
                        <a:rPr lang="en-GB" sz="1100">
                          <a:latin typeface="Arial" panose="020B0604020202020204" pitchFamily="34" charset="0"/>
                          <a:cs typeface="Arial" panose="020B0604020202020204" pitchFamily="34" charset="0"/>
                        </a:rPr>
                        <a:t>Draft Final Modification Report (DFMR) issued to Panel </a:t>
                      </a:r>
                      <a:r>
                        <a:rPr lang="en-GB" sz="1100" baseline="0">
                          <a:latin typeface="Arial" panose="020B0604020202020204" pitchFamily="34" charset="0"/>
                          <a:cs typeface="Arial" panose="020B0604020202020204" pitchFamily="34" charset="0"/>
                        </a:rPr>
                        <a:t>(5 working days)</a:t>
                      </a:r>
                      <a:endParaRPr lang="en-GB" sz="1100">
                        <a:latin typeface="Arial" panose="020B0604020202020204" pitchFamily="34" charset="0"/>
                        <a:cs typeface="Arial" panose="020B0604020202020204"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lang="en-GB" sz="110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100">
                          <a:latin typeface="Arial" panose="020B0604020202020204" pitchFamily="34" charset="0"/>
                          <a:cs typeface="Arial" panose="020B0604020202020204" pitchFamily="34" charset="0"/>
                        </a:rPr>
                        <a:t>22 November 2022</a:t>
                      </a:r>
                    </a:p>
                    <a:p>
                      <a:endParaRPr lang="en-GB" sz="11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457508440"/>
                  </a:ext>
                </a:extLst>
              </a:tr>
              <a:tr h="779658">
                <a:tc>
                  <a:txBody>
                    <a:bodyPr/>
                    <a:lstStyle/>
                    <a:p>
                      <a:r>
                        <a:rPr lang="en-GB" sz="1100">
                          <a:latin typeface="Arial" panose="020B0604020202020204" pitchFamily="34" charset="0"/>
                          <a:cs typeface="Arial" panose="020B0604020202020204" pitchFamily="34" charset="0"/>
                        </a:rPr>
                        <a:t>Workgroup Meeting 1(understand Proposal(possible alternative), review Terms of Reference, draft consultation questions)</a:t>
                      </a:r>
                      <a:endParaRPr lang="en-GB" sz="1100" i="1">
                        <a:highlight>
                          <a:srgbClr val="FFFF00"/>
                        </a:highlight>
                        <a:latin typeface="Arial" panose="020B0604020202020204" pitchFamily="34" charset="0"/>
                        <a:cs typeface="Arial" panose="020B0604020202020204" pitchFamily="34" charset="0"/>
                      </a:endParaRPr>
                    </a:p>
                    <a:p>
                      <a:endParaRPr lang="en-GB" sz="110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100" i="0">
                          <a:latin typeface="Arial" panose="020B0604020202020204" pitchFamily="34" charset="0"/>
                          <a:cs typeface="Arial" panose="020B0604020202020204" pitchFamily="34" charset="0"/>
                        </a:rPr>
                        <a:t>03 August  2022</a:t>
                      </a:r>
                      <a:endParaRPr lang="en-GB" sz="110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100">
                          <a:latin typeface="Arial" panose="020B0604020202020204" pitchFamily="34" charset="0"/>
                          <a:cs typeface="Arial" panose="020B0604020202020204" pitchFamily="34" charset="0"/>
                        </a:rPr>
                        <a:t>Panel</a:t>
                      </a:r>
                      <a:r>
                        <a:rPr lang="en-GB" sz="1100" baseline="0">
                          <a:latin typeface="Arial" panose="020B0604020202020204" pitchFamily="34" charset="0"/>
                          <a:cs typeface="Arial" panose="020B0604020202020204" pitchFamily="34" charset="0"/>
                        </a:rPr>
                        <a:t> undertake DFMR recommendation vote </a:t>
                      </a:r>
                      <a:endParaRPr lang="en-US" sz="1100">
                        <a:latin typeface="Arial" panose="020B0604020202020204" pitchFamily="34" charset="0"/>
                        <a:cs typeface="Arial" panose="020B0604020202020204" pitchFamily="34" charset="0"/>
                      </a:endParaRPr>
                    </a:p>
                    <a:p>
                      <a:endParaRPr lang="en-GB" sz="110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100">
                          <a:latin typeface="Arial" panose="020B0604020202020204" pitchFamily="34" charset="0"/>
                          <a:cs typeface="Arial" panose="020B0604020202020204" pitchFamily="34" charset="0"/>
                        </a:rPr>
                        <a:t>30 November 2022</a:t>
                      </a:r>
                    </a:p>
                    <a:p>
                      <a:endParaRPr lang="en-GB" sz="11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298102013"/>
                  </a:ext>
                </a:extLst>
              </a:tr>
              <a:tr h="608133">
                <a:tc>
                  <a:txBody>
                    <a:bodyPr/>
                    <a:lstStyle/>
                    <a:p>
                      <a:r>
                        <a:rPr lang="en-GB" sz="1100">
                          <a:latin typeface="Arial" panose="020B0604020202020204" pitchFamily="34" charset="0"/>
                          <a:cs typeface="Arial" panose="020B0604020202020204" pitchFamily="34" charset="0"/>
                        </a:rPr>
                        <a:t>Workgroup Meeting 2( Legal text, finalise consultation questions) </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100">
                          <a:latin typeface="Arial" panose="020B0604020202020204" pitchFamily="34" charset="0"/>
                          <a:cs typeface="Arial" panose="020B0604020202020204" pitchFamily="34" charset="0"/>
                        </a:rPr>
                        <a:t>12 August 2022</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100">
                          <a:latin typeface="Arial" panose="020B0604020202020204" pitchFamily="34" charset="0"/>
                          <a:cs typeface="Arial" panose="020B0604020202020204" pitchFamily="34" charset="0"/>
                        </a:rPr>
                        <a:t>Final Modification Report issued to Panel to check votes recorded correctly(5 working days)</a:t>
                      </a:r>
                    </a:p>
                    <a:p>
                      <a:endParaRPr lang="en-GB" sz="110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100">
                          <a:latin typeface="Arial" panose="020B0604020202020204" pitchFamily="34" charset="0"/>
                          <a:cs typeface="Arial" panose="020B0604020202020204" pitchFamily="34" charset="0"/>
                        </a:rPr>
                        <a:t>2 December 2022</a:t>
                      </a:r>
                    </a:p>
                    <a:p>
                      <a:endParaRPr lang="en-GB" sz="11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742335329"/>
                  </a:ext>
                </a:extLst>
              </a:tr>
              <a:tr h="549734">
                <a:tc>
                  <a:txBody>
                    <a:bodyPr/>
                    <a:lstStyle/>
                    <a:p>
                      <a:r>
                        <a:rPr lang="en-GB" sz="1100">
                          <a:latin typeface="Arial" panose="020B0604020202020204" pitchFamily="34" charset="0"/>
                          <a:cs typeface="Arial" panose="020B0604020202020204" pitchFamily="34" charset="0"/>
                        </a:rPr>
                        <a:t>Workgroup Consultation (15 working days)</a:t>
                      </a:r>
                    </a:p>
                    <a:p>
                      <a:endParaRPr lang="en-GB" sz="1100" i="1">
                        <a:highlight>
                          <a:srgbClr val="FFFF00"/>
                        </a:highlight>
                        <a:latin typeface="Arial" panose="020B0604020202020204" pitchFamily="34" charset="0"/>
                        <a:cs typeface="Arial" panose="020B0604020202020204" pitchFamily="34" charset="0"/>
                      </a:endParaRPr>
                    </a:p>
                  </a:txBody>
                  <a:tcPr/>
                </a:tc>
                <a:tc>
                  <a:txBody>
                    <a:bodyPr/>
                    <a:lstStyle/>
                    <a:p>
                      <a:r>
                        <a:rPr lang="en-GB" sz="1100">
                          <a:latin typeface="Arial" panose="020B0604020202020204" pitchFamily="34" charset="0"/>
                          <a:cs typeface="Arial" panose="020B0604020202020204" pitchFamily="34" charset="0"/>
                        </a:rPr>
                        <a:t>18 August 2022 to 09 September 2022</a:t>
                      </a:r>
                    </a:p>
                  </a:txBody>
                  <a:tcPr/>
                </a:tc>
                <a:tc>
                  <a:txBody>
                    <a:bodyPr/>
                    <a:lstStyle/>
                    <a:p>
                      <a:r>
                        <a:rPr lang="en-US" sz="1100">
                          <a:latin typeface="Arial" panose="020B0604020202020204" pitchFamily="34" charset="0"/>
                          <a:cs typeface="Arial" panose="020B0604020202020204" pitchFamily="34" charset="0"/>
                        </a:rPr>
                        <a:t>Final Modification Report issued to Ofgem</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12 December 2022</a:t>
                      </a:r>
                    </a:p>
                    <a:p>
                      <a:endParaRPr lang="en-GB" sz="11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713368864"/>
                  </a:ext>
                </a:extLst>
              </a:tr>
              <a:tr h="833978">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100">
                          <a:latin typeface="Arial" panose="020B0604020202020204" pitchFamily="34" charset="0"/>
                          <a:cs typeface="Arial" panose="020B0604020202020204" pitchFamily="34" charset="0"/>
                        </a:rPr>
                        <a:t>Workgroup Meeting 3 ( review consultation responses, finalise solutions and legal text, Review Terms of Reference has been met and hold Vote)</a:t>
                      </a:r>
                      <a:endParaRPr lang="en-GB" sz="1100" strike="noStrike" baseline="0">
                        <a:latin typeface="Arial" panose="020B0604020202020204" pitchFamily="34" charset="0"/>
                        <a:cs typeface="Arial" panose="020B0604020202020204" pitchFamily="34" charset="0"/>
                      </a:endParaRPr>
                    </a:p>
                    <a:p>
                      <a:endParaRPr lang="en-GB" sz="1100">
                        <a:latin typeface="Arial" panose="020B0604020202020204" pitchFamily="34" charset="0"/>
                        <a:cs typeface="Arial" panose="020B0604020202020204" pitchFamily="34" charset="0"/>
                      </a:endParaRPr>
                    </a:p>
                  </a:txBody>
                  <a:tcPr/>
                </a:tc>
                <a:tc>
                  <a:txBody>
                    <a:bodyPr/>
                    <a:lstStyle/>
                    <a:p>
                      <a:r>
                        <a:rPr lang="en-GB" sz="1100">
                          <a:latin typeface="Arial" panose="020B0604020202020204" pitchFamily="34" charset="0"/>
                          <a:cs typeface="Arial" panose="020B0604020202020204" pitchFamily="34" charset="0"/>
                        </a:rPr>
                        <a:t>26 September 2022</a:t>
                      </a:r>
                    </a:p>
                  </a:txBody>
                  <a:tcPr/>
                </a:tc>
                <a:tc>
                  <a:txBody>
                    <a:bodyPr/>
                    <a:lstStyle/>
                    <a:p>
                      <a:r>
                        <a:rPr lang="en-GB" sz="1100">
                          <a:latin typeface="Arial" panose="020B0604020202020204" pitchFamily="34" charset="0"/>
                          <a:cs typeface="Arial" panose="020B0604020202020204" pitchFamily="34" charset="0"/>
                        </a:rPr>
                        <a:t>Implementation Date </a:t>
                      </a:r>
                    </a:p>
                    <a:p>
                      <a:r>
                        <a:rPr lang="en-GB" sz="1100">
                          <a:latin typeface="Arial" panose="020B0604020202020204" pitchFamily="34" charset="0"/>
                          <a:cs typeface="Arial" panose="020B0604020202020204" pitchFamily="34" charset="0"/>
                        </a:rPr>
                        <a:t>10 working days after Authority’s decision</a:t>
                      </a:r>
                    </a:p>
                    <a:p>
                      <a:endParaRPr lang="en-GB" sz="110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TBC</a:t>
                      </a:r>
                    </a:p>
                    <a:p>
                      <a:endParaRPr lang="en-GB" sz="11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726378177"/>
                  </a:ext>
                </a:extLst>
              </a:tr>
              <a:tr h="533199">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100">
                          <a:latin typeface="Arial" panose="020B0604020202020204" pitchFamily="34" charset="0"/>
                          <a:cs typeface="Arial" panose="020B0604020202020204" pitchFamily="34" charset="0"/>
                        </a:rPr>
                        <a:t>Workgroup report issued to Panel (5 working days)</a:t>
                      </a:r>
                    </a:p>
                    <a:p>
                      <a:endParaRPr lang="en-GB" sz="1100" strike="noStrike" baseline="0">
                        <a:latin typeface="Arial" panose="020B0604020202020204" pitchFamily="34" charset="0"/>
                        <a:cs typeface="Arial" panose="020B0604020202020204" pitchFamily="34" charset="0"/>
                      </a:endParaRPr>
                    </a:p>
                  </a:txBody>
                  <a:tcPr/>
                </a:tc>
                <a:tc>
                  <a:txBody>
                    <a:bodyPr/>
                    <a:lstStyle/>
                    <a:p>
                      <a:r>
                        <a:rPr lang="en-GB" sz="1100">
                          <a:latin typeface="Arial" panose="020B0604020202020204" pitchFamily="34" charset="0"/>
                          <a:cs typeface="Arial" panose="020B0604020202020204" pitchFamily="34" charset="0"/>
                        </a:rPr>
                        <a:t>18 October 2022</a:t>
                      </a:r>
                    </a:p>
                  </a:txBody>
                  <a:tcPr/>
                </a:tc>
                <a:tc>
                  <a:txBody>
                    <a:bodyPr/>
                    <a:lstStyle/>
                    <a:p>
                      <a:endParaRPr lang="en-GB" sz="1100" i="1">
                        <a:highlight>
                          <a:srgbClr val="FFFF00"/>
                        </a:highlight>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txBody>
                  <a:tcPr/>
                </a:tc>
                <a:extLst>
                  <a:ext uri="{0D108BD9-81ED-4DB2-BD59-A6C34878D82A}">
                    <a16:rowId xmlns:a16="http://schemas.microsoft.com/office/drawing/2014/main" val="2461474842"/>
                  </a:ext>
                </a:extLst>
              </a:tr>
              <a:tr h="436608">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100">
                          <a:latin typeface="Arial" panose="020B0604020202020204" pitchFamily="34" charset="0"/>
                          <a:cs typeface="Arial" panose="020B0604020202020204" pitchFamily="34" charset="0"/>
                        </a:rPr>
                        <a:t>Workgroup Report Presented to Panel</a:t>
                      </a:r>
                    </a:p>
                    <a:p>
                      <a:endParaRPr lang="en-GB" sz="1100" strike="noStrike" baseline="0">
                        <a:latin typeface="Arial" panose="020B0604020202020204" pitchFamily="34" charset="0"/>
                        <a:cs typeface="Arial" panose="020B0604020202020204" pitchFamily="34" charset="0"/>
                      </a:endParaRPr>
                    </a:p>
                  </a:txBody>
                  <a:tcPr/>
                </a:tc>
                <a:tc>
                  <a:txBody>
                    <a:bodyPr/>
                    <a:lstStyle/>
                    <a:p>
                      <a:r>
                        <a:rPr lang="en-GB" sz="1100">
                          <a:latin typeface="Arial" panose="020B0604020202020204" pitchFamily="34" charset="0"/>
                          <a:cs typeface="Arial" panose="020B0604020202020204" pitchFamily="34" charset="0"/>
                        </a:rPr>
                        <a:t>26 October  2022</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GB" sz="1100" i="1">
                        <a:highlight>
                          <a:srgbClr val="FFFF00"/>
                        </a:highlight>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txBody>
                  <a:tcPr/>
                </a:tc>
                <a:extLst>
                  <a:ext uri="{0D108BD9-81ED-4DB2-BD59-A6C34878D82A}">
                    <a16:rowId xmlns:a16="http://schemas.microsoft.com/office/drawing/2014/main" val="1292349389"/>
                  </a:ext>
                </a:extLst>
              </a:tr>
            </a:tbl>
          </a:graphicData>
        </a:graphic>
      </p:graphicFrame>
    </p:spTree>
    <p:extLst>
      <p:ext uri="{BB962C8B-B14F-4D97-AF65-F5344CB8AC3E}">
        <p14:creationId xmlns:p14="http://schemas.microsoft.com/office/powerpoint/2010/main" val="14063005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b="1">
                <a:solidFill>
                  <a:srgbClr val="FFBF22"/>
                </a:solidFill>
                <a:latin typeface="Helvetica Neue Condensed"/>
              </a:rPr>
              <a:t>CM084 – the asks of Panel</a:t>
            </a:r>
            <a:br>
              <a:rPr lang="en-GB" altLang="en-US" sz="3733" b="1">
                <a:solidFill>
                  <a:srgbClr val="FFBF22"/>
                </a:solidFill>
                <a:latin typeface="Helvetica Neue Condensed"/>
              </a:rPr>
            </a:br>
            <a:endParaRPr lang="en-GB" altLang="en-US" sz="1867" b="1">
              <a:solidFill>
                <a:srgbClr val="FFBF22"/>
              </a:solidFill>
              <a:latin typeface="Helvetica Neue Condensed"/>
            </a:endParaRPr>
          </a:p>
        </p:txBody>
      </p:sp>
      <p:sp>
        <p:nvSpPr>
          <p:cNvPr id="2" name="Rectangle 1">
            <a:extLst>
              <a:ext uri="{FF2B5EF4-FFF2-40B4-BE49-F238E27FC236}">
                <a16:creationId xmlns:a16="http://schemas.microsoft.com/office/drawing/2014/main" id="{D12B9A16-5CAE-408A-8E1F-57ED227792CD}"/>
              </a:ext>
            </a:extLst>
          </p:cNvPr>
          <p:cNvSpPr/>
          <p:nvPr/>
        </p:nvSpPr>
        <p:spPr>
          <a:xfrm>
            <a:off x="506817" y="950018"/>
            <a:ext cx="11167731" cy="3046988"/>
          </a:xfrm>
          <a:prstGeom prst="rect">
            <a:avLst/>
          </a:prstGeom>
        </p:spPr>
        <p:txBody>
          <a:bodyPr wrap="square">
            <a:spAutoFit/>
          </a:bodyPr>
          <a:lstStyle/>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a:ln>
                  <a:noFill/>
                </a:ln>
                <a:solidFill>
                  <a:srgbClr val="454545"/>
                </a:solidFill>
                <a:effectLst/>
                <a:uLnTx/>
                <a:uFillTx/>
                <a:latin typeface="Arial" panose="020B0604020202020204"/>
                <a:ea typeface="+mn-ea"/>
                <a:cs typeface="+mn-cs"/>
              </a:rPr>
              <a:t>AGREE </a:t>
            </a:r>
            <a:r>
              <a:rPr kumimoji="0" lang="en-GB" sz="2400" b="0" i="0" u="none" strike="noStrike" kern="1200" cap="none" spc="0" normalizeH="0" baseline="0" noProof="0">
                <a:ln>
                  <a:noFill/>
                </a:ln>
                <a:solidFill>
                  <a:srgbClr val="454545"/>
                </a:solidFill>
                <a:effectLst/>
                <a:uLnTx/>
                <a:uFillTx/>
                <a:latin typeface="Arial" panose="020B0604020202020204"/>
                <a:ea typeface="+mn-ea"/>
                <a:cs typeface="+mn-cs"/>
              </a:rPr>
              <a:t>that this Modification should follow Standard Governance (Ofgem decision) rather than the Self-Governance Criteria (Panel decision)</a:t>
            </a: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1" i="0" u="none" strike="noStrike" kern="1200" cap="none" spc="0" normalizeH="0" baseline="0" noProof="0">
              <a:ln>
                <a:noFill/>
              </a:ln>
              <a:solidFill>
                <a:srgbClr val="454545"/>
              </a:solidFill>
              <a:effectLst/>
              <a:uLnTx/>
              <a:uFillTx/>
              <a:latin typeface="Arial" panose="020B0604020202020204"/>
              <a:ea typeface="+mn-ea"/>
              <a:cs typeface="+mn-cs"/>
            </a:endParaRP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a:ln>
                  <a:noFill/>
                </a:ln>
                <a:solidFill>
                  <a:srgbClr val="454545"/>
                </a:solidFill>
                <a:effectLst/>
                <a:uLnTx/>
                <a:uFillTx/>
                <a:latin typeface="Arial" panose="020B0604020202020204"/>
                <a:ea typeface="+mn-ea"/>
                <a:cs typeface="+mn-cs"/>
              </a:rPr>
              <a:t>AGREE </a:t>
            </a:r>
            <a:r>
              <a:rPr kumimoji="0" lang="en-GB" sz="2400" b="0" i="0" u="none" strike="noStrike" kern="1200" cap="none" spc="0" normalizeH="0" baseline="0" noProof="0">
                <a:ln>
                  <a:noFill/>
                </a:ln>
                <a:solidFill>
                  <a:srgbClr val="454545"/>
                </a:solidFill>
                <a:effectLst/>
                <a:uLnTx/>
                <a:uFillTx/>
                <a:latin typeface="Arial" panose="020B0604020202020204"/>
                <a:ea typeface="+mn-ea"/>
                <a:cs typeface="+mn-cs"/>
              </a:rPr>
              <a:t>that this Modification should proceed to Workgroup</a:t>
            </a: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a:ln>
                <a:noFill/>
              </a:ln>
              <a:solidFill>
                <a:srgbClr val="454545"/>
              </a:solidFill>
              <a:effectLst/>
              <a:uLnTx/>
              <a:uFillTx/>
              <a:latin typeface="Arial" panose="020B0604020202020204"/>
              <a:ea typeface="+mn-ea"/>
              <a:cs typeface="+mn-cs"/>
            </a:endParaRP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a:ln>
                  <a:noFill/>
                </a:ln>
                <a:solidFill>
                  <a:srgbClr val="454545"/>
                </a:solidFill>
                <a:effectLst/>
                <a:uLnTx/>
                <a:uFillTx/>
                <a:latin typeface="Arial" panose="020B0604020202020204"/>
                <a:ea typeface="+mn-ea"/>
                <a:cs typeface="+mn-cs"/>
              </a:rPr>
              <a:t>AGREE</a:t>
            </a:r>
            <a:r>
              <a:rPr kumimoji="0" lang="en-GB" sz="2400" b="0" i="0" u="none" strike="noStrike" kern="1200" cap="none" spc="0" normalizeH="0" baseline="0" noProof="0">
                <a:ln>
                  <a:noFill/>
                </a:ln>
                <a:solidFill>
                  <a:srgbClr val="454545"/>
                </a:solidFill>
                <a:effectLst/>
                <a:uLnTx/>
                <a:uFillTx/>
                <a:latin typeface="Arial" panose="020B0604020202020204"/>
                <a:ea typeface="+mn-ea"/>
                <a:cs typeface="+mn-cs"/>
              </a:rPr>
              <a:t> Workgroup Terms of Reference</a:t>
            </a:r>
          </a:p>
          <a:p>
            <a:pPr marL="0" marR="0" lvl="0" indent="0" algn="just" defTabSz="415869"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454545"/>
              </a:solidFill>
              <a:effectLst/>
              <a:uLnTx/>
              <a:uFillTx/>
              <a:latin typeface="Arial" panose="020B0604020202020204"/>
              <a:ea typeface="+mn-ea"/>
              <a:cs typeface="+mn-cs"/>
            </a:endParaRP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a:ln>
                  <a:noFill/>
                </a:ln>
                <a:solidFill>
                  <a:srgbClr val="454545"/>
                </a:solidFill>
                <a:effectLst/>
                <a:uLnTx/>
                <a:uFillTx/>
                <a:latin typeface="Arial" panose="020B0604020202020204"/>
                <a:ea typeface="+mn-ea"/>
                <a:cs typeface="+mn-cs"/>
              </a:rPr>
              <a:t>NOTE</a:t>
            </a:r>
            <a:r>
              <a:rPr kumimoji="0" lang="en-GB" sz="2400" b="0" i="0" u="none" strike="noStrike" kern="1200" cap="none" spc="0" normalizeH="0" baseline="0" noProof="0">
                <a:ln>
                  <a:noFill/>
                </a:ln>
                <a:solidFill>
                  <a:srgbClr val="454545"/>
                </a:solidFill>
                <a:effectLst/>
                <a:uLnTx/>
                <a:uFillTx/>
                <a:latin typeface="Arial" panose="020B0604020202020204"/>
                <a:ea typeface="+mn-ea"/>
                <a:cs typeface="+mn-cs"/>
              </a:rPr>
              <a:t> </a:t>
            </a:r>
            <a:r>
              <a:rPr kumimoji="0" lang="en-US" altLang="en-US" sz="2400" b="0" i="0" u="none" strike="noStrike" kern="1200" cap="none" spc="0" normalizeH="0" baseline="0" noProof="0">
                <a:ln>
                  <a:noFill/>
                </a:ln>
                <a:solidFill>
                  <a:srgbClr val="454545"/>
                </a:solidFill>
                <a:effectLst/>
                <a:uLnTx/>
                <a:uFillTx/>
                <a:latin typeface="Arial" panose="020B0604020202020204"/>
                <a:ea typeface="+mn-ea"/>
                <a:cs typeface="+mn-cs"/>
              </a:rPr>
              <a:t>the proposed timeline </a:t>
            </a:r>
            <a:endParaRPr kumimoji="0" lang="en-US" altLang="en-US" sz="2400" b="0" i="0" u="none" strike="noStrike" kern="1200" cap="none" spc="0" normalizeH="0" baseline="0" noProof="0">
              <a:ln>
                <a:noFill/>
              </a:ln>
              <a:solidFill>
                <a:srgbClr val="454545"/>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5504935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4">
            <a:extLst>
              <a:ext uri="{FF2B5EF4-FFF2-40B4-BE49-F238E27FC236}">
                <a16:creationId xmlns:a16="http://schemas.microsoft.com/office/drawing/2014/main" id="{394787F6-A732-3944-8982-0414A0ED0657}"/>
              </a:ext>
            </a:extLst>
          </p:cNvPr>
          <p:cNvPicPr>
            <a:picLocks noChangeAspect="1"/>
          </p:cNvPicPr>
          <p:nvPr/>
        </p:nvPicPr>
        <p:blipFill>
          <a:blip r:embed="rId3"/>
          <a:srcRect/>
          <a:stretch/>
        </p:blipFill>
        <p:spPr>
          <a:xfrm>
            <a:off x="0" y="0"/>
            <a:ext cx="12192000" cy="6858000"/>
          </a:xfrm>
          <a:prstGeom prst="rect">
            <a:avLst/>
          </a:prstGeom>
        </p:spPr>
      </p:pic>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a:xfrm>
            <a:off x="174660" y="2177050"/>
            <a:ext cx="8799220" cy="3060035"/>
          </a:xfrm>
        </p:spPr>
        <p:txBody>
          <a:bodyPr/>
          <a:lstStyle/>
          <a:p>
            <a:pPr marL="0" marR="0">
              <a:spcBef>
                <a:spcPts val="0"/>
              </a:spcBef>
              <a:spcAft>
                <a:spcPts val="0"/>
              </a:spcAft>
            </a:pPr>
            <a:endParaRPr lang="en-GB" sz="2800" b="1">
              <a:effectLst/>
              <a:latin typeface="Helvetica Neue Light"/>
            </a:endParaRPr>
          </a:p>
          <a:p>
            <a:pPr marL="0" marR="0">
              <a:spcBef>
                <a:spcPts val="0"/>
              </a:spcBef>
              <a:spcAft>
                <a:spcPts val="0"/>
              </a:spcAft>
            </a:pPr>
            <a:endParaRPr lang="en-GB" sz="2800" b="1">
              <a:latin typeface="Helvetica Neue Light"/>
            </a:endParaRPr>
          </a:p>
          <a:p>
            <a:pPr marL="0" marR="0">
              <a:spcBef>
                <a:spcPts val="0"/>
              </a:spcBef>
              <a:spcAft>
                <a:spcPts val="0"/>
              </a:spcAft>
            </a:pPr>
            <a:r>
              <a:rPr lang="en-GB" sz="2800" b="1">
                <a:latin typeface="Helvetica Neue Light"/>
              </a:rPr>
              <a:t>PM0126(CMP298)</a:t>
            </a:r>
          </a:p>
          <a:p>
            <a:pPr marL="0" marR="0">
              <a:spcBef>
                <a:spcPts val="0"/>
              </a:spcBef>
              <a:spcAft>
                <a:spcPts val="0"/>
              </a:spcAft>
            </a:pPr>
            <a:r>
              <a:rPr lang="en-GB" sz="2800" b="1">
                <a:latin typeface="Helvetica Neue Light"/>
              </a:rPr>
              <a:t>Transmission Impact Assessment Process</a:t>
            </a:r>
          </a:p>
          <a:p>
            <a:pPr marL="0" marR="0">
              <a:spcBef>
                <a:spcPts val="0"/>
              </a:spcBef>
              <a:spcAft>
                <a:spcPts val="0"/>
              </a:spcAft>
            </a:pPr>
            <a:endParaRPr lang="en-GB" sz="2800" b="1">
              <a:effectLst/>
              <a:latin typeface="Helvetica Neue Light"/>
            </a:endParaRPr>
          </a:p>
          <a:p>
            <a:pPr marL="0" marR="0">
              <a:spcBef>
                <a:spcPts val="0"/>
              </a:spcBef>
              <a:spcAft>
                <a:spcPts val="0"/>
              </a:spcAft>
            </a:pPr>
            <a:endParaRPr lang="en-GB" sz="2800" b="1">
              <a:latin typeface="Helvetica Neue Light"/>
            </a:endParaRPr>
          </a:p>
          <a:p>
            <a:pPr marL="0" marR="0">
              <a:spcBef>
                <a:spcPts val="0"/>
              </a:spcBef>
              <a:spcAft>
                <a:spcPts val="0"/>
              </a:spcAft>
            </a:pPr>
            <a:r>
              <a:rPr lang="en-GB" sz="2800" b="1">
                <a:effectLst/>
                <a:latin typeface="Helvetica Neue Light"/>
              </a:rPr>
              <a:t>Terry Baldwin</a:t>
            </a:r>
            <a:endParaRPr lang="en-GB">
              <a:effectLst/>
              <a:latin typeface="Helvetica Neue Light"/>
            </a:endParaRPr>
          </a:p>
          <a:p>
            <a:endParaRPr lang="en-GB"/>
          </a:p>
        </p:txBody>
      </p:sp>
      <p:sp>
        <p:nvSpPr>
          <p:cNvPr id="5" name="Graphic 10">
            <a:extLst>
              <a:ext uri="{FF2B5EF4-FFF2-40B4-BE49-F238E27FC236}">
                <a16:creationId xmlns:a16="http://schemas.microsoft.com/office/drawing/2014/main" id="{7609CC36-53D7-DA40-961C-17BB1DA3542C}"/>
              </a:ext>
            </a:extLst>
          </p:cNvPr>
          <p:cNvSpPr/>
          <p:nvPr/>
        </p:nvSpPr>
        <p:spPr>
          <a:xfrm>
            <a:off x="-18960" y="5412222"/>
            <a:ext cx="12254029" cy="1305610"/>
          </a:xfrm>
          <a:custGeom>
            <a:avLst/>
            <a:gdLst>
              <a:gd name="connsiteX0" fmla="*/ 11811327 w 11811326"/>
              <a:gd name="connsiteY0" fmla="*/ 0 h 1290890"/>
              <a:gd name="connsiteX1" fmla="*/ 9175762 w 11811326"/>
              <a:gd name="connsiteY1" fmla="*/ 0 h 1290890"/>
              <a:gd name="connsiteX2" fmla="*/ 9135931 w 11811326"/>
              <a:gd name="connsiteY2" fmla="*/ 1121 h 1290890"/>
              <a:gd name="connsiteX3" fmla="*/ 9096509 w 11811326"/>
              <a:gd name="connsiteY3" fmla="*/ 4486 h 1290890"/>
              <a:gd name="connsiteX4" fmla="*/ 9057495 w 11811326"/>
              <a:gd name="connsiteY4" fmla="*/ 10093 h 1290890"/>
              <a:gd name="connsiteX5" fmla="*/ 9018890 w 11811326"/>
              <a:gd name="connsiteY5" fmla="*/ 17943 h 1290890"/>
              <a:gd name="connsiteX6" fmla="*/ 8981000 w 11811326"/>
              <a:gd name="connsiteY6" fmla="*/ 27832 h 1290890"/>
              <a:gd name="connsiteX7" fmla="*/ 8943620 w 11811326"/>
              <a:gd name="connsiteY7" fmla="*/ 39862 h 1290890"/>
              <a:gd name="connsiteX8" fmla="*/ 8907160 w 11811326"/>
              <a:gd name="connsiteY8" fmla="*/ 54034 h 1290890"/>
              <a:gd name="connsiteX9" fmla="*/ 8871414 w 11811326"/>
              <a:gd name="connsiteY9" fmla="*/ 70142 h 1290890"/>
              <a:gd name="connsiteX10" fmla="*/ 8836690 w 11811326"/>
              <a:gd name="connsiteY10" fmla="*/ 88289 h 1290890"/>
              <a:gd name="connsiteX11" fmla="*/ 8802885 w 11811326"/>
              <a:gd name="connsiteY11" fmla="*/ 108373 h 1290890"/>
              <a:gd name="connsiteX12" fmla="*/ 8770203 w 11811326"/>
              <a:gd name="connsiteY12" fmla="*/ 130394 h 1290890"/>
              <a:gd name="connsiteX13" fmla="*/ 8738748 w 11811326"/>
              <a:gd name="connsiteY13" fmla="*/ 154352 h 1290890"/>
              <a:gd name="connsiteX14" fmla="*/ 8708517 w 11811326"/>
              <a:gd name="connsiteY14" fmla="*/ 180044 h 1290890"/>
              <a:gd name="connsiteX15" fmla="*/ 8679716 w 11811326"/>
              <a:gd name="connsiteY15" fmla="*/ 207672 h 1290890"/>
              <a:gd name="connsiteX16" fmla="*/ 8251588 w 11811326"/>
              <a:gd name="connsiteY16" fmla="*/ 646159 h 1290890"/>
              <a:gd name="connsiteX17" fmla="*/ 8222787 w 11811326"/>
              <a:gd name="connsiteY17" fmla="*/ 673788 h 1290890"/>
              <a:gd name="connsiteX18" fmla="*/ 8192557 w 11811326"/>
              <a:gd name="connsiteY18" fmla="*/ 699581 h 1290890"/>
              <a:gd name="connsiteX19" fmla="*/ 8161101 w 11811326"/>
              <a:gd name="connsiteY19" fmla="*/ 723437 h 1290890"/>
              <a:gd name="connsiteX20" fmla="*/ 8128419 w 11811326"/>
              <a:gd name="connsiteY20" fmla="*/ 745458 h 1290890"/>
              <a:gd name="connsiteX21" fmla="*/ 8094614 w 11811326"/>
              <a:gd name="connsiteY21" fmla="*/ 765645 h 1290890"/>
              <a:gd name="connsiteX22" fmla="*/ 8059890 w 11811326"/>
              <a:gd name="connsiteY22" fmla="*/ 783792 h 1290890"/>
              <a:gd name="connsiteX23" fmla="*/ 8024145 w 11811326"/>
              <a:gd name="connsiteY23" fmla="*/ 799900 h 1290890"/>
              <a:gd name="connsiteX24" fmla="*/ 7987582 w 11811326"/>
              <a:gd name="connsiteY24" fmla="*/ 813969 h 1290890"/>
              <a:gd name="connsiteX25" fmla="*/ 7950305 w 11811326"/>
              <a:gd name="connsiteY25" fmla="*/ 825999 h 1290890"/>
              <a:gd name="connsiteX26" fmla="*/ 7912312 w 11811326"/>
              <a:gd name="connsiteY26" fmla="*/ 835990 h 1290890"/>
              <a:gd name="connsiteX27" fmla="*/ 7873810 w 11811326"/>
              <a:gd name="connsiteY27" fmla="*/ 843738 h 1290890"/>
              <a:gd name="connsiteX28" fmla="*/ 7834796 w 11811326"/>
              <a:gd name="connsiteY28" fmla="*/ 849345 h 1290890"/>
              <a:gd name="connsiteX29" fmla="*/ 7795374 w 11811326"/>
              <a:gd name="connsiteY29" fmla="*/ 852710 h 1290890"/>
              <a:gd name="connsiteX30" fmla="*/ 7755543 w 11811326"/>
              <a:gd name="connsiteY30" fmla="*/ 853831 h 1290890"/>
              <a:gd name="connsiteX31" fmla="*/ 0 w 11811326"/>
              <a:gd name="connsiteY31" fmla="*/ 853831 h 1290890"/>
              <a:gd name="connsiteX32" fmla="*/ 0 w 11811326"/>
              <a:gd name="connsiteY32" fmla="*/ 1290891 h 1290890"/>
              <a:gd name="connsiteX33" fmla="*/ 11811327 w 11811326"/>
              <a:gd name="connsiteY33" fmla="*/ 1290891 h 1290890"/>
              <a:gd name="connsiteX0" fmla="*/ 12222807 w 12222807"/>
              <a:gd name="connsiteY0" fmla="*/ 0 h 1290891"/>
              <a:gd name="connsiteX1" fmla="*/ 9587242 w 12222807"/>
              <a:gd name="connsiteY1" fmla="*/ 0 h 1290891"/>
              <a:gd name="connsiteX2" fmla="*/ 9547411 w 12222807"/>
              <a:gd name="connsiteY2" fmla="*/ 1121 h 1290891"/>
              <a:gd name="connsiteX3" fmla="*/ 9507989 w 12222807"/>
              <a:gd name="connsiteY3" fmla="*/ 4486 h 1290891"/>
              <a:gd name="connsiteX4" fmla="*/ 9468975 w 12222807"/>
              <a:gd name="connsiteY4" fmla="*/ 10093 h 1290891"/>
              <a:gd name="connsiteX5" fmla="*/ 9430370 w 12222807"/>
              <a:gd name="connsiteY5" fmla="*/ 17943 h 1290891"/>
              <a:gd name="connsiteX6" fmla="*/ 9392480 w 12222807"/>
              <a:gd name="connsiteY6" fmla="*/ 27832 h 1290891"/>
              <a:gd name="connsiteX7" fmla="*/ 9355100 w 12222807"/>
              <a:gd name="connsiteY7" fmla="*/ 39862 h 1290891"/>
              <a:gd name="connsiteX8" fmla="*/ 9318640 w 12222807"/>
              <a:gd name="connsiteY8" fmla="*/ 54034 h 1290891"/>
              <a:gd name="connsiteX9" fmla="*/ 9282894 w 12222807"/>
              <a:gd name="connsiteY9" fmla="*/ 70142 h 1290891"/>
              <a:gd name="connsiteX10" fmla="*/ 9248170 w 12222807"/>
              <a:gd name="connsiteY10" fmla="*/ 88289 h 1290891"/>
              <a:gd name="connsiteX11" fmla="*/ 9214365 w 12222807"/>
              <a:gd name="connsiteY11" fmla="*/ 108373 h 1290891"/>
              <a:gd name="connsiteX12" fmla="*/ 9181683 w 12222807"/>
              <a:gd name="connsiteY12" fmla="*/ 130394 h 1290891"/>
              <a:gd name="connsiteX13" fmla="*/ 9150228 w 12222807"/>
              <a:gd name="connsiteY13" fmla="*/ 154352 h 1290891"/>
              <a:gd name="connsiteX14" fmla="*/ 9119997 w 12222807"/>
              <a:gd name="connsiteY14" fmla="*/ 180044 h 1290891"/>
              <a:gd name="connsiteX15" fmla="*/ 9091196 w 12222807"/>
              <a:gd name="connsiteY15" fmla="*/ 207672 h 1290891"/>
              <a:gd name="connsiteX16" fmla="*/ 8663068 w 12222807"/>
              <a:gd name="connsiteY16" fmla="*/ 646159 h 1290891"/>
              <a:gd name="connsiteX17" fmla="*/ 8634267 w 12222807"/>
              <a:gd name="connsiteY17" fmla="*/ 673788 h 1290891"/>
              <a:gd name="connsiteX18" fmla="*/ 8604037 w 12222807"/>
              <a:gd name="connsiteY18" fmla="*/ 699581 h 1290891"/>
              <a:gd name="connsiteX19" fmla="*/ 8572581 w 12222807"/>
              <a:gd name="connsiteY19" fmla="*/ 723437 h 1290891"/>
              <a:gd name="connsiteX20" fmla="*/ 8539899 w 12222807"/>
              <a:gd name="connsiteY20" fmla="*/ 745458 h 1290891"/>
              <a:gd name="connsiteX21" fmla="*/ 8506094 w 12222807"/>
              <a:gd name="connsiteY21" fmla="*/ 765645 h 1290891"/>
              <a:gd name="connsiteX22" fmla="*/ 8471370 w 12222807"/>
              <a:gd name="connsiteY22" fmla="*/ 783792 h 1290891"/>
              <a:gd name="connsiteX23" fmla="*/ 8435625 w 12222807"/>
              <a:gd name="connsiteY23" fmla="*/ 799900 h 1290891"/>
              <a:gd name="connsiteX24" fmla="*/ 8399062 w 12222807"/>
              <a:gd name="connsiteY24" fmla="*/ 813969 h 1290891"/>
              <a:gd name="connsiteX25" fmla="*/ 8361785 w 12222807"/>
              <a:gd name="connsiteY25" fmla="*/ 825999 h 1290891"/>
              <a:gd name="connsiteX26" fmla="*/ 8323792 w 12222807"/>
              <a:gd name="connsiteY26" fmla="*/ 835990 h 1290891"/>
              <a:gd name="connsiteX27" fmla="*/ 8285290 w 12222807"/>
              <a:gd name="connsiteY27" fmla="*/ 843738 h 1290891"/>
              <a:gd name="connsiteX28" fmla="*/ 8246276 w 12222807"/>
              <a:gd name="connsiteY28" fmla="*/ 849345 h 1290891"/>
              <a:gd name="connsiteX29" fmla="*/ 8206854 w 12222807"/>
              <a:gd name="connsiteY29" fmla="*/ 852710 h 1290891"/>
              <a:gd name="connsiteX30" fmla="*/ 8167023 w 12222807"/>
              <a:gd name="connsiteY30" fmla="*/ 853831 h 1290891"/>
              <a:gd name="connsiteX31" fmla="*/ 0 w 12222807"/>
              <a:gd name="connsiteY31" fmla="*/ 872119 h 1290891"/>
              <a:gd name="connsiteX32" fmla="*/ 411480 w 12222807"/>
              <a:gd name="connsiteY32" fmla="*/ 1290891 h 1290891"/>
              <a:gd name="connsiteX33" fmla="*/ 12222807 w 12222807"/>
              <a:gd name="connsiteY33" fmla="*/ 1290891 h 1290891"/>
              <a:gd name="connsiteX34" fmla="*/ 12222807 w 12222807"/>
              <a:gd name="connsiteY34" fmla="*/ 0 h 1290891"/>
              <a:gd name="connsiteX0" fmla="*/ 12241095 w 12241095"/>
              <a:gd name="connsiteY0" fmla="*/ 0 h 1290891"/>
              <a:gd name="connsiteX1" fmla="*/ 9605530 w 12241095"/>
              <a:gd name="connsiteY1" fmla="*/ 0 h 1290891"/>
              <a:gd name="connsiteX2" fmla="*/ 9565699 w 12241095"/>
              <a:gd name="connsiteY2" fmla="*/ 1121 h 1290891"/>
              <a:gd name="connsiteX3" fmla="*/ 9526277 w 12241095"/>
              <a:gd name="connsiteY3" fmla="*/ 4486 h 1290891"/>
              <a:gd name="connsiteX4" fmla="*/ 9487263 w 12241095"/>
              <a:gd name="connsiteY4" fmla="*/ 10093 h 1290891"/>
              <a:gd name="connsiteX5" fmla="*/ 9448658 w 12241095"/>
              <a:gd name="connsiteY5" fmla="*/ 17943 h 1290891"/>
              <a:gd name="connsiteX6" fmla="*/ 9410768 w 12241095"/>
              <a:gd name="connsiteY6" fmla="*/ 27832 h 1290891"/>
              <a:gd name="connsiteX7" fmla="*/ 9373388 w 12241095"/>
              <a:gd name="connsiteY7" fmla="*/ 39862 h 1290891"/>
              <a:gd name="connsiteX8" fmla="*/ 9336928 w 12241095"/>
              <a:gd name="connsiteY8" fmla="*/ 54034 h 1290891"/>
              <a:gd name="connsiteX9" fmla="*/ 9301182 w 12241095"/>
              <a:gd name="connsiteY9" fmla="*/ 70142 h 1290891"/>
              <a:gd name="connsiteX10" fmla="*/ 9266458 w 12241095"/>
              <a:gd name="connsiteY10" fmla="*/ 88289 h 1290891"/>
              <a:gd name="connsiteX11" fmla="*/ 9232653 w 12241095"/>
              <a:gd name="connsiteY11" fmla="*/ 108373 h 1290891"/>
              <a:gd name="connsiteX12" fmla="*/ 9199971 w 12241095"/>
              <a:gd name="connsiteY12" fmla="*/ 130394 h 1290891"/>
              <a:gd name="connsiteX13" fmla="*/ 9168516 w 12241095"/>
              <a:gd name="connsiteY13" fmla="*/ 154352 h 1290891"/>
              <a:gd name="connsiteX14" fmla="*/ 9138285 w 12241095"/>
              <a:gd name="connsiteY14" fmla="*/ 180044 h 1290891"/>
              <a:gd name="connsiteX15" fmla="*/ 9109484 w 12241095"/>
              <a:gd name="connsiteY15" fmla="*/ 207672 h 1290891"/>
              <a:gd name="connsiteX16" fmla="*/ 8681356 w 12241095"/>
              <a:gd name="connsiteY16" fmla="*/ 646159 h 1290891"/>
              <a:gd name="connsiteX17" fmla="*/ 8652555 w 12241095"/>
              <a:gd name="connsiteY17" fmla="*/ 673788 h 1290891"/>
              <a:gd name="connsiteX18" fmla="*/ 8622325 w 12241095"/>
              <a:gd name="connsiteY18" fmla="*/ 699581 h 1290891"/>
              <a:gd name="connsiteX19" fmla="*/ 8590869 w 12241095"/>
              <a:gd name="connsiteY19" fmla="*/ 723437 h 1290891"/>
              <a:gd name="connsiteX20" fmla="*/ 8558187 w 12241095"/>
              <a:gd name="connsiteY20" fmla="*/ 745458 h 1290891"/>
              <a:gd name="connsiteX21" fmla="*/ 8524382 w 12241095"/>
              <a:gd name="connsiteY21" fmla="*/ 765645 h 1290891"/>
              <a:gd name="connsiteX22" fmla="*/ 8489658 w 12241095"/>
              <a:gd name="connsiteY22" fmla="*/ 783792 h 1290891"/>
              <a:gd name="connsiteX23" fmla="*/ 8453913 w 12241095"/>
              <a:gd name="connsiteY23" fmla="*/ 799900 h 1290891"/>
              <a:gd name="connsiteX24" fmla="*/ 8417350 w 12241095"/>
              <a:gd name="connsiteY24" fmla="*/ 813969 h 1290891"/>
              <a:gd name="connsiteX25" fmla="*/ 8380073 w 12241095"/>
              <a:gd name="connsiteY25" fmla="*/ 825999 h 1290891"/>
              <a:gd name="connsiteX26" fmla="*/ 8342080 w 12241095"/>
              <a:gd name="connsiteY26" fmla="*/ 835990 h 1290891"/>
              <a:gd name="connsiteX27" fmla="*/ 8303578 w 12241095"/>
              <a:gd name="connsiteY27" fmla="*/ 843738 h 1290891"/>
              <a:gd name="connsiteX28" fmla="*/ 8264564 w 12241095"/>
              <a:gd name="connsiteY28" fmla="*/ 849345 h 1290891"/>
              <a:gd name="connsiteX29" fmla="*/ 8225142 w 12241095"/>
              <a:gd name="connsiteY29" fmla="*/ 852710 h 1290891"/>
              <a:gd name="connsiteX30" fmla="*/ 8185311 w 12241095"/>
              <a:gd name="connsiteY30" fmla="*/ 853831 h 1290891"/>
              <a:gd name="connsiteX31" fmla="*/ 18288 w 12241095"/>
              <a:gd name="connsiteY31" fmla="*/ 872119 h 1290891"/>
              <a:gd name="connsiteX32" fmla="*/ 0 w 12241095"/>
              <a:gd name="connsiteY32" fmla="*/ 1290891 h 1290891"/>
              <a:gd name="connsiteX33" fmla="*/ 12241095 w 12241095"/>
              <a:gd name="connsiteY33" fmla="*/ 1290891 h 1290891"/>
              <a:gd name="connsiteX34" fmla="*/ 12241095 w 12241095"/>
              <a:gd name="connsiteY34" fmla="*/ 0 h 1290891"/>
              <a:gd name="connsiteX0" fmla="*/ 12597711 w 12597711"/>
              <a:gd name="connsiteY0" fmla="*/ 0 h 1290891"/>
              <a:gd name="connsiteX1" fmla="*/ 9605530 w 12597711"/>
              <a:gd name="connsiteY1" fmla="*/ 0 h 1290891"/>
              <a:gd name="connsiteX2" fmla="*/ 9565699 w 12597711"/>
              <a:gd name="connsiteY2" fmla="*/ 1121 h 1290891"/>
              <a:gd name="connsiteX3" fmla="*/ 9526277 w 12597711"/>
              <a:gd name="connsiteY3" fmla="*/ 4486 h 1290891"/>
              <a:gd name="connsiteX4" fmla="*/ 9487263 w 12597711"/>
              <a:gd name="connsiteY4" fmla="*/ 10093 h 1290891"/>
              <a:gd name="connsiteX5" fmla="*/ 9448658 w 12597711"/>
              <a:gd name="connsiteY5" fmla="*/ 17943 h 1290891"/>
              <a:gd name="connsiteX6" fmla="*/ 9410768 w 12597711"/>
              <a:gd name="connsiteY6" fmla="*/ 27832 h 1290891"/>
              <a:gd name="connsiteX7" fmla="*/ 9373388 w 12597711"/>
              <a:gd name="connsiteY7" fmla="*/ 39862 h 1290891"/>
              <a:gd name="connsiteX8" fmla="*/ 9336928 w 12597711"/>
              <a:gd name="connsiteY8" fmla="*/ 54034 h 1290891"/>
              <a:gd name="connsiteX9" fmla="*/ 9301182 w 12597711"/>
              <a:gd name="connsiteY9" fmla="*/ 70142 h 1290891"/>
              <a:gd name="connsiteX10" fmla="*/ 9266458 w 12597711"/>
              <a:gd name="connsiteY10" fmla="*/ 88289 h 1290891"/>
              <a:gd name="connsiteX11" fmla="*/ 9232653 w 12597711"/>
              <a:gd name="connsiteY11" fmla="*/ 108373 h 1290891"/>
              <a:gd name="connsiteX12" fmla="*/ 9199971 w 12597711"/>
              <a:gd name="connsiteY12" fmla="*/ 130394 h 1290891"/>
              <a:gd name="connsiteX13" fmla="*/ 9168516 w 12597711"/>
              <a:gd name="connsiteY13" fmla="*/ 154352 h 1290891"/>
              <a:gd name="connsiteX14" fmla="*/ 9138285 w 12597711"/>
              <a:gd name="connsiteY14" fmla="*/ 180044 h 1290891"/>
              <a:gd name="connsiteX15" fmla="*/ 9109484 w 12597711"/>
              <a:gd name="connsiteY15" fmla="*/ 207672 h 1290891"/>
              <a:gd name="connsiteX16" fmla="*/ 8681356 w 12597711"/>
              <a:gd name="connsiteY16" fmla="*/ 646159 h 1290891"/>
              <a:gd name="connsiteX17" fmla="*/ 8652555 w 12597711"/>
              <a:gd name="connsiteY17" fmla="*/ 673788 h 1290891"/>
              <a:gd name="connsiteX18" fmla="*/ 8622325 w 12597711"/>
              <a:gd name="connsiteY18" fmla="*/ 699581 h 1290891"/>
              <a:gd name="connsiteX19" fmla="*/ 8590869 w 12597711"/>
              <a:gd name="connsiteY19" fmla="*/ 723437 h 1290891"/>
              <a:gd name="connsiteX20" fmla="*/ 8558187 w 12597711"/>
              <a:gd name="connsiteY20" fmla="*/ 745458 h 1290891"/>
              <a:gd name="connsiteX21" fmla="*/ 8524382 w 12597711"/>
              <a:gd name="connsiteY21" fmla="*/ 765645 h 1290891"/>
              <a:gd name="connsiteX22" fmla="*/ 8489658 w 12597711"/>
              <a:gd name="connsiteY22" fmla="*/ 783792 h 1290891"/>
              <a:gd name="connsiteX23" fmla="*/ 8453913 w 12597711"/>
              <a:gd name="connsiteY23" fmla="*/ 799900 h 1290891"/>
              <a:gd name="connsiteX24" fmla="*/ 8417350 w 12597711"/>
              <a:gd name="connsiteY24" fmla="*/ 813969 h 1290891"/>
              <a:gd name="connsiteX25" fmla="*/ 8380073 w 12597711"/>
              <a:gd name="connsiteY25" fmla="*/ 825999 h 1290891"/>
              <a:gd name="connsiteX26" fmla="*/ 8342080 w 12597711"/>
              <a:gd name="connsiteY26" fmla="*/ 835990 h 1290891"/>
              <a:gd name="connsiteX27" fmla="*/ 8303578 w 12597711"/>
              <a:gd name="connsiteY27" fmla="*/ 843738 h 1290891"/>
              <a:gd name="connsiteX28" fmla="*/ 8264564 w 12597711"/>
              <a:gd name="connsiteY28" fmla="*/ 849345 h 1290891"/>
              <a:gd name="connsiteX29" fmla="*/ 8225142 w 12597711"/>
              <a:gd name="connsiteY29" fmla="*/ 852710 h 1290891"/>
              <a:gd name="connsiteX30" fmla="*/ 8185311 w 12597711"/>
              <a:gd name="connsiteY30" fmla="*/ 853831 h 1290891"/>
              <a:gd name="connsiteX31" fmla="*/ 18288 w 12597711"/>
              <a:gd name="connsiteY31" fmla="*/ 872119 h 1290891"/>
              <a:gd name="connsiteX32" fmla="*/ 0 w 12597711"/>
              <a:gd name="connsiteY32" fmla="*/ 1290891 h 1290891"/>
              <a:gd name="connsiteX33" fmla="*/ 12241095 w 12597711"/>
              <a:gd name="connsiteY33" fmla="*/ 1290891 h 1290891"/>
              <a:gd name="connsiteX34" fmla="*/ 12597711 w 12597711"/>
              <a:gd name="connsiteY34" fmla="*/ 0 h 1290891"/>
              <a:gd name="connsiteX0" fmla="*/ 12597711 w 12597711"/>
              <a:gd name="connsiteY0" fmla="*/ 0 h 1300035"/>
              <a:gd name="connsiteX1" fmla="*/ 9605530 w 12597711"/>
              <a:gd name="connsiteY1" fmla="*/ 0 h 1300035"/>
              <a:gd name="connsiteX2" fmla="*/ 9565699 w 12597711"/>
              <a:gd name="connsiteY2" fmla="*/ 1121 h 1300035"/>
              <a:gd name="connsiteX3" fmla="*/ 9526277 w 12597711"/>
              <a:gd name="connsiteY3" fmla="*/ 4486 h 1300035"/>
              <a:gd name="connsiteX4" fmla="*/ 9487263 w 12597711"/>
              <a:gd name="connsiteY4" fmla="*/ 10093 h 1300035"/>
              <a:gd name="connsiteX5" fmla="*/ 9448658 w 12597711"/>
              <a:gd name="connsiteY5" fmla="*/ 17943 h 1300035"/>
              <a:gd name="connsiteX6" fmla="*/ 9410768 w 12597711"/>
              <a:gd name="connsiteY6" fmla="*/ 27832 h 1300035"/>
              <a:gd name="connsiteX7" fmla="*/ 9373388 w 12597711"/>
              <a:gd name="connsiteY7" fmla="*/ 39862 h 1300035"/>
              <a:gd name="connsiteX8" fmla="*/ 9336928 w 12597711"/>
              <a:gd name="connsiteY8" fmla="*/ 54034 h 1300035"/>
              <a:gd name="connsiteX9" fmla="*/ 9301182 w 12597711"/>
              <a:gd name="connsiteY9" fmla="*/ 70142 h 1300035"/>
              <a:gd name="connsiteX10" fmla="*/ 9266458 w 12597711"/>
              <a:gd name="connsiteY10" fmla="*/ 88289 h 1300035"/>
              <a:gd name="connsiteX11" fmla="*/ 9232653 w 12597711"/>
              <a:gd name="connsiteY11" fmla="*/ 108373 h 1300035"/>
              <a:gd name="connsiteX12" fmla="*/ 9199971 w 12597711"/>
              <a:gd name="connsiteY12" fmla="*/ 130394 h 1300035"/>
              <a:gd name="connsiteX13" fmla="*/ 9168516 w 12597711"/>
              <a:gd name="connsiteY13" fmla="*/ 154352 h 1300035"/>
              <a:gd name="connsiteX14" fmla="*/ 9138285 w 12597711"/>
              <a:gd name="connsiteY14" fmla="*/ 180044 h 1300035"/>
              <a:gd name="connsiteX15" fmla="*/ 9109484 w 12597711"/>
              <a:gd name="connsiteY15" fmla="*/ 207672 h 1300035"/>
              <a:gd name="connsiteX16" fmla="*/ 8681356 w 12597711"/>
              <a:gd name="connsiteY16" fmla="*/ 646159 h 1300035"/>
              <a:gd name="connsiteX17" fmla="*/ 8652555 w 12597711"/>
              <a:gd name="connsiteY17" fmla="*/ 673788 h 1300035"/>
              <a:gd name="connsiteX18" fmla="*/ 8622325 w 12597711"/>
              <a:gd name="connsiteY18" fmla="*/ 699581 h 1300035"/>
              <a:gd name="connsiteX19" fmla="*/ 8590869 w 12597711"/>
              <a:gd name="connsiteY19" fmla="*/ 723437 h 1300035"/>
              <a:gd name="connsiteX20" fmla="*/ 8558187 w 12597711"/>
              <a:gd name="connsiteY20" fmla="*/ 745458 h 1300035"/>
              <a:gd name="connsiteX21" fmla="*/ 8524382 w 12597711"/>
              <a:gd name="connsiteY21" fmla="*/ 765645 h 1300035"/>
              <a:gd name="connsiteX22" fmla="*/ 8489658 w 12597711"/>
              <a:gd name="connsiteY22" fmla="*/ 783792 h 1300035"/>
              <a:gd name="connsiteX23" fmla="*/ 8453913 w 12597711"/>
              <a:gd name="connsiteY23" fmla="*/ 799900 h 1300035"/>
              <a:gd name="connsiteX24" fmla="*/ 8417350 w 12597711"/>
              <a:gd name="connsiteY24" fmla="*/ 813969 h 1300035"/>
              <a:gd name="connsiteX25" fmla="*/ 8380073 w 12597711"/>
              <a:gd name="connsiteY25" fmla="*/ 825999 h 1300035"/>
              <a:gd name="connsiteX26" fmla="*/ 8342080 w 12597711"/>
              <a:gd name="connsiteY26" fmla="*/ 835990 h 1300035"/>
              <a:gd name="connsiteX27" fmla="*/ 8303578 w 12597711"/>
              <a:gd name="connsiteY27" fmla="*/ 843738 h 1300035"/>
              <a:gd name="connsiteX28" fmla="*/ 8264564 w 12597711"/>
              <a:gd name="connsiteY28" fmla="*/ 849345 h 1300035"/>
              <a:gd name="connsiteX29" fmla="*/ 8225142 w 12597711"/>
              <a:gd name="connsiteY29" fmla="*/ 852710 h 1300035"/>
              <a:gd name="connsiteX30" fmla="*/ 8185311 w 12597711"/>
              <a:gd name="connsiteY30" fmla="*/ 853831 h 1300035"/>
              <a:gd name="connsiteX31" fmla="*/ 18288 w 12597711"/>
              <a:gd name="connsiteY31" fmla="*/ 872119 h 1300035"/>
              <a:gd name="connsiteX32" fmla="*/ 0 w 12597711"/>
              <a:gd name="connsiteY32" fmla="*/ 1290891 h 1300035"/>
              <a:gd name="connsiteX33" fmla="*/ 12588567 w 12597711"/>
              <a:gd name="connsiteY33" fmla="*/ 1300035 h 1300035"/>
              <a:gd name="connsiteX34" fmla="*/ 12597711 w 12597711"/>
              <a:gd name="connsiteY34" fmla="*/ 0 h 1300035"/>
              <a:gd name="connsiteX0" fmla="*/ 12597711 w 12597711"/>
              <a:gd name="connsiteY0" fmla="*/ 0 h 1300035"/>
              <a:gd name="connsiteX1" fmla="*/ 9605530 w 12597711"/>
              <a:gd name="connsiteY1" fmla="*/ 0 h 1300035"/>
              <a:gd name="connsiteX2" fmla="*/ 9565699 w 12597711"/>
              <a:gd name="connsiteY2" fmla="*/ 1121 h 1300035"/>
              <a:gd name="connsiteX3" fmla="*/ 9526277 w 12597711"/>
              <a:gd name="connsiteY3" fmla="*/ 4486 h 1300035"/>
              <a:gd name="connsiteX4" fmla="*/ 9487263 w 12597711"/>
              <a:gd name="connsiteY4" fmla="*/ 10093 h 1300035"/>
              <a:gd name="connsiteX5" fmla="*/ 9448658 w 12597711"/>
              <a:gd name="connsiteY5" fmla="*/ 17943 h 1300035"/>
              <a:gd name="connsiteX6" fmla="*/ 9410768 w 12597711"/>
              <a:gd name="connsiteY6" fmla="*/ 27832 h 1300035"/>
              <a:gd name="connsiteX7" fmla="*/ 9373388 w 12597711"/>
              <a:gd name="connsiteY7" fmla="*/ 39862 h 1300035"/>
              <a:gd name="connsiteX8" fmla="*/ 9336928 w 12597711"/>
              <a:gd name="connsiteY8" fmla="*/ 54034 h 1300035"/>
              <a:gd name="connsiteX9" fmla="*/ 9301182 w 12597711"/>
              <a:gd name="connsiteY9" fmla="*/ 70142 h 1300035"/>
              <a:gd name="connsiteX10" fmla="*/ 9266458 w 12597711"/>
              <a:gd name="connsiteY10" fmla="*/ 88289 h 1300035"/>
              <a:gd name="connsiteX11" fmla="*/ 9232653 w 12597711"/>
              <a:gd name="connsiteY11" fmla="*/ 108373 h 1300035"/>
              <a:gd name="connsiteX12" fmla="*/ 9199971 w 12597711"/>
              <a:gd name="connsiteY12" fmla="*/ 130394 h 1300035"/>
              <a:gd name="connsiteX13" fmla="*/ 9168516 w 12597711"/>
              <a:gd name="connsiteY13" fmla="*/ 154352 h 1300035"/>
              <a:gd name="connsiteX14" fmla="*/ 9138285 w 12597711"/>
              <a:gd name="connsiteY14" fmla="*/ 180044 h 1300035"/>
              <a:gd name="connsiteX15" fmla="*/ 9109484 w 12597711"/>
              <a:gd name="connsiteY15" fmla="*/ 207672 h 1300035"/>
              <a:gd name="connsiteX16" fmla="*/ 8681356 w 12597711"/>
              <a:gd name="connsiteY16" fmla="*/ 646159 h 1300035"/>
              <a:gd name="connsiteX17" fmla="*/ 8652555 w 12597711"/>
              <a:gd name="connsiteY17" fmla="*/ 673788 h 1300035"/>
              <a:gd name="connsiteX18" fmla="*/ 8622325 w 12597711"/>
              <a:gd name="connsiteY18" fmla="*/ 699581 h 1300035"/>
              <a:gd name="connsiteX19" fmla="*/ 8590869 w 12597711"/>
              <a:gd name="connsiteY19" fmla="*/ 723437 h 1300035"/>
              <a:gd name="connsiteX20" fmla="*/ 8558187 w 12597711"/>
              <a:gd name="connsiteY20" fmla="*/ 745458 h 1300035"/>
              <a:gd name="connsiteX21" fmla="*/ 8524382 w 12597711"/>
              <a:gd name="connsiteY21" fmla="*/ 765645 h 1300035"/>
              <a:gd name="connsiteX22" fmla="*/ 8489658 w 12597711"/>
              <a:gd name="connsiteY22" fmla="*/ 783792 h 1300035"/>
              <a:gd name="connsiteX23" fmla="*/ 8453913 w 12597711"/>
              <a:gd name="connsiteY23" fmla="*/ 799900 h 1300035"/>
              <a:gd name="connsiteX24" fmla="*/ 8417350 w 12597711"/>
              <a:gd name="connsiteY24" fmla="*/ 813969 h 1300035"/>
              <a:gd name="connsiteX25" fmla="*/ 8380073 w 12597711"/>
              <a:gd name="connsiteY25" fmla="*/ 825999 h 1300035"/>
              <a:gd name="connsiteX26" fmla="*/ 8342080 w 12597711"/>
              <a:gd name="connsiteY26" fmla="*/ 835990 h 1300035"/>
              <a:gd name="connsiteX27" fmla="*/ 8303578 w 12597711"/>
              <a:gd name="connsiteY27" fmla="*/ 843738 h 1300035"/>
              <a:gd name="connsiteX28" fmla="*/ 8264564 w 12597711"/>
              <a:gd name="connsiteY28" fmla="*/ 849345 h 1300035"/>
              <a:gd name="connsiteX29" fmla="*/ 8225142 w 12597711"/>
              <a:gd name="connsiteY29" fmla="*/ 852710 h 1300035"/>
              <a:gd name="connsiteX30" fmla="*/ 8185311 w 12597711"/>
              <a:gd name="connsiteY30" fmla="*/ 853831 h 1300035"/>
              <a:gd name="connsiteX31" fmla="*/ 241312 w 12597711"/>
              <a:gd name="connsiteY31" fmla="*/ 877694 h 1300035"/>
              <a:gd name="connsiteX32" fmla="*/ 0 w 12597711"/>
              <a:gd name="connsiteY32" fmla="*/ 1290891 h 1300035"/>
              <a:gd name="connsiteX33" fmla="*/ 12588567 w 12597711"/>
              <a:gd name="connsiteY33" fmla="*/ 1300035 h 1300035"/>
              <a:gd name="connsiteX34" fmla="*/ 12597711 w 12597711"/>
              <a:gd name="connsiteY34" fmla="*/ 0 h 1300035"/>
              <a:gd name="connsiteX0" fmla="*/ 12374686 w 12374686"/>
              <a:gd name="connsiteY0" fmla="*/ 0 h 1300035"/>
              <a:gd name="connsiteX1" fmla="*/ 9382505 w 12374686"/>
              <a:gd name="connsiteY1" fmla="*/ 0 h 1300035"/>
              <a:gd name="connsiteX2" fmla="*/ 9342674 w 12374686"/>
              <a:gd name="connsiteY2" fmla="*/ 1121 h 1300035"/>
              <a:gd name="connsiteX3" fmla="*/ 9303252 w 12374686"/>
              <a:gd name="connsiteY3" fmla="*/ 4486 h 1300035"/>
              <a:gd name="connsiteX4" fmla="*/ 9264238 w 12374686"/>
              <a:gd name="connsiteY4" fmla="*/ 10093 h 1300035"/>
              <a:gd name="connsiteX5" fmla="*/ 9225633 w 12374686"/>
              <a:gd name="connsiteY5" fmla="*/ 17943 h 1300035"/>
              <a:gd name="connsiteX6" fmla="*/ 9187743 w 12374686"/>
              <a:gd name="connsiteY6" fmla="*/ 27832 h 1300035"/>
              <a:gd name="connsiteX7" fmla="*/ 9150363 w 12374686"/>
              <a:gd name="connsiteY7" fmla="*/ 39862 h 1300035"/>
              <a:gd name="connsiteX8" fmla="*/ 9113903 w 12374686"/>
              <a:gd name="connsiteY8" fmla="*/ 54034 h 1300035"/>
              <a:gd name="connsiteX9" fmla="*/ 9078157 w 12374686"/>
              <a:gd name="connsiteY9" fmla="*/ 70142 h 1300035"/>
              <a:gd name="connsiteX10" fmla="*/ 9043433 w 12374686"/>
              <a:gd name="connsiteY10" fmla="*/ 88289 h 1300035"/>
              <a:gd name="connsiteX11" fmla="*/ 9009628 w 12374686"/>
              <a:gd name="connsiteY11" fmla="*/ 108373 h 1300035"/>
              <a:gd name="connsiteX12" fmla="*/ 8976946 w 12374686"/>
              <a:gd name="connsiteY12" fmla="*/ 130394 h 1300035"/>
              <a:gd name="connsiteX13" fmla="*/ 8945491 w 12374686"/>
              <a:gd name="connsiteY13" fmla="*/ 154352 h 1300035"/>
              <a:gd name="connsiteX14" fmla="*/ 8915260 w 12374686"/>
              <a:gd name="connsiteY14" fmla="*/ 180044 h 1300035"/>
              <a:gd name="connsiteX15" fmla="*/ 8886459 w 12374686"/>
              <a:gd name="connsiteY15" fmla="*/ 207672 h 1300035"/>
              <a:gd name="connsiteX16" fmla="*/ 8458331 w 12374686"/>
              <a:gd name="connsiteY16" fmla="*/ 646159 h 1300035"/>
              <a:gd name="connsiteX17" fmla="*/ 8429530 w 12374686"/>
              <a:gd name="connsiteY17" fmla="*/ 673788 h 1300035"/>
              <a:gd name="connsiteX18" fmla="*/ 8399300 w 12374686"/>
              <a:gd name="connsiteY18" fmla="*/ 699581 h 1300035"/>
              <a:gd name="connsiteX19" fmla="*/ 8367844 w 12374686"/>
              <a:gd name="connsiteY19" fmla="*/ 723437 h 1300035"/>
              <a:gd name="connsiteX20" fmla="*/ 8335162 w 12374686"/>
              <a:gd name="connsiteY20" fmla="*/ 745458 h 1300035"/>
              <a:gd name="connsiteX21" fmla="*/ 8301357 w 12374686"/>
              <a:gd name="connsiteY21" fmla="*/ 765645 h 1300035"/>
              <a:gd name="connsiteX22" fmla="*/ 8266633 w 12374686"/>
              <a:gd name="connsiteY22" fmla="*/ 783792 h 1300035"/>
              <a:gd name="connsiteX23" fmla="*/ 8230888 w 12374686"/>
              <a:gd name="connsiteY23" fmla="*/ 799900 h 1300035"/>
              <a:gd name="connsiteX24" fmla="*/ 8194325 w 12374686"/>
              <a:gd name="connsiteY24" fmla="*/ 813969 h 1300035"/>
              <a:gd name="connsiteX25" fmla="*/ 8157048 w 12374686"/>
              <a:gd name="connsiteY25" fmla="*/ 825999 h 1300035"/>
              <a:gd name="connsiteX26" fmla="*/ 8119055 w 12374686"/>
              <a:gd name="connsiteY26" fmla="*/ 835990 h 1300035"/>
              <a:gd name="connsiteX27" fmla="*/ 8080553 w 12374686"/>
              <a:gd name="connsiteY27" fmla="*/ 843738 h 1300035"/>
              <a:gd name="connsiteX28" fmla="*/ 8041539 w 12374686"/>
              <a:gd name="connsiteY28" fmla="*/ 849345 h 1300035"/>
              <a:gd name="connsiteX29" fmla="*/ 8002117 w 12374686"/>
              <a:gd name="connsiteY29" fmla="*/ 852710 h 1300035"/>
              <a:gd name="connsiteX30" fmla="*/ 7962286 w 12374686"/>
              <a:gd name="connsiteY30" fmla="*/ 853831 h 1300035"/>
              <a:gd name="connsiteX31" fmla="*/ 18287 w 12374686"/>
              <a:gd name="connsiteY31" fmla="*/ 877694 h 1300035"/>
              <a:gd name="connsiteX32" fmla="*/ 0 w 12374686"/>
              <a:gd name="connsiteY32" fmla="*/ 1296467 h 1300035"/>
              <a:gd name="connsiteX33" fmla="*/ 12365542 w 12374686"/>
              <a:gd name="connsiteY33" fmla="*/ 1300035 h 1300035"/>
              <a:gd name="connsiteX34" fmla="*/ 12374686 w 12374686"/>
              <a:gd name="connsiteY34" fmla="*/ 0 h 1300035"/>
              <a:gd name="connsiteX0" fmla="*/ 12235296 w 12365542"/>
              <a:gd name="connsiteY0" fmla="*/ 0 h 1300035"/>
              <a:gd name="connsiteX1" fmla="*/ 9382505 w 12365542"/>
              <a:gd name="connsiteY1" fmla="*/ 0 h 1300035"/>
              <a:gd name="connsiteX2" fmla="*/ 9342674 w 12365542"/>
              <a:gd name="connsiteY2" fmla="*/ 1121 h 1300035"/>
              <a:gd name="connsiteX3" fmla="*/ 9303252 w 12365542"/>
              <a:gd name="connsiteY3" fmla="*/ 4486 h 1300035"/>
              <a:gd name="connsiteX4" fmla="*/ 9264238 w 12365542"/>
              <a:gd name="connsiteY4" fmla="*/ 10093 h 1300035"/>
              <a:gd name="connsiteX5" fmla="*/ 9225633 w 12365542"/>
              <a:gd name="connsiteY5" fmla="*/ 17943 h 1300035"/>
              <a:gd name="connsiteX6" fmla="*/ 9187743 w 12365542"/>
              <a:gd name="connsiteY6" fmla="*/ 27832 h 1300035"/>
              <a:gd name="connsiteX7" fmla="*/ 9150363 w 12365542"/>
              <a:gd name="connsiteY7" fmla="*/ 39862 h 1300035"/>
              <a:gd name="connsiteX8" fmla="*/ 9113903 w 12365542"/>
              <a:gd name="connsiteY8" fmla="*/ 54034 h 1300035"/>
              <a:gd name="connsiteX9" fmla="*/ 9078157 w 12365542"/>
              <a:gd name="connsiteY9" fmla="*/ 70142 h 1300035"/>
              <a:gd name="connsiteX10" fmla="*/ 9043433 w 12365542"/>
              <a:gd name="connsiteY10" fmla="*/ 88289 h 1300035"/>
              <a:gd name="connsiteX11" fmla="*/ 9009628 w 12365542"/>
              <a:gd name="connsiteY11" fmla="*/ 108373 h 1300035"/>
              <a:gd name="connsiteX12" fmla="*/ 8976946 w 12365542"/>
              <a:gd name="connsiteY12" fmla="*/ 130394 h 1300035"/>
              <a:gd name="connsiteX13" fmla="*/ 8945491 w 12365542"/>
              <a:gd name="connsiteY13" fmla="*/ 154352 h 1300035"/>
              <a:gd name="connsiteX14" fmla="*/ 8915260 w 12365542"/>
              <a:gd name="connsiteY14" fmla="*/ 180044 h 1300035"/>
              <a:gd name="connsiteX15" fmla="*/ 8886459 w 12365542"/>
              <a:gd name="connsiteY15" fmla="*/ 207672 h 1300035"/>
              <a:gd name="connsiteX16" fmla="*/ 8458331 w 12365542"/>
              <a:gd name="connsiteY16" fmla="*/ 646159 h 1300035"/>
              <a:gd name="connsiteX17" fmla="*/ 8429530 w 12365542"/>
              <a:gd name="connsiteY17" fmla="*/ 673788 h 1300035"/>
              <a:gd name="connsiteX18" fmla="*/ 8399300 w 12365542"/>
              <a:gd name="connsiteY18" fmla="*/ 699581 h 1300035"/>
              <a:gd name="connsiteX19" fmla="*/ 8367844 w 12365542"/>
              <a:gd name="connsiteY19" fmla="*/ 723437 h 1300035"/>
              <a:gd name="connsiteX20" fmla="*/ 8335162 w 12365542"/>
              <a:gd name="connsiteY20" fmla="*/ 745458 h 1300035"/>
              <a:gd name="connsiteX21" fmla="*/ 8301357 w 12365542"/>
              <a:gd name="connsiteY21" fmla="*/ 765645 h 1300035"/>
              <a:gd name="connsiteX22" fmla="*/ 8266633 w 12365542"/>
              <a:gd name="connsiteY22" fmla="*/ 783792 h 1300035"/>
              <a:gd name="connsiteX23" fmla="*/ 8230888 w 12365542"/>
              <a:gd name="connsiteY23" fmla="*/ 799900 h 1300035"/>
              <a:gd name="connsiteX24" fmla="*/ 8194325 w 12365542"/>
              <a:gd name="connsiteY24" fmla="*/ 813969 h 1300035"/>
              <a:gd name="connsiteX25" fmla="*/ 8157048 w 12365542"/>
              <a:gd name="connsiteY25" fmla="*/ 825999 h 1300035"/>
              <a:gd name="connsiteX26" fmla="*/ 8119055 w 12365542"/>
              <a:gd name="connsiteY26" fmla="*/ 835990 h 1300035"/>
              <a:gd name="connsiteX27" fmla="*/ 8080553 w 12365542"/>
              <a:gd name="connsiteY27" fmla="*/ 843738 h 1300035"/>
              <a:gd name="connsiteX28" fmla="*/ 8041539 w 12365542"/>
              <a:gd name="connsiteY28" fmla="*/ 849345 h 1300035"/>
              <a:gd name="connsiteX29" fmla="*/ 8002117 w 12365542"/>
              <a:gd name="connsiteY29" fmla="*/ 852710 h 1300035"/>
              <a:gd name="connsiteX30" fmla="*/ 7962286 w 12365542"/>
              <a:gd name="connsiteY30" fmla="*/ 853831 h 1300035"/>
              <a:gd name="connsiteX31" fmla="*/ 18287 w 12365542"/>
              <a:gd name="connsiteY31" fmla="*/ 877694 h 1300035"/>
              <a:gd name="connsiteX32" fmla="*/ 0 w 12365542"/>
              <a:gd name="connsiteY32" fmla="*/ 1296467 h 1300035"/>
              <a:gd name="connsiteX33" fmla="*/ 12365542 w 12365542"/>
              <a:gd name="connsiteY33" fmla="*/ 1300035 h 1300035"/>
              <a:gd name="connsiteX34" fmla="*/ 12235296 w 12365542"/>
              <a:gd name="connsiteY34" fmla="*/ 0 h 1300035"/>
              <a:gd name="connsiteX0" fmla="*/ 12235296 w 12254029"/>
              <a:gd name="connsiteY0" fmla="*/ 0 h 1305610"/>
              <a:gd name="connsiteX1" fmla="*/ 9382505 w 12254029"/>
              <a:gd name="connsiteY1" fmla="*/ 0 h 1305610"/>
              <a:gd name="connsiteX2" fmla="*/ 9342674 w 12254029"/>
              <a:gd name="connsiteY2" fmla="*/ 1121 h 1305610"/>
              <a:gd name="connsiteX3" fmla="*/ 9303252 w 12254029"/>
              <a:gd name="connsiteY3" fmla="*/ 4486 h 1305610"/>
              <a:gd name="connsiteX4" fmla="*/ 9264238 w 12254029"/>
              <a:gd name="connsiteY4" fmla="*/ 10093 h 1305610"/>
              <a:gd name="connsiteX5" fmla="*/ 9225633 w 12254029"/>
              <a:gd name="connsiteY5" fmla="*/ 17943 h 1305610"/>
              <a:gd name="connsiteX6" fmla="*/ 9187743 w 12254029"/>
              <a:gd name="connsiteY6" fmla="*/ 27832 h 1305610"/>
              <a:gd name="connsiteX7" fmla="*/ 9150363 w 12254029"/>
              <a:gd name="connsiteY7" fmla="*/ 39862 h 1305610"/>
              <a:gd name="connsiteX8" fmla="*/ 9113903 w 12254029"/>
              <a:gd name="connsiteY8" fmla="*/ 54034 h 1305610"/>
              <a:gd name="connsiteX9" fmla="*/ 9078157 w 12254029"/>
              <a:gd name="connsiteY9" fmla="*/ 70142 h 1305610"/>
              <a:gd name="connsiteX10" fmla="*/ 9043433 w 12254029"/>
              <a:gd name="connsiteY10" fmla="*/ 88289 h 1305610"/>
              <a:gd name="connsiteX11" fmla="*/ 9009628 w 12254029"/>
              <a:gd name="connsiteY11" fmla="*/ 108373 h 1305610"/>
              <a:gd name="connsiteX12" fmla="*/ 8976946 w 12254029"/>
              <a:gd name="connsiteY12" fmla="*/ 130394 h 1305610"/>
              <a:gd name="connsiteX13" fmla="*/ 8945491 w 12254029"/>
              <a:gd name="connsiteY13" fmla="*/ 154352 h 1305610"/>
              <a:gd name="connsiteX14" fmla="*/ 8915260 w 12254029"/>
              <a:gd name="connsiteY14" fmla="*/ 180044 h 1305610"/>
              <a:gd name="connsiteX15" fmla="*/ 8886459 w 12254029"/>
              <a:gd name="connsiteY15" fmla="*/ 207672 h 1305610"/>
              <a:gd name="connsiteX16" fmla="*/ 8458331 w 12254029"/>
              <a:gd name="connsiteY16" fmla="*/ 646159 h 1305610"/>
              <a:gd name="connsiteX17" fmla="*/ 8429530 w 12254029"/>
              <a:gd name="connsiteY17" fmla="*/ 673788 h 1305610"/>
              <a:gd name="connsiteX18" fmla="*/ 8399300 w 12254029"/>
              <a:gd name="connsiteY18" fmla="*/ 699581 h 1305610"/>
              <a:gd name="connsiteX19" fmla="*/ 8367844 w 12254029"/>
              <a:gd name="connsiteY19" fmla="*/ 723437 h 1305610"/>
              <a:gd name="connsiteX20" fmla="*/ 8335162 w 12254029"/>
              <a:gd name="connsiteY20" fmla="*/ 745458 h 1305610"/>
              <a:gd name="connsiteX21" fmla="*/ 8301357 w 12254029"/>
              <a:gd name="connsiteY21" fmla="*/ 765645 h 1305610"/>
              <a:gd name="connsiteX22" fmla="*/ 8266633 w 12254029"/>
              <a:gd name="connsiteY22" fmla="*/ 783792 h 1305610"/>
              <a:gd name="connsiteX23" fmla="*/ 8230888 w 12254029"/>
              <a:gd name="connsiteY23" fmla="*/ 799900 h 1305610"/>
              <a:gd name="connsiteX24" fmla="*/ 8194325 w 12254029"/>
              <a:gd name="connsiteY24" fmla="*/ 813969 h 1305610"/>
              <a:gd name="connsiteX25" fmla="*/ 8157048 w 12254029"/>
              <a:gd name="connsiteY25" fmla="*/ 825999 h 1305610"/>
              <a:gd name="connsiteX26" fmla="*/ 8119055 w 12254029"/>
              <a:gd name="connsiteY26" fmla="*/ 835990 h 1305610"/>
              <a:gd name="connsiteX27" fmla="*/ 8080553 w 12254029"/>
              <a:gd name="connsiteY27" fmla="*/ 843738 h 1305610"/>
              <a:gd name="connsiteX28" fmla="*/ 8041539 w 12254029"/>
              <a:gd name="connsiteY28" fmla="*/ 849345 h 1305610"/>
              <a:gd name="connsiteX29" fmla="*/ 8002117 w 12254029"/>
              <a:gd name="connsiteY29" fmla="*/ 852710 h 1305610"/>
              <a:gd name="connsiteX30" fmla="*/ 7962286 w 12254029"/>
              <a:gd name="connsiteY30" fmla="*/ 853831 h 1305610"/>
              <a:gd name="connsiteX31" fmla="*/ 18287 w 12254029"/>
              <a:gd name="connsiteY31" fmla="*/ 877694 h 1305610"/>
              <a:gd name="connsiteX32" fmla="*/ 0 w 12254029"/>
              <a:gd name="connsiteY32" fmla="*/ 1296467 h 1305610"/>
              <a:gd name="connsiteX33" fmla="*/ 12254029 w 12254029"/>
              <a:gd name="connsiteY33" fmla="*/ 1305610 h 1305610"/>
              <a:gd name="connsiteX34" fmla="*/ 12235296 w 12254029"/>
              <a:gd name="connsiteY34" fmla="*/ 0 h 130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254029" h="1305610">
                <a:moveTo>
                  <a:pt x="12235296" y="0"/>
                </a:moveTo>
                <a:lnTo>
                  <a:pt x="9382505" y="0"/>
                </a:lnTo>
                <a:lnTo>
                  <a:pt x="9342674" y="1121"/>
                </a:lnTo>
                <a:lnTo>
                  <a:pt x="9303252" y="4486"/>
                </a:lnTo>
                <a:lnTo>
                  <a:pt x="9264238" y="10093"/>
                </a:lnTo>
                <a:lnTo>
                  <a:pt x="9225633" y="17943"/>
                </a:lnTo>
                <a:lnTo>
                  <a:pt x="9187743" y="27832"/>
                </a:lnTo>
                <a:lnTo>
                  <a:pt x="9150363" y="39862"/>
                </a:lnTo>
                <a:lnTo>
                  <a:pt x="9113903" y="54034"/>
                </a:lnTo>
                <a:lnTo>
                  <a:pt x="9078157" y="70142"/>
                </a:lnTo>
                <a:lnTo>
                  <a:pt x="9043433" y="88289"/>
                </a:lnTo>
                <a:lnTo>
                  <a:pt x="9009628" y="108373"/>
                </a:lnTo>
                <a:lnTo>
                  <a:pt x="8976946" y="130394"/>
                </a:lnTo>
                <a:lnTo>
                  <a:pt x="8945491" y="154352"/>
                </a:lnTo>
                <a:lnTo>
                  <a:pt x="8915260" y="180044"/>
                </a:lnTo>
                <a:lnTo>
                  <a:pt x="8886459" y="207672"/>
                </a:lnTo>
                <a:lnTo>
                  <a:pt x="8458331" y="646159"/>
                </a:lnTo>
                <a:lnTo>
                  <a:pt x="8429530" y="673788"/>
                </a:lnTo>
                <a:lnTo>
                  <a:pt x="8399300" y="699581"/>
                </a:lnTo>
                <a:lnTo>
                  <a:pt x="8367844" y="723437"/>
                </a:lnTo>
                <a:lnTo>
                  <a:pt x="8335162" y="745458"/>
                </a:lnTo>
                <a:lnTo>
                  <a:pt x="8301357" y="765645"/>
                </a:lnTo>
                <a:lnTo>
                  <a:pt x="8266633" y="783792"/>
                </a:lnTo>
                <a:lnTo>
                  <a:pt x="8230888" y="799900"/>
                </a:lnTo>
                <a:lnTo>
                  <a:pt x="8194325" y="813969"/>
                </a:lnTo>
                <a:lnTo>
                  <a:pt x="8157048" y="825999"/>
                </a:lnTo>
                <a:lnTo>
                  <a:pt x="8119055" y="835990"/>
                </a:lnTo>
                <a:lnTo>
                  <a:pt x="8080553" y="843738"/>
                </a:lnTo>
                <a:lnTo>
                  <a:pt x="8041539" y="849345"/>
                </a:lnTo>
                <a:lnTo>
                  <a:pt x="8002117" y="852710"/>
                </a:lnTo>
                <a:lnTo>
                  <a:pt x="7962286" y="853831"/>
                </a:lnTo>
                <a:lnTo>
                  <a:pt x="18287" y="877694"/>
                </a:lnTo>
                <a:lnTo>
                  <a:pt x="0" y="1296467"/>
                </a:lnTo>
                <a:lnTo>
                  <a:pt x="12254029" y="1305610"/>
                </a:lnTo>
                <a:lnTo>
                  <a:pt x="12235296" y="0"/>
                </a:lnTo>
                <a:close/>
              </a:path>
            </a:pathLst>
          </a:custGeom>
          <a:solidFill>
            <a:srgbClr val="FFBF22"/>
          </a:solidFill>
          <a:ln w="1020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6" name="Graphic 8">
            <a:extLst>
              <a:ext uri="{FF2B5EF4-FFF2-40B4-BE49-F238E27FC236}">
                <a16:creationId xmlns:a16="http://schemas.microsoft.com/office/drawing/2014/main" id="{F5FC7C43-FB62-3441-A41A-4AC9788BD9EC}"/>
              </a:ext>
            </a:extLst>
          </p:cNvPr>
          <p:cNvSpPr/>
          <p:nvPr/>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763ACC72-1398-854C-9BC7-40C2345C35C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Tree>
    <p:extLst>
      <p:ext uri="{BB962C8B-B14F-4D97-AF65-F5344CB8AC3E}">
        <p14:creationId xmlns:p14="http://schemas.microsoft.com/office/powerpoint/2010/main" val="11762259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a:xfrm>
            <a:off x="394676" y="562048"/>
            <a:ext cx="4187483" cy="1014376"/>
          </a:xfrm>
        </p:spPr>
        <p:txBody>
          <a:bodyPr/>
          <a:lstStyle/>
          <a:p>
            <a:r>
              <a:rPr lang="en-US" sz="6600">
                <a:effectLst>
                  <a:outerShdw blurRad="50800" dist="50800" dir="5400000" algn="ctr" rotWithShape="0">
                    <a:schemeClr val="tx1"/>
                  </a:outerShdw>
                </a:effectLst>
                <a:latin typeface="+mn-lt"/>
              </a:rPr>
              <a:t>WELCOME</a:t>
            </a:r>
          </a:p>
        </p:txBody>
      </p:sp>
    </p:spTree>
    <p:extLst>
      <p:ext uri="{BB962C8B-B14F-4D97-AF65-F5344CB8AC3E}">
        <p14:creationId xmlns:p14="http://schemas.microsoft.com/office/powerpoint/2010/main" val="2704666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4">
            <a:extLst>
              <a:ext uri="{FF2B5EF4-FFF2-40B4-BE49-F238E27FC236}">
                <a16:creationId xmlns:a16="http://schemas.microsoft.com/office/drawing/2014/main" id="{394787F6-A732-3944-8982-0414A0ED0657}"/>
              </a:ext>
            </a:extLst>
          </p:cNvPr>
          <p:cNvPicPr>
            <a:picLocks noChangeAspect="1"/>
          </p:cNvPicPr>
          <p:nvPr/>
        </p:nvPicPr>
        <p:blipFill>
          <a:blip r:embed="rId3"/>
          <a:srcRect/>
          <a:stretch/>
        </p:blipFill>
        <p:spPr>
          <a:xfrm>
            <a:off x="0" y="0"/>
            <a:ext cx="12192000" cy="6858000"/>
          </a:xfrm>
          <a:prstGeom prst="rect">
            <a:avLst/>
          </a:prstGeom>
        </p:spPr>
      </p:pic>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a:xfrm>
            <a:off x="174660" y="2177050"/>
            <a:ext cx="8799220" cy="2618233"/>
          </a:xfrm>
        </p:spPr>
        <p:txBody>
          <a:bodyPr/>
          <a:lstStyle/>
          <a:p>
            <a:pPr marL="0" marR="0">
              <a:spcBef>
                <a:spcPts val="0"/>
              </a:spcBef>
              <a:spcAft>
                <a:spcPts val="0"/>
              </a:spcAft>
            </a:pPr>
            <a:r>
              <a:rPr lang="en-GB" sz="2800" b="1">
                <a:effectLst/>
                <a:latin typeface="Helvetica Neue Light"/>
              </a:rPr>
              <a:t>Draft Final Modification Report</a:t>
            </a:r>
          </a:p>
          <a:p>
            <a:pPr marL="0" marR="0">
              <a:spcBef>
                <a:spcPts val="0"/>
              </a:spcBef>
              <a:spcAft>
                <a:spcPts val="0"/>
              </a:spcAft>
            </a:pPr>
            <a:endParaRPr lang="en-GB" sz="2800" b="1">
              <a:latin typeface="Helvetica Neue Light"/>
            </a:endParaRPr>
          </a:p>
          <a:p>
            <a:pPr marL="0" marR="0">
              <a:spcBef>
                <a:spcPts val="0"/>
              </a:spcBef>
              <a:spcAft>
                <a:spcPts val="0"/>
              </a:spcAft>
            </a:pPr>
            <a:r>
              <a:rPr lang="en-GB" sz="2800" b="1">
                <a:latin typeface="Helvetica Neue Light"/>
              </a:rPr>
              <a:t>CM080: Transmission Impact Assessment Process in relation to CMP298</a:t>
            </a:r>
          </a:p>
          <a:p>
            <a:pPr marL="0" marR="0">
              <a:spcBef>
                <a:spcPts val="0"/>
              </a:spcBef>
              <a:spcAft>
                <a:spcPts val="0"/>
              </a:spcAft>
            </a:pPr>
            <a:endParaRPr lang="en-GB" sz="2800" b="1">
              <a:latin typeface="Helvetica Neue Light"/>
            </a:endParaRPr>
          </a:p>
          <a:p>
            <a:pPr marL="0" marR="0">
              <a:spcBef>
                <a:spcPts val="0"/>
              </a:spcBef>
              <a:spcAft>
                <a:spcPts val="0"/>
              </a:spcAft>
            </a:pPr>
            <a:r>
              <a:rPr lang="en-GB" sz="2800" b="1">
                <a:latin typeface="Helvetica Neue Light"/>
              </a:rPr>
              <a:t>Paul Mullen</a:t>
            </a:r>
          </a:p>
          <a:p>
            <a:pPr marL="0" marR="0">
              <a:spcBef>
                <a:spcPts val="0"/>
              </a:spcBef>
              <a:spcAft>
                <a:spcPts val="0"/>
              </a:spcAft>
            </a:pPr>
            <a:endParaRPr lang="en-GB">
              <a:effectLst/>
              <a:latin typeface="Helvetica Neue Light"/>
            </a:endParaRPr>
          </a:p>
          <a:p>
            <a:endParaRPr lang="en-GB"/>
          </a:p>
        </p:txBody>
      </p:sp>
      <p:sp>
        <p:nvSpPr>
          <p:cNvPr id="5" name="Graphic 10">
            <a:extLst>
              <a:ext uri="{FF2B5EF4-FFF2-40B4-BE49-F238E27FC236}">
                <a16:creationId xmlns:a16="http://schemas.microsoft.com/office/drawing/2014/main" id="{7609CC36-53D7-DA40-961C-17BB1DA3542C}"/>
              </a:ext>
            </a:extLst>
          </p:cNvPr>
          <p:cNvSpPr/>
          <p:nvPr/>
        </p:nvSpPr>
        <p:spPr>
          <a:xfrm>
            <a:off x="-18960" y="5412222"/>
            <a:ext cx="12254029" cy="1305610"/>
          </a:xfrm>
          <a:custGeom>
            <a:avLst/>
            <a:gdLst>
              <a:gd name="connsiteX0" fmla="*/ 11811327 w 11811326"/>
              <a:gd name="connsiteY0" fmla="*/ 0 h 1290890"/>
              <a:gd name="connsiteX1" fmla="*/ 9175762 w 11811326"/>
              <a:gd name="connsiteY1" fmla="*/ 0 h 1290890"/>
              <a:gd name="connsiteX2" fmla="*/ 9135931 w 11811326"/>
              <a:gd name="connsiteY2" fmla="*/ 1121 h 1290890"/>
              <a:gd name="connsiteX3" fmla="*/ 9096509 w 11811326"/>
              <a:gd name="connsiteY3" fmla="*/ 4486 h 1290890"/>
              <a:gd name="connsiteX4" fmla="*/ 9057495 w 11811326"/>
              <a:gd name="connsiteY4" fmla="*/ 10093 h 1290890"/>
              <a:gd name="connsiteX5" fmla="*/ 9018890 w 11811326"/>
              <a:gd name="connsiteY5" fmla="*/ 17943 h 1290890"/>
              <a:gd name="connsiteX6" fmla="*/ 8981000 w 11811326"/>
              <a:gd name="connsiteY6" fmla="*/ 27832 h 1290890"/>
              <a:gd name="connsiteX7" fmla="*/ 8943620 w 11811326"/>
              <a:gd name="connsiteY7" fmla="*/ 39862 h 1290890"/>
              <a:gd name="connsiteX8" fmla="*/ 8907160 w 11811326"/>
              <a:gd name="connsiteY8" fmla="*/ 54034 h 1290890"/>
              <a:gd name="connsiteX9" fmla="*/ 8871414 w 11811326"/>
              <a:gd name="connsiteY9" fmla="*/ 70142 h 1290890"/>
              <a:gd name="connsiteX10" fmla="*/ 8836690 w 11811326"/>
              <a:gd name="connsiteY10" fmla="*/ 88289 h 1290890"/>
              <a:gd name="connsiteX11" fmla="*/ 8802885 w 11811326"/>
              <a:gd name="connsiteY11" fmla="*/ 108373 h 1290890"/>
              <a:gd name="connsiteX12" fmla="*/ 8770203 w 11811326"/>
              <a:gd name="connsiteY12" fmla="*/ 130394 h 1290890"/>
              <a:gd name="connsiteX13" fmla="*/ 8738748 w 11811326"/>
              <a:gd name="connsiteY13" fmla="*/ 154352 h 1290890"/>
              <a:gd name="connsiteX14" fmla="*/ 8708517 w 11811326"/>
              <a:gd name="connsiteY14" fmla="*/ 180044 h 1290890"/>
              <a:gd name="connsiteX15" fmla="*/ 8679716 w 11811326"/>
              <a:gd name="connsiteY15" fmla="*/ 207672 h 1290890"/>
              <a:gd name="connsiteX16" fmla="*/ 8251588 w 11811326"/>
              <a:gd name="connsiteY16" fmla="*/ 646159 h 1290890"/>
              <a:gd name="connsiteX17" fmla="*/ 8222787 w 11811326"/>
              <a:gd name="connsiteY17" fmla="*/ 673788 h 1290890"/>
              <a:gd name="connsiteX18" fmla="*/ 8192557 w 11811326"/>
              <a:gd name="connsiteY18" fmla="*/ 699581 h 1290890"/>
              <a:gd name="connsiteX19" fmla="*/ 8161101 w 11811326"/>
              <a:gd name="connsiteY19" fmla="*/ 723437 h 1290890"/>
              <a:gd name="connsiteX20" fmla="*/ 8128419 w 11811326"/>
              <a:gd name="connsiteY20" fmla="*/ 745458 h 1290890"/>
              <a:gd name="connsiteX21" fmla="*/ 8094614 w 11811326"/>
              <a:gd name="connsiteY21" fmla="*/ 765645 h 1290890"/>
              <a:gd name="connsiteX22" fmla="*/ 8059890 w 11811326"/>
              <a:gd name="connsiteY22" fmla="*/ 783792 h 1290890"/>
              <a:gd name="connsiteX23" fmla="*/ 8024145 w 11811326"/>
              <a:gd name="connsiteY23" fmla="*/ 799900 h 1290890"/>
              <a:gd name="connsiteX24" fmla="*/ 7987582 w 11811326"/>
              <a:gd name="connsiteY24" fmla="*/ 813969 h 1290890"/>
              <a:gd name="connsiteX25" fmla="*/ 7950305 w 11811326"/>
              <a:gd name="connsiteY25" fmla="*/ 825999 h 1290890"/>
              <a:gd name="connsiteX26" fmla="*/ 7912312 w 11811326"/>
              <a:gd name="connsiteY26" fmla="*/ 835990 h 1290890"/>
              <a:gd name="connsiteX27" fmla="*/ 7873810 w 11811326"/>
              <a:gd name="connsiteY27" fmla="*/ 843738 h 1290890"/>
              <a:gd name="connsiteX28" fmla="*/ 7834796 w 11811326"/>
              <a:gd name="connsiteY28" fmla="*/ 849345 h 1290890"/>
              <a:gd name="connsiteX29" fmla="*/ 7795374 w 11811326"/>
              <a:gd name="connsiteY29" fmla="*/ 852710 h 1290890"/>
              <a:gd name="connsiteX30" fmla="*/ 7755543 w 11811326"/>
              <a:gd name="connsiteY30" fmla="*/ 853831 h 1290890"/>
              <a:gd name="connsiteX31" fmla="*/ 0 w 11811326"/>
              <a:gd name="connsiteY31" fmla="*/ 853831 h 1290890"/>
              <a:gd name="connsiteX32" fmla="*/ 0 w 11811326"/>
              <a:gd name="connsiteY32" fmla="*/ 1290891 h 1290890"/>
              <a:gd name="connsiteX33" fmla="*/ 11811327 w 11811326"/>
              <a:gd name="connsiteY33" fmla="*/ 1290891 h 1290890"/>
              <a:gd name="connsiteX0" fmla="*/ 12222807 w 12222807"/>
              <a:gd name="connsiteY0" fmla="*/ 0 h 1290891"/>
              <a:gd name="connsiteX1" fmla="*/ 9587242 w 12222807"/>
              <a:gd name="connsiteY1" fmla="*/ 0 h 1290891"/>
              <a:gd name="connsiteX2" fmla="*/ 9547411 w 12222807"/>
              <a:gd name="connsiteY2" fmla="*/ 1121 h 1290891"/>
              <a:gd name="connsiteX3" fmla="*/ 9507989 w 12222807"/>
              <a:gd name="connsiteY3" fmla="*/ 4486 h 1290891"/>
              <a:gd name="connsiteX4" fmla="*/ 9468975 w 12222807"/>
              <a:gd name="connsiteY4" fmla="*/ 10093 h 1290891"/>
              <a:gd name="connsiteX5" fmla="*/ 9430370 w 12222807"/>
              <a:gd name="connsiteY5" fmla="*/ 17943 h 1290891"/>
              <a:gd name="connsiteX6" fmla="*/ 9392480 w 12222807"/>
              <a:gd name="connsiteY6" fmla="*/ 27832 h 1290891"/>
              <a:gd name="connsiteX7" fmla="*/ 9355100 w 12222807"/>
              <a:gd name="connsiteY7" fmla="*/ 39862 h 1290891"/>
              <a:gd name="connsiteX8" fmla="*/ 9318640 w 12222807"/>
              <a:gd name="connsiteY8" fmla="*/ 54034 h 1290891"/>
              <a:gd name="connsiteX9" fmla="*/ 9282894 w 12222807"/>
              <a:gd name="connsiteY9" fmla="*/ 70142 h 1290891"/>
              <a:gd name="connsiteX10" fmla="*/ 9248170 w 12222807"/>
              <a:gd name="connsiteY10" fmla="*/ 88289 h 1290891"/>
              <a:gd name="connsiteX11" fmla="*/ 9214365 w 12222807"/>
              <a:gd name="connsiteY11" fmla="*/ 108373 h 1290891"/>
              <a:gd name="connsiteX12" fmla="*/ 9181683 w 12222807"/>
              <a:gd name="connsiteY12" fmla="*/ 130394 h 1290891"/>
              <a:gd name="connsiteX13" fmla="*/ 9150228 w 12222807"/>
              <a:gd name="connsiteY13" fmla="*/ 154352 h 1290891"/>
              <a:gd name="connsiteX14" fmla="*/ 9119997 w 12222807"/>
              <a:gd name="connsiteY14" fmla="*/ 180044 h 1290891"/>
              <a:gd name="connsiteX15" fmla="*/ 9091196 w 12222807"/>
              <a:gd name="connsiteY15" fmla="*/ 207672 h 1290891"/>
              <a:gd name="connsiteX16" fmla="*/ 8663068 w 12222807"/>
              <a:gd name="connsiteY16" fmla="*/ 646159 h 1290891"/>
              <a:gd name="connsiteX17" fmla="*/ 8634267 w 12222807"/>
              <a:gd name="connsiteY17" fmla="*/ 673788 h 1290891"/>
              <a:gd name="connsiteX18" fmla="*/ 8604037 w 12222807"/>
              <a:gd name="connsiteY18" fmla="*/ 699581 h 1290891"/>
              <a:gd name="connsiteX19" fmla="*/ 8572581 w 12222807"/>
              <a:gd name="connsiteY19" fmla="*/ 723437 h 1290891"/>
              <a:gd name="connsiteX20" fmla="*/ 8539899 w 12222807"/>
              <a:gd name="connsiteY20" fmla="*/ 745458 h 1290891"/>
              <a:gd name="connsiteX21" fmla="*/ 8506094 w 12222807"/>
              <a:gd name="connsiteY21" fmla="*/ 765645 h 1290891"/>
              <a:gd name="connsiteX22" fmla="*/ 8471370 w 12222807"/>
              <a:gd name="connsiteY22" fmla="*/ 783792 h 1290891"/>
              <a:gd name="connsiteX23" fmla="*/ 8435625 w 12222807"/>
              <a:gd name="connsiteY23" fmla="*/ 799900 h 1290891"/>
              <a:gd name="connsiteX24" fmla="*/ 8399062 w 12222807"/>
              <a:gd name="connsiteY24" fmla="*/ 813969 h 1290891"/>
              <a:gd name="connsiteX25" fmla="*/ 8361785 w 12222807"/>
              <a:gd name="connsiteY25" fmla="*/ 825999 h 1290891"/>
              <a:gd name="connsiteX26" fmla="*/ 8323792 w 12222807"/>
              <a:gd name="connsiteY26" fmla="*/ 835990 h 1290891"/>
              <a:gd name="connsiteX27" fmla="*/ 8285290 w 12222807"/>
              <a:gd name="connsiteY27" fmla="*/ 843738 h 1290891"/>
              <a:gd name="connsiteX28" fmla="*/ 8246276 w 12222807"/>
              <a:gd name="connsiteY28" fmla="*/ 849345 h 1290891"/>
              <a:gd name="connsiteX29" fmla="*/ 8206854 w 12222807"/>
              <a:gd name="connsiteY29" fmla="*/ 852710 h 1290891"/>
              <a:gd name="connsiteX30" fmla="*/ 8167023 w 12222807"/>
              <a:gd name="connsiteY30" fmla="*/ 853831 h 1290891"/>
              <a:gd name="connsiteX31" fmla="*/ 0 w 12222807"/>
              <a:gd name="connsiteY31" fmla="*/ 872119 h 1290891"/>
              <a:gd name="connsiteX32" fmla="*/ 411480 w 12222807"/>
              <a:gd name="connsiteY32" fmla="*/ 1290891 h 1290891"/>
              <a:gd name="connsiteX33" fmla="*/ 12222807 w 12222807"/>
              <a:gd name="connsiteY33" fmla="*/ 1290891 h 1290891"/>
              <a:gd name="connsiteX34" fmla="*/ 12222807 w 12222807"/>
              <a:gd name="connsiteY34" fmla="*/ 0 h 1290891"/>
              <a:gd name="connsiteX0" fmla="*/ 12241095 w 12241095"/>
              <a:gd name="connsiteY0" fmla="*/ 0 h 1290891"/>
              <a:gd name="connsiteX1" fmla="*/ 9605530 w 12241095"/>
              <a:gd name="connsiteY1" fmla="*/ 0 h 1290891"/>
              <a:gd name="connsiteX2" fmla="*/ 9565699 w 12241095"/>
              <a:gd name="connsiteY2" fmla="*/ 1121 h 1290891"/>
              <a:gd name="connsiteX3" fmla="*/ 9526277 w 12241095"/>
              <a:gd name="connsiteY3" fmla="*/ 4486 h 1290891"/>
              <a:gd name="connsiteX4" fmla="*/ 9487263 w 12241095"/>
              <a:gd name="connsiteY4" fmla="*/ 10093 h 1290891"/>
              <a:gd name="connsiteX5" fmla="*/ 9448658 w 12241095"/>
              <a:gd name="connsiteY5" fmla="*/ 17943 h 1290891"/>
              <a:gd name="connsiteX6" fmla="*/ 9410768 w 12241095"/>
              <a:gd name="connsiteY6" fmla="*/ 27832 h 1290891"/>
              <a:gd name="connsiteX7" fmla="*/ 9373388 w 12241095"/>
              <a:gd name="connsiteY7" fmla="*/ 39862 h 1290891"/>
              <a:gd name="connsiteX8" fmla="*/ 9336928 w 12241095"/>
              <a:gd name="connsiteY8" fmla="*/ 54034 h 1290891"/>
              <a:gd name="connsiteX9" fmla="*/ 9301182 w 12241095"/>
              <a:gd name="connsiteY9" fmla="*/ 70142 h 1290891"/>
              <a:gd name="connsiteX10" fmla="*/ 9266458 w 12241095"/>
              <a:gd name="connsiteY10" fmla="*/ 88289 h 1290891"/>
              <a:gd name="connsiteX11" fmla="*/ 9232653 w 12241095"/>
              <a:gd name="connsiteY11" fmla="*/ 108373 h 1290891"/>
              <a:gd name="connsiteX12" fmla="*/ 9199971 w 12241095"/>
              <a:gd name="connsiteY12" fmla="*/ 130394 h 1290891"/>
              <a:gd name="connsiteX13" fmla="*/ 9168516 w 12241095"/>
              <a:gd name="connsiteY13" fmla="*/ 154352 h 1290891"/>
              <a:gd name="connsiteX14" fmla="*/ 9138285 w 12241095"/>
              <a:gd name="connsiteY14" fmla="*/ 180044 h 1290891"/>
              <a:gd name="connsiteX15" fmla="*/ 9109484 w 12241095"/>
              <a:gd name="connsiteY15" fmla="*/ 207672 h 1290891"/>
              <a:gd name="connsiteX16" fmla="*/ 8681356 w 12241095"/>
              <a:gd name="connsiteY16" fmla="*/ 646159 h 1290891"/>
              <a:gd name="connsiteX17" fmla="*/ 8652555 w 12241095"/>
              <a:gd name="connsiteY17" fmla="*/ 673788 h 1290891"/>
              <a:gd name="connsiteX18" fmla="*/ 8622325 w 12241095"/>
              <a:gd name="connsiteY18" fmla="*/ 699581 h 1290891"/>
              <a:gd name="connsiteX19" fmla="*/ 8590869 w 12241095"/>
              <a:gd name="connsiteY19" fmla="*/ 723437 h 1290891"/>
              <a:gd name="connsiteX20" fmla="*/ 8558187 w 12241095"/>
              <a:gd name="connsiteY20" fmla="*/ 745458 h 1290891"/>
              <a:gd name="connsiteX21" fmla="*/ 8524382 w 12241095"/>
              <a:gd name="connsiteY21" fmla="*/ 765645 h 1290891"/>
              <a:gd name="connsiteX22" fmla="*/ 8489658 w 12241095"/>
              <a:gd name="connsiteY22" fmla="*/ 783792 h 1290891"/>
              <a:gd name="connsiteX23" fmla="*/ 8453913 w 12241095"/>
              <a:gd name="connsiteY23" fmla="*/ 799900 h 1290891"/>
              <a:gd name="connsiteX24" fmla="*/ 8417350 w 12241095"/>
              <a:gd name="connsiteY24" fmla="*/ 813969 h 1290891"/>
              <a:gd name="connsiteX25" fmla="*/ 8380073 w 12241095"/>
              <a:gd name="connsiteY25" fmla="*/ 825999 h 1290891"/>
              <a:gd name="connsiteX26" fmla="*/ 8342080 w 12241095"/>
              <a:gd name="connsiteY26" fmla="*/ 835990 h 1290891"/>
              <a:gd name="connsiteX27" fmla="*/ 8303578 w 12241095"/>
              <a:gd name="connsiteY27" fmla="*/ 843738 h 1290891"/>
              <a:gd name="connsiteX28" fmla="*/ 8264564 w 12241095"/>
              <a:gd name="connsiteY28" fmla="*/ 849345 h 1290891"/>
              <a:gd name="connsiteX29" fmla="*/ 8225142 w 12241095"/>
              <a:gd name="connsiteY29" fmla="*/ 852710 h 1290891"/>
              <a:gd name="connsiteX30" fmla="*/ 8185311 w 12241095"/>
              <a:gd name="connsiteY30" fmla="*/ 853831 h 1290891"/>
              <a:gd name="connsiteX31" fmla="*/ 18288 w 12241095"/>
              <a:gd name="connsiteY31" fmla="*/ 872119 h 1290891"/>
              <a:gd name="connsiteX32" fmla="*/ 0 w 12241095"/>
              <a:gd name="connsiteY32" fmla="*/ 1290891 h 1290891"/>
              <a:gd name="connsiteX33" fmla="*/ 12241095 w 12241095"/>
              <a:gd name="connsiteY33" fmla="*/ 1290891 h 1290891"/>
              <a:gd name="connsiteX34" fmla="*/ 12241095 w 12241095"/>
              <a:gd name="connsiteY34" fmla="*/ 0 h 1290891"/>
              <a:gd name="connsiteX0" fmla="*/ 12597711 w 12597711"/>
              <a:gd name="connsiteY0" fmla="*/ 0 h 1290891"/>
              <a:gd name="connsiteX1" fmla="*/ 9605530 w 12597711"/>
              <a:gd name="connsiteY1" fmla="*/ 0 h 1290891"/>
              <a:gd name="connsiteX2" fmla="*/ 9565699 w 12597711"/>
              <a:gd name="connsiteY2" fmla="*/ 1121 h 1290891"/>
              <a:gd name="connsiteX3" fmla="*/ 9526277 w 12597711"/>
              <a:gd name="connsiteY3" fmla="*/ 4486 h 1290891"/>
              <a:gd name="connsiteX4" fmla="*/ 9487263 w 12597711"/>
              <a:gd name="connsiteY4" fmla="*/ 10093 h 1290891"/>
              <a:gd name="connsiteX5" fmla="*/ 9448658 w 12597711"/>
              <a:gd name="connsiteY5" fmla="*/ 17943 h 1290891"/>
              <a:gd name="connsiteX6" fmla="*/ 9410768 w 12597711"/>
              <a:gd name="connsiteY6" fmla="*/ 27832 h 1290891"/>
              <a:gd name="connsiteX7" fmla="*/ 9373388 w 12597711"/>
              <a:gd name="connsiteY7" fmla="*/ 39862 h 1290891"/>
              <a:gd name="connsiteX8" fmla="*/ 9336928 w 12597711"/>
              <a:gd name="connsiteY8" fmla="*/ 54034 h 1290891"/>
              <a:gd name="connsiteX9" fmla="*/ 9301182 w 12597711"/>
              <a:gd name="connsiteY9" fmla="*/ 70142 h 1290891"/>
              <a:gd name="connsiteX10" fmla="*/ 9266458 w 12597711"/>
              <a:gd name="connsiteY10" fmla="*/ 88289 h 1290891"/>
              <a:gd name="connsiteX11" fmla="*/ 9232653 w 12597711"/>
              <a:gd name="connsiteY11" fmla="*/ 108373 h 1290891"/>
              <a:gd name="connsiteX12" fmla="*/ 9199971 w 12597711"/>
              <a:gd name="connsiteY12" fmla="*/ 130394 h 1290891"/>
              <a:gd name="connsiteX13" fmla="*/ 9168516 w 12597711"/>
              <a:gd name="connsiteY13" fmla="*/ 154352 h 1290891"/>
              <a:gd name="connsiteX14" fmla="*/ 9138285 w 12597711"/>
              <a:gd name="connsiteY14" fmla="*/ 180044 h 1290891"/>
              <a:gd name="connsiteX15" fmla="*/ 9109484 w 12597711"/>
              <a:gd name="connsiteY15" fmla="*/ 207672 h 1290891"/>
              <a:gd name="connsiteX16" fmla="*/ 8681356 w 12597711"/>
              <a:gd name="connsiteY16" fmla="*/ 646159 h 1290891"/>
              <a:gd name="connsiteX17" fmla="*/ 8652555 w 12597711"/>
              <a:gd name="connsiteY17" fmla="*/ 673788 h 1290891"/>
              <a:gd name="connsiteX18" fmla="*/ 8622325 w 12597711"/>
              <a:gd name="connsiteY18" fmla="*/ 699581 h 1290891"/>
              <a:gd name="connsiteX19" fmla="*/ 8590869 w 12597711"/>
              <a:gd name="connsiteY19" fmla="*/ 723437 h 1290891"/>
              <a:gd name="connsiteX20" fmla="*/ 8558187 w 12597711"/>
              <a:gd name="connsiteY20" fmla="*/ 745458 h 1290891"/>
              <a:gd name="connsiteX21" fmla="*/ 8524382 w 12597711"/>
              <a:gd name="connsiteY21" fmla="*/ 765645 h 1290891"/>
              <a:gd name="connsiteX22" fmla="*/ 8489658 w 12597711"/>
              <a:gd name="connsiteY22" fmla="*/ 783792 h 1290891"/>
              <a:gd name="connsiteX23" fmla="*/ 8453913 w 12597711"/>
              <a:gd name="connsiteY23" fmla="*/ 799900 h 1290891"/>
              <a:gd name="connsiteX24" fmla="*/ 8417350 w 12597711"/>
              <a:gd name="connsiteY24" fmla="*/ 813969 h 1290891"/>
              <a:gd name="connsiteX25" fmla="*/ 8380073 w 12597711"/>
              <a:gd name="connsiteY25" fmla="*/ 825999 h 1290891"/>
              <a:gd name="connsiteX26" fmla="*/ 8342080 w 12597711"/>
              <a:gd name="connsiteY26" fmla="*/ 835990 h 1290891"/>
              <a:gd name="connsiteX27" fmla="*/ 8303578 w 12597711"/>
              <a:gd name="connsiteY27" fmla="*/ 843738 h 1290891"/>
              <a:gd name="connsiteX28" fmla="*/ 8264564 w 12597711"/>
              <a:gd name="connsiteY28" fmla="*/ 849345 h 1290891"/>
              <a:gd name="connsiteX29" fmla="*/ 8225142 w 12597711"/>
              <a:gd name="connsiteY29" fmla="*/ 852710 h 1290891"/>
              <a:gd name="connsiteX30" fmla="*/ 8185311 w 12597711"/>
              <a:gd name="connsiteY30" fmla="*/ 853831 h 1290891"/>
              <a:gd name="connsiteX31" fmla="*/ 18288 w 12597711"/>
              <a:gd name="connsiteY31" fmla="*/ 872119 h 1290891"/>
              <a:gd name="connsiteX32" fmla="*/ 0 w 12597711"/>
              <a:gd name="connsiteY32" fmla="*/ 1290891 h 1290891"/>
              <a:gd name="connsiteX33" fmla="*/ 12241095 w 12597711"/>
              <a:gd name="connsiteY33" fmla="*/ 1290891 h 1290891"/>
              <a:gd name="connsiteX34" fmla="*/ 12597711 w 12597711"/>
              <a:gd name="connsiteY34" fmla="*/ 0 h 1290891"/>
              <a:gd name="connsiteX0" fmla="*/ 12597711 w 12597711"/>
              <a:gd name="connsiteY0" fmla="*/ 0 h 1300035"/>
              <a:gd name="connsiteX1" fmla="*/ 9605530 w 12597711"/>
              <a:gd name="connsiteY1" fmla="*/ 0 h 1300035"/>
              <a:gd name="connsiteX2" fmla="*/ 9565699 w 12597711"/>
              <a:gd name="connsiteY2" fmla="*/ 1121 h 1300035"/>
              <a:gd name="connsiteX3" fmla="*/ 9526277 w 12597711"/>
              <a:gd name="connsiteY3" fmla="*/ 4486 h 1300035"/>
              <a:gd name="connsiteX4" fmla="*/ 9487263 w 12597711"/>
              <a:gd name="connsiteY4" fmla="*/ 10093 h 1300035"/>
              <a:gd name="connsiteX5" fmla="*/ 9448658 w 12597711"/>
              <a:gd name="connsiteY5" fmla="*/ 17943 h 1300035"/>
              <a:gd name="connsiteX6" fmla="*/ 9410768 w 12597711"/>
              <a:gd name="connsiteY6" fmla="*/ 27832 h 1300035"/>
              <a:gd name="connsiteX7" fmla="*/ 9373388 w 12597711"/>
              <a:gd name="connsiteY7" fmla="*/ 39862 h 1300035"/>
              <a:gd name="connsiteX8" fmla="*/ 9336928 w 12597711"/>
              <a:gd name="connsiteY8" fmla="*/ 54034 h 1300035"/>
              <a:gd name="connsiteX9" fmla="*/ 9301182 w 12597711"/>
              <a:gd name="connsiteY9" fmla="*/ 70142 h 1300035"/>
              <a:gd name="connsiteX10" fmla="*/ 9266458 w 12597711"/>
              <a:gd name="connsiteY10" fmla="*/ 88289 h 1300035"/>
              <a:gd name="connsiteX11" fmla="*/ 9232653 w 12597711"/>
              <a:gd name="connsiteY11" fmla="*/ 108373 h 1300035"/>
              <a:gd name="connsiteX12" fmla="*/ 9199971 w 12597711"/>
              <a:gd name="connsiteY12" fmla="*/ 130394 h 1300035"/>
              <a:gd name="connsiteX13" fmla="*/ 9168516 w 12597711"/>
              <a:gd name="connsiteY13" fmla="*/ 154352 h 1300035"/>
              <a:gd name="connsiteX14" fmla="*/ 9138285 w 12597711"/>
              <a:gd name="connsiteY14" fmla="*/ 180044 h 1300035"/>
              <a:gd name="connsiteX15" fmla="*/ 9109484 w 12597711"/>
              <a:gd name="connsiteY15" fmla="*/ 207672 h 1300035"/>
              <a:gd name="connsiteX16" fmla="*/ 8681356 w 12597711"/>
              <a:gd name="connsiteY16" fmla="*/ 646159 h 1300035"/>
              <a:gd name="connsiteX17" fmla="*/ 8652555 w 12597711"/>
              <a:gd name="connsiteY17" fmla="*/ 673788 h 1300035"/>
              <a:gd name="connsiteX18" fmla="*/ 8622325 w 12597711"/>
              <a:gd name="connsiteY18" fmla="*/ 699581 h 1300035"/>
              <a:gd name="connsiteX19" fmla="*/ 8590869 w 12597711"/>
              <a:gd name="connsiteY19" fmla="*/ 723437 h 1300035"/>
              <a:gd name="connsiteX20" fmla="*/ 8558187 w 12597711"/>
              <a:gd name="connsiteY20" fmla="*/ 745458 h 1300035"/>
              <a:gd name="connsiteX21" fmla="*/ 8524382 w 12597711"/>
              <a:gd name="connsiteY21" fmla="*/ 765645 h 1300035"/>
              <a:gd name="connsiteX22" fmla="*/ 8489658 w 12597711"/>
              <a:gd name="connsiteY22" fmla="*/ 783792 h 1300035"/>
              <a:gd name="connsiteX23" fmla="*/ 8453913 w 12597711"/>
              <a:gd name="connsiteY23" fmla="*/ 799900 h 1300035"/>
              <a:gd name="connsiteX24" fmla="*/ 8417350 w 12597711"/>
              <a:gd name="connsiteY24" fmla="*/ 813969 h 1300035"/>
              <a:gd name="connsiteX25" fmla="*/ 8380073 w 12597711"/>
              <a:gd name="connsiteY25" fmla="*/ 825999 h 1300035"/>
              <a:gd name="connsiteX26" fmla="*/ 8342080 w 12597711"/>
              <a:gd name="connsiteY26" fmla="*/ 835990 h 1300035"/>
              <a:gd name="connsiteX27" fmla="*/ 8303578 w 12597711"/>
              <a:gd name="connsiteY27" fmla="*/ 843738 h 1300035"/>
              <a:gd name="connsiteX28" fmla="*/ 8264564 w 12597711"/>
              <a:gd name="connsiteY28" fmla="*/ 849345 h 1300035"/>
              <a:gd name="connsiteX29" fmla="*/ 8225142 w 12597711"/>
              <a:gd name="connsiteY29" fmla="*/ 852710 h 1300035"/>
              <a:gd name="connsiteX30" fmla="*/ 8185311 w 12597711"/>
              <a:gd name="connsiteY30" fmla="*/ 853831 h 1300035"/>
              <a:gd name="connsiteX31" fmla="*/ 18288 w 12597711"/>
              <a:gd name="connsiteY31" fmla="*/ 872119 h 1300035"/>
              <a:gd name="connsiteX32" fmla="*/ 0 w 12597711"/>
              <a:gd name="connsiteY32" fmla="*/ 1290891 h 1300035"/>
              <a:gd name="connsiteX33" fmla="*/ 12588567 w 12597711"/>
              <a:gd name="connsiteY33" fmla="*/ 1300035 h 1300035"/>
              <a:gd name="connsiteX34" fmla="*/ 12597711 w 12597711"/>
              <a:gd name="connsiteY34" fmla="*/ 0 h 1300035"/>
              <a:gd name="connsiteX0" fmla="*/ 12597711 w 12597711"/>
              <a:gd name="connsiteY0" fmla="*/ 0 h 1300035"/>
              <a:gd name="connsiteX1" fmla="*/ 9605530 w 12597711"/>
              <a:gd name="connsiteY1" fmla="*/ 0 h 1300035"/>
              <a:gd name="connsiteX2" fmla="*/ 9565699 w 12597711"/>
              <a:gd name="connsiteY2" fmla="*/ 1121 h 1300035"/>
              <a:gd name="connsiteX3" fmla="*/ 9526277 w 12597711"/>
              <a:gd name="connsiteY3" fmla="*/ 4486 h 1300035"/>
              <a:gd name="connsiteX4" fmla="*/ 9487263 w 12597711"/>
              <a:gd name="connsiteY4" fmla="*/ 10093 h 1300035"/>
              <a:gd name="connsiteX5" fmla="*/ 9448658 w 12597711"/>
              <a:gd name="connsiteY5" fmla="*/ 17943 h 1300035"/>
              <a:gd name="connsiteX6" fmla="*/ 9410768 w 12597711"/>
              <a:gd name="connsiteY6" fmla="*/ 27832 h 1300035"/>
              <a:gd name="connsiteX7" fmla="*/ 9373388 w 12597711"/>
              <a:gd name="connsiteY7" fmla="*/ 39862 h 1300035"/>
              <a:gd name="connsiteX8" fmla="*/ 9336928 w 12597711"/>
              <a:gd name="connsiteY8" fmla="*/ 54034 h 1300035"/>
              <a:gd name="connsiteX9" fmla="*/ 9301182 w 12597711"/>
              <a:gd name="connsiteY9" fmla="*/ 70142 h 1300035"/>
              <a:gd name="connsiteX10" fmla="*/ 9266458 w 12597711"/>
              <a:gd name="connsiteY10" fmla="*/ 88289 h 1300035"/>
              <a:gd name="connsiteX11" fmla="*/ 9232653 w 12597711"/>
              <a:gd name="connsiteY11" fmla="*/ 108373 h 1300035"/>
              <a:gd name="connsiteX12" fmla="*/ 9199971 w 12597711"/>
              <a:gd name="connsiteY12" fmla="*/ 130394 h 1300035"/>
              <a:gd name="connsiteX13" fmla="*/ 9168516 w 12597711"/>
              <a:gd name="connsiteY13" fmla="*/ 154352 h 1300035"/>
              <a:gd name="connsiteX14" fmla="*/ 9138285 w 12597711"/>
              <a:gd name="connsiteY14" fmla="*/ 180044 h 1300035"/>
              <a:gd name="connsiteX15" fmla="*/ 9109484 w 12597711"/>
              <a:gd name="connsiteY15" fmla="*/ 207672 h 1300035"/>
              <a:gd name="connsiteX16" fmla="*/ 8681356 w 12597711"/>
              <a:gd name="connsiteY16" fmla="*/ 646159 h 1300035"/>
              <a:gd name="connsiteX17" fmla="*/ 8652555 w 12597711"/>
              <a:gd name="connsiteY17" fmla="*/ 673788 h 1300035"/>
              <a:gd name="connsiteX18" fmla="*/ 8622325 w 12597711"/>
              <a:gd name="connsiteY18" fmla="*/ 699581 h 1300035"/>
              <a:gd name="connsiteX19" fmla="*/ 8590869 w 12597711"/>
              <a:gd name="connsiteY19" fmla="*/ 723437 h 1300035"/>
              <a:gd name="connsiteX20" fmla="*/ 8558187 w 12597711"/>
              <a:gd name="connsiteY20" fmla="*/ 745458 h 1300035"/>
              <a:gd name="connsiteX21" fmla="*/ 8524382 w 12597711"/>
              <a:gd name="connsiteY21" fmla="*/ 765645 h 1300035"/>
              <a:gd name="connsiteX22" fmla="*/ 8489658 w 12597711"/>
              <a:gd name="connsiteY22" fmla="*/ 783792 h 1300035"/>
              <a:gd name="connsiteX23" fmla="*/ 8453913 w 12597711"/>
              <a:gd name="connsiteY23" fmla="*/ 799900 h 1300035"/>
              <a:gd name="connsiteX24" fmla="*/ 8417350 w 12597711"/>
              <a:gd name="connsiteY24" fmla="*/ 813969 h 1300035"/>
              <a:gd name="connsiteX25" fmla="*/ 8380073 w 12597711"/>
              <a:gd name="connsiteY25" fmla="*/ 825999 h 1300035"/>
              <a:gd name="connsiteX26" fmla="*/ 8342080 w 12597711"/>
              <a:gd name="connsiteY26" fmla="*/ 835990 h 1300035"/>
              <a:gd name="connsiteX27" fmla="*/ 8303578 w 12597711"/>
              <a:gd name="connsiteY27" fmla="*/ 843738 h 1300035"/>
              <a:gd name="connsiteX28" fmla="*/ 8264564 w 12597711"/>
              <a:gd name="connsiteY28" fmla="*/ 849345 h 1300035"/>
              <a:gd name="connsiteX29" fmla="*/ 8225142 w 12597711"/>
              <a:gd name="connsiteY29" fmla="*/ 852710 h 1300035"/>
              <a:gd name="connsiteX30" fmla="*/ 8185311 w 12597711"/>
              <a:gd name="connsiteY30" fmla="*/ 853831 h 1300035"/>
              <a:gd name="connsiteX31" fmla="*/ 241312 w 12597711"/>
              <a:gd name="connsiteY31" fmla="*/ 877694 h 1300035"/>
              <a:gd name="connsiteX32" fmla="*/ 0 w 12597711"/>
              <a:gd name="connsiteY32" fmla="*/ 1290891 h 1300035"/>
              <a:gd name="connsiteX33" fmla="*/ 12588567 w 12597711"/>
              <a:gd name="connsiteY33" fmla="*/ 1300035 h 1300035"/>
              <a:gd name="connsiteX34" fmla="*/ 12597711 w 12597711"/>
              <a:gd name="connsiteY34" fmla="*/ 0 h 1300035"/>
              <a:gd name="connsiteX0" fmla="*/ 12374686 w 12374686"/>
              <a:gd name="connsiteY0" fmla="*/ 0 h 1300035"/>
              <a:gd name="connsiteX1" fmla="*/ 9382505 w 12374686"/>
              <a:gd name="connsiteY1" fmla="*/ 0 h 1300035"/>
              <a:gd name="connsiteX2" fmla="*/ 9342674 w 12374686"/>
              <a:gd name="connsiteY2" fmla="*/ 1121 h 1300035"/>
              <a:gd name="connsiteX3" fmla="*/ 9303252 w 12374686"/>
              <a:gd name="connsiteY3" fmla="*/ 4486 h 1300035"/>
              <a:gd name="connsiteX4" fmla="*/ 9264238 w 12374686"/>
              <a:gd name="connsiteY4" fmla="*/ 10093 h 1300035"/>
              <a:gd name="connsiteX5" fmla="*/ 9225633 w 12374686"/>
              <a:gd name="connsiteY5" fmla="*/ 17943 h 1300035"/>
              <a:gd name="connsiteX6" fmla="*/ 9187743 w 12374686"/>
              <a:gd name="connsiteY6" fmla="*/ 27832 h 1300035"/>
              <a:gd name="connsiteX7" fmla="*/ 9150363 w 12374686"/>
              <a:gd name="connsiteY7" fmla="*/ 39862 h 1300035"/>
              <a:gd name="connsiteX8" fmla="*/ 9113903 w 12374686"/>
              <a:gd name="connsiteY8" fmla="*/ 54034 h 1300035"/>
              <a:gd name="connsiteX9" fmla="*/ 9078157 w 12374686"/>
              <a:gd name="connsiteY9" fmla="*/ 70142 h 1300035"/>
              <a:gd name="connsiteX10" fmla="*/ 9043433 w 12374686"/>
              <a:gd name="connsiteY10" fmla="*/ 88289 h 1300035"/>
              <a:gd name="connsiteX11" fmla="*/ 9009628 w 12374686"/>
              <a:gd name="connsiteY11" fmla="*/ 108373 h 1300035"/>
              <a:gd name="connsiteX12" fmla="*/ 8976946 w 12374686"/>
              <a:gd name="connsiteY12" fmla="*/ 130394 h 1300035"/>
              <a:gd name="connsiteX13" fmla="*/ 8945491 w 12374686"/>
              <a:gd name="connsiteY13" fmla="*/ 154352 h 1300035"/>
              <a:gd name="connsiteX14" fmla="*/ 8915260 w 12374686"/>
              <a:gd name="connsiteY14" fmla="*/ 180044 h 1300035"/>
              <a:gd name="connsiteX15" fmla="*/ 8886459 w 12374686"/>
              <a:gd name="connsiteY15" fmla="*/ 207672 h 1300035"/>
              <a:gd name="connsiteX16" fmla="*/ 8458331 w 12374686"/>
              <a:gd name="connsiteY16" fmla="*/ 646159 h 1300035"/>
              <a:gd name="connsiteX17" fmla="*/ 8429530 w 12374686"/>
              <a:gd name="connsiteY17" fmla="*/ 673788 h 1300035"/>
              <a:gd name="connsiteX18" fmla="*/ 8399300 w 12374686"/>
              <a:gd name="connsiteY18" fmla="*/ 699581 h 1300035"/>
              <a:gd name="connsiteX19" fmla="*/ 8367844 w 12374686"/>
              <a:gd name="connsiteY19" fmla="*/ 723437 h 1300035"/>
              <a:gd name="connsiteX20" fmla="*/ 8335162 w 12374686"/>
              <a:gd name="connsiteY20" fmla="*/ 745458 h 1300035"/>
              <a:gd name="connsiteX21" fmla="*/ 8301357 w 12374686"/>
              <a:gd name="connsiteY21" fmla="*/ 765645 h 1300035"/>
              <a:gd name="connsiteX22" fmla="*/ 8266633 w 12374686"/>
              <a:gd name="connsiteY22" fmla="*/ 783792 h 1300035"/>
              <a:gd name="connsiteX23" fmla="*/ 8230888 w 12374686"/>
              <a:gd name="connsiteY23" fmla="*/ 799900 h 1300035"/>
              <a:gd name="connsiteX24" fmla="*/ 8194325 w 12374686"/>
              <a:gd name="connsiteY24" fmla="*/ 813969 h 1300035"/>
              <a:gd name="connsiteX25" fmla="*/ 8157048 w 12374686"/>
              <a:gd name="connsiteY25" fmla="*/ 825999 h 1300035"/>
              <a:gd name="connsiteX26" fmla="*/ 8119055 w 12374686"/>
              <a:gd name="connsiteY26" fmla="*/ 835990 h 1300035"/>
              <a:gd name="connsiteX27" fmla="*/ 8080553 w 12374686"/>
              <a:gd name="connsiteY27" fmla="*/ 843738 h 1300035"/>
              <a:gd name="connsiteX28" fmla="*/ 8041539 w 12374686"/>
              <a:gd name="connsiteY28" fmla="*/ 849345 h 1300035"/>
              <a:gd name="connsiteX29" fmla="*/ 8002117 w 12374686"/>
              <a:gd name="connsiteY29" fmla="*/ 852710 h 1300035"/>
              <a:gd name="connsiteX30" fmla="*/ 7962286 w 12374686"/>
              <a:gd name="connsiteY30" fmla="*/ 853831 h 1300035"/>
              <a:gd name="connsiteX31" fmla="*/ 18287 w 12374686"/>
              <a:gd name="connsiteY31" fmla="*/ 877694 h 1300035"/>
              <a:gd name="connsiteX32" fmla="*/ 0 w 12374686"/>
              <a:gd name="connsiteY32" fmla="*/ 1296467 h 1300035"/>
              <a:gd name="connsiteX33" fmla="*/ 12365542 w 12374686"/>
              <a:gd name="connsiteY33" fmla="*/ 1300035 h 1300035"/>
              <a:gd name="connsiteX34" fmla="*/ 12374686 w 12374686"/>
              <a:gd name="connsiteY34" fmla="*/ 0 h 1300035"/>
              <a:gd name="connsiteX0" fmla="*/ 12235296 w 12365542"/>
              <a:gd name="connsiteY0" fmla="*/ 0 h 1300035"/>
              <a:gd name="connsiteX1" fmla="*/ 9382505 w 12365542"/>
              <a:gd name="connsiteY1" fmla="*/ 0 h 1300035"/>
              <a:gd name="connsiteX2" fmla="*/ 9342674 w 12365542"/>
              <a:gd name="connsiteY2" fmla="*/ 1121 h 1300035"/>
              <a:gd name="connsiteX3" fmla="*/ 9303252 w 12365542"/>
              <a:gd name="connsiteY3" fmla="*/ 4486 h 1300035"/>
              <a:gd name="connsiteX4" fmla="*/ 9264238 w 12365542"/>
              <a:gd name="connsiteY4" fmla="*/ 10093 h 1300035"/>
              <a:gd name="connsiteX5" fmla="*/ 9225633 w 12365542"/>
              <a:gd name="connsiteY5" fmla="*/ 17943 h 1300035"/>
              <a:gd name="connsiteX6" fmla="*/ 9187743 w 12365542"/>
              <a:gd name="connsiteY6" fmla="*/ 27832 h 1300035"/>
              <a:gd name="connsiteX7" fmla="*/ 9150363 w 12365542"/>
              <a:gd name="connsiteY7" fmla="*/ 39862 h 1300035"/>
              <a:gd name="connsiteX8" fmla="*/ 9113903 w 12365542"/>
              <a:gd name="connsiteY8" fmla="*/ 54034 h 1300035"/>
              <a:gd name="connsiteX9" fmla="*/ 9078157 w 12365542"/>
              <a:gd name="connsiteY9" fmla="*/ 70142 h 1300035"/>
              <a:gd name="connsiteX10" fmla="*/ 9043433 w 12365542"/>
              <a:gd name="connsiteY10" fmla="*/ 88289 h 1300035"/>
              <a:gd name="connsiteX11" fmla="*/ 9009628 w 12365542"/>
              <a:gd name="connsiteY11" fmla="*/ 108373 h 1300035"/>
              <a:gd name="connsiteX12" fmla="*/ 8976946 w 12365542"/>
              <a:gd name="connsiteY12" fmla="*/ 130394 h 1300035"/>
              <a:gd name="connsiteX13" fmla="*/ 8945491 w 12365542"/>
              <a:gd name="connsiteY13" fmla="*/ 154352 h 1300035"/>
              <a:gd name="connsiteX14" fmla="*/ 8915260 w 12365542"/>
              <a:gd name="connsiteY14" fmla="*/ 180044 h 1300035"/>
              <a:gd name="connsiteX15" fmla="*/ 8886459 w 12365542"/>
              <a:gd name="connsiteY15" fmla="*/ 207672 h 1300035"/>
              <a:gd name="connsiteX16" fmla="*/ 8458331 w 12365542"/>
              <a:gd name="connsiteY16" fmla="*/ 646159 h 1300035"/>
              <a:gd name="connsiteX17" fmla="*/ 8429530 w 12365542"/>
              <a:gd name="connsiteY17" fmla="*/ 673788 h 1300035"/>
              <a:gd name="connsiteX18" fmla="*/ 8399300 w 12365542"/>
              <a:gd name="connsiteY18" fmla="*/ 699581 h 1300035"/>
              <a:gd name="connsiteX19" fmla="*/ 8367844 w 12365542"/>
              <a:gd name="connsiteY19" fmla="*/ 723437 h 1300035"/>
              <a:gd name="connsiteX20" fmla="*/ 8335162 w 12365542"/>
              <a:gd name="connsiteY20" fmla="*/ 745458 h 1300035"/>
              <a:gd name="connsiteX21" fmla="*/ 8301357 w 12365542"/>
              <a:gd name="connsiteY21" fmla="*/ 765645 h 1300035"/>
              <a:gd name="connsiteX22" fmla="*/ 8266633 w 12365542"/>
              <a:gd name="connsiteY22" fmla="*/ 783792 h 1300035"/>
              <a:gd name="connsiteX23" fmla="*/ 8230888 w 12365542"/>
              <a:gd name="connsiteY23" fmla="*/ 799900 h 1300035"/>
              <a:gd name="connsiteX24" fmla="*/ 8194325 w 12365542"/>
              <a:gd name="connsiteY24" fmla="*/ 813969 h 1300035"/>
              <a:gd name="connsiteX25" fmla="*/ 8157048 w 12365542"/>
              <a:gd name="connsiteY25" fmla="*/ 825999 h 1300035"/>
              <a:gd name="connsiteX26" fmla="*/ 8119055 w 12365542"/>
              <a:gd name="connsiteY26" fmla="*/ 835990 h 1300035"/>
              <a:gd name="connsiteX27" fmla="*/ 8080553 w 12365542"/>
              <a:gd name="connsiteY27" fmla="*/ 843738 h 1300035"/>
              <a:gd name="connsiteX28" fmla="*/ 8041539 w 12365542"/>
              <a:gd name="connsiteY28" fmla="*/ 849345 h 1300035"/>
              <a:gd name="connsiteX29" fmla="*/ 8002117 w 12365542"/>
              <a:gd name="connsiteY29" fmla="*/ 852710 h 1300035"/>
              <a:gd name="connsiteX30" fmla="*/ 7962286 w 12365542"/>
              <a:gd name="connsiteY30" fmla="*/ 853831 h 1300035"/>
              <a:gd name="connsiteX31" fmla="*/ 18287 w 12365542"/>
              <a:gd name="connsiteY31" fmla="*/ 877694 h 1300035"/>
              <a:gd name="connsiteX32" fmla="*/ 0 w 12365542"/>
              <a:gd name="connsiteY32" fmla="*/ 1296467 h 1300035"/>
              <a:gd name="connsiteX33" fmla="*/ 12365542 w 12365542"/>
              <a:gd name="connsiteY33" fmla="*/ 1300035 h 1300035"/>
              <a:gd name="connsiteX34" fmla="*/ 12235296 w 12365542"/>
              <a:gd name="connsiteY34" fmla="*/ 0 h 1300035"/>
              <a:gd name="connsiteX0" fmla="*/ 12235296 w 12254029"/>
              <a:gd name="connsiteY0" fmla="*/ 0 h 1305610"/>
              <a:gd name="connsiteX1" fmla="*/ 9382505 w 12254029"/>
              <a:gd name="connsiteY1" fmla="*/ 0 h 1305610"/>
              <a:gd name="connsiteX2" fmla="*/ 9342674 w 12254029"/>
              <a:gd name="connsiteY2" fmla="*/ 1121 h 1305610"/>
              <a:gd name="connsiteX3" fmla="*/ 9303252 w 12254029"/>
              <a:gd name="connsiteY3" fmla="*/ 4486 h 1305610"/>
              <a:gd name="connsiteX4" fmla="*/ 9264238 w 12254029"/>
              <a:gd name="connsiteY4" fmla="*/ 10093 h 1305610"/>
              <a:gd name="connsiteX5" fmla="*/ 9225633 w 12254029"/>
              <a:gd name="connsiteY5" fmla="*/ 17943 h 1305610"/>
              <a:gd name="connsiteX6" fmla="*/ 9187743 w 12254029"/>
              <a:gd name="connsiteY6" fmla="*/ 27832 h 1305610"/>
              <a:gd name="connsiteX7" fmla="*/ 9150363 w 12254029"/>
              <a:gd name="connsiteY7" fmla="*/ 39862 h 1305610"/>
              <a:gd name="connsiteX8" fmla="*/ 9113903 w 12254029"/>
              <a:gd name="connsiteY8" fmla="*/ 54034 h 1305610"/>
              <a:gd name="connsiteX9" fmla="*/ 9078157 w 12254029"/>
              <a:gd name="connsiteY9" fmla="*/ 70142 h 1305610"/>
              <a:gd name="connsiteX10" fmla="*/ 9043433 w 12254029"/>
              <a:gd name="connsiteY10" fmla="*/ 88289 h 1305610"/>
              <a:gd name="connsiteX11" fmla="*/ 9009628 w 12254029"/>
              <a:gd name="connsiteY11" fmla="*/ 108373 h 1305610"/>
              <a:gd name="connsiteX12" fmla="*/ 8976946 w 12254029"/>
              <a:gd name="connsiteY12" fmla="*/ 130394 h 1305610"/>
              <a:gd name="connsiteX13" fmla="*/ 8945491 w 12254029"/>
              <a:gd name="connsiteY13" fmla="*/ 154352 h 1305610"/>
              <a:gd name="connsiteX14" fmla="*/ 8915260 w 12254029"/>
              <a:gd name="connsiteY14" fmla="*/ 180044 h 1305610"/>
              <a:gd name="connsiteX15" fmla="*/ 8886459 w 12254029"/>
              <a:gd name="connsiteY15" fmla="*/ 207672 h 1305610"/>
              <a:gd name="connsiteX16" fmla="*/ 8458331 w 12254029"/>
              <a:gd name="connsiteY16" fmla="*/ 646159 h 1305610"/>
              <a:gd name="connsiteX17" fmla="*/ 8429530 w 12254029"/>
              <a:gd name="connsiteY17" fmla="*/ 673788 h 1305610"/>
              <a:gd name="connsiteX18" fmla="*/ 8399300 w 12254029"/>
              <a:gd name="connsiteY18" fmla="*/ 699581 h 1305610"/>
              <a:gd name="connsiteX19" fmla="*/ 8367844 w 12254029"/>
              <a:gd name="connsiteY19" fmla="*/ 723437 h 1305610"/>
              <a:gd name="connsiteX20" fmla="*/ 8335162 w 12254029"/>
              <a:gd name="connsiteY20" fmla="*/ 745458 h 1305610"/>
              <a:gd name="connsiteX21" fmla="*/ 8301357 w 12254029"/>
              <a:gd name="connsiteY21" fmla="*/ 765645 h 1305610"/>
              <a:gd name="connsiteX22" fmla="*/ 8266633 w 12254029"/>
              <a:gd name="connsiteY22" fmla="*/ 783792 h 1305610"/>
              <a:gd name="connsiteX23" fmla="*/ 8230888 w 12254029"/>
              <a:gd name="connsiteY23" fmla="*/ 799900 h 1305610"/>
              <a:gd name="connsiteX24" fmla="*/ 8194325 w 12254029"/>
              <a:gd name="connsiteY24" fmla="*/ 813969 h 1305610"/>
              <a:gd name="connsiteX25" fmla="*/ 8157048 w 12254029"/>
              <a:gd name="connsiteY25" fmla="*/ 825999 h 1305610"/>
              <a:gd name="connsiteX26" fmla="*/ 8119055 w 12254029"/>
              <a:gd name="connsiteY26" fmla="*/ 835990 h 1305610"/>
              <a:gd name="connsiteX27" fmla="*/ 8080553 w 12254029"/>
              <a:gd name="connsiteY27" fmla="*/ 843738 h 1305610"/>
              <a:gd name="connsiteX28" fmla="*/ 8041539 w 12254029"/>
              <a:gd name="connsiteY28" fmla="*/ 849345 h 1305610"/>
              <a:gd name="connsiteX29" fmla="*/ 8002117 w 12254029"/>
              <a:gd name="connsiteY29" fmla="*/ 852710 h 1305610"/>
              <a:gd name="connsiteX30" fmla="*/ 7962286 w 12254029"/>
              <a:gd name="connsiteY30" fmla="*/ 853831 h 1305610"/>
              <a:gd name="connsiteX31" fmla="*/ 18287 w 12254029"/>
              <a:gd name="connsiteY31" fmla="*/ 877694 h 1305610"/>
              <a:gd name="connsiteX32" fmla="*/ 0 w 12254029"/>
              <a:gd name="connsiteY32" fmla="*/ 1296467 h 1305610"/>
              <a:gd name="connsiteX33" fmla="*/ 12254029 w 12254029"/>
              <a:gd name="connsiteY33" fmla="*/ 1305610 h 1305610"/>
              <a:gd name="connsiteX34" fmla="*/ 12235296 w 12254029"/>
              <a:gd name="connsiteY34" fmla="*/ 0 h 130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254029" h="1305610">
                <a:moveTo>
                  <a:pt x="12235296" y="0"/>
                </a:moveTo>
                <a:lnTo>
                  <a:pt x="9382505" y="0"/>
                </a:lnTo>
                <a:lnTo>
                  <a:pt x="9342674" y="1121"/>
                </a:lnTo>
                <a:lnTo>
                  <a:pt x="9303252" y="4486"/>
                </a:lnTo>
                <a:lnTo>
                  <a:pt x="9264238" y="10093"/>
                </a:lnTo>
                <a:lnTo>
                  <a:pt x="9225633" y="17943"/>
                </a:lnTo>
                <a:lnTo>
                  <a:pt x="9187743" y="27832"/>
                </a:lnTo>
                <a:lnTo>
                  <a:pt x="9150363" y="39862"/>
                </a:lnTo>
                <a:lnTo>
                  <a:pt x="9113903" y="54034"/>
                </a:lnTo>
                <a:lnTo>
                  <a:pt x="9078157" y="70142"/>
                </a:lnTo>
                <a:lnTo>
                  <a:pt x="9043433" y="88289"/>
                </a:lnTo>
                <a:lnTo>
                  <a:pt x="9009628" y="108373"/>
                </a:lnTo>
                <a:lnTo>
                  <a:pt x="8976946" y="130394"/>
                </a:lnTo>
                <a:lnTo>
                  <a:pt x="8945491" y="154352"/>
                </a:lnTo>
                <a:lnTo>
                  <a:pt x="8915260" y="180044"/>
                </a:lnTo>
                <a:lnTo>
                  <a:pt x="8886459" y="207672"/>
                </a:lnTo>
                <a:lnTo>
                  <a:pt x="8458331" y="646159"/>
                </a:lnTo>
                <a:lnTo>
                  <a:pt x="8429530" y="673788"/>
                </a:lnTo>
                <a:lnTo>
                  <a:pt x="8399300" y="699581"/>
                </a:lnTo>
                <a:lnTo>
                  <a:pt x="8367844" y="723437"/>
                </a:lnTo>
                <a:lnTo>
                  <a:pt x="8335162" y="745458"/>
                </a:lnTo>
                <a:lnTo>
                  <a:pt x="8301357" y="765645"/>
                </a:lnTo>
                <a:lnTo>
                  <a:pt x="8266633" y="783792"/>
                </a:lnTo>
                <a:lnTo>
                  <a:pt x="8230888" y="799900"/>
                </a:lnTo>
                <a:lnTo>
                  <a:pt x="8194325" y="813969"/>
                </a:lnTo>
                <a:lnTo>
                  <a:pt x="8157048" y="825999"/>
                </a:lnTo>
                <a:lnTo>
                  <a:pt x="8119055" y="835990"/>
                </a:lnTo>
                <a:lnTo>
                  <a:pt x="8080553" y="843738"/>
                </a:lnTo>
                <a:lnTo>
                  <a:pt x="8041539" y="849345"/>
                </a:lnTo>
                <a:lnTo>
                  <a:pt x="8002117" y="852710"/>
                </a:lnTo>
                <a:lnTo>
                  <a:pt x="7962286" y="853831"/>
                </a:lnTo>
                <a:lnTo>
                  <a:pt x="18287" y="877694"/>
                </a:lnTo>
                <a:lnTo>
                  <a:pt x="0" y="1296467"/>
                </a:lnTo>
                <a:lnTo>
                  <a:pt x="12254029" y="1305610"/>
                </a:lnTo>
                <a:lnTo>
                  <a:pt x="12235296" y="0"/>
                </a:lnTo>
                <a:close/>
              </a:path>
            </a:pathLst>
          </a:custGeom>
          <a:solidFill>
            <a:srgbClr val="FFBF22"/>
          </a:solidFill>
          <a:ln w="10208"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6" name="Graphic 8">
            <a:extLst>
              <a:ext uri="{FF2B5EF4-FFF2-40B4-BE49-F238E27FC236}">
                <a16:creationId xmlns:a16="http://schemas.microsoft.com/office/drawing/2014/main" id="{F5FC7C43-FB62-3441-A41A-4AC9788BD9EC}"/>
              </a:ext>
            </a:extLst>
          </p:cNvPr>
          <p:cNvSpPr/>
          <p:nvPr/>
        </p:nvSpPr>
        <p:spPr>
          <a:xfrm>
            <a:off x="-25972"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763ACC72-1398-854C-9BC7-40C2345C35C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368899" y="6398519"/>
            <a:ext cx="1451230" cy="213867"/>
          </a:xfrm>
          <a:prstGeom prst="rect">
            <a:avLst/>
          </a:prstGeom>
        </p:spPr>
      </p:pic>
    </p:spTree>
    <p:extLst>
      <p:ext uri="{BB962C8B-B14F-4D97-AF65-F5344CB8AC3E}">
        <p14:creationId xmlns:p14="http://schemas.microsoft.com/office/powerpoint/2010/main" val="3094168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77259" y="264191"/>
            <a:ext cx="11521280" cy="1344149"/>
          </a:xfrm>
        </p:spPr>
        <p:txBody>
          <a:bodyPr/>
          <a:lstStyle/>
          <a:p>
            <a:r>
              <a:rPr lang="en-GB" altLang="en-US" sz="2800" b="1">
                <a:solidFill>
                  <a:srgbClr val="FFC000"/>
                </a:solidFill>
                <a:latin typeface="Arial" panose="020B0604020202020204" pitchFamily="34" charset="0"/>
                <a:cs typeface="Arial" panose="020B0604020202020204" pitchFamily="34" charset="0"/>
              </a:rPr>
              <a:t>Code Administrator Consultation Responses</a:t>
            </a:r>
            <a:endParaRPr lang="en-GB" altLang="en-US" b="1">
              <a:solidFill>
                <a:srgbClr val="FFC000"/>
              </a:solidFill>
            </a:endParaRPr>
          </a:p>
        </p:txBody>
      </p:sp>
      <p:sp>
        <p:nvSpPr>
          <p:cNvPr id="5" name="Rectangle 4">
            <a:extLst>
              <a:ext uri="{FF2B5EF4-FFF2-40B4-BE49-F238E27FC236}">
                <a16:creationId xmlns:a16="http://schemas.microsoft.com/office/drawing/2014/main" id="{BC581F01-1F66-4809-8884-8348CEBBE372}"/>
              </a:ext>
            </a:extLst>
          </p:cNvPr>
          <p:cNvSpPr/>
          <p:nvPr/>
        </p:nvSpPr>
        <p:spPr>
          <a:xfrm>
            <a:off x="393461" y="675525"/>
            <a:ext cx="11232545" cy="5098552"/>
          </a:xfrm>
          <a:prstGeom prst="rect">
            <a:avLst/>
          </a:prstGeom>
          <a:solidFill>
            <a:schemeClr val="bg1"/>
          </a:solidFill>
          <a:ln>
            <a:noFill/>
          </a:ln>
        </p:spPr>
        <p:txBody>
          <a:bodyPr wrap="square" lIns="0" tIns="0" rIns="0" bIns="0" rtlCol="0" anchor="t" anchorCtr="0">
            <a:no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GB" sz="1800" b="1" i="0" u="none" strike="noStrike" kern="120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rPr>
              <a:t>Summary of </a:t>
            </a:r>
            <a:r>
              <a:rPr kumimoji="0" lang="en-GB" altLang="en-US" sz="18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Code Administrator Consultation Responses </a:t>
            </a:r>
            <a:r>
              <a:rPr kumimoji="0" lang="en-GB" sz="1800" b="1" i="0" u="none" strike="noStrike" kern="120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rPr>
              <a:t>: </a:t>
            </a:r>
          </a:p>
          <a:p>
            <a:pPr marL="285750" marR="0" lvl="0" indent="-28575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mn-ea"/>
                <a:cs typeface="Times New Roman" panose="02020603050405020304" pitchFamily="18" charset="0"/>
              </a:rPr>
              <a:t>Code Administrator Consultation was run from </a:t>
            </a:r>
            <a:r>
              <a:rPr lang="en-GB">
                <a:solidFill>
                  <a:srgbClr val="000000"/>
                </a:solidFill>
                <a:latin typeface="Arial" panose="020B0604020202020204" pitchFamily="34" charset="0"/>
                <a:cs typeface="Times New Roman" panose="02020603050405020304" pitchFamily="18" charset="0"/>
              </a:rPr>
              <a:t>28 April 2022</a:t>
            </a: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mn-ea"/>
                <a:cs typeface="Times New Roman" panose="02020603050405020304" pitchFamily="18" charset="0"/>
              </a:rPr>
              <a:t> to </a:t>
            </a:r>
            <a:r>
              <a:rPr lang="en-GB">
                <a:solidFill>
                  <a:srgbClr val="000000"/>
                </a:solidFill>
                <a:latin typeface="Arial" panose="020B0604020202020204" pitchFamily="34" charset="0"/>
                <a:cs typeface="Times New Roman" panose="02020603050405020304" pitchFamily="18" charset="0"/>
              </a:rPr>
              <a:t>20 May 2022</a:t>
            </a: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mn-ea"/>
                <a:cs typeface="Times New Roman" panose="02020603050405020304" pitchFamily="18" charset="0"/>
              </a:rPr>
              <a:t> and received </a:t>
            </a:r>
            <a:r>
              <a:rPr lang="en-GB" b="1">
                <a:solidFill>
                  <a:srgbClr val="000000"/>
                </a:solidFill>
                <a:latin typeface="Arial" panose="020B0604020202020204" pitchFamily="34" charset="0"/>
                <a:cs typeface="Times New Roman" panose="02020603050405020304" pitchFamily="18" charset="0"/>
              </a:rPr>
              <a:t>2</a:t>
            </a:r>
            <a:r>
              <a:rPr kumimoji="0" lang="en-GB" sz="1800" b="1" i="0" u="none" strike="noStrike" kern="1200" cap="none" spc="0" normalizeH="0" baseline="0" noProof="0">
                <a:ln>
                  <a:noFill/>
                </a:ln>
                <a:solidFill>
                  <a:srgbClr val="000000"/>
                </a:solidFill>
                <a:effectLst/>
                <a:uLnTx/>
                <a:uFillTx/>
                <a:latin typeface="Arial" panose="020B0604020202020204" pitchFamily="34" charset="0"/>
                <a:ea typeface="+mn-ea"/>
                <a:cs typeface="Times New Roman" panose="02020603050405020304" pitchFamily="18" charset="0"/>
              </a:rPr>
              <a:t> </a:t>
            </a: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mn-ea"/>
                <a:cs typeface="Times New Roman" panose="02020603050405020304" pitchFamily="18" charset="0"/>
              </a:rPr>
              <a:t>responses. Key points were:</a:t>
            </a:r>
          </a:p>
          <a:p>
            <a:pPr marL="285750" marR="0" lvl="0" indent="-28575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National Grid ESO, supports the implementation approach. This proposal promotes efficiency by mitigating the need for having to apply for multiple ‘Statement of Works Request’ for smaller connections.</a:t>
            </a:r>
          </a:p>
          <a:p>
            <a:pPr marL="285750" marR="0" lvl="0" indent="-28575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GB">
                <a:solidFill>
                  <a:srgbClr val="000000"/>
                </a:solidFill>
                <a:latin typeface="Arial" panose="020B0604020202020204" pitchFamily="34" charset="0"/>
                <a:cs typeface="Arial" panose="020B0604020202020204" pitchFamily="34" charset="0"/>
              </a:rPr>
              <a:t>The </a:t>
            </a: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STCP18-4 summary currently describes the process of how TO(s) respond to the NGESO request for Statement of Works as a result of a User applying to NGESO for a Request for a Statement of Works. </a:t>
            </a:r>
            <a:r>
              <a:rPr lang="en-GB">
                <a:solidFill>
                  <a:srgbClr val="000000"/>
                </a:solidFill>
                <a:latin typeface="Arial" panose="020B0604020202020204" pitchFamily="34" charset="0"/>
                <a:cs typeface="Arial" panose="020B0604020202020204" pitchFamily="34" charset="0"/>
              </a:rPr>
              <a:t>Once CM080 is approved, it will be necessary to establish and describe a similar process for Transmission Impact Assessments which works in a similar way.</a:t>
            </a:r>
            <a:endParaRPr kumimoji="0" lang="en-GB" sz="1800" b="0" i="0" u="none" strike="noStrike" kern="1200" cap="none" spc="0" normalizeH="0" baseline="0" noProof="0">
              <a:ln>
                <a:noFill/>
              </a:ln>
              <a:solidFill>
                <a:srgbClr val="000000"/>
              </a:solidFill>
              <a:effectLst/>
              <a:highlight>
                <a:srgbClr val="FFFF00"/>
              </a:highlight>
              <a:uLnTx/>
              <a:uFillTx/>
              <a:latin typeface="Arial" panose="020B0604020202020204" pitchFamily="34" charset="0"/>
              <a:ea typeface="+mn-ea"/>
              <a:cs typeface="Arial" panose="020B0604020202020204" pitchFamily="34" charset="0"/>
            </a:endParaRPr>
          </a:p>
          <a:p>
            <a:pPr marL="171450" marR="0" lvl="0" indent="-1714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NGET, does not support the proposed implementation approach. </a:t>
            </a:r>
            <a:r>
              <a:rPr lang="en-GB">
                <a:solidFill>
                  <a:srgbClr val="000000"/>
                </a:solidFill>
                <a:latin typeface="Arial" panose="020B0604020202020204" pitchFamily="34" charset="0"/>
                <a:cs typeface="Arial" panose="020B0604020202020204" pitchFamily="34" charset="0"/>
              </a:rPr>
              <a:t>The</a:t>
            </a:r>
            <a:r>
              <a:rPr kumimoji="0" lang="en-GB"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 changes to STCP18-4 have not been concluded so it is not appropriate to set out timings of the implementation. Also, CM080 (only has changes made to section D, has being consulted upon) has no content to indicate the likely impact of the proposal on TOs. </a:t>
            </a:r>
          </a:p>
          <a:p>
            <a:pPr marL="171450" marR="0" lvl="0" indent="-1714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000000"/>
                </a:solidFill>
                <a:effectLst/>
                <a:uLnTx/>
                <a:uFillTx/>
                <a:latin typeface="Helvetica Neue Condensed" panose="02000503000000020004"/>
                <a:ea typeface="+mn-ea"/>
                <a:cs typeface="+mn-cs"/>
              </a:rPr>
              <a:t>No legal text issues identified but a suggestion was made </a:t>
            </a:r>
            <a:r>
              <a:rPr lang="en-GB">
                <a:solidFill>
                  <a:srgbClr val="000000"/>
                </a:solidFill>
                <a:latin typeface="Helvetica Neue Condensed" panose="02000503000000020004"/>
              </a:rPr>
              <a:t>to</a:t>
            </a:r>
            <a:r>
              <a:rPr kumimoji="0" lang="en-GB" sz="1800" b="0" i="0" u="none" strike="noStrike" kern="1200" cap="none" spc="0" normalizeH="0" baseline="0" noProof="0">
                <a:ln>
                  <a:noFill/>
                </a:ln>
                <a:solidFill>
                  <a:srgbClr val="000000"/>
                </a:solidFill>
                <a:effectLst/>
                <a:uLnTx/>
                <a:uFillTx/>
                <a:latin typeface="Helvetica Neue Condensed" panose="02000503000000020004"/>
                <a:ea typeface="+mn-ea"/>
                <a:cs typeface="+mn-cs"/>
              </a:rPr>
              <a:t> remove </a:t>
            </a:r>
            <a:r>
              <a:rPr lang="en-GB" sz="1800">
                <a:solidFill>
                  <a:srgbClr val="000000"/>
                </a:solidFill>
                <a:effectLst/>
                <a:latin typeface="Arial" panose="020B0604020202020204" pitchFamily="34" charset="0"/>
                <a:ea typeface="Arial" panose="020B0604020202020204" pitchFamily="34" charset="0"/>
              </a:rPr>
              <a:t>Legal Text in 4.3.2 (MVA) and 4.3.3 (MVAr) as this was superfluous.</a:t>
            </a:r>
            <a:endParaRPr kumimoji="0" lang="en-GB" sz="1800" b="0" i="0" u="none" strike="noStrike" kern="1200" cap="none" spc="0" normalizeH="0" baseline="0" noProof="0">
              <a:ln>
                <a:noFill/>
              </a:ln>
              <a:solidFill>
                <a:srgbClr val="000000"/>
              </a:solidFill>
              <a:effectLst/>
              <a:highlight>
                <a:srgbClr val="FFFF00"/>
              </a:highlight>
              <a:uLnTx/>
              <a:uFillTx/>
              <a:latin typeface="Helvetica Neue Condensed" panose="02000503000000020004"/>
              <a:ea typeface="+mn-ea"/>
              <a:cs typeface="+mn-cs"/>
            </a:endParaRPr>
          </a:p>
          <a:p>
            <a:pPr marL="742950" marR="0" lvl="1" indent="-28575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800" b="0" i="0" u="none" strike="noStrike" kern="1200" cap="none" spc="0" normalizeH="0" baseline="0" noProof="0">
              <a:ln>
                <a:noFill/>
              </a:ln>
              <a:solidFill>
                <a:srgbClr val="000000"/>
              </a:solidFill>
              <a:effectLst/>
              <a:uLnTx/>
              <a:uFillTx/>
              <a:latin typeface="Arial" panose="020B0604020202020204" pitchFamily="34" charset="0"/>
              <a:ea typeface="+mn-ea"/>
              <a:cs typeface="Times New Roman" panose="02020603050405020304" pitchFamily="18" charset="0"/>
            </a:endParaRPr>
          </a:p>
        </p:txBody>
      </p:sp>
    </p:spTree>
    <p:extLst>
      <p:ext uri="{BB962C8B-B14F-4D97-AF65-F5344CB8AC3E}">
        <p14:creationId xmlns:p14="http://schemas.microsoft.com/office/powerpoint/2010/main" val="14411157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517665" y="341293"/>
            <a:ext cx="11327999" cy="393955"/>
          </a:xfrm>
        </p:spPr>
        <p:txBody>
          <a:bodyPr/>
          <a:lstStyle/>
          <a:p>
            <a:r>
              <a:rPr lang="en-GB" altLang="en-US" sz="2800">
                <a:solidFill>
                  <a:srgbClr val="FFBF22"/>
                </a:solidFill>
                <a:latin typeface="Helvetica Neue Condensed"/>
              </a:rPr>
              <a:t>CM080</a:t>
            </a:r>
            <a:r>
              <a:rPr lang="en-GB" altLang="en-US" sz="2800">
                <a:latin typeface="Helvetica Neue Condensed"/>
              </a:rPr>
              <a:t> </a:t>
            </a:r>
            <a:r>
              <a:rPr lang="en-GB" altLang="en-US" sz="2800">
                <a:solidFill>
                  <a:schemeClr val="accent6"/>
                </a:solidFill>
              </a:rPr>
              <a:t>Next Steps (Standard Governance)</a:t>
            </a:r>
          </a:p>
        </p:txBody>
      </p:sp>
      <p:sp>
        <p:nvSpPr>
          <p:cNvPr id="28676" name="Slide Number Placeholder 3"/>
          <p:cNvSpPr>
            <a:spLocks noGrp="1"/>
          </p:cNvSpPr>
          <p:nvPr>
            <p:ph type="sldNum" sz="quarter" idx="12"/>
          </p:nvPr>
        </p:nvSpPr>
        <p:spPr>
          <a:noFill/>
        </p:spPr>
        <p:txBody>
          <a:bodyPr/>
          <a:lstStyle>
            <a:lvl1pPr eaLnBrk="0" hangingPunct="0">
              <a:defRPr sz="1600">
                <a:solidFill>
                  <a:schemeClr val="tx1"/>
                </a:solidFill>
                <a:latin typeface="Frutiger LT 45 Light" pitchFamily="34" charset="0"/>
                <a:cs typeface="Arial" charset="0"/>
              </a:defRPr>
            </a:lvl1pPr>
            <a:lvl2pPr marL="742932" indent="-285744" eaLnBrk="0" hangingPunct="0">
              <a:defRPr sz="1600">
                <a:solidFill>
                  <a:schemeClr val="tx1"/>
                </a:solidFill>
                <a:latin typeface="Frutiger LT 45 Light" pitchFamily="34" charset="0"/>
                <a:cs typeface="Arial" charset="0"/>
              </a:defRPr>
            </a:lvl2pPr>
            <a:lvl3pPr marL="1142971" indent="-228594" eaLnBrk="0" hangingPunct="0">
              <a:defRPr sz="1600">
                <a:solidFill>
                  <a:schemeClr val="tx1"/>
                </a:solidFill>
                <a:latin typeface="Frutiger LT 45 Light" pitchFamily="34" charset="0"/>
                <a:cs typeface="Arial" charset="0"/>
              </a:defRPr>
            </a:lvl3pPr>
            <a:lvl4pPr marL="1600160" indent="-228594" eaLnBrk="0" hangingPunct="0">
              <a:defRPr sz="1600">
                <a:solidFill>
                  <a:schemeClr val="tx1"/>
                </a:solidFill>
                <a:latin typeface="Frutiger LT 45 Light" pitchFamily="34" charset="0"/>
                <a:cs typeface="Arial" charset="0"/>
              </a:defRPr>
            </a:lvl4pPr>
            <a:lvl5pPr marL="2057349" indent="-228594" eaLnBrk="0" hangingPunct="0">
              <a:defRPr sz="1600">
                <a:solidFill>
                  <a:schemeClr val="tx1"/>
                </a:solidFill>
                <a:latin typeface="Frutiger LT 45 Light" pitchFamily="34" charset="0"/>
                <a:cs typeface="Arial" charset="0"/>
              </a:defRPr>
            </a:lvl5pPr>
            <a:lvl6pPr marL="2514537" indent="-228594" eaLnBrk="0" fontAlgn="base" hangingPunct="0">
              <a:spcBef>
                <a:spcPct val="0"/>
              </a:spcBef>
              <a:spcAft>
                <a:spcPct val="0"/>
              </a:spcAft>
              <a:defRPr sz="1600">
                <a:solidFill>
                  <a:schemeClr val="tx1"/>
                </a:solidFill>
                <a:latin typeface="Frutiger LT 45 Light" pitchFamily="34" charset="0"/>
                <a:cs typeface="Arial" charset="0"/>
              </a:defRPr>
            </a:lvl6pPr>
            <a:lvl7pPr marL="2971726" indent="-228594" eaLnBrk="0" fontAlgn="base" hangingPunct="0">
              <a:spcBef>
                <a:spcPct val="0"/>
              </a:spcBef>
              <a:spcAft>
                <a:spcPct val="0"/>
              </a:spcAft>
              <a:defRPr sz="1600">
                <a:solidFill>
                  <a:schemeClr val="tx1"/>
                </a:solidFill>
                <a:latin typeface="Frutiger LT 45 Light" pitchFamily="34" charset="0"/>
                <a:cs typeface="Arial" charset="0"/>
              </a:defRPr>
            </a:lvl7pPr>
            <a:lvl8pPr marL="3428914" indent="-228594" eaLnBrk="0" fontAlgn="base" hangingPunct="0">
              <a:spcBef>
                <a:spcPct val="0"/>
              </a:spcBef>
              <a:spcAft>
                <a:spcPct val="0"/>
              </a:spcAft>
              <a:defRPr sz="1600">
                <a:solidFill>
                  <a:schemeClr val="tx1"/>
                </a:solidFill>
                <a:latin typeface="Frutiger LT 45 Light" pitchFamily="34" charset="0"/>
                <a:cs typeface="Arial" charset="0"/>
              </a:defRPr>
            </a:lvl8pPr>
            <a:lvl9pPr marL="3886103" indent="-228594" eaLnBrk="0" fontAlgn="base" hangingPunct="0">
              <a:spcBef>
                <a:spcPct val="0"/>
              </a:spcBef>
              <a:spcAft>
                <a:spcPct val="0"/>
              </a:spcAft>
              <a:defRPr sz="1600">
                <a:solidFill>
                  <a:schemeClr val="tx1"/>
                </a:solidFill>
                <a:latin typeface="Frutiger LT 45 Light" pitchFamily="34" charset="0"/>
                <a:cs typeface="Arial" charset="0"/>
              </a:defRPr>
            </a:lvl9p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US" altLang="en-US" sz="1200" b="0" i="0" u="none" strike="noStrike" kern="1200" cap="none" spc="0" normalizeH="0" baseline="0" noProof="0">
                <a:ln>
                  <a:noFill/>
                </a:ln>
                <a:solidFill>
                  <a:prstClr val="white"/>
                </a:solidFill>
                <a:effectLst/>
                <a:uLnTx/>
                <a:uFillTx/>
                <a:latin typeface="Arial" charset="0"/>
                <a:ea typeface="ＭＳ Ｐゴシック" pitchFamily="34" charset="-128"/>
                <a:cs typeface="Arial" charset="0"/>
              </a:rPr>
              <a:t>1</a:t>
            </a:r>
          </a:p>
        </p:txBody>
      </p:sp>
      <p:graphicFrame>
        <p:nvGraphicFramePr>
          <p:cNvPr id="2" name="Table 1">
            <a:extLst>
              <a:ext uri="{FF2B5EF4-FFF2-40B4-BE49-F238E27FC236}">
                <a16:creationId xmlns:a16="http://schemas.microsoft.com/office/drawing/2014/main" id="{89375179-2DE7-4CE9-88B5-B9B1898783E4}"/>
              </a:ext>
            </a:extLst>
          </p:cNvPr>
          <p:cNvGraphicFramePr>
            <a:graphicFrameLocks noGrp="1"/>
          </p:cNvGraphicFramePr>
          <p:nvPr>
            <p:extLst>
              <p:ext uri="{D42A27DB-BD31-4B8C-83A1-F6EECF244321}">
                <p14:modId xmlns:p14="http://schemas.microsoft.com/office/powerpoint/2010/main" val="2476861918"/>
              </p:ext>
            </p:extLst>
          </p:nvPr>
        </p:nvGraphicFramePr>
        <p:xfrm>
          <a:off x="517665" y="761511"/>
          <a:ext cx="11542255" cy="4283532"/>
        </p:xfrm>
        <a:graphic>
          <a:graphicData uri="http://schemas.openxmlformats.org/drawingml/2006/table">
            <a:tbl>
              <a:tblPr firstRow="1" bandRow="1">
                <a:tableStyleId>{93296810-A885-4BE3-A3E7-6D5BEEA58F35}</a:tableStyleId>
              </a:tblPr>
              <a:tblGrid>
                <a:gridCol w="5649455">
                  <a:extLst>
                    <a:ext uri="{9D8B030D-6E8A-4147-A177-3AD203B41FA5}">
                      <a16:colId xmlns:a16="http://schemas.microsoft.com/office/drawing/2014/main" val="3344758788"/>
                    </a:ext>
                  </a:extLst>
                </a:gridCol>
                <a:gridCol w="5892800">
                  <a:extLst>
                    <a:ext uri="{9D8B030D-6E8A-4147-A177-3AD203B41FA5}">
                      <a16:colId xmlns:a16="http://schemas.microsoft.com/office/drawing/2014/main" val="2941548857"/>
                    </a:ext>
                  </a:extLst>
                </a:gridCol>
              </a:tblGrid>
              <a:tr h="378519">
                <a:tc>
                  <a:txBody>
                    <a:bodyPr/>
                    <a:lstStyle/>
                    <a:p>
                      <a:r>
                        <a:rPr lang="en-GB" sz="1800"/>
                        <a:t>Milestone</a:t>
                      </a:r>
                    </a:p>
                  </a:txBody>
                  <a:tcPr marL="121920" marR="121920" marT="60960" marB="60960"/>
                </a:tc>
                <a:tc>
                  <a:txBody>
                    <a:bodyPr/>
                    <a:lstStyle/>
                    <a:p>
                      <a:r>
                        <a:rPr lang="en-GB" sz="1800"/>
                        <a:t>Date</a:t>
                      </a:r>
                    </a:p>
                  </a:txBody>
                  <a:tcPr marL="121920" marR="121920" marT="60960" marB="60960"/>
                </a:tc>
                <a:extLst>
                  <a:ext uri="{0D108BD9-81ED-4DB2-BD59-A6C34878D82A}">
                    <a16:rowId xmlns:a16="http://schemas.microsoft.com/office/drawing/2014/main" val="1019530033"/>
                  </a:ext>
                </a:extLst>
              </a:tr>
              <a:tr h="1004378">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800">
                          <a:solidFill>
                            <a:schemeClr val="tx1">
                              <a:lumMod val="75000"/>
                            </a:schemeClr>
                          </a:solidFill>
                        </a:rPr>
                        <a:t>Draft</a:t>
                      </a:r>
                      <a:r>
                        <a:rPr lang="en-GB" sz="1800" baseline="0">
                          <a:solidFill>
                            <a:schemeClr val="tx1">
                              <a:lumMod val="75000"/>
                            </a:schemeClr>
                          </a:solidFill>
                        </a:rPr>
                        <a:t> Final Modification Report presented to Panel</a:t>
                      </a:r>
                      <a:endParaRPr lang="en-GB" sz="1800">
                        <a:solidFill>
                          <a:schemeClr val="tx1">
                            <a:lumMod val="75000"/>
                          </a:schemeClr>
                        </a:solidFill>
                      </a:endParaRPr>
                    </a:p>
                    <a:p>
                      <a:endParaRPr lang="en-GB" sz="1800">
                        <a:solidFill>
                          <a:schemeClr val="tx1">
                            <a:lumMod val="75000"/>
                          </a:schemeClr>
                        </a:solidFill>
                      </a:endParaRP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a:ln>
                            <a:noFill/>
                          </a:ln>
                          <a:solidFill>
                            <a:srgbClr val="454545"/>
                          </a:solidFill>
                          <a:effectLst/>
                          <a:uLnTx/>
                          <a:uFillTx/>
                          <a:latin typeface="Arial" panose="020B0604020202020204"/>
                          <a:ea typeface="+mn-ea"/>
                          <a:cs typeface="+mn-cs"/>
                        </a:rPr>
                        <a:t>29 June 2022</a:t>
                      </a:r>
                      <a:endParaRPr lang="en-US" sz="1800"/>
                    </a:p>
                  </a:txBody>
                  <a:tcPr/>
                </a:tc>
                <a:extLst>
                  <a:ext uri="{0D108BD9-81ED-4DB2-BD59-A6C34878D82A}">
                    <a16:rowId xmlns:a16="http://schemas.microsoft.com/office/drawing/2014/main" val="951484978"/>
                  </a:ext>
                </a:extLst>
              </a:tr>
              <a:tr h="1004378">
                <a:tc>
                  <a:txBody>
                    <a:bodyPr/>
                    <a:lstStyle/>
                    <a:p>
                      <a:r>
                        <a:rPr lang="en-GB" sz="1800" baseline="0">
                          <a:solidFill>
                            <a:schemeClr val="tx1">
                              <a:lumMod val="75000"/>
                            </a:schemeClr>
                          </a:solidFill>
                        </a:rPr>
                        <a:t>Final Modification Report issued to Panel to check votes recorded correctly (5 working days)</a:t>
                      </a:r>
                      <a:endParaRPr lang="en-GB" sz="1800">
                        <a:solidFill>
                          <a:schemeClr val="tx1">
                            <a:lumMod val="75000"/>
                          </a:schemeClr>
                        </a:solidFill>
                      </a:endParaRP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a:ln>
                            <a:noFill/>
                          </a:ln>
                          <a:solidFill>
                            <a:srgbClr val="454545"/>
                          </a:solidFill>
                          <a:effectLst/>
                          <a:uLnTx/>
                          <a:uFillTx/>
                          <a:latin typeface="Arial" panose="020B0604020202020204"/>
                          <a:ea typeface="+mn-ea"/>
                          <a:cs typeface="+mn-cs"/>
                        </a:rPr>
                        <a:t>01 July 2022</a:t>
                      </a:r>
                      <a:endParaRPr lang="en-US" sz="1800"/>
                    </a:p>
                  </a:txBody>
                  <a:tcPr/>
                </a:tc>
                <a:extLst>
                  <a:ext uri="{0D108BD9-81ED-4DB2-BD59-A6C34878D82A}">
                    <a16:rowId xmlns:a16="http://schemas.microsoft.com/office/drawing/2014/main" val="765689375"/>
                  </a:ext>
                </a:extLst>
              </a:tr>
              <a:tr h="619228">
                <a:tc>
                  <a:txBody>
                    <a:bodyPr/>
                    <a:lstStyle/>
                    <a:p>
                      <a:r>
                        <a:rPr lang="en-GB" sz="1800">
                          <a:solidFill>
                            <a:schemeClr val="tx1">
                              <a:lumMod val="75000"/>
                            </a:schemeClr>
                          </a:solidFill>
                        </a:rPr>
                        <a:t>Submission of Final Modification Report to Ofgem</a:t>
                      </a: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a:ln>
                            <a:noFill/>
                          </a:ln>
                          <a:solidFill>
                            <a:srgbClr val="454545"/>
                          </a:solidFill>
                          <a:effectLst/>
                          <a:uLnTx/>
                          <a:uFillTx/>
                          <a:latin typeface="Arial" panose="020B0604020202020204"/>
                          <a:ea typeface="+mn-ea"/>
                          <a:cs typeface="+mn-cs"/>
                        </a:rPr>
                        <a:t>11 July 2022</a:t>
                      </a:r>
                      <a:endParaRPr lang="en-US" sz="1800"/>
                    </a:p>
                  </a:txBody>
                  <a:tcPr/>
                </a:tc>
                <a:extLst>
                  <a:ext uri="{0D108BD9-81ED-4DB2-BD59-A6C34878D82A}">
                    <a16:rowId xmlns:a16="http://schemas.microsoft.com/office/drawing/2014/main" val="1475411229"/>
                  </a:ext>
                </a:extLst>
              </a:tr>
              <a:tr h="619228">
                <a:tc>
                  <a:txBody>
                    <a:bodyPr/>
                    <a:lstStyle/>
                    <a:p>
                      <a:r>
                        <a:rPr lang="en-GB" sz="1800">
                          <a:solidFill>
                            <a:schemeClr val="tx1">
                              <a:lumMod val="75000"/>
                            </a:schemeClr>
                          </a:solidFill>
                        </a:rPr>
                        <a:t>Ofgem decision date</a:t>
                      </a: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a:ln>
                            <a:noFill/>
                          </a:ln>
                          <a:solidFill>
                            <a:srgbClr val="454545"/>
                          </a:solidFill>
                          <a:effectLst/>
                          <a:uLnTx/>
                          <a:uFillTx/>
                          <a:latin typeface="+mn-lt"/>
                          <a:ea typeface="+mn-ea"/>
                          <a:cs typeface="+mn-cs"/>
                        </a:rPr>
                        <a:t>TBC</a:t>
                      </a:r>
                      <a:endParaRPr lang="en-US" sz="1800"/>
                    </a:p>
                    <a:p>
                      <a:pPr marL="0" marR="0" lvl="0" indent="0" defTabSz="914400" eaLnBrk="1" fontAlgn="auto" latinLnBrk="0" hangingPunct="1">
                        <a:lnSpc>
                          <a:spcPct val="100000"/>
                        </a:lnSpc>
                        <a:spcBef>
                          <a:spcPts val="0"/>
                        </a:spcBef>
                        <a:spcAft>
                          <a:spcPts val="0"/>
                        </a:spcAft>
                        <a:buClrTx/>
                        <a:buSzTx/>
                        <a:buFontTx/>
                        <a:buNone/>
                        <a:tabLst/>
                        <a:defRPr/>
                      </a:pPr>
                      <a:endParaRPr lang="en-US" sz="1800"/>
                    </a:p>
                  </a:txBody>
                  <a:tcPr/>
                </a:tc>
                <a:extLst>
                  <a:ext uri="{0D108BD9-81ED-4DB2-BD59-A6C34878D82A}">
                    <a16:rowId xmlns:a16="http://schemas.microsoft.com/office/drawing/2014/main" val="1965423993"/>
                  </a:ext>
                </a:extLst>
              </a:tr>
              <a:tr h="619228">
                <a:tc>
                  <a:txBody>
                    <a:bodyPr/>
                    <a:lstStyle/>
                    <a:p>
                      <a:r>
                        <a:rPr lang="en-GB" sz="1800">
                          <a:solidFill>
                            <a:schemeClr val="tx1">
                              <a:lumMod val="75000"/>
                            </a:schemeClr>
                          </a:solidFill>
                        </a:rPr>
                        <a:t>Implementation Date</a:t>
                      </a:r>
                    </a:p>
                  </a:txBody>
                  <a:tcPr marL="121920" marR="121920" marT="60960" marB="60960"/>
                </a:tc>
                <a:tc>
                  <a:txBody>
                    <a:bodyPr/>
                    <a:lstStyle/>
                    <a:p>
                      <a:r>
                        <a:rPr kumimoji="0" lang="en-GB" sz="1800" b="0" i="0" u="none" strike="noStrike" kern="0" cap="none" spc="0" normalizeH="0" baseline="0" noProof="0">
                          <a:ln>
                            <a:noFill/>
                          </a:ln>
                          <a:solidFill>
                            <a:srgbClr val="454545"/>
                          </a:solidFill>
                          <a:effectLst/>
                          <a:uLnTx/>
                          <a:uFillTx/>
                          <a:latin typeface="Arial" panose="020B0604020202020204"/>
                          <a:ea typeface="+mn-ea"/>
                          <a:cs typeface="+mn-cs"/>
                        </a:rPr>
                        <a:t>10 Working days after Authority’s decision on CMP298</a:t>
                      </a:r>
                      <a:endParaRPr lang="en-GB" sz="1800"/>
                    </a:p>
                  </a:txBody>
                  <a:tcPr/>
                </a:tc>
                <a:extLst>
                  <a:ext uri="{0D108BD9-81ED-4DB2-BD59-A6C34878D82A}">
                    <a16:rowId xmlns:a16="http://schemas.microsoft.com/office/drawing/2014/main" val="2183928070"/>
                  </a:ext>
                </a:extLst>
              </a:tr>
            </a:tbl>
          </a:graphicData>
        </a:graphic>
      </p:graphicFrame>
    </p:spTree>
    <p:extLst>
      <p:ext uri="{BB962C8B-B14F-4D97-AF65-F5344CB8AC3E}">
        <p14:creationId xmlns:p14="http://schemas.microsoft.com/office/powerpoint/2010/main" val="25706763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4000" b="1">
                <a:solidFill>
                  <a:srgbClr val="FFBF22"/>
                </a:solidFill>
                <a:latin typeface="Helvetica Neue Condensed"/>
              </a:rPr>
              <a:t>CM080 - </a:t>
            </a:r>
            <a:r>
              <a:rPr lang="en-GB" altLang="en-US" sz="3733" b="1">
                <a:solidFill>
                  <a:schemeClr val="accent1"/>
                </a:solidFill>
                <a:latin typeface="Helvetica Neue Condensed"/>
              </a:rPr>
              <a:t>the asks of Panel</a:t>
            </a:r>
            <a:endParaRPr lang="en-GB" altLang="en-US" sz="1867" b="1">
              <a:solidFill>
                <a:schemeClr val="accent1"/>
              </a:solidFill>
              <a:latin typeface="Helvetica Neue Condensed"/>
            </a:endParaRPr>
          </a:p>
        </p:txBody>
      </p:sp>
      <p:sp>
        <p:nvSpPr>
          <p:cNvPr id="2" name="Rectangle 1">
            <a:extLst>
              <a:ext uri="{FF2B5EF4-FFF2-40B4-BE49-F238E27FC236}">
                <a16:creationId xmlns:a16="http://schemas.microsoft.com/office/drawing/2014/main" id="{D12B9A16-5CAE-408A-8E1F-57ED227792CD}"/>
              </a:ext>
            </a:extLst>
          </p:cNvPr>
          <p:cNvSpPr/>
          <p:nvPr/>
        </p:nvSpPr>
        <p:spPr>
          <a:xfrm>
            <a:off x="506817" y="1010029"/>
            <a:ext cx="11167731" cy="2062103"/>
          </a:xfrm>
          <a:prstGeom prst="rect">
            <a:avLst/>
          </a:prstGeom>
        </p:spPr>
        <p:txBody>
          <a:bodyPr wrap="square">
            <a:spAutoFit/>
          </a:bodyPr>
          <a:lstStyle/>
          <a:p>
            <a:pPr marL="0" marR="0" lvl="0" indent="0" algn="just" defTabSz="914400" rtl="0" eaLnBrk="1" fontAlgn="auto" latinLnBrk="0" hangingPunct="1">
              <a:lnSpc>
                <a:spcPct val="90000"/>
              </a:lnSpc>
              <a:spcBef>
                <a:spcPts val="0"/>
              </a:spcBef>
              <a:spcAft>
                <a:spcPts val="600"/>
              </a:spcAft>
              <a:buClrTx/>
              <a:buSzTx/>
              <a:buFontTx/>
              <a:buNone/>
              <a:tabLst/>
              <a:defRPr/>
            </a:pPr>
            <a:endParaRPr kumimoji="0" lang="en-US" altLang="en-US" sz="2000" b="1" i="0" u="none" strike="noStrike" kern="1200" cap="none" spc="0" normalizeH="0" baseline="0" noProof="0">
              <a:ln>
                <a:noFill/>
              </a:ln>
              <a:solidFill>
                <a:srgbClr val="000000"/>
              </a:solidFill>
              <a:effectLst/>
              <a:uLnTx/>
              <a:uFillTx/>
              <a:latin typeface="Arial" panose="020B0604020202020204"/>
              <a:ea typeface="+mn-ea"/>
              <a:cs typeface="+mn-cs"/>
            </a:endParaRPr>
          </a:p>
          <a:p>
            <a:pPr marL="228594" marR="0" lvl="0"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000" b="1" i="0" u="none" strike="noStrike" kern="1200" cap="none" spc="0" normalizeH="0" baseline="0" noProof="0">
                <a:ln>
                  <a:noFill/>
                </a:ln>
                <a:solidFill>
                  <a:srgbClr val="000000"/>
                </a:solidFill>
                <a:effectLst/>
                <a:uLnTx/>
                <a:uFillTx/>
                <a:latin typeface="Arial" panose="020B0604020202020204"/>
                <a:ea typeface="+mn-ea"/>
                <a:cs typeface="+mn-cs"/>
              </a:rPr>
              <a:t>VOTE </a:t>
            </a:r>
            <a:r>
              <a:rPr kumimoji="0" lang="en-US" altLang="en-US" sz="2000" b="0" i="0" u="none" strike="noStrike" kern="1200" cap="none" spc="0" normalizeH="0" baseline="0" noProof="0">
                <a:ln>
                  <a:noFill/>
                </a:ln>
                <a:solidFill>
                  <a:srgbClr val="000000"/>
                </a:solidFill>
                <a:effectLst/>
                <a:uLnTx/>
                <a:uFillTx/>
                <a:latin typeface="Arial" panose="020B0604020202020204"/>
                <a:ea typeface="+mn-ea"/>
                <a:cs typeface="+mn-cs"/>
              </a:rPr>
              <a:t>whether or not to recommend implementation</a:t>
            </a:r>
          </a:p>
          <a:p>
            <a:pPr marL="685794" marR="0" lvl="1"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000" b="0" i="1" u="none" strike="noStrike" kern="1200" cap="none" spc="0" normalizeH="0" baseline="0" noProof="0">
                <a:ln>
                  <a:noFill/>
                </a:ln>
                <a:solidFill>
                  <a:srgbClr val="000000"/>
                </a:solidFill>
                <a:effectLst/>
                <a:uLnTx/>
                <a:uFillTx/>
                <a:latin typeface="Arial" panose="020B0604020202020204"/>
                <a:ea typeface="+mn-ea"/>
                <a:cs typeface="+mn-cs"/>
              </a:rPr>
              <a:t>Does the CM080 Original proposal better facilitate the objectives than the current </a:t>
            </a:r>
            <a:r>
              <a:rPr lang="en-US" altLang="en-US" sz="2000" i="1">
                <a:solidFill>
                  <a:srgbClr val="000000"/>
                </a:solidFill>
                <a:latin typeface="Arial" panose="020B0604020202020204"/>
              </a:rPr>
              <a:t>STC </a:t>
            </a:r>
            <a:r>
              <a:rPr kumimoji="0" lang="en-US" altLang="en-US" sz="2000" b="0" i="1" u="none" strike="noStrike" kern="1200" cap="none" spc="0" normalizeH="0" baseline="0" noProof="0">
                <a:ln>
                  <a:noFill/>
                </a:ln>
                <a:solidFill>
                  <a:srgbClr val="000000"/>
                </a:solidFill>
                <a:effectLst/>
                <a:uLnTx/>
                <a:uFillTx/>
                <a:latin typeface="Arial" panose="020B0604020202020204"/>
                <a:ea typeface="+mn-ea"/>
                <a:cs typeface="+mn-cs"/>
              </a:rPr>
              <a:t>arrangements?</a:t>
            </a:r>
          </a:p>
          <a:p>
            <a:pPr marL="228594" marR="0" lvl="0"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000" b="1" i="0" u="none" strike="noStrike" kern="1200" cap="none" spc="0" normalizeH="0" baseline="0" noProof="0">
              <a:ln>
                <a:noFill/>
              </a:ln>
              <a:solidFill>
                <a:srgbClr val="000000"/>
              </a:solidFill>
              <a:effectLst/>
              <a:uLnTx/>
              <a:uFillTx/>
              <a:latin typeface="Arial" panose="020B0604020202020204"/>
              <a:ea typeface="+mn-ea"/>
              <a:cs typeface="+mn-cs"/>
            </a:endParaRPr>
          </a:p>
          <a:p>
            <a:pPr marL="228594" marR="0" lvl="0"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000" b="1" i="0" u="none" strike="noStrike" kern="1200" cap="none" spc="0" normalizeH="0" baseline="0" noProof="0">
                <a:ln>
                  <a:noFill/>
                </a:ln>
                <a:solidFill>
                  <a:srgbClr val="000000"/>
                </a:solidFill>
                <a:effectLst/>
                <a:uLnTx/>
                <a:uFillTx/>
                <a:latin typeface="Arial" panose="020B0604020202020204"/>
                <a:ea typeface="+mn-ea"/>
                <a:cs typeface="+mn-cs"/>
              </a:rPr>
              <a:t>NOTE</a:t>
            </a:r>
            <a:r>
              <a:rPr kumimoji="0" lang="en-US" altLang="en-US" sz="2000" b="0" i="0" u="none" strike="noStrike" kern="1200" cap="none" spc="0" normalizeH="0" baseline="0" noProof="0">
                <a:ln>
                  <a:noFill/>
                </a:ln>
                <a:solidFill>
                  <a:srgbClr val="000000"/>
                </a:solidFill>
                <a:effectLst/>
                <a:uLnTx/>
                <a:uFillTx/>
                <a:latin typeface="Arial" panose="020B0604020202020204"/>
                <a:ea typeface="+mn-ea"/>
                <a:cs typeface="+mn-cs"/>
              </a:rPr>
              <a:t> next steps </a:t>
            </a:r>
            <a:endParaRPr kumimoji="0" lang="en-US" altLang="en-US" sz="2400" b="0" i="0" u="none" strike="noStrike" kern="1200" cap="none" spc="0" normalizeH="0" baseline="0" noProof="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528972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5454025" y="460435"/>
            <a:ext cx="4977976" cy="1454051"/>
          </a:xfrm>
          <a:prstGeom prst="rect">
            <a:avLst/>
          </a:prstGeom>
        </p:spPr>
        <p:txBody>
          <a:bodyPr vert="horz" lIns="91440" tIns="45720" rIns="91440" bIns="45720" rtlCol="0" anchor="ctr">
            <a:normAutofit fontScale="92500"/>
          </a:bodyPr>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1" i="0" u="none" strike="noStrike" kern="1200" cap="none" spc="0" normalizeH="0" baseline="0" noProof="0">
                <a:ln>
                  <a:noFill/>
                </a:ln>
                <a:solidFill>
                  <a:srgbClr val="FFE600"/>
                </a:solidFill>
                <a:effectLst/>
                <a:uLnTx/>
                <a:uFillTx/>
                <a:latin typeface="Helvetica Neue Condensed" panose="02000503000000020004"/>
                <a:ea typeface="+mj-ea"/>
                <a:cs typeface="+mj-cs"/>
              </a:rPr>
              <a:t>Draft modification to be discussed</a:t>
            </a:r>
          </a:p>
        </p:txBody>
      </p:sp>
      <p:sp>
        <p:nvSpPr>
          <p:cNvPr id="7" name="Title 20">
            <a:extLst>
              <a:ext uri="{FF2B5EF4-FFF2-40B4-BE49-F238E27FC236}">
                <a16:creationId xmlns:a16="http://schemas.microsoft.com/office/drawing/2014/main" id="{DBF05171-F7BD-4472-AE9F-E0226A1E9816}"/>
              </a:ext>
            </a:extLst>
          </p:cNvPr>
          <p:cNvSpPr txBox="1">
            <a:spLocks/>
          </p:cNvSpPr>
          <p:nvPr/>
        </p:nvSpPr>
        <p:spPr>
          <a:xfrm>
            <a:off x="4993241" y="1943516"/>
            <a:ext cx="6639390" cy="1902983"/>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Arial" panose="020B0604020202020204" pitchFamily="34" charset="0"/>
              <a:ea typeface="+mj-ea"/>
              <a:cs typeface="Arial" panose="020B0604020202020204" pitchFamily="34" charset="0"/>
            </a:endParaRPr>
          </a:p>
          <a:p>
            <a:pPr marL="342900" indent="-342900">
              <a:spcBef>
                <a:spcPts val="300"/>
              </a:spcBef>
              <a:spcAft>
                <a:spcPts val="300"/>
              </a:spcAft>
              <a:buFont typeface="Symbol" panose="05050102010706020507" pitchFamily="18" charset="2"/>
              <a:buChar char=""/>
              <a:defRPr/>
            </a:pPr>
            <a:r>
              <a:rPr lang="en-GB" sz="2800">
                <a:solidFill>
                  <a:schemeClr val="tx1"/>
                </a:solidFill>
                <a:latin typeface="Arial" panose="020B0604020202020204" pitchFamily="34" charset="0"/>
                <a:cs typeface="Arial" panose="020B0604020202020204" pitchFamily="34" charset="0"/>
              </a:rPr>
              <a:t>Clarify OFTO reactive power requirements at &lt;20% output</a:t>
            </a:r>
            <a:endParaRPr lang="en-GB" sz="2800" i="1">
              <a:solidFill>
                <a:schemeClr val="tx1"/>
              </a:solidFill>
              <a:latin typeface="Arial" panose="020B0604020202020204" pitchFamily="34" charset="0"/>
              <a:cs typeface="Arial" panose="020B0604020202020204" pitchFamily="34" charset="0"/>
            </a:endParaRPr>
          </a:p>
          <a:p>
            <a:pPr marL="342900" marR="0" lvl="0" indent="-342900" algn="l" defTabSz="457200" rtl="0" eaLnBrk="1" fontAlgn="auto" latinLnBrk="0" hangingPunct="1">
              <a:lnSpc>
                <a:spcPct val="80000"/>
              </a:lnSpc>
              <a:spcBef>
                <a:spcPts val="300"/>
              </a:spcBef>
              <a:spcAft>
                <a:spcPts val="300"/>
              </a:spcAft>
              <a:buClrTx/>
              <a:buSzTx/>
              <a:buFont typeface="Symbol" panose="05050102010706020507" pitchFamily="18" charset="2"/>
              <a:buChar char=""/>
              <a:tabLst/>
              <a:defRPr/>
            </a:pPr>
            <a:endParaRPr lang="en-US" sz="2400" i="1">
              <a:solidFill>
                <a:srgbClr val="000000"/>
              </a:solidFill>
              <a:latin typeface="Arial" panose="020B0604020202020204" pitchFamily="34" charset="0"/>
              <a:cs typeface="Times New Roman" panose="02020603050405020304" pitchFamily="18" charset="0"/>
            </a:endParaRPr>
          </a:p>
          <a:p>
            <a:pPr marL="228600" marR="0" lvl="0" algn="l" defTabSz="914400" rtl="0" eaLnBrk="1" fontAlgn="auto" latinLnBrk="0" hangingPunct="1">
              <a:lnSpc>
                <a:spcPct val="90000"/>
              </a:lnSpc>
              <a:spcBef>
                <a:spcPts val="0"/>
              </a:spcBef>
              <a:spcAft>
                <a:spcPts val="600"/>
              </a:spcAft>
              <a:buClrTx/>
              <a:buSzTx/>
              <a:tabLst/>
              <a:defRPr/>
            </a:pPr>
            <a:endParaRPr kumimoji="0" lang="en-US" sz="2400" b="1" i="0" u="none" strike="noStrike" kern="1200" cap="none" spc="0" normalizeH="0" baseline="0" noProof="0">
              <a:ln>
                <a:noFill/>
              </a:ln>
              <a:solidFill>
                <a:srgbClr val="000000"/>
              </a:solidFill>
              <a:effectLst/>
              <a:uLnTx/>
              <a:uFillTx/>
              <a:latin typeface="Calibri" panose="020F0502020204030204"/>
              <a:ea typeface="+mj-ea"/>
              <a:cs typeface="+mj-cs"/>
            </a:endParaRPr>
          </a:p>
        </p:txBody>
      </p:sp>
      <p:pic>
        <p:nvPicPr>
          <p:cNvPr id="3" name="Picture 2">
            <a:extLst>
              <a:ext uri="{FF2B5EF4-FFF2-40B4-BE49-F238E27FC236}">
                <a16:creationId xmlns:a16="http://schemas.microsoft.com/office/drawing/2014/main" id="{662F52E8-9C82-42EB-87F9-37A720E4CD09}"/>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rot="20133301">
            <a:off x="575904" y="2509292"/>
            <a:ext cx="3867690" cy="1486107"/>
          </a:xfrm>
          <a:prstGeom prst="rect">
            <a:avLst/>
          </a:prstGeom>
        </p:spPr>
      </p:pic>
    </p:spTree>
    <p:extLst>
      <p:ext uri="{BB962C8B-B14F-4D97-AF65-F5344CB8AC3E}">
        <p14:creationId xmlns:p14="http://schemas.microsoft.com/office/powerpoint/2010/main" val="34385173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4"/>
          <p:cNvSpPr txBox="1">
            <a:spLocks noGrp="1"/>
          </p:cNvSpPr>
          <p:nvPr>
            <p:ph type="body" sz="quarter" idx="10"/>
          </p:nvPr>
        </p:nvSpPr>
        <p:spPr>
          <a:xfrm>
            <a:off x="280821" y="4943707"/>
            <a:ext cx="8242075" cy="1655763"/>
          </a:xfrm>
          <a:prstGeom prst="rect">
            <a:avLst/>
          </a:prstGeom>
        </p:spPr>
        <p:txBody>
          <a:bodyPr lIns="91440" tIns="45720" rIns="91440" bIns="45720" anchor="t">
            <a:noAutofit/>
          </a:bodyPr>
          <a:lstStyle/>
          <a:p>
            <a:pPr defTabSz="859515">
              <a:defRPr sz="3008"/>
            </a:pPr>
            <a:r>
              <a:rPr lang="en-GB" sz="3200"/>
              <a:t>Draft STC change:</a:t>
            </a:r>
          </a:p>
          <a:p>
            <a:pPr defTabSz="859515">
              <a:defRPr sz="3008"/>
            </a:pPr>
            <a:r>
              <a:rPr lang="en-GB" sz="3200" b="1"/>
              <a:t>To clarify OFTO reactive power requirements at &lt;20% output</a:t>
            </a:r>
            <a:endParaRPr sz="3200" b="1" i="1"/>
          </a:p>
        </p:txBody>
      </p:sp>
      <p:sp>
        <p:nvSpPr>
          <p:cNvPr id="2" name="Rectangle 1"/>
          <p:cNvSpPr/>
          <p:nvPr/>
        </p:nvSpPr>
        <p:spPr>
          <a:xfrm>
            <a:off x="280821" y="638647"/>
            <a:ext cx="9665037" cy="138499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chemeClr val="bg1"/>
                </a:solidFill>
                <a:effectLst/>
                <a:uLnTx/>
                <a:uFillTx/>
                <a:latin typeface="Calibri" panose="020F0502020204030204"/>
                <a:ea typeface="+mn-ea"/>
                <a:cs typeface="+mn-cs"/>
              </a:rPr>
              <a:t>Rob Wilson</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chemeClr val="bg1"/>
                </a:solidFill>
                <a:effectLst/>
                <a:uLnTx/>
                <a:uFillTx/>
                <a:latin typeface="Calibri" panose="020F0502020204030204"/>
                <a:ea typeface="+mn-ea"/>
                <a:cs typeface="+mn-cs"/>
              </a:rPr>
              <a:t>STC Panel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chemeClr val="bg1"/>
                </a:solidFill>
                <a:effectLst/>
                <a:uLnTx/>
                <a:uFillTx/>
                <a:latin typeface="Calibri" panose="020F0502020204030204"/>
                <a:ea typeface="+mn-ea"/>
                <a:cs typeface="+mn-cs"/>
              </a:rPr>
              <a:t>29</a:t>
            </a:r>
            <a:r>
              <a:rPr kumimoji="0" lang="en-US" sz="2800" b="1" i="0" u="none" strike="noStrike" kern="1200" cap="none" spc="0" normalizeH="0" baseline="30000" noProof="0">
                <a:ln>
                  <a:noFill/>
                </a:ln>
                <a:solidFill>
                  <a:schemeClr val="bg1"/>
                </a:solidFill>
                <a:effectLst/>
                <a:uLnTx/>
                <a:uFillTx/>
                <a:latin typeface="Calibri" panose="020F0502020204030204"/>
                <a:ea typeface="+mn-ea"/>
                <a:cs typeface="+mn-cs"/>
              </a:rPr>
              <a:t>th</a:t>
            </a:r>
            <a:r>
              <a:rPr kumimoji="0" lang="en-US" sz="2800" b="1" i="0" u="none" strike="noStrike" kern="1200" cap="none" spc="0" normalizeH="0" baseline="0" noProof="0">
                <a:ln>
                  <a:noFill/>
                </a:ln>
                <a:solidFill>
                  <a:schemeClr val="bg1"/>
                </a:solidFill>
                <a:effectLst/>
                <a:uLnTx/>
                <a:uFillTx/>
                <a:latin typeface="Calibri" panose="020F0502020204030204"/>
                <a:ea typeface="+mn-ea"/>
                <a:cs typeface="+mn-cs"/>
              </a:rPr>
              <a:t> June 2022</a:t>
            </a:r>
          </a:p>
        </p:txBody>
      </p:sp>
    </p:spTree>
    <p:extLst>
      <p:ext uri="{BB962C8B-B14F-4D97-AF65-F5344CB8AC3E}">
        <p14:creationId xmlns:p14="http://schemas.microsoft.com/office/powerpoint/2010/main" val="29243188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839D8-EBD0-492A-9188-2F52952158FA}"/>
              </a:ext>
            </a:extLst>
          </p:cNvPr>
          <p:cNvSpPr>
            <a:spLocks noGrp="1"/>
          </p:cNvSpPr>
          <p:nvPr>
            <p:ph type="title"/>
          </p:nvPr>
        </p:nvSpPr>
        <p:spPr>
          <a:xfrm>
            <a:off x="556319" y="356298"/>
            <a:ext cx="11635681" cy="393955"/>
          </a:xfrm>
        </p:spPr>
        <p:txBody>
          <a:bodyPr/>
          <a:lstStyle/>
          <a:p>
            <a:r>
              <a:rPr lang="en-US" sz="2800">
                <a:solidFill>
                  <a:srgbClr val="FFBF22"/>
                </a:solidFill>
                <a:ea typeface="+mj-lt"/>
                <a:cs typeface="+mj-lt"/>
              </a:rPr>
              <a:t>PPM Operating Envelope - Grid Code Obligations</a:t>
            </a:r>
            <a:endParaRPr lang="en-US" sz="2800">
              <a:solidFill>
                <a:srgbClr val="FFBF22"/>
              </a:solidFill>
            </a:endParaRPr>
          </a:p>
        </p:txBody>
      </p:sp>
      <p:sp>
        <p:nvSpPr>
          <p:cNvPr id="7" name="Content Placeholder 6">
            <a:extLst>
              <a:ext uri="{FF2B5EF4-FFF2-40B4-BE49-F238E27FC236}">
                <a16:creationId xmlns:a16="http://schemas.microsoft.com/office/drawing/2014/main" id="{C3481D05-E462-46BF-9798-B7CCADF88598}"/>
              </a:ext>
            </a:extLst>
          </p:cNvPr>
          <p:cNvSpPr>
            <a:spLocks noGrp="1"/>
          </p:cNvSpPr>
          <p:nvPr>
            <p:ph idx="1"/>
          </p:nvPr>
        </p:nvSpPr>
        <p:spPr>
          <a:xfrm>
            <a:off x="6737798" y="1211596"/>
            <a:ext cx="5118406" cy="5550237"/>
          </a:xfrm>
        </p:spPr>
        <p:txBody>
          <a:bodyPr vert="horz" wrap="square" lIns="0" tIns="0" rIns="0" bIns="0" rtlCol="0" anchor="t">
            <a:spAutoFit/>
          </a:bodyPr>
          <a:lstStyle/>
          <a:p>
            <a:pPr marL="380990" indent="-380990">
              <a:buFont typeface="Arial" panose="020B0604020202020204" pitchFamily="34" charset="0"/>
              <a:buChar char="•"/>
            </a:pPr>
            <a:r>
              <a:rPr lang="en-GB" sz="1400" b="0">
                <a:solidFill>
                  <a:schemeClr val="tx1"/>
                </a:solidFill>
                <a:cs typeface="Arial"/>
              </a:rPr>
              <a:t>This diagram sets out the expected operating envelope for a power park module in terms of its reactive range at varying active power outputs</a:t>
            </a:r>
          </a:p>
          <a:p>
            <a:pPr marL="380990" indent="-380990">
              <a:buFont typeface="Arial" panose="020B0604020202020204" pitchFamily="34" charset="0"/>
              <a:buChar char="•"/>
            </a:pPr>
            <a:r>
              <a:rPr lang="en-GB" sz="1400" b="0">
                <a:solidFill>
                  <a:schemeClr val="tx1"/>
                </a:solidFill>
                <a:cs typeface="Arial"/>
              </a:rPr>
              <a:t>It is expressed as a maximum requirement (the thick black line) down to 20% of active power output. Further details are in the text (ECC6.3.2.4.4) which accompanies the diagram</a:t>
            </a:r>
          </a:p>
          <a:p>
            <a:pPr marL="380990" indent="-380990">
              <a:buFont typeface="Arial" panose="020B0604020202020204" pitchFamily="34" charset="0"/>
              <a:buChar char="•"/>
            </a:pPr>
            <a:r>
              <a:rPr lang="en-GB" sz="1400" b="0">
                <a:solidFill>
                  <a:schemeClr val="tx1"/>
                </a:solidFill>
                <a:cs typeface="Arial"/>
              </a:rPr>
              <a:t>The two shaded areas are not within the expected requirement for PPMs and there is not a reactive requirement below 20% output for PPMs</a:t>
            </a:r>
          </a:p>
          <a:p>
            <a:pPr marL="380990" indent="-380990">
              <a:buFont typeface="Arial" panose="020B0604020202020204" pitchFamily="34" charset="0"/>
              <a:buChar char="•"/>
            </a:pPr>
            <a:r>
              <a:rPr lang="en-GB" sz="1400" b="0">
                <a:solidFill>
                  <a:schemeClr val="tx1"/>
                </a:solidFill>
                <a:cs typeface="Arial"/>
              </a:rPr>
              <a:t>The shaded area of the diagram below 20% active power output is only a consideration for offshore projects as part of their OFTO transfer process.</a:t>
            </a:r>
          </a:p>
          <a:p>
            <a:pPr marL="380990" indent="-380990">
              <a:buFont typeface="Arial" panose="020B0604020202020204" pitchFamily="34" charset="0"/>
              <a:buChar char="•"/>
            </a:pPr>
            <a:endParaRPr lang="en-GB" sz="1400" b="0">
              <a:solidFill>
                <a:schemeClr val="tx1"/>
              </a:solidFill>
              <a:cs typeface="Arial"/>
            </a:endParaRPr>
          </a:p>
          <a:p>
            <a:r>
              <a:rPr lang="en-GB" sz="1400" b="0">
                <a:solidFill>
                  <a:schemeClr val="tx1"/>
                </a:solidFill>
                <a:cs typeface="Arial"/>
              </a:rPr>
              <a:t>NB Note that this diagram in the ECC section applies to more recent generators, generally those commissioned after April 2019, and to whom the Requirements for Generators European Network Code (as retained in GB law) applies. There is a similar diagram in the CC section (CC6.3.2(c)) which applies to older generators and may be easier to follow with more footnotes.</a:t>
            </a:r>
          </a:p>
          <a:p>
            <a:pPr marL="380990" indent="-380990">
              <a:buFont typeface="Arial" panose="020B0604020202020204" pitchFamily="34" charset="0"/>
              <a:buChar char="•"/>
            </a:pPr>
            <a:endParaRPr lang="en-GB" b="0">
              <a:solidFill>
                <a:schemeClr val="tx1"/>
              </a:solidFill>
              <a:cs typeface="Arial"/>
            </a:endParaRPr>
          </a:p>
          <a:p>
            <a:pPr marL="380990" indent="-380990">
              <a:buFont typeface="Arial" panose="020B0604020202020204" pitchFamily="34" charset="0"/>
              <a:buChar char="•"/>
            </a:pPr>
            <a:endParaRPr lang="en-US" b="0">
              <a:solidFill>
                <a:schemeClr val="tx1"/>
              </a:solidFill>
              <a:cs typeface="Arial"/>
            </a:endParaRPr>
          </a:p>
        </p:txBody>
      </p:sp>
      <p:pic>
        <p:nvPicPr>
          <p:cNvPr id="1026" name="Picture 6">
            <a:extLst>
              <a:ext uri="{FF2B5EF4-FFF2-40B4-BE49-F238E27FC236}">
                <a16:creationId xmlns:a16="http://schemas.microsoft.com/office/drawing/2014/main" id="{846FC53F-8DAF-4378-9867-1F1C4392C8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3009" y="1566862"/>
            <a:ext cx="5391150" cy="372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12444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839D8-EBD0-492A-9188-2F52952158FA}"/>
              </a:ext>
            </a:extLst>
          </p:cNvPr>
          <p:cNvSpPr>
            <a:spLocks noGrp="1"/>
          </p:cNvSpPr>
          <p:nvPr>
            <p:ph type="title"/>
          </p:nvPr>
        </p:nvSpPr>
        <p:spPr>
          <a:xfrm>
            <a:off x="431401" y="159320"/>
            <a:ext cx="11635681" cy="393955"/>
          </a:xfrm>
        </p:spPr>
        <p:txBody>
          <a:bodyPr/>
          <a:lstStyle/>
          <a:p>
            <a:r>
              <a:rPr lang="en-US" sz="2800">
                <a:solidFill>
                  <a:srgbClr val="FFBF22"/>
                </a:solidFill>
                <a:ea typeface="+mj-lt"/>
                <a:cs typeface="+mj-lt"/>
              </a:rPr>
              <a:t>OFTO Reactive Power Requirements Below 20% Output</a:t>
            </a:r>
            <a:endParaRPr lang="en-US" sz="2800">
              <a:solidFill>
                <a:srgbClr val="FFBF22"/>
              </a:solidFill>
            </a:endParaRPr>
          </a:p>
        </p:txBody>
      </p:sp>
      <p:sp>
        <p:nvSpPr>
          <p:cNvPr id="7" name="Content Placeholder 6">
            <a:extLst>
              <a:ext uri="{FF2B5EF4-FFF2-40B4-BE49-F238E27FC236}">
                <a16:creationId xmlns:a16="http://schemas.microsoft.com/office/drawing/2014/main" id="{C3481D05-E462-46BF-9798-B7CCADF88598}"/>
              </a:ext>
            </a:extLst>
          </p:cNvPr>
          <p:cNvSpPr>
            <a:spLocks noGrp="1"/>
          </p:cNvSpPr>
          <p:nvPr>
            <p:ph idx="1"/>
          </p:nvPr>
        </p:nvSpPr>
        <p:spPr>
          <a:xfrm>
            <a:off x="431401" y="766799"/>
            <a:ext cx="10908405" cy="1590179"/>
          </a:xfrm>
        </p:spPr>
        <p:txBody>
          <a:bodyPr vert="horz" wrap="square" lIns="0" tIns="0" rIns="0" bIns="0" rtlCol="0" anchor="t">
            <a:spAutoFit/>
          </a:bodyPr>
          <a:lstStyle/>
          <a:p>
            <a:pPr marL="285750" indent="-285750">
              <a:buFont typeface="Arial" panose="020B0604020202020204" pitchFamily="34" charset="0"/>
              <a:buChar char="•"/>
            </a:pPr>
            <a:r>
              <a:rPr lang="en-GB" sz="1800" b="0">
                <a:solidFill>
                  <a:schemeClr val="tx1"/>
                </a:solidFill>
                <a:cs typeface="Arial"/>
              </a:rPr>
              <a:t>Generally as a transmission licensee OFTOs are required to comply with the provisions of the SQSS regarding voltages (SQSS Chapter 10 – Voltage Limits in Planning and Operating an Offshore Transmission System</a:t>
            </a:r>
          </a:p>
          <a:p>
            <a:pPr marL="285750" indent="-285750">
              <a:buFont typeface="Arial" panose="020B0604020202020204" pitchFamily="34" charset="0"/>
              <a:buChar char="•"/>
            </a:pPr>
            <a:r>
              <a:rPr lang="en-GB" sz="1800" b="0">
                <a:solidFill>
                  <a:schemeClr val="tx1"/>
                </a:solidFill>
                <a:cs typeface="Arial"/>
              </a:rPr>
              <a:t>Reactive capability and voltage control requirements are also set out in the STC Section K</a:t>
            </a:r>
          </a:p>
          <a:p>
            <a:endParaRPr lang="en-GB" sz="1800" b="0">
              <a:solidFill>
                <a:schemeClr val="tx1"/>
              </a:solidFill>
              <a:cs typeface="Arial"/>
            </a:endParaRPr>
          </a:p>
        </p:txBody>
      </p:sp>
      <p:pic>
        <p:nvPicPr>
          <p:cNvPr id="4" name="Picture 3">
            <a:extLst>
              <a:ext uri="{FF2B5EF4-FFF2-40B4-BE49-F238E27FC236}">
                <a16:creationId xmlns:a16="http://schemas.microsoft.com/office/drawing/2014/main" id="{E69C8A67-0029-4789-9F00-70C3D5D4504B}"/>
              </a:ext>
            </a:extLst>
          </p:cNvPr>
          <p:cNvPicPr>
            <a:picLocks noChangeAspect="1"/>
          </p:cNvPicPr>
          <p:nvPr/>
        </p:nvPicPr>
        <p:blipFill rotWithShape="1">
          <a:blip r:embed="rId2"/>
          <a:srcRect l="32951" t="29061" r="36065" b="19111"/>
          <a:stretch/>
        </p:blipFill>
        <p:spPr>
          <a:xfrm>
            <a:off x="6868809" y="2341015"/>
            <a:ext cx="3777521" cy="3552670"/>
          </a:xfrm>
          <a:prstGeom prst="rect">
            <a:avLst/>
          </a:prstGeom>
        </p:spPr>
      </p:pic>
      <p:sp>
        <p:nvSpPr>
          <p:cNvPr id="8" name="TextBox 7">
            <a:extLst>
              <a:ext uri="{FF2B5EF4-FFF2-40B4-BE49-F238E27FC236}">
                <a16:creationId xmlns:a16="http://schemas.microsoft.com/office/drawing/2014/main" id="{40ECBF24-4937-4DE9-9431-4D3AB220CF40}"/>
              </a:ext>
            </a:extLst>
          </p:cNvPr>
          <p:cNvSpPr txBox="1"/>
          <p:nvPr/>
        </p:nvSpPr>
        <p:spPr>
          <a:xfrm>
            <a:off x="603355" y="1993692"/>
            <a:ext cx="6093500" cy="424731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454545"/>
              </a:solidFill>
              <a:effectLst/>
              <a:uLnTx/>
              <a:uFillTx/>
              <a:latin typeface="Arial" panose="020B0604020202020204"/>
              <a:ea typeface="+mn-ea"/>
              <a:cs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454545"/>
                </a:solidFill>
                <a:effectLst/>
                <a:uLnTx/>
                <a:uFillTx/>
                <a:latin typeface="Arial" panose="020B0604020202020204"/>
                <a:ea typeface="+mn-ea"/>
                <a:cs typeface="Arial"/>
              </a:rPr>
              <a:t>STC Section K Annex 1: (applies to pre-RfG equipment)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a:ln>
                  <a:noFill/>
                </a:ln>
                <a:solidFill>
                  <a:srgbClr val="454545"/>
                </a:solidFill>
                <a:effectLst/>
                <a:uLnTx/>
                <a:uFillTx/>
                <a:latin typeface="Arial" panose="020B0604020202020204"/>
                <a:ea typeface="+mn-ea"/>
                <a:cs typeface="Arial"/>
              </a:rPr>
              <a:t>2.4 When transferring Active Power equivalent to less than 20% of the Interface Point Capacity:</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a:ln>
                  <a:noFill/>
                </a:ln>
                <a:solidFill>
                  <a:srgbClr val="454545"/>
                </a:solidFill>
                <a:effectLst/>
                <a:uLnTx/>
                <a:uFillTx/>
                <a:latin typeface="Arial" panose="020B0604020202020204"/>
                <a:ea typeface="+mn-ea"/>
                <a:cs typeface="Arial"/>
              </a:rPr>
              <a:t>2.4.1 the automatic control system may continue to provide voltage control utilising any available reactive capability;</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a:ln>
                  <a:noFill/>
                </a:ln>
                <a:solidFill>
                  <a:srgbClr val="454545"/>
                </a:solidFill>
                <a:effectLst/>
                <a:uLnTx/>
                <a:uFillTx/>
                <a:latin typeface="Arial" panose="020B0604020202020204"/>
                <a:ea typeface="+mn-ea"/>
                <a:cs typeface="Arial"/>
              </a:rPr>
              <a:t>2.4.2 If voltage control is not being provided:</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a:ln>
                  <a:noFill/>
                </a:ln>
                <a:solidFill>
                  <a:srgbClr val="454545"/>
                </a:solidFill>
                <a:effectLst/>
                <a:uLnTx/>
                <a:uFillTx/>
                <a:latin typeface="Arial" panose="020B0604020202020204"/>
                <a:ea typeface="+mn-ea"/>
                <a:cs typeface="Arial"/>
              </a:rPr>
              <a:t>(a) the automatic control system shall be designed to be capable of a smooth transition between the shaded area bounded by CD and the non-shaded area bound by AB in Figure K1 below; and</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a:ln>
                  <a:noFill/>
                </a:ln>
                <a:solidFill>
                  <a:srgbClr val="454545"/>
                </a:solidFill>
                <a:effectLst/>
                <a:uLnTx/>
                <a:uFillTx/>
                <a:latin typeface="Arial" panose="020B0604020202020204"/>
                <a:ea typeface="+mn-ea"/>
                <a:cs typeface="Arial"/>
              </a:rPr>
              <a:t>(b) the Reactive Power delivered at the Interface Point shall be within a range of +/-5% of the Interface Point Capacity expressed in MVar.</a:t>
            </a:r>
          </a:p>
        </p:txBody>
      </p:sp>
    </p:spTree>
    <p:extLst>
      <p:ext uri="{BB962C8B-B14F-4D97-AF65-F5344CB8AC3E}">
        <p14:creationId xmlns:p14="http://schemas.microsoft.com/office/powerpoint/2010/main" val="22952425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839D8-EBD0-492A-9188-2F52952158FA}"/>
              </a:ext>
            </a:extLst>
          </p:cNvPr>
          <p:cNvSpPr>
            <a:spLocks noGrp="1"/>
          </p:cNvSpPr>
          <p:nvPr>
            <p:ph type="title"/>
          </p:nvPr>
        </p:nvSpPr>
        <p:spPr>
          <a:xfrm>
            <a:off x="431401" y="159320"/>
            <a:ext cx="11635681" cy="393955"/>
          </a:xfrm>
        </p:spPr>
        <p:txBody>
          <a:bodyPr/>
          <a:lstStyle/>
          <a:p>
            <a:r>
              <a:rPr lang="en-US" sz="2800">
                <a:solidFill>
                  <a:srgbClr val="FFBF22"/>
                </a:solidFill>
                <a:ea typeface="+mj-lt"/>
                <a:cs typeface="+mj-lt"/>
              </a:rPr>
              <a:t>OFTO Reactive Power Requirements (continue)</a:t>
            </a:r>
            <a:endParaRPr lang="en-US" sz="2800">
              <a:solidFill>
                <a:srgbClr val="FFBF22"/>
              </a:solidFill>
            </a:endParaRPr>
          </a:p>
        </p:txBody>
      </p:sp>
      <p:sp>
        <p:nvSpPr>
          <p:cNvPr id="7" name="Content Placeholder 6">
            <a:extLst>
              <a:ext uri="{FF2B5EF4-FFF2-40B4-BE49-F238E27FC236}">
                <a16:creationId xmlns:a16="http://schemas.microsoft.com/office/drawing/2014/main" id="{C3481D05-E462-46BF-9798-B7CCADF88598}"/>
              </a:ext>
            </a:extLst>
          </p:cNvPr>
          <p:cNvSpPr>
            <a:spLocks noGrp="1"/>
          </p:cNvSpPr>
          <p:nvPr>
            <p:ph idx="1"/>
          </p:nvPr>
        </p:nvSpPr>
        <p:spPr>
          <a:xfrm>
            <a:off x="431401" y="766799"/>
            <a:ext cx="10908405" cy="5221942"/>
          </a:xfrm>
        </p:spPr>
        <p:txBody>
          <a:bodyPr vert="horz" wrap="square" lIns="0" tIns="0" rIns="0" bIns="0" rtlCol="0" anchor="t">
            <a:spAutoFit/>
          </a:bodyPr>
          <a:lstStyle/>
          <a:p>
            <a:r>
              <a:rPr lang="en-GB" sz="1800" b="0">
                <a:solidFill>
                  <a:schemeClr val="tx1"/>
                </a:solidFill>
                <a:cs typeface="Arial"/>
              </a:rPr>
              <a:t>STC Section K Annex 2: (applies to post-RfG equipment)</a:t>
            </a:r>
          </a:p>
          <a:p>
            <a:r>
              <a:rPr lang="en-GB" sz="1800" b="0">
                <a:solidFill>
                  <a:schemeClr val="tx1"/>
                </a:solidFill>
                <a:cs typeface="Arial"/>
              </a:rPr>
              <a:t> </a:t>
            </a:r>
            <a:r>
              <a:rPr lang="en-GB" sz="1800" b="0" i="1">
                <a:solidFill>
                  <a:schemeClr val="tx1"/>
                </a:solidFill>
                <a:cs typeface="Arial"/>
              </a:rPr>
              <a:t>1.3.2 The Reactive Capability requirements at the Interface Point applicable to Offshore Transmission Licensees are the same as EU Generators undertaking OTSDUW Build as defined in ECC.6.3.2.4. The Reactive Power capability that an Offshore Transmission System must be able to provide at the Interface Point may be delivered using a combination of Plant owned by the Offshore Transmission Owner concerned and Plant owned by a Generator or Generators connected to that Offshore Transmission System. Where Generator Plant is out of service, the Reactive Power capability requirements will be reduced pro-rata to the maximum Active Power capability of Generator Plant in service.</a:t>
            </a:r>
          </a:p>
          <a:p>
            <a:r>
              <a:rPr lang="en-GB" sz="1800" b="0">
                <a:solidFill>
                  <a:schemeClr val="tx1"/>
                </a:solidFill>
                <a:cs typeface="Arial"/>
              </a:rPr>
              <a:t>Generally section K annex 2 refers back to the requirements of the ECC section of the Grid Code. The relevant Grid Code clause applying to Type C and Type D Onshore Power Park Module, Onshore HVDC Converter and OTSDUW Plant and Apparatus is as follows:</a:t>
            </a:r>
          </a:p>
          <a:p>
            <a:r>
              <a:rPr lang="en-GB" sz="1800" b="0" i="1">
                <a:solidFill>
                  <a:schemeClr val="tx1"/>
                </a:solidFill>
                <a:cs typeface="Arial"/>
              </a:rPr>
              <a:t>ECC.6.3.8.4.1</a:t>
            </a:r>
          </a:p>
          <a:p>
            <a:r>
              <a:rPr lang="en-GB" sz="1800" b="0" i="1">
                <a:solidFill>
                  <a:schemeClr val="tx1"/>
                </a:solidFill>
                <a:cs typeface="Arial"/>
              </a:rPr>
              <a:t>…When operating below 20% Maximum Capacity the automatic control system may continue to provide voltage control using any available reactive capability. If voltage control is not being provided, the automatic control system shall be designed to ensure a smooth transition between the shaded area below 20% of Active Power output and the non-shaded area above 20% of Active Power output</a:t>
            </a:r>
          </a:p>
          <a:p>
            <a:endParaRPr lang="en-GB" sz="1800" b="0">
              <a:solidFill>
                <a:schemeClr val="tx1"/>
              </a:solidFill>
              <a:cs typeface="Arial"/>
            </a:endParaRPr>
          </a:p>
        </p:txBody>
      </p:sp>
    </p:spTree>
    <p:extLst>
      <p:ext uri="{BB962C8B-B14F-4D97-AF65-F5344CB8AC3E}">
        <p14:creationId xmlns:p14="http://schemas.microsoft.com/office/powerpoint/2010/main" val="26753653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839D8-EBD0-492A-9188-2F52952158FA}"/>
              </a:ext>
            </a:extLst>
          </p:cNvPr>
          <p:cNvSpPr>
            <a:spLocks noGrp="1"/>
          </p:cNvSpPr>
          <p:nvPr>
            <p:ph type="title"/>
          </p:nvPr>
        </p:nvSpPr>
        <p:spPr>
          <a:xfrm>
            <a:off x="556319" y="372033"/>
            <a:ext cx="11635681" cy="393955"/>
          </a:xfrm>
        </p:spPr>
        <p:txBody>
          <a:bodyPr/>
          <a:lstStyle/>
          <a:p>
            <a:r>
              <a:rPr lang="en-US" sz="2800">
                <a:solidFill>
                  <a:srgbClr val="FFBF22"/>
                </a:solidFill>
                <a:ea typeface="+mj-lt"/>
                <a:cs typeface="+mj-lt"/>
              </a:rPr>
              <a:t>What does this mean?</a:t>
            </a:r>
            <a:endParaRPr lang="en-US" sz="2800">
              <a:solidFill>
                <a:srgbClr val="FFBF22"/>
              </a:solidFill>
            </a:endParaRPr>
          </a:p>
        </p:txBody>
      </p:sp>
      <p:sp>
        <p:nvSpPr>
          <p:cNvPr id="7" name="Content Placeholder 6">
            <a:extLst>
              <a:ext uri="{FF2B5EF4-FFF2-40B4-BE49-F238E27FC236}">
                <a16:creationId xmlns:a16="http://schemas.microsoft.com/office/drawing/2014/main" id="{C3481D05-E462-46BF-9798-B7CCADF88598}"/>
              </a:ext>
            </a:extLst>
          </p:cNvPr>
          <p:cNvSpPr>
            <a:spLocks noGrp="1"/>
          </p:cNvSpPr>
          <p:nvPr>
            <p:ph idx="1"/>
          </p:nvPr>
        </p:nvSpPr>
        <p:spPr>
          <a:xfrm>
            <a:off x="540913" y="1574826"/>
            <a:ext cx="10908405" cy="2154436"/>
          </a:xfrm>
        </p:spPr>
        <p:txBody>
          <a:bodyPr vert="horz" wrap="square" lIns="0" tIns="0" rIns="0" bIns="0" rtlCol="0" anchor="t">
            <a:spAutoFit/>
          </a:bodyPr>
          <a:lstStyle/>
          <a:p>
            <a:pPr marL="380990" indent="-380990">
              <a:buFont typeface="Arial" panose="020B0604020202020204" pitchFamily="34" charset="0"/>
              <a:buChar char="•"/>
            </a:pPr>
            <a:r>
              <a:rPr lang="en-GB" b="0">
                <a:solidFill>
                  <a:schemeClr val="tx1"/>
                </a:solidFill>
                <a:cs typeface="Arial"/>
              </a:rPr>
              <a:t>OFTOs are generally required to fulfil SQSS voltage obligations</a:t>
            </a:r>
          </a:p>
          <a:p>
            <a:pPr marL="380990" indent="-380990">
              <a:buFont typeface="Arial" panose="020B0604020202020204" pitchFamily="34" charset="0"/>
              <a:buChar char="•"/>
            </a:pPr>
            <a:r>
              <a:rPr lang="en-GB" b="0">
                <a:solidFill>
                  <a:schemeClr val="tx1"/>
                </a:solidFill>
                <a:cs typeface="Arial"/>
              </a:rPr>
              <a:t>Reactive requirements for OFTOs stem from the Grid Code</a:t>
            </a:r>
          </a:p>
          <a:p>
            <a:pPr marL="380990" indent="-380990">
              <a:buFont typeface="Arial" panose="020B0604020202020204" pitchFamily="34" charset="0"/>
              <a:buChar char="•"/>
            </a:pPr>
            <a:r>
              <a:rPr lang="en-GB" b="0">
                <a:solidFill>
                  <a:schemeClr val="tx1"/>
                </a:solidFill>
                <a:cs typeface="Arial"/>
              </a:rPr>
              <a:t>Below 20% output, OFTOs may continue to provide voltage control utilising any available reactive capability but this is not a definitive obligation</a:t>
            </a:r>
          </a:p>
          <a:p>
            <a:endParaRPr lang="en-GB" b="0">
              <a:solidFill>
                <a:schemeClr val="tx1"/>
              </a:solidFill>
              <a:cs typeface="Arial"/>
            </a:endParaRPr>
          </a:p>
        </p:txBody>
      </p:sp>
    </p:spTree>
    <p:extLst>
      <p:ext uri="{BB962C8B-B14F-4D97-AF65-F5344CB8AC3E}">
        <p14:creationId xmlns:p14="http://schemas.microsoft.com/office/powerpoint/2010/main" val="605664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1">
            <a:extLst>
              <a:ext uri="{FF2B5EF4-FFF2-40B4-BE49-F238E27FC236}">
                <a16:creationId xmlns:a16="http://schemas.microsoft.com/office/drawing/2014/main" id="{F0088D49-F622-4CFA-A1E4-016BA304D22C}"/>
              </a:ext>
            </a:extLst>
          </p:cNvPr>
          <p:cNvSpPr txBox="1">
            <a:spLocks/>
          </p:cNvSpPr>
          <p:nvPr/>
        </p:nvSpPr>
        <p:spPr>
          <a:xfrm>
            <a:off x="323550" y="330855"/>
            <a:ext cx="10659410"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a:solidFill>
                  <a:schemeClr val="accent1"/>
                </a:solidFill>
              </a:rPr>
              <a:t>Introductions &amp; Apologies for absence </a:t>
            </a:r>
          </a:p>
        </p:txBody>
      </p:sp>
      <p:sp>
        <p:nvSpPr>
          <p:cNvPr id="5" name="Text Placeholder 1">
            <a:extLst>
              <a:ext uri="{FF2B5EF4-FFF2-40B4-BE49-F238E27FC236}">
                <a16:creationId xmlns:a16="http://schemas.microsoft.com/office/drawing/2014/main" id="{E110C69B-38A7-4378-9C60-90CF57283E9A}"/>
              </a:ext>
            </a:extLst>
          </p:cNvPr>
          <p:cNvSpPr txBox="1">
            <a:spLocks/>
          </p:cNvSpPr>
          <p:nvPr/>
        </p:nvSpPr>
        <p:spPr>
          <a:xfrm>
            <a:off x="268455" y="1070711"/>
            <a:ext cx="11655090" cy="4934163"/>
          </a:xfrm>
          <a:prstGeom prst="rect">
            <a:avLst/>
          </a:prstGeom>
          <a:solidFill>
            <a:schemeClr val="bg1"/>
          </a:solidFill>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b="1">
                <a:solidFill>
                  <a:schemeClr val="accent2"/>
                </a:solidFill>
                <a:latin typeface="Helvetica Neue Condensed" panose="02000503000000020004"/>
                <a:cs typeface="Times New Roman" panose="02020603050405020304" pitchFamily="18" charset="0"/>
              </a:rPr>
              <a:t>Apologies</a:t>
            </a:r>
          </a:p>
          <a:p>
            <a:pPr lvl="1"/>
            <a:r>
              <a:rPr lang="en-GB" sz="2000">
                <a:latin typeface="Helvetica Neue LT Std 97 Black "/>
                <a:cs typeface="Times New Roman" panose="02020603050405020304" pitchFamily="18" charset="0"/>
              </a:rPr>
              <a:t>Sally Musaka – Chair, </a:t>
            </a:r>
            <a:r>
              <a:rPr lang="en-GB" sz="2000">
                <a:latin typeface="Helvetica Neue Condensed" panose="02000503000000020004"/>
                <a:cs typeface="Times New Roman" panose="02020603050405020304" pitchFamily="18" charset="0"/>
              </a:rPr>
              <a:t>Code Administrator(NGESO)</a:t>
            </a:r>
            <a:endParaRPr lang="en-GB" sz="2000">
              <a:latin typeface="Helvetica Neue LT Std 97 Black "/>
              <a:cs typeface="Times New Roman" panose="02020603050405020304" pitchFamily="18" charset="0"/>
            </a:endParaRPr>
          </a:p>
          <a:p>
            <a:r>
              <a:rPr lang="en-GB" b="1">
                <a:solidFill>
                  <a:schemeClr val="accent2"/>
                </a:solidFill>
                <a:latin typeface="Helvetica Neue Condensed" panose="02000503000000020004"/>
                <a:cs typeface="Times New Roman" panose="02020603050405020304" pitchFamily="18" charset="0"/>
              </a:rPr>
              <a:t>Alternates</a:t>
            </a:r>
          </a:p>
          <a:p>
            <a:pPr lvl="1"/>
            <a:r>
              <a:rPr lang="en-GB" sz="2000">
                <a:latin typeface="Helvetica Neue LT Std 97 Black "/>
                <a:cs typeface="Times New Roman" panose="02020603050405020304" pitchFamily="18" charset="0"/>
              </a:rPr>
              <a:t>Terry Baldwin</a:t>
            </a:r>
          </a:p>
          <a:p>
            <a:r>
              <a:rPr lang="en-GB" b="1">
                <a:solidFill>
                  <a:schemeClr val="accent2"/>
                </a:solidFill>
                <a:latin typeface="Helvetica Neue Condensed" panose="02000503000000020004"/>
                <a:cs typeface="Times New Roman" panose="02020603050405020304" pitchFamily="18" charset="0"/>
              </a:rPr>
              <a:t>Presenters</a:t>
            </a:r>
          </a:p>
          <a:p>
            <a:pPr lvl="1"/>
            <a:r>
              <a:rPr lang="en-GB" sz="2000">
                <a:latin typeface="Helvetica Neue Condensed" panose="02000503000000020004"/>
                <a:cs typeface="Times New Roman" panose="02020603050405020304" pitchFamily="18" charset="0"/>
              </a:rPr>
              <a:t>Paul Mullen </a:t>
            </a:r>
            <a:r>
              <a:rPr lang="en-GB" sz="2000">
                <a:latin typeface="Helvetica Neue LT Std 97 Black "/>
                <a:cs typeface="Times New Roman" panose="02020603050405020304" pitchFamily="18" charset="0"/>
              </a:rPr>
              <a:t>– Chair, </a:t>
            </a:r>
            <a:r>
              <a:rPr lang="en-GB" sz="2000">
                <a:latin typeface="Helvetica Neue Condensed" panose="02000503000000020004"/>
                <a:cs typeface="Times New Roman" panose="02020603050405020304" pitchFamily="18" charset="0"/>
              </a:rPr>
              <a:t>Code Administrator(NGESO)</a:t>
            </a:r>
          </a:p>
          <a:p>
            <a:pPr lvl="1"/>
            <a:r>
              <a:rPr lang="en-GB" sz="2000">
                <a:latin typeface="Helvetica Neue Condensed" panose="02000503000000020004"/>
                <a:cs typeface="Times New Roman" panose="02020603050405020304" pitchFamily="18" charset="0"/>
              </a:rPr>
              <a:t>Richard Woodward</a:t>
            </a:r>
          </a:p>
          <a:p>
            <a:pPr lvl="1"/>
            <a:r>
              <a:rPr lang="en-GB" sz="2000">
                <a:latin typeface="Helvetica Neue Condensed" panose="02000503000000020004"/>
                <a:cs typeface="Times New Roman" panose="02020603050405020304" pitchFamily="18" charset="0"/>
              </a:rPr>
              <a:t>Rob Wilson</a:t>
            </a:r>
          </a:p>
          <a:p>
            <a:pPr lvl="1"/>
            <a:r>
              <a:rPr lang="en-GB" sz="2000">
                <a:latin typeface="Helvetica Neue Condensed" panose="02000503000000020004"/>
                <a:cs typeface="Times New Roman" panose="02020603050405020304" pitchFamily="18" charset="0"/>
              </a:rPr>
              <a:t>Terry Baldwin</a:t>
            </a:r>
          </a:p>
          <a:p>
            <a:r>
              <a:rPr lang="en-GB" b="1">
                <a:solidFill>
                  <a:schemeClr val="accent2"/>
                </a:solidFill>
                <a:latin typeface="Helvetica Neue Condensed" panose="02000503000000020004"/>
                <a:cs typeface="Times New Roman" panose="02020603050405020304" pitchFamily="18" charset="0"/>
              </a:rPr>
              <a:t>Observers</a:t>
            </a:r>
            <a:endParaRPr lang="en-US" sz="2000">
              <a:latin typeface="Helvetica Neue Condensed" panose="02000503000000020004"/>
              <a:cs typeface="Times New Roman" panose="02020603050405020304" pitchFamily="18" charset="0"/>
            </a:endParaRPr>
          </a:p>
          <a:p>
            <a:pPr lvl="1"/>
            <a:r>
              <a:rPr lang="en-GB" sz="2000">
                <a:latin typeface="Helvetica Neue Condensed" panose="02000503000000020004"/>
                <a:cs typeface="Times New Roman" panose="02020603050405020304" pitchFamily="18" charset="0"/>
              </a:rPr>
              <a:t>None</a:t>
            </a:r>
            <a:endParaRPr lang="en-US" sz="2000">
              <a:latin typeface="Helvetica Neue Condensed" panose="02000503000000020004"/>
              <a:cs typeface="Times New Roman" panose="02020603050405020304" pitchFamily="18" charset="0"/>
            </a:endParaRPr>
          </a:p>
        </p:txBody>
      </p:sp>
    </p:spTree>
    <p:extLst>
      <p:ext uri="{BB962C8B-B14F-4D97-AF65-F5344CB8AC3E}">
        <p14:creationId xmlns:p14="http://schemas.microsoft.com/office/powerpoint/2010/main" val="39238676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839D8-EBD0-492A-9188-2F52952158FA}"/>
              </a:ext>
            </a:extLst>
          </p:cNvPr>
          <p:cNvSpPr>
            <a:spLocks noGrp="1"/>
          </p:cNvSpPr>
          <p:nvPr>
            <p:ph type="title"/>
          </p:nvPr>
        </p:nvSpPr>
        <p:spPr>
          <a:xfrm>
            <a:off x="556319" y="372033"/>
            <a:ext cx="11635681" cy="393955"/>
          </a:xfrm>
        </p:spPr>
        <p:txBody>
          <a:bodyPr/>
          <a:lstStyle/>
          <a:p>
            <a:r>
              <a:rPr lang="en-US" sz="2800">
                <a:solidFill>
                  <a:srgbClr val="FFBF22"/>
                </a:solidFill>
                <a:ea typeface="+mj-lt"/>
                <a:cs typeface="+mj-lt"/>
              </a:rPr>
              <a:t>Proposed Modification</a:t>
            </a:r>
            <a:endParaRPr lang="en-US" sz="2800">
              <a:solidFill>
                <a:srgbClr val="FFBF22"/>
              </a:solidFill>
            </a:endParaRPr>
          </a:p>
        </p:txBody>
      </p:sp>
      <p:sp>
        <p:nvSpPr>
          <p:cNvPr id="7" name="Content Placeholder 6">
            <a:extLst>
              <a:ext uri="{FF2B5EF4-FFF2-40B4-BE49-F238E27FC236}">
                <a16:creationId xmlns:a16="http://schemas.microsoft.com/office/drawing/2014/main" id="{C3481D05-E462-46BF-9798-B7CCADF88598}"/>
              </a:ext>
            </a:extLst>
          </p:cNvPr>
          <p:cNvSpPr>
            <a:spLocks noGrp="1"/>
          </p:cNvSpPr>
          <p:nvPr>
            <p:ph idx="1"/>
          </p:nvPr>
        </p:nvSpPr>
        <p:spPr>
          <a:xfrm>
            <a:off x="641797" y="930249"/>
            <a:ext cx="10908405" cy="5704126"/>
          </a:xfrm>
        </p:spPr>
        <p:txBody>
          <a:bodyPr vert="horz" wrap="square" lIns="0" tIns="0" rIns="0" bIns="0" rtlCol="0" anchor="t">
            <a:spAutoFit/>
          </a:bodyPr>
          <a:lstStyle/>
          <a:p>
            <a:pPr marL="380990" indent="-380990">
              <a:buFont typeface="Arial" panose="020B0604020202020204" pitchFamily="34" charset="0"/>
              <a:buChar char="•"/>
            </a:pPr>
            <a:r>
              <a:rPr lang="en-GB" sz="2000" b="0">
                <a:solidFill>
                  <a:schemeClr val="tx1"/>
                </a:solidFill>
                <a:cs typeface="Arial"/>
              </a:rPr>
              <a:t>To always have access to any reactive capability regardless of offshore generator output would be operationally useful to the ESO</a:t>
            </a:r>
          </a:p>
          <a:p>
            <a:pPr marL="380990" indent="-380990">
              <a:buFont typeface="Arial" panose="020B0604020202020204" pitchFamily="34" charset="0"/>
              <a:buChar char="•"/>
            </a:pPr>
            <a:r>
              <a:rPr lang="en-GB" sz="2000" b="0">
                <a:solidFill>
                  <a:schemeClr val="tx1"/>
                </a:solidFill>
                <a:cs typeface="Arial"/>
              </a:rPr>
              <a:t>It is proposed to amend the STC section K to clarify this as follows: (additional text in red)</a:t>
            </a:r>
          </a:p>
          <a:p>
            <a:endParaRPr lang="en-GB" sz="2000" b="0" i="1">
              <a:solidFill>
                <a:schemeClr val="tx1"/>
              </a:solidFill>
              <a:cs typeface="Arial"/>
            </a:endParaRPr>
          </a:p>
          <a:p>
            <a:r>
              <a:rPr lang="en-GB" sz="2000" b="0" i="1">
                <a:solidFill>
                  <a:schemeClr val="tx1"/>
                </a:solidFill>
                <a:cs typeface="Arial"/>
              </a:rPr>
              <a:t>Annex 1</a:t>
            </a:r>
          </a:p>
          <a:p>
            <a:r>
              <a:rPr lang="en-GB" sz="2000" b="0" i="1">
                <a:solidFill>
                  <a:schemeClr val="tx1"/>
                </a:solidFill>
                <a:cs typeface="Arial"/>
              </a:rPr>
              <a:t>2.4 When transferring Active Power equivalent to less than 20% of the Interface Point Capacity:</a:t>
            </a:r>
          </a:p>
          <a:p>
            <a:r>
              <a:rPr lang="en-GB" sz="2000" b="0" i="1">
                <a:solidFill>
                  <a:schemeClr val="tx1"/>
                </a:solidFill>
                <a:cs typeface="Arial"/>
              </a:rPr>
              <a:t>2.4.1 the automatic control system </a:t>
            </a:r>
            <a:r>
              <a:rPr lang="en-GB" sz="2000" b="0" i="1" strike="sngStrike">
                <a:solidFill>
                  <a:srgbClr val="FF0000"/>
                </a:solidFill>
                <a:cs typeface="Arial"/>
              </a:rPr>
              <a:t>may </a:t>
            </a:r>
            <a:r>
              <a:rPr lang="en-GB" sz="2000" b="0" i="1">
                <a:solidFill>
                  <a:srgbClr val="FF0000"/>
                </a:solidFill>
                <a:cs typeface="Arial"/>
              </a:rPr>
              <a:t>shall </a:t>
            </a:r>
            <a:r>
              <a:rPr lang="en-GB" sz="2000" b="0" i="1">
                <a:solidFill>
                  <a:schemeClr val="tx1"/>
                </a:solidFill>
                <a:cs typeface="Arial"/>
              </a:rPr>
              <a:t>continue to provide voltage control utilising any available reactive capability </a:t>
            </a:r>
            <a:r>
              <a:rPr lang="en-GB" sz="2000" b="0" i="1">
                <a:solidFill>
                  <a:srgbClr val="FF0000"/>
                </a:solidFill>
                <a:cs typeface="Arial"/>
              </a:rPr>
              <a:t>and, if applicable, as instructed by The Company</a:t>
            </a:r>
            <a:r>
              <a:rPr lang="en-GB" sz="2000" b="0" i="1">
                <a:solidFill>
                  <a:schemeClr val="tx1"/>
                </a:solidFill>
                <a:cs typeface="Arial"/>
              </a:rPr>
              <a:t>;</a:t>
            </a:r>
          </a:p>
          <a:p>
            <a:pPr marL="380990" indent="-380990">
              <a:buFont typeface="Arial" panose="020B0604020202020204" pitchFamily="34" charset="0"/>
              <a:buChar char="•"/>
            </a:pPr>
            <a:endParaRPr lang="en-GB" sz="2000" b="0" i="1">
              <a:solidFill>
                <a:schemeClr val="tx1"/>
              </a:solidFill>
              <a:cs typeface="Arial"/>
            </a:endParaRPr>
          </a:p>
          <a:p>
            <a:r>
              <a:rPr lang="en-GB" sz="2000" b="0" i="1">
                <a:solidFill>
                  <a:schemeClr val="tx1"/>
                </a:solidFill>
                <a:cs typeface="Arial"/>
              </a:rPr>
              <a:t>Annex 2</a:t>
            </a:r>
          </a:p>
          <a:p>
            <a:r>
              <a:rPr lang="en-GB" sz="2000" b="0" i="1">
                <a:solidFill>
                  <a:srgbClr val="FF0000"/>
                </a:solidFill>
                <a:cs typeface="Arial"/>
              </a:rPr>
              <a:t>1.3.2.1 When transferring Active Power equivalent to less than 20% of the Interface Point Capacity:</a:t>
            </a:r>
          </a:p>
          <a:p>
            <a:r>
              <a:rPr lang="en-GB" sz="2000" b="0" i="1">
                <a:solidFill>
                  <a:srgbClr val="FF0000"/>
                </a:solidFill>
                <a:cs typeface="Arial"/>
              </a:rPr>
              <a:t>1.3.2.2 the automatic control system shall continue to provide voltage control utilising any available reactive capability and, if applicable, as instructed by The Company; </a:t>
            </a:r>
          </a:p>
          <a:p>
            <a:endParaRPr lang="en-GB" b="0">
              <a:solidFill>
                <a:schemeClr val="tx1"/>
              </a:solidFill>
              <a:cs typeface="Arial"/>
            </a:endParaRPr>
          </a:p>
        </p:txBody>
      </p:sp>
    </p:spTree>
    <p:extLst>
      <p:ext uri="{BB962C8B-B14F-4D97-AF65-F5344CB8AC3E}">
        <p14:creationId xmlns:p14="http://schemas.microsoft.com/office/powerpoint/2010/main" val="6782299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7" y="739043"/>
            <a:ext cx="8545866" cy="1227137"/>
          </a:xfrm>
          <a:solidFill>
            <a:schemeClr val="bg1"/>
          </a:solidFill>
        </p:spPr>
        <p:txBody>
          <a:bodyPr/>
          <a:lstStyle/>
          <a:p>
            <a:r>
              <a:rPr lang="en-GB" sz="4000" b="1"/>
              <a:t>Potential Future Modifications and impacts of other modifications </a:t>
            </a:r>
            <a:endParaRPr lang="en-GB" sz="4000" b="1">
              <a:solidFill>
                <a:schemeClr val="tx1"/>
              </a:solidFill>
              <a:cs typeface="Arial"/>
            </a:endParaRPr>
          </a:p>
          <a:p>
            <a:endParaRPr lang="en-GB" sz="4000" b="1">
              <a:solidFill>
                <a:schemeClr val="tx1"/>
              </a:solidFill>
              <a:cs typeface="Arial"/>
            </a:endParaRPr>
          </a:p>
          <a:p>
            <a:endParaRPr lang="en-GB" sz="4000" b="1">
              <a:solidFill>
                <a:schemeClr val="tx1"/>
              </a:solidFill>
              <a:cs typeface="Arial"/>
            </a:endParaRPr>
          </a:p>
        </p:txBody>
      </p:sp>
      <p:sp>
        <p:nvSpPr>
          <p:cNvPr id="5" name="Text Placeholder 4">
            <a:extLst>
              <a:ext uri="{FF2B5EF4-FFF2-40B4-BE49-F238E27FC236}">
                <a16:creationId xmlns:a16="http://schemas.microsoft.com/office/drawing/2014/main" id="{7493ECF5-170A-4F98-AE74-01BAC11B3591}"/>
              </a:ext>
            </a:extLst>
          </p:cNvPr>
          <p:cNvSpPr>
            <a:spLocks noGrp="1"/>
          </p:cNvSpPr>
          <p:nvPr>
            <p:ph type="body" sz="quarter" idx="10"/>
          </p:nvPr>
        </p:nvSpPr>
        <p:spPr>
          <a:xfrm>
            <a:off x="1248938" y="2554014"/>
            <a:ext cx="9634652" cy="1366345"/>
          </a:xfrm>
        </p:spPr>
        <p:txBody>
          <a:bodyPr/>
          <a:lstStyle/>
          <a:p>
            <a:r>
              <a:rPr lang="en-GB" sz="2400" b="1">
                <a:solidFill>
                  <a:schemeClr val="tx1"/>
                </a:solidFill>
                <a:cs typeface="Arial"/>
              </a:rPr>
              <a:t>Modification Trackers – Paul Mullen</a:t>
            </a:r>
          </a:p>
          <a:p>
            <a:endParaRPr lang="en-GB" sz="2400" b="1">
              <a:solidFill>
                <a:schemeClr val="tx1"/>
              </a:solidFill>
              <a:cs typeface="Arial"/>
            </a:endParaRPr>
          </a:p>
          <a:p>
            <a:r>
              <a:rPr lang="en-GB" sz="2400" b="1">
                <a:solidFill>
                  <a:schemeClr val="tx1"/>
                </a:solidFill>
                <a:cs typeface="Arial"/>
              </a:rPr>
              <a:t>Authority Update (SCRs/Energy Code Review) – Nadir Hafeez</a:t>
            </a:r>
          </a:p>
          <a:p>
            <a:endParaRPr lang="en-GB"/>
          </a:p>
        </p:txBody>
      </p:sp>
    </p:spTree>
    <p:extLst>
      <p:ext uri="{BB962C8B-B14F-4D97-AF65-F5344CB8AC3E}">
        <p14:creationId xmlns:p14="http://schemas.microsoft.com/office/powerpoint/2010/main" val="40608004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739079" y="1951463"/>
            <a:ext cx="8424424" cy="2494413"/>
          </a:xfrm>
          <a:solidFill>
            <a:schemeClr val="bg1"/>
          </a:solidFill>
        </p:spPr>
        <p:txBody>
          <a:bodyPr/>
          <a:lstStyle/>
          <a:p>
            <a:r>
              <a:rPr lang="en-GB" sz="2400" b="1">
                <a:solidFill>
                  <a:schemeClr val="tx1"/>
                </a:solidFill>
                <a:cs typeface="Arial"/>
              </a:rPr>
              <a:t>Joint Planning Committee (JPC) – Keith Jones</a:t>
            </a:r>
          </a:p>
          <a:p>
            <a:pPr marL="342900" indent="-342900">
              <a:buFont typeface="Arial" panose="020B0604020202020204" pitchFamily="34" charset="0"/>
              <a:buChar char="•"/>
            </a:pPr>
            <a:r>
              <a:rPr lang="en-GB" sz="2400" b="1">
                <a:solidFill>
                  <a:schemeClr val="tx1"/>
                </a:solidFill>
                <a:cs typeface="Arial"/>
              </a:rPr>
              <a:t>Next meeting: 25 July 2022</a:t>
            </a:r>
            <a:br>
              <a:rPr lang="en-GB" sz="2400" b="1">
                <a:solidFill>
                  <a:schemeClr val="tx1"/>
                </a:solidFill>
                <a:cs typeface="Arial"/>
              </a:rPr>
            </a:br>
            <a:endParaRPr lang="en-GB" sz="2400" b="1">
              <a:solidFill>
                <a:schemeClr val="tx1"/>
              </a:solidFill>
              <a:cs typeface="Arial"/>
            </a:endParaRPr>
          </a:p>
          <a:p>
            <a:r>
              <a:rPr lang="en-GB" sz="2400" b="1">
                <a:solidFill>
                  <a:schemeClr val="tx1"/>
                </a:solidFill>
                <a:cs typeface="Arial"/>
              </a:rPr>
              <a:t>Network Access Policy Workgroup (NAP) – NGET</a:t>
            </a:r>
            <a:endParaRPr lang="en-GB" sz="2400" b="1">
              <a:solidFill>
                <a:schemeClr val="tx1"/>
              </a:solidFill>
            </a:endParaRPr>
          </a:p>
          <a:p>
            <a:pPr marL="342900" indent="-342900">
              <a:buFont typeface="Arial" panose="020B0604020202020204" pitchFamily="34" charset="0"/>
              <a:buChar char="•"/>
            </a:pPr>
            <a:r>
              <a:rPr lang="en-GB" sz="2400" b="1">
                <a:solidFill>
                  <a:schemeClr val="tx1"/>
                </a:solidFill>
                <a:cs typeface="Arial"/>
              </a:rPr>
              <a:t>Next meeting: TBC</a:t>
            </a:r>
            <a:br>
              <a:rPr lang="en-GB" sz="2000" b="1">
                <a:solidFill>
                  <a:schemeClr val="tx1"/>
                </a:solidFill>
                <a:cs typeface="Arial"/>
              </a:rPr>
            </a:br>
            <a:endParaRPr lang="en-GB" sz="2000" b="1">
              <a:solidFill>
                <a:schemeClr val="tx1"/>
              </a:solidFill>
              <a:cs typeface="Arial"/>
            </a:endParaRPr>
          </a:p>
          <a:p>
            <a:endParaRPr lang="en-GB" sz="2400" b="1">
              <a:solidFill>
                <a:schemeClr val="tx1"/>
              </a:solidFill>
              <a:cs typeface="Arial"/>
            </a:endParaRPr>
          </a:p>
          <a:p>
            <a:endParaRPr lang="en-GB" sz="2400" b="1">
              <a:solidFill>
                <a:srgbClr val="0070C0"/>
              </a:solidFill>
              <a:cs typeface="Arial"/>
            </a:endParaRPr>
          </a:p>
          <a:p>
            <a:endParaRPr lang="en-GB" sz="2400" b="1">
              <a:solidFill>
                <a:srgbClr val="0070C0"/>
              </a:solidFill>
              <a:cs typeface="Arial"/>
            </a:endParaRPr>
          </a:p>
          <a:p>
            <a:endParaRPr lang="en-GB" sz="2400" b="1">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7" y="714703"/>
            <a:ext cx="8293806" cy="819807"/>
          </a:xfrm>
          <a:solidFill>
            <a:schemeClr val="bg1"/>
          </a:solidFill>
        </p:spPr>
        <p:txBody>
          <a:bodyPr/>
          <a:lstStyle/>
          <a:p>
            <a:r>
              <a:rPr lang="en-GB" sz="4000" b="1"/>
              <a:t>Reports from Sub-Committees </a:t>
            </a:r>
            <a:endParaRPr lang="en-GB" sz="4000" b="1">
              <a:solidFill>
                <a:schemeClr val="tx1"/>
              </a:solidFill>
              <a:cs typeface="Arial"/>
            </a:endParaRPr>
          </a:p>
        </p:txBody>
      </p:sp>
    </p:spTree>
    <p:extLst>
      <p:ext uri="{BB962C8B-B14F-4D97-AF65-F5344CB8AC3E}">
        <p14:creationId xmlns:p14="http://schemas.microsoft.com/office/powerpoint/2010/main" val="24055824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88FD65-247D-4210-B048-12258ADD0D92}"/>
              </a:ext>
            </a:extLst>
          </p:cNvPr>
          <p:cNvSpPr>
            <a:spLocks noGrp="1"/>
          </p:cNvSpPr>
          <p:nvPr>
            <p:ph type="body" sz="quarter" idx="11"/>
          </p:nvPr>
        </p:nvSpPr>
        <p:spPr>
          <a:xfrm>
            <a:off x="1781442" y="935422"/>
            <a:ext cx="9012681" cy="819806"/>
          </a:xfrm>
        </p:spPr>
        <p:txBody>
          <a:bodyPr/>
          <a:lstStyle/>
          <a:p>
            <a:r>
              <a:rPr lang="en-GB" b="1"/>
              <a:t>AOB</a:t>
            </a:r>
          </a:p>
          <a:p>
            <a:pPr marL="457200" indent="-457200">
              <a:buFont typeface="Arial" panose="020B0604020202020204" pitchFamily="34" charset="0"/>
              <a:buChar char="•"/>
            </a:pPr>
            <a:endParaRPr lang="en-GB" sz="2400" b="1">
              <a:solidFill>
                <a:schemeClr val="tx1"/>
              </a:solidFill>
            </a:endParaRPr>
          </a:p>
          <a:p>
            <a:pPr marL="457200" indent="-457200">
              <a:buFont typeface="Arial" panose="020B0604020202020204" pitchFamily="34" charset="0"/>
              <a:buChar char="•"/>
            </a:pPr>
            <a:r>
              <a:rPr lang="en-GB" sz="3200" b="1">
                <a:solidFill>
                  <a:schemeClr val="tx1"/>
                </a:solidFill>
              </a:rPr>
              <a:t>None</a:t>
            </a:r>
          </a:p>
        </p:txBody>
      </p:sp>
    </p:spTree>
    <p:extLst>
      <p:ext uri="{BB962C8B-B14F-4D97-AF65-F5344CB8AC3E}">
        <p14:creationId xmlns:p14="http://schemas.microsoft.com/office/powerpoint/2010/main" val="12632460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88FD65-247D-4210-B048-12258ADD0D92}"/>
              </a:ext>
            </a:extLst>
          </p:cNvPr>
          <p:cNvSpPr>
            <a:spLocks noGrp="1"/>
          </p:cNvSpPr>
          <p:nvPr>
            <p:ph type="body" sz="quarter" idx="11"/>
          </p:nvPr>
        </p:nvSpPr>
        <p:spPr>
          <a:xfrm>
            <a:off x="1781442" y="1871462"/>
            <a:ext cx="7768958" cy="2344938"/>
          </a:xfrm>
        </p:spPr>
        <p:txBody>
          <a:bodyPr/>
          <a:lstStyle/>
          <a:p>
            <a:r>
              <a:rPr lang="en-GB" b="1"/>
              <a:t>Date of next meeting</a:t>
            </a:r>
          </a:p>
          <a:p>
            <a:r>
              <a:rPr lang="en-GB" sz="2400" b="1">
                <a:solidFill>
                  <a:schemeClr val="tx1">
                    <a:lumMod val="75000"/>
                    <a:lumOff val="25000"/>
                  </a:schemeClr>
                </a:solidFill>
              </a:rPr>
              <a:t>Wednesday 27 July 2022</a:t>
            </a:r>
          </a:p>
          <a:p>
            <a:r>
              <a:rPr lang="en-GB" sz="2400" b="1">
                <a:solidFill>
                  <a:schemeClr val="tx1">
                    <a:lumMod val="75000"/>
                    <a:lumOff val="25000"/>
                  </a:schemeClr>
                </a:solidFill>
              </a:rPr>
              <a:t>Panel Papers Day – 19 July 2022</a:t>
            </a:r>
          </a:p>
          <a:p>
            <a:r>
              <a:rPr lang="en-GB" sz="2400" b="1">
                <a:solidFill>
                  <a:schemeClr val="tx1">
                    <a:lumMod val="75000"/>
                    <a:lumOff val="25000"/>
                  </a:schemeClr>
                </a:solidFill>
              </a:rPr>
              <a:t>Modification Submission date – 12 July 2022</a:t>
            </a:r>
          </a:p>
          <a:p>
            <a:endParaRPr lang="en-GB" sz="2400" b="1">
              <a:solidFill>
                <a:schemeClr val="tx1">
                  <a:lumMod val="75000"/>
                  <a:lumOff val="25000"/>
                </a:schemeClr>
              </a:solidFill>
            </a:endParaRPr>
          </a:p>
          <a:p>
            <a:endParaRPr lang="en-GB" b="1"/>
          </a:p>
        </p:txBody>
      </p:sp>
    </p:spTree>
    <p:extLst>
      <p:ext uri="{BB962C8B-B14F-4D97-AF65-F5344CB8AC3E}">
        <p14:creationId xmlns:p14="http://schemas.microsoft.com/office/powerpoint/2010/main" val="35130887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a:solidFill>
                  <a:srgbClr val="0070C0"/>
                </a:solidFill>
              </a:rPr>
              <a:t>Close</a:t>
            </a:r>
          </a:p>
        </p:txBody>
      </p:sp>
    </p:spTree>
    <p:extLst>
      <p:ext uri="{BB962C8B-B14F-4D97-AF65-F5344CB8AC3E}">
        <p14:creationId xmlns:p14="http://schemas.microsoft.com/office/powerpoint/2010/main" val="8975618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1">
            <a:extLst>
              <a:ext uri="{FF2B5EF4-FFF2-40B4-BE49-F238E27FC236}">
                <a16:creationId xmlns:a16="http://schemas.microsoft.com/office/drawing/2014/main" id="{F0088D49-F622-4CFA-A1E4-016BA304D22C}"/>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GB" sz="4000" b="1" i="0" u="none" strike="noStrike" kern="1200" cap="none" spc="0" normalizeH="0" baseline="0" noProof="0">
                <a:ln>
                  <a:noFill/>
                </a:ln>
                <a:solidFill>
                  <a:srgbClr val="FFBF22"/>
                </a:solidFill>
                <a:effectLst/>
                <a:uLnTx/>
                <a:uFillTx/>
                <a:latin typeface="Helvetica Neue LT Std 65 Medium" panose="020B0604020202020204" pitchFamily="34" charset="0"/>
              </a:rPr>
              <a:t>Approval of Panel Minutes </a:t>
            </a:r>
          </a:p>
        </p:txBody>
      </p:sp>
      <p:sp>
        <p:nvSpPr>
          <p:cNvPr id="4" name="TextBox 3">
            <a:extLst>
              <a:ext uri="{FF2B5EF4-FFF2-40B4-BE49-F238E27FC236}">
                <a16:creationId xmlns:a16="http://schemas.microsoft.com/office/drawing/2014/main" id="{E8B728F4-72B7-4C7C-80BE-E2F214E6E0E1}"/>
              </a:ext>
            </a:extLst>
          </p:cNvPr>
          <p:cNvSpPr txBox="1"/>
          <p:nvPr/>
        </p:nvSpPr>
        <p:spPr>
          <a:xfrm>
            <a:off x="323550" y="1192629"/>
            <a:ext cx="7349002" cy="830997"/>
          </a:xfrm>
          <a:prstGeom prst="rect">
            <a:avLst/>
          </a:prstGeom>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a:ln>
                  <a:noFill/>
                </a:ln>
                <a:solidFill>
                  <a:srgbClr val="454545"/>
                </a:solidFill>
                <a:effectLst/>
                <a:uLnTx/>
                <a:uFillTx/>
                <a:latin typeface="Helvetica Neue LT Std 97 Black "/>
                <a:cs typeface="Times New Roman" panose="02020603050405020304" pitchFamily="18" charset="0"/>
              </a:rPr>
              <a:t>Approval of Panel Minutes from the Meeting held </a:t>
            </a:r>
            <a:r>
              <a:rPr lang="en-GB" sz="2400" b="1">
                <a:solidFill>
                  <a:srgbClr val="454545"/>
                </a:solidFill>
                <a:latin typeface="Helvetica Neue LT Std 97 Black "/>
                <a:cs typeface="Times New Roman" panose="02020603050405020304" pitchFamily="18" charset="0"/>
              </a:rPr>
              <a:t>25 May 2022</a:t>
            </a:r>
            <a:endParaRPr kumimoji="0" lang="en-GB" sz="2400" b="1" i="0" u="none" strike="noStrike" kern="1200" cap="none" spc="0" normalizeH="0" baseline="0" noProof="0">
              <a:ln>
                <a:noFill/>
              </a:ln>
              <a:solidFill>
                <a:srgbClr val="FF0000"/>
              </a:solidFill>
              <a:effectLst/>
              <a:uLnTx/>
              <a:uFillTx/>
              <a:latin typeface="Helvetica Neue LT Std 97 Black "/>
              <a:cs typeface="Times New Roman" panose="02020603050405020304" pitchFamily="18" charset="0"/>
            </a:endParaRPr>
          </a:p>
        </p:txBody>
      </p:sp>
    </p:spTree>
    <p:extLst>
      <p:ext uri="{BB962C8B-B14F-4D97-AF65-F5344CB8AC3E}">
        <p14:creationId xmlns:p14="http://schemas.microsoft.com/office/powerpoint/2010/main" val="12388461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GB" sz="4000" b="1" i="0" u="none" strike="noStrike" kern="1200" cap="none" spc="0" normalizeH="0" baseline="0" noProof="0">
                <a:ln>
                  <a:noFill/>
                </a:ln>
                <a:solidFill>
                  <a:srgbClr val="FFBF22"/>
                </a:solidFill>
                <a:effectLst/>
                <a:uLnTx/>
                <a:uFillTx/>
                <a:latin typeface="Helvetica Neue LT Std 65 Medium" panose="020B0604020202020204" pitchFamily="34" charset="0"/>
              </a:rPr>
              <a:t>Actions Log </a:t>
            </a:r>
          </a:p>
        </p:txBody>
      </p:sp>
      <p:sp>
        <p:nvSpPr>
          <p:cNvPr id="9" name="TextBox 8">
            <a:extLst>
              <a:ext uri="{FF2B5EF4-FFF2-40B4-BE49-F238E27FC236}">
                <a16:creationId xmlns:a16="http://schemas.microsoft.com/office/drawing/2014/main" id="{2804E03A-ADBB-4617-B431-465E7E2DA3C4}"/>
              </a:ext>
            </a:extLst>
          </p:cNvPr>
          <p:cNvSpPr txBox="1"/>
          <p:nvPr/>
        </p:nvSpPr>
        <p:spPr>
          <a:xfrm>
            <a:off x="349945" y="1334869"/>
            <a:ext cx="6077250" cy="523220"/>
          </a:xfrm>
          <a:prstGeom prst="rect">
            <a:avLst/>
          </a:prstGeom>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a:ln>
                  <a:noFill/>
                </a:ln>
                <a:solidFill>
                  <a:srgbClr val="000000"/>
                </a:solidFill>
                <a:effectLst/>
                <a:uLnTx/>
                <a:uFillTx/>
                <a:latin typeface="Helvetica Neue LT Std 97 Black "/>
                <a:cs typeface="Times New Roman" panose="02020603050405020304" pitchFamily="18" charset="0"/>
              </a:rPr>
              <a:t>Review of the actions log</a:t>
            </a:r>
          </a:p>
        </p:txBody>
      </p:sp>
    </p:spTree>
    <p:extLst>
      <p:ext uri="{BB962C8B-B14F-4D97-AF65-F5344CB8AC3E}">
        <p14:creationId xmlns:p14="http://schemas.microsoft.com/office/powerpoint/2010/main" val="18821926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893379" y="330855"/>
            <a:ext cx="7926170"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GB" sz="3600" b="1" i="0" u="none" strike="noStrike" kern="1200" cap="none" spc="0" normalizeH="0" baseline="0" noProof="0">
                <a:ln>
                  <a:noFill/>
                </a:ln>
                <a:solidFill>
                  <a:srgbClr val="FFBF22"/>
                </a:solidFill>
                <a:effectLst/>
                <a:uLnTx/>
                <a:uFillTx/>
                <a:latin typeface="Helvetica Neue LT Std 65 Medium" panose="020B0604020202020204" pitchFamily="34" charset="0"/>
              </a:rPr>
              <a:t>Authority Decisions </a:t>
            </a:r>
          </a:p>
        </p:txBody>
      </p:sp>
      <p:sp>
        <p:nvSpPr>
          <p:cNvPr id="5" name="Title 20">
            <a:extLst>
              <a:ext uri="{FF2B5EF4-FFF2-40B4-BE49-F238E27FC236}">
                <a16:creationId xmlns:a16="http://schemas.microsoft.com/office/drawing/2014/main" id="{CBFC64B9-63BE-4CA2-8BCC-E32AD634F51C}"/>
              </a:ext>
            </a:extLst>
          </p:cNvPr>
          <p:cNvSpPr txBox="1">
            <a:spLocks/>
          </p:cNvSpPr>
          <p:nvPr/>
        </p:nvSpPr>
        <p:spPr>
          <a:xfrm>
            <a:off x="893379" y="1100200"/>
            <a:ext cx="10661639" cy="2809648"/>
          </a:xfrm>
          <a:prstGeom prst="rect">
            <a:avLst/>
          </a:prstGeom>
          <a:noFill/>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GB" sz="2400" b="1" i="0" u="none" strike="noStrike" kern="1200" cap="none" spc="0" normalizeH="0" baseline="0" noProof="0">
                <a:ln>
                  <a:noFill/>
                </a:ln>
                <a:solidFill>
                  <a:srgbClr val="454545"/>
                </a:solidFill>
                <a:effectLst/>
                <a:uLnTx/>
                <a:uFillTx/>
                <a:latin typeface="Helvetica Neue LT Std 97 Black "/>
                <a:cs typeface="Arial" panose="020B0604020202020204" pitchFamily="34" charset="0"/>
              </a:rPr>
              <a:t>Decisions Received since last Panel meeting</a:t>
            </a:r>
          </a:p>
          <a:p>
            <a:pPr marL="0" marR="0" lvl="0" indent="0" algn="l" defTabSz="914400" rtl="0" eaLnBrk="1" fontAlgn="auto" latinLnBrk="0" hangingPunct="1">
              <a:lnSpc>
                <a:spcPct val="80000"/>
              </a:lnSpc>
              <a:spcBef>
                <a:spcPts val="0"/>
              </a:spcBef>
              <a:spcAft>
                <a:spcPts val="0"/>
              </a:spcAft>
              <a:buClrTx/>
              <a:buSzTx/>
              <a:buFontTx/>
              <a:buNone/>
              <a:tabLst/>
              <a:defRPr/>
            </a:pPr>
            <a:endParaRPr kumimoji="0" lang="en-GB" sz="2400" b="1" i="0" u="none" strike="noStrike" kern="1200" cap="none" spc="0" normalizeH="0" baseline="0" noProof="0">
              <a:ln>
                <a:noFill/>
              </a:ln>
              <a:solidFill>
                <a:srgbClr val="454545"/>
              </a:solidFill>
              <a:effectLst/>
              <a:uLnTx/>
              <a:uFillTx/>
              <a:latin typeface="Helvetica Neue LT Std 97 Black "/>
              <a:cs typeface="Arial" panose="020B0604020202020204" pitchFamily="34" charset="0"/>
            </a:endParaRPr>
          </a:p>
          <a:p>
            <a:pPr marR="0" lvl="0" algn="l" defTabSz="914400" rtl="0" eaLnBrk="1" fontAlgn="auto" latinLnBrk="0" hangingPunct="1">
              <a:lnSpc>
                <a:spcPct val="80000"/>
              </a:lnSpc>
              <a:spcBef>
                <a:spcPts val="0"/>
              </a:spcBef>
              <a:spcAft>
                <a:spcPts val="0"/>
              </a:spcAft>
              <a:buClrTx/>
              <a:buSzTx/>
              <a:tabLst/>
              <a:defRPr/>
            </a:pPr>
            <a:r>
              <a:rPr lang="en-GB" sz="2400" b="0">
                <a:solidFill>
                  <a:srgbClr val="454545"/>
                </a:solidFill>
                <a:latin typeface="Helvetica Neue LT Std 97 Black "/>
                <a:cs typeface="Arial" panose="020B0604020202020204" pitchFamily="34" charset="0"/>
              </a:rPr>
              <a:t>None </a:t>
            </a:r>
            <a:endParaRPr kumimoji="0" lang="en-GB" sz="2400" b="0" i="0" u="none" strike="noStrike" kern="1200" cap="none" spc="0" normalizeH="0" baseline="0" noProof="0">
              <a:ln>
                <a:noFill/>
              </a:ln>
              <a:solidFill>
                <a:srgbClr val="454545"/>
              </a:solidFill>
              <a:effectLst/>
              <a:uLnTx/>
              <a:uFillTx/>
              <a:latin typeface="Helvetica Neue LT Std 97 Black "/>
              <a:cs typeface="Arial" panose="020B0604020202020204" pitchFamily="34" charset="0"/>
            </a:endParaRPr>
          </a:p>
          <a:p>
            <a:pPr marL="0" marR="0" lvl="0" indent="0" algn="l" defTabSz="914400" rtl="0" eaLnBrk="1" fontAlgn="auto" latinLnBrk="0" hangingPunct="1">
              <a:lnSpc>
                <a:spcPct val="80000"/>
              </a:lnSpc>
              <a:spcBef>
                <a:spcPts val="0"/>
              </a:spcBef>
              <a:spcAft>
                <a:spcPts val="0"/>
              </a:spcAft>
              <a:buClrTx/>
              <a:buSzTx/>
              <a:buFontTx/>
              <a:buNone/>
              <a:tabLst/>
              <a:defRPr/>
            </a:pPr>
            <a:r>
              <a:rPr kumimoji="0" lang="en-GB" sz="2400" b="0" i="0" u="none" strike="noStrike" kern="1200" cap="none" spc="0" normalizeH="0" baseline="0" noProof="0">
                <a:ln>
                  <a:noFill/>
                </a:ln>
                <a:solidFill>
                  <a:srgbClr val="454545"/>
                </a:solidFill>
                <a:effectLst/>
                <a:uLnTx/>
                <a:uFillTx/>
                <a:latin typeface="Helvetica Neue LT Std 97 Black "/>
                <a:cs typeface="Arial" panose="020B0604020202020204" pitchFamily="34" charset="0"/>
              </a:rPr>
              <a:t>	</a:t>
            </a:r>
            <a:endParaRPr kumimoji="0" lang="en-GB" sz="2400" b="1" i="0" u="none" strike="noStrike" kern="1200" cap="none" spc="0" normalizeH="0" baseline="0" noProof="0">
              <a:ln>
                <a:noFill/>
              </a:ln>
              <a:solidFill>
                <a:srgbClr val="0070C0"/>
              </a:solidFill>
              <a:effectLst/>
              <a:uLnTx/>
              <a:uFillTx/>
              <a:latin typeface="Helvetica Neue LT Std 97 Black "/>
              <a:cs typeface="Arial" panose="020B0604020202020204" pitchFamily="34" charset="0"/>
            </a:endParaRPr>
          </a:p>
          <a:p>
            <a:pPr marL="0" marR="0" lvl="0" indent="0" algn="l" defTabSz="914400" rtl="0" eaLnBrk="1" fontAlgn="auto" latinLnBrk="0" hangingPunct="1">
              <a:lnSpc>
                <a:spcPct val="80000"/>
              </a:lnSpc>
              <a:spcBef>
                <a:spcPts val="0"/>
              </a:spcBef>
              <a:spcAft>
                <a:spcPts val="0"/>
              </a:spcAft>
              <a:buClrTx/>
              <a:buSzTx/>
              <a:buFontTx/>
              <a:buNone/>
              <a:tabLst/>
              <a:defRPr/>
            </a:pPr>
            <a:r>
              <a:rPr kumimoji="0" lang="en-GB" sz="2400" b="1" i="0" u="none" strike="noStrike" kern="1200" cap="none" spc="0" normalizeH="0" baseline="0" noProof="0">
                <a:ln>
                  <a:noFill/>
                </a:ln>
                <a:solidFill>
                  <a:srgbClr val="454545"/>
                </a:solidFill>
                <a:effectLst/>
                <a:uLnTx/>
                <a:uFillTx/>
                <a:latin typeface="Helvetica Neue LT Std 97 Black "/>
                <a:cs typeface="Arial" panose="020B0604020202020204" pitchFamily="34" charset="0"/>
              </a:rPr>
              <a:t>Decisions Pending</a:t>
            </a:r>
          </a:p>
          <a:p>
            <a:pPr marL="0" marR="0" lvl="0" indent="0" algn="l" defTabSz="914400" rtl="0" eaLnBrk="1" fontAlgn="auto" latinLnBrk="0" hangingPunct="1">
              <a:lnSpc>
                <a:spcPct val="8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454545"/>
              </a:solidFill>
              <a:effectLst/>
              <a:uLnTx/>
              <a:uFillTx/>
              <a:latin typeface="Helvetica Neue LT Std 97 Black "/>
              <a:cs typeface="Arial" panose="020B0604020202020204" pitchFamily="34" charset="0"/>
            </a:endParaRPr>
          </a:p>
          <a:p>
            <a:pPr marL="0" marR="0" lvl="0" indent="0" algn="l" defTabSz="914400" rtl="0" eaLnBrk="1" fontAlgn="auto" latinLnBrk="0" hangingPunct="1">
              <a:lnSpc>
                <a:spcPct val="80000"/>
              </a:lnSpc>
              <a:spcBef>
                <a:spcPts val="0"/>
              </a:spcBef>
              <a:spcAft>
                <a:spcPts val="0"/>
              </a:spcAft>
              <a:buClrTx/>
              <a:buSzTx/>
              <a:buFontTx/>
              <a:buNone/>
              <a:tabLst/>
              <a:defRPr/>
            </a:pPr>
            <a:r>
              <a:rPr lang="en-GB" sz="2400" b="0">
                <a:solidFill>
                  <a:srgbClr val="454545"/>
                </a:solidFill>
                <a:latin typeface="Helvetica Neue LT Std 97 Black "/>
                <a:cs typeface="Arial" panose="020B0604020202020204" pitchFamily="34" charset="0"/>
              </a:rPr>
              <a:t>CM078</a:t>
            </a:r>
            <a:br>
              <a:rPr kumimoji="0" lang="en-GB" sz="2400" b="0" i="0" u="none" strike="noStrike" kern="1200" cap="none" spc="0" normalizeH="0" baseline="0" noProof="0">
                <a:ln>
                  <a:noFill/>
                </a:ln>
                <a:solidFill>
                  <a:srgbClr val="454545"/>
                </a:solidFill>
                <a:effectLst/>
                <a:uLnTx/>
                <a:uFillTx/>
                <a:latin typeface="Helvetica Neue LT Std 97 Black "/>
                <a:cs typeface="Arial" panose="020B0604020202020204" pitchFamily="34" charset="0"/>
              </a:rPr>
            </a:br>
            <a:endParaRPr kumimoji="0" lang="en-GB" sz="2400" b="0" i="0" u="none" strike="noStrike" kern="1200" cap="none" spc="0" normalizeH="0" baseline="0" noProof="0">
              <a:ln>
                <a:noFill/>
              </a:ln>
              <a:solidFill>
                <a:srgbClr val="454545"/>
              </a:solidFill>
              <a:effectLst/>
              <a:uLnTx/>
              <a:uFillTx/>
              <a:latin typeface="Helvetica Neue LT Std 97 Black "/>
              <a:cs typeface="Arial" panose="020B0604020202020204" pitchFamily="34" charset="0"/>
            </a:endParaRPr>
          </a:p>
          <a:p>
            <a:pPr marL="0" marR="0" lvl="0" indent="0" algn="l" defTabSz="914400" rtl="0" eaLnBrk="1" fontAlgn="auto" latinLnBrk="0" hangingPunct="1">
              <a:lnSpc>
                <a:spcPct val="8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454545"/>
              </a:solidFill>
              <a:effectLst/>
              <a:uLnTx/>
              <a:uFillTx/>
              <a:latin typeface="Helvetica Neue Condensed" panose="02000503000000020004"/>
              <a:ea typeface="+mj-ea"/>
              <a:cs typeface="Times New Roman" panose="02020603050405020304" pitchFamily="18" charset="0"/>
            </a:endParaRPr>
          </a:p>
          <a:p>
            <a:pPr marL="0" marR="0" lvl="0" indent="0" algn="l" defTabSz="914400" rtl="0" eaLnBrk="1" fontAlgn="auto" latinLnBrk="0" hangingPunct="1">
              <a:lnSpc>
                <a:spcPct val="8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454545"/>
              </a:solidFill>
              <a:effectLst/>
              <a:uLnTx/>
              <a:uFillTx/>
              <a:latin typeface="Helvetica Neue Condensed" panose="02000503000000020004"/>
              <a:ea typeface="+mj-ea"/>
              <a:cs typeface="Times New Roman" panose="02020603050405020304" pitchFamily="18" charset="0"/>
            </a:endParaRPr>
          </a:p>
          <a:p>
            <a:pPr marL="0" marR="0" lvl="0" indent="0" algn="l" defTabSz="914400" rtl="0" eaLnBrk="1" fontAlgn="auto" latinLnBrk="0" hangingPunct="1">
              <a:lnSpc>
                <a:spcPct val="8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454545"/>
              </a:solidFill>
              <a:effectLst/>
              <a:uLnTx/>
              <a:uFillTx/>
              <a:latin typeface="Helvetica Neue Condensed" panose="02000503000000020004"/>
              <a:ea typeface="+mj-ea"/>
              <a:cs typeface="Times New Roman" panose="02020603050405020304" pitchFamily="18" charset="0"/>
            </a:endParaRPr>
          </a:p>
          <a:p>
            <a:pPr marL="0" marR="0" lvl="0" indent="0" algn="l" defTabSz="914400" rtl="0" eaLnBrk="1" fontAlgn="auto" latinLnBrk="0" hangingPunct="1">
              <a:lnSpc>
                <a:spcPct val="8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454545"/>
              </a:solidFill>
              <a:effectLst/>
              <a:uLnTx/>
              <a:uFillTx/>
              <a:latin typeface="Helvetica Neue Condensed" panose="02000503000000020004"/>
              <a:ea typeface="+mj-ea"/>
              <a:cs typeface="Times New Roman" panose="02020603050405020304" pitchFamily="18" charset="0"/>
            </a:endParaRPr>
          </a:p>
          <a:p>
            <a:pPr marL="457200" marR="0" lvl="0" indent="-457200" algn="l" defTabSz="914400" rtl="0" eaLnBrk="1" fontAlgn="auto" latinLnBrk="0" hangingPunct="1">
              <a:lnSpc>
                <a:spcPct val="80000"/>
              </a:lnSpc>
              <a:spcBef>
                <a:spcPts val="0"/>
              </a:spcBef>
              <a:spcAft>
                <a:spcPts val="0"/>
              </a:spcAft>
              <a:buClrTx/>
              <a:buSzTx/>
              <a:buFont typeface="Wingdings" panose="05000000000000000000" pitchFamily="2" charset="2"/>
              <a:buChar char="q"/>
              <a:tabLst/>
              <a:defRPr/>
            </a:pPr>
            <a:endParaRPr kumimoji="0" lang="en-GB" sz="2400" b="0" i="0" u="none" strike="noStrike" kern="1200" cap="none" spc="0" normalizeH="0" baseline="0" noProof="0">
              <a:ln>
                <a:noFill/>
              </a:ln>
              <a:solidFill>
                <a:srgbClr val="454545"/>
              </a:solidFill>
              <a:effectLst/>
              <a:uLnTx/>
              <a:uFillTx/>
              <a:latin typeface="Helvetica Neue Condensed" panose="02000503000000020004"/>
              <a:ea typeface="+mj-ea"/>
              <a:cs typeface="Times New Roman" panose="02020603050405020304" pitchFamily="18" charset="0"/>
            </a:endParaRPr>
          </a:p>
          <a:p>
            <a:pPr marL="0" marR="0" lvl="0" indent="0" algn="l" defTabSz="914400" rtl="0" eaLnBrk="1" fontAlgn="auto" latinLnBrk="0" hangingPunct="1">
              <a:lnSpc>
                <a:spcPct val="80000"/>
              </a:lnSpc>
              <a:spcBef>
                <a:spcPts val="0"/>
              </a:spcBef>
              <a:spcAft>
                <a:spcPts val="0"/>
              </a:spcAft>
              <a:buClrTx/>
              <a:buSzTx/>
              <a:buFontTx/>
              <a:buNone/>
              <a:tabLst/>
              <a:defRPr/>
            </a:pPr>
            <a:endParaRPr kumimoji="0" lang="en-GB" sz="2400" b="1" i="0" u="none" strike="noStrike" kern="1200" cap="none" spc="0" normalizeH="0" baseline="0" noProof="0">
              <a:ln>
                <a:noFill/>
              </a:ln>
              <a:solidFill>
                <a:srgbClr val="454545"/>
              </a:solidFill>
              <a:effectLst/>
              <a:uLnTx/>
              <a:uFillTx/>
              <a:latin typeface="Arial" panose="020B0604020202020204" pitchFamily="34" charset="0"/>
              <a:ea typeface="+mj-ea"/>
              <a:cs typeface="Times New Roman" panose="02020603050405020304" pitchFamily="18" charset="0"/>
            </a:endParaRPr>
          </a:p>
          <a:p>
            <a:pPr marL="0" marR="0" lvl="0" indent="0" algn="l" defTabSz="914400" rtl="0" eaLnBrk="1" fontAlgn="auto" latinLnBrk="0" hangingPunct="1">
              <a:lnSpc>
                <a:spcPct val="80000"/>
              </a:lnSpc>
              <a:spcBef>
                <a:spcPts val="0"/>
              </a:spcBef>
              <a:spcAft>
                <a:spcPts val="0"/>
              </a:spcAft>
              <a:buClrTx/>
              <a:buSzTx/>
              <a:buFontTx/>
              <a:buNone/>
              <a:tabLst/>
              <a:defRPr/>
            </a:pPr>
            <a:endParaRPr kumimoji="0" lang="en-GB" sz="2400" b="1" i="0" u="none" strike="noStrike" kern="1200" cap="none" spc="0" normalizeH="0" baseline="0" noProof="0">
              <a:ln>
                <a:noFill/>
              </a:ln>
              <a:solidFill>
                <a:srgbClr val="454545"/>
              </a:solidFill>
              <a:effectLst/>
              <a:uLnTx/>
              <a:uFillTx/>
              <a:latin typeface="Arial" panose="020B0604020202020204" pitchFamily="34" charset="0"/>
              <a:ea typeface="+mj-ea"/>
              <a:cs typeface="Times New Roman" panose="02020603050405020304" pitchFamily="18" charset="0"/>
            </a:endParaRPr>
          </a:p>
        </p:txBody>
      </p:sp>
      <p:pic>
        <p:nvPicPr>
          <p:cNvPr id="3" name="Picture 2">
            <a:extLst>
              <a:ext uri="{FF2B5EF4-FFF2-40B4-BE49-F238E27FC236}">
                <a16:creationId xmlns:a16="http://schemas.microsoft.com/office/drawing/2014/main" id="{663D52C8-04B7-4142-ACA8-F148AFC783C7}"/>
              </a:ext>
            </a:extLst>
          </p:cNvPr>
          <p:cNvPicPr>
            <a:picLocks noChangeAspect="1"/>
          </p:cNvPicPr>
          <p:nvPr/>
        </p:nvPicPr>
        <p:blipFill rotWithShape="1">
          <a:blip r:embed="rId2"/>
          <a:srcRect t="32397" b="31122"/>
          <a:stretch/>
        </p:blipFill>
        <p:spPr>
          <a:xfrm>
            <a:off x="9072880" y="194683"/>
            <a:ext cx="2482138" cy="905517"/>
          </a:xfrm>
          <a:prstGeom prst="rect">
            <a:avLst/>
          </a:prstGeom>
        </p:spPr>
      </p:pic>
    </p:spTree>
    <p:extLst>
      <p:ext uri="{BB962C8B-B14F-4D97-AF65-F5344CB8AC3E}">
        <p14:creationId xmlns:p14="http://schemas.microsoft.com/office/powerpoint/2010/main" val="16287055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4457431" y="768660"/>
            <a:ext cx="4977976" cy="1454051"/>
          </a:xfrm>
          <a:prstGeom prst="rect">
            <a:avLst/>
          </a:prstGeom>
        </p:spPr>
        <p:txBody>
          <a:bodyPr vert="horz" lIns="91440" tIns="45720" rIns="91440" bIns="45720" rtlCol="0" anchor="ctr">
            <a:normAutofit fontScale="85000" lnSpcReduction="10000"/>
          </a:bodyPr>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1" i="0" u="none" strike="noStrike" kern="1200" cap="none" spc="0" normalizeH="0" baseline="0" noProof="0">
                <a:ln>
                  <a:noFill/>
                </a:ln>
                <a:solidFill>
                  <a:srgbClr val="F0B900"/>
                </a:solidFill>
                <a:effectLst/>
                <a:uLnTx/>
                <a:uFillTx/>
                <a:latin typeface="Helvetica Neue Condensed" panose="02000503000000020004"/>
                <a:ea typeface="+mj-ea"/>
                <a:cs typeface="+mj-cs"/>
              </a:rPr>
              <a:t>New modifications submitted</a:t>
            </a:r>
          </a:p>
        </p:txBody>
      </p:sp>
      <p:pic>
        <p:nvPicPr>
          <p:cNvPr id="5" name="New" descr="Image result for new">
            <a:extLst>
              <a:ext uri="{FF2B5EF4-FFF2-40B4-BE49-F238E27FC236}">
                <a16:creationId xmlns:a16="http://schemas.microsoft.com/office/drawing/2014/main" id="{DB9367DC-8F4E-4CBC-A088-EAA01314A6A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13432" y="2129641"/>
            <a:ext cx="3661831" cy="259871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20">
            <a:extLst>
              <a:ext uri="{FF2B5EF4-FFF2-40B4-BE49-F238E27FC236}">
                <a16:creationId xmlns:a16="http://schemas.microsoft.com/office/drawing/2014/main" id="{82E07708-617F-494B-96D2-84F4EF516508}"/>
              </a:ext>
            </a:extLst>
          </p:cNvPr>
          <p:cNvSpPr txBox="1">
            <a:spLocks/>
          </p:cNvSpPr>
          <p:nvPr/>
        </p:nvSpPr>
        <p:spPr>
          <a:xfrm>
            <a:off x="4175263" y="1914486"/>
            <a:ext cx="7627854" cy="3232549"/>
          </a:xfrm>
          <a:prstGeom prst="rect">
            <a:avLst/>
          </a:prstGeom>
        </p:spPr>
        <p:txBody>
          <a:bodyPr vert="horz" lIns="91440" tIns="45720" rIns="91440" bIns="45720" rtlCol="0" anchor="ctr">
            <a:normAutofit fontScale="92500" lnSpcReduction="10000"/>
          </a:bodyPr>
          <a:lstStyle>
            <a:lvl1pPr eaLnBrk="1" hangingPunct="1">
              <a:lnSpc>
                <a:spcPct val="80000"/>
              </a:lnSpc>
              <a:defRPr sz="1800" b="1">
                <a:solidFill>
                  <a:schemeClr val="accent1"/>
                </a:solidFill>
                <a:latin typeface="+mj-lt"/>
                <a:ea typeface="+mj-ea"/>
                <a:cs typeface="+mj-cs"/>
              </a:defRPr>
            </a:lvl1pPr>
          </a:lstStyle>
          <a:p>
            <a:endParaRPr lang="en-GB" sz="2400" i="1">
              <a:solidFill>
                <a:schemeClr val="tx1"/>
              </a:solidFill>
              <a:latin typeface="Arial" panose="020B0604020202020204" pitchFamily="34" charset="0"/>
              <a:ea typeface="Arial" panose="020B0604020202020204" pitchFamily="34" charset="0"/>
            </a:endParaRPr>
          </a:p>
          <a:p>
            <a:pPr marL="342900" lvl="0" indent="-342900">
              <a:spcBef>
                <a:spcPts val="300"/>
              </a:spcBef>
              <a:spcAft>
                <a:spcPts val="300"/>
              </a:spcAft>
              <a:buFont typeface="Arial" panose="020B0604020202020204" pitchFamily="34" charset="0"/>
              <a:buChar char="•"/>
            </a:pPr>
            <a:r>
              <a:rPr lang="en-GB" sz="2800" i="1">
                <a:solidFill>
                  <a:schemeClr val="tx1"/>
                </a:solidFill>
                <a:latin typeface="Arial" panose="020B0604020202020204" pitchFamily="34" charset="0"/>
              </a:rPr>
              <a:t>CM083  - “Workgroup Quoracy Improvements”</a:t>
            </a:r>
            <a:br>
              <a:rPr lang="en-GB" sz="2800" i="1">
                <a:solidFill>
                  <a:schemeClr val="tx1"/>
                </a:solidFill>
                <a:latin typeface="Arial" panose="020B0604020202020204" pitchFamily="34" charset="0"/>
              </a:rPr>
            </a:br>
            <a:endParaRPr lang="en-GB" sz="2800" i="1">
              <a:solidFill>
                <a:schemeClr val="tx1"/>
              </a:solidFill>
              <a:latin typeface="Arial" panose="020B0604020202020204" pitchFamily="34" charset="0"/>
            </a:endParaRPr>
          </a:p>
          <a:p>
            <a:pPr marL="342900" lvl="0" indent="-342900">
              <a:spcBef>
                <a:spcPts val="300"/>
              </a:spcBef>
              <a:spcAft>
                <a:spcPts val="300"/>
              </a:spcAft>
              <a:buFont typeface="Arial" panose="020B0604020202020204" pitchFamily="34" charset="0"/>
              <a:buChar char="•"/>
            </a:pPr>
            <a:r>
              <a:rPr lang="en-GB" sz="2800" i="1">
                <a:solidFill>
                  <a:schemeClr val="tx1"/>
                </a:solidFill>
                <a:latin typeface="Arial" panose="020B0604020202020204" pitchFamily="34" charset="0"/>
              </a:rPr>
              <a:t>CM084 - “Clarify STCP Modification Determination approach for Cross Code changes”</a:t>
            </a:r>
            <a:br>
              <a:rPr lang="en-GB" sz="2800" i="1">
                <a:solidFill>
                  <a:schemeClr val="tx1"/>
                </a:solidFill>
                <a:latin typeface="Arial" panose="020B0604020202020204" pitchFamily="34" charset="0"/>
              </a:rPr>
            </a:br>
            <a:endParaRPr lang="en-GB" sz="2800" i="1">
              <a:solidFill>
                <a:schemeClr val="tx1"/>
              </a:solidFill>
              <a:latin typeface="Arial" panose="020B0604020202020204" pitchFamily="34" charset="0"/>
            </a:endParaRPr>
          </a:p>
          <a:p>
            <a:pPr marL="342900" lvl="0" indent="-342900">
              <a:spcBef>
                <a:spcPts val="300"/>
              </a:spcBef>
              <a:spcAft>
                <a:spcPts val="300"/>
              </a:spcAft>
              <a:buFont typeface="Arial" panose="020B0604020202020204" pitchFamily="34" charset="0"/>
              <a:buChar char="•"/>
            </a:pPr>
            <a:r>
              <a:rPr lang="en-GB" sz="2800" i="1">
                <a:solidFill>
                  <a:schemeClr val="tx1"/>
                </a:solidFill>
                <a:latin typeface="Arial" panose="020B0604020202020204" pitchFamily="34" charset="0"/>
              </a:rPr>
              <a:t>PM0126 – “Transmission Impact Assessment Process”</a:t>
            </a:r>
            <a:endParaRPr lang="en-US" sz="2800" i="1">
              <a:solidFill>
                <a:schemeClr val="tx1"/>
              </a:solidFill>
              <a:latin typeface="Arial" panose="020B0604020202020204" pitchFamily="34" charset="0"/>
            </a:endParaRPr>
          </a:p>
        </p:txBody>
      </p:sp>
    </p:spTree>
    <p:extLst>
      <p:ext uri="{BB962C8B-B14F-4D97-AF65-F5344CB8AC3E}">
        <p14:creationId xmlns:p14="http://schemas.microsoft.com/office/powerpoint/2010/main" val="11411917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Placeholder 27">
            <a:extLst>
              <a:ext uri="{FF2B5EF4-FFF2-40B4-BE49-F238E27FC236}">
                <a16:creationId xmlns:a16="http://schemas.microsoft.com/office/drawing/2014/main" id="{FECBEBA9-ADA9-4C31-A4B9-644A978C3D0A}"/>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bwMode="gray"/>
      </p:pic>
      <p:pic>
        <p:nvPicPr>
          <p:cNvPr id="16" name="Picture Placeholder 15">
            <a:extLst>
              <a:ext uri="{FF2B5EF4-FFF2-40B4-BE49-F238E27FC236}">
                <a16:creationId xmlns:a16="http://schemas.microsoft.com/office/drawing/2014/main" id="{F97C5612-773A-4623-A669-371D58767786}"/>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bwMode="gray"/>
      </p:pic>
      <p:pic>
        <p:nvPicPr>
          <p:cNvPr id="11" name="Picture Placeholder 10">
            <a:extLst>
              <a:ext uri="{FF2B5EF4-FFF2-40B4-BE49-F238E27FC236}">
                <a16:creationId xmlns:a16="http://schemas.microsoft.com/office/drawing/2014/main" id="{BEB25BD6-3097-4AEA-90FF-354DD2ADE6EC}"/>
              </a:ext>
            </a:extLst>
          </p:cNvPr>
          <p:cNvPicPr>
            <a:picLocks noGrp="1" noChangeAspect="1"/>
          </p:cNvPicPr>
          <p:nvPr>
            <p:ph type="pic" sz="quarter" idx="13"/>
          </p:nvPr>
        </p:nvPicPr>
        <p:blipFill rotWithShape="1">
          <a:blip r:embed="rId4" cstate="screen">
            <a:extLst>
              <a:ext uri="{28A0092B-C50C-407E-A947-70E740481C1C}">
                <a14:useLocalDpi xmlns:a14="http://schemas.microsoft.com/office/drawing/2010/main"/>
              </a:ext>
            </a:extLst>
          </a:blip>
          <a:srcRect/>
          <a:stretch/>
        </p:blipFill>
        <p:spPr bwMode="gray">
          <a:xfrm>
            <a:off x="6461380" y="2468831"/>
            <a:ext cx="1920000" cy="1920000"/>
          </a:xfrm>
        </p:spPr>
      </p:pic>
      <p:sp>
        <p:nvSpPr>
          <p:cNvPr id="24" name="Title 23">
            <a:extLst>
              <a:ext uri="{FF2B5EF4-FFF2-40B4-BE49-F238E27FC236}">
                <a16:creationId xmlns:a16="http://schemas.microsoft.com/office/drawing/2014/main" id="{D11F48BE-96B2-4B10-82E2-0149C7A9017D}"/>
              </a:ext>
            </a:extLst>
          </p:cNvPr>
          <p:cNvSpPr>
            <a:spLocks noGrp="1"/>
          </p:cNvSpPr>
          <p:nvPr>
            <p:ph type="title"/>
          </p:nvPr>
        </p:nvSpPr>
        <p:spPr>
          <a:xfrm>
            <a:off x="144855" y="1411818"/>
            <a:ext cx="6509442" cy="1530558"/>
          </a:xfrm>
        </p:spPr>
        <p:txBody>
          <a:bodyPr/>
          <a:lstStyle/>
          <a:p>
            <a:r>
              <a:rPr lang="en-GB"/>
              <a:t>CM083:</a:t>
            </a:r>
            <a:br>
              <a:rPr lang="en-GB"/>
            </a:br>
            <a:r>
              <a:rPr lang="en-GB" sz="3200"/>
              <a:t>Workgroup Quoracy Improvements</a:t>
            </a:r>
          </a:p>
        </p:txBody>
      </p:sp>
      <p:sp>
        <p:nvSpPr>
          <p:cNvPr id="25" name="Text Placeholder 24">
            <a:extLst>
              <a:ext uri="{FF2B5EF4-FFF2-40B4-BE49-F238E27FC236}">
                <a16:creationId xmlns:a16="http://schemas.microsoft.com/office/drawing/2014/main" id="{FD606F69-44F1-45F4-B0E8-B3ECBFA14AB6}"/>
              </a:ext>
            </a:extLst>
          </p:cNvPr>
          <p:cNvSpPr>
            <a:spLocks noGrp="1"/>
          </p:cNvSpPr>
          <p:nvPr>
            <p:ph type="body" sz="quarter" idx="10"/>
          </p:nvPr>
        </p:nvSpPr>
        <p:spPr/>
        <p:txBody>
          <a:bodyPr/>
          <a:lstStyle/>
          <a:p>
            <a:r>
              <a:rPr lang="en-GB"/>
              <a:t>Richard Woodward</a:t>
            </a:r>
          </a:p>
          <a:p>
            <a:pPr lvl="1"/>
            <a:r>
              <a:rPr lang="en-GB"/>
              <a:t>June 2022</a:t>
            </a:r>
          </a:p>
        </p:txBody>
      </p:sp>
    </p:spTree>
    <p:extLst>
      <p:ext uri="{BB962C8B-B14F-4D97-AF65-F5344CB8AC3E}">
        <p14:creationId xmlns:p14="http://schemas.microsoft.com/office/powerpoint/2010/main" val="340987172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5689A-C375-43FA-9B00-7F6913C5DC6D}"/>
              </a:ext>
            </a:extLst>
          </p:cNvPr>
          <p:cNvSpPr>
            <a:spLocks noGrp="1"/>
          </p:cNvSpPr>
          <p:nvPr>
            <p:ph type="title"/>
          </p:nvPr>
        </p:nvSpPr>
        <p:spPr/>
        <p:txBody>
          <a:bodyPr/>
          <a:lstStyle/>
          <a:p>
            <a:r>
              <a:rPr lang="en-GB"/>
              <a:t>Defect summary</a:t>
            </a:r>
          </a:p>
        </p:txBody>
      </p:sp>
      <p:sp>
        <p:nvSpPr>
          <p:cNvPr id="4" name="Text Placeholder 3">
            <a:extLst>
              <a:ext uri="{FF2B5EF4-FFF2-40B4-BE49-F238E27FC236}">
                <a16:creationId xmlns:a16="http://schemas.microsoft.com/office/drawing/2014/main" id="{4744F9DF-21E5-47E0-ACF6-E583A7E83189}"/>
              </a:ext>
            </a:extLst>
          </p:cNvPr>
          <p:cNvSpPr>
            <a:spLocks noGrp="1"/>
          </p:cNvSpPr>
          <p:nvPr>
            <p:ph type="body" sz="quarter" idx="11"/>
          </p:nvPr>
        </p:nvSpPr>
        <p:spPr>
          <a:xfrm>
            <a:off x="430374" y="1111903"/>
            <a:ext cx="9828969" cy="5169941"/>
          </a:xfrm>
        </p:spPr>
        <p:txBody>
          <a:bodyPr/>
          <a:lstStyle/>
          <a:p>
            <a:r>
              <a:rPr lang="en-GB" sz="2133" i="1">
                <a:solidFill>
                  <a:srgbClr val="009DDC"/>
                </a:solidFill>
                <a:latin typeface="Arial" panose="020B0604020202020204" pitchFamily="34" charset="0"/>
                <a:ea typeface="Arial" panose="020B0604020202020204" pitchFamily="34" charset="0"/>
                <a:cs typeface="Times New Roman" panose="02020603050405020304" pitchFamily="18" charset="0"/>
              </a:rPr>
              <a:t>Provide STC Panel and Code Admin an improved route to quickly convene modification workgroups via a more proportionate quoracy criteria. </a:t>
            </a:r>
          </a:p>
          <a:p>
            <a:r>
              <a:rPr lang="en-GB" sz="2667">
                <a:latin typeface="Arial" panose="020B0604020202020204" pitchFamily="34" charset="0"/>
                <a:ea typeface="Arial" panose="020B0604020202020204" pitchFamily="34" charset="0"/>
                <a:cs typeface="Times New Roman" panose="02020603050405020304" pitchFamily="18" charset="0"/>
              </a:rPr>
              <a:t>Background</a:t>
            </a:r>
          </a:p>
          <a:p>
            <a:pPr marL="380990" indent="-380990">
              <a:buFont typeface="Arial" panose="020B0604020202020204" pitchFamily="34" charset="0"/>
              <a:buChar char="•"/>
            </a:pPr>
            <a:r>
              <a:rPr lang="en-GB" sz="2133"/>
              <a:t>There have been recent examples of STC modification workgroups unable to be convened due to an overly-specific quoracy requirement - a rep from NGESO, plus a rep from </a:t>
            </a:r>
            <a:r>
              <a:rPr lang="en-GB" sz="2133" i="1"/>
              <a:t>both </a:t>
            </a:r>
            <a:r>
              <a:rPr lang="en-GB" sz="2133"/>
              <a:t>Onshore TO (ONTO) and Offshore TO (OFTO) entities.</a:t>
            </a:r>
          </a:p>
          <a:p>
            <a:pPr marL="380990" indent="-380990">
              <a:buFont typeface="Arial" panose="020B0604020202020204" pitchFamily="34" charset="0"/>
              <a:buChar char="•"/>
            </a:pPr>
            <a:r>
              <a:rPr lang="en-GB" sz="2133"/>
              <a:t>One route to resolve this was to seek (compel) workgroup nominations from STC parties not impacted by a change. This would have been inefficient for representatives of those entities.</a:t>
            </a:r>
          </a:p>
          <a:p>
            <a:pPr marL="380990" indent="-380990">
              <a:buFont typeface="Arial" panose="020B0604020202020204" pitchFamily="34" charset="0"/>
              <a:buChar char="•"/>
            </a:pPr>
            <a:r>
              <a:rPr lang="en-GB" sz="2133"/>
              <a:t>The governance arrangements perhaps underestimate the specific nature of most STC modifications, and/or the limited wider impact beyond an applicable sub-set of STC parties.</a:t>
            </a:r>
            <a:endParaRPr lang="en-GB"/>
          </a:p>
        </p:txBody>
      </p:sp>
    </p:spTree>
    <p:extLst>
      <p:ext uri="{BB962C8B-B14F-4D97-AF65-F5344CB8AC3E}">
        <p14:creationId xmlns:p14="http://schemas.microsoft.com/office/powerpoint/2010/main" val="276603319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2MUorbDdSAu9Ug.6zw4zL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lnQNXCMlRA6fye2uUelQJ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6kfJHKLHS0ith1u8hhZmE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7GkBBpfMSDGnyl0KoZfCy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j2jMQE8SuKcUMrnPOMaeQ"/>
</p:tagLst>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3_NG_PPT_16x9_Generic_template-blue">
  <a:themeElements>
    <a:clrScheme name="Custom 39">
      <a:dk1>
        <a:srgbClr val="55555A"/>
      </a:dk1>
      <a:lt1>
        <a:srgbClr val="FFFFFF"/>
      </a:lt1>
      <a:dk2>
        <a:srgbClr val="808083"/>
      </a:dk2>
      <a:lt2>
        <a:srgbClr val="AAAAAC"/>
      </a:lt2>
      <a:accent1>
        <a:srgbClr val="00148C"/>
      </a:accent1>
      <a:accent2>
        <a:srgbClr val="00BEB4"/>
      </a:accent2>
      <a:accent3>
        <a:srgbClr val="FA4616"/>
      </a:accent3>
      <a:accent4>
        <a:srgbClr val="500A78"/>
      </a:accent4>
      <a:accent5>
        <a:srgbClr val="C800A1"/>
      </a:accent5>
      <a:accent6>
        <a:srgbClr val="FFB45A"/>
      </a:accent6>
      <a:hlink>
        <a:srgbClr val="55555A"/>
      </a:hlink>
      <a:folHlink>
        <a:srgbClr val="55555A"/>
      </a:folHlink>
    </a:clrScheme>
    <a:fontScheme name="NG Photo">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noFill/>
          <a:prstDash val="solid"/>
          <a:round/>
          <a:headEnd type="none" w="med" len="med"/>
          <a:tailEnd type="none" w="med" len="med"/>
        </a:ln>
        <a:effectLst/>
      </a:spPr>
      <a:bodyPr vert="horz" wrap="square" lIns="91434" tIns="45718" rIns="91434" bIns="45718" numCol="1" rtlCol="0" anchor="t" anchorCtr="0" compatLnSpc="1">
        <a:prstTxWarp prst="textNoShape">
          <a:avLst/>
        </a:prstTxWarp>
      </a:bodyPr>
      <a:lstStyle>
        <a:defPPr algn="l">
          <a:spcAft>
            <a:spcPts val="450"/>
          </a:spcAft>
          <a:defRPr sz="1800" dirty="0" err="1">
            <a:solidFill>
              <a:schemeClr val="bg1"/>
            </a:solidFill>
            <a:latin typeface="+mn-lt"/>
            <a:cs typeface="Arial"/>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800" b="1" i="0" u="none" strike="noStrike" cap="none" normalizeH="0" baseline="0" smtClean="0">
            <a:ln>
              <a:noFill/>
            </a:ln>
            <a:solidFill>
              <a:srgbClr val="0079C1"/>
            </a:solidFill>
            <a:effectLst/>
            <a:latin typeface="Arial" charset="0"/>
            <a:ea typeface="ＭＳ Ｐゴシック" pitchFamily="48" charset="-128"/>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vert="horz" wrap="square" lIns="0" tIns="0" rIns="0" bIns="0" numCol="1" rtlCol="0" anchor="t" anchorCtr="0" compatLnSpc="1">
        <a:prstTxWarp prst="textNoShape">
          <a:avLst/>
        </a:prstTxWarp>
        <a:spAutoFit/>
      </a:bodyPr>
      <a:lstStyle>
        <a:defPPr algn="l">
          <a:spcAft>
            <a:spcPts val="600"/>
          </a:spcAft>
          <a:buClr>
            <a:schemeClr val="tx1"/>
          </a:buClr>
          <a:defRPr sz="1800" b="0" kern="0" dirty="0" err="1" smtClean="0">
            <a:solidFill>
              <a:schemeClr val="tx1"/>
            </a:solidFill>
            <a:latin typeface="+mn-lt"/>
            <a:ea typeface="+mn-ea"/>
          </a:defRPr>
        </a:defPPr>
      </a:lstStyle>
    </a:txDef>
  </a:objectDefaults>
  <a:extraClrSchemeLst>
    <a:extraClrScheme>
      <a:clrScheme name="NG Photo 1">
        <a:dk1>
          <a:srgbClr val="000000"/>
        </a:dk1>
        <a:lt1>
          <a:srgbClr val="FFFFFF"/>
        </a:lt1>
        <a:dk2>
          <a:srgbClr val="000000"/>
        </a:dk2>
        <a:lt2>
          <a:srgbClr val="808080"/>
        </a:lt2>
        <a:accent1>
          <a:srgbClr val="00AED9"/>
        </a:accent1>
        <a:accent2>
          <a:srgbClr val="52DA3F"/>
        </a:accent2>
        <a:accent3>
          <a:srgbClr val="FFFFFF"/>
        </a:accent3>
        <a:accent4>
          <a:srgbClr val="000000"/>
        </a:accent4>
        <a:accent5>
          <a:srgbClr val="AAD3E9"/>
        </a:accent5>
        <a:accent6>
          <a:srgbClr val="49C538"/>
        </a:accent6>
        <a:hlink>
          <a:srgbClr val="FF7800"/>
        </a:hlink>
        <a:folHlink>
          <a:srgbClr val="00B090"/>
        </a:folHlink>
      </a:clrScheme>
      <a:clrMap bg1="lt1" tx1="dk1" bg2="lt2" tx2="dk2" accent1="accent1" accent2="accent2" accent3="accent3" accent4="accent4" accent5="accent5" accent6="accent6" hlink="hlink" folHlink="folHlink"/>
    </a:extraClrScheme>
  </a:extraClrSchemeLst>
  <a:custClrLst>
    <a:custClr name="Core Blue">
      <a:srgbClr val="00148C"/>
    </a:custClr>
    <a:custClr name="Light Blue">
      <a:srgbClr val="00AFF0"/>
    </a:custClr>
    <a:custClr name="Green">
      <a:srgbClr val="3CE12D"/>
    </a:custClr>
    <a:custClr name="Red">
      <a:srgbClr val="F53C32"/>
    </a:custClr>
    <a:custClr name="Yellow">
      <a:srgbClr val="FADC00"/>
    </a:custClr>
    <a:custClr name="Dark grey">
      <a:srgbClr val="55555A"/>
    </a:custClr>
    <a:custClr name="Blue">
      <a:srgbClr val="009DDC"/>
    </a:custClr>
    <a:custClr name="Teal">
      <a:srgbClr val="00BEB4"/>
    </a:custClr>
    <a:custClr name="Purple">
      <a:srgbClr val="500A78"/>
    </a:custClr>
    <a:custClr name="Magenta">
      <a:srgbClr val="C800A1"/>
    </a:custClr>
    <a:custClr name="Lilac">
      <a:srgbClr val="AF96DC"/>
    </a:custClr>
    <a:custClr name="Orange">
      <a:srgbClr val="FA4616"/>
    </a:custClr>
    <a:custClr name="Mid Blue">
      <a:srgbClr val="0073CD"/>
    </a:custClr>
    <a:custClr name="Soft orange">
      <a:srgbClr val="FFB45A"/>
    </a:custClr>
    <a:custClr name="Mid green">
      <a:srgbClr val="78A22F"/>
    </a:custClr>
  </a:custClrLst>
  <a:extLst>
    <a:ext uri="{05A4C25C-085E-4340-85A3-A5531E510DB2}">
      <thm15:themeFamily xmlns:thm15="http://schemas.microsoft.com/office/thememl/2012/main" name="PPT images 16x9 [Read-Only]" id="{0D09C971-22DE-46C1-9CBE-6FFE5652116F}" vid="{1E289434-987F-403C-9F49-CB27BA1406C8}"/>
    </a:ext>
  </a:extLst>
</a:theme>
</file>

<file path=ppt/theme/theme11.xml><?xml version="1.0" encoding="utf-8"?>
<a:theme xmlns:a="http://schemas.openxmlformats.org/drawingml/2006/main" name="3_Office Theme">
  <a:themeElements>
    <a:clrScheme name="NG Colours">
      <a:dk1>
        <a:srgbClr val="454545"/>
      </a:dk1>
      <a:lt1>
        <a:srgbClr val="FFFFFF"/>
      </a:lt1>
      <a:dk2>
        <a:srgbClr val="454545"/>
      </a:dk2>
      <a:lt2>
        <a:srgbClr val="FFFFFF"/>
      </a:lt2>
      <a:accent1>
        <a:srgbClr val="FFBF22"/>
      </a:accent1>
      <a:accent2>
        <a:srgbClr val="F26522"/>
      </a:accent2>
      <a:accent3>
        <a:srgbClr val="FFE600"/>
      </a:accent3>
      <a:accent4>
        <a:srgbClr val="0079C1"/>
      </a:accent4>
      <a:accent5>
        <a:srgbClr val="5B9BD5"/>
      </a:accent5>
      <a:accent6>
        <a:srgbClr val="692C91"/>
      </a:accent6>
      <a:hlink>
        <a:srgbClr val="F16521"/>
      </a:hlink>
      <a:folHlink>
        <a:srgbClr val="F1652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5_Office Theme">
  <a:themeElements>
    <a:clrScheme name="NG Colours">
      <a:dk1>
        <a:srgbClr val="454545"/>
      </a:dk1>
      <a:lt1>
        <a:srgbClr val="FFFFFF"/>
      </a:lt1>
      <a:dk2>
        <a:srgbClr val="454545"/>
      </a:dk2>
      <a:lt2>
        <a:srgbClr val="FFFFFF"/>
      </a:lt2>
      <a:accent1>
        <a:srgbClr val="FFBF22"/>
      </a:accent1>
      <a:accent2>
        <a:srgbClr val="F26522"/>
      </a:accent2>
      <a:accent3>
        <a:srgbClr val="FFE600"/>
      </a:accent3>
      <a:accent4>
        <a:srgbClr val="0079C1"/>
      </a:accent4>
      <a:accent5>
        <a:srgbClr val="5B9BD5"/>
      </a:accent5>
      <a:accent6>
        <a:srgbClr val="692C91"/>
      </a:accent6>
      <a:hlink>
        <a:srgbClr val="F16521"/>
      </a:hlink>
      <a:folHlink>
        <a:srgbClr val="F1652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4_Office Theme">
  <a:themeElements>
    <a:clrScheme name="NG Colours">
      <a:dk1>
        <a:srgbClr val="454545"/>
      </a:dk1>
      <a:lt1>
        <a:srgbClr val="FFFFFF"/>
      </a:lt1>
      <a:dk2>
        <a:srgbClr val="454545"/>
      </a:dk2>
      <a:lt2>
        <a:srgbClr val="FFFFFF"/>
      </a:lt2>
      <a:accent1>
        <a:srgbClr val="FFBF22"/>
      </a:accent1>
      <a:accent2>
        <a:srgbClr val="F26522"/>
      </a:accent2>
      <a:accent3>
        <a:srgbClr val="FFE600"/>
      </a:accent3>
      <a:accent4>
        <a:srgbClr val="0079C1"/>
      </a:accent4>
      <a:accent5>
        <a:srgbClr val="5B9BD5"/>
      </a:accent5>
      <a:accent6>
        <a:srgbClr val="692C91"/>
      </a:accent6>
      <a:hlink>
        <a:srgbClr val="F16521"/>
      </a:hlink>
      <a:folHlink>
        <a:srgbClr val="F1652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2_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7_Office Theme">
  <a:themeElements>
    <a:clrScheme name="National Grid">
      <a:dk1>
        <a:srgbClr val="000000"/>
      </a:dk1>
      <a:lt1>
        <a:srgbClr val="FFFFFF"/>
      </a:lt1>
      <a:dk2>
        <a:srgbClr val="44546A"/>
      </a:dk2>
      <a:lt2>
        <a:srgbClr val="E7E6E6"/>
      </a:lt2>
      <a:accent1>
        <a:srgbClr val="FFE600"/>
      </a:accent1>
      <a:accent2>
        <a:srgbClr val="ED7D31"/>
      </a:accent2>
      <a:accent3>
        <a:srgbClr val="F26522"/>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12 pt. Helvetica* 45 Light   02" panose="02000403000000020004" pitchFamily="2" charset="0"/>
            <a:ea typeface="12 pt. Helvetica* 45 Light   02"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4_NG_PPT_16x9_Generic_template-blue">
  <a:themeElements>
    <a:clrScheme name="Custom 39">
      <a:dk1>
        <a:srgbClr val="55555A"/>
      </a:dk1>
      <a:lt1>
        <a:srgbClr val="FFFFFF"/>
      </a:lt1>
      <a:dk2>
        <a:srgbClr val="808083"/>
      </a:dk2>
      <a:lt2>
        <a:srgbClr val="AAAAAC"/>
      </a:lt2>
      <a:accent1>
        <a:srgbClr val="00148C"/>
      </a:accent1>
      <a:accent2>
        <a:srgbClr val="00BEB4"/>
      </a:accent2>
      <a:accent3>
        <a:srgbClr val="FA4616"/>
      </a:accent3>
      <a:accent4>
        <a:srgbClr val="500A78"/>
      </a:accent4>
      <a:accent5>
        <a:srgbClr val="C800A1"/>
      </a:accent5>
      <a:accent6>
        <a:srgbClr val="FFB45A"/>
      </a:accent6>
      <a:hlink>
        <a:srgbClr val="55555A"/>
      </a:hlink>
      <a:folHlink>
        <a:srgbClr val="55555A"/>
      </a:folHlink>
    </a:clrScheme>
    <a:fontScheme name="NG Photo">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noFill/>
          <a:prstDash val="solid"/>
          <a:round/>
          <a:headEnd type="none" w="med" len="med"/>
          <a:tailEnd type="none" w="med" len="med"/>
        </a:ln>
        <a:effectLst/>
      </a:spPr>
      <a:bodyPr vert="horz" wrap="square" lIns="91434" tIns="45718" rIns="91434" bIns="45718" numCol="1" rtlCol="0" anchor="t" anchorCtr="0" compatLnSpc="1">
        <a:prstTxWarp prst="textNoShape">
          <a:avLst/>
        </a:prstTxWarp>
      </a:bodyPr>
      <a:lstStyle>
        <a:defPPr algn="l">
          <a:spcAft>
            <a:spcPts val="450"/>
          </a:spcAft>
          <a:defRPr sz="1800" dirty="0" err="1">
            <a:solidFill>
              <a:schemeClr val="bg1"/>
            </a:solidFill>
            <a:latin typeface="+mn-lt"/>
            <a:cs typeface="Arial"/>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800" b="1" i="0" u="none" strike="noStrike" cap="none" normalizeH="0" baseline="0" smtClean="0">
            <a:ln>
              <a:noFill/>
            </a:ln>
            <a:solidFill>
              <a:srgbClr val="0079C1"/>
            </a:solidFill>
            <a:effectLst/>
            <a:latin typeface="Arial" charset="0"/>
            <a:ea typeface="ＭＳ Ｐゴシック" pitchFamily="48" charset="-128"/>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vert="horz" wrap="square" lIns="0" tIns="0" rIns="0" bIns="0" numCol="1" rtlCol="0" anchor="t" anchorCtr="0" compatLnSpc="1">
        <a:prstTxWarp prst="textNoShape">
          <a:avLst/>
        </a:prstTxWarp>
        <a:spAutoFit/>
      </a:bodyPr>
      <a:lstStyle>
        <a:defPPr algn="l">
          <a:spcAft>
            <a:spcPts val="600"/>
          </a:spcAft>
          <a:buClr>
            <a:schemeClr val="tx1"/>
          </a:buClr>
          <a:defRPr sz="1800" b="0" kern="0" dirty="0" err="1" smtClean="0">
            <a:solidFill>
              <a:schemeClr val="tx1"/>
            </a:solidFill>
            <a:latin typeface="+mn-lt"/>
            <a:ea typeface="+mn-ea"/>
          </a:defRPr>
        </a:defPPr>
      </a:lstStyle>
    </a:txDef>
  </a:objectDefaults>
  <a:extraClrSchemeLst>
    <a:extraClrScheme>
      <a:clrScheme name="NG Photo 1">
        <a:dk1>
          <a:srgbClr val="000000"/>
        </a:dk1>
        <a:lt1>
          <a:srgbClr val="FFFFFF"/>
        </a:lt1>
        <a:dk2>
          <a:srgbClr val="000000"/>
        </a:dk2>
        <a:lt2>
          <a:srgbClr val="808080"/>
        </a:lt2>
        <a:accent1>
          <a:srgbClr val="00AED9"/>
        </a:accent1>
        <a:accent2>
          <a:srgbClr val="52DA3F"/>
        </a:accent2>
        <a:accent3>
          <a:srgbClr val="FFFFFF"/>
        </a:accent3>
        <a:accent4>
          <a:srgbClr val="000000"/>
        </a:accent4>
        <a:accent5>
          <a:srgbClr val="AAD3E9"/>
        </a:accent5>
        <a:accent6>
          <a:srgbClr val="49C538"/>
        </a:accent6>
        <a:hlink>
          <a:srgbClr val="FF7800"/>
        </a:hlink>
        <a:folHlink>
          <a:srgbClr val="00B090"/>
        </a:folHlink>
      </a:clrScheme>
      <a:clrMap bg1="lt1" tx1="dk1" bg2="lt2" tx2="dk2" accent1="accent1" accent2="accent2" accent3="accent3" accent4="accent4" accent5="accent5" accent6="accent6" hlink="hlink" folHlink="folHlink"/>
    </a:extraClrScheme>
  </a:extraClrSchemeLst>
  <a:custClrLst>
    <a:custClr name="Core Blue">
      <a:srgbClr val="00148C"/>
    </a:custClr>
    <a:custClr name="Light Blue">
      <a:srgbClr val="00AFF0"/>
    </a:custClr>
    <a:custClr name="Green">
      <a:srgbClr val="3CE12D"/>
    </a:custClr>
    <a:custClr name="Red">
      <a:srgbClr val="F53C32"/>
    </a:custClr>
    <a:custClr name="Yellow">
      <a:srgbClr val="FADC00"/>
    </a:custClr>
    <a:custClr name="Dark grey">
      <a:srgbClr val="55555A"/>
    </a:custClr>
    <a:custClr name="Blue">
      <a:srgbClr val="009DDC"/>
    </a:custClr>
    <a:custClr name="Teal">
      <a:srgbClr val="00BEB4"/>
    </a:custClr>
    <a:custClr name="Purple">
      <a:srgbClr val="500A78"/>
    </a:custClr>
    <a:custClr name="Magenta">
      <a:srgbClr val="C800A1"/>
    </a:custClr>
    <a:custClr name="Lilac">
      <a:srgbClr val="AF96DC"/>
    </a:custClr>
    <a:custClr name="Orange">
      <a:srgbClr val="FA4616"/>
    </a:custClr>
    <a:custClr name="Mid Blue">
      <a:srgbClr val="0073CD"/>
    </a:custClr>
    <a:custClr name="Soft orange">
      <a:srgbClr val="FFB45A"/>
    </a:custClr>
    <a:custClr name="Mid green">
      <a:srgbClr val="78A22F"/>
    </a:custClr>
  </a:custClrLst>
  <a:extLst>
    <a:ext uri="{05A4C25C-085E-4340-85A3-A5531E510DB2}">
      <thm15:themeFamily xmlns:thm15="http://schemas.microsoft.com/office/thememl/2012/main" name="PPT images 16x9 [Read-Only]" id="{0D09C971-22DE-46C1-9CBE-6FFE5652116F}" vid="{1E289434-987F-403C-9F49-CB27BA1406C8}"/>
    </a:ext>
  </a:extLst>
</a:theme>
</file>

<file path=ppt/theme/theme17.xml><?xml version="1.0" encoding="utf-8"?>
<a:theme xmlns:a="http://schemas.openxmlformats.org/drawingml/2006/main" name="6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Read-Only]" id="{555EBCBA-0525-4C1D-AB08-C150EB6B74ED}" vid="{0AC6A0BD-E710-44F5-BF72-67516B2373D8}"/>
    </a:ext>
  </a:extLst>
</a:theme>
</file>

<file path=ppt/theme/theme18.xml><?xml version="1.0" encoding="utf-8"?>
<a:theme xmlns:a="http://schemas.openxmlformats.org/drawingml/2006/main" name="1_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9_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rsted">
  <a:themeElements>
    <a:clrScheme name="Orsted">
      <a:dk1>
        <a:srgbClr val="000000"/>
      </a:dk1>
      <a:lt1>
        <a:srgbClr val="FFFFFF"/>
      </a:lt1>
      <a:dk2>
        <a:srgbClr val="3B4956"/>
      </a:dk2>
      <a:lt2>
        <a:srgbClr val="F5F6F7"/>
      </a:lt2>
      <a:accent1>
        <a:srgbClr val="4099DA"/>
      </a:accent1>
      <a:accent2>
        <a:srgbClr val="8ECDC8"/>
      </a:accent2>
      <a:accent3>
        <a:srgbClr val="644C76"/>
      </a:accent3>
      <a:accent4>
        <a:srgbClr val="D8D1CA"/>
      </a:accent4>
      <a:accent5>
        <a:srgbClr val="B7ADA5"/>
      </a:accent5>
      <a:accent6>
        <a:srgbClr val="99A4AE"/>
      </a:accent6>
      <a:hlink>
        <a:srgbClr val="4099DA"/>
      </a:hlink>
      <a:folHlink>
        <a:srgbClr val="4099DA"/>
      </a:folHlink>
    </a:clrScheme>
    <a:fontScheme name="Orsted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lnSpc>
            <a:spcPct val="96000"/>
          </a:lnSpc>
          <a:defRPr sz="1300" noProof="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nSpc>
            <a:spcPct val="96000"/>
          </a:lnSpc>
          <a:spcBef>
            <a:spcPts val="1800"/>
          </a:spcBef>
          <a:defRPr sz="1300" dirty="0" smtClean="0">
            <a:solidFill>
              <a:schemeClr val="tx2"/>
            </a:solidFill>
          </a:defRPr>
        </a:defPPr>
      </a:lstStyle>
    </a:txDef>
  </a:objectDefaults>
  <a:extraClrSchemeLst/>
  <a:extLst>
    <a:ext uri="{05A4C25C-085E-4340-85A3-A5531E510DB2}">
      <thm15:themeFamily xmlns:thm15="http://schemas.microsoft.com/office/thememl/2012/main" name="16-9 Landscape Arial.potx" id="{0561035E-5CB3-4856-ABCE-8EBAD0463BD9}" vid="{7F2A9425-F1B4-4DF1-846A-F024CA7A0C1B}"/>
    </a:ext>
  </a:ext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NG_PPT_16x9_Generic_template-blue">
  <a:themeElements>
    <a:clrScheme name="Custom 11">
      <a:dk1>
        <a:srgbClr val="55555A"/>
      </a:dk1>
      <a:lt1>
        <a:srgbClr val="FFFFFF"/>
      </a:lt1>
      <a:dk2>
        <a:srgbClr val="808083"/>
      </a:dk2>
      <a:lt2>
        <a:srgbClr val="AAAAAC"/>
      </a:lt2>
      <a:accent1>
        <a:srgbClr val="00148C"/>
      </a:accent1>
      <a:accent2>
        <a:srgbClr val="00BEB4"/>
      </a:accent2>
      <a:accent3>
        <a:srgbClr val="FA4616"/>
      </a:accent3>
      <a:accent4>
        <a:srgbClr val="500A78"/>
      </a:accent4>
      <a:accent5>
        <a:srgbClr val="C800A1"/>
      </a:accent5>
      <a:accent6>
        <a:srgbClr val="FFB45A"/>
      </a:accent6>
      <a:hlink>
        <a:srgbClr val="00148C"/>
      </a:hlink>
      <a:folHlink>
        <a:srgbClr val="00148C"/>
      </a:folHlink>
    </a:clrScheme>
    <a:fontScheme name="NG Photo">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noFill/>
          <a:prstDash val="solid"/>
          <a:round/>
          <a:headEnd type="none" w="med" len="med"/>
          <a:tailEnd type="none" w="med" len="med"/>
        </a:ln>
        <a:effectLst/>
      </a:spPr>
      <a:bodyPr vert="horz" wrap="square" lIns="91434" tIns="45718" rIns="91434" bIns="45718" numCol="1" rtlCol="0" anchor="t" anchorCtr="0" compatLnSpc="1">
        <a:prstTxWarp prst="textNoShape">
          <a:avLst/>
        </a:prstTxWarp>
      </a:bodyPr>
      <a:lstStyle>
        <a:defPPr algn="l">
          <a:spcAft>
            <a:spcPts val="450"/>
          </a:spcAft>
          <a:defRPr sz="1800" dirty="0" err="1">
            <a:solidFill>
              <a:schemeClr val="bg1"/>
            </a:solidFill>
            <a:latin typeface="+mn-lt"/>
            <a:cs typeface="Arial"/>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800" b="1" i="0" u="none" strike="noStrike" cap="none" normalizeH="0" baseline="0" smtClean="0">
            <a:ln>
              <a:noFill/>
            </a:ln>
            <a:solidFill>
              <a:srgbClr val="0079C1"/>
            </a:solidFill>
            <a:effectLst/>
            <a:latin typeface="Arial" charset="0"/>
            <a:ea typeface="ＭＳ Ｐゴシック" pitchFamily="48" charset="-128"/>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vert="horz" wrap="square" lIns="0" tIns="0" rIns="0" bIns="0" numCol="1" rtlCol="0" anchor="t" anchorCtr="0" compatLnSpc="1">
        <a:prstTxWarp prst="textNoShape">
          <a:avLst/>
        </a:prstTxWarp>
        <a:spAutoFit/>
      </a:bodyPr>
      <a:lstStyle>
        <a:defPPr algn="l">
          <a:spcAft>
            <a:spcPts val="600"/>
          </a:spcAft>
          <a:buClr>
            <a:schemeClr val="tx1"/>
          </a:buClr>
          <a:defRPr sz="1800" b="0" kern="0" dirty="0" err="1" smtClean="0">
            <a:solidFill>
              <a:schemeClr val="tx1"/>
            </a:solidFill>
            <a:latin typeface="+mn-lt"/>
            <a:ea typeface="+mn-ea"/>
          </a:defRPr>
        </a:defPPr>
      </a:lstStyle>
    </a:txDef>
  </a:objectDefaults>
  <a:extraClrSchemeLst>
    <a:extraClrScheme>
      <a:clrScheme name="NG Photo 1">
        <a:dk1>
          <a:srgbClr val="000000"/>
        </a:dk1>
        <a:lt1>
          <a:srgbClr val="FFFFFF"/>
        </a:lt1>
        <a:dk2>
          <a:srgbClr val="000000"/>
        </a:dk2>
        <a:lt2>
          <a:srgbClr val="808080"/>
        </a:lt2>
        <a:accent1>
          <a:srgbClr val="00AED9"/>
        </a:accent1>
        <a:accent2>
          <a:srgbClr val="52DA3F"/>
        </a:accent2>
        <a:accent3>
          <a:srgbClr val="FFFFFF"/>
        </a:accent3>
        <a:accent4>
          <a:srgbClr val="000000"/>
        </a:accent4>
        <a:accent5>
          <a:srgbClr val="AAD3E9"/>
        </a:accent5>
        <a:accent6>
          <a:srgbClr val="49C538"/>
        </a:accent6>
        <a:hlink>
          <a:srgbClr val="FF7800"/>
        </a:hlink>
        <a:folHlink>
          <a:srgbClr val="00B090"/>
        </a:folHlink>
      </a:clrScheme>
      <a:clrMap bg1="lt1" tx1="dk1" bg2="lt2" tx2="dk2" accent1="accent1" accent2="accent2" accent3="accent3" accent4="accent4" accent5="accent5" accent6="accent6" hlink="hlink" folHlink="folHlink"/>
    </a:extraClrScheme>
  </a:extraClrSchemeLst>
  <a:custClrLst>
    <a:custClr name="Core Blue">
      <a:srgbClr val="00148C"/>
    </a:custClr>
    <a:custClr name="Light Blue">
      <a:srgbClr val="00AFF0"/>
    </a:custClr>
    <a:custClr name="Green">
      <a:srgbClr val="3CE12D"/>
    </a:custClr>
    <a:custClr name="Red">
      <a:srgbClr val="F53C32"/>
    </a:custClr>
    <a:custClr name="Yellow">
      <a:srgbClr val="FADC00"/>
    </a:custClr>
    <a:custClr name="Dark grey">
      <a:srgbClr val="55555A"/>
    </a:custClr>
    <a:custClr name="Blue">
      <a:srgbClr val="009DDC"/>
    </a:custClr>
    <a:custClr name="Teal">
      <a:srgbClr val="00BEB4"/>
    </a:custClr>
    <a:custClr name="Purple">
      <a:srgbClr val="500A78"/>
    </a:custClr>
    <a:custClr name="Magenta">
      <a:srgbClr val="C800A1"/>
    </a:custClr>
    <a:custClr name="Lilac">
      <a:srgbClr val="AF96DC"/>
    </a:custClr>
    <a:custClr name="Orange">
      <a:srgbClr val="FA4616"/>
    </a:custClr>
    <a:custClr name="Mid Blue">
      <a:srgbClr val="0073CD"/>
    </a:custClr>
    <a:custClr name="Soft orange">
      <a:srgbClr val="FFB45A"/>
    </a:custClr>
    <a:custClr name="Mid green">
      <a:srgbClr val="78A22F"/>
    </a:custClr>
  </a:custClrLst>
  <a:extLst>
    <a:ext uri="{05A4C25C-085E-4340-85A3-A5531E510DB2}">
      <thm15:themeFamily xmlns:thm15="http://schemas.microsoft.com/office/thememl/2012/main" name="Presentation2" id="{BA6CE1F9-AD06-4DBE-B67D-C5F8BFA5B151}" vid="{B9223A0A-E5DD-48A3-99A4-2013AACD00B6}"/>
    </a:ext>
  </a:extLst>
</a:theme>
</file>

<file path=ppt/theme/theme4.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EF99F4A2-416A-465A-8D6F-6936D2311E7B}" vid="{DD3DF656-0477-43EA-B2F1-1380DF0A065A}"/>
    </a:ext>
  </a:extLst>
</a:theme>
</file>

<file path=ppt/theme/theme5.xml><?xml version="1.0" encoding="utf-8"?>
<a:theme xmlns:a="http://schemas.openxmlformats.org/drawingml/2006/main" name="1_NG_PPT_16x9_Generic_template-blue">
  <a:themeElements>
    <a:clrScheme name="Custom 39">
      <a:dk1>
        <a:srgbClr val="55555A"/>
      </a:dk1>
      <a:lt1>
        <a:srgbClr val="FFFFFF"/>
      </a:lt1>
      <a:dk2>
        <a:srgbClr val="808083"/>
      </a:dk2>
      <a:lt2>
        <a:srgbClr val="AAAAAC"/>
      </a:lt2>
      <a:accent1>
        <a:srgbClr val="00148C"/>
      </a:accent1>
      <a:accent2>
        <a:srgbClr val="00BEB4"/>
      </a:accent2>
      <a:accent3>
        <a:srgbClr val="FA4616"/>
      </a:accent3>
      <a:accent4>
        <a:srgbClr val="500A78"/>
      </a:accent4>
      <a:accent5>
        <a:srgbClr val="C800A1"/>
      </a:accent5>
      <a:accent6>
        <a:srgbClr val="FFB45A"/>
      </a:accent6>
      <a:hlink>
        <a:srgbClr val="55555A"/>
      </a:hlink>
      <a:folHlink>
        <a:srgbClr val="55555A"/>
      </a:folHlink>
    </a:clrScheme>
    <a:fontScheme name="NG Photo">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noFill/>
          <a:prstDash val="solid"/>
          <a:round/>
          <a:headEnd type="none" w="med" len="med"/>
          <a:tailEnd type="none" w="med" len="med"/>
        </a:ln>
        <a:effectLst/>
      </a:spPr>
      <a:bodyPr vert="horz" wrap="square" lIns="91434" tIns="45718" rIns="91434" bIns="45718" numCol="1" rtlCol="0" anchor="t" anchorCtr="0" compatLnSpc="1">
        <a:prstTxWarp prst="textNoShape">
          <a:avLst/>
        </a:prstTxWarp>
      </a:bodyPr>
      <a:lstStyle>
        <a:defPPr algn="l">
          <a:spcAft>
            <a:spcPts val="450"/>
          </a:spcAft>
          <a:defRPr sz="1800" dirty="0" err="1">
            <a:solidFill>
              <a:schemeClr val="bg1"/>
            </a:solidFill>
            <a:latin typeface="+mn-lt"/>
            <a:cs typeface="Arial"/>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800" b="1" i="0" u="none" strike="noStrike" cap="none" normalizeH="0" baseline="0" smtClean="0">
            <a:ln>
              <a:noFill/>
            </a:ln>
            <a:solidFill>
              <a:srgbClr val="0079C1"/>
            </a:solidFill>
            <a:effectLst/>
            <a:latin typeface="Arial" charset="0"/>
            <a:ea typeface="ＭＳ Ｐゴシック" pitchFamily="48" charset="-128"/>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vert="horz" wrap="square" lIns="0" tIns="0" rIns="0" bIns="0" numCol="1" rtlCol="0" anchor="t" anchorCtr="0" compatLnSpc="1">
        <a:prstTxWarp prst="textNoShape">
          <a:avLst/>
        </a:prstTxWarp>
        <a:spAutoFit/>
      </a:bodyPr>
      <a:lstStyle>
        <a:defPPr algn="l">
          <a:spcAft>
            <a:spcPts val="600"/>
          </a:spcAft>
          <a:buClr>
            <a:schemeClr val="tx1"/>
          </a:buClr>
          <a:defRPr sz="1800" b="0" kern="0" dirty="0" err="1" smtClean="0">
            <a:solidFill>
              <a:schemeClr val="tx1"/>
            </a:solidFill>
            <a:latin typeface="+mn-lt"/>
            <a:ea typeface="+mn-ea"/>
          </a:defRPr>
        </a:defPPr>
      </a:lstStyle>
    </a:txDef>
  </a:objectDefaults>
  <a:extraClrSchemeLst>
    <a:extraClrScheme>
      <a:clrScheme name="NG Photo 1">
        <a:dk1>
          <a:srgbClr val="000000"/>
        </a:dk1>
        <a:lt1>
          <a:srgbClr val="FFFFFF"/>
        </a:lt1>
        <a:dk2>
          <a:srgbClr val="000000"/>
        </a:dk2>
        <a:lt2>
          <a:srgbClr val="808080"/>
        </a:lt2>
        <a:accent1>
          <a:srgbClr val="00AED9"/>
        </a:accent1>
        <a:accent2>
          <a:srgbClr val="52DA3F"/>
        </a:accent2>
        <a:accent3>
          <a:srgbClr val="FFFFFF"/>
        </a:accent3>
        <a:accent4>
          <a:srgbClr val="000000"/>
        </a:accent4>
        <a:accent5>
          <a:srgbClr val="AAD3E9"/>
        </a:accent5>
        <a:accent6>
          <a:srgbClr val="49C538"/>
        </a:accent6>
        <a:hlink>
          <a:srgbClr val="FF7800"/>
        </a:hlink>
        <a:folHlink>
          <a:srgbClr val="00B090"/>
        </a:folHlink>
      </a:clrScheme>
      <a:clrMap bg1="lt1" tx1="dk1" bg2="lt2" tx2="dk2" accent1="accent1" accent2="accent2" accent3="accent3" accent4="accent4" accent5="accent5" accent6="accent6" hlink="hlink" folHlink="folHlink"/>
    </a:extraClrScheme>
  </a:extraClrSchemeLst>
  <a:custClrLst>
    <a:custClr name="Core Blue">
      <a:srgbClr val="00148C"/>
    </a:custClr>
    <a:custClr name="Light Blue">
      <a:srgbClr val="00AFF0"/>
    </a:custClr>
    <a:custClr name="Green">
      <a:srgbClr val="3CE12D"/>
    </a:custClr>
    <a:custClr name="Red">
      <a:srgbClr val="F53C32"/>
    </a:custClr>
    <a:custClr name="Yellow">
      <a:srgbClr val="FADC00"/>
    </a:custClr>
    <a:custClr name="Dark grey">
      <a:srgbClr val="55555A"/>
    </a:custClr>
    <a:custClr name="Blue">
      <a:srgbClr val="009DDC"/>
    </a:custClr>
    <a:custClr name="Teal">
      <a:srgbClr val="00BEB4"/>
    </a:custClr>
    <a:custClr name="Purple">
      <a:srgbClr val="500A78"/>
    </a:custClr>
    <a:custClr name="Magenta">
      <a:srgbClr val="C800A1"/>
    </a:custClr>
    <a:custClr name="Lilac">
      <a:srgbClr val="AF96DC"/>
    </a:custClr>
    <a:custClr name="Orange">
      <a:srgbClr val="FA4616"/>
    </a:custClr>
    <a:custClr name="Mid Blue">
      <a:srgbClr val="0073CD"/>
    </a:custClr>
    <a:custClr name="Soft orange">
      <a:srgbClr val="FFB45A"/>
    </a:custClr>
    <a:custClr name="Mid green">
      <a:srgbClr val="78A22F"/>
    </a:custClr>
  </a:custClrLst>
  <a:extLst>
    <a:ext uri="{05A4C25C-085E-4340-85A3-A5531E510DB2}">
      <thm15:themeFamily xmlns:thm15="http://schemas.microsoft.com/office/thememl/2012/main" name="PPT images 16x9 [Read-Only]" id="{0D09C971-22DE-46C1-9CBE-6FFE5652116F}" vid="{1E289434-987F-403C-9F49-CB27BA1406C8}"/>
    </a:ext>
  </a:extLst>
</a:theme>
</file>

<file path=ppt/theme/theme6.xml><?xml version="1.0" encoding="utf-8"?>
<a:theme xmlns:a="http://schemas.openxmlformats.org/drawingml/2006/main" name="Cover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LastSlide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2_NG_PPT_16x9_Generic_template-blue">
  <a:themeElements>
    <a:clrScheme name="Custom 39">
      <a:dk1>
        <a:srgbClr val="55555A"/>
      </a:dk1>
      <a:lt1>
        <a:srgbClr val="FFFFFF"/>
      </a:lt1>
      <a:dk2>
        <a:srgbClr val="808083"/>
      </a:dk2>
      <a:lt2>
        <a:srgbClr val="AAAAAC"/>
      </a:lt2>
      <a:accent1>
        <a:srgbClr val="00148C"/>
      </a:accent1>
      <a:accent2>
        <a:srgbClr val="00BEB4"/>
      </a:accent2>
      <a:accent3>
        <a:srgbClr val="FA4616"/>
      </a:accent3>
      <a:accent4>
        <a:srgbClr val="500A78"/>
      </a:accent4>
      <a:accent5>
        <a:srgbClr val="C800A1"/>
      </a:accent5>
      <a:accent6>
        <a:srgbClr val="FFB45A"/>
      </a:accent6>
      <a:hlink>
        <a:srgbClr val="55555A"/>
      </a:hlink>
      <a:folHlink>
        <a:srgbClr val="55555A"/>
      </a:folHlink>
    </a:clrScheme>
    <a:fontScheme name="NG Photo">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noFill/>
          <a:prstDash val="solid"/>
          <a:round/>
          <a:headEnd type="none" w="med" len="med"/>
          <a:tailEnd type="none" w="med" len="med"/>
        </a:ln>
        <a:effectLst/>
      </a:spPr>
      <a:bodyPr vert="horz" wrap="square" lIns="91434" tIns="45718" rIns="91434" bIns="45718" numCol="1" rtlCol="0" anchor="t" anchorCtr="0" compatLnSpc="1">
        <a:prstTxWarp prst="textNoShape">
          <a:avLst/>
        </a:prstTxWarp>
      </a:bodyPr>
      <a:lstStyle>
        <a:defPPr algn="l">
          <a:spcAft>
            <a:spcPts val="450"/>
          </a:spcAft>
          <a:defRPr sz="1800" dirty="0" err="1">
            <a:solidFill>
              <a:schemeClr val="bg1"/>
            </a:solidFill>
            <a:latin typeface="+mn-lt"/>
            <a:cs typeface="Arial"/>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800" b="1" i="0" u="none" strike="noStrike" cap="none" normalizeH="0" baseline="0" smtClean="0">
            <a:ln>
              <a:noFill/>
            </a:ln>
            <a:solidFill>
              <a:srgbClr val="0079C1"/>
            </a:solidFill>
            <a:effectLst/>
            <a:latin typeface="Arial" charset="0"/>
            <a:ea typeface="ＭＳ Ｐゴシック" pitchFamily="48" charset="-128"/>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vert="horz" wrap="square" lIns="0" tIns="0" rIns="0" bIns="0" numCol="1" rtlCol="0" anchor="t" anchorCtr="0" compatLnSpc="1">
        <a:prstTxWarp prst="textNoShape">
          <a:avLst/>
        </a:prstTxWarp>
        <a:spAutoFit/>
      </a:bodyPr>
      <a:lstStyle>
        <a:defPPr algn="l">
          <a:spcAft>
            <a:spcPts val="600"/>
          </a:spcAft>
          <a:buClr>
            <a:schemeClr val="tx1"/>
          </a:buClr>
          <a:defRPr sz="1800" b="0" kern="0" dirty="0" err="1" smtClean="0">
            <a:solidFill>
              <a:schemeClr val="tx1"/>
            </a:solidFill>
            <a:latin typeface="+mn-lt"/>
            <a:ea typeface="+mn-ea"/>
          </a:defRPr>
        </a:defPPr>
      </a:lstStyle>
    </a:txDef>
  </a:objectDefaults>
  <a:extraClrSchemeLst>
    <a:extraClrScheme>
      <a:clrScheme name="NG Photo 1">
        <a:dk1>
          <a:srgbClr val="000000"/>
        </a:dk1>
        <a:lt1>
          <a:srgbClr val="FFFFFF"/>
        </a:lt1>
        <a:dk2>
          <a:srgbClr val="000000"/>
        </a:dk2>
        <a:lt2>
          <a:srgbClr val="808080"/>
        </a:lt2>
        <a:accent1>
          <a:srgbClr val="00AED9"/>
        </a:accent1>
        <a:accent2>
          <a:srgbClr val="52DA3F"/>
        </a:accent2>
        <a:accent3>
          <a:srgbClr val="FFFFFF"/>
        </a:accent3>
        <a:accent4>
          <a:srgbClr val="000000"/>
        </a:accent4>
        <a:accent5>
          <a:srgbClr val="AAD3E9"/>
        </a:accent5>
        <a:accent6>
          <a:srgbClr val="49C538"/>
        </a:accent6>
        <a:hlink>
          <a:srgbClr val="FF7800"/>
        </a:hlink>
        <a:folHlink>
          <a:srgbClr val="00B090"/>
        </a:folHlink>
      </a:clrScheme>
      <a:clrMap bg1="lt1" tx1="dk1" bg2="lt2" tx2="dk2" accent1="accent1" accent2="accent2" accent3="accent3" accent4="accent4" accent5="accent5" accent6="accent6" hlink="hlink" folHlink="folHlink"/>
    </a:extraClrScheme>
  </a:extraClrSchemeLst>
  <a:custClrLst>
    <a:custClr name="Core Blue">
      <a:srgbClr val="00148C"/>
    </a:custClr>
    <a:custClr name="Light Blue">
      <a:srgbClr val="00AFF0"/>
    </a:custClr>
    <a:custClr name="Green">
      <a:srgbClr val="3CE12D"/>
    </a:custClr>
    <a:custClr name="Red">
      <a:srgbClr val="F53C32"/>
    </a:custClr>
    <a:custClr name="Yellow">
      <a:srgbClr val="FADC00"/>
    </a:custClr>
    <a:custClr name="Dark grey">
      <a:srgbClr val="55555A"/>
    </a:custClr>
    <a:custClr name="Blue">
      <a:srgbClr val="009DDC"/>
    </a:custClr>
    <a:custClr name="Teal">
      <a:srgbClr val="00BEB4"/>
    </a:custClr>
    <a:custClr name="Purple">
      <a:srgbClr val="500A78"/>
    </a:custClr>
    <a:custClr name="Magenta">
      <a:srgbClr val="C800A1"/>
    </a:custClr>
    <a:custClr name="Lilac">
      <a:srgbClr val="AF96DC"/>
    </a:custClr>
    <a:custClr name="Orange">
      <a:srgbClr val="FA4616"/>
    </a:custClr>
    <a:custClr name="Mid Blue">
      <a:srgbClr val="0073CD"/>
    </a:custClr>
    <a:custClr name="Soft orange">
      <a:srgbClr val="FFB45A"/>
    </a:custClr>
    <a:custClr name="Mid green">
      <a:srgbClr val="78A22F"/>
    </a:custClr>
  </a:custClrLst>
  <a:extLst>
    <a:ext uri="{05A4C25C-085E-4340-85A3-A5531E510DB2}">
      <thm15:themeFamily xmlns:thm15="http://schemas.microsoft.com/office/thememl/2012/main" name="PPT images 16x9 [Read-Only]" id="{0D09C971-22DE-46C1-9CBE-6FFE5652116F}" vid="{1E289434-987F-403C-9F49-CB27BA1406C8}"/>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E7558B389E4AA41BCC49771F5D910C9" ma:contentTypeVersion="12" ma:contentTypeDescription="Create a new document." ma:contentTypeScope="" ma:versionID="ec92ffd1b4ea6d79432574126077e1af">
  <xsd:schema xmlns:xsd="http://www.w3.org/2001/XMLSchema" xmlns:xs="http://www.w3.org/2001/XMLSchema" xmlns:p="http://schemas.microsoft.com/office/2006/metadata/properties" xmlns:ns2="3f6024f2-ec53-42bf-9fc5-b1e570b27390" xmlns:ns3="97b6fe81-1556-4112-94ca-31043ca39b71" targetNamespace="http://schemas.microsoft.com/office/2006/metadata/properties" ma:root="true" ma:fieldsID="eda2d5cdaef658c6781821b308bbca5a" ns2:_="" ns3:_="">
    <xsd:import namespace="3f6024f2-ec53-42bf-9fc5-b1e570b27390"/>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6024f2-ec53-42bf-9fc5-b1e570b2739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97b6fe81-1556-4112-94ca-31043ca39b71">
      <UserInfo>
        <DisplayName>Groome (ESO), Jennifer</DisplayName>
        <AccountId>19</AccountId>
        <AccountType/>
      </UserInfo>
    </SharedWithUsers>
  </documentManagement>
</p:properties>
</file>

<file path=customXml/itemProps1.xml><?xml version="1.0" encoding="utf-8"?>
<ds:datastoreItem xmlns:ds="http://schemas.openxmlformats.org/officeDocument/2006/customXml" ds:itemID="{F8FAC466-7E34-4185-B0C2-57E6D7540982}">
  <ds:schemaRefs>
    <ds:schemaRef ds:uri="3f6024f2-ec53-42bf-9fc5-b1e570b27390"/>
    <ds:schemaRef ds:uri="97b6fe81-1556-4112-94ca-31043ca39b7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526808D-2B4C-4333-ABB4-74F13E7BF81E}">
  <ds:schemaRefs>
    <ds:schemaRef ds:uri="http://schemas.microsoft.com/sharepoint/v3/contenttype/forms"/>
  </ds:schemaRefs>
</ds:datastoreItem>
</file>

<file path=customXml/itemProps3.xml><?xml version="1.0" encoding="utf-8"?>
<ds:datastoreItem xmlns:ds="http://schemas.openxmlformats.org/officeDocument/2006/customXml" ds:itemID="{DCB36002-CCFD-4C5D-814A-FF8D96969B7A}">
  <ds:schemaRefs>
    <ds:schemaRef ds:uri="3f6024f2-ec53-42bf-9fc5-b1e570b27390"/>
    <ds:schemaRef ds:uri="97b6fe81-1556-4112-94ca-31043ca39b7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35</Slides>
  <Notes>6</Notes>
  <HiddenSlides>0</HiddenSlides>
  <ScaleCrop>false</ScaleCrop>
  <HeadingPairs>
    <vt:vector size="4" baseType="variant">
      <vt:variant>
        <vt:lpstr>Theme</vt:lpstr>
      </vt:variant>
      <vt:variant>
        <vt:i4>19</vt:i4>
      </vt:variant>
      <vt:variant>
        <vt:lpstr>Slide Titles</vt:lpstr>
      </vt:variant>
      <vt:variant>
        <vt:i4>35</vt:i4>
      </vt:variant>
    </vt:vector>
  </HeadingPairs>
  <TitlesOfParts>
    <vt:vector size="54" baseType="lpstr">
      <vt:lpstr>Office Theme</vt:lpstr>
      <vt:lpstr>Orsted</vt:lpstr>
      <vt:lpstr>NG_PPT_16x9_Generic_template-blue</vt:lpstr>
      <vt:lpstr>Theme1</vt:lpstr>
      <vt:lpstr>1_NG_PPT_16x9_Generic_template-blue</vt:lpstr>
      <vt:lpstr>Cover slide</vt:lpstr>
      <vt:lpstr>PresentationOfgem2015</vt:lpstr>
      <vt:lpstr>LastSlideMaster</vt:lpstr>
      <vt:lpstr>2_NG_PPT_16x9_Generic_template-blue</vt:lpstr>
      <vt:lpstr>3_NG_PPT_16x9_Generic_template-blue</vt:lpstr>
      <vt:lpstr>3_Office Theme</vt:lpstr>
      <vt:lpstr>5_Office Theme</vt:lpstr>
      <vt:lpstr>4_Office Theme</vt:lpstr>
      <vt:lpstr>2_Office Theme</vt:lpstr>
      <vt:lpstr>7_Office Theme</vt:lpstr>
      <vt:lpstr>4_NG_PPT_16x9_Generic_template-blue</vt:lpstr>
      <vt:lpstr>6_Office Theme</vt:lpstr>
      <vt:lpstr>1_Office Theme</vt:lpstr>
      <vt:lpstr>9_Office Theme</vt:lpstr>
      <vt:lpstr>Wednesday 29 June 2022</vt:lpstr>
      <vt:lpstr>PowerPoint Presentation</vt:lpstr>
      <vt:lpstr>PowerPoint Presentation</vt:lpstr>
      <vt:lpstr>PowerPoint Presentation</vt:lpstr>
      <vt:lpstr>PowerPoint Presentation</vt:lpstr>
      <vt:lpstr>PowerPoint Presentation</vt:lpstr>
      <vt:lpstr>PowerPoint Presentation</vt:lpstr>
      <vt:lpstr>CM083: Workgroup Quoracy Improvements</vt:lpstr>
      <vt:lpstr>Defect summary</vt:lpstr>
      <vt:lpstr>Proposed solution</vt:lpstr>
      <vt:lpstr>Timeline for CM083 – Proposed Timeline – Code Administrator Consultation</vt:lpstr>
      <vt:lpstr>CM083 – the asks of Panel</vt:lpstr>
      <vt:lpstr>CM084: Clarify STCP Modification approach for Cross Code changes</vt:lpstr>
      <vt:lpstr>Defect summary</vt:lpstr>
      <vt:lpstr>Examples of cross-code mods with STCP impacts</vt:lpstr>
      <vt:lpstr>Proposed solution</vt:lpstr>
      <vt:lpstr>Timeline for CM084 – Proposed Timeline - Workgroup</vt:lpstr>
      <vt:lpstr>CM084 – the asks of Panel </vt:lpstr>
      <vt:lpstr>PowerPoint Presentation</vt:lpstr>
      <vt:lpstr>PowerPoint Presentation</vt:lpstr>
      <vt:lpstr>Code Administrator Consultation Responses</vt:lpstr>
      <vt:lpstr>CM080 Next Steps (Standard Governance)</vt:lpstr>
      <vt:lpstr>CM080 - the asks of Panel</vt:lpstr>
      <vt:lpstr>PowerPoint Presentation</vt:lpstr>
      <vt:lpstr>PowerPoint Presentation</vt:lpstr>
      <vt:lpstr>PPM Operating Envelope - Grid Code Obligations</vt:lpstr>
      <vt:lpstr>OFTO Reactive Power Requirements Below 20% Output</vt:lpstr>
      <vt:lpstr>OFTO Reactive Power Requirements (continue)</vt:lpstr>
      <vt:lpstr>What does this mean?</vt:lpstr>
      <vt:lpstr>Proposed Modification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Thursday 28 May 2020 Online Meeting via WebEx</dc:title>
  <dc:creator>Ahmed (ESO), Nisar</dc:creator>
  <cp:revision>1</cp:revision>
  <dcterms:created xsi:type="dcterms:W3CDTF">2020-06-17T10:03:35Z</dcterms:created>
  <dcterms:modified xsi:type="dcterms:W3CDTF">2022-06-21T11:49:39Z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0x0101005E7558B389E4AA41BCC49771F5D910C9</vt:lpwstr>
  </property>
</Properties>
</file>