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handoutMasterIdLst>
    <p:handoutMasterId r:id="rId7"/>
  </p:handout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msay (ESO), Audrey" initials="R(A" lastIdx="11" clrIdx="0">
    <p:extLst>
      <p:ext uri="{19B8F6BF-5375-455C-9EA6-DF929625EA0E}">
        <p15:presenceInfo xmlns:p15="http://schemas.microsoft.com/office/powerpoint/2012/main" userId="S::Audrey.Ramsay@uk.nationalgrid.com::071c0874-c6bc-4f08-8075-e8827dca2586" providerId="AD"/>
      </p:ext>
    </p:extLst>
  </p:cmAuthor>
  <p:cmAuthor id="2" name="Miller (ESO), Steve" initials="MS" lastIdx="4" clrIdx="1">
    <p:extLst>
      <p:ext uri="{19B8F6BF-5375-455C-9EA6-DF929625EA0E}">
        <p15:presenceInfo xmlns:p15="http://schemas.microsoft.com/office/powerpoint/2012/main" userId="S::steve.k.miller@uk.nationalgrid.com::27dbc6a4-99d2-4d77-9764-c9d5918b0514" providerId="AD"/>
      </p:ext>
    </p:extLst>
  </p:cmAuthor>
  <p:cmAuthor id="3" name="Soares (ESO), Vitor" initials="S(V" lastIdx="3" clrIdx="2">
    <p:extLst>
      <p:ext uri="{19B8F6BF-5375-455C-9EA6-DF929625EA0E}">
        <p15:presenceInfo xmlns:p15="http://schemas.microsoft.com/office/powerpoint/2012/main" userId="S::Vitor.Soares@uk.nationalgrid.com::843f092a-34c5-4004-9663-ec858a007f6c" providerId="AD"/>
      </p:ext>
    </p:extLst>
  </p:cmAuthor>
  <p:cmAuthor id="4" name="Waters (ESO), Simon" initials="W(S" lastIdx="4" clrIdx="3">
    <p:extLst>
      <p:ext uri="{19B8F6BF-5375-455C-9EA6-DF929625EA0E}">
        <p15:presenceInfo xmlns:p15="http://schemas.microsoft.com/office/powerpoint/2012/main" userId="S::Simon.Waters@uk.nationalgrid.com::53489e29-ca08-43a8-9b01-2c8bf6e59984" providerId="AD"/>
      </p:ext>
    </p:extLst>
  </p:cmAuthor>
  <p:cmAuthor id="5" name="adenola (ESO), Sade" initials="a(S" lastIdx="2" clrIdx="4">
    <p:extLst>
      <p:ext uri="{19B8F6BF-5375-455C-9EA6-DF929625EA0E}">
        <p15:presenceInfo xmlns:p15="http://schemas.microsoft.com/office/powerpoint/2012/main" userId="S::Sade.Adenola@uk.nationalgrid.com::51a84513-85ef-46b3-9e85-a2766f7643dc" providerId="AD"/>
      </p:ext>
    </p:extLst>
  </p:cmAuthor>
  <p:cmAuthor id="6" name="Gurung (ESO), Yukti" initials="G(Y" lastIdx="1" clrIdx="5">
    <p:extLst>
      <p:ext uri="{19B8F6BF-5375-455C-9EA6-DF929625EA0E}">
        <p15:presenceInfo xmlns:p15="http://schemas.microsoft.com/office/powerpoint/2012/main" userId="S::Yukti.Gurung@uk.nationalgrid.com::b59cba19-bc71-4ebe-84bf-c26a2abcef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454F"/>
    <a:srgbClr val="FFBF22"/>
    <a:srgbClr val="D43900"/>
    <a:srgbClr val="FFE600"/>
    <a:srgbClr val="5BCBF5"/>
    <a:srgbClr val="5BCBCD"/>
    <a:srgbClr val="454546"/>
    <a:srgbClr val="C85412"/>
    <a:srgbClr val="F26522"/>
    <a:srgbClr val="FF5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280BF5-BBDE-46EA-BFCE-A4C4216B035A}" v="97" dt="2022-06-08T10:03:42.6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6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6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enola (ESO), Sade" userId="51a84513-85ef-46b3-9e85-a2766f7643dc" providerId="ADAL" clId="{65863A05-E178-416C-8502-09039D2BDF5B}"/>
    <pc:docChg chg="undo custSel modSld">
      <pc:chgData name="adenola (ESO), Sade" userId="51a84513-85ef-46b3-9e85-a2766f7643dc" providerId="ADAL" clId="{65863A05-E178-416C-8502-09039D2BDF5B}" dt="2021-10-19T15:27:28.634" v="166" actId="20577"/>
      <pc:docMkLst>
        <pc:docMk/>
      </pc:docMkLst>
      <pc:sldChg chg="modSp mod addCm delCm modCm">
        <pc:chgData name="adenola (ESO), Sade" userId="51a84513-85ef-46b3-9e85-a2766f7643dc" providerId="ADAL" clId="{65863A05-E178-416C-8502-09039D2BDF5B}" dt="2021-10-19T15:27:28.634" v="166" actId="20577"/>
        <pc:sldMkLst>
          <pc:docMk/>
          <pc:sldMk cId="4062979726" sldId="257"/>
        </pc:sldMkLst>
        <pc:spChg chg="mod">
          <ac:chgData name="adenola (ESO), Sade" userId="51a84513-85ef-46b3-9e85-a2766f7643dc" providerId="ADAL" clId="{65863A05-E178-416C-8502-09039D2BDF5B}" dt="2021-10-19T15:27:28.634" v="166" actId="20577"/>
          <ac:spMkLst>
            <pc:docMk/>
            <pc:sldMk cId="4062979726" sldId="257"/>
            <ac:spMk id="18" creationId="{805B10C7-F1F4-4DE2-B48A-27D7E9DA98E1}"/>
          </ac:spMkLst>
        </pc:spChg>
        <pc:spChg chg="mod">
          <ac:chgData name="adenola (ESO), Sade" userId="51a84513-85ef-46b3-9e85-a2766f7643dc" providerId="ADAL" clId="{65863A05-E178-416C-8502-09039D2BDF5B}" dt="2021-10-18T17:27:15.773" v="63" actId="14100"/>
          <ac:spMkLst>
            <pc:docMk/>
            <pc:sldMk cId="4062979726" sldId="257"/>
            <ac:spMk id="19" creationId="{B879BC60-1FF3-460C-8972-E43E092DDC65}"/>
          </ac:spMkLst>
        </pc:spChg>
        <pc:spChg chg="mod">
          <ac:chgData name="adenola (ESO), Sade" userId="51a84513-85ef-46b3-9e85-a2766f7643dc" providerId="ADAL" clId="{65863A05-E178-416C-8502-09039D2BDF5B}" dt="2021-10-15T11:52:30.105" v="15" actId="20577"/>
          <ac:spMkLst>
            <pc:docMk/>
            <pc:sldMk cId="4062979726" sldId="257"/>
            <ac:spMk id="21" creationId="{2962BFF8-47EE-437F-96B6-D604A33297DD}"/>
          </ac:spMkLst>
        </pc:spChg>
        <pc:grpChg chg="mod">
          <ac:chgData name="adenola (ESO), Sade" userId="51a84513-85ef-46b3-9e85-a2766f7643dc" providerId="ADAL" clId="{65863A05-E178-416C-8502-09039D2BDF5B}" dt="2021-10-18T17:27:15.773" v="63" actId="14100"/>
          <ac:grpSpMkLst>
            <pc:docMk/>
            <pc:sldMk cId="4062979726" sldId="257"/>
            <ac:grpSpMk id="24" creationId="{4597023E-B02E-4F3F-9D6C-ED163209ABD4}"/>
          </ac:grpSpMkLst>
        </pc:grpChg>
      </pc:sldChg>
    </pc:docChg>
  </pc:docChgLst>
  <pc:docChgLst>
    <pc:chgData name="Ramsay (ESO), Audrey" userId="071c0874-c6bc-4f08-8075-e8827dca2586" providerId="ADAL" clId="{DB0F3FBE-7F44-4D86-9A56-4D0DEEDA620A}"/>
    <pc:docChg chg="undo custSel modSld">
      <pc:chgData name="Ramsay (ESO), Audrey" userId="071c0874-c6bc-4f08-8075-e8827dca2586" providerId="ADAL" clId="{DB0F3FBE-7F44-4D86-9A56-4D0DEEDA620A}" dt="2021-10-11T15:47:44.447" v="371" actId="1589"/>
      <pc:docMkLst>
        <pc:docMk/>
      </pc:docMkLst>
      <pc:sldChg chg="addSp modSp mod addCm">
        <pc:chgData name="Ramsay (ESO), Audrey" userId="071c0874-c6bc-4f08-8075-e8827dca2586" providerId="ADAL" clId="{DB0F3FBE-7F44-4D86-9A56-4D0DEEDA620A}" dt="2021-10-11T15:47:44.447" v="371" actId="1589"/>
        <pc:sldMkLst>
          <pc:docMk/>
          <pc:sldMk cId="4062979726" sldId="257"/>
        </pc:sldMkLst>
        <pc:spChg chg="mod">
          <ac:chgData name="Ramsay (ESO), Audrey" userId="071c0874-c6bc-4f08-8075-e8827dca2586" providerId="ADAL" clId="{DB0F3FBE-7F44-4D86-9A56-4D0DEEDA620A}" dt="2021-10-11T15:33:11.459" v="8" actId="14100"/>
          <ac:spMkLst>
            <pc:docMk/>
            <pc:sldMk cId="4062979726" sldId="257"/>
            <ac:spMk id="7" creationId="{BB245525-150F-4E83-A6AC-E6631D4FCE67}"/>
          </ac:spMkLst>
        </pc:spChg>
        <pc:spChg chg="mod">
          <ac:chgData name="Ramsay (ESO), Audrey" userId="071c0874-c6bc-4f08-8075-e8827dca2586" providerId="ADAL" clId="{DB0F3FBE-7F44-4D86-9A56-4D0DEEDA620A}" dt="2021-10-11T15:33:11.459" v="8" actId="14100"/>
          <ac:spMkLst>
            <pc:docMk/>
            <pc:sldMk cId="4062979726" sldId="257"/>
            <ac:spMk id="8" creationId="{45486979-8BE5-44FE-BC65-F6F28F4BD1AB}"/>
          </ac:spMkLst>
        </pc:spChg>
        <pc:spChg chg="mod">
          <ac:chgData name="Ramsay (ESO), Audrey" userId="071c0874-c6bc-4f08-8075-e8827dca2586" providerId="ADAL" clId="{DB0F3FBE-7F44-4D86-9A56-4D0DEEDA620A}" dt="2021-10-11T15:34:00.523" v="22" actId="1076"/>
          <ac:spMkLst>
            <pc:docMk/>
            <pc:sldMk cId="4062979726" sldId="257"/>
            <ac:spMk id="10" creationId="{687C1650-C497-40F1-B9BF-70E06CB27204}"/>
          </ac:spMkLst>
        </pc:spChg>
        <pc:spChg chg="mod">
          <ac:chgData name="Ramsay (ESO), Audrey" userId="071c0874-c6bc-4f08-8075-e8827dca2586" providerId="ADAL" clId="{DB0F3FBE-7F44-4D86-9A56-4D0DEEDA620A}" dt="2021-10-11T15:34:00.523" v="22" actId="1076"/>
          <ac:spMkLst>
            <pc:docMk/>
            <pc:sldMk cId="4062979726" sldId="257"/>
            <ac:spMk id="11" creationId="{F0E7EAF1-FD6D-4C53-B170-1B16D75E5F08}"/>
          </ac:spMkLst>
        </pc:spChg>
        <pc:spChg chg="add mod">
          <ac:chgData name="Ramsay (ESO), Audrey" userId="071c0874-c6bc-4f08-8075-e8827dca2586" providerId="ADAL" clId="{DB0F3FBE-7F44-4D86-9A56-4D0DEEDA620A}" dt="2021-10-11T15:37:31.170" v="102"/>
          <ac:spMkLst>
            <pc:docMk/>
            <pc:sldMk cId="4062979726" sldId="257"/>
            <ac:spMk id="15" creationId="{A2309605-EB4D-4E11-A71D-F3A17E6B1983}"/>
          </ac:spMkLst>
        </pc:spChg>
        <pc:spChg chg="add mod">
          <ac:chgData name="Ramsay (ESO), Audrey" userId="071c0874-c6bc-4f08-8075-e8827dca2586" providerId="ADAL" clId="{DB0F3FBE-7F44-4D86-9A56-4D0DEEDA620A}" dt="2021-10-11T15:46:04.827" v="369" actId="20577"/>
          <ac:spMkLst>
            <pc:docMk/>
            <pc:sldMk cId="4062979726" sldId="257"/>
            <ac:spMk id="16" creationId="{ACF320C4-A3FD-4B35-996D-5A031436BE8D}"/>
          </ac:spMkLst>
        </pc:spChg>
        <pc:spChg chg="mod">
          <ac:chgData name="Ramsay (ESO), Audrey" userId="071c0874-c6bc-4f08-8075-e8827dca2586" providerId="ADAL" clId="{DB0F3FBE-7F44-4D86-9A56-4D0DEEDA620A}" dt="2021-10-11T15:32:03.682" v="1" actId="14100"/>
          <ac:spMkLst>
            <pc:docMk/>
            <pc:sldMk cId="4062979726" sldId="257"/>
            <ac:spMk id="18" creationId="{805B10C7-F1F4-4DE2-B48A-27D7E9DA98E1}"/>
          </ac:spMkLst>
        </pc:spChg>
        <pc:spChg chg="mod">
          <ac:chgData name="Ramsay (ESO), Audrey" userId="071c0874-c6bc-4f08-8075-e8827dca2586" providerId="ADAL" clId="{DB0F3FBE-7F44-4D86-9A56-4D0DEEDA620A}" dt="2021-10-11T15:32:03.682" v="1" actId="14100"/>
          <ac:spMkLst>
            <pc:docMk/>
            <pc:sldMk cId="4062979726" sldId="257"/>
            <ac:spMk id="19" creationId="{B879BC60-1FF3-460C-8972-E43E092DDC65}"/>
          </ac:spMkLst>
        </pc:spChg>
        <pc:spChg chg="mod">
          <ac:chgData name="Ramsay (ESO), Audrey" userId="071c0874-c6bc-4f08-8075-e8827dca2586" providerId="ADAL" clId="{DB0F3FBE-7F44-4D86-9A56-4D0DEEDA620A}" dt="2021-10-11T15:32:17.702" v="2" actId="1076"/>
          <ac:spMkLst>
            <pc:docMk/>
            <pc:sldMk cId="4062979726" sldId="257"/>
            <ac:spMk id="21" creationId="{2962BFF8-47EE-437F-96B6-D604A33297DD}"/>
          </ac:spMkLst>
        </pc:spChg>
        <pc:spChg chg="mod">
          <ac:chgData name="Ramsay (ESO), Audrey" userId="071c0874-c6bc-4f08-8075-e8827dca2586" providerId="ADAL" clId="{DB0F3FBE-7F44-4D86-9A56-4D0DEEDA620A}" dt="2021-10-11T15:32:17.702" v="2" actId="1076"/>
          <ac:spMkLst>
            <pc:docMk/>
            <pc:sldMk cId="4062979726" sldId="257"/>
            <ac:spMk id="22" creationId="{682E5263-31AD-4280-A725-79AB1A3A000A}"/>
          </ac:spMkLst>
        </pc:spChg>
        <pc:spChg chg="mod">
          <ac:chgData name="Ramsay (ESO), Audrey" userId="071c0874-c6bc-4f08-8075-e8827dca2586" providerId="ADAL" clId="{DB0F3FBE-7F44-4D86-9A56-4D0DEEDA620A}" dt="2021-10-11T15:35:49.177" v="93" actId="6549"/>
          <ac:spMkLst>
            <pc:docMk/>
            <pc:sldMk cId="4062979726" sldId="257"/>
            <ac:spMk id="23" creationId="{2E71936C-E524-48C9-B0B9-030441DAC2F3}"/>
          </ac:spMkLst>
        </pc:spChg>
        <pc:spChg chg="mod">
          <ac:chgData name="Ramsay (ESO), Audrey" userId="071c0874-c6bc-4f08-8075-e8827dca2586" providerId="ADAL" clId="{DB0F3FBE-7F44-4D86-9A56-4D0DEEDA620A}" dt="2021-10-11T15:35:58.888" v="100" actId="20577"/>
          <ac:spMkLst>
            <pc:docMk/>
            <pc:sldMk cId="4062979726" sldId="257"/>
            <ac:spMk id="25" creationId="{A64BB00D-C4E0-4EEF-89C7-5DB796A3349F}"/>
          </ac:spMkLst>
        </pc:spChg>
        <pc:grpChg chg="mod">
          <ac:chgData name="Ramsay (ESO), Audrey" userId="071c0874-c6bc-4f08-8075-e8827dca2586" providerId="ADAL" clId="{DB0F3FBE-7F44-4D86-9A56-4D0DEEDA620A}" dt="2021-10-11T15:33:11.459" v="8" actId="14100"/>
          <ac:grpSpMkLst>
            <pc:docMk/>
            <pc:sldMk cId="4062979726" sldId="257"/>
            <ac:grpSpMk id="6" creationId="{D7AA68F0-0A97-449A-91CD-C6A66F1FE9DB}"/>
          </ac:grpSpMkLst>
        </pc:grpChg>
        <pc:grpChg chg="mod">
          <ac:chgData name="Ramsay (ESO), Audrey" userId="071c0874-c6bc-4f08-8075-e8827dca2586" providerId="ADAL" clId="{DB0F3FBE-7F44-4D86-9A56-4D0DEEDA620A}" dt="2021-10-11T15:34:00.523" v="22" actId="1076"/>
          <ac:grpSpMkLst>
            <pc:docMk/>
            <pc:sldMk cId="4062979726" sldId="257"/>
            <ac:grpSpMk id="9" creationId="{8E440E68-1037-4669-A801-C521831DD5CE}"/>
          </ac:grpSpMkLst>
        </pc:grpChg>
        <pc:grpChg chg="add mod">
          <ac:chgData name="Ramsay (ESO), Audrey" userId="071c0874-c6bc-4f08-8075-e8827dca2586" providerId="ADAL" clId="{DB0F3FBE-7F44-4D86-9A56-4D0DEEDA620A}" dt="2021-10-11T15:34:38.691" v="25" actId="14100"/>
          <ac:grpSpMkLst>
            <pc:docMk/>
            <pc:sldMk cId="4062979726" sldId="257"/>
            <ac:grpSpMk id="17" creationId="{6B7994A6-B295-4E79-96B4-C7D05C9F8DD4}"/>
          </ac:grpSpMkLst>
        </pc:grpChg>
        <pc:grpChg chg="mod">
          <ac:chgData name="Ramsay (ESO), Audrey" userId="071c0874-c6bc-4f08-8075-e8827dca2586" providerId="ADAL" clId="{DB0F3FBE-7F44-4D86-9A56-4D0DEEDA620A}" dt="2021-10-11T15:32:17.702" v="2" actId="1076"/>
          <ac:grpSpMkLst>
            <pc:docMk/>
            <pc:sldMk cId="4062979726" sldId="257"/>
            <ac:grpSpMk id="20" creationId="{78FF19B7-EAE2-4D00-9D16-4BCE618DEE12}"/>
          </ac:grpSpMkLst>
        </pc:grpChg>
        <pc:grpChg chg="mod">
          <ac:chgData name="Ramsay (ESO), Audrey" userId="071c0874-c6bc-4f08-8075-e8827dca2586" providerId="ADAL" clId="{DB0F3FBE-7F44-4D86-9A56-4D0DEEDA620A}" dt="2021-10-11T15:32:03.682" v="1" actId="14100"/>
          <ac:grpSpMkLst>
            <pc:docMk/>
            <pc:sldMk cId="4062979726" sldId="257"/>
            <ac:grpSpMk id="24" creationId="{4597023E-B02E-4F3F-9D6C-ED163209ABD4}"/>
          </ac:grpSpMkLst>
        </pc:grpChg>
        <pc:graphicFrameChg chg="add mod modGraphic">
          <ac:chgData name="Ramsay (ESO), Audrey" userId="071c0874-c6bc-4f08-8075-e8827dca2586" providerId="ADAL" clId="{DB0F3FBE-7F44-4D86-9A56-4D0DEEDA620A}" dt="2021-10-11T15:46:18.132" v="370" actId="207"/>
          <ac:graphicFrameMkLst>
            <pc:docMk/>
            <pc:sldMk cId="4062979726" sldId="257"/>
            <ac:graphicFrameMk id="2" creationId="{FB4ED826-236D-450F-BCCA-7366B5074A56}"/>
          </ac:graphicFrameMkLst>
        </pc:graphicFrameChg>
      </pc:sldChg>
    </pc:docChg>
  </pc:docChgLst>
  <pc:docChgLst>
    <pc:chgData name="adenola (ESO), Sade" userId="51a84513-85ef-46b3-9e85-a2766f7643dc" providerId="ADAL" clId="{4F49CB3F-5F1C-460A-93D6-CD2410D24812}"/>
    <pc:docChg chg="modSld">
      <pc:chgData name="adenola (ESO), Sade" userId="51a84513-85ef-46b3-9e85-a2766f7643dc" providerId="ADAL" clId="{4F49CB3F-5F1C-460A-93D6-CD2410D24812}" dt="2021-11-12T13:15:22.431" v="1"/>
      <pc:docMkLst>
        <pc:docMk/>
      </pc:docMkLst>
      <pc:sldChg chg="modSp mod">
        <pc:chgData name="adenola (ESO), Sade" userId="51a84513-85ef-46b3-9e85-a2766f7643dc" providerId="ADAL" clId="{4F49CB3F-5F1C-460A-93D6-CD2410D24812}" dt="2021-11-12T13:15:22.431" v="1"/>
        <pc:sldMkLst>
          <pc:docMk/>
          <pc:sldMk cId="4062979726" sldId="257"/>
        </pc:sldMkLst>
        <pc:spChg chg="mod">
          <ac:chgData name="adenola (ESO), Sade" userId="51a84513-85ef-46b3-9e85-a2766f7643dc" providerId="ADAL" clId="{4F49CB3F-5F1C-460A-93D6-CD2410D24812}" dt="2021-11-12T13:15:22.431" v="1"/>
          <ac:spMkLst>
            <pc:docMk/>
            <pc:sldMk cId="4062979726" sldId="257"/>
            <ac:spMk id="10" creationId="{687C1650-C497-40F1-B9BF-70E06CB27204}"/>
          </ac:spMkLst>
        </pc:spChg>
      </pc:sldChg>
    </pc:docChg>
  </pc:docChgLst>
  <pc:docChgLst>
    <pc:chgData name="Ramsay (ESO), Audrey" userId="S::audrey.ramsay@uk.nationalgrid.com::071c0874-c6bc-4f08-8075-e8827dca2586" providerId="AD" clId="Web-{BA78453B-EBA3-4C23-9731-59C00CCA4782}"/>
    <pc:docChg chg="modSld">
      <pc:chgData name="Ramsay (ESO), Audrey" userId="S::audrey.ramsay@uk.nationalgrid.com::071c0874-c6bc-4f08-8075-e8827dca2586" providerId="AD" clId="Web-{BA78453B-EBA3-4C23-9731-59C00CCA4782}" dt="2021-10-12T11:44:58.009" v="18" actId="20577"/>
      <pc:docMkLst>
        <pc:docMk/>
      </pc:docMkLst>
      <pc:sldChg chg="modSp">
        <pc:chgData name="Ramsay (ESO), Audrey" userId="S::audrey.ramsay@uk.nationalgrid.com::071c0874-c6bc-4f08-8075-e8827dca2586" providerId="AD" clId="Web-{BA78453B-EBA3-4C23-9731-59C00CCA4782}" dt="2021-10-12T11:44:58.009" v="18" actId="20577"/>
        <pc:sldMkLst>
          <pc:docMk/>
          <pc:sldMk cId="4062979726" sldId="257"/>
        </pc:sldMkLst>
        <pc:spChg chg="mod">
          <ac:chgData name="Ramsay (ESO), Audrey" userId="S::audrey.ramsay@uk.nationalgrid.com::071c0874-c6bc-4f08-8075-e8827dca2586" providerId="AD" clId="Web-{BA78453B-EBA3-4C23-9731-59C00CCA4782}" dt="2021-10-12T11:44:58.009" v="18" actId="20577"/>
          <ac:spMkLst>
            <pc:docMk/>
            <pc:sldMk cId="4062979726" sldId="257"/>
            <ac:spMk id="23" creationId="{2E71936C-E524-48C9-B0B9-030441DAC2F3}"/>
          </ac:spMkLst>
        </pc:spChg>
      </pc:sldChg>
    </pc:docChg>
  </pc:docChgLst>
  <pc:docChgLst>
    <pc:chgData name="Gupta(ESO), Neha" userId="bb8a789f-d35d-47cf-ac0f-ea19672fefa0" providerId="ADAL" clId="{26280BF5-BBDE-46EA-BFCE-A4C4216B035A}"/>
    <pc:docChg chg="undo redo custSel addSld delSld modSld">
      <pc:chgData name="Gupta(ESO), Neha" userId="bb8a789f-d35d-47cf-ac0f-ea19672fefa0" providerId="ADAL" clId="{26280BF5-BBDE-46EA-BFCE-A4C4216B035A}" dt="2022-06-08T10:07:32.110" v="1498" actId="403"/>
      <pc:docMkLst>
        <pc:docMk/>
      </pc:docMkLst>
      <pc:sldChg chg="addSp delSp modSp mod">
        <pc:chgData name="Gupta(ESO), Neha" userId="bb8a789f-d35d-47cf-ac0f-ea19672fefa0" providerId="ADAL" clId="{26280BF5-BBDE-46EA-BFCE-A4C4216B035A}" dt="2022-06-08T10:07:32.110" v="1498" actId="403"/>
        <pc:sldMkLst>
          <pc:docMk/>
          <pc:sldMk cId="4062979726" sldId="257"/>
        </pc:sldMkLst>
        <pc:spChg chg="mod">
          <ac:chgData name="Gupta(ESO), Neha" userId="bb8a789f-d35d-47cf-ac0f-ea19672fefa0" providerId="ADAL" clId="{26280BF5-BBDE-46EA-BFCE-A4C4216B035A}" dt="2022-05-23T15:23:51.463" v="775" actId="20577"/>
          <ac:spMkLst>
            <pc:docMk/>
            <pc:sldMk cId="4062979726" sldId="257"/>
            <ac:spMk id="4" creationId="{A28D7AD0-AD11-4B43-AB6D-DFAC9010D817}"/>
          </ac:spMkLst>
        </pc:spChg>
        <pc:spChg chg="mod topLvl">
          <ac:chgData name="Gupta(ESO), Neha" userId="bb8a789f-d35d-47cf-ac0f-ea19672fefa0" providerId="ADAL" clId="{26280BF5-BBDE-46EA-BFCE-A4C4216B035A}" dt="2022-05-24T09:41:29.562" v="1223" actId="20577"/>
          <ac:spMkLst>
            <pc:docMk/>
            <pc:sldMk cId="4062979726" sldId="257"/>
            <ac:spMk id="7" creationId="{BB245525-150F-4E83-A6AC-E6631D4FCE67}"/>
          </ac:spMkLst>
        </pc:spChg>
        <pc:spChg chg="mod topLvl">
          <ac:chgData name="Gupta(ESO), Neha" userId="bb8a789f-d35d-47cf-ac0f-ea19672fefa0" providerId="ADAL" clId="{26280BF5-BBDE-46EA-BFCE-A4C4216B035A}" dt="2022-05-24T09:41:38.889" v="1225" actId="403"/>
          <ac:spMkLst>
            <pc:docMk/>
            <pc:sldMk cId="4062979726" sldId="257"/>
            <ac:spMk id="8" creationId="{45486979-8BE5-44FE-BC65-F6F28F4BD1AB}"/>
          </ac:spMkLst>
        </pc:spChg>
        <pc:spChg chg="mod">
          <ac:chgData name="Gupta(ESO), Neha" userId="bb8a789f-d35d-47cf-ac0f-ea19672fefa0" providerId="ADAL" clId="{26280BF5-BBDE-46EA-BFCE-A4C4216B035A}" dt="2022-06-08T10:03:42.634" v="1432"/>
          <ac:spMkLst>
            <pc:docMk/>
            <pc:sldMk cId="4062979726" sldId="257"/>
            <ac:spMk id="10" creationId="{687C1650-C497-40F1-B9BF-70E06CB27204}"/>
          </ac:spMkLst>
        </pc:spChg>
        <pc:spChg chg="mod">
          <ac:chgData name="Gupta(ESO), Neha" userId="bb8a789f-d35d-47cf-ac0f-ea19672fefa0" providerId="ADAL" clId="{26280BF5-BBDE-46EA-BFCE-A4C4216B035A}" dt="2022-05-24T09:42:26.866" v="1247" actId="403"/>
          <ac:spMkLst>
            <pc:docMk/>
            <pc:sldMk cId="4062979726" sldId="257"/>
            <ac:spMk id="11" creationId="{F0E7EAF1-FD6D-4C53-B170-1B16D75E5F08}"/>
          </ac:spMkLst>
        </pc:spChg>
        <pc:spChg chg="add mod">
          <ac:chgData name="Gupta(ESO), Neha" userId="bb8a789f-d35d-47cf-ac0f-ea19672fefa0" providerId="ADAL" clId="{26280BF5-BBDE-46EA-BFCE-A4C4216B035A}" dt="2022-06-08T10:03:27.445" v="1431" actId="5793"/>
          <ac:spMkLst>
            <pc:docMk/>
            <pc:sldMk cId="4062979726" sldId="257"/>
            <ac:spMk id="13" creationId="{BD3C192C-B67D-4F29-A58C-E7289C40981F}"/>
          </ac:spMkLst>
        </pc:spChg>
        <pc:spChg chg="mod">
          <ac:chgData name="Gupta(ESO), Neha" userId="bb8a789f-d35d-47cf-ac0f-ea19672fefa0" providerId="ADAL" clId="{26280BF5-BBDE-46EA-BFCE-A4C4216B035A}" dt="2022-06-08T10:06:40.609" v="1497" actId="20577"/>
          <ac:spMkLst>
            <pc:docMk/>
            <pc:sldMk cId="4062979726" sldId="257"/>
            <ac:spMk id="18" creationId="{805B10C7-F1F4-4DE2-B48A-27D7E9DA98E1}"/>
          </ac:spMkLst>
        </pc:spChg>
        <pc:spChg chg="mod">
          <ac:chgData name="Gupta(ESO), Neha" userId="bb8a789f-d35d-47cf-ac0f-ea19672fefa0" providerId="ADAL" clId="{26280BF5-BBDE-46EA-BFCE-A4C4216B035A}" dt="2022-05-24T09:42:16.625" v="1246" actId="1035"/>
          <ac:spMkLst>
            <pc:docMk/>
            <pc:sldMk cId="4062979726" sldId="257"/>
            <ac:spMk id="19" creationId="{B879BC60-1FF3-460C-8972-E43E092DDC65}"/>
          </ac:spMkLst>
        </pc:spChg>
        <pc:spChg chg="mod">
          <ac:chgData name="Gupta(ESO), Neha" userId="bb8a789f-d35d-47cf-ac0f-ea19672fefa0" providerId="ADAL" clId="{26280BF5-BBDE-46EA-BFCE-A4C4216B035A}" dt="2022-06-08T10:07:32.110" v="1498" actId="403"/>
          <ac:spMkLst>
            <pc:docMk/>
            <pc:sldMk cId="4062979726" sldId="257"/>
            <ac:spMk id="21" creationId="{2962BFF8-47EE-437F-96B6-D604A33297DD}"/>
          </ac:spMkLst>
        </pc:spChg>
        <pc:spChg chg="mod">
          <ac:chgData name="Gupta(ESO), Neha" userId="bb8a789f-d35d-47cf-ac0f-ea19672fefa0" providerId="ADAL" clId="{26280BF5-BBDE-46EA-BFCE-A4C4216B035A}" dt="2022-05-24T09:41:59.841" v="1231" actId="1035"/>
          <ac:spMkLst>
            <pc:docMk/>
            <pc:sldMk cId="4062979726" sldId="257"/>
            <ac:spMk id="22" creationId="{682E5263-31AD-4280-A725-79AB1A3A000A}"/>
          </ac:spMkLst>
        </pc:spChg>
        <pc:spChg chg="mod">
          <ac:chgData name="Gupta(ESO), Neha" userId="bb8a789f-d35d-47cf-ac0f-ea19672fefa0" providerId="ADAL" clId="{26280BF5-BBDE-46EA-BFCE-A4C4216B035A}" dt="2022-05-24T09:42:08.437" v="1239" actId="1036"/>
          <ac:spMkLst>
            <pc:docMk/>
            <pc:sldMk cId="4062979726" sldId="257"/>
            <ac:spMk id="23" creationId="{2E71936C-E524-48C9-B0B9-030441DAC2F3}"/>
          </ac:spMkLst>
        </pc:spChg>
        <pc:spChg chg="mod">
          <ac:chgData name="Gupta(ESO), Neha" userId="bb8a789f-d35d-47cf-ac0f-ea19672fefa0" providerId="ADAL" clId="{26280BF5-BBDE-46EA-BFCE-A4C4216B035A}" dt="2022-05-24T09:42:08.437" v="1239" actId="1036"/>
          <ac:spMkLst>
            <pc:docMk/>
            <pc:sldMk cId="4062979726" sldId="257"/>
            <ac:spMk id="25" creationId="{A64BB00D-C4E0-4EEF-89C7-5DB796A3349F}"/>
          </ac:spMkLst>
        </pc:spChg>
        <pc:spChg chg="add mod">
          <ac:chgData name="Gupta(ESO), Neha" userId="bb8a789f-d35d-47cf-ac0f-ea19672fefa0" providerId="ADAL" clId="{26280BF5-BBDE-46EA-BFCE-A4C4216B035A}" dt="2022-05-31T15:18:47.448" v="1295" actId="255"/>
          <ac:spMkLst>
            <pc:docMk/>
            <pc:sldMk cId="4062979726" sldId="257"/>
            <ac:spMk id="27" creationId="{6A2C81F0-C501-4CE6-B21A-458F24CD7E55}"/>
          </ac:spMkLst>
        </pc:spChg>
        <pc:grpChg chg="add del mod">
          <ac:chgData name="Gupta(ESO), Neha" userId="bb8a789f-d35d-47cf-ac0f-ea19672fefa0" providerId="ADAL" clId="{26280BF5-BBDE-46EA-BFCE-A4C4216B035A}" dt="2022-05-23T14:43:53.706" v="131" actId="165"/>
          <ac:grpSpMkLst>
            <pc:docMk/>
            <pc:sldMk cId="4062979726" sldId="257"/>
            <ac:grpSpMk id="3" creationId="{DF76EFBC-6E82-4D3A-A8B0-CA9A6D1912A8}"/>
          </ac:grpSpMkLst>
        </pc:grpChg>
        <pc:grpChg chg="del mod">
          <ac:chgData name="Gupta(ESO), Neha" userId="bb8a789f-d35d-47cf-ac0f-ea19672fefa0" providerId="ADAL" clId="{26280BF5-BBDE-46EA-BFCE-A4C4216B035A}" dt="2022-05-23T14:43:24.319" v="127" actId="165"/>
          <ac:grpSpMkLst>
            <pc:docMk/>
            <pc:sldMk cId="4062979726" sldId="257"/>
            <ac:grpSpMk id="6" creationId="{D7AA68F0-0A97-449A-91CD-C6A66F1FE9DB}"/>
          </ac:grpSpMkLst>
        </pc:grpChg>
        <pc:grpChg chg="mod">
          <ac:chgData name="Gupta(ESO), Neha" userId="bb8a789f-d35d-47cf-ac0f-ea19672fefa0" providerId="ADAL" clId="{26280BF5-BBDE-46EA-BFCE-A4C4216B035A}" dt="2022-05-24T09:42:26.866" v="1247" actId="403"/>
          <ac:grpSpMkLst>
            <pc:docMk/>
            <pc:sldMk cId="4062979726" sldId="257"/>
            <ac:grpSpMk id="9" creationId="{8E440E68-1037-4669-A801-C521831DD5CE}"/>
          </ac:grpSpMkLst>
        </pc:grpChg>
        <pc:grpChg chg="mod">
          <ac:chgData name="Gupta(ESO), Neha" userId="bb8a789f-d35d-47cf-ac0f-ea19672fefa0" providerId="ADAL" clId="{26280BF5-BBDE-46EA-BFCE-A4C4216B035A}" dt="2022-05-24T09:42:08.437" v="1239" actId="1036"/>
          <ac:grpSpMkLst>
            <pc:docMk/>
            <pc:sldMk cId="4062979726" sldId="257"/>
            <ac:grpSpMk id="17" creationId="{6B7994A6-B295-4E79-96B4-C7D05C9F8DD4}"/>
          </ac:grpSpMkLst>
        </pc:grpChg>
        <pc:grpChg chg="mod">
          <ac:chgData name="Gupta(ESO), Neha" userId="bb8a789f-d35d-47cf-ac0f-ea19672fefa0" providerId="ADAL" clId="{26280BF5-BBDE-46EA-BFCE-A4C4216B035A}" dt="2022-05-24T09:41:59.841" v="1231" actId="1035"/>
          <ac:grpSpMkLst>
            <pc:docMk/>
            <pc:sldMk cId="4062979726" sldId="257"/>
            <ac:grpSpMk id="20" creationId="{78FF19B7-EAE2-4D00-9D16-4BCE618DEE12}"/>
          </ac:grpSpMkLst>
        </pc:grpChg>
        <pc:grpChg chg="mod">
          <ac:chgData name="Gupta(ESO), Neha" userId="bb8a789f-d35d-47cf-ac0f-ea19672fefa0" providerId="ADAL" clId="{26280BF5-BBDE-46EA-BFCE-A4C4216B035A}" dt="2022-05-24T09:42:16.625" v="1246" actId="1035"/>
          <ac:grpSpMkLst>
            <pc:docMk/>
            <pc:sldMk cId="4062979726" sldId="257"/>
            <ac:grpSpMk id="24" creationId="{4597023E-B02E-4F3F-9D6C-ED163209ABD4}"/>
          </ac:grpSpMkLst>
        </pc:grpChg>
        <pc:graphicFrameChg chg="mod modGraphic">
          <ac:chgData name="Gupta(ESO), Neha" userId="bb8a789f-d35d-47cf-ac0f-ea19672fefa0" providerId="ADAL" clId="{26280BF5-BBDE-46EA-BFCE-A4C4216B035A}" dt="2022-06-08T10:03:53.763" v="1449" actId="20577"/>
          <ac:graphicFrameMkLst>
            <pc:docMk/>
            <pc:sldMk cId="4062979726" sldId="257"/>
            <ac:graphicFrameMk id="2" creationId="{FB4ED826-236D-450F-BCCA-7366B5074A56}"/>
          </ac:graphicFrameMkLst>
        </pc:graphicFrameChg>
        <pc:graphicFrameChg chg="add del modGraphic">
          <ac:chgData name="Gupta(ESO), Neha" userId="bb8a789f-d35d-47cf-ac0f-ea19672fefa0" providerId="ADAL" clId="{26280BF5-BBDE-46EA-BFCE-A4C4216B035A}" dt="2022-05-23T15:05:29.392" v="274" actId="27309"/>
          <ac:graphicFrameMkLst>
            <pc:docMk/>
            <pc:sldMk cId="4062979726" sldId="257"/>
            <ac:graphicFrameMk id="12" creationId="{337BA19E-37F7-413D-B746-7D0CC80B0C5D}"/>
          </ac:graphicFrameMkLst>
        </pc:graphicFrameChg>
        <pc:graphicFrameChg chg="add del modGraphic">
          <ac:chgData name="Gupta(ESO), Neha" userId="bb8a789f-d35d-47cf-ac0f-ea19672fefa0" providerId="ADAL" clId="{26280BF5-BBDE-46EA-BFCE-A4C4216B035A}" dt="2022-05-23T15:07:11.074" v="288" actId="27309"/>
          <ac:graphicFrameMkLst>
            <pc:docMk/>
            <pc:sldMk cId="4062979726" sldId="257"/>
            <ac:graphicFrameMk id="26" creationId="{31642F29-D66A-4807-B77C-BC5264557F39}"/>
          </ac:graphicFrameMkLst>
        </pc:graphicFrameChg>
      </pc:sldChg>
      <pc:sldChg chg="addSp delSp modSp add del mod">
        <pc:chgData name="Gupta(ESO), Neha" userId="bb8a789f-d35d-47cf-ac0f-ea19672fefa0" providerId="ADAL" clId="{26280BF5-BBDE-46EA-BFCE-A4C4216B035A}" dt="2022-05-23T15:11:01.557" v="304" actId="47"/>
        <pc:sldMkLst>
          <pc:docMk/>
          <pc:sldMk cId="450594576" sldId="258"/>
        </pc:sldMkLst>
        <pc:spChg chg="add del mod">
          <ac:chgData name="Gupta(ESO), Neha" userId="bb8a789f-d35d-47cf-ac0f-ea19672fefa0" providerId="ADAL" clId="{26280BF5-BBDE-46EA-BFCE-A4C4216B035A}" dt="2022-05-23T14:56:13.486" v="254" actId="14100"/>
          <ac:spMkLst>
            <pc:docMk/>
            <pc:sldMk cId="450594576" sldId="258"/>
            <ac:spMk id="7" creationId="{BB245525-150F-4E83-A6AC-E6631D4FCE67}"/>
          </ac:spMkLst>
        </pc:spChg>
        <pc:spChg chg="del">
          <ac:chgData name="Gupta(ESO), Neha" userId="bb8a789f-d35d-47cf-ac0f-ea19672fefa0" providerId="ADAL" clId="{26280BF5-BBDE-46EA-BFCE-A4C4216B035A}" dt="2022-05-23T14:52:12.461" v="233" actId="478"/>
          <ac:spMkLst>
            <pc:docMk/>
            <pc:sldMk cId="450594576" sldId="258"/>
            <ac:spMk id="10" creationId="{687C1650-C497-40F1-B9BF-70E06CB27204}"/>
          </ac:spMkLst>
        </pc:spChg>
        <pc:spChg chg="add del mod">
          <ac:chgData name="Gupta(ESO), Neha" userId="bb8a789f-d35d-47cf-ac0f-ea19672fefa0" providerId="ADAL" clId="{26280BF5-BBDE-46EA-BFCE-A4C4216B035A}" dt="2022-05-23T14:56:01.352" v="252" actId="478"/>
          <ac:spMkLst>
            <pc:docMk/>
            <pc:sldMk cId="450594576" sldId="258"/>
            <ac:spMk id="11" creationId="{F0E7EAF1-FD6D-4C53-B170-1B16D75E5F08}"/>
          </ac:spMkLst>
        </pc:spChg>
        <pc:grpChg chg="del mod">
          <ac:chgData name="Gupta(ESO), Neha" userId="bb8a789f-d35d-47cf-ac0f-ea19672fefa0" providerId="ADAL" clId="{26280BF5-BBDE-46EA-BFCE-A4C4216B035A}" dt="2022-05-23T14:52:12.461" v="233" actId="478"/>
          <ac:grpSpMkLst>
            <pc:docMk/>
            <pc:sldMk cId="450594576" sldId="258"/>
            <ac:grpSpMk id="9" creationId="{8E440E68-1037-4669-A801-C521831DD5CE}"/>
          </ac:grpSpMkLst>
        </pc:grpChg>
      </pc:sldChg>
      <pc:sldChg chg="addSp delSp modSp add del mod">
        <pc:chgData name="Gupta(ESO), Neha" userId="bb8a789f-d35d-47cf-ac0f-ea19672fefa0" providerId="ADAL" clId="{26280BF5-BBDE-46EA-BFCE-A4C4216B035A}" dt="2022-05-23T15:11:00.306" v="303" actId="47"/>
        <pc:sldMkLst>
          <pc:docMk/>
          <pc:sldMk cId="2193235158" sldId="259"/>
        </pc:sldMkLst>
        <pc:spChg chg="add del mod">
          <ac:chgData name="Gupta(ESO), Neha" userId="bb8a789f-d35d-47cf-ac0f-ea19672fefa0" providerId="ADAL" clId="{26280BF5-BBDE-46EA-BFCE-A4C4216B035A}" dt="2022-05-23T15:07:40.208" v="294" actId="478"/>
          <ac:spMkLst>
            <pc:docMk/>
            <pc:sldMk cId="2193235158" sldId="259"/>
            <ac:spMk id="3" creationId="{E5841465-AFA4-4B81-99B6-78F9995975AE}"/>
          </ac:spMkLst>
        </pc:spChg>
      </pc:sldChg>
    </pc:docChg>
  </pc:docChgLst>
  <pc:docChgLst>
    <pc:chgData name="Neha" userId="bb8a789f-d35d-47cf-ac0f-ea19672fefa0" providerId="ADAL" clId="{26280BF5-BBDE-46EA-BFCE-A4C4216B035A}"/>
    <pc:docChg chg="modSld">
      <pc:chgData name="Neha" userId="bb8a789f-d35d-47cf-ac0f-ea19672fefa0" providerId="ADAL" clId="{26280BF5-BBDE-46EA-BFCE-A4C4216B035A}" dt="2022-05-24T14:52:10.695" v="191" actId="20577"/>
      <pc:docMkLst>
        <pc:docMk/>
      </pc:docMkLst>
      <pc:sldChg chg="modSp mod">
        <pc:chgData name="Neha" userId="bb8a789f-d35d-47cf-ac0f-ea19672fefa0" providerId="ADAL" clId="{26280BF5-BBDE-46EA-BFCE-A4C4216B035A}" dt="2022-05-24T14:52:10.695" v="191" actId="20577"/>
        <pc:sldMkLst>
          <pc:docMk/>
          <pc:sldMk cId="4062979726" sldId="257"/>
        </pc:sldMkLst>
        <pc:spChg chg="mod">
          <ac:chgData name="Neha" userId="bb8a789f-d35d-47cf-ac0f-ea19672fefa0" providerId="ADAL" clId="{26280BF5-BBDE-46EA-BFCE-A4C4216B035A}" dt="2022-05-24T14:00:03.654" v="185" actId="14100"/>
          <ac:spMkLst>
            <pc:docMk/>
            <pc:sldMk cId="4062979726" sldId="257"/>
            <ac:spMk id="4" creationId="{A28D7AD0-AD11-4B43-AB6D-DFAC9010D817}"/>
          </ac:spMkLst>
        </pc:spChg>
        <pc:spChg chg="mod">
          <ac:chgData name="Neha" userId="bb8a789f-d35d-47cf-ac0f-ea19672fefa0" providerId="ADAL" clId="{26280BF5-BBDE-46EA-BFCE-A4C4216B035A}" dt="2022-05-24T14:52:10.695" v="191" actId="20577"/>
          <ac:spMkLst>
            <pc:docMk/>
            <pc:sldMk cId="4062979726" sldId="257"/>
            <ac:spMk id="10" creationId="{687C1650-C497-40F1-B9BF-70E06CB27204}"/>
          </ac:spMkLst>
        </pc:spChg>
        <pc:spChg chg="mod">
          <ac:chgData name="Neha" userId="bb8a789f-d35d-47cf-ac0f-ea19672fefa0" providerId="ADAL" clId="{26280BF5-BBDE-46EA-BFCE-A4C4216B035A}" dt="2022-05-24T11:48:35.948" v="179" actId="20577"/>
          <ac:spMkLst>
            <pc:docMk/>
            <pc:sldMk cId="4062979726" sldId="257"/>
            <ac:spMk id="18" creationId="{805B10C7-F1F4-4DE2-B48A-27D7E9DA98E1}"/>
          </ac:spMkLst>
        </pc:spChg>
        <pc:spChg chg="mod">
          <ac:chgData name="Neha" userId="bb8a789f-d35d-47cf-ac0f-ea19672fefa0" providerId="ADAL" clId="{26280BF5-BBDE-46EA-BFCE-A4C4216B035A}" dt="2022-05-24T11:42:27.158" v="85" actId="20577"/>
          <ac:spMkLst>
            <pc:docMk/>
            <pc:sldMk cId="4062979726" sldId="257"/>
            <ac:spMk id="21" creationId="{2962BFF8-47EE-437F-96B6-D604A33297DD}"/>
          </ac:spMkLst>
        </pc:spChg>
        <pc:spChg chg="mod">
          <ac:chgData name="Neha" userId="bb8a789f-d35d-47cf-ac0f-ea19672fefa0" providerId="ADAL" clId="{26280BF5-BBDE-46EA-BFCE-A4C4216B035A}" dt="2022-05-24T11:44:15.555" v="99" actId="1076"/>
          <ac:spMkLst>
            <pc:docMk/>
            <pc:sldMk cId="4062979726" sldId="257"/>
            <ac:spMk id="27" creationId="{6A2C81F0-C501-4CE6-B21A-458F24CD7E55}"/>
          </ac:spMkLst>
        </pc:spChg>
      </pc:sldChg>
    </pc:docChg>
  </pc:docChgLst>
  <pc:docChgLst>
    <pc:chgData name="Gurung (ESO), Yukti" userId="b59cba19-bc71-4ebe-84bf-c26a2abcef32" providerId="ADAL" clId="{28E51431-46B5-4764-948F-12429ACD8B1B}"/>
    <pc:docChg chg="custSel modSld">
      <pc:chgData name="Gurung (ESO), Yukti" userId="b59cba19-bc71-4ebe-84bf-c26a2abcef32" providerId="ADAL" clId="{28E51431-46B5-4764-948F-12429ACD8B1B}" dt="2021-10-12T08:56:38.586" v="1"/>
      <pc:docMkLst>
        <pc:docMk/>
      </pc:docMkLst>
      <pc:sldChg chg="addCm modCm">
        <pc:chgData name="Gurung (ESO), Yukti" userId="b59cba19-bc71-4ebe-84bf-c26a2abcef32" providerId="ADAL" clId="{28E51431-46B5-4764-948F-12429ACD8B1B}" dt="2021-10-12T08:56:38.586" v="1"/>
        <pc:sldMkLst>
          <pc:docMk/>
          <pc:sldMk cId="4062979726" sldId="257"/>
        </pc:sldMkLst>
      </pc:sldChg>
    </pc:docChg>
  </pc:docChgLst>
  <pc:docChgLst>
    <pc:chgData name="adenola (ESO), Sade" userId="S::sade.adenola@uk.nationalgrid.com::51a84513-85ef-46b3-9e85-a2766f7643dc" providerId="AD" clId="Web-{5ECD8488-5A8B-96FC-F810-F50289DCF6E3}"/>
    <pc:docChg chg="">
      <pc:chgData name="adenola (ESO), Sade" userId="S::sade.adenola@uk.nationalgrid.com::51a84513-85ef-46b3-9e85-a2766f7643dc" providerId="AD" clId="Web-{5ECD8488-5A8B-96FC-F810-F50289DCF6E3}" dt="2021-10-12T09:18:49.078" v="0"/>
      <pc:docMkLst>
        <pc:docMk/>
      </pc:docMkLst>
      <pc:sldChg chg="addCm">
        <pc:chgData name="adenola (ESO), Sade" userId="S::sade.adenola@uk.nationalgrid.com::51a84513-85ef-46b3-9e85-a2766f7643dc" providerId="AD" clId="Web-{5ECD8488-5A8B-96FC-F810-F50289DCF6E3}" dt="2021-10-12T09:18:49.078" v="0"/>
        <pc:sldMkLst>
          <pc:docMk/>
          <pc:sldMk cId="4062979726" sldId="257"/>
        </pc:sldMkLst>
      </pc:sldChg>
    </pc:docChg>
  </pc:docChgLst>
  <pc:docChgLst>
    <pc:chgData name="Ramsay (ESO), Audrey" userId="071c0874-c6bc-4f08-8075-e8827dca2586" providerId="ADAL" clId="{8A77283D-DBAC-4855-9FD9-5DC443F3E843}"/>
    <pc:docChg chg="custSel addSld delSld modSld">
      <pc:chgData name="Ramsay (ESO), Audrey" userId="071c0874-c6bc-4f08-8075-e8827dca2586" providerId="ADAL" clId="{8A77283D-DBAC-4855-9FD9-5DC443F3E843}" dt="2021-10-07T16:22:06.545" v="71" actId="207"/>
      <pc:docMkLst>
        <pc:docMk/>
      </pc:docMkLst>
      <pc:sldChg chg="del">
        <pc:chgData name="Ramsay (ESO), Audrey" userId="071c0874-c6bc-4f08-8075-e8827dca2586" providerId="ADAL" clId="{8A77283D-DBAC-4855-9FD9-5DC443F3E843}" dt="2021-10-07T16:16:32.286" v="3" actId="47"/>
        <pc:sldMkLst>
          <pc:docMk/>
          <pc:sldMk cId="2704666972" sldId="256"/>
        </pc:sldMkLst>
      </pc:sldChg>
      <pc:sldChg chg="addSp delSp modSp new mod">
        <pc:chgData name="Ramsay (ESO), Audrey" userId="071c0874-c6bc-4f08-8075-e8827dca2586" providerId="ADAL" clId="{8A77283D-DBAC-4855-9FD9-5DC443F3E843}" dt="2021-10-07T16:22:06.545" v="71" actId="207"/>
        <pc:sldMkLst>
          <pc:docMk/>
          <pc:sldMk cId="4062979726" sldId="257"/>
        </pc:sldMkLst>
        <pc:spChg chg="del">
          <ac:chgData name="Ramsay (ESO), Audrey" userId="071c0874-c6bc-4f08-8075-e8827dca2586" providerId="ADAL" clId="{8A77283D-DBAC-4855-9FD9-5DC443F3E843}" dt="2021-10-07T16:16:25.805" v="2"/>
          <ac:spMkLst>
            <pc:docMk/>
            <pc:sldMk cId="4062979726" sldId="257"/>
            <ac:spMk id="2" creationId="{3CDB0963-64FB-4E01-83A7-1B55D506E799}"/>
          </ac:spMkLst>
        </pc:spChg>
        <pc:spChg chg="del">
          <ac:chgData name="Ramsay (ESO), Audrey" userId="071c0874-c6bc-4f08-8075-e8827dca2586" providerId="ADAL" clId="{8A77283D-DBAC-4855-9FD9-5DC443F3E843}" dt="2021-10-07T16:16:25.805" v="2"/>
          <ac:spMkLst>
            <pc:docMk/>
            <pc:sldMk cId="4062979726" sldId="257"/>
            <ac:spMk id="3" creationId="{C904B438-31A0-45AA-AEB5-D9AA21180F1A}"/>
          </ac:spMkLst>
        </pc:spChg>
        <pc:spChg chg="add mod">
          <ac:chgData name="Ramsay (ESO), Audrey" userId="071c0874-c6bc-4f08-8075-e8827dca2586" providerId="ADAL" clId="{8A77283D-DBAC-4855-9FD9-5DC443F3E843}" dt="2021-10-07T16:16:58.723" v="6" actId="1076"/>
          <ac:spMkLst>
            <pc:docMk/>
            <pc:sldMk cId="4062979726" sldId="257"/>
            <ac:spMk id="4" creationId="{A28D7AD0-AD11-4B43-AB6D-DFAC9010D817}"/>
          </ac:spMkLst>
        </pc:spChg>
        <pc:spChg chg="add del mod">
          <ac:chgData name="Ramsay (ESO), Audrey" userId="071c0874-c6bc-4f08-8075-e8827dca2586" providerId="ADAL" clId="{8A77283D-DBAC-4855-9FD9-5DC443F3E843}" dt="2021-10-07T16:17:01.044" v="7" actId="478"/>
          <ac:spMkLst>
            <pc:docMk/>
            <pc:sldMk cId="4062979726" sldId="257"/>
            <ac:spMk id="5" creationId="{2B0A22E2-64E7-45D2-AC3E-17841A8BEBE4}"/>
          </ac:spMkLst>
        </pc:spChg>
        <pc:spChg chg="mod">
          <ac:chgData name="Ramsay (ESO), Audrey" userId="071c0874-c6bc-4f08-8075-e8827dca2586" providerId="ADAL" clId="{8A77283D-DBAC-4855-9FD9-5DC443F3E843}" dt="2021-10-07T16:20:33.829" v="59" actId="14100"/>
          <ac:spMkLst>
            <pc:docMk/>
            <pc:sldMk cId="4062979726" sldId="257"/>
            <ac:spMk id="7" creationId="{BB245525-150F-4E83-A6AC-E6631D4FCE67}"/>
          </ac:spMkLst>
        </pc:spChg>
        <pc:spChg chg="mod">
          <ac:chgData name="Ramsay (ESO), Audrey" userId="071c0874-c6bc-4f08-8075-e8827dca2586" providerId="ADAL" clId="{8A77283D-DBAC-4855-9FD9-5DC443F3E843}" dt="2021-10-07T16:21:20.123" v="65" actId="2085"/>
          <ac:spMkLst>
            <pc:docMk/>
            <pc:sldMk cId="4062979726" sldId="257"/>
            <ac:spMk id="8" creationId="{45486979-8BE5-44FE-BC65-F6F28F4BD1AB}"/>
          </ac:spMkLst>
        </pc:spChg>
        <pc:spChg chg="mod">
          <ac:chgData name="Ramsay (ESO), Audrey" userId="071c0874-c6bc-4f08-8075-e8827dca2586" providerId="ADAL" clId="{8A77283D-DBAC-4855-9FD9-5DC443F3E843}" dt="2021-10-07T16:21:58.453" v="69" actId="207"/>
          <ac:spMkLst>
            <pc:docMk/>
            <pc:sldMk cId="4062979726" sldId="257"/>
            <ac:spMk id="10" creationId="{687C1650-C497-40F1-B9BF-70E06CB27204}"/>
          </ac:spMkLst>
        </pc:spChg>
        <pc:spChg chg="mod">
          <ac:chgData name="Ramsay (ESO), Audrey" userId="071c0874-c6bc-4f08-8075-e8827dca2586" providerId="ADAL" clId="{8A77283D-DBAC-4855-9FD9-5DC443F3E843}" dt="2021-10-07T16:21:58.453" v="69" actId="207"/>
          <ac:spMkLst>
            <pc:docMk/>
            <pc:sldMk cId="4062979726" sldId="257"/>
            <ac:spMk id="11" creationId="{F0E7EAF1-FD6D-4C53-B170-1B16D75E5F08}"/>
          </ac:spMkLst>
        </pc:spChg>
        <pc:spChg chg="add del mod">
          <ac:chgData name="Ramsay (ESO), Audrey" userId="071c0874-c6bc-4f08-8075-e8827dca2586" providerId="ADAL" clId="{8A77283D-DBAC-4855-9FD9-5DC443F3E843}" dt="2021-10-07T16:17:50.989" v="13" actId="478"/>
          <ac:spMkLst>
            <pc:docMk/>
            <pc:sldMk cId="4062979726" sldId="257"/>
            <ac:spMk id="12" creationId="{F4A382C6-5C66-4145-A7F5-BF4F76C8FA80}"/>
          </ac:spMkLst>
        </pc:spChg>
        <pc:spChg chg="add del mod">
          <ac:chgData name="Ramsay (ESO), Audrey" userId="071c0874-c6bc-4f08-8075-e8827dca2586" providerId="ADAL" clId="{8A77283D-DBAC-4855-9FD9-5DC443F3E843}" dt="2021-10-07T16:17:49.902" v="12" actId="478"/>
          <ac:spMkLst>
            <pc:docMk/>
            <pc:sldMk cId="4062979726" sldId="257"/>
            <ac:spMk id="13" creationId="{25EC5F27-2AF8-4837-A936-40875EE19184}"/>
          </ac:spMkLst>
        </pc:spChg>
        <pc:spChg chg="del mod">
          <ac:chgData name="Ramsay (ESO), Audrey" userId="071c0874-c6bc-4f08-8075-e8827dca2586" providerId="ADAL" clId="{8A77283D-DBAC-4855-9FD9-5DC443F3E843}" dt="2021-10-07T16:19:43.219" v="43" actId="478"/>
          <ac:spMkLst>
            <pc:docMk/>
            <pc:sldMk cId="4062979726" sldId="257"/>
            <ac:spMk id="15" creationId="{70C31A9C-455A-453A-A30F-EF3928747649}"/>
          </ac:spMkLst>
        </pc:spChg>
        <pc:spChg chg="del mod">
          <ac:chgData name="Ramsay (ESO), Audrey" userId="071c0874-c6bc-4f08-8075-e8827dca2586" providerId="ADAL" clId="{8A77283D-DBAC-4855-9FD9-5DC443F3E843}" dt="2021-10-07T16:19:45.239" v="44" actId="478"/>
          <ac:spMkLst>
            <pc:docMk/>
            <pc:sldMk cId="4062979726" sldId="257"/>
            <ac:spMk id="16" creationId="{DE1005D7-369D-4630-A1FE-2D872B5548B6}"/>
          </ac:spMkLst>
        </pc:spChg>
        <pc:spChg chg="add del mod">
          <ac:chgData name="Ramsay (ESO), Audrey" userId="071c0874-c6bc-4f08-8075-e8827dca2586" providerId="ADAL" clId="{8A77283D-DBAC-4855-9FD9-5DC443F3E843}" dt="2021-10-07T16:19:41.183" v="42" actId="478"/>
          <ac:spMkLst>
            <pc:docMk/>
            <pc:sldMk cId="4062979726" sldId="257"/>
            <ac:spMk id="17" creationId="{AC1A56BF-7D73-4A24-A7E2-6CB12D28CC04}"/>
          </ac:spMkLst>
        </pc:spChg>
        <pc:spChg chg="add mod">
          <ac:chgData name="Ramsay (ESO), Audrey" userId="071c0874-c6bc-4f08-8075-e8827dca2586" providerId="ADAL" clId="{8A77283D-DBAC-4855-9FD9-5DC443F3E843}" dt="2021-10-07T16:22:06.545" v="71" actId="207"/>
          <ac:spMkLst>
            <pc:docMk/>
            <pc:sldMk cId="4062979726" sldId="257"/>
            <ac:spMk id="18" creationId="{805B10C7-F1F4-4DE2-B48A-27D7E9DA98E1}"/>
          </ac:spMkLst>
        </pc:spChg>
        <pc:spChg chg="add mod">
          <ac:chgData name="Ramsay (ESO), Audrey" userId="071c0874-c6bc-4f08-8075-e8827dca2586" providerId="ADAL" clId="{8A77283D-DBAC-4855-9FD9-5DC443F3E843}" dt="2021-10-07T16:22:06.545" v="71" actId="207"/>
          <ac:spMkLst>
            <pc:docMk/>
            <pc:sldMk cId="4062979726" sldId="257"/>
            <ac:spMk id="19" creationId="{B879BC60-1FF3-460C-8972-E43E092DDC65}"/>
          </ac:spMkLst>
        </pc:spChg>
        <pc:spChg chg="mod">
          <ac:chgData name="Ramsay (ESO), Audrey" userId="071c0874-c6bc-4f08-8075-e8827dca2586" providerId="ADAL" clId="{8A77283D-DBAC-4855-9FD9-5DC443F3E843}" dt="2021-10-07T16:22:02.904" v="70" actId="207"/>
          <ac:spMkLst>
            <pc:docMk/>
            <pc:sldMk cId="4062979726" sldId="257"/>
            <ac:spMk id="21" creationId="{2962BFF8-47EE-437F-96B6-D604A33297DD}"/>
          </ac:spMkLst>
        </pc:spChg>
        <pc:spChg chg="mod">
          <ac:chgData name="Ramsay (ESO), Audrey" userId="071c0874-c6bc-4f08-8075-e8827dca2586" providerId="ADAL" clId="{8A77283D-DBAC-4855-9FD9-5DC443F3E843}" dt="2021-10-07T16:22:02.904" v="70" actId="207"/>
          <ac:spMkLst>
            <pc:docMk/>
            <pc:sldMk cId="4062979726" sldId="257"/>
            <ac:spMk id="22" creationId="{682E5263-31AD-4280-A725-79AB1A3A000A}"/>
          </ac:spMkLst>
        </pc:spChg>
        <pc:spChg chg="add del mod">
          <ac:chgData name="Ramsay (ESO), Audrey" userId="071c0874-c6bc-4f08-8075-e8827dca2586" providerId="ADAL" clId="{8A77283D-DBAC-4855-9FD9-5DC443F3E843}" dt="2021-10-07T16:19:32.734" v="40"/>
          <ac:spMkLst>
            <pc:docMk/>
            <pc:sldMk cId="4062979726" sldId="257"/>
            <ac:spMk id="23" creationId="{64675D8F-C838-4B6A-88A2-1EB2A1303187}"/>
          </ac:spMkLst>
        </pc:spChg>
        <pc:grpChg chg="add mod">
          <ac:chgData name="Ramsay (ESO), Audrey" userId="071c0874-c6bc-4f08-8075-e8827dca2586" providerId="ADAL" clId="{8A77283D-DBAC-4855-9FD9-5DC443F3E843}" dt="2021-10-07T16:21:54.864" v="68" actId="207"/>
          <ac:grpSpMkLst>
            <pc:docMk/>
            <pc:sldMk cId="4062979726" sldId="257"/>
            <ac:grpSpMk id="6" creationId="{D7AA68F0-0A97-449A-91CD-C6A66F1FE9DB}"/>
          </ac:grpSpMkLst>
        </pc:grpChg>
        <pc:grpChg chg="add mod">
          <ac:chgData name="Ramsay (ESO), Audrey" userId="071c0874-c6bc-4f08-8075-e8827dca2586" providerId="ADAL" clId="{8A77283D-DBAC-4855-9FD9-5DC443F3E843}" dt="2021-10-07T16:21:58.453" v="69" actId="207"/>
          <ac:grpSpMkLst>
            <pc:docMk/>
            <pc:sldMk cId="4062979726" sldId="257"/>
            <ac:grpSpMk id="9" creationId="{8E440E68-1037-4669-A801-C521831DD5CE}"/>
          </ac:grpSpMkLst>
        </pc:grpChg>
        <pc:grpChg chg="add del mod">
          <ac:chgData name="Ramsay (ESO), Audrey" userId="071c0874-c6bc-4f08-8075-e8827dca2586" providerId="ADAL" clId="{8A77283D-DBAC-4855-9FD9-5DC443F3E843}" dt="2021-10-07T16:19:43.219" v="43" actId="478"/>
          <ac:grpSpMkLst>
            <pc:docMk/>
            <pc:sldMk cId="4062979726" sldId="257"/>
            <ac:grpSpMk id="14" creationId="{9B6828BE-9A7C-42FD-9C87-391E79EF5585}"/>
          </ac:grpSpMkLst>
        </pc:grpChg>
        <pc:grpChg chg="add mod">
          <ac:chgData name="Ramsay (ESO), Audrey" userId="071c0874-c6bc-4f08-8075-e8827dca2586" providerId="ADAL" clId="{8A77283D-DBAC-4855-9FD9-5DC443F3E843}" dt="2021-10-07T16:22:02.904" v="70" actId="207"/>
          <ac:grpSpMkLst>
            <pc:docMk/>
            <pc:sldMk cId="4062979726" sldId="257"/>
            <ac:grpSpMk id="20" creationId="{78FF19B7-EAE2-4D00-9D16-4BCE618DEE12}"/>
          </ac:grpSpMkLst>
        </pc:grpChg>
        <pc:grpChg chg="add mod">
          <ac:chgData name="Ramsay (ESO), Audrey" userId="071c0874-c6bc-4f08-8075-e8827dca2586" providerId="ADAL" clId="{8A77283D-DBAC-4855-9FD9-5DC443F3E843}" dt="2021-10-07T16:22:06.545" v="71" actId="207"/>
          <ac:grpSpMkLst>
            <pc:docMk/>
            <pc:sldMk cId="4062979726" sldId="257"/>
            <ac:grpSpMk id="24" creationId="{4597023E-B02E-4F3F-9D6C-ED163209ABD4}"/>
          </ac:grpSpMkLst>
        </pc:grpChg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3438602542" sldId="281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2951758766" sldId="290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846415419" sldId="291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2549463630" sldId="292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381947028" sldId="293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1420752818" sldId="294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4115898404" sldId="295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2984986820" sldId="296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2087763714" sldId="3238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897088844" sldId="3241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450007565" sldId="3242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1296823940" sldId="3278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3804818251" sldId="3279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3073423039" sldId="3280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3008610372" sldId="3282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1607519453" sldId="3283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3001817176" sldId="3284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617750379" sldId="3285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2829445173" sldId="3287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274086301" sldId="3288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604935440" sldId="3289"/>
        </pc:sldMkLst>
      </pc:sldChg>
      <pc:sldMasterChg chg="delSldLayout">
        <pc:chgData name="Ramsay (ESO), Audrey" userId="071c0874-c6bc-4f08-8075-e8827dca2586" providerId="ADAL" clId="{8A77283D-DBAC-4855-9FD9-5DC443F3E843}" dt="2021-10-07T16:16:01.899" v="0" actId="47"/>
        <pc:sldMasterMkLst>
          <pc:docMk/>
          <pc:sldMasterMk cId="1585204217" sldId="2147483660"/>
        </pc:sldMasterMkLst>
        <pc:sldLayoutChg chg="del">
          <pc:chgData name="Ramsay (ESO), Audrey" userId="071c0874-c6bc-4f08-8075-e8827dca2586" providerId="ADAL" clId="{8A77283D-DBAC-4855-9FD9-5DC443F3E843}" dt="2021-10-07T16:16:01.899" v="0" actId="47"/>
          <pc:sldLayoutMkLst>
            <pc:docMk/>
            <pc:sldMasterMk cId="1585204217" sldId="2147483660"/>
            <pc:sldLayoutMk cId="4080694644" sldId="214748370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C5FC15-1CE8-0B43-8B80-417162D2E6F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96DC26-95A5-8940-A79D-AF0EBC391E9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44258-D2F0-FD48-997E-DC1F2F174FC0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45D5B0-EF1F-4049-AE11-F12F598628C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A0E71D-EE13-E446-8DC2-9087618116E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C8834-3968-D043-A9C1-2B3E3096F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1991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D0886-E6DD-294C-AA3E-B63E30F05A7E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74334-5195-1F4B-B190-5A416FFA4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019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74334-5195-1F4B-B190-5A416FFA434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283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29CD7AC2-B1F6-1E46-AA3F-5A87D732BF0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12049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45 Lt" panose="020B0403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09A1C17-C62E-814B-98D4-9359B30674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73796" y="2034234"/>
            <a:ext cx="5833403" cy="25038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 b="0" i="0">
                <a:solidFill>
                  <a:schemeClr val="bg1"/>
                </a:solidFill>
                <a:latin typeface="HelveticaNeueLT Pro 65 Md" panose="020B0604020202020204" pitchFamily="34" charset="77"/>
              </a:defRPr>
            </a:lvl1pPr>
            <a:lvl2pPr marL="457189" indent="0">
              <a:buNone/>
              <a:defRPr/>
            </a:lvl2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Graphic 10">
            <a:extLst>
              <a:ext uri="{FF2B5EF4-FFF2-40B4-BE49-F238E27FC236}">
                <a16:creationId xmlns:a16="http://schemas.microsoft.com/office/drawing/2014/main" id="{E9B49DA9-7E33-BE46-A4AB-CEFCAA561D83}"/>
              </a:ext>
            </a:extLst>
          </p:cNvPr>
          <p:cNvSpPr/>
          <p:nvPr userDrawn="1"/>
        </p:nvSpPr>
        <p:spPr>
          <a:xfrm>
            <a:off x="-18960" y="5412222"/>
            <a:ext cx="12254029" cy="1305610"/>
          </a:xfrm>
          <a:custGeom>
            <a:avLst/>
            <a:gdLst>
              <a:gd name="connsiteX0" fmla="*/ 11811327 w 11811326"/>
              <a:gd name="connsiteY0" fmla="*/ 0 h 1290890"/>
              <a:gd name="connsiteX1" fmla="*/ 9175762 w 11811326"/>
              <a:gd name="connsiteY1" fmla="*/ 0 h 1290890"/>
              <a:gd name="connsiteX2" fmla="*/ 9135931 w 11811326"/>
              <a:gd name="connsiteY2" fmla="*/ 1121 h 1290890"/>
              <a:gd name="connsiteX3" fmla="*/ 9096509 w 11811326"/>
              <a:gd name="connsiteY3" fmla="*/ 4486 h 1290890"/>
              <a:gd name="connsiteX4" fmla="*/ 9057495 w 11811326"/>
              <a:gd name="connsiteY4" fmla="*/ 10093 h 1290890"/>
              <a:gd name="connsiteX5" fmla="*/ 9018890 w 11811326"/>
              <a:gd name="connsiteY5" fmla="*/ 17943 h 1290890"/>
              <a:gd name="connsiteX6" fmla="*/ 8981000 w 11811326"/>
              <a:gd name="connsiteY6" fmla="*/ 27832 h 1290890"/>
              <a:gd name="connsiteX7" fmla="*/ 8943620 w 11811326"/>
              <a:gd name="connsiteY7" fmla="*/ 39862 h 1290890"/>
              <a:gd name="connsiteX8" fmla="*/ 8907160 w 11811326"/>
              <a:gd name="connsiteY8" fmla="*/ 54034 h 1290890"/>
              <a:gd name="connsiteX9" fmla="*/ 8871414 w 11811326"/>
              <a:gd name="connsiteY9" fmla="*/ 70142 h 1290890"/>
              <a:gd name="connsiteX10" fmla="*/ 8836690 w 11811326"/>
              <a:gd name="connsiteY10" fmla="*/ 88289 h 1290890"/>
              <a:gd name="connsiteX11" fmla="*/ 8802885 w 11811326"/>
              <a:gd name="connsiteY11" fmla="*/ 108373 h 1290890"/>
              <a:gd name="connsiteX12" fmla="*/ 8770203 w 11811326"/>
              <a:gd name="connsiteY12" fmla="*/ 130394 h 1290890"/>
              <a:gd name="connsiteX13" fmla="*/ 8738748 w 11811326"/>
              <a:gd name="connsiteY13" fmla="*/ 154352 h 1290890"/>
              <a:gd name="connsiteX14" fmla="*/ 8708517 w 11811326"/>
              <a:gd name="connsiteY14" fmla="*/ 180044 h 1290890"/>
              <a:gd name="connsiteX15" fmla="*/ 8679716 w 11811326"/>
              <a:gd name="connsiteY15" fmla="*/ 207672 h 1290890"/>
              <a:gd name="connsiteX16" fmla="*/ 8251588 w 11811326"/>
              <a:gd name="connsiteY16" fmla="*/ 646159 h 1290890"/>
              <a:gd name="connsiteX17" fmla="*/ 8222787 w 11811326"/>
              <a:gd name="connsiteY17" fmla="*/ 673788 h 1290890"/>
              <a:gd name="connsiteX18" fmla="*/ 8192557 w 11811326"/>
              <a:gd name="connsiteY18" fmla="*/ 699581 h 1290890"/>
              <a:gd name="connsiteX19" fmla="*/ 8161101 w 11811326"/>
              <a:gd name="connsiteY19" fmla="*/ 723437 h 1290890"/>
              <a:gd name="connsiteX20" fmla="*/ 8128419 w 11811326"/>
              <a:gd name="connsiteY20" fmla="*/ 745458 h 1290890"/>
              <a:gd name="connsiteX21" fmla="*/ 8094614 w 11811326"/>
              <a:gd name="connsiteY21" fmla="*/ 765645 h 1290890"/>
              <a:gd name="connsiteX22" fmla="*/ 8059890 w 11811326"/>
              <a:gd name="connsiteY22" fmla="*/ 783792 h 1290890"/>
              <a:gd name="connsiteX23" fmla="*/ 8024145 w 11811326"/>
              <a:gd name="connsiteY23" fmla="*/ 799900 h 1290890"/>
              <a:gd name="connsiteX24" fmla="*/ 7987582 w 11811326"/>
              <a:gd name="connsiteY24" fmla="*/ 813969 h 1290890"/>
              <a:gd name="connsiteX25" fmla="*/ 7950305 w 11811326"/>
              <a:gd name="connsiteY25" fmla="*/ 825999 h 1290890"/>
              <a:gd name="connsiteX26" fmla="*/ 7912312 w 11811326"/>
              <a:gd name="connsiteY26" fmla="*/ 835990 h 1290890"/>
              <a:gd name="connsiteX27" fmla="*/ 7873810 w 11811326"/>
              <a:gd name="connsiteY27" fmla="*/ 843738 h 1290890"/>
              <a:gd name="connsiteX28" fmla="*/ 7834796 w 11811326"/>
              <a:gd name="connsiteY28" fmla="*/ 849345 h 1290890"/>
              <a:gd name="connsiteX29" fmla="*/ 7795374 w 11811326"/>
              <a:gd name="connsiteY29" fmla="*/ 852710 h 1290890"/>
              <a:gd name="connsiteX30" fmla="*/ 7755543 w 11811326"/>
              <a:gd name="connsiteY30" fmla="*/ 853831 h 1290890"/>
              <a:gd name="connsiteX31" fmla="*/ 0 w 11811326"/>
              <a:gd name="connsiteY31" fmla="*/ 853831 h 1290890"/>
              <a:gd name="connsiteX32" fmla="*/ 0 w 11811326"/>
              <a:gd name="connsiteY32" fmla="*/ 1290891 h 1290890"/>
              <a:gd name="connsiteX33" fmla="*/ 11811327 w 11811326"/>
              <a:gd name="connsiteY33" fmla="*/ 1290891 h 1290890"/>
              <a:gd name="connsiteX0" fmla="*/ 12222807 w 12222807"/>
              <a:gd name="connsiteY0" fmla="*/ 0 h 1290891"/>
              <a:gd name="connsiteX1" fmla="*/ 9587242 w 12222807"/>
              <a:gd name="connsiteY1" fmla="*/ 0 h 1290891"/>
              <a:gd name="connsiteX2" fmla="*/ 9547411 w 12222807"/>
              <a:gd name="connsiteY2" fmla="*/ 1121 h 1290891"/>
              <a:gd name="connsiteX3" fmla="*/ 9507989 w 12222807"/>
              <a:gd name="connsiteY3" fmla="*/ 4486 h 1290891"/>
              <a:gd name="connsiteX4" fmla="*/ 9468975 w 12222807"/>
              <a:gd name="connsiteY4" fmla="*/ 10093 h 1290891"/>
              <a:gd name="connsiteX5" fmla="*/ 9430370 w 12222807"/>
              <a:gd name="connsiteY5" fmla="*/ 17943 h 1290891"/>
              <a:gd name="connsiteX6" fmla="*/ 9392480 w 12222807"/>
              <a:gd name="connsiteY6" fmla="*/ 27832 h 1290891"/>
              <a:gd name="connsiteX7" fmla="*/ 9355100 w 12222807"/>
              <a:gd name="connsiteY7" fmla="*/ 39862 h 1290891"/>
              <a:gd name="connsiteX8" fmla="*/ 9318640 w 12222807"/>
              <a:gd name="connsiteY8" fmla="*/ 54034 h 1290891"/>
              <a:gd name="connsiteX9" fmla="*/ 9282894 w 12222807"/>
              <a:gd name="connsiteY9" fmla="*/ 70142 h 1290891"/>
              <a:gd name="connsiteX10" fmla="*/ 9248170 w 12222807"/>
              <a:gd name="connsiteY10" fmla="*/ 88289 h 1290891"/>
              <a:gd name="connsiteX11" fmla="*/ 9214365 w 12222807"/>
              <a:gd name="connsiteY11" fmla="*/ 108373 h 1290891"/>
              <a:gd name="connsiteX12" fmla="*/ 9181683 w 12222807"/>
              <a:gd name="connsiteY12" fmla="*/ 130394 h 1290891"/>
              <a:gd name="connsiteX13" fmla="*/ 9150228 w 12222807"/>
              <a:gd name="connsiteY13" fmla="*/ 154352 h 1290891"/>
              <a:gd name="connsiteX14" fmla="*/ 9119997 w 12222807"/>
              <a:gd name="connsiteY14" fmla="*/ 180044 h 1290891"/>
              <a:gd name="connsiteX15" fmla="*/ 9091196 w 12222807"/>
              <a:gd name="connsiteY15" fmla="*/ 207672 h 1290891"/>
              <a:gd name="connsiteX16" fmla="*/ 8663068 w 12222807"/>
              <a:gd name="connsiteY16" fmla="*/ 646159 h 1290891"/>
              <a:gd name="connsiteX17" fmla="*/ 8634267 w 12222807"/>
              <a:gd name="connsiteY17" fmla="*/ 673788 h 1290891"/>
              <a:gd name="connsiteX18" fmla="*/ 8604037 w 12222807"/>
              <a:gd name="connsiteY18" fmla="*/ 699581 h 1290891"/>
              <a:gd name="connsiteX19" fmla="*/ 8572581 w 12222807"/>
              <a:gd name="connsiteY19" fmla="*/ 723437 h 1290891"/>
              <a:gd name="connsiteX20" fmla="*/ 8539899 w 12222807"/>
              <a:gd name="connsiteY20" fmla="*/ 745458 h 1290891"/>
              <a:gd name="connsiteX21" fmla="*/ 8506094 w 12222807"/>
              <a:gd name="connsiteY21" fmla="*/ 765645 h 1290891"/>
              <a:gd name="connsiteX22" fmla="*/ 8471370 w 12222807"/>
              <a:gd name="connsiteY22" fmla="*/ 783792 h 1290891"/>
              <a:gd name="connsiteX23" fmla="*/ 8435625 w 12222807"/>
              <a:gd name="connsiteY23" fmla="*/ 799900 h 1290891"/>
              <a:gd name="connsiteX24" fmla="*/ 8399062 w 12222807"/>
              <a:gd name="connsiteY24" fmla="*/ 813969 h 1290891"/>
              <a:gd name="connsiteX25" fmla="*/ 8361785 w 12222807"/>
              <a:gd name="connsiteY25" fmla="*/ 825999 h 1290891"/>
              <a:gd name="connsiteX26" fmla="*/ 8323792 w 12222807"/>
              <a:gd name="connsiteY26" fmla="*/ 835990 h 1290891"/>
              <a:gd name="connsiteX27" fmla="*/ 8285290 w 12222807"/>
              <a:gd name="connsiteY27" fmla="*/ 843738 h 1290891"/>
              <a:gd name="connsiteX28" fmla="*/ 8246276 w 12222807"/>
              <a:gd name="connsiteY28" fmla="*/ 849345 h 1290891"/>
              <a:gd name="connsiteX29" fmla="*/ 8206854 w 12222807"/>
              <a:gd name="connsiteY29" fmla="*/ 852710 h 1290891"/>
              <a:gd name="connsiteX30" fmla="*/ 8167023 w 12222807"/>
              <a:gd name="connsiteY30" fmla="*/ 853831 h 1290891"/>
              <a:gd name="connsiteX31" fmla="*/ 0 w 12222807"/>
              <a:gd name="connsiteY31" fmla="*/ 872119 h 1290891"/>
              <a:gd name="connsiteX32" fmla="*/ 411480 w 12222807"/>
              <a:gd name="connsiteY32" fmla="*/ 1290891 h 1290891"/>
              <a:gd name="connsiteX33" fmla="*/ 12222807 w 12222807"/>
              <a:gd name="connsiteY33" fmla="*/ 1290891 h 1290891"/>
              <a:gd name="connsiteX34" fmla="*/ 12222807 w 12222807"/>
              <a:gd name="connsiteY34" fmla="*/ 0 h 1290891"/>
              <a:gd name="connsiteX0" fmla="*/ 12241095 w 12241095"/>
              <a:gd name="connsiteY0" fmla="*/ 0 h 1290891"/>
              <a:gd name="connsiteX1" fmla="*/ 9605530 w 12241095"/>
              <a:gd name="connsiteY1" fmla="*/ 0 h 1290891"/>
              <a:gd name="connsiteX2" fmla="*/ 9565699 w 12241095"/>
              <a:gd name="connsiteY2" fmla="*/ 1121 h 1290891"/>
              <a:gd name="connsiteX3" fmla="*/ 9526277 w 12241095"/>
              <a:gd name="connsiteY3" fmla="*/ 4486 h 1290891"/>
              <a:gd name="connsiteX4" fmla="*/ 9487263 w 12241095"/>
              <a:gd name="connsiteY4" fmla="*/ 10093 h 1290891"/>
              <a:gd name="connsiteX5" fmla="*/ 9448658 w 12241095"/>
              <a:gd name="connsiteY5" fmla="*/ 17943 h 1290891"/>
              <a:gd name="connsiteX6" fmla="*/ 9410768 w 12241095"/>
              <a:gd name="connsiteY6" fmla="*/ 27832 h 1290891"/>
              <a:gd name="connsiteX7" fmla="*/ 9373388 w 12241095"/>
              <a:gd name="connsiteY7" fmla="*/ 39862 h 1290891"/>
              <a:gd name="connsiteX8" fmla="*/ 9336928 w 12241095"/>
              <a:gd name="connsiteY8" fmla="*/ 54034 h 1290891"/>
              <a:gd name="connsiteX9" fmla="*/ 9301182 w 12241095"/>
              <a:gd name="connsiteY9" fmla="*/ 70142 h 1290891"/>
              <a:gd name="connsiteX10" fmla="*/ 9266458 w 12241095"/>
              <a:gd name="connsiteY10" fmla="*/ 88289 h 1290891"/>
              <a:gd name="connsiteX11" fmla="*/ 9232653 w 12241095"/>
              <a:gd name="connsiteY11" fmla="*/ 108373 h 1290891"/>
              <a:gd name="connsiteX12" fmla="*/ 9199971 w 12241095"/>
              <a:gd name="connsiteY12" fmla="*/ 130394 h 1290891"/>
              <a:gd name="connsiteX13" fmla="*/ 9168516 w 12241095"/>
              <a:gd name="connsiteY13" fmla="*/ 154352 h 1290891"/>
              <a:gd name="connsiteX14" fmla="*/ 9138285 w 12241095"/>
              <a:gd name="connsiteY14" fmla="*/ 180044 h 1290891"/>
              <a:gd name="connsiteX15" fmla="*/ 9109484 w 12241095"/>
              <a:gd name="connsiteY15" fmla="*/ 207672 h 1290891"/>
              <a:gd name="connsiteX16" fmla="*/ 8681356 w 12241095"/>
              <a:gd name="connsiteY16" fmla="*/ 646159 h 1290891"/>
              <a:gd name="connsiteX17" fmla="*/ 8652555 w 12241095"/>
              <a:gd name="connsiteY17" fmla="*/ 673788 h 1290891"/>
              <a:gd name="connsiteX18" fmla="*/ 8622325 w 12241095"/>
              <a:gd name="connsiteY18" fmla="*/ 699581 h 1290891"/>
              <a:gd name="connsiteX19" fmla="*/ 8590869 w 12241095"/>
              <a:gd name="connsiteY19" fmla="*/ 723437 h 1290891"/>
              <a:gd name="connsiteX20" fmla="*/ 8558187 w 12241095"/>
              <a:gd name="connsiteY20" fmla="*/ 745458 h 1290891"/>
              <a:gd name="connsiteX21" fmla="*/ 8524382 w 12241095"/>
              <a:gd name="connsiteY21" fmla="*/ 765645 h 1290891"/>
              <a:gd name="connsiteX22" fmla="*/ 8489658 w 12241095"/>
              <a:gd name="connsiteY22" fmla="*/ 783792 h 1290891"/>
              <a:gd name="connsiteX23" fmla="*/ 8453913 w 12241095"/>
              <a:gd name="connsiteY23" fmla="*/ 799900 h 1290891"/>
              <a:gd name="connsiteX24" fmla="*/ 8417350 w 12241095"/>
              <a:gd name="connsiteY24" fmla="*/ 813969 h 1290891"/>
              <a:gd name="connsiteX25" fmla="*/ 8380073 w 12241095"/>
              <a:gd name="connsiteY25" fmla="*/ 825999 h 1290891"/>
              <a:gd name="connsiteX26" fmla="*/ 8342080 w 12241095"/>
              <a:gd name="connsiteY26" fmla="*/ 835990 h 1290891"/>
              <a:gd name="connsiteX27" fmla="*/ 8303578 w 12241095"/>
              <a:gd name="connsiteY27" fmla="*/ 843738 h 1290891"/>
              <a:gd name="connsiteX28" fmla="*/ 8264564 w 12241095"/>
              <a:gd name="connsiteY28" fmla="*/ 849345 h 1290891"/>
              <a:gd name="connsiteX29" fmla="*/ 8225142 w 12241095"/>
              <a:gd name="connsiteY29" fmla="*/ 852710 h 1290891"/>
              <a:gd name="connsiteX30" fmla="*/ 8185311 w 12241095"/>
              <a:gd name="connsiteY30" fmla="*/ 853831 h 1290891"/>
              <a:gd name="connsiteX31" fmla="*/ 18288 w 12241095"/>
              <a:gd name="connsiteY31" fmla="*/ 872119 h 1290891"/>
              <a:gd name="connsiteX32" fmla="*/ 0 w 12241095"/>
              <a:gd name="connsiteY32" fmla="*/ 1290891 h 1290891"/>
              <a:gd name="connsiteX33" fmla="*/ 12241095 w 12241095"/>
              <a:gd name="connsiteY33" fmla="*/ 1290891 h 1290891"/>
              <a:gd name="connsiteX34" fmla="*/ 12241095 w 12241095"/>
              <a:gd name="connsiteY34" fmla="*/ 0 h 1290891"/>
              <a:gd name="connsiteX0" fmla="*/ 12597711 w 12597711"/>
              <a:gd name="connsiteY0" fmla="*/ 0 h 1290891"/>
              <a:gd name="connsiteX1" fmla="*/ 9605530 w 12597711"/>
              <a:gd name="connsiteY1" fmla="*/ 0 h 1290891"/>
              <a:gd name="connsiteX2" fmla="*/ 9565699 w 12597711"/>
              <a:gd name="connsiteY2" fmla="*/ 1121 h 1290891"/>
              <a:gd name="connsiteX3" fmla="*/ 9526277 w 12597711"/>
              <a:gd name="connsiteY3" fmla="*/ 4486 h 1290891"/>
              <a:gd name="connsiteX4" fmla="*/ 9487263 w 12597711"/>
              <a:gd name="connsiteY4" fmla="*/ 10093 h 1290891"/>
              <a:gd name="connsiteX5" fmla="*/ 9448658 w 12597711"/>
              <a:gd name="connsiteY5" fmla="*/ 17943 h 1290891"/>
              <a:gd name="connsiteX6" fmla="*/ 9410768 w 12597711"/>
              <a:gd name="connsiteY6" fmla="*/ 27832 h 1290891"/>
              <a:gd name="connsiteX7" fmla="*/ 9373388 w 12597711"/>
              <a:gd name="connsiteY7" fmla="*/ 39862 h 1290891"/>
              <a:gd name="connsiteX8" fmla="*/ 9336928 w 12597711"/>
              <a:gd name="connsiteY8" fmla="*/ 54034 h 1290891"/>
              <a:gd name="connsiteX9" fmla="*/ 9301182 w 12597711"/>
              <a:gd name="connsiteY9" fmla="*/ 70142 h 1290891"/>
              <a:gd name="connsiteX10" fmla="*/ 9266458 w 12597711"/>
              <a:gd name="connsiteY10" fmla="*/ 88289 h 1290891"/>
              <a:gd name="connsiteX11" fmla="*/ 9232653 w 12597711"/>
              <a:gd name="connsiteY11" fmla="*/ 108373 h 1290891"/>
              <a:gd name="connsiteX12" fmla="*/ 9199971 w 12597711"/>
              <a:gd name="connsiteY12" fmla="*/ 130394 h 1290891"/>
              <a:gd name="connsiteX13" fmla="*/ 9168516 w 12597711"/>
              <a:gd name="connsiteY13" fmla="*/ 154352 h 1290891"/>
              <a:gd name="connsiteX14" fmla="*/ 9138285 w 12597711"/>
              <a:gd name="connsiteY14" fmla="*/ 180044 h 1290891"/>
              <a:gd name="connsiteX15" fmla="*/ 9109484 w 12597711"/>
              <a:gd name="connsiteY15" fmla="*/ 207672 h 1290891"/>
              <a:gd name="connsiteX16" fmla="*/ 8681356 w 12597711"/>
              <a:gd name="connsiteY16" fmla="*/ 646159 h 1290891"/>
              <a:gd name="connsiteX17" fmla="*/ 8652555 w 12597711"/>
              <a:gd name="connsiteY17" fmla="*/ 673788 h 1290891"/>
              <a:gd name="connsiteX18" fmla="*/ 8622325 w 12597711"/>
              <a:gd name="connsiteY18" fmla="*/ 699581 h 1290891"/>
              <a:gd name="connsiteX19" fmla="*/ 8590869 w 12597711"/>
              <a:gd name="connsiteY19" fmla="*/ 723437 h 1290891"/>
              <a:gd name="connsiteX20" fmla="*/ 8558187 w 12597711"/>
              <a:gd name="connsiteY20" fmla="*/ 745458 h 1290891"/>
              <a:gd name="connsiteX21" fmla="*/ 8524382 w 12597711"/>
              <a:gd name="connsiteY21" fmla="*/ 765645 h 1290891"/>
              <a:gd name="connsiteX22" fmla="*/ 8489658 w 12597711"/>
              <a:gd name="connsiteY22" fmla="*/ 783792 h 1290891"/>
              <a:gd name="connsiteX23" fmla="*/ 8453913 w 12597711"/>
              <a:gd name="connsiteY23" fmla="*/ 799900 h 1290891"/>
              <a:gd name="connsiteX24" fmla="*/ 8417350 w 12597711"/>
              <a:gd name="connsiteY24" fmla="*/ 813969 h 1290891"/>
              <a:gd name="connsiteX25" fmla="*/ 8380073 w 12597711"/>
              <a:gd name="connsiteY25" fmla="*/ 825999 h 1290891"/>
              <a:gd name="connsiteX26" fmla="*/ 8342080 w 12597711"/>
              <a:gd name="connsiteY26" fmla="*/ 835990 h 1290891"/>
              <a:gd name="connsiteX27" fmla="*/ 8303578 w 12597711"/>
              <a:gd name="connsiteY27" fmla="*/ 843738 h 1290891"/>
              <a:gd name="connsiteX28" fmla="*/ 8264564 w 12597711"/>
              <a:gd name="connsiteY28" fmla="*/ 849345 h 1290891"/>
              <a:gd name="connsiteX29" fmla="*/ 8225142 w 12597711"/>
              <a:gd name="connsiteY29" fmla="*/ 852710 h 1290891"/>
              <a:gd name="connsiteX30" fmla="*/ 8185311 w 12597711"/>
              <a:gd name="connsiteY30" fmla="*/ 853831 h 1290891"/>
              <a:gd name="connsiteX31" fmla="*/ 18288 w 12597711"/>
              <a:gd name="connsiteY31" fmla="*/ 872119 h 1290891"/>
              <a:gd name="connsiteX32" fmla="*/ 0 w 12597711"/>
              <a:gd name="connsiteY32" fmla="*/ 1290891 h 1290891"/>
              <a:gd name="connsiteX33" fmla="*/ 12241095 w 12597711"/>
              <a:gd name="connsiteY33" fmla="*/ 1290891 h 1290891"/>
              <a:gd name="connsiteX34" fmla="*/ 12597711 w 12597711"/>
              <a:gd name="connsiteY34" fmla="*/ 0 h 1290891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18288 w 12597711"/>
              <a:gd name="connsiteY31" fmla="*/ 872119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241312 w 12597711"/>
              <a:gd name="connsiteY31" fmla="*/ 877694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374686 w 12374686"/>
              <a:gd name="connsiteY0" fmla="*/ 0 h 1300035"/>
              <a:gd name="connsiteX1" fmla="*/ 9382505 w 12374686"/>
              <a:gd name="connsiteY1" fmla="*/ 0 h 1300035"/>
              <a:gd name="connsiteX2" fmla="*/ 9342674 w 12374686"/>
              <a:gd name="connsiteY2" fmla="*/ 1121 h 1300035"/>
              <a:gd name="connsiteX3" fmla="*/ 9303252 w 12374686"/>
              <a:gd name="connsiteY3" fmla="*/ 4486 h 1300035"/>
              <a:gd name="connsiteX4" fmla="*/ 9264238 w 12374686"/>
              <a:gd name="connsiteY4" fmla="*/ 10093 h 1300035"/>
              <a:gd name="connsiteX5" fmla="*/ 9225633 w 12374686"/>
              <a:gd name="connsiteY5" fmla="*/ 17943 h 1300035"/>
              <a:gd name="connsiteX6" fmla="*/ 9187743 w 12374686"/>
              <a:gd name="connsiteY6" fmla="*/ 27832 h 1300035"/>
              <a:gd name="connsiteX7" fmla="*/ 9150363 w 12374686"/>
              <a:gd name="connsiteY7" fmla="*/ 39862 h 1300035"/>
              <a:gd name="connsiteX8" fmla="*/ 9113903 w 12374686"/>
              <a:gd name="connsiteY8" fmla="*/ 54034 h 1300035"/>
              <a:gd name="connsiteX9" fmla="*/ 9078157 w 12374686"/>
              <a:gd name="connsiteY9" fmla="*/ 70142 h 1300035"/>
              <a:gd name="connsiteX10" fmla="*/ 9043433 w 12374686"/>
              <a:gd name="connsiteY10" fmla="*/ 88289 h 1300035"/>
              <a:gd name="connsiteX11" fmla="*/ 9009628 w 12374686"/>
              <a:gd name="connsiteY11" fmla="*/ 108373 h 1300035"/>
              <a:gd name="connsiteX12" fmla="*/ 8976946 w 12374686"/>
              <a:gd name="connsiteY12" fmla="*/ 130394 h 1300035"/>
              <a:gd name="connsiteX13" fmla="*/ 8945491 w 12374686"/>
              <a:gd name="connsiteY13" fmla="*/ 154352 h 1300035"/>
              <a:gd name="connsiteX14" fmla="*/ 8915260 w 12374686"/>
              <a:gd name="connsiteY14" fmla="*/ 180044 h 1300035"/>
              <a:gd name="connsiteX15" fmla="*/ 8886459 w 12374686"/>
              <a:gd name="connsiteY15" fmla="*/ 207672 h 1300035"/>
              <a:gd name="connsiteX16" fmla="*/ 8458331 w 12374686"/>
              <a:gd name="connsiteY16" fmla="*/ 646159 h 1300035"/>
              <a:gd name="connsiteX17" fmla="*/ 8429530 w 12374686"/>
              <a:gd name="connsiteY17" fmla="*/ 673788 h 1300035"/>
              <a:gd name="connsiteX18" fmla="*/ 8399300 w 12374686"/>
              <a:gd name="connsiteY18" fmla="*/ 699581 h 1300035"/>
              <a:gd name="connsiteX19" fmla="*/ 8367844 w 12374686"/>
              <a:gd name="connsiteY19" fmla="*/ 723437 h 1300035"/>
              <a:gd name="connsiteX20" fmla="*/ 8335162 w 12374686"/>
              <a:gd name="connsiteY20" fmla="*/ 745458 h 1300035"/>
              <a:gd name="connsiteX21" fmla="*/ 8301357 w 12374686"/>
              <a:gd name="connsiteY21" fmla="*/ 765645 h 1300035"/>
              <a:gd name="connsiteX22" fmla="*/ 8266633 w 12374686"/>
              <a:gd name="connsiteY22" fmla="*/ 783792 h 1300035"/>
              <a:gd name="connsiteX23" fmla="*/ 8230888 w 12374686"/>
              <a:gd name="connsiteY23" fmla="*/ 799900 h 1300035"/>
              <a:gd name="connsiteX24" fmla="*/ 8194325 w 12374686"/>
              <a:gd name="connsiteY24" fmla="*/ 813969 h 1300035"/>
              <a:gd name="connsiteX25" fmla="*/ 8157048 w 12374686"/>
              <a:gd name="connsiteY25" fmla="*/ 825999 h 1300035"/>
              <a:gd name="connsiteX26" fmla="*/ 8119055 w 12374686"/>
              <a:gd name="connsiteY26" fmla="*/ 835990 h 1300035"/>
              <a:gd name="connsiteX27" fmla="*/ 8080553 w 12374686"/>
              <a:gd name="connsiteY27" fmla="*/ 843738 h 1300035"/>
              <a:gd name="connsiteX28" fmla="*/ 8041539 w 12374686"/>
              <a:gd name="connsiteY28" fmla="*/ 849345 h 1300035"/>
              <a:gd name="connsiteX29" fmla="*/ 8002117 w 12374686"/>
              <a:gd name="connsiteY29" fmla="*/ 852710 h 1300035"/>
              <a:gd name="connsiteX30" fmla="*/ 7962286 w 12374686"/>
              <a:gd name="connsiteY30" fmla="*/ 853831 h 1300035"/>
              <a:gd name="connsiteX31" fmla="*/ 18287 w 12374686"/>
              <a:gd name="connsiteY31" fmla="*/ 877694 h 1300035"/>
              <a:gd name="connsiteX32" fmla="*/ 0 w 12374686"/>
              <a:gd name="connsiteY32" fmla="*/ 1296467 h 1300035"/>
              <a:gd name="connsiteX33" fmla="*/ 12365542 w 12374686"/>
              <a:gd name="connsiteY33" fmla="*/ 1300035 h 1300035"/>
              <a:gd name="connsiteX34" fmla="*/ 12374686 w 12374686"/>
              <a:gd name="connsiteY34" fmla="*/ 0 h 1300035"/>
              <a:gd name="connsiteX0" fmla="*/ 12235296 w 12365542"/>
              <a:gd name="connsiteY0" fmla="*/ 0 h 1300035"/>
              <a:gd name="connsiteX1" fmla="*/ 9382505 w 12365542"/>
              <a:gd name="connsiteY1" fmla="*/ 0 h 1300035"/>
              <a:gd name="connsiteX2" fmla="*/ 9342674 w 12365542"/>
              <a:gd name="connsiteY2" fmla="*/ 1121 h 1300035"/>
              <a:gd name="connsiteX3" fmla="*/ 9303252 w 12365542"/>
              <a:gd name="connsiteY3" fmla="*/ 4486 h 1300035"/>
              <a:gd name="connsiteX4" fmla="*/ 9264238 w 12365542"/>
              <a:gd name="connsiteY4" fmla="*/ 10093 h 1300035"/>
              <a:gd name="connsiteX5" fmla="*/ 9225633 w 12365542"/>
              <a:gd name="connsiteY5" fmla="*/ 17943 h 1300035"/>
              <a:gd name="connsiteX6" fmla="*/ 9187743 w 12365542"/>
              <a:gd name="connsiteY6" fmla="*/ 27832 h 1300035"/>
              <a:gd name="connsiteX7" fmla="*/ 9150363 w 12365542"/>
              <a:gd name="connsiteY7" fmla="*/ 39862 h 1300035"/>
              <a:gd name="connsiteX8" fmla="*/ 9113903 w 12365542"/>
              <a:gd name="connsiteY8" fmla="*/ 54034 h 1300035"/>
              <a:gd name="connsiteX9" fmla="*/ 9078157 w 12365542"/>
              <a:gd name="connsiteY9" fmla="*/ 70142 h 1300035"/>
              <a:gd name="connsiteX10" fmla="*/ 9043433 w 12365542"/>
              <a:gd name="connsiteY10" fmla="*/ 88289 h 1300035"/>
              <a:gd name="connsiteX11" fmla="*/ 9009628 w 12365542"/>
              <a:gd name="connsiteY11" fmla="*/ 108373 h 1300035"/>
              <a:gd name="connsiteX12" fmla="*/ 8976946 w 12365542"/>
              <a:gd name="connsiteY12" fmla="*/ 130394 h 1300035"/>
              <a:gd name="connsiteX13" fmla="*/ 8945491 w 12365542"/>
              <a:gd name="connsiteY13" fmla="*/ 154352 h 1300035"/>
              <a:gd name="connsiteX14" fmla="*/ 8915260 w 12365542"/>
              <a:gd name="connsiteY14" fmla="*/ 180044 h 1300035"/>
              <a:gd name="connsiteX15" fmla="*/ 8886459 w 12365542"/>
              <a:gd name="connsiteY15" fmla="*/ 207672 h 1300035"/>
              <a:gd name="connsiteX16" fmla="*/ 8458331 w 12365542"/>
              <a:gd name="connsiteY16" fmla="*/ 646159 h 1300035"/>
              <a:gd name="connsiteX17" fmla="*/ 8429530 w 12365542"/>
              <a:gd name="connsiteY17" fmla="*/ 673788 h 1300035"/>
              <a:gd name="connsiteX18" fmla="*/ 8399300 w 12365542"/>
              <a:gd name="connsiteY18" fmla="*/ 699581 h 1300035"/>
              <a:gd name="connsiteX19" fmla="*/ 8367844 w 12365542"/>
              <a:gd name="connsiteY19" fmla="*/ 723437 h 1300035"/>
              <a:gd name="connsiteX20" fmla="*/ 8335162 w 12365542"/>
              <a:gd name="connsiteY20" fmla="*/ 745458 h 1300035"/>
              <a:gd name="connsiteX21" fmla="*/ 8301357 w 12365542"/>
              <a:gd name="connsiteY21" fmla="*/ 765645 h 1300035"/>
              <a:gd name="connsiteX22" fmla="*/ 8266633 w 12365542"/>
              <a:gd name="connsiteY22" fmla="*/ 783792 h 1300035"/>
              <a:gd name="connsiteX23" fmla="*/ 8230888 w 12365542"/>
              <a:gd name="connsiteY23" fmla="*/ 799900 h 1300035"/>
              <a:gd name="connsiteX24" fmla="*/ 8194325 w 12365542"/>
              <a:gd name="connsiteY24" fmla="*/ 813969 h 1300035"/>
              <a:gd name="connsiteX25" fmla="*/ 8157048 w 12365542"/>
              <a:gd name="connsiteY25" fmla="*/ 825999 h 1300035"/>
              <a:gd name="connsiteX26" fmla="*/ 8119055 w 12365542"/>
              <a:gd name="connsiteY26" fmla="*/ 835990 h 1300035"/>
              <a:gd name="connsiteX27" fmla="*/ 8080553 w 12365542"/>
              <a:gd name="connsiteY27" fmla="*/ 843738 h 1300035"/>
              <a:gd name="connsiteX28" fmla="*/ 8041539 w 12365542"/>
              <a:gd name="connsiteY28" fmla="*/ 849345 h 1300035"/>
              <a:gd name="connsiteX29" fmla="*/ 8002117 w 12365542"/>
              <a:gd name="connsiteY29" fmla="*/ 852710 h 1300035"/>
              <a:gd name="connsiteX30" fmla="*/ 7962286 w 12365542"/>
              <a:gd name="connsiteY30" fmla="*/ 853831 h 1300035"/>
              <a:gd name="connsiteX31" fmla="*/ 18287 w 12365542"/>
              <a:gd name="connsiteY31" fmla="*/ 877694 h 1300035"/>
              <a:gd name="connsiteX32" fmla="*/ 0 w 12365542"/>
              <a:gd name="connsiteY32" fmla="*/ 1296467 h 1300035"/>
              <a:gd name="connsiteX33" fmla="*/ 12365542 w 12365542"/>
              <a:gd name="connsiteY33" fmla="*/ 1300035 h 1300035"/>
              <a:gd name="connsiteX34" fmla="*/ 12235296 w 12365542"/>
              <a:gd name="connsiteY34" fmla="*/ 0 h 1300035"/>
              <a:gd name="connsiteX0" fmla="*/ 12235296 w 12254029"/>
              <a:gd name="connsiteY0" fmla="*/ 0 h 1305610"/>
              <a:gd name="connsiteX1" fmla="*/ 9382505 w 12254029"/>
              <a:gd name="connsiteY1" fmla="*/ 0 h 1305610"/>
              <a:gd name="connsiteX2" fmla="*/ 9342674 w 12254029"/>
              <a:gd name="connsiteY2" fmla="*/ 1121 h 1305610"/>
              <a:gd name="connsiteX3" fmla="*/ 9303252 w 12254029"/>
              <a:gd name="connsiteY3" fmla="*/ 4486 h 1305610"/>
              <a:gd name="connsiteX4" fmla="*/ 9264238 w 12254029"/>
              <a:gd name="connsiteY4" fmla="*/ 10093 h 1305610"/>
              <a:gd name="connsiteX5" fmla="*/ 9225633 w 12254029"/>
              <a:gd name="connsiteY5" fmla="*/ 17943 h 1305610"/>
              <a:gd name="connsiteX6" fmla="*/ 9187743 w 12254029"/>
              <a:gd name="connsiteY6" fmla="*/ 27832 h 1305610"/>
              <a:gd name="connsiteX7" fmla="*/ 9150363 w 12254029"/>
              <a:gd name="connsiteY7" fmla="*/ 39862 h 1305610"/>
              <a:gd name="connsiteX8" fmla="*/ 9113903 w 12254029"/>
              <a:gd name="connsiteY8" fmla="*/ 54034 h 1305610"/>
              <a:gd name="connsiteX9" fmla="*/ 9078157 w 12254029"/>
              <a:gd name="connsiteY9" fmla="*/ 70142 h 1305610"/>
              <a:gd name="connsiteX10" fmla="*/ 9043433 w 12254029"/>
              <a:gd name="connsiteY10" fmla="*/ 88289 h 1305610"/>
              <a:gd name="connsiteX11" fmla="*/ 9009628 w 12254029"/>
              <a:gd name="connsiteY11" fmla="*/ 108373 h 1305610"/>
              <a:gd name="connsiteX12" fmla="*/ 8976946 w 12254029"/>
              <a:gd name="connsiteY12" fmla="*/ 130394 h 1305610"/>
              <a:gd name="connsiteX13" fmla="*/ 8945491 w 12254029"/>
              <a:gd name="connsiteY13" fmla="*/ 154352 h 1305610"/>
              <a:gd name="connsiteX14" fmla="*/ 8915260 w 12254029"/>
              <a:gd name="connsiteY14" fmla="*/ 180044 h 1305610"/>
              <a:gd name="connsiteX15" fmla="*/ 8886459 w 12254029"/>
              <a:gd name="connsiteY15" fmla="*/ 207672 h 1305610"/>
              <a:gd name="connsiteX16" fmla="*/ 8458331 w 12254029"/>
              <a:gd name="connsiteY16" fmla="*/ 646159 h 1305610"/>
              <a:gd name="connsiteX17" fmla="*/ 8429530 w 12254029"/>
              <a:gd name="connsiteY17" fmla="*/ 673788 h 1305610"/>
              <a:gd name="connsiteX18" fmla="*/ 8399300 w 12254029"/>
              <a:gd name="connsiteY18" fmla="*/ 699581 h 1305610"/>
              <a:gd name="connsiteX19" fmla="*/ 8367844 w 12254029"/>
              <a:gd name="connsiteY19" fmla="*/ 723437 h 1305610"/>
              <a:gd name="connsiteX20" fmla="*/ 8335162 w 12254029"/>
              <a:gd name="connsiteY20" fmla="*/ 745458 h 1305610"/>
              <a:gd name="connsiteX21" fmla="*/ 8301357 w 12254029"/>
              <a:gd name="connsiteY21" fmla="*/ 765645 h 1305610"/>
              <a:gd name="connsiteX22" fmla="*/ 8266633 w 12254029"/>
              <a:gd name="connsiteY22" fmla="*/ 783792 h 1305610"/>
              <a:gd name="connsiteX23" fmla="*/ 8230888 w 12254029"/>
              <a:gd name="connsiteY23" fmla="*/ 799900 h 1305610"/>
              <a:gd name="connsiteX24" fmla="*/ 8194325 w 12254029"/>
              <a:gd name="connsiteY24" fmla="*/ 813969 h 1305610"/>
              <a:gd name="connsiteX25" fmla="*/ 8157048 w 12254029"/>
              <a:gd name="connsiteY25" fmla="*/ 825999 h 1305610"/>
              <a:gd name="connsiteX26" fmla="*/ 8119055 w 12254029"/>
              <a:gd name="connsiteY26" fmla="*/ 835990 h 1305610"/>
              <a:gd name="connsiteX27" fmla="*/ 8080553 w 12254029"/>
              <a:gd name="connsiteY27" fmla="*/ 843738 h 1305610"/>
              <a:gd name="connsiteX28" fmla="*/ 8041539 w 12254029"/>
              <a:gd name="connsiteY28" fmla="*/ 849345 h 1305610"/>
              <a:gd name="connsiteX29" fmla="*/ 8002117 w 12254029"/>
              <a:gd name="connsiteY29" fmla="*/ 852710 h 1305610"/>
              <a:gd name="connsiteX30" fmla="*/ 7962286 w 12254029"/>
              <a:gd name="connsiteY30" fmla="*/ 853831 h 1305610"/>
              <a:gd name="connsiteX31" fmla="*/ 18287 w 12254029"/>
              <a:gd name="connsiteY31" fmla="*/ 877694 h 1305610"/>
              <a:gd name="connsiteX32" fmla="*/ 0 w 12254029"/>
              <a:gd name="connsiteY32" fmla="*/ 1296467 h 1305610"/>
              <a:gd name="connsiteX33" fmla="*/ 12254029 w 12254029"/>
              <a:gd name="connsiteY33" fmla="*/ 1305610 h 1305610"/>
              <a:gd name="connsiteX34" fmla="*/ 12235296 w 12254029"/>
              <a:gd name="connsiteY34" fmla="*/ 0 h 130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54029" h="1305610">
                <a:moveTo>
                  <a:pt x="12235296" y="0"/>
                </a:moveTo>
                <a:lnTo>
                  <a:pt x="9382505" y="0"/>
                </a:lnTo>
                <a:lnTo>
                  <a:pt x="9342674" y="1121"/>
                </a:lnTo>
                <a:lnTo>
                  <a:pt x="9303252" y="4486"/>
                </a:lnTo>
                <a:lnTo>
                  <a:pt x="9264238" y="10093"/>
                </a:lnTo>
                <a:lnTo>
                  <a:pt x="9225633" y="17943"/>
                </a:lnTo>
                <a:lnTo>
                  <a:pt x="9187743" y="27832"/>
                </a:lnTo>
                <a:lnTo>
                  <a:pt x="9150363" y="39862"/>
                </a:lnTo>
                <a:lnTo>
                  <a:pt x="9113903" y="54034"/>
                </a:lnTo>
                <a:lnTo>
                  <a:pt x="9078157" y="70142"/>
                </a:lnTo>
                <a:lnTo>
                  <a:pt x="9043433" y="88289"/>
                </a:lnTo>
                <a:lnTo>
                  <a:pt x="9009628" y="108373"/>
                </a:lnTo>
                <a:lnTo>
                  <a:pt x="8976946" y="130394"/>
                </a:lnTo>
                <a:lnTo>
                  <a:pt x="8945491" y="154352"/>
                </a:lnTo>
                <a:lnTo>
                  <a:pt x="8915260" y="180044"/>
                </a:lnTo>
                <a:lnTo>
                  <a:pt x="8886459" y="207672"/>
                </a:lnTo>
                <a:lnTo>
                  <a:pt x="8458331" y="646159"/>
                </a:lnTo>
                <a:lnTo>
                  <a:pt x="8429530" y="673788"/>
                </a:lnTo>
                <a:lnTo>
                  <a:pt x="8399300" y="699581"/>
                </a:lnTo>
                <a:lnTo>
                  <a:pt x="8367844" y="723437"/>
                </a:lnTo>
                <a:lnTo>
                  <a:pt x="8335162" y="745458"/>
                </a:lnTo>
                <a:lnTo>
                  <a:pt x="8301357" y="765645"/>
                </a:lnTo>
                <a:lnTo>
                  <a:pt x="8266633" y="783792"/>
                </a:lnTo>
                <a:lnTo>
                  <a:pt x="8230888" y="799900"/>
                </a:lnTo>
                <a:lnTo>
                  <a:pt x="8194325" y="813969"/>
                </a:lnTo>
                <a:lnTo>
                  <a:pt x="8157048" y="825999"/>
                </a:lnTo>
                <a:lnTo>
                  <a:pt x="8119055" y="835990"/>
                </a:lnTo>
                <a:lnTo>
                  <a:pt x="8080553" y="843738"/>
                </a:lnTo>
                <a:lnTo>
                  <a:pt x="8041539" y="849345"/>
                </a:lnTo>
                <a:lnTo>
                  <a:pt x="8002117" y="852710"/>
                </a:lnTo>
                <a:lnTo>
                  <a:pt x="7962286" y="853831"/>
                </a:lnTo>
                <a:lnTo>
                  <a:pt x="18287" y="877694"/>
                </a:lnTo>
                <a:lnTo>
                  <a:pt x="0" y="1296467"/>
                </a:lnTo>
                <a:lnTo>
                  <a:pt x="12254029" y="1305610"/>
                </a:lnTo>
                <a:lnTo>
                  <a:pt x="12235296" y="0"/>
                </a:lnTo>
                <a:close/>
              </a:path>
            </a:pathLst>
          </a:custGeom>
          <a:solidFill>
            <a:srgbClr val="FFBF22"/>
          </a:solidFill>
          <a:ln w="10208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6" name="Graphic 8">
            <a:extLst>
              <a:ext uri="{FF2B5EF4-FFF2-40B4-BE49-F238E27FC236}">
                <a16:creationId xmlns:a16="http://schemas.microsoft.com/office/drawing/2014/main" id="{B43D1F1A-0FC4-F141-BB54-98D023634746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50F6B89-EB35-7342-B99E-2CEC1FF6DC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929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Mi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food&#10;&#10;Description automatically generated">
            <a:extLst>
              <a:ext uri="{FF2B5EF4-FFF2-40B4-BE49-F238E27FC236}">
                <a16:creationId xmlns:a16="http://schemas.microsoft.com/office/drawing/2014/main" id="{8881344E-252E-1646-BC72-BAFC365E04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03C7099-7BDF-EF49-AD35-BAF172AFB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0848" y="4353172"/>
            <a:ext cx="4419336" cy="1480071"/>
          </a:xfrm>
          <a:prstGeom prst="rect">
            <a:avLst/>
          </a:prstGeom>
        </p:spPr>
        <p:txBody>
          <a:bodyPr anchor="t"/>
          <a:lstStyle>
            <a:lvl1pPr algn="ctr">
              <a:defRPr sz="1600" b="0" i="0">
                <a:solidFill>
                  <a:schemeClr val="bg1"/>
                </a:solidFill>
                <a:latin typeface="HelveticaNeueLT Pro 65 Md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Graphic 8">
            <a:extLst>
              <a:ext uri="{FF2B5EF4-FFF2-40B4-BE49-F238E27FC236}">
                <a16:creationId xmlns:a16="http://schemas.microsoft.com/office/drawing/2014/main" id="{C7FE5ADA-2612-0E4E-8323-3249B3DDDA1C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474FB7A-A7F5-5C4A-84D8-99586F7BC7F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386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ccess 20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9C46F04-B971-ED48-8DC4-65F6EF0AA31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798"/>
            <a:ext cx="12192000" cy="6848403"/>
          </a:xfrm>
          <a:prstGeom prst="rect">
            <a:avLst/>
          </a:prstGeom>
        </p:spPr>
      </p:pic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4CCEDE6E-3C12-1C43-A880-0B6F1300F2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68440" y="4873751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E6029B3-1496-8845-A0B4-692DF41719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73212" y="1170309"/>
            <a:ext cx="3968051" cy="6207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0" i="0">
                <a:solidFill>
                  <a:srgbClr val="E8BC28"/>
                </a:solidFill>
                <a:latin typeface="HelveticaNeueLT Std Med" panose="020B0604020202020204" pitchFamily="34" charset="0"/>
              </a:defRPr>
            </a:lvl2pPr>
            <a:lvl3pPr marL="914377" indent="0">
              <a:buNone/>
              <a:defRPr b="0" i="0">
                <a:solidFill>
                  <a:srgbClr val="E8BC28"/>
                </a:solidFill>
                <a:latin typeface="HelveticaNeueLT Std Med" panose="020B0604020202020204" pitchFamily="34" charset="0"/>
              </a:defRPr>
            </a:lvl3pPr>
            <a:lvl4pPr marL="1371566" indent="0">
              <a:buNone/>
              <a:defRPr b="0" i="0">
                <a:solidFill>
                  <a:srgbClr val="E8BC28"/>
                </a:solidFill>
                <a:latin typeface="HelveticaNeueLT Std Med" panose="020B0604020202020204" pitchFamily="34" charset="0"/>
              </a:defRPr>
            </a:lvl4pPr>
            <a:lvl5pPr marL="1828755" indent="0">
              <a:buNone/>
              <a:defRPr b="0" i="0">
                <a:solidFill>
                  <a:srgbClr val="E8BC28"/>
                </a:solidFill>
                <a:latin typeface="HelveticaNeueLT Std Med" panose="020B0604020202020204" pitchFamily="34" charset="0"/>
              </a:defRPr>
            </a:lvl5pPr>
          </a:lstStyle>
          <a:p>
            <a:pPr lvl="0"/>
            <a:r>
              <a:rPr lang="en-GB"/>
              <a:t>Click to edit Master</a:t>
            </a:r>
            <a:endParaRPr lang="en-US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89013AE0-A7CE-7547-8EEA-81CCF43E43E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27195" y="4873751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9CD27893-F0D0-1A45-9332-495EA803DFB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732860" y="4873750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993E37F8-8A43-B148-B157-E7E2E1E6C38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173817" y="4873751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69A5C8F-1178-0C4F-B7BA-980F7032D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8832744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2" name="Graphic 8">
            <a:extLst>
              <a:ext uri="{FF2B5EF4-FFF2-40B4-BE49-F238E27FC236}">
                <a16:creationId xmlns:a16="http://schemas.microsoft.com/office/drawing/2014/main" id="{826C1061-4477-E740-870D-33A2091A2CE9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D7B9AA3-A650-D941-BF97-F060D9864B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9" name="Graphic 8">
            <a:extLst>
              <a:ext uri="{FF2B5EF4-FFF2-40B4-BE49-F238E27FC236}">
                <a16:creationId xmlns:a16="http://schemas.microsoft.com/office/drawing/2014/main" id="{BCEEDD78-DE02-A243-B558-BF83FC3BF188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5433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DC0CFFD3-D966-774D-AB09-3C570299A3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5881" t="8075" r="59083" b="84871"/>
          <a:stretch/>
        </p:blipFill>
        <p:spPr>
          <a:xfrm flipH="1">
            <a:off x="-1" y="1774952"/>
            <a:ext cx="12192001" cy="4041648"/>
          </a:xfrm>
          <a:prstGeom prst="rect">
            <a:avLst/>
          </a:prstGeom>
        </p:spPr>
      </p:pic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E7F5ABC0-2EBF-7E4B-8636-DA45497EE8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7523" y="1417922"/>
            <a:ext cx="4754880" cy="128805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F859BC8-E720-C049-8B6C-4A94E85F1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7" name="Graphic 8">
            <a:extLst>
              <a:ext uri="{FF2B5EF4-FFF2-40B4-BE49-F238E27FC236}">
                <a16:creationId xmlns:a16="http://schemas.microsoft.com/office/drawing/2014/main" id="{3C1FC02E-0FDD-FF46-8721-3F6008784E53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B2E3F91-B974-0348-87F9-83F917929FE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2" name="Graphic 8">
            <a:extLst>
              <a:ext uri="{FF2B5EF4-FFF2-40B4-BE49-F238E27FC236}">
                <a16:creationId xmlns:a16="http://schemas.microsoft.com/office/drawing/2014/main" id="{F8B01D2C-A00D-4045-BFB9-8940334ABEB5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112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_3Col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97B6A48-DC40-E440-8A19-26BB129D6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5585" y="1351494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CE9245F-A54E-6D46-803F-FE1389E582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90240" y="2096813"/>
            <a:ext cx="4754880" cy="6377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240" y="2734560"/>
            <a:ext cx="8371840" cy="2111018"/>
          </a:xfrm>
          <a:prstGeom prst="rect">
            <a:avLst/>
          </a:prstGeom>
          <a:ln>
            <a:noFill/>
          </a:ln>
        </p:spPr>
        <p:txBody>
          <a:bodyPr numCol="3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4BF29C9-0436-134E-A264-725F95AE96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7523" y="1351099"/>
            <a:ext cx="1147762" cy="1147763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BCA21CD0-2558-C248-888B-D4DEF4B96605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B3A181E-1291-0F4C-8B52-26BA9643DC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3" name="Graphic 8">
            <a:extLst>
              <a:ext uri="{FF2B5EF4-FFF2-40B4-BE49-F238E27FC236}">
                <a16:creationId xmlns:a16="http://schemas.microsoft.com/office/drawing/2014/main" id="{753B9270-7B89-E142-A538-860DFBBDBA27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883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_Intro_Copy-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CE9245F-A54E-6D46-803F-FE1389E582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7523" y="2298492"/>
            <a:ext cx="4754880" cy="6377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A677CB7A-1D72-1E45-BBB9-C15092A5C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3291081"/>
            <a:ext cx="8371840" cy="2050789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95DC6A5-DB37-FE48-BF1C-BEA91A66B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Graphic 8">
            <a:extLst>
              <a:ext uri="{FF2B5EF4-FFF2-40B4-BE49-F238E27FC236}">
                <a16:creationId xmlns:a16="http://schemas.microsoft.com/office/drawing/2014/main" id="{56D3E74F-DA6F-1F46-A47A-3FEB68C4A2ED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B0B00D0-A137-D341-9860-25AA73FEB4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3" name="Graphic 8">
            <a:extLst>
              <a:ext uri="{FF2B5EF4-FFF2-40B4-BE49-F238E27FC236}">
                <a16:creationId xmlns:a16="http://schemas.microsoft.com/office/drawing/2014/main" id="{77FCD9EC-8887-6248-89B1-235775B93116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7793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Intro_2COL-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CE9245F-A54E-6D46-803F-FE1389E582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7523" y="2298492"/>
            <a:ext cx="4754880" cy="6377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A677CB7A-1D72-1E45-BBB9-C15092A5C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3291081"/>
            <a:ext cx="8371840" cy="2050789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BE50DA5-DFD5-C149-8062-F1C0FE9A4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Graphic 8">
            <a:extLst>
              <a:ext uri="{FF2B5EF4-FFF2-40B4-BE49-F238E27FC236}">
                <a16:creationId xmlns:a16="http://schemas.microsoft.com/office/drawing/2014/main" id="{D7F7C38F-FB6A-DE44-A02F-E6D81D9D1779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65AD3AD-9C21-3949-B2CD-8482A5726A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3" name="Graphic 8">
            <a:extLst>
              <a:ext uri="{FF2B5EF4-FFF2-40B4-BE49-F238E27FC236}">
                <a16:creationId xmlns:a16="http://schemas.microsoft.com/office/drawing/2014/main" id="{FBB0D81C-AACD-C54B-A485-AADCF9D399C6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020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Intro_Copy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CE9245F-A54E-6D46-803F-FE1389E582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92143" y="2147302"/>
            <a:ext cx="3298973" cy="506555"/>
          </a:xfrm>
          <a:prstGeom prst="rect">
            <a:avLst/>
          </a:prstGeom>
          <a:ln>
            <a:noFill/>
          </a:ln>
        </p:spPr>
        <p:txBody>
          <a:bodyPr lIns="0" anchor="b"/>
          <a:lstStyle>
            <a:lvl1pPr marL="0" indent="0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A677CB7A-1D72-1E45-BBB9-C15092A5C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2143" y="2730074"/>
            <a:ext cx="3298973" cy="2050789"/>
          </a:xfrm>
          <a:prstGeom prst="rect">
            <a:avLst/>
          </a:prstGeom>
          <a:ln>
            <a:noFill/>
          </a:ln>
        </p:spPr>
        <p:txBody>
          <a:bodyPr lIns="0" numCol="1"/>
          <a:lstStyle>
            <a:lvl1pPr marL="171450" indent="-171450">
              <a:buFont typeface="Arial" panose="020B0604020202020204" pitchFamily="34" charset="0"/>
              <a:buChar char="•"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DEA4372F-A8FE-304D-BEEF-9B1F4366F1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46513" y="2730074"/>
            <a:ext cx="3298973" cy="2050789"/>
          </a:xfrm>
          <a:prstGeom prst="rect">
            <a:avLst/>
          </a:prstGeom>
          <a:ln>
            <a:noFill/>
          </a:ln>
        </p:spPr>
        <p:txBody>
          <a:bodyPr lIns="0" numCol="1"/>
          <a:lstStyle>
            <a:lvl1pPr marL="171450" indent="-171450">
              <a:buFont typeface="Arial" panose="020B0604020202020204" pitchFamily="34" charset="0"/>
              <a:buChar char="•"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E16F508C-C8C7-E649-9929-A87F4FD3E22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00882" y="2730074"/>
            <a:ext cx="3298973" cy="2050789"/>
          </a:xfrm>
          <a:prstGeom prst="rect">
            <a:avLst/>
          </a:prstGeom>
          <a:ln>
            <a:noFill/>
          </a:ln>
        </p:spPr>
        <p:txBody>
          <a:bodyPr lIns="0" numCol="1"/>
          <a:lstStyle>
            <a:lvl1pPr marL="171450" indent="-171450">
              <a:buFont typeface="Arial" panose="020B0604020202020204" pitchFamily="34" charset="0"/>
              <a:buChar char="•"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2CF9473-1903-994F-B99C-D29984D129C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34938" y="2147302"/>
            <a:ext cx="3298973" cy="506555"/>
          </a:xfrm>
          <a:prstGeom prst="rect">
            <a:avLst/>
          </a:prstGeom>
          <a:ln>
            <a:noFill/>
          </a:ln>
        </p:spPr>
        <p:txBody>
          <a:bodyPr lIns="0" anchor="b"/>
          <a:lstStyle>
            <a:lvl1pPr marL="0" indent="0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DE8310A5-8F15-B846-BB45-B7B8D709FBE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00882" y="2147302"/>
            <a:ext cx="3298973" cy="506555"/>
          </a:xfrm>
          <a:prstGeom prst="rect">
            <a:avLst/>
          </a:prstGeom>
          <a:ln>
            <a:noFill/>
          </a:ln>
        </p:spPr>
        <p:txBody>
          <a:bodyPr lIns="0" anchor="b"/>
          <a:lstStyle>
            <a:lvl1pPr marL="0" indent="0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EFA0C61E-EFA0-F841-A9C6-9C9DDD748BB4}"/>
              </a:ext>
            </a:extLst>
          </p:cNvPr>
          <p:cNvSpPr txBox="1">
            <a:spLocks/>
          </p:cNvSpPr>
          <p:nvPr userDrawn="1"/>
        </p:nvSpPr>
        <p:spPr>
          <a:xfrm>
            <a:off x="488448" y="1351494"/>
            <a:ext cx="5043199" cy="637747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0" i="0" kern="120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b="0" i="0">
                <a:latin typeface="HelveticaNeueLT Pro 55 Roman" panose="020B0604020202020204" pitchFamily="34" charset="77"/>
              </a:rPr>
              <a:t>Click to edit Master title style</a:t>
            </a:r>
            <a:endParaRPr lang="en-US" b="0" i="0">
              <a:latin typeface="HelveticaNeueLT Pro 55 Roman" panose="020B0604020202020204" pitchFamily="34" charset="77"/>
            </a:endParaRPr>
          </a:p>
        </p:txBody>
      </p:sp>
      <p:sp>
        <p:nvSpPr>
          <p:cNvPr id="11" name="Graphic 8">
            <a:extLst>
              <a:ext uri="{FF2B5EF4-FFF2-40B4-BE49-F238E27FC236}">
                <a16:creationId xmlns:a16="http://schemas.microsoft.com/office/drawing/2014/main" id="{EBC63B5D-D717-7B48-81F0-6036E676E042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E9A12D3-E26B-F945-9348-39F7C573BCC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8" name="Graphic 8">
            <a:extLst>
              <a:ext uri="{FF2B5EF4-FFF2-40B4-BE49-F238E27FC236}">
                <a16:creationId xmlns:a16="http://schemas.microsoft.com/office/drawing/2014/main" id="{4F6A4EA8-BF59-EC45-9933-1126AC6A2E4E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5829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Bulle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DEA4372F-A8FE-304D-BEEF-9B1F4366F1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9098" y="3758494"/>
            <a:ext cx="4743305" cy="1762631"/>
          </a:xfrm>
          <a:prstGeom prst="rect">
            <a:avLst/>
          </a:prstGeom>
          <a:ln>
            <a:noFill/>
          </a:ln>
        </p:spPr>
        <p:txBody>
          <a:bodyPr lIns="0" numCol="1"/>
          <a:lstStyle>
            <a:lvl1pPr marL="171450" indent="-171450">
              <a:buFont typeface="Arial" panose="020B0604020202020204" pitchFamily="34" charset="0"/>
              <a:buChar char="•"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2CF9473-1903-994F-B99C-D29984D129C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97523" y="3175722"/>
            <a:ext cx="2764515" cy="506555"/>
          </a:xfrm>
          <a:prstGeom prst="rect">
            <a:avLst/>
          </a:prstGeom>
          <a:ln>
            <a:noFill/>
          </a:ln>
        </p:spPr>
        <p:txBody>
          <a:bodyPr lIns="0" anchor="b"/>
          <a:lstStyle>
            <a:lvl1pPr marL="0" indent="0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DD16F5DD-B45A-ED4E-8E7E-33263E4BB0F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287075" y="780175"/>
            <a:ext cx="5395827" cy="4740950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F13ADBC8-7EAF-6F47-94A8-57843CEAD9D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97523" y="2298492"/>
            <a:ext cx="5043198" cy="6377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46D799E-083A-B44F-8734-28595C102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Graphic 8">
            <a:extLst>
              <a:ext uri="{FF2B5EF4-FFF2-40B4-BE49-F238E27FC236}">
                <a16:creationId xmlns:a16="http://schemas.microsoft.com/office/drawing/2014/main" id="{3FEA83A0-BF97-0846-A38F-C398FEBC732E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608EDF7-183D-AA46-8CE3-45E73B881D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5" name="Graphic 8">
            <a:extLst>
              <a:ext uri="{FF2B5EF4-FFF2-40B4-BE49-F238E27FC236}">
                <a16:creationId xmlns:a16="http://schemas.microsoft.com/office/drawing/2014/main" id="{923AAC91-1D54-EB45-AB86-72F656B1C939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7422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2BDEBFE9-838E-194F-A633-0E7ABCE7BD1D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496888" y="1555750"/>
            <a:ext cx="11064875" cy="3983038"/>
          </a:xfrm>
          <a:prstGeom prst="rect">
            <a:avLst/>
          </a:prstGeom>
          <a:noFill/>
        </p:spPr>
        <p:txBody>
          <a:bodyPr/>
          <a:lstStyle>
            <a:lvl1pPr>
              <a:defRPr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3C072FE-D45E-4C4A-AA98-CD8F8B245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9357677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F49A57A2-C32B-0E45-9CC0-79BD9031CDCF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E46B3D7-B4E9-5F4A-8C83-B422E2DF9F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0" name="Graphic 8">
            <a:extLst>
              <a:ext uri="{FF2B5EF4-FFF2-40B4-BE49-F238E27FC236}">
                <a16:creationId xmlns:a16="http://schemas.microsoft.com/office/drawing/2014/main" id="{A5238194-7BFD-B943-B5A1-D6994A277349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7966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2Col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1593130"/>
            <a:ext cx="8371840" cy="3653346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FA46F09-C41A-6B43-B6A5-60F817577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74957DB3-DA41-5645-8723-0E55429FD583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0DD5F4-C82A-A449-A89D-3EF29D9987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1" name="Graphic 8">
            <a:extLst>
              <a:ext uri="{FF2B5EF4-FFF2-40B4-BE49-F238E27FC236}">
                <a16:creationId xmlns:a16="http://schemas.microsoft.com/office/drawing/2014/main" id="{557F7F26-C8B8-9D41-AA92-E85F68881000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469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EAF27D59-4236-2040-B62F-72DA9623B435}"/>
              </a:ext>
            </a:extLst>
          </p:cNvPr>
          <p:cNvSpPr txBox="1">
            <a:spLocks/>
          </p:cNvSpPr>
          <p:nvPr userDrawn="1"/>
        </p:nvSpPr>
        <p:spPr>
          <a:xfrm>
            <a:off x="1593130" y="3116599"/>
            <a:ext cx="7286919" cy="1992729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0" i="0" kern="1200">
                <a:solidFill>
                  <a:srgbClr val="E8BC28"/>
                </a:solidFill>
                <a:latin typeface="HelveticaNeueLT Std Med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endParaRPr lang="en-US" sz="3600" b="0" i="0">
              <a:latin typeface="HelveticaNeueLT Pro 65 Md" panose="020B0604020202020204" pitchFamily="34" charset="77"/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47F625A-C423-F940-95B5-018982D204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87385" y="2859817"/>
            <a:ext cx="6617229" cy="14689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None/>
              <a:defRPr sz="18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6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1DCE5CB2-23E7-944B-A874-B6ADE8A53E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87385" y="2372444"/>
            <a:ext cx="6617230" cy="3475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56E6A72-D405-DE40-A78F-2CB5F312FC0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3009" t="62741" r="32075" b="11581"/>
          <a:stretch/>
        </p:blipFill>
        <p:spPr>
          <a:xfrm>
            <a:off x="6866022" y="2979604"/>
            <a:ext cx="5325978" cy="3878396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B88E991-8C86-1E47-971B-5DF1AC8B74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3009" t="62741" r="32075" b="11581"/>
          <a:stretch/>
        </p:blipFill>
        <p:spPr>
          <a:xfrm rot="10800000">
            <a:off x="-1" y="0"/>
            <a:ext cx="5325978" cy="3878396"/>
          </a:xfrm>
          <a:prstGeom prst="rect">
            <a:avLst/>
          </a:prstGeom>
        </p:spPr>
      </p:pic>
      <p:sp>
        <p:nvSpPr>
          <p:cNvPr id="9" name="Graphic 8">
            <a:extLst>
              <a:ext uri="{FF2B5EF4-FFF2-40B4-BE49-F238E27FC236}">
                <a16:creationId xmlns:a16="http://schemas.microsoft.com/office/drawing/2014/main" id="{40E10344-428E-3445-B46F-EDC4E85516FD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762DB36-B88A-EF4C-B631-9095785C8A3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3" name="Graphic 8">
            <a:extLst>
              <a:ext uri="{FF2B5EF4-FFF2-40B4-BE49-F238E27FC236}">
                <a16:creationId xmlns:a16="http://schemas.microsoft.com/office/drawing/2014/main" id="{3FF73AA8-7BCB-8C40-A6F0-2A5A445B6AD7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38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ion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97B6A48-DC40-E440-8A19-26BB129D66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9066" y="454453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title</a:t>
            </a:r>
            <a:endParaRPr lang="en-US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9066" y="1228725"/>
            <a:ext cx="2553170" cy="4400550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8" name="Media Placeholder 7">
            <a:extLst>
              <a:ext uri="{FF2B5EF4-FFF2-40B4-BE49-F238E27FC236}">
                <a16:creationId xmlns:a16="http://schemas.microsoft.com/office/drawing/2014/main" id="{79C68202-A54E-6A4D-B1AC-DE71B357A6EC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3657600" y="1228725"/>
            <a:ext cx="7821613" cy="440055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HelveticaNeueLT Pro 65 Md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E13DC865-CC4A-754C-B5B8-61698BBC6DD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9E7F6EF-92E3-DF46-987C-BCE395B097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2" name="Graphic 8">
            <a:extLst>
              <a:ext uri="{FF2B5EF4-FFF2-40B4-BE49-F238E27FC236}">
                <a16:creationId xmlns:a16="http://schemas.microsoft.com/office/drawing/2014/main" id="{F11F032E-835E-254C-ACF1-4A5537C25AF6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1671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nimation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B0CA34-0058-9047-AA94-D2A25CB49EF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57600" y="1228725"/>
            <a:ext cx="7821613" cy="440055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HelveticaNeueLT Pro 65 Md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A50767-73DF-E246-85B9-8F35754478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9066" y="454453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title</a:t>
            </a:r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5DF50CA8-40F3-5041-946E-33D6E9D7A05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9066" y="1228725"/>
            <a:ext cx="2553170" cy="4400550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7" name="Graphic 8">
            <a:extLst>
              <a:ext uri="{FF2B5EF4-FFF2-40B4-BE49-F238E27FC236}">
                <a16:creationId xmlns:a16="http://schemas.microsoft.com/office/drawing/2014/main" id="{E8721E70-62EC-7E42-B255-025E82629FF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4CDB1CF-CD9F-AA4C-BA82-4749F63857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2" name="Graphic 8">
            <a:extLst>
              <a:ext uri="{FF2B5EF4-FFF2-40B4-BE49-F238E27FC236}">
                <a16:creationId xmlns:a16="http://schemas.microsoft.com/office/drawing/2014/main" id="{1197B3AF-6603-2744-B10D-70EA22B3C6AA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860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_1Col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1641798"/>
            <a:ext cx="8371840" cy="4146259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A47D704-2DFB-5341-BDC6-2EB2781D6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5817D217-6984-B045-A9CC-A1292F8E850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CCF0113-68BB-8C44-9F03-AAB636641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1" name="Graphic 8">
            <a:extLst>
              <a:ext uri="{FF2B5EF4-FFF2-40B4-BE49-F238E27FC236}">
                <a16:creationId xmlns:a16="http://schemas.microsoft.com/office/drawing/2014/main" id="{1DE88828-6BA5-A947-B8D6-1031B0748E64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4063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_2Col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1641798"/>
            <a:ext cx="8371840" cy="4146258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A47D704-2DFB-5341-BDC6-2EB2781D6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3F82E7A0-994B-6546-816C-0FBBF91F7C0D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FCF2995-E400-8B43-A15F-7A2DB0BB9D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1" name="Graphic 8">
            <a:extLst>
              <a:ext uri="{FF2B5EF4-FFF2-40B4-BE49-F238E27FC236}">
                <a16:creationId xmlns:a16="http://schemas.microsoft.com/office/drawing/2014/main" id="{E162515D-C624-3A40-AEE2-79FA76115581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5967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BG_4Col_Copy">
    <p:bg>
      <p:bgPr>
        <a:solidFill>
          <a:srgbClr val="D43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10">
            <a:extLst>
              <a:ext uri="{FF2B5EF4-FFF2-40B4-BE49-F238E27FC236}">
                <a16:creationId xmlns:a16="http://schemas.microsoft.com/office/drawing/2014/main" id="{A2F8BEB2-C77A-7649-B96C-D34B863B1C8A}"/>
              </a:ext>
            </a:extLst>
          </p:cNvPr>
          <p:cNvSpPr/>
          <p:nvPr/>
        </p:nvSpPr>
        <p:spPr>
          <a:xfrm>
            <a:off x="-18960" y="5412222"/>
            <a:ext cx="12254029" cy="1305610"/>
          </a:xfrm>
          <a:custGeom>
            <a:avLst/>
            <a:gdLst>
              <a:gd name="connsiteX0" fmla="*/ 11811327 w 11811326"/>
              <a:gd name="connsiteY0" fmla="*/ 0 h 1290890"/>
              <a:gd name="connsiteX1" fmla="*/ 9175762 w 11811326"/>
              <a:gd name="connsiteY1" fmla="*/ 0 h 1290890"/>
              <a:gd name="connsiteX2" fmla="*/ 9135931 w 11811326"/>
              <a:gd name="connsiteY2" fmla="*/ 1121 h 1290890"/>
              <a:gd name="connsiteX3" fmla="*/ 9096509 w 11811326"/>
              <a:gd name="connsiteY3" fmla="*/ 4486 h 1290890"/>
              <a:gd name="connsiteX4" fmla="*/ 9057495 w 11811326"/>
              <a:gd name="connsiteY4" fmla="*/ 10093 h 1290890"/>
              <a:gd name="connsiteX5" fmla="*/ 9018890 w 11811326"/>
              <a:gd name="connsiteY5" fmla="*/ 17943 h 1290890"/>
              <a:gd name="connsiteX6" fmla="*/ 8981000 w 11811326"/>
              <a:gd name="connsiteY6" fmla="*/ 27832 h 1290890"/>
              <a:gd name="connsiteX7" fmla="*/ 8943620 w 11811326"/>
              <a:gd name="connsiteY7" fmla="*/ 39862 h 1290890"/>
              <a:gd name="connsiteX8" fmla="*/ 8907160 w 11811326"/>
              <a:gd name="connsiteY8" fmla="*/ 54034 h 1290890"/>
              <a:gd name="connsiteX9" fmla="*/ 8871414 w 11811326"/>
              <a:gd name="connsiteY9" fmla="*/ 70142 h 1290890"/>
              <a:gd name="connsiteX10" fmla="*/ 8836690 w 11811326"/>
              <a:gd name="connsiteY10" fmla="*/ 88289 h 1290890"/>
              <a:gd name="connsiteX11" fmla="*/ 8802885 w 11811326"/>
              <a:gd name="connsiteY11" fmla="*/ 108373 h 1290890"/>
              <a:gd name="connsiteX12" fmla="*/ 8770203 w 11811326"/>
              <a:gd name="connsiteY12" fmla="*/ 130394 h 1290890"/>
              <a:gd name="connsiteX13" fmla="*/ 8738748 w 11811326"/>
              <a:gd name="connsiteY13" fmla="*/ 154352 h 1290890"/>
              <a:gd name="connsiteX14" fmla="*/ 8708517 w 11811326"/>
              <a:gd name="connsiteY14" fmla="*/ 180044 h 1290890"/>
              <a:gd name="connsiteX15" fmla="*/ 8679716 w 11811326"/>
              <a:gd name="connsiteY15" fmla="*/ 207672 h 1290890"/>
              <a:gd name="connsiteX16" fmla="*/ 8251588 w 11811326"/>
              <a:gd name="connsiteY16" fmla="*/ 646159 h 1290890"/>
              <a:gd name="connsiteX17" fmla="*/ 8222787 w 11811326"/>
              <a:gd name="connsiteY17" fmla="*/ 673788 h 1290890"/>
              <a:gd name="connsiteX18" fmla="*/ 8192557 w 11811326"/>
              <a:gd name="connsiteY18" fmla="*/ 699581 h 1290890"/>
              <a:gd name="connsiteX19" fmla="*/ 8161101 w 11811326"/>
              <a:gd name="connsiteY19" fmla="*/ 723437 h 1290890"/>
              <a:gd name="connsiteX20" fmla="*/ 8128419 w 11811326"/>
              <a:gd name="connsiteY20" fmla="*/ 745458 h 1290890"/>
              <a:gd name="connsiteX21" fmla="*/ 8094614 w 11811326"/>
              <a:gd name="connsiteY21" fmla="*/ 765645 h 1290890"/>
              <a:gd name="connsiteX22" fmla="*/ 8059890 w 11811326"/>
              <a:gd name="connsiteY22" fmla="*/ 783792 h 1290890"/>
              <a:gd name="connsiteX23" fmla="*/ 8024145 w 11811326"/>
              <a:gd name="connsiteY23" fmla="*/ 799900 h 1290890"/>
              <a:gd name="connsiteX24" fmla="*/ 7987582 w 11811326"/>
              <a:gd name="connsiteY24" fmla="*/ 813969 h 1290890"/>
              <a:gd name="connsiteX25" fmla="*/ 7950305 w 11811326"/>
              <a:gd name="connsiteY25" fmla="*/ 825999 h 1290890"/>
              <a:gd name="connsiteX26" fmla="*/ 7912312 w 11811326"/>
              <a:gd name="connsiteY26" fmla="*/ 835990 h 1290890"/>
              <a:gd name="connsiteX27" fmla="*/ 7873810 w 11811326"/>
              <a:gd name="connsiteY27" fmla="*/ 843738 h 1290890"/>
              <a:gd name="connsiteX28" fmla="*/ 7834796 w 11811326"/>
              <a:gd name="connsiteY28" fmla="*/ 849345 h 1290890"/>
              <a:gd name="connsiteX29" fmla="*/ 7795374 w 11811326"/>
              <a:gd name="connsiteY29" fmla="*/ 852710 h 1290890"/>
              <a:gd name="connsiteX30" fmla="*/ 7755543 w 11811326"/>
              <a:gd name="connsiteY30" fmla="*/ 853831 h 1290890"/>
              <a:gd name="connsiteX31" fmla="*/ 0 w 11811326"/>
              <a:gd name="connsiteY31" fmla="*/ 853831 h 1290890"/>
              <a:gd name="connsiteX32" fmla="*/ 0 w 11811326"/>
              <a:gd name="connsiteY32" fmla="*/ 1290891 h 1290890"/>
              <a:gd name="connsiteX33" fmla="*/ 11811327 w 11811326"/>
              <a:gd name="connsiteY33" fmla="*/ 1290891 h 1290890"/>
              <a:gd name="connsiteX0" fmla="*/ 12222807 w 12222807"/>
              <a:gd name="connsiteY0" fmla="*/ 0 h 1290891"/>
              <a:gd name="connsiteX1" fmla="*/ 9587242 w 12222807"/>
              <a:gd name="connsiteY1" fmla="*/ 0 h 1290891"/>
              <a:gd name="connsiteX2" fmla="*/ 9547411 w 12222807"/>
              <a:gd name="connsiteY2" fmla="*/ 1121 h 1290891"/>
              <a:gd name="connsiteX3" fmla="*/ 9507989 w 12222807"/>
              <a:gd name="connsiteY3" fmla="*/ 4486 h 1290891"/>
              <a:gd name="connsiteX4" fmla="*/ 9468975 w 12222807"/>
              <a:gd name="connsiteY4" fmla="*/ 10093 h 1290891"/>
              <a:gd name="connsiteX5" fmla="*/ 9430370 w 12222807"/>
              <a:gd name="connsiteY5" fmla="*/ 17943 h 1290891"/>
              <a:gd name="connsiteX6" fmla="*/ 9392480 w 12222807"/>
              <a:gd name="connsiteY6" fmla="*/ 27832 h 1290891"/>
              <a:gd name="connsiteX7" fmla="*/ 9355100 w 12222807"/>
              <a:gd name="connsiteY7" fmla="*/ 39862 h 1290891"/>
              <a:gd name="connsiteX8" fmla="*/ 9318640 w 12222807"/>
              <a:gd name="connsiteY8" fmla="*/ 54034 h 1290891"/>
              <a:gd name="connsiteX9" fmla="*/ 9282894 w 12222807"/>
              <a:gd name="connsiteY9" fmla="*/ 70142 h 1290891"/>
              <a:gd name="connsiteX10" fmla="*/ 9248170 w 12222807"/>
              <a:gd name="connsiteY10" fmla="*/ 88289 h 1290891"/>
              <a:gd name="connsiteX11" fmla="*/ 9214365 w 12222807"/>
              <a:gd name="connsiteY11" fmla="*/ 108373 h 1290891"/>
              <a:gd name="connsiteX12" fmla="*/ 9181683 w 12222807"/>
              <a:gd name="connsiteY12" fmla="*/ 130394 h 1290891"/>
              <a:gd name="connsiteX13" fmla="*/ 9150228 w 12222807"/>
              <a:gd name="connsiteY13" fmla="*/ 154352 h 1290891"/>
              <a:gd name="connsiteX14" fmla="*/ 9119997 w 12222807"/>
              <a:gd name="connsiteY14" fmla="*/ 180044 h 1290891"/>
              <a:gd name="connsiteX15" fmla="*/ 9091196 w 12222807"/>
              <a:gd name="connsiteY15" fmla="*/ 207672 h 1290891"/>
              <a:gd name="connsiteX16" fmla="*/ 8663068 w 12222807"/>
              <a:gd name="connsiteY16" fmla="*/ 646159 h 1290891"/>
              <a:gd name="connsiteX17" fmla="*/ 8634267 w 12222807"/>
              <a:gd name="connsiteY17" fmla="*/ 673788 h 1290891"/>
              <a:gd name="connsiteX18" fmla="*/ 8604037 w 12222807"/>
              <a:gd name="connsiteY18" fmla="*/ 699581 h 1290891"/>
              <a:gd name="connsiteX19" fmla="*/ 8572581 w 12222807"/>
              <a:gd name="connsiteY19" fmla="*/ 723437 h 1290891"/>
              <a:gd name="connsiteX20" fmla="*/ 8539899 w 12222807"/>
              <a:gd name="connsiteY20" fmla="*/ 745458 h 1290891"/>
              <a:gd name="connsiteX21" fmla="*/ 8506094 w 12222807"/>
              <a:gd name="connsiteY21" fmla="*/ 765645 h 1290891"/>
              <a:gd name="connsiteX22" fmla="*/ 8471370 w 12222807"/>
              <a:gd name="connsiteY22" fmla="*/ 783792 h 1290891"/>
              <a:gd name="connsiteX23" fmla="*/ 8435625 w 12222807"/>
              <a:gd name="connsiteY23" fmla="*/ 799900 h 1290891"/>
              <a:gd name="connsiteX24" fmla="*/ 8399062 w 12222807"/>
              <a:gd name="connsiteY24" fmla="*/ 813969 h 1290891"/>
              <a:gd name="connsiteX25" fmla="*/ 8361785 w 12222807"/>
              <a:gd name="connsiteY25" fmla="*/ 825999 h 1290891"/>
              <a:gd name="connsiteX26" fmla="*/ 8323792 w 12222807"/>
              <a:gd name="connsiteY26" fmla="*/ 835990 h 1290891"/>
              <a:gd name="connsiteX27" fmla="*/ 8285290 w 12222807"/>
              <a:gd name="connsiteY27" fmla="*/ 843738 h 1290891"/>
              <a:gd name="connsiteX28" fmla="*/ 8246276 w 12222807"/>
              <a:gd name="connsiteY28" fmla="*/ 849345 h 1290891"/>
              <a:gd name="connsiteX29" fmla="*/ 8206854 w 12222807"/>
              <a:gd name="connsiteY29" fmla="*/ 852710 h 1290891"/>
              <a:gd name="connsiteX30" fmla="*/ 8167023 w 12222807"/>
              <a:gd name="connsiteY30" fmla="*/ 853831 h 1290891"/>
              <a:gd name="connsiteX31" fmla="*/ 0 w 12222807"/>
              <a:gd name="connsiteY31" fmla="*/ 872119 h 1290891"/>
              <a:gd name="connsiteX32" fmla="*/ 411480 w 12222807"/>
              <a:gd name="connsiteY32" fmla="*/ 1290891 h 1290891"/>
              <a:gd name="connsiteX33" fmla="*/ 12222807 w 12222807"/>
              <a:gd name="connsiteY33" fmla="*/ 1290891 h 1290891"/>
              <a:gd name="connsiteX34" fmla="*/ 12222807 w 12222807"/>
              <a:gd name="connsiteY34" fmla="*/ 0 h 1290891"/>
              <a:gd name="connsiteX0" fmla="*/ 12241095 w 12241095"/>
              <a:gd name="connsiteY0" fmla="*/ 0 h 1290891"/>
              <a:gd name="connsiteX1" fmla="*/ 9605530 w 12241095"/>
              <a:gd name="connsiteY1" fmla="*/ 0 h 1290891"/>
              <a:gd name="connsiteX2" fmla="*/ 9565699 w 12241095"/>
              <a:gd name="connsiteY2" fmla="*/ 1121 h 1290891"/>
              <a:gd name="connsiteX3" fmla="*/ 9526277 w 12241095"/>
              <a:gd name="connsiteY3" fmla="*/ 4486 h 1290891"/>
              <a:gd name="connsiteX4" fmla="*/ 9487263 w 12241095"/>
              <a:gd name="connsiteY4" fmla="*/ 10093 h 1290891"/>
              <a:gd name="connsiteX5" fmla="*/ 9448658 w 12241095"/>
              <a:gd name="connsiteY5" fmla="*/ 17943 h 1290891"/>
              <a:gd name="connsiteX6" fmla="*/ 9410768 w 12241095"/>
              <a:gd name="connsiteY6" fmla="*/ 27832 h 1290891"/>
              <a:gd name="connsiteX7" fmla="*/ 9373388 w 12241095"/>
              <a:gd name="connsiteY7" fmla="*/ 39862 h 1290891"/>
              <a:gd name="connsiteX8" fmla="*/ 9336928 w 12241095"/>
              <a:gd name="connsiteY8" fmla="*/ 54034 h 1290891"/>
              <a:gd name="connsiteX9" fmla="*/ 9301182 w 12241095"/>
              <a:gd name="connsiteY9" fmla="*/ 70142 h 1290891"/>
              <a:gd name="connsiteX10" fmla="*/ 9266458 w 12241095"/>
              <a:gd name="connsiteY10" fmla="*/ 88289 h 1290891"/>
              <a:gd name="connsiteX11" fmla="*/ 9232653 w 12241095"/>
              <a:gd name="connsiteY11" fmla="*/ 108373 h 1290891"/>
              <a:gd name="connsiteX12" fmla="*/ 9199971 w 12241095"/>
              <a:gd name="connsiteY12" fmla="*/ 130394 h 1290891"/>
              <a:gd name="connsiteX13" fmla="*/ 9168516 w 12241095"/>
              <a:gd name="connsiteY13" fmla="*/ 154352 h 1290891"/>
              <a:gd name="connsiteX14" fmla="*/ 9138285 w 12241095"/>
              <a:gd name="connsiteY14" fmla="*/ 180044 h 1290891"/>
              <a:gd name="connsiteX15" fmla="*/ 9109484 w 12241095"/>
              <a:gd name="connsiteY15" fmla="*/ 207672 h 1290891"/>
              <a:gd name="connsiteX16" fmla="*/ 8681356 w 12241095"/>
              <a:gd name="connsiteY16" fmla="*/ 646159 h 1290891"/>
              <a:gd name="connsiteX17" fmla="*/ 8652555 w 12241095"/>
              <a:gd name="connsiteY17" fmla="*/ 673788 h 1290891"/>
              <a:gd name="connsiteX18" fmla="*/ 8622325 w 12241095"/>
              <a:gd name="connsiteY18" fmla="*/ 699581 h 1290891"/>
              <a:gd name="connsiteX19" fmla="*/ 8590869 w 12241095"/>
              <a:gd name="connsiteY19" fmla="*/ 723437 h 1290891"/>
              <a:gd name="connsiteX20" fmla="*/ 8558187 w 12241095"/>
              <a:gd name="connsiteY20" fmla="*/ 745458 h 1290891"/>
              <a:gd name="connsiteX21" fmla="*/ 8524382 w 12241095"/>
              <a:gd name="connsiteY21" fmla="*/ 765645 h 1290891"/>
              <a:gd name="connsiteX22" fmla="*/ 8489658 w 12241095"/>
              <a:gd name="connsiteY22" fmla="*/ 783792 h 1290891"/>
              <a:gd name="connsiteX23" fmla="*/ 8453913 w 12241095"/>
              <a:gd name="connsiteY23" fmla="*/ 799900 h 1290891"/>
              <a:gd name="connsiteX24" fmla="*/ 8417350 w 12241095"/>
              <a:gd name="connsiteY24" fmla="*/ 813969 h 1290891"/>
              <a:gd name="connsiteX25" fmla="*/ 8380073 w 12241095"/>
              <a:gd name="connsiteY25" fmla="*/ 825999 h 1290891"/>
              <a:gd name="connsiteX26" fmla="*/ 8342080 w 12241095"/>
              <a:gd name="connsiteY26" fmla="*/ 835990 h 1290891"/>
              <a:gd name="connsiteX27" fmla="*/ 8303578 w 12241095"/>
              <a:gd name="connsiteY27" fmla="*/ 843738 h 1290891"/>
              <a:gd name="connsiteX28" fmla="*/ 8264564 w 12241095"/>
              <a:gd name="connsiteY28" fmla="*/ 849345 h 1290891"/>
              <a:gd name="connsiteX29" fmla="*/ 8225142 w 12241095"/>
              <a:gd name="connsiteY29" fmla="*/ 852710 h 1290891"/>
              <a:gd name="connsiteX30" fmla="*/ 8185311 w 12241095"/>
              <a:gd name="connsiteY30" fmla="*/ 853831 h 1290891"/>
              <a:gd name="connsiteX31" fmla="*/ 18288 w 12241095"/>
              <a:gd name="connsiteY31" fmla="*/ 872119 h 1290891"/>
              <a:gd name="connsiteX32" fmla="*/ 0 w 12241095"/>
              <a:gd name="connsiteY32" fmla="*/ 1290891 h 1290891"/>
              <a:gd name="connsiteX33" fmla="*/ 12241095 w 12241095"/>
              <a:gd name="connsiteY33" fmla="*/ 1290891 h 1290891"/>
              <a:gd name="connsiteX34" fmla="*/ 12241095 w 12241095"/>
              <a:gd name="connsiteY34" fmla="*/ 0 h 1290891"/>
              <a:gd name="connsiteX0" fmla="*/ 12597711 w 12597711"/>
              <a:gd name="connsiteY0" fmla="*/ 0 h 1290891"/>
              <a:gd name="connsiteX1" fmla="*/ 9605530 w 12597711"/>
              <a:gd name="connsiteY1" fmla="*/ 0 h 1290891"/>
              <a:gd name="connsiteX2" fmla="*/ 9565699 w 12597711"/>
              <a:gd name="connsiteY2" fmla="*/ 1121 h 1290891"/>
              <a:gd name="connsiteX3" fmla="*/ 9526277 w 12597711"/>
              <a:gd name="connsiteY3" fmla="*/ 4486 h 1290891"/>
              <a:gd name="connsiteX4" fmla="*/ 9487263 w 12597711"/>
              <a:gd name="connsiteY4" fmla="*/ 10093 h 1290891"/>
              <a:gd name="connsiteX5" fmla="*/ 9448658 w 12597711"/>
              <a:gd name="connsiteY5" fmla="*/ 17943 h 1290891"/>
              <a:gd name="connsiteX6" fmla="*/ 9410768 w 12597711"/>
              <a:gd name="connsiteY6" fmla="*/ 27832 h 1290891"/>
              <a:gd name="connsiteX7" fmla="*/ 9373388 w 12597711"/>
              <a:gd name="connsiteY7" fmla="*/ 39862 h 1290891"/>
              <a:gd name="connsiteX8" fmla="*/ 9336928 w 12597711"/>
              <a:gd name="connsiteY8" fmla="*/ 54034 h 1290891"/>
              <a:gd name="connsiteX9" fmla="*/ 9301182 w 12597711"/>
              <a:gd name="connsiteY9" fmla="*/ 70142 h 1290891"/>
              <a:gd name="connsiteX10" fmla="*/ 9266458 w 12597711"/>
              <a:gd name="connsiteY10" fmla="*/ 88289 h 1290891"/>
              <a:gd name="connsiteX11" fmla="*/ 9232653 w 12597711"/>
              <a:gd name="connsiteY11" fmla="*/ 108373 h 1290891"/>
              <a:gd name="connsiteX12" fmla="*/ 9199971 w 12597711"/>
              <a:gd name="connsiteY12" fmla="*/ 130394 h 1290891"/>
              <a:gd name="connsiteX13" fmla="*/ 9168516 w 12597711"/>
              <a:gd name="connsiteY13" fmla="*/ 154352 h 1290891"/>
              <a:gd name="connsiteX14" fmla="*/ 9138285 w 12597711"/>
              <a:gd name="connsiteY14" fmla="*/ 180044 h 1290891"/>
              <a:gd name="connsiteX15" fmla="*/ 9109484 w 12597711"/>
              <a:gd name="connsiteY15" fmla="*/ 207672 h 1290891"/>
              <a:gd name="connsiteX16" fmla="*/ 8681356 w 12597711"/>
              <a:gd name="connsiteY16" fmla="*/ 646159 h 1290891"/>
              <a:gd name="connsiteX17" fmla="*/ 8652555 w 12597711"/>
              <a:gd name="connsiteY17" fmla="*/ 673788 h 1290891"/>
              <a:gd name="connsiteX18" fmla="*/ 8622325 w 12597711"/>
              <a:gd name="connsiteY18" fmla="*/ 699581 h 1290891"/>
              <a:gd name="connsiteX19" fmla="*/ 8590869 w 12597711"/>
              <a:gd name="connsiteY19" fmla="*/ 723437 h 1290891"/>
              <a:gd name="connsiteX20" fmla="*/ 8558187 w 12597711"/>
              <a:gd name="connsiteY20" fmla="*/ 745458 h 1290891"/>
              <a:gd name="connsiteX21" fmla="*/ 8524382 w 12597711"/>
              <a:gd name="connsiteY21" fmla="*/ 765645 h 1290891"/>
              <a:gd name="connsiteX22" fmla="*/ 8489658 w 12597711"/>
              <a:gd name="connsiteY22" fmla="*/ 783792 h 1290891"/>
              <a:gd name="connsiteX23" fmla="*/ 8453913 w 12597711"/>
              <a:gd name="connsiteY23" fmla="*/ 799900 h 1290891"/>
              <a:gd name="connsiteX24" fmla="*/ 8417350 w 12597711"/>
              <a:gd name="connsiteY24" fmla="*/ 813969 h 1290891"/>
              <a:gd name="connsiteX25" fmla="*/ 8380073 w 12597711"/>
              <a:gd name="connsiteY25" fmla="*/ 825999 h 1290891"/>
              <a:gd name="connsiteX26" fmla="*/ 8342080 w 12597711"/>
              <a:gd name="connsiteY26" fmla="*/ 835990 h 1290891"/>
              <a:gd name="connsiteX27" fmla="*/ 8303578 w 12597711"/>
              <a:gd name="connsiteY27" fmla="*/ 843738 h 1290891"/>
              <a:gd name="connsiteX28" fmla="*/ 8264564 w 12597711"/>
              <a:gd name="connsiteY28" fmla="*/ 849345 h 1290891"/>
              <a:gd name="connsiteX29" fmla="*/ 8225142 w 12597711"/>
              <a:gd name="connsiteY29" fmla="*/ 852710 h 1290891"/>
              <a:gd name="connsiteX30" fmla="*/ 8185311 w 12597711"/>
              <a:gd name="connsiteY30" fmla="*/ 853831 h 1290891"/>
              <a:gd name="connsiteX31" fmla="*/ 18288 w 12597711"/>
              <a:gd name="connsiteY31" fmla="*/ 872119 h 1290891"/>
              <a:gd name="connsiteX32" fmla="*/ 0 w 12597711"/>
              <a:gd name="connsiteY32" fmla="*/ 1290891 h 1290891"/>
              <a:gd name="connsiteX33" fmla="*/ 12241095 w 12597711"/>
              <a:gd name="connsiteY33" fmla="*/ 1290891 h 1290891"/>
              <a:gd name="connsiteX34" fmla="*/ 12597711 w 12597711"/>
              <a:gd name="connsiteY34" fmla="*/ 0 h 1290891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18288 w 12597711"/>
              <a:gd name="connsiteY31" fmla="*/ 872119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241312 w 12597711"/>
              <a:gd name="connsiteY31" fmla="*/ 877694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374686 w 12374686"/>
              <a:gd name="connsiteY0" fmla="*/ 0 h 1300035"/>
              <a:gd name="connsiteX1" fmla="*/ 9382505 w 12374686"/>
              <a:gd name="connsiteY1" fmla="*/ 0 h 1300035"/>
              <a:gd name="connsiteX2" fmla="*/ 9342674 w 12374686"/>
              <a:gd name="connsiteY2" fmla="*/ 1121 h 1300035"/>
              <a:gd name="connsiteX3" fmla="*/ 9303252 w 12374686"/>
              <a:gd name="connsiteY3" fmla="*/ 4486 h 1300035"/>
              <a:gd name="connsiteX4" fmla="*/ 9264238 w 12374686"/>
              <a:gd name="connsiteY4" fmla="*/ 10093 h 1300035"/>
              <a:gd name="connsiteX5" fmla="*/ 9225633 w 12374686"/>
              <a:gd name="connsiteY5" fmla="*/ 17943 h 1300035"/>
              <a:gd name="connsiteX6" fmla="*/ 9187743 w 12374686"/>
              <a:gd name="connsiteY6" fmla="*/ 27832 h 1300035"/>
              <a:gd name="connsiteX7" fmla="*/ 9150363 w 12374686"/>
              <a:gd name="connsiteY7" fmla="*/ 39862 h 1300035"/>
              <a:gd name="connsiteX8" fmla="*/ 9113903 w 12374686"/>
              <a:gd name="connsiteY8" fmla="*/ 54034 h 1300035"/>
              <a:gd name="connsiteX9" fmla="*/ 9078157 w 12374686"/>
              <a:gd name="connsiteY9" fmla="*/ 70142 h 1300035"/>
              <a:gd name="connsiteX10" fmla="*/ 9043433 w 12374686"/>
              <a:gd name="connsiteY10" fmla="*/ 88289 h 1300035"/>
              <a:gd name="connsiteX11" fmla="*/ 9009628 w 12374686"/>
              <a:gd name="connsiteY11" fmla="*/ 108373 h 1300035"/>
              <a:gd name="connsiteX12" fmla="*/ 8976946 w 12374686"/>
              <a:gd name="connsiteY12" fmla="*/ 130394 h 1300035"/>
              <a:gd name="connsiteX13" fmla="*/ 8945491 w 12374686"/>
              <a:gd name="connsiteY13" fmla="*/ 154352 h 1300035"/>
              <a:gd name="connsiteX14" fmla="*/ 8915260 w 12374686"/>
              <a:gd name="connsiteY14" fmla="*/ 180044 h 1300035"/>
              <a:gd name="connsiteX15" fmla="*/ 8886459 w 12374686"/>
              <a:gd name="connsiteY15" fmla="*/ 207672 h 1300035"/>
              <a:gd name="connsiteX16" fmla="*/ 8458331 w 12374686"/>
              <a:gd name="connsiteY16" fmla="*/ 646159 h 1300035"/>
              <a:gd name="connsiteX17" fmla="*/ 8429530 w 12374686"/>
              <a:gd name="connsiteY17" fmla="*/ 673788 h 1300035"/>
              <a:gd name="connsiteX18" fmla="*/ 8399300 w 12374686"/>
              <a:gd name="connsiteY18" fmla="*/ 699581 h 1300035"/>
              <a:gd name="connsiteX19" fmla="*/ 8367844 w 12374686"/>
              <a:gd name="connsiteY19" fmla="*/ 723437 h 1300035"/>
              <a:gd name="connsiteX20" fmla="*/ 8335162 w 12374686"/>
              <a:gd name="connsiteY20" fmla="*/ 745458 h 1300035"/>
              <a:gd name="connsiteX21" fmla="*/ 8301357 w 12374686"/>
              <a:gd name="connsiteY21" fmla="*/ 765645 h 1300035"/>
              <a:gd name="connsiteX22" fmla="*/ 8266633 w 12374686"/>
              <a:gd name="connsiteY22" fmla="*/ 783792 h 1300035"/>
              <a:gd name="connsiteX23" fmla="*/ 8230888 w 12374686"/>
              <a:gd name="connsiteY23" fmla="*/ 799900 h 1300035"/>
              <a:gd name="connsiteX24" fmla="*/ 8194325 w 12374686"/>
              <a:gd name="connsiteY24" fmla="*/ 813969 h 1300035"/>
              <a:gd name="connsiteX25" fmla="*/ 8157048 w 12374686"/>
              <a:gd name="connsiteY25" fmla="*/ 825999 h 1300035"/>
              <a:gd name="connsiteX26" fmla="*/ 8119055 w 12374686"/>
              <a:gd name="connsiteY26" fmla="*/ 835990 h 1300035"/>
              <a:gd name="connsiteX27" fmla="*/ 8080553 w 12374686"/>
              <a:gd name="connsiteY27" fmla="*/ 843738 h 1300035"/>
              <a:gd name="connsiteX28" fmla="*/ 8041539 w 12374686"/>
              <a:gd name="connsiteY28" fmla="*/ 849345 h 1300035"/>
              <a:gd name="connsiteX29" fmla="*/ 8002117 w 12374686"/>
              <a:gd name="connsiteY29" fmla="*/ 852710 h 1300035"/>
              <a:gd name="connsiteX30" fmla="*/ 7962286 w 12374686"/>
              <a:gd name="connsiteY30" fmla="*/ 853831 h 1300035"/>
              <a:gd name="connsiteX31" fmla="*/ 18287 w 12374686"/>
              <a:gd name="connsiteY31" fmla="*/ 877694 h 1300035"/>
              <a:gd name="connsiteX32" fmla="*/ 0 w 12374686"/>
              <a:gd name="connsiteY32" fmla="*/ 1296467 h 1300035"/>
              <a:gd name="connsiteX33" fmla="*/ 12365542 w 12374686"/>
              <a:gd name="connsiteY33" fmla="*/ 1300035 h 1300035"/>
              <a:gd name="connsiteX34" fmla="*/ 12374686 w 12374686"/>
              <a:gd name="connsiteY34" fmla="*/ 0 h 1300035"/>
              <a:gd name="connsiteX0" fmla="*/ 12235296 w 12365542"/>
              <a:gd name="connsiteY0" fmla="*/ 0 h 1300035"/>
              <a:gd name="connsiteX1" fmla="*/ 9382505 w 12365542"/>
              <a:gd name="connsiteY1" fmla="*/ 0 h 1300035"/>
              <a:gd name="connsiteX2" fmla="*/ 9342674 w 12365542"/>
              <a:gd name="connsiteY2" fmla="*/ 1121 h 1300035"/>
              <a:gd name="connsiteX3" fmla="*/ 9303252 w 12365542"/>
              <a:gd name="connsiteY3" fmla="*/ 4486 h 1300035"/>
              <a:gd name="connsiteX4" fmla="*/ 9264238 w 12365542"/>
              <a:gd name="connsiteY4" fmla="*/ 10093 h 1300035"/>
              <a:gd name="connsiteX5" fmla="*/ 9225633 w 12365542"/>
              <a:gd name="connsiteY5" fmla="*/ 17943 h 1300035"/>
              <a:gd name="connsiteX6" fmla="*/ 9187743 w 12365542"/>
              <a:gd name="connsiteY6" fmla="*/ 27832 h 1300035"/>
              <a:gd name="connsiteX7" fmla="*/ 9150363 w 12365542"/>
              <a:gd name="connsiteY7" fmla="*/ 39862 h 1300035"/>
              <a:gd name="connsiteX8" fmla="*/ 9113903 w 12365542"/>
              <a:gd name="connsiteY8" fmla="*/ 54034 h 1300035"/>
              <a:gd name="connsiteX9" fmla="*/ 9078157 w 12365542"/>
              <a:gd name="connsiteY9" fmla="*/ 70142 h 1300035"/>
              <a:gd name="connsiteX10" fmla="*/ 9043433 w 12365542"/>
              <a:gd name="connsiteY10" fmla="*/ 88289 h 1300035"/>
              <a:gd name="connsiteX11" fmla="*/ 9009628 w 12365542"/>
              <a:gd name="connsiteY11" fmla="*/ 108373 h 1300035"/>
              <a:gd name="connsiteX12" fmla="*/ 8976946 w 12365542"/>
              <a:gd name="connsiteY12" fmla="*/ 130394 h 1300035"/>
              <a:gd name="connsiteX13" fmla="*/ 8945491 w 12365542"/>
              <a:gd name="connsiteY13" fmla="*/ 154352 h 1300035"/>
              <a:gd name="connsiteX14" fmla="*/ 8915260 w 12365542"/>
              <a:gd name="connsiteY14" fmla="*/ 180044 h 1300035"/>
              <a:gd name="connsiteX15" fmla="*/ 8886459 w 12365542"/>
              <a:gd name="connsiteY15" fmla="*/ 207672 h 1300035"/>
              <a:gd name="connsiteX16" fmla="*/ 8458331 w 12365542"/>
              <a:gd name="connsiteY16" fmla="*/ 646159 h 1300035"/>
              <a:gd name="connsiteX17" fmla="*/ 8429530 w 12365542"/>
              <a:gd name="connsiteY17" fmla="*/ 673788 h 1300035"/>
              <a:gd name="connsiteX18" fmla="*/ 8399300 w 12365542"/>
              <a:gd name="connsiteY18" fmla="*/ 699581 h 1300035"/>
              <a:gd name="connsiteX19" fmla="*/ 8367844 w 12365542"/>
              <a:gd name="connsiteY19" fmla="*/ 723437 h 1300035"/>
              <a:gd name="connsiteX20" fmla="*/ 8335162 w 12365542"/>
              <a:gd name="connsiteY20" fmla="*/ 745458 h 1300035"/>
              <a:gd name="connsiteX21" fmla="*/ 8301357 w 12365542"/>
              <a:gd name="connsiteY21" fmla="*/ 765645 h 1300035"/>
              <a:gd name="connsiteX22" fmla="*/ 8266633 w 12365542"/>
              <a:gd name="connsiteY22" fmla="*/ 783792 h 1300035"/>
              <a:gd name="connsiteX23" fmla="*/ 8230888 w 12365542"/>
              <a:gd name="connsiteY23" fmla="*/ 799900 h 1300035"/>
              <a:gd name="connsiteX24" fmla="*/ 8194325 w 12365542"/>
              <a:gd name="connsiteY24" fmla="*/ 813969 h 1300035"/>
              <a:gd name="connsiteX25" fmla="*/ 8157048 w 12365542"/>
              <a:gd name="connsiteY25" fmla="*/ 825999 h 1300035"/>
              <a:gd name="connsiteX26" fmla="*/ 8119055 w 12365542"/>
              <a:gd name="connsiteY26" fmla="*/ 835990 h 1300035"/>
              <a:gd name="connsiteX27" fmla="*/ 8080553 w 12365542"/>
              <a:gd name="connsiteY27" fmla="*/ 843738 h 1300035"/>
              <a:gd name="connsiteX28" fmla="*/ 8041539 w 12365542"/>
              <a:gd name="connsiteY28" fmla="*/ 849345 h 1300035"/>
              <a:gd name="connsiteX29" fmla="*/ 8002117 w 12365542"/>
              <a:gd name="connsiteY29" fmla="*/ 852710 h 1300035"/>
              <a:gd name="connsiteX30" fmla="*/ 7962286 w 12365542"/>
              <a:gd name="connsiteY30" fmla="*/ 853831 h 1300035"/>
              <a:gd name="connsiteX31" fmla="*/ 18287 w 12365542"/>
              <a:gd name="connsiteY31" fmla="*/ 877694 h 1300035"/>
              <a:gd name="connsiteX32" fmla="*/ 0 w 12365542"/>
              <a:gd name="connsiteY32" fmla="*/ 1296467 h 1300035"/>
              <a:gd name="connsiteX33" fmla="*/ 12365542 w 12365542"/>
              <a:gd name="connsiteY33" fmla="*/ 1300035 h 1300035"/>
              <a:gd name="connsiteX34" fmla="*/ 12235296 w 12365542"/>
              <a:gd name="connsiteY34" fmla="*/ 0 h 1300035"/>
              <a:gd name="connsiteX0" fmla="*/ 12235296 w 12254029"/>
              <a:gd name="connsiteY0" fmla="*/ 0 h 1305610"/>
              <a:gd name="connsiteX1" fmla="*/ 9382505 w 12254029"/>
              <a:gd name="connsiteY1" fmla="*/ 0 h 1305610"/>
              <a:gd name="connsiteX2" fmla="*/ 9342674 w 12254029"/>
              <a:gd name="connsiteY2" fmla="*/ 1121 h 1305610"/>
              <a:gd name="connsiteX3" fmla="*/ 9303252 w 12254029"/>
              <a:gd name="connsiteY3" fmla="*/ 4486 h 1305610"/>
              <a:gd name="connsiteX4" fmla="*/ 9264238 w 12254029"/>
              <a:gd name="connsiteY4" fmla="*/ 10093 h 1305610"/>
              <a:gd name="connsiteX5" fmla="*/ 9225633 w 12254029"/>
              <a:gd name="connsiteY5" fmla="*/ 17943 h 1305610"/>
              <a:gd name="connsiteX6" fmla="*/ 9187743 w 12254029"/>
              <a:gd name="connsiteY6" fmla="*/ 27832 h 1305610"/>
              <a:gd name="connsiteX7" fmla="*/ 9150363 w 12254029"/>
              <a:gd name="connsiteY7" fmla="*/ 39862 h 1305610"/>
              <a:gd name="connsiteX8" fmla="*/ 9113903 w 12254029"/>
              <a:gd name="connsiteY8" fmla="*/ 54034 h 1305610"/>
              <a:gd name="connsiteX9" fmla="*/ 9078157 w 12254029"/>
              <a:gd name="connsiteY9" fmla="*/ 70142 h 1305610"/>
              <a:gd name="connsiteX10" fmla="*/ 9043433 w 12254029"/>
              <a:gd name="connsiteY10" fmla="*/ 88289 h 1305610"/>
              <a:gd name="connsiteX11" fmla="*/ 9009628 w 12254029"/>
              <a:gd name="connsiteY11" fmla="*/ 108373 h 1305610"/>
              <a:gd name="connsiteX12" fmla="*/ 8976946 w 12254029"/>
              <a:gd name="connsiteY12" fmla="*/ 130394 h 1305610"/>
              <a:gd name="connsiteX13" fmla="*/ 8945491 w 12254029"/>
              <a:gd name="connsiteY13" fmla="*/ 154352 h 1305610"/>
              <a:gd name="connsiteX14" fmla="*/ 8915260 w 12254029"/>
              <a:gd name="connsiteY14" fmla="*/ 180044 h 1305610"/>
              <a:gd name="connsiteX15" fmla="*/ 8886459 w 12254029"/>
              <a:gd name="connsiteY15" fmla="*/ 207672 h 1305610"/>
              <a:gd name="connsiteX16" fmla="*/ 8458331 w 12254029"/>
              <a:gd name="connsiteY16" fmla="*/ 646159 h 1305610"/>
              <a:gd name="connsiteX17" fmla="*/ 8429530 w 12254029"/>
              <a:gd name="connsiteY17" fmla="*/ 673788 h 1305610"/>
              <a:gd name="connsiteX18" fmla="*/ 8399300 w 12254029"/>
              <a:gd name="connsiteY18" fmla="*/ 699581 h 1305610"/>
              <a:gd name="connsiteX19" fmla="*/ 8367844 w 12254029"/>
              <a:gd name="connsiteY19" fmla="*/ 723437 h 1305610"/>
              <a:gd name="connsiteX20" fmla="*/ 8335162 w 12254029"/>
              <a:gd name="connsiteY20" fmla="*/ 745458 h 1305610"/>
              <a:gd name="connsiteX21" fmla="*/ 8301357 w 12254029"/>
              <a:gd name="connsiteY21" fmla="*/ 765645 h 1305610"/>
              <a:gd name="connsiteX22" fmla="*/ 8266633 w 12254029"/>
              <a:gd name="connsiteY22" fmla="*/ 783792 h 1305610"/>
              <a:gd name="connsiteX23" fmla="*/ 8230888 w 12254029"/>
              <a:gd name="connsiteY23" fmla="*/ 799900 h 1305610"/>
              <a:gd name="connsiteX24" fmla="*/ 8194325 w 12254029"/>
              <a:gd name="connsiteY24" fmla="*/ 813969 h 1305610"/>
              <a:gd name="connsiteX25" fmla="*/ 8157048 w 12254029"/>
              <a:gd name="connsiteY25" fmla="*/ 825999 h 1305610"/>
              <a:gd name="connsiteX26" fmla="*/ 8119055 w 12254029"/>
              <a:gd name="connsiteY26" fmla="*/ 835990 h 1305610"/>
              <a:gd name="connsiteX27" fmla="*/ 8080553 w 12254029"/>
              <a:gd name="connsiteY27" fmla="*/ 843738 h 1305610"/>
              <a:gd name="connsiteX28" fmla="*/ 8041539 w 12254029"/>
              <a:gd name="connsiteY28" fmla="*/ 849345 h 1305610"/>
              <a:gd name="connsiteX29" fmla="*/ 8002117 w 12254029"/>
              <a:gd name="connsiteY29" fmla="*/ 852710 h 1305610"/>
              <a:gd name="connsiteX30" fmla="*/ 7962286 w 12254029"/>
              <a:gd name="connsiteY30" fmla="*/ 853831 h 1305610"/>
              <a:gd name="connsiteX31" fmla="*/ 18287 w 12254029"/>
              <a:gd name="connsiteY31" fmla="*/ 877694 h 1305610"/>
              <a:gd name="connsiteX32" fmla="*/ 0 w 12254029"/>
              <a:gd name="connsiteY32" fmla="*/ 1296467 h 1305610"/>
              <a:gd name="connsiteX33" fmla="*/ 12254029 w 12254029"/>
              <a:gd name="connsiteY33" fmla="*/ 1305610 h 1305610"/>
              <a:gd name="connsiteX34" fmla="*/ 12235296 w 12254029"/>
              <a:gd name="connsiteY34" fmla="*/ 0 h 130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54029" h="1305610">
                <a:moveTo>
                  <a:pt x="12235296" y="0"/>
                </a:moveTo>
                <a:lnTo>
                  <a:pt x="9382505" y="0"/>
                </a:lnTo>
                <a:lnTo>
                  <a:pt x="9342674" y="1121"/>
                </a:lnTo>
                <a:lnTo>
                  <a:pt x="9303252" y="4486"/>
                </a:lnTo>
                <a:lnTo>
                  <a:pt x="9264238" y="10093"/>
                </a:lnTo>
                <a:lnTo>
                  <a:pt x="9225633" y="17943"/>
                </a:lnTo>
                <a:lnTo>
                  <a:pt x="9187743" y="27832"/>
                </a:lnTo>
                <a:lnTo>
                  <a:pt x="9150363" y="39862"/>
                </a:lnTo>
                <a:lnTo>
                  <a:pt x="9113903" y="54034"/>
                </a:lnTo>
                <a:lnTo>
                  <a:pt x="9078157" y="70142"/>
                </a:lnTo>
                <a:lnTo>
                  <a:pt x="9043433" y="88289"/>
                </a:lnTo>
                <a:lnTo>
                  <a:pt x="9009628" y="108373"/>
                </a:lnTo>
                <a:lnTo>
                  <a:pt x="8976946" y="130394"/>
                </a:lnTo>
                <a:lnTo>
                  <a:pt x="8945491" y="154352"/>
                </a:lnTo>
                <a:lnTo>
                  <a:pt x="8915260" y="180044"/>
                </a:lnTo>
                <a:lnTo>
                  <a:pt x="8886459" y="207672"/>
                </a:lnTo>
                <a:lnTo>
                  <a:pt x="8458331" y="646159"/>
                </a:lnTo>
                <a:lnTo>
                  <a:pt x="8429530" y="673788"/>
                </a:lnTo>
                <a:lnTo>
                  <a:pt x="8399300" y="699581"/>
                </a:lnTo>
                <a:lnTo>
                  <a:pt x="8367844" y="723437"/>
                </a:lnTo>
                <a:lnTo>
                  <a:pt x="8335162" y="745458"/>
                </a:lnTo>
                <a:lnTo>
                  <a:pt x="8301357" y="765645"/>
                </a:lnTo>
                <a:lnTo>
                  <a:pt x="8266633" y="783792"/>
                </a:lnTo>
                <a:lnTo>
                  <a:pt x="8230888" y="799900"/>
                </a:lnTo>
                <a:lnTo>
                  <a:pt x="8194325" y="813969"/>
                </a:lnTo>
                <a:lnTo>
                  <a:pt x="8157048" y="825999"/>
                </a:lnTo>
                <a:lnTo>
                  <a:pt x="8119055" y="835990"/>
                </a:lnTo>
                <a:lnTo>
                  <a:pt x="8080553" y="843738"/>
                </a:lnTo>
                <a:lnTo>
                  <a:pt x="8041539" y="849345"/>
                </a:lnTo>
                <a:lnTo>
                  <a:pt x="8002117" y="852710"/>
                </a:lnTo>
                <a:lnTo>
                  <a:pt x="7962286" y="853831"/>
                </a:lnTo>
                <a:lnTo>
                  <a:pt x="18287" y="877694"/>
                </a:lnTo>
                <a:lnTo>
                  <a:pt x="0" y="1296467"/>
                </a:lnTo>
                <a:lnTo>
                  <a:pt x="12254029" y="1305610"/>
                </a:lnTo>
                <a:lnTo>
                  <a:pt x="12235296" y="0"/>
                </a:lnTo>
                <a:close/>
              </a:path>
            </a:pathLst>
          </a:custGeom>
          <a:solidFill>
            <a:srgbClr val="FFBF22"/>
          </a:solidFill>
          <a:ln w="10208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4" name="Graphic 8">
            <a:extLst>
              <a:ext uri="{FF2B5EF4-FFF2-40B4-BE49-F238E27FC236}">
                <a16:creationId xmlns:a16="http://schemas.microsoft.com/office/drawing/2014/main" id="{04254BB6-FFAA-D948-8B10-4FD3B8B4D203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97B6A48-DC40-E440-8A19-26BB129D6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5585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chemeClr val="bg1"/>
                </a:solidFill>
                <a:latin typeface="HelveticaNeueLT Pro 65 Md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1520" y="2856282"/>
            <a:ext cx="10769600" cy="424458"/>
          </a:xfrm>
          <a:prstGeom prst="rect">
            <a:avLst/>
          </a:prstGeom>
          <a:ln>
            <a:noFill/>
          </a:ln>
        </p:spPr>
        <p:txBody>
          <a:bodyPr numCol="5" spcCol="180000"/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4BF29C9-0436-134E-A264-725F95AE96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7523" y="779780"/>
            <a:ext cx="1147762" cy="11477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A06DA923-E6F8-0C40-AB87-1C790FDFB57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1520" y="3327895"/>
            <a:ext cx="10769600" cy="1161287"/>
          </a:xfrm>
          <a:prstGeom prst="rect">
            <a:avLst/>
          </a:prstGeom>
          <a:ln>
            <a:noFill/>
          </a:ln>
        </p:spPr>
        <p:txBody>
          <a:bodyPr numCol="5" spcCol="180000"/>
          <a:lstStyle>
            <a:lvl1pPr marL="0" indent="0">
              <a:buNone/>
              <a:defRPr sz="900" b="0" i="0">
                <a:solidFill>
                  <a:schemeClr val="bg1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B17D1DE-3461-4C4D-B9CD-3EDDCF383D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8218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2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96A35149-E325-934F-831D-58E063CAB1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025" y="1696825"/>
            <a:ext cx="6738975" cy="4091233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41D837A-571C-7445-B6A0-3717544D9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Graphic 8">
            <a:extLst>
              <a:ext uri="{FF2B5EF4-FFF2-40B4-BE49-F238E27FC236}">
                <a16:creationId xmlns:a16="http://schemas.microsoft.com/office/drawing/2014/main" id="{91F3AE6D-C859-0441-B3C0-DF29A52CFB4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763ED6-43D1-604F-A461-1EFF8610E0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1" name="Graphic 8">
            <a:extLst>
              <a:ext uri="{FF2B5EF4-FFF2-40B4-BE49-F238E27FC236}">
                <a16:creationId xmlns:a16="http://schemas.microsoft.com/office/drawing/2014/main" id="{640DE4ED-8A48-9449-8CCE-68E7D37801E1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9933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18">
            <a:extLst>
              <a:ext uri="{FF2B5EF4-FFF2-40B4-BE49-F238E27FC236}">
                <a16:creationId xmlns:a16="http://schemas.microsoft.com/office/drawing/2014/main" id="{79930289-FC11-FB4B-A1A7-069330195B3E}"/>
              </a:ext>
            </a:extLst>
          </p:cNvPr>
          <p:cNvSpPr/>
          <p:nvPr userDrawn="1"/>
        </p:nvSpPr>
        <p:spPr>
          <a:xfrm>
            <a:off x="6168836" y="2232360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D43900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F26522"/>
              </a:solidFill>
              <a:latin typeface="Calibri" panose="020F0502020204030204"/>
            </a:endParaRPr>
          </a:p>
        </p:txBody>
      </p:sp>
      <p:sp>
        <p:nvSpPr>
          <p:cNvPr id="29" name="object 19">
            <a:extLst>
              <a:ext uri="{FF2B5EF4-FFF2-40B4-BE49-F238E27FC236}">
                <a16:creationId xmlns:a16="http://schemas.microsoft.com/office/drawing/2014/main" id="{33004AE3-1FE8-9D41-8C14-A228B9BE1B70}"/>
              </a:ext>
            </a:extLst>
          </p:cNvPr>
          <p:cNvSpPr txBox="1"/>
          <p:nvPr userDrawn="1"/>
        </p:nvSpPr>
        <p:spPr>
          <a:xfrm>
            <a:off x="6274714" y="2315060"/>
            <a:ext cx="1209521" cy="371530"/>
          </a:xfrm>
          <a:prstGeom prst="rect">
            <a:avLst/>
          </a:prstGeom>
        </p:spPr>
        <p:txBody>
          <a:bodyPr vert="horz" wrap="square" lIns="0" tIns="10241" rIns="0" bIns="0" rtlCol="0">
            <a:spAutoFit/>
          </a:bodyPr>
          <a:lstStyle/>
          <a:p>
            <a:pPr marL="10241" marR="4097" lvl="0" indent="0" algn="l" defTabSz="368686" rtl="0" eaLnBrk="1" fontAlgn="auto" latinLnBrk="0" hangingPunct="1">
              <a:lnSpc>
                <a:spcPts val="887"/>
              </a:lnSpc>
              <a:spcBef>
                <a:spcPts val="5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i="0">
                <a:solidFill>
                  <a:schemeClr val="bg1"/>
                </a:solidFill>
                <a:latin typeface="HelveticaNeueLT Pro 95 Blk" panose="020B0604020202020204" pitchFamily="34" charset="77"/>
              </a:rPr>
              <a:t>Primary Text Orange</a:t>
            </a:r>
            <a:endParaRPr lang="en-GB" sz="800" b="1" i="0">
              <a:solidFill>
                <a:schemeClr val="bg1"/>
              </a:solidFill>
              <a:latin typeface="HelveticaNeueLT Pro 95 Blk" panose="020B0604020202020204" pitchFamily="34" charset="77"/>
              <a:cs typeface="HelveticaNeueLTPro-Hv"/>
            </a:endParaRPr>
          </a:p>
          <a:p>
            <a:pPr marL="10241" marR="4097" defTabSz="368686">
              <a:lnSpc>
                <a:spcPts val="887"/>
              </a:lnSpc>
              <a:spcBef>
                <a:spcPts val="56"/>
              </a:spcBef>
            </a:pP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C:</a:t>
            </a:r>
            <a:r>
              <a:rPr lang="en-GB"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2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-8">
                <a:solidFill>
                  <a:schemeClr val="bg1"/>
                </a:solidFill>
                <a:latin typeface="HelveticaNeueLTPro-Blk"/>
                <a:cs typeface="HelveticaNeueLTPro-Blk"/>
              </a:rPr>
              <a:t>M:</a:t>
            </a:r>
            <a:r>
              <a:rPr lang="en-GB" sz="806" b="1" spc="-8">
                <a:solidFill>
                  <a:schemeClr val="bg1"/>
                </a:solidFill>
                <a:latin typeface="HelveticaNeueLTPro-Blk"/>
                <a:cs typeface="HelveticaNeueLTPro-Blk"/>
              </a:rPr>
              <a:t>84</a:t>
            </a:r>
            <a:r>
              <a:rPr sz="806" b="1" spc="-8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-20">
                <a:solidFill>
                  <a:schemeClr val="bg1"/>
                </a:solidFill>
                <a:latin typeface="HelveticaNeueLTPro-Blk"/>
                <a:cs typeface="HelveticaNeueLTPro-Blk"/>
              </a:rPr>
              <a:t>Y:10</a:t>
            </a:r>
            <a:r>
              <a:rPr lang="en-GB" sz="806" b="1" spc="-20">
                <a:solidFill>
                  <a:schemeClr val="bg1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48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K:</a:t>
            </a:r>
            <a:r>
              <a:rPr lang="en-GB"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8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  R:</a:t>
            </a:r>
            <a:r>
              <a:rPr lang="en-GB"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212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-20">
                <a:solidFill>
                  <a:schemeClr val="bg1"/>
                </a:solidFill>
                <a:latin typeface="HelveticaNeueLTPro-Blk"/>
                <a:cs typeface="HelveticaNeueLTPro-Blk"/>
              </a:rPr>
              <a:t>G:</a:t>
            </a:r>
            <a:r>
              <a:rPr lang="en-GB" sz="806" b="1" spc="-20">
                <a:solidFill>
                  <a:schemeClr val="bg1"/>
                </a:solidFill>
                <a:latin typeface="HelveticaNeueLTPro-Blk"/>
                <a:cs typeface="HelveticaNeueLTPro-Blk"/>
              </a:rPr>
              <a:t>57</a:t>
            </a:r>
            <a:r>
              <a:rPr sz="806" b="1" spc="-28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B:</a:t>
            </a:r>
            <a:r>
              <a:rPr lang="en-GB"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0</a:t>
            </a:r>
            <a:endParaRPr sz="806">
              <a:solidFill>
                <a:schemeClr val="bg1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3" name="object 6">
            <a:extLst>
              <a:ext uri="{FF2B5EF4-FFF2-40B4-BE49-F238E27FC236}">
                <a16:creationId xmlns:a16="http://schemas.microsoft.com/office/drawing/2014/main" id="{F74AEC0D-EADD-DE4F-AD46-CFF19F8A58D2}"/>
              </a:ext>
            </a:extLst>
          </p:cNvPr>
          <p:cNvSpPr/>
          <p:nvPr userDrawn="1"/>
        </p:nvSpPr>
        <p:spPr>
          <a:xfrm>
            <a:off x="8969947" y="5812664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0079C1"/>
              </a:solidFill>
              <a:latin typeface="Calibri" panose="020F0502020204030204"/>
            </a:endParaRPr>
          </a:p>
        </p:txBody>
      </p:sp>
      <p:sp>
        <p:nvSpPr>
          <p:cNvPr id="4" name="object 7">
            <a:extLst>
              <a:ext uri="{FF2B5EF4-FFF2-40B4-BE49-F238E27FC236}">
                <a16:creationId xmlns:a16="http://schemas.microsoft.com/office/drawing/2014/main" id="{24BA2B66-2CA1-364E-9811-5B7B8DAC180B}"/>
              </a:ext>
            </a:extLst>
          </p:cNvPr>
          <p:cNvSpPr txBox="1"/>
          <p:nvPr userDrawn="1"/>
        </p:nvSpPr>
        <p:spPr>
          <a:xfrm>
            <a:off x="9075826" y="5863223"/>
            <a:ext cx="947812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FFFFFF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4">
                <a:solidFill>
                  <a:srgbClr val="FFFFFF"/>
                </a:solidFill>
                <a:latin typeface="HelveticaNeueLTPro-Blk"/>
                <a:cs typeface="HelveticaNeueLTPro-Blk"/>
              </a:rPr>
              <a:t>300  </a:t>
            </a:r>
            <a:r>
              <a:rPr sz="806" b="1" spc="-28">
                <a:solidFill>
                  <a:srgbClr val="FFFFFF"/>
                </a:solidFill>
                <a:latin typeface="HelveticaNeueLTPro-Blk"/>
                <a:cs typeface="HelveticaNeueLTPro-Blk"/>
              </a:rPr>
              <a:t>C</a:t>
            </a:r>
            <a:r>
              <a:rPr sz="806" b="1" spc="-36">
                <a:solidFill>
                  <a:srgbClr val="FFFFFF"/>
                </a:solidFill>
                <a:latin typeface="HelveticaNeueLTPro-Blk"/>
                <a:cs typeface="HelveticaNeueLTPro-Blk"/>
              </a:rPr>
              <a:t>1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20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4">
                <a:solidFill>
                  <a:srgbClr val="FFFFFF"/>
                </a:solidFill>
                <a:latin typeface="HelveticaNeueLTPro-Blk"/>
                <a:cs typeface="HelveticaNeueLTPro-Blk"/>
              </a:rPr>
              <a:t>M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4</a:t>
            </a:r>
            <a:r>
              <a:rPr sz="806" b="1" spc="4">
                <a:solidFill>
                  <a:srgbClr val="FFFFFF"/>
                </a:solidFill>
                <a:latin typeface="HelveticaNeueLTPro-Blk"/>
                <a:cs typeface="HelveticaNeueLTPro-Blk"/>
              </a:rPr>
              <a:t>4</a:t>
            </a:r>
            <a:r>
              <a:rPr sz="806" b="1" spc="44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0">
                <a:solidFill>
                  <a:srgbClr val="FFFFFF"/>
                </a:solidFill>
                <a:latin typeface="HelveticaNeueLTPro-Blk"/>
                <a:cs typeface="HelveticaNeueLTPro-Blk"/>
              </a:rPr>
              <a:t>Y0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4">
                <a:solidFill>
                  <a:srgbClr val="FFFFFF"/>
                </a:solidFill>
                <a:latin typeface="HelveticaNeueLTPro-Blk"/>
                <a:cs typeface="HelveticaNeueLTPro-Blk"/>
              </a:rPr>
              <a:t>K</a:t>
            </a:r>
            <a:r>
              <a:rPr sz="806" b="1">
                <a:solidFill>
                  <a:srgbClr val="FFFFFF"/>
                </a:solidFill>
                <a:latin typeface="HelveticaNeueLTPro-Blk"/>
                <a:cs typeface="HelveticaNeueLTPro-Blk"/>
              </a:rPr>
              <a:t>0  </a:t>
            </a:r>
            <a:r>
              <a:rPr sz="806" b="1" spc="-20">
                <a:solidFill>
                  <a:srgbClr val="FFFFFF"/>
                </a:solidFill>
                <a:latin typeface="HelveticaNeueLTPro-Blk"/>
                <a:cs typeface="HelveticaNeueLTPro-Blk"/>
              </a:rPr>
              <a:t>R0/G121/B193</a:t>
            </a:r>
            <a:endParaRPr sz="806">
              <a:solidFill>
                <a:prstClr val="black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5" name="object 8">
            <a:extLst>
              <a:ext uri="{FF2B5EF4-FFF2-40B4-BE49-F238E27FC236}">
                <a16:creationId xmlns:a16="http://schemas.microsoft.com/office/drawing/2014/main" id="{831F543C-499B-744B-A87D-57D5B1E0767A}"/>
              </a:ext>
            </a:extLst>
          </p:cNvPr>
          <p:cNvSpPr/>
          <p:nvPr userDrawn="1"/>
        </p:nvSpPr>
        <p:spPr>
          <a:xfrm>
            <a:off x="8968399" y="3127447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5BCBF5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5BCBF5"/>
              </a:solidFill>
              <a:latin typeface="Calibri" panose="020F0502020204030204"/>
            </a:endParaRPr>
          </a:p>
        </p:txBody>
      </p:sp>
      <p:sp>
        <p:nvSpPr>
          <p:cNvPr id="6" name="object 9">
            <a:extLst>
              <a:ext uri="{FF2B5EF4-FFF2-40B4-BE49-F238E27FC236}">
                <a16:creationId xmlns:a16="http://schemas.microsoft.com/office/drawing/2014/main" id="{4DFA57B9-DE2B-6D44-A190-E8E6A11BF5C3}"/>
              </a:ext>
            </a:extLst>
          </p:cNvPr>
          <p:cNvSpPr txBox="1"/>
          <p:nvPr userDrawn="1"/>
        </p:nvSpPr>
        <p:spPr>
          <a:xfrm>
            <a:off x="9074278" y="3204031"/>
            <a:ext cx="885341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-4">
                <a:solidFill>
                  <a:srgbClr val="454546"/>
                </a:solidFill>
                <a:latin typeface="HelveticaNeueLTPro-Blk"/>
                <a:cs typeface="HelveticaNeueLTPro-Blk"/>
              </a:rPr>
              <a:t>297  C55/M0/Y0/K0  </a:t>
            </a:r>
            <a:r>
              <a:rPr sz="806" b="1" spc="12">
                <a:solidFill>
                  <a:srgbClr val="454546"/>
                </a:solidFill>
                <a:latin typeface="HelveticaNeueLTPro-Blk"/>
                <a:cs typeface="HelveticaNeueLTPro-Blk"/>
              </a:rPr>
              <a:t>R</a:t>
            </a:r>
            <a:r>
              <a:rPr sz="806" b="1" spc="-28">
                <a:solidFill>
                  <a:srgbClr val="454546"/>
                </a:solidFill>
                <a:latin typeface="HelveticaNeueLTPro-Blk"/>
                <a:cs typeface="HelveticaNeueLTPro-Blk"/>
              </a:rPr>
              <a:t>9</a:t>
            </a:r>
            <a:r>
              <a:rPr sz="806" b="1" spc="-40">
                <a:solidFill>
                  <a:srgbClr val="454546"/>
                </a:solidFill>
                <a:latin typeface="HelveticaNeueLTPro-Blk"/>
                <a:cs typeface="HelveticaNeueLTPro-Blk"/>
              </a:rPr>
              <a:t>1</a:t>
            </a:r>
            <a:r>
              <a:rPr sz="806" b="1" spc="-20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G2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4">
                <a:solidFill>
                  <a:srgbClr val="454546"/>
                </a:solidFill>
                <a:latin typeface="HelveticaNeueLTPro-Blk"/>
                <a:cs typeface="HelveticaNeueLTPro-Blk"/>
              </a:rPr>
              <a:t>3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B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2</a:t>
            </a:r>
            <a:r>
              <a:rPr sz="806" b="1" spc="16">
                <a:solidFill>
                  <a:srgbClr val="454546"/>
                </a:solidFill>
                <a:latin typeface="HelveticaNeueLTPro-Blk"/>
                <a:cs typeface="HelveticaNeueLTPro-Blk"/>
              </a:rPr>
              <a:t>4</a:t>
            </a: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5</a:t>
            </a:r>
            <a:endParaRPr sz="806">
              <a:solidFill>
                <a:srgbClr val="454546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7" name="object 10">
            <a:extLst>
              <a:ext uri="{FF2B5EF4-FFF2-40B4-BE49-F238E27FC236}">
                <a16:creationId xmlns:a16="http://schemas.microsoft.com/office/drawing/2014/main" id="{9401C43E-DFF6-454A-BDF9-568D026B2F28}"/>
              </a:ext>
            </a:extLst>
          </p:cNvPr>
          <p:cNvSpPr/>
          <p:nvPr userDrawn="1"/>
        </p:nvSpPr>
        <p:spPr>
          <a:xfrm>
            <a:off x="8968399" y="4022700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5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C2CD23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C2CD23"/>
              </a:solidFill>
              <a:latin typeface="Calibri" panose="020F0502020204030204"/>
            </a:endParaRPr>
          </a:p>
        </p:txBody>
      </p:sp>
      <p:sp>
        <p:nvSpPr>
          <p:cNvPr id="8" name="object 11">
            <a:extLst>
              <a:ext uri="{FF2B5EF4-FFF2-40B4-BE49-F238E27FC236}">
                <a16:creationId xmlns:a16="http://schemas.microsoft.com/office/drawing/2014/main" id="{275BEDB3-E27B-794E-82D5-BF3FF313762E}"/>
              </a:ext>
            </a:extLst>
          </p:cNvPr>
          <p:cNvSpPr txBox="1"/>
          <p:nvPr userDrawn="1"/>
        </p:nvSpPr>
        <p:spPr>
          <a:xfrm>
            <a:off x="9074278" y="4099284"/>
            <a:ext cx="954980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390  </a:t>
            </a: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C</a:t>
            </a:r>
            <a:r>
              <a:rPr sz="806" b="1" spc="12">
                <a:solidFill>
                  <a:srgbClr val="454546"/>
                </a:solidFill>
                <a:latin typeface="HelveticaNeueLTPro-Blk"/>
                <a:cs typeface="HelveticaNeueLTPro-Blk"/>
              </a:rPr>
              <a:t>2</a:t>
            </a:r>
            <a:r>
              <a:rPr sz="806" b="1" spc="20">
                <a:solidFill>
                  <a:srgbClr val="454546"/>
                </a:solidFill>
                <a:latin typeface="HelveticaNeueLTPro-Blk"/>
                <a:cs typeface="HelveticaNeueLTPro-Blk"/>
              </a:rPr>
              <a:t>2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12">
                <a:solidFill>
                  <a:srgbClr val="454546"/>
                </a:solidFill>
                <a:latin typeface="HelveticaNeueLTPro-Blk"/>
                <a:cs typeface="HelveticaNeueLTPro-Blk"/>
              </a:rPr>
              <a:t>M</a:t>
            </a:r>
            <a:r>
              <a:rPr sz="806" b="1" spc="-20">
                <a:solidFill>
                  <a:srgbClr val="454546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44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36">
                <a:solidFill>
                  <a:srgbClr val="454546"/>
                </a:solidFill>
                <a:latin typeface="HelveticaNeueLTPro-Blk"/>
                <a:cs typeface="HelveticaNeueLTPro-Blk"/>
              </a:rPr>
              <a:t>Y1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20">
                <a:solidFill>
                  <a:srgbClr val="454546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4">
                <a:solidFill>
                  <a:srgbClr val="454546"/>
                </a:solidFill>
                <a:latin typeface="HelveticaNeueLTPro-Blk"/>
                <a:cs typeface="HelveticaNeueLTPro-Blk"/>
              </a:rPr>
              <a:t>K</a:t>
            </a: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8  </a:t>
            </a:r>
            <a:r>
              <a:rPr sz="806" b="1" spc="-4">
                <a:solidFill>
                  <a:srgbClr val="454546"/>
                </a:solidFill>
                <a:latin typeface="HelveticaNeueLTPro-Blk"/>
                <a:cs typeface="HelveticaNeueLTPro-Blk"/>
              </a:rPr>
              <a:t>R194/G205/B35</a:t>
            </a:r>
            <a:endParaRPr sz="806">
              <a:solidFill>
                <a:srgbClr val="454546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9" name="object 12">
            <a:extLst>
              <a:ext uri="{FF2B5EF4-FFF2-40B4-BE49-F238E27FC236}">
                <a16:creationId xmlns:a16="http://schemas.microsoft.com/office/drawing/2014/main" id="{55755B21-7CF9-3A4D-BCF8-CD464741CC86}"/>
              </a:ext>
            </a:extLst>
          </p:cNvPr>
          <p:cNvSpPr/>
          <p:nvPr userDrawn="1"/>
        </p:nvSpPr>
        <p:spPr>
          <a:xfrm>
            <a:off x="8968399" y="4917682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5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6A2C91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6A2C91"/>
              </a:solidFill>
              <a:latin typeface="Calibri" panose="020F0502020204030204"/>
            </a:endParaRPr>
          </a:p>
        </p:txBody>
      </p:sp>
      <p:sp>
        <p:nvSpPr>
          <p:cNvPr id="10" name="object 13">
            <a:extLst>
              <a:ext uri="{FF2B5EF4-FFF2-40B4-BE49-F238E27FC236}">
                <a16:creationId xmlns:a16="http://schemas.microsoft.com/office/drawing/2014/main" id="{DF4D1B1C-4C72-3A45-AAF0-F0752AD88B2D}"/>
              </a:ext>
            </a:extLst>
          </p:cNvPr>
          <p:cNvSpPr txBox="1"/>
          <p:nvPr userDrawn="1"/>
        </p:nvSpPr>
        <p:spPr>
          <a:xfrm>
            <a:off x="9074277" y="4994266"/>
            <a:ext cx="941155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FFFFFF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-4">
                <a:solidFill>
                  <a:srgbClr val="FFFFFF"/>
                </a:solidFill>
                <a:latin typeface="HelveticaNeueLTPro-Blk"/>
                <a:cs typeface="HelveticaNeueLTPro-Blk"/>
              </a:rPr>
              <a:t>527  </a:t>
            </a:r>
            <a:r>
              <a:rPr sz="806" b="1" spc="-12">
                <a:solidFill>
                  <a:srgbClr val="FFFFFF"/>
                </a:solidFill>
                <a:latin typeface="HelveticaNeueLTPro-Blk"/>
                <a:cs typeface="HelveticaNeueLTPro-Blk"/>
              </a:rPr>
              <a:t>C</a:t>
            </a:r>
            <a:r>
              <a:rPr sz="806" b="1" spc="-16">
                <a:solidFill>
                  <a:srgbClr val="FFFFFF"/>
                </a:solidFill>
                <a:latin typeface="HelveticaNeueLTPro-Blk"/>
                <a:cs typeface="HelveticaNeueLTPro-Blk"/>
              </a:rPr>
              <a:t>7</a:t>
            </a:r>
            <a:r>
              <a:rPr sz="806" b="1" spc="-4">
                <a:solidFill>
                  <a:srgbClr val="FFFFFF"/>
                </a:solidFill>
                <a:latin typeface="HelveticaNeueLTPro-Blk"/>
                <a:cs typeface="HelveticaNeueLTPro-Blk"/>
              </a:rPr>
              <a:t>3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32">
                <a:solidFill>
                  <a:srgbClr val="FFFFFF"/>
                </a:solidFill>
                <a:latin typeface="HelveticaNeueLTPro-Blk"/>
                <a:cs typeface="HelveticaNeueLTPro-Blk"/>
              </a:rPr>
              <a:t>M</a:t>
            </a:r>
            <a:r>
              <a:rPr sz="806" b="1" spc="-36">
                <a:solidFill>
                  <a:srgbClr val="FFFFFF"/>
                </a:solidFill>
                <a:latin typeface="HelveticaNeueLTPro-Blk"/>
                <a:cs typeface="HelveticaNeueLTPro-Blk"/>
              </a:rPr>
              <a:t>1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20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44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0">
                <a:solidFill>
                  <a:srgbClr val="FFFFFF"/>
                </a:solidFill>
                <a:latin typeface="HelveticaNeueLTPro-Blk"/>
                <a:cs typeface="HelveticaNeueLTPro-Blk"/>
              </a:rPr>
              <a:t>Y0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4">
                <a:solidFill>
                  <a:srgbClr val="FFFFFF"/>
                </a:solidFill>
                <a:latin typeface="HelveticaNeueLTPro-Blk"/>
                <a:cs typeface="HelveticaNeueLTPro-Blk"/>
              </a:rPr>
              <a:t>K</a:t>
            </a:r>
            <a:r>
              <a:rPr sz="806" b="1">
                <a:solidFill>
                  <a:srgbClr val="FFFFFF"/>
                </a:solidFill>
                <a:latin typeface="HelveticaNeueLTPro-Blk"/>
                <a:cs typeface="HelveticaNeueLTPro-Blk"/>
              </a:rPr>
              <a:t>0  </a:t>
            </a:r>
            <a:r>
              <a:rPr sz="806" b="1" spc="-12">
                <a:solidFill>
                  <a:srgbClr val="FFFFFF"/>
                </a:solidFill>
                <a:latin typeface="HelveticaNeueLTPro-Blk"/>
                <a:cs typeface="HelveticaNeueLTPro-Blk"/>
              </a:rPr>
              <a:t>R106/G44/B145</a:t>
            </a:r>
            <a:endParaRPr sz="806">
              <a:solidFill>
                <a:prstClr val="black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11" name="object 14">
            <a:extLst>
              <a:ext uri="{FF2B5EF4-FFF2-40B4-BE49-F238E27FC236}">
                <a16:creationId xmlns:a16="http://schemas.microsoft.com/office/drawing/2014/main" id="{066B0DD8-7104-6F47-81C6-F16C668E5FB2}"/>
              </a:ext>
            </a:extLst>
          </p:cNvPr>
          <p:cNvSpPr/>
          <p:nvPr userDrawn="1"/>
        </p:nvSpPr>
        <p:spPr>
          <a:xfrm>
            <a:off x="6163393" y="3127342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5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454546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454546"/>
              </a:solidFill>
              <a:latin typeface="Calibri" panose="020F0502020204030204"/>
            </a:endParaRPr>
          </a:p>
        </p:txBody>
      </p:sp>
      <p:sp>
        <p:nvSpPr>
          <p:cNvPr id="12" name="object 15">
            <a:extLst>
              <a:ext uri="{FF2B5EF4-FFF2-40B4-BE49-F238E27FC236}">
                <a16:creationId xmlns:a16="http://schemas.microsoft.com/office/drawing/2014/main" id="{2CB91BC2-4E5C-104F-89D0-8746DC661FD6}"/>
              </a:ext>
            </a:extLst>
          </p:cNvPr>
          <p:cNvSpPr txBox="1"/>
          <p:nvPr userDrawn="1"/>
        </p:nvSpPr>
        <p:spPr>
          <a:xfrm>
            <a:off x="6269271" y="3203926"/>
            <a:ext cx="1025132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FFFFFF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4">
                <a:solidFill>
                  <a:srgbClr val="FFFFFF"/>
                </a:solidFill>
                <a:latin typeface="HelveticaNeueLTPro-Blk"/>
                <a:cs typeface="HelveticaNeueLTPro-Blk"/>
              </a:rPr>
              <a:t>425  </a:t>
            </a:r>
            <a:r>
              <a:rPr sz="806" b="1" spc="-4">
                <a:solidFill>
                  <a:srgbClr val="FFFFFF"/>
                </a:solidFill>
                <a:latin typeface="HelveticaNeueLTPro-Blk"/>
                <a:cs typeface="HelveticaNeueLTPro-Blk"/>
              </a:rPr>
              <a:t>C67/M60/Y58/K43  </a:t>
            </a:r>
            <a:r>
              <a:rPr sz="806" b="1" spc="-8">
                <a:solidFill>
                  <a:srgbClr val="FFFFFF"/>
                </a:solidFill>
                <a:latin typeface="HelveticaNeueLTPro-Blk"/>
                <a:cs typeface="HelveticaNeueLTPro-Blk"/>
              </a:rPr>
              <a:t>R69/G69/B70</a:t>
            </a:r>
            <a:endParaRPr sz="806">
              <a:solidFill>
                <a:prstClr val="black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13" name="object 16">
            <a:extLst>
              <a:ext uri="{FF2B5EF4-FFF2-40B4-BE49-F238E27FC236}">
                <a16:creationId xmlns:a16="http://schemas.microsoft.com/office/drawing/2014/main" id="{3389566B-8668-B543-B8C2-A6C3E321DB7F}"/>
              </a:ext>
            </a:extLst>
          </p:cNvPr>
          <p:cNvSpPr/>
          <p:nvPr userDrawn="1"/>
        </p:nvSpPr>
        <p:spPr>
          <a:xfrm>
            <a:off x="6159910" y="4022700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FFBF22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" name="object 17">
            <a:extLst>
              <a:ext uri="{FF2B5EF4-FFF2-40B4-BE49-F238E27FC236}">
                <a16:creationId xmlns:a16="http://schemas.microsoft.com/office/drawing/2014/main" id="{67D5F6A2-CDE4-6D4F-870A-4298B994B815}"/>
              </a:ext>
            </a:extLst>
          </p:cNvPr>
          <p:cNvSpPr txBox="1"/>
          <p:nvPr userDrawn="1"/>
        </p:nvSpPr>
        <p:spPr>
          <a:xfrm>
            <a:off x="6265790" y="4099284"/>
            <a:ext cx="889437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-12">
                <a:solidFill>
                  <a:srgbClr val="454546"/>
                </a:solidFill>
                <a:latin typeface="HelveticaNeueLTPro-Blk"/>
                <a:cs typeface="HelveticaNeueLTPro-Blk"/>
              </a:rPr>
              <a:t>7408  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C</a:t>
            </a:r>
            <a:r>
              <a:rPr sz="806" b="1" spc="-20">
                <a:solidFill>
                  <a:srgbClr val="454546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12">
                <a:solidFill>
                  <a:srgbClr val="454546"/>
                </a:solidFill>
                <a:latin typeface="HelveticaNeueLTPro-Blk"/>
                <a:cs typeface="HelveticaNeueLTPro-Blk"/>
              </a:rPr>
              <a:t>M2</a:t>
            </a:r>
            <a:r>
              <a:rPr sz="806" b="1" spc="-12">
                <a:solidFill>
                  <a:srgbClr val="454546"/>
                </a:solidFill>
                <a:latin typeface="HelveticaNeueLTPro-Blk"/>
                <a:cs typeface="HelveticaNeueLTPro-Blk"/>
              </a:rPr>
              <a:t>5</a:t>
            </a:r>
            <a:r>
              <a:rPr sz="806" b="1" spc="44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12">
                <a:solidFill>
                  <a:srgbClr val="454546"/>
                </a:solidFill>
                <a:latin typeface="HelveticaNeueLTPro-Blk"/>
                <a:cs typeface="HelveticaNeueLTPro-Blk"/>
              </a:rPr>
              <a:t>Y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9</a:t>
            </a:r>
            <a:r>
              <a:rPr sz="806" b="1" spc="-12">
                <a:solidFill>
                  <a:srgbClr val="454546"/>
                </a:solidFill>
                <a:latin typeface="HelveticaNeueLTPro-Blk"/>
                <a:cs typeface="HelveticaNeueLTPro-Blk"/>
              </a:rPr>
              <a:t>5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4">
                <a:solidFill>
                  <a:srgbClr val="454546"/>
                </a:solidFill>
                <a:latin typeface="HelveticaNeueLTPro-Blk"/>
                <a:cs typeface="HelveticaNeueLTPro-Blk"/>
              </a:rPr>
              <a:t>K</a:t>
            </a: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0  </a:t>
            </a:r>
            <a:r>
              <a:rPr sz="806" b="1" spc="-12">
                <a:solidFill>
                  <a:srgbClr val="454546"/>
                </a:solidFill>
                <a:latin typeface="HelveticaNeueLTPro-Blk"/>
                <a:cs typeface="HelveticaNeueLTPro-Blk"/>
              </a:rPr>
              <a:t>R255/G191/B34</a:t>
            </a:r>
            <a:endParaRPr sz="806">
              <a:solidFill>
                <a:srgbClr val="454546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15" name="object 18">
            <a:extLst>
              <a:ext uri="{FF2B5EF4-FFF2-40B4-BE49-F238E27FC236}">
                <a16:creationId xmlns:a16="http://schemas.microsoft.com/office/drawing/2014/main" id="{94062D12-7027-7540-B2D0-91D1F654F299}"/>
              </a:ext>
            </a:extLst>
          </p:cNvPr>
          <p:cNvSpPr/>
          <p:nvPr userDrawn="1"/>
        </p:nvSpPr>
        <p:spPr>
          <a:xfrm>
            <a:off x="8968399" y="2232360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F26522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F26522"/>
              </a:solidFill>
              <a:latin typeface="Calibri" panose="020F0502020204030204"/>
            </a:endParaRPr>
          </a:p>
        </p:txBody>
      </p:sp>
      <p:sp>
        <p:nvSpPr>
          <p:cNvPr id="16" name="object 19">
            <a:extLst>
              <a:ext uri="{FF2B5EF4-FFF2-40B4-BE49-F238E27FC236}">
                <a16:creationId xmlns:a16="http://schemas.microsoft.com/office/drawing/2014/main" id="{7E4B378D-CF56-5E41-9003-17C347983F94}"/>
              </a:ext>
            </a:extLst>
          </p:cNvPr>
          <p:cNvSpPr txBox="1"/>
          <p:nvPr userDrawn="1"/>
        </p:nvSpPr>
        <p:spPr>
          <a:xfrm>
            <a:off x="9074277" y="2282968"/>
            <a:ext cx="1603883" cy="730603"/>
          </a:xfrm>
          <a:prstGeom prst="rect">
            <a:avLst/>
          </a:prstGeom>
        </p:spPr>
        <p:txBody>
          <a:bodyPr vert="horz" wrap="square" lIns="0" tIns="10241" rIns="0" bIns="0" rtlCol="0">
            <a:spAutoFit/>
          </a:bodyPr>
          <a:lstStyle/>
          <a:p>
            <a:pPr marL="10241" defTabSz="368686">
              <a:lnSpc>
                <a:spcPts val="927"/>
              </a:lnSpc>
              <a:spcBef>
                <a:spcPts val="81"/>
              </a:spcBef>
            </a:pPr>
            <a:r>
              <a:rPr sz="806" b="1">
                <a:solidFill>
                  <a:schemeClr val="bg1"/>
                </a:solidFill>
                <a:latin typeface="HelveticaNeueLTPro-Blk"/>
                <a:cs typeface="HelveticaNeueLTPro-Blk"/>
              </a:rPr>
              <a:t>PANTONE</a:t>
            </a:r>
            <a:r>
              <a:rPr sz="806" b="1" spc="-8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-16">
                <a:solidFill>
                  <a:schemeClr val="bg1"/>
                </a:solidFill>
                <a:latin typeface="HelveticaNeueLTPro-Blk"/>
                <a:cs typeface="HelveticaNeueLTPro-Blk"/>
              </a:rPr>
              <a:t>166</a:t>
            </a:r>
            <a:endParaRPr sz="806">
              <a:solidFill>
                <a:schemeClr val="bg1"/>
              </a:solidFill>
              <a:latin typeface="HelveticaNeueLTPro-Blk"/>
              <a:cs typeface="HelveticaNeueLTPro-Blk"/>
            </a:endParaRPr>
          </a:p>
          <a:p>
            <a:pPr marL="10241" marR="4097" defTabSz="368686">
              <a:lnSpc>
                <a:spcPts val="887"/>
              </a:lnSpc>
              <a:spcBef>
                <a:spcPts val="56"/>
              </a:spcBef>
            </a:pP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C:0 </a:t>
            </a:r>
            <a:r>
              <a:rPr sz="806" b="1" spc="-8">
                <a:solidFill>
                  <a:schemeClr val="bg1"/>
                </a:solidFill>
                <a:latin typeface="HelveticaNeueLTPro-Blk"/>
                <a:cs typeface="HelveticaNeueLTPro-Blk"/>
              </a:rPr>
              <a:t>M:75 </a:t>
            </a:r>
            <a:r>
              <a:rPr sz="806" b="1" spc="-20">
                <a:solidFill>
                  <a:schemeClr val="bg1"/>
                </a:solidFill>
                <a:latin typeface="HelveticaNeueLTPro-Blk"/>
                <a:cs typeface="HelveticaNeueLTPro-Blk"/>
              </a:rPr>
              <a:t>Y:100</a:t>
            </a:r>
            <a:r>
              <a:rPr sz="806" b="1" spc="-48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K:0  </a:t>
            </a:r>
            <a:br>
              <a:rPr lang="en-GB"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</a:b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R:242 </a:t>
            </a:r>
            <a:r>
              <a:rPr sz="806" b="1" spc="-20">
                <a:solidFill>
                  <a:schemeClr val="bg1"/>
                </a:solidFill>
                <a:latin typeface="HelveticaNeueLTPro-Blk"/>
                <a:cs typeface="HelveticaNeueLTPro-Blk"/>
              </a:rPr>
              <a:t>G:101</a:t>
            </a:r>
            <a:r>
              <a:rPr sz="806" b="1" spc="-28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B:34</a:t>
            </a:r>
            <a:endParaRPr lang="en-GB" sz="806" b="1" spc="4">
              <a:solidFill>
                <a:schemeClr val="bg1"/>
              </a:solidFill>
              <a:latin typeface="HelveticaNeueLTPro-Blk"/>
              <a:cs typeface="HelveticaNeueLTPro-Blk"/>
            </a:endParaRPr>
          </a:p>
          <a:p>
            <a:pPr marL="10241" marR="4097" defTabSz="368686">
              <a:lnSpc>
                <a:spcPts val="887"/>
              </a:lnSpc>
              <a:spcBef>
                <a:spcPts val="56"/>
              </a:spcBef>
            </a:pPr>
            <a:r>
              <a:rPr lang="en-GB" sz="700" b="0" i="0" spc="4">
                <a:solidFill>
                  <a:schemeClr val="bg1"/>
                </a:solidFill>
                <a:latin typeface="HelveticaNeueLT Pro 65 Md" panose="020B0604020202020204" pitchFamily="34" charset="77"/>
                <a:cs typeface="HelveticaNeueLTPro-Blk"/>
              </a:rPr>
              <a:t>Please note that the white and </a:t>
            </a:r>
            <a:br>
              <a:rPr lang="en-GB" sz="700" b="0" i="0" spc="4">
                <a:solidFill>
                  <a:schemeClr val="bg1"/>
                </a:solidFill>
                <a:latin typeface="HelveticaNeueLT Pro 65 Md" panose="020B0604020202020204" pitchFamily="34" charset="77"/>
                <a:cs typeface="HelveticaNeueLTPro-Blk"/>
              </a:rPr>
            </a:br>
            <a:r>
              <a:rPr lang="en-GB" sz="700" b="0" i="0" spc="4">
                <a:solidFill>
                  <a:schemeClr val="bg1"/>
                </a:solidFill>
                <a:latin typeface="HelveticaNeueLT Pro 65 Md" panose="020B0604020202020204" pitchFamily="34" charset="77"/>
                <a:cs typeface="HelveticaNeueLTPro-Blk"/>
              </a:rPr>
              <a:t>grey copy is not to be used </a:t>
            </a:r>
            <a:br>
              <a:rPr lang="en-GB" sz="700" b="0" i="0" spc="4">
                <a:solidFill>
                  <a:schemeClr val="bg1"/>
                </a:solidFill>
                <a:latin typeface="HelveticaNeueLT Pro 65 Md" panose="020B0604020202020204" pitchFamily="34" charset="77"/>
                <a:cs typeface="HelveticaNeueLTPro-Blk"/>
              </a:rPr>
            </a:br>
            <a:r>
              <a:rPr lang="en-GB" sz="700" b="0" i="0" spc="4">
                <a:solidFill>
                  <a:schemeClr val="bg1"/>
                </a:solidFill>
                <a:latin typeface="HelveticaNeueLT Pro 65 Md" panose="020B0604020202020204" pitchFamily="34" charset="77"/>
                <a:cs typeface="HelveticaNeueLTPro-Blk"/>
              </a:rPr>
              <a:t>for normal text elements.</a:t>
            </a:r>
            <a:endParaRPr sz="700" b="0" i="0">
              <a:solidFill>
                <a:schemeClr val="bg1"/>
              </a:solidFill>
              <a:latin typeface="HelveticaNeueLT Pro 65 Md" panose="020B0604020202020204" pitchFamily="34" charset="77"/>
              <a:cs typeface="HelveticaNeueLTPro-Blk"/>
            </a:endParaRPr>
          </a:p>
        </p:txBody>
      </p:sp>
      <p:sp>
        <p:nvSpPr>
          <p:cNvPr id="17" name="object 20">
            <a:extLst>
              <a:ext uri="{FF2B5EF4-FFF2-40B4-BE49-F238E27FC236}">
                <a16:creationId xmlns:a16="http://schemas.microsoft.com/office/drawing/2014/main" id="{A84E9A33-66B1-8D43-AAFE-E75634F30D0B}"/>
              </a:ext>
            </a:extLst>
          </p:cNvPr>
          <p:cNvSpPr/>
          <p:nvPr userDrawn="1"/>
        </p:nvSpPr>
        <p:spPr>
          <a:xfrm>
            <a:off x="6155710" y="4917682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FFBF22"/>
              </a:solidFill>
              <a:latin typeface="Calibri" panose="020F0502020204030204"/>
            </a:endParaRPr>
          </a:p>
        </p:txBody>
      </p:sp>
      <p:sp>
        <p:nvSpPr>
          <p:cNvPr id="18" name="object 21">
            <a:extLst>
              <a:ext uri="{FF2B5EF4-FFF2-40B4-BE49-F238E27FC236}">
                <a16:creationId xmlns:a16="http://schemas.microsoft.com/office/drawing/2014/main" id="{2EDC15B3-02D3-E144-849D-495D1E925D32}"/>
              </a:ext>
            </a:extLst>
          </p:cNvPr>
          <p:cNvSpPr txBox="1"/>
          <p:nvPr userDrawn="1"/>
        </p:nvSpPr>
        <p:spPr>
          <a:xfrm>
            <a:off x="6261588" y="4994266"/>
            <a:ext cx="991848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-12">
                <a:solidFill>
                  <a:srgbClr val="454546"/>
                </a:solidFill>
                <a:latin typeface="HelveticaNeueLTPro-Blk"/>
                <a:cs typeface="HelveticaNeueLTPro-Blk"/>
              </a:rPr>
              <a:t>108  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C:0 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M:0 </a:t>
            </a:r>
            <a:r>
              <a:rPr sz="806" b="1" spc="-20">
                <a:solidFill>
                  <a:srgbClr val="454546"/>
                </a:solidFill>
                <a:latin typeface="HelveticaNeueLTPro-Blk"/>
                <a:cs typeface="HelveticaNeueLTPro-Blk"/>
              </a:rPr>
              <a:t>Y:100</a:t>
            </a:r>
            <a:r>
              <a:rPr sz="806" b="1" spc="-69">
                <a:solidFill>
                  <a:srgbClr val="454546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K:0  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R:255 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G:230</a:t>
            </a:r>
            <a:r>
              <a:rPr sz="806" b="1" spc="-40">
                <a:solidFill>
                  <a:srgbClr val="454546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B:0</a:t>
            </a:r>
            <a:endParaRPr sz="806">
              <a:solidFill>
                <a:srgbClr val="454546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19" name="object 2">
            <a:extLst>
              <a:ext uri="{FF2B5EF4-FFF2-40B4-BE49-F238E27FC236}">
                <a16:creationId xmlns:a16="http://schemas.microsoft.com/office/drawing/2014/main" id="{D65B0A28-BEED-464F-B891-E16761BDB641}"/>
              </a:ext>
            </a:extLst>
          </p:cNvPr>
          <p:cNvSpPr txBox="1"/>
          <p:nvPr userDrawn="1"/>
        </p:nvSpPr>
        <p:spPr>
          <a:xfrm>
            <a:off x="6159910" y="285729"/>
            <a:ext cx="5443296" cy="1513253"/>
          </a:xfrm>
          <a:prstGeom prst="rect">
            <a:avLst/>
          </a:prstGeom>
        </p:spPr>
        <p:txBody>
          <a:bodyPr vert="horz" wrap="square" lIns="0" tIns="10241" rIns="0" bIns="0" rtlCol="0">
            <a:spAutoFit/>
          </a:bodyPr>
          <a:lstStyle/>
          <a:p>
            <a:pPr marL="10241" defTabSz="737372">
              <a:spcBef>
                <a:spcPts val="81"/>
              </a:spcBef>
            </a:pPr>
            <a:r>
              <a:rPr sz="968" b="1">
                <a:solidFill>
                  <a:srgbClr val="D43900"/>
                </a:solidFill>
                <a:latin typeface="HelveticaNeueLTPro-Hv"/>
                <a:cs typeface="HelveticaNeueLTPro-Hv"/>
              </a:rPr>
              <a:t>Primary</a:t>
            </a:r>
            <a:endParaRPr sz="968">
              <a:solidFill>
                <a:srgbClr val="D43900"/>
              </a:solidFill>
              <a:latin typeface="HelveticaNeueLTPro-Hv"/>
              <a:cs typeface="HelveticaNeueLTPro-Hv"/>
            </a:endParaRPr>
          </a:p>
          <a:p>
            <a:pPr marL="10241" marR="4097" defTabSz="737372">
              <a:lnSpc>
                <a:spcPct val="125000"/>
              </a:lnSpc>
              <a:spcAft>
                <a:spcPts val="484"/>
              </a:spcAft>
            </a:pPr>
            <a:r>
              <a:rPr sz="806" b="0" i="0" spc="-4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This </a:t>
            </a:r>
            <a:r>
              <a:rPr sz="806" b="0" i="0" spc="-8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palette </a:t>
            </a:r>
            <a:r>
              <a:rPr sz="806" b="0" i="0" spc="-4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consists </a:t>
            </a:r>
            <a:r>
              <a:rPr sz="806" b="0" i="0" spc="-8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of </a:t>
            </a:r>
            <a:r>
              <a:rPr sz="806" b="0" i="0" spc="-12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yellows </a:t>
            </a:r>
            <a:r>
              <a:rPr sz="806" b="0" i="0" spc="-4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and oranges, which </a:t>
            </a:r>
            <a:r>
              <a:rPr sz="806" b="0" i="0" spc="-12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radiate </a:t>
            </a:r>
            <a:r>
              <a:rPr sz="806" b="0" i="0" spc="-8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ambition, </a:t>
            </a:r>
            <a:r>
              <a:rPr sz="806" b="0" i="0" spc="-12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energy, </a:t>
            </a:r>
            <a:r>
              <a:rPr sz="806" b="0" i="0" spc="-8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warmth, </a:t>
            </a:r>
            <a:r>
              <a:rPr sz="806" b="0" i="0" spc="-4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passion and </a:t>
            </a:r>
            <a:r>
              <a:rPr sz="806" b="0" i="0" spc="-12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originality. </a:t>
            </a:r>
            <a:br>
              <a:rPr lang="en-GB" sz="806" b="0" i="0" spc="-12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</a:br>
            <a:r>
              <a:rPr sz="806" b="0" i="0" spc="-32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You </a:t>
            </a:r>
            <a:r>
              <a:rPr sz="806" b="0" i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can </a:t>
            </a:r>
            <a:r>
              <a:rPr sz="806" b="0" i="0" spc="-4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use </a:t>
            </a:r>
            <a:r>
              <a:rPr sz="806" b="0" i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a </a:t>
            </a:r>
            <a:r>
              <a:rPr sz="806" b="0" i="0" spc="-8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gradient of </a:t>
            </a:r>
            <a:r>
              <a:rPr sz="806" b="0" i="0" spc="-4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these colours </a:t>
            </a:r>
            <a:r>
              <a:rPr sz="806" b="0" i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as a</a:t>
            </a:r>
            <a:r>
              <a:rPr sz="806" b="0" i="0" spc="2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 </a:t>
            </a:r>
            <a:r>
              <a:rPr sz="806" b="0" i="0" spc="-8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background.</a:t>
            </a:r>
            <a:endParaRPr lang="en-GB" sz="806" b="0" i="0" spc="-8">
              <a:solidFill>
                <a:srgbClr val="454546"/>
              </a:solidFill>
              <a:latin typeface="HelveticaNeueLT Pro 55 Roman" panose="020B0604020202020204" pitchFamily="34" charset="77"/>
              <a:cs typeface="HelveticaNeueLTPro-Roman"/>
            </a:endParaRPr>
          </a:p>
          <a:p>
            <a:pPr marL="10241" defTabSz="737372"/>
            <a:r>
              <a:rPr lang="en-GB" sz="968" b="1">
                <a:solidFill>
                  <a:srgbClr val="D43900"/>
                </a:solidFill>
                <a:latin typeface="HelveticaNeueLTPro-Hv"/>
                <a:cs typeface="HelveticaNeueLTPro-Hv"/>
              </a:rPr>
              <a:t>Complementary</a:t>
            </a:r>
            <a:endParaRPr lang="en-GB" sz="968">
              <a:solidFill>
                <a:srgbClr val="D43900"/>
              </a:solidFill>
              <a:latin typeface="HelveticaNeueLTPro-Hv"/>
              <a:cs typeface="HelveticaNeueLTPro-Hv"/>
            </a:endParaRPr>
          </a:p>
          <a:p>
            <a:pPr marL="10241" marR="4097" defTabSz="737372">
              <a:lnSpc>
                <a:spcPct val="125000"/>
              </a:lnSpc>
              <a:spcAft>
                <a:spcPts val="484"/>
              </a:spcAft>
            </a:pP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Consisting of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a secondary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and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tertiary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palette.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This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palette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is  designed </a:t>
            </a:r>
            <a:r>
              <a:rPr lang="en-GB" sz="806" spc="-12">
                <a:solidFill>
                  <a:srgbClr val="454546"/>
                </a:solidFill>
                <a:latin typeface="HelveticaNeueLTPro-Roman"/>
                <a:cs typeface="HelveticaNeueLTPro-Roman"/>
              </a:rPr>
              <a:t>to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support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the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primary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colours. Ideal if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communication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needs further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stand out.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These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colours are also designed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with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charts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and colour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coordinating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in</a:t>
            </a:r>
            <a:r>
              <a:rPr lang="en-GB" sz="806" spc="8">
                <a:solidFill>
                  <a:srgbClr val="454546"/>
                </a:solidFill>
                <a:latin typeface="HelveticaNeueLTPro-Roman"/>
                <a:cs typeface="HelveticaNeueLTPro-Roman"/>
              </a:rPr>
              <a:t>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mind.</a:t>
            </a:r>
          </a:p>
          <a:p>
            <a:pPr marL="10241" defTabSz="737372">
              <a:spcBef>
                <a:spcPts val="81"/>
              </a:spcBef>
            </a:pPr>
            <a:r>
              <a:rPr lang="en-GB" sz="968" b="1" spc="-4">
                <a:solidFill>
                  <a:srgbClr val="D43900"/>
                </a:solidFill>
                <a:latin typeface="HelveticaNeueLTPro-Hv"/>
                <a:cs typeface="HelveticaNeueLTPro-Hv"/>
              </a:rPr>
              <a:t>Note</a:t>
            </a:r>
            <a:endParaRPr lang="en-GB" sz="968">
              <a:solidFill>
                <a:srgbClr val="D43900"/>
              </a:solidFill>
              <a:latin typeface="HelveticaNeueLTPro-Hv"/>
              <a:cs typeface="HelveticaNeueLTPro-Hv"/>
            </a:endParaRPr>
          </a:p>
          <a:p>
            <a:pPr marL="10241" marR="4097" defTabSz="737372">
              <a:lnSpc>
                <a:spcPct val="125000"/>
              </a:lnSpc>
            </a:pP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When using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the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colour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palette, refer </a:t>
            </a:r>
            <a:r>
              <a:rPr lang="en-GB" sz="806" spc="-12">
                <a:solidFill>
                  <a:srgbClr val="454546"/>
                </a:solidFill>
                <a:latin typeface="HelveticaNeueLTPro-Roman"/>
                <a:cs typeface="HelveticaNeueLTPro-Roman"/>
              </a:rPr>
              <a:t>to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the templates provided 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and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be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mindful of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using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too many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colours on one </a:t>
            </a:r>
            <a:b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</a:b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piece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of communication. </a:t>
            </a:r>
            <a:r>
              <a:rPr lang="en-GB" sz="806" spc="-12">
                <a:solidFill>
                  <a:srgbClr val="454546"/>
                </a:solidFill>
                <a:latin typeface="HelveticaNeueLTPro-Roman"/>
                <a:cs typeface="HelveticaNeueLTPro-Roman"/>
              </a:rPr>
              <a:t>Make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sure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the copy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and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imagery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are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legible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and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that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colours are used</a:t>
            </a:r>
            <a:r>
              <a:rPr lang="en-GB" sz="806" spc="16">
                <a:solidFill>
                  <a:srgbClr val="454546"/>
                </a:solidFill>
                <a:latin typeface="HelveticaNeueLTPro-Roman"/>
                <a:cs typeface="HelveticaNeueLTPro-Roman"/>
              </a:rPr>
              <a:t> </a:t>
            </a:r>
            <a:r>
              <a:rPr lang="en-GB" sz="806" spc="-12">
                <a:solidFill>
                  <a:srgbClr val="454546"/>
                </a:solidFill>
                <a:latin typeface="HelveticaNeueLTPro-Roman"/>
                <a:cs typeface="HelveticaNeueLTPro-Roman"/>
              </a:rPr>
              <a:t>sparingly.</a:t>
            </a:r>
            <a:endParaRPr lang="en-GB" sz="806">
              <a:solidFill>
                <a:srgbClr val="454546"/>
              </a:solidFill>
              <a:latin typeface="HelveticaNeueLTPro-Roman"/>
              <a:cs typeface="HelveticaNeueLTPro-Roman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A785225-9A48-D846-BA65-07C0DF0D6E51}"/>
              </a:ext>
            </a:extLst>
          </p:cNvPr>
          <p:cNvSpPr/>
          <p:nvPr userDrawn="1"/>
        </p:nvSpPr>
        <p:spPr>
          <a:xfrm>
            <a:off x="6096000" y="1918694"/>
            <a:ext cx="595676" cy="2163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241" defTabSz="737372">
              <a:spcBef>
                <a:spcPts val="81"/>
              </a:spcBef>
            </a:pPr>
            <a:r>
              <a:rPr lang="en-GB" sz="806" b="1" i="0">
                <a:solidFill>
                  <a:srgbClr val="D43900"/>
                </a:solidFill>
                <a:latin typeface="HelveticaNeueLT Pro 55 Roman" panose="020B0604020202020204" pitchFamily="34" charset="77"/>
                <a:cs typeface="HelveticaNeueLTPro-Hv"/>
              </a:rPr>
              <a:t>Primary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0EBBE67-735C-BC45-9397-22C2FACEDCE8}"/>
              </a:ext>
            </a:extLst>
          </p:cNvPr>
          <p:cNvSpPr/>
          <p:nvPr userDrawn="1"/>
        </p:nvSpPr>
        <p:spPr>
          <a:xfrm>
            <a:off x="8885405" y="1912954"/>
            <a:ext cx="1015663" cy="2163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241" defTabSz="737372">
              <a:spcBef>
                <a:spcPts val="81"/>
              </a:spcBef>
            </a:pPr>
            <a:r>
              <a:rPr lang="en-GB" sz="806" b="1" i="0">
                <a:solidFill>
                  <a:srgbClr val="D43900"/>
                </a:solidFill>
                <a:latin typeface="HelveticaNeueLT Pro 55 Roman" panose="020B0604020202020204" pitchFamily="34" charset="77"/>
                <a:cs typeface="HelveticaNeueLTPro-Hv"/>
              </a:rPr>
              <a:t>Complementary</a:t>
            </a:r>
          </a:p>
        </p:txBody>
      </p:sp>
      <p:sp>
        <p:nvSpPr>
          <p:cNvPr id="23" name="Title 2">
            <a:extLst>
              <a:ext uri="{FF2B5EF4-FFF2-40B4-BE49-F238E27FC236}">
                <a16:creationId xmlns:a16="http://schemas.microsoft.com/office/drawing/2014/main" id="{705249DA-C75A-454C-80D2-291C9ADA6187}"/>
              </a:ext>
            </a:extLst>
          </p:cNvPr>
          <p:cNvSpPr txBox="1">
            <a:spLocks/>
          </p:cNvSpPr>
          <p:nvPr userDrawn="1"/>
        </p:nvSpPr>
        <p:spPr>
          <a:xfrm>
            <a:off x="552149" y="1158465"/>
            <a:ext cx="3961895" cy="824764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FFBF22"/>
                </a:solidFill>
                <a:latin typeface="HelveticaNeueLT Std Med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pPr defTabSz="737354"/>
            <a:r>
              <a:rPr lang="en-GB" sz="2500">
                <a:solidFill>
                  <a:srgbClr val="D43900"/>
                </a:solidFill>
                <a:latin typeface="HelveticaNeueLT Pro 55 Roman" panose="020B0604020202020204" pitchFamily="34" charset="77"/>
              </a:rPr>
              <a:t>Title Slide Header</a:t>
            </a:r>
          </a:p>
          <a:p>
            <a:pPr defTabSz="737354"/>
            <a:r>
              <a:rPr lang="en-US" sz="900">
                <a:solidFill>
                  <a:srgbClr val="454546"/>
                </a:solidFill>
                <a:latin typeface="HelveticaNeueLT Pro 55 Roman" panose="020B0604020202020204" pitchFamily="34" charset="77"/>
              </a:rPr>
              <a:t>Helvetica Neue Lt Pro (Roman) – 25pt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97AA2E2-E1CF-3541-A4BF-B5E6E7D34363}"/>
              </a:ext>
            </a:extLst>
          </p:cNvPr>
          <p:cNvSpPr txBox="1">
            <a:spLocks/>
          </p:cNvSpPr>
          <p:nvPr userDrawn="1"/>
        </p:nvSpPr>
        <p:spPr>
          <a:xfrm>
            <a:off x="552149" y="2977752"/>
            <a:ext cx="4811098" cy="298106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FFBF22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1pPr>
            <a:lvl2pPr marL="457189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2pPr>
            <a:lvl3pPr marL="914377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E8BC28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3pPr>
            <a:lvl4pPr marL="1371566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E8BC28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4pPr>
            <a:lvl5pPr marL="1828755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HelveticaNeueLT Std Thin" panose="020B0403020202020204" pitchFamily="34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37354">
              <a:spcBef>
                <a:spcPts val="806"/>
              </a:spcBef>
              <a:defRPr/>
            </a:pPr>
            <a:r>
              <a:rPr lang="en-GB" sz="1200" b="0" i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Lorem ipsum </a:t>
            </a:r>
            <a:r>
              <a:rPr lang="en-GB" sz="1200" b="0" i="0" err="1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dolor</a:t>
            </a:r>
            <a:r>
              <a:rPr lang="en-GB" sz="1200" b="0" i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 sit </a:t>
            </a:r>
            <a:r>
              <a:rPr lang="en-GB" sz="1200" b="0" i="0" err="1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amet</a:t>
            </a:r>
            <a:r>
              <a:rPr lang="en-GB" sz="1200" b="0" i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, </a:t>
            </a:r>
            <a:r>
              <a:rPr lang="en-GB" sz="1200" b="0" i="0" err="1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consectetuer</a:t>
            </a:r>
            <a:r>
              <a:rPr lang="en-GB" sz="1200" b="0" i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 </a:t>
            </a:r>
            <a:r>
              <a:rPr lang="en-GB" sz="1200" b="0" i="0" err="1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adipiscing</a:t>
            </a:r>
            <a:r>
              <a:rPr lang="en-GB" sz="1200" b="0" i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 elit. Maecenas porttitor congue massa. Fusce posuere, magna sed pulvinar ultricies, purus lectus malesuada libero, sit amet commodo magna eros quis </a:t>
            </a:r>
            <a:r>
              <a:rPr lang="en-GB" sz="1200" b="0" i="0" err="1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urna</a:t>
            </a:r>
            <a:r>
              <a:rPr lang="en-GB" sz="1200" b="0" i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.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900">
                <a:solidFill>
                  <a:srgbClr val="454546"/>
                </a:solidFill>
                <a:latin typeface="HelveticaNeueLT Pro 55 Roman" panose="020B0604020202020204" pitchFamily="34" charset="77"/>
              </a:rPr>
              <a:t>Intro copy - Helvetica Neue Lt Pro (Medium) – 12pt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900" b="0" i="0">
              <a:solidFill>
                <a:srgbClr val="D43900"/>
              </a:solidFill>
              <a:latin typeface="HelveticaNeueLT Pro 65 Md" panose="020B0604020202020204" pitchFamily="34" charset="77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  <a:p>
            <a:pPr defTabSz="737354">
              <a:spcBef>
                <a:spcPts val="806"/>
              </a:spcBef>
              <a:defRPr/>
            </a:pPr>
            <a:r>
              <a:rPr lang="en-GB" sz="1400" b="1" i="0">
                <a:solidFill>
                  <a:srgbClr val="D43900"/>
                </a:solidFill>
                <a:latin typeface="HelveticaNeueLT Pro 55 Roman" panose="020B0604020202020204" pitchFamily="34" charset="77"/>
              </a:rPr>
              <a:t>Sub heading 1 – Helvetica Neue LT Pro (Bold) – 14pt 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200" b="1" i="0">
              <a:solidFill>
                <a:srgbClr val="D43900"/>
              </a:solidFill>
              <a:latin typeface="HelveticaNeueLT Pro 55 Roman" panose="020B0604020202020204" pitchFamily="34" charset="77"/>
            </a:endParaRP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200" b="1" i="0">
                <a:solidFill>
                  <a:srgbClr val="D43900"/>
                </a:solidFill>
                <a:latin typeface="HelveticaNeueLT Pro 55 Roman" panose="020B0604020202020204" pitchFamily="34" charset="77"/>
              </a:rPr>
              <a:t>Sub heading 2 – Helvetica Neue LT Pro (Bold) – 12pt 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900" b="1" i="0">
              <a:solidFill>
                <a:srgbClr val="454546"/>
              </a:solidFill>
              <a:latin typeface="HelveticaNeueLT Pro 55 Roman" panose="020B0604020202020204" pitchFamily="34" charset="77"/>
            </a:endParaRP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900" b="1" i="0">
                <a:solidFill>
                  <a:srgbClr val="454546"/>
                </a:solidFill>
                <a:latin typeface="HelveticaNeueLT Pro 55 Roman" panose="020B0604020202020204" pitchFamily="34" charset="77"/>
              </a:rPr>
              <a:t>Sub heading 3 – Helvetica Neue LT Pro (Bold) – 9pt 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900" b="0" i="0">
              <a:solidFill>
                <a:srgbClr val="454546"/>
              </a:solidFill>
              <a:latin typeface="HelveticaNeueLT Pro 55 Roman" panose="020B0604020202020204" pitchFamily="34" charset="77"/>
            </a:endParaRP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900" b="0" i="0">
                <a:solidFill>
                  <a:srgbClr val="454546"/>
                </a:solidFill>
                <a:latin typeface="HelveticaNeueLT Pro 55 Roman" panose="020B0604020202020204" pitchFamily="34" charset="77"/>
              </a:rPr>
              <a:t>Body copy – Helvetica Neue LT Pro (Bold) – 9pt 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900" b="1" i="0">
              <a:solidFill>
                <a:srgbClr val="454546"/>
              </a:solidFill>
              <a:latin typeface="HelveticaNeueLT Pro 55 Roman" panose="020B0604020202020204" pitchFamily="34" charset="77"/>
            </a:endParaRP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200" b="1" i="0">
              <a:solidFill>
                <a:srgbClr val="D43900"/>
              </a:solidFill>
              <a:latin typeface="HelveticaNeueLT Pro 55 Roman" panose="020B0604020202020204" pitchFamily="34" charset="77"/>
            </a:endParaRPr>
          </a:p>
          <a:p>
            <a:pPr defTabSz="737354">
              <a:spcBef>
                <a:spcPts val="806"/>
              </a:spcBef>
              <a:defRPr/>
            </a:pPr>
            <a:endParaRPr lang="en-GB" sz="1400" b="1" i="0">
              <a:solidFill>
                <a:srgbClr val="D43900"/>
              </a:solidFill>
              <a:latin typeface="HelveticaNeueLT Pro 55 Roman" panose="020B0604020202020204" pitchFamily="34" charset="77"/>
            </a:endParaRPr>
          </a:p>
          <a:p>
            <a:pPr defTabSz="737354">
              <a:spcBef>
                <a:spcPts val="806"/>
              </a:spcBef>
              <a:defRPr/>
            </a:pPr>
            <a:endParaRPr lang="en-GB" sz="1290">
              <a:solidFill>
                <a:srgbClr val="000000">
                  <a:lumMod val="65000"/>
                  <a:lumOff val="35000"/>
                </a:srgbClr>
              </a:solidFill>
              <a:latin typeface="HelveticaNeueLT Pro 55 Roman" panose="020B0604020202020204" pitchFamily="34" charset="77"/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D4A9DA12-082B-A34C-8468-11587E48967B}"/>
              </a:ext>
            </a:extLst>
          </p:cNvPr>
          <p:cNvSpPr txBox="1">
            <a:spLocks/>
          </p:cNvSpPr>
          <p:nvPr userDrawn="1"/>
        </p:nvSpPr>
        <p:spPr>
          <a:xfrm>
            <a:off x="552149" y="713193"/>
            <a:ext cx="3914022" cy="390715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737354"/>
            <a:r>
              <a:rPr lang="en-US" sz="1613" b="0" i="0">
                <a:solidFill>
                  <a:srgbClr val="454546"/>
                </a:solidFill>
                <a:latin typeface="HelveticaNeueLT Pro 65 Md" panose="020B0604020202020204" pitchFamily="34" charset="77"/>
              </a:rPr>
              <a:t>PowerPoint Template Guide</a:t>
            </a:r>
          </a:p>
        </p:txBody>
      </p:sp>
      <p:sp>
        <p:nvSpPr>
          <p:cNvPr id="30" name="Title 2">
            <a:extLst>
              <a:ext uri="{FF2B5EF4-FFF2-40B4-BE49-F238E27FC236}">
                <a16:creationId xmlns:a16="http://schemas.microsoft.com/office/drawing/2014/main" id="{D8F9DDC2-B081-0641-9597-6AFD59265FE2}"/>
              </a:ext>
            </a:extLst>
          </p:cNvPr>
          <p:cNvSpPr txBox="1">
            <a:spLocks/>
          </p:cNvSpPr>
          <p:nvPr userDrawn="1"/>
        </p:nvSpPr>
        <p:spPr>
          <a:xfrm>
            <a:off x="552149" y="1818341"/>
            <a:ext cx="3961895" cy="824764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FFBF22"/>
                </a:solidFill>
                <a:latin typeface="HelveticaNeueLT Std Med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pPr defTabSz="737354"/>
            <a:r>
              <a:rPr lang="en-GB" sz="2000">
                <a:solidFill>
                  <a:srgbClr val="D43900"/>
                </a:solidFill>
                <a:latin typeface="HelveticaNeueLT Pro 55 Roman" panose="020B0604020202020204" pitchFamily="34" charset="77"/>
              </a:rPr>
              <a:t>Section Title</a:t>
            </a:r>
          </a:p>
          <a:p>
            <a:pPr defTabSz="737354"/>
            <a:r>
              <a:rPr lang="en-US" sz="900">
                <a:solidFill>
                  <a:srgbClr val="454546"/>
                </a:solidFill>
                <a:latin typeface="HelveticaNeueLT Pro 55 Roman" panose="020B0604020202020204" pitchFamily="34" charset="77"/>
              </a:rPr>
              <a:t>Helvetica Neue Lt Pro (Roman) – 20pt</a:t>
            </a:r>
          </a:p>
        </p:txBody>
      </p:sp>
      <p:sp>
        <p:nvSpPr>
          <p:cNvPr id="31" name="Title 2">
            <a:extLst>
              <a:ext uri="{FF2B5EF4-FFF2-40B4-BE49-F238E27FC236}">
                <a16:creationId xmlns:a16="http://schemas.microsoft.com/office/drawing/2014/main" id="{03E029CE-9E7F-E244-9307-4763DEC2F5A6}"/>
              </a:ext>
            </a:extLst>
          </p:cNvPr>
          <p:cNvSpPr txBox="1">
            <a:spLocks/>
          </p:cNvSpPr>
          <p:nvPr userDrawn="1"/>
        </p:nvSpPr>
        <p:spPr>
          <a:xfrm>
            <a:off x="552149" y="2376382"/>
            <a:ext cx="3961895" cy="824764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FFBF22"/>
                </a:solidFill>
                <a:latin typeface="HelveticaNeueLT Std Med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pPr defTabSz="737354"/>
            <a:r>
              <a:rPr lang="en-GB" sz="1800" b="1" i="0">
                <a:solidFill>
                  <a:srgbClr val="D43900"/>
                </a:solidFill>
                <a:latin typeface="HelveticaNeueLT Pro 55 Roman" panose="020B0604020202020204" pitchFamily="34" charset="77"/>
              </a:rPr>
              <a:t>Heading</a:t>
            </a:r>
            <a:r>
              <a:rPr lang="en-GB" sz="2000" b="1" i="0">
                <a:solidFill>
                  <a:srgbClr val="D43900"/>
                </a:solidFill>
                <a:latin typeface="HelveticaNeueLT Pro 55 Roman" panose="020B0604020202020204" pitchFamily="34" charset="77"/>
              </a:rPr>
              <a:t> </a:t>
            </a:r>
          </a:p>
          <a:p>
            <a:pPr defTabSz="737354"/>
            <a:r>
              <a:rPr lang="en-US" sz="900">
                <a:solidFill>
                  <a:srgbClr val="454546"/>
                </a:solidFill>
                <a:latin typeface="HelveticaNeueLT Pro 55 Roman" panose="020B0604020202020204" pitchFamily="34" charset="77"/>
              </a:rPr>
              <a:t>Helvetica Neue Lt Pro (Roman) – 18pt</a:t>
            </a:r>
          </a:p>
        </p:txBody>
      </p:sp>
    </p:spTree>
    <p:extLst>
      <p:ext uri="{BB962C8B-B14F-4D97-AF65-F5344CB8AC3E}">
        <p14:creationId xmlns:p14="http://schemas.microsoft.com/office/powerpoint/2010/main" val="25680268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4">
            <a:extLst>
              <a:ext uri="{FF2B5EF4-FFF2-40B4-BE49-F238E27FC236}">
                <a16:creationId xmlns:a16="http://schemas.microsoft.com/office/drawing/2014/main" id="{FFACF0BA-FCB8-2D4A-9836-FD816C771A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3363"/>
            <a:ext cx="12192000" cy="6858000"/>
          </a:xfrm>
          <a:prstGeom prst="rect">
            <a:avLst/>
          </a:prstGeom>
        </p:spPr>
      </p:pic>
      <p:sp>
        <p:nvSpPr>
          <p:cNvPr id="12" name="Graphic 10">
            <a:extLst>
              <a:ext uri="{FF2B5EF4-FFF2-40B4-BE49-F238E27FC236}">
                <a16:creationId xmlns:a16="http://schemas.microsoft.com/office/drawing/2014/main" id="{1B9E42E0-13AA-6A48-A255-8D58FE3B4315}"/>
              </a:ext>
            </a:extLst>
          </p:cNvPr>
          <p:cNvSpPr/>
          <p:nvPr userDrawn="1"/>
        </p:nvSpPr>
        <p:spPr>
          <a:xfrm>
            <a:off x="-18960" y="5412222"/>
            <a:ext cx="12254029" cy="1305610"/>
          </a:xfrm>
          <a:custGeom>
            <a:avLst/>
            <a:gdLst>
              <a:gd name="connsiteX0" fmla="*/ 11811327 w 11811326"/>
              <a:gd name="connsiteY0" fmla="*/ 0 h 1290890"/>
              <a:gd name="connsiteX1" fmla="*/ 9175762 w 11811326"/>
              <a:gd name="connsiteY1" fmla="*/ 0 h 1290890"/>
              <a:gd name="connsiteX2" fmla="*/ 9135931 w 11811326"/>
              <a:gd name="connsiteY2" fmla="*/ 1121 h 1290890"/>
              <a:gd name="connsiteX3" fmla="*/ 9096509 w 11811326"/>
              <a:gd name="connsiteY3" fmla="*/ 4486 h 1290890"/>
              <a:gd name="connsiteX4" fmla="*/ 9057495 w 11811326"/>
              <a:gd name="connsiteY4" fmla="*/ 10093 h 1290890"/>
              <a:gd name="connsiteX5" fmla="*/ 9018890 w 11811326"/>
              <a:gd name="connsiteY5" fmla="*/ 17943 h 1290890"/>
              <a:gd name="connsiteX6" fmla="*/ 8981000 w 11811326"/>
              <a:gd name="connsiteY6" fmla="*/ 27832 h 1290890"/>
              <a:gd name="connsiteX7" fmla="*/ 8943620 w 11811326"/>
              <a:gd name="connsiteY7" fmla="*/ 39862 h 1290890"/>
              <a:gd name="connsiteX8" fmla="*/ 8907160 w 11811326"/>
              <a:gd name="connsiteY8" fmla="*/ 54034 h 1290890"/>
              <a:gd name="connsiteX9" fmla="*/ 8871414 w 11811326"/>
              <a:gd name="connsiteY9" fmla="*/ 70142 h 1290890"/>
              <a:gd name="connsiteX10" fmla="*/ 8836690 w 11811326"/>
              <a:gd name="connsiteY10" fmla="*/ 88289 h 1290890"/>
              <a:gd name="connsiteX11" fmla="*/ 8802885 w 11811326"/>
              <a:gd name="connsiteY11" fmla="*/ 108373 h 1290890"/>
              <a:gd name="connsiteX12" fmla="*/ 8770203 w 11811326"/>
              <a:gd name="connsiteY12" fmla="*/ 130394 h 1290890"/>
              <a:gd name="connsiteX13" fmla="*/ 8738748 w 11811326"/>
              <a:gd name="connsiteY13" fmla="*/ 154352 h 1290890"/>
              <a:gd name="connsiteX14" fmla="*/ 8708517 w 11811326"/>
              <a:gd name="connsiteY14" fmla="*/ 180044 h 1290890"/>
              <a:gd name="connsiteX15" fmla="*/ 8679716 w 11811326"/>
              <a:gd name="connsiteY15" fmla="*/ 207672 h 1290890"/>
              <a:gd name="connsiteX16" fmla="*/ 8251588 w 11811326"/>
              <a:gd name="connsiteY16" fmla="*/ 646159 h 1290890"/>
              <a:gd name="connsiteX17" fmla="*/ 8222787 w 11811326"/>
              <a:gd name="connsiteY17" fmla="*/ 673788 h 1290890"/>
              <a:gd name="connsiteX18" fmla="*/ 8192557 w 11811326"/>
              <a:gd name="connsiteY18" fmla="*/ 699581 h 1290890"/>
              <a:gd name="connsiteX19" fmla="*/ 8161101 w 11811326"/>
              <a:gd name="connsiteY19" fmla="*/ 723437 h 1290890"/>
              <a:gd name="connsiteX20" fmla="*/ 8128419 w 11811326"/>
              <a:gd name="connsiteY20" fmla="*/ 745458 h 1290890"/>
              <a:gd name="connsiteX21" fmla="*/ 8094614 w 11811326"/>
              <a:gd name="connsiteY21" fmla="*/ 765645 h 1290890"/>
              <a:gd name="connsiteX22" fmla="*/ 8059890 w 11811326"/>
              <a:gd name="connsiteY22" fmla="*/ 783792 h 1290890"/>
              <a:gd name="connsiteX23" fmla="*/ 8024145 w 11811326"/>
              <a:gd name="connsiteY23" fmla="*/ 799900 h 1290890"/>
              <a:gd name="connsiteX24" fmla="*/ 7987582 w 11811326"/>
              <a:gd name="connsiteY24" fmla="*/ 813969 h 1290890"/>
              <a:gd name="connsiteX25" fmla="*/ 7950305 w 11811326"/>
              <a:gd name="connsiteY25" fmla="*/ 825999 h 1290890"/>
              <a:gd name="connsiteX26" fmla="*/ 7912312 w 11811326"/>
              <a:gd name="connsiteY26" fmla="*/ 835990 h 1290890"/>
              <a:gd name="connsiteX27" fmla="*/ 7873810 w 11811326"/>
              <a:gd name="connsiteY27" fmla="*/ 843738 h 1290890"/>
              <a:gd name="connsiteX28" fmla="*/ 7834796 w 11811326"/>
              <a:gd name="connsiteY28" fmla="*/ 849345 h 1290890"/>
              <a:gd name="connsiteX29" fmla="*/ 7795374 w 11811326"/>
              <a:gd name="connsiteY29" fmla="*/ 852710 h 1290890"/>
              <a:gd name="connsiteX30" fmla="*/ 7755543 w 11811326"/>
              <a:gd name="connsiteY30" fmla="*/ 853831 h 1290890"/>
              <a:gd name="connsiteX31" fmla="*/ 0 w 11811326"/>
              <a:gd name="connsiteY31" fmla="*/ 853831 h 1290890"/>
              <a:gd name="connsiteX32" fmla="*/ 0 w 11811326"/>
              <a:gd name="connsiteY32" fmla="*/ 1290891 h 1290890"/>
              <a:gd name="connsiteX33" fmla="*/ 11811327 w 11811326"/>
              <a:gd name="connsiteY33" fmla="*/ 1290891 h 1290890"/>
              <a:gd name="connsiteX0" fmla="*/ 12222807 w 12222807"/>
              <a:gd name="connsiteY0" fmla="*/ 0 h 1290891"/>
              <a:gd name="connsiteX1" fmla="*/ 9587242 w 12222807"/>
              <a:gd name="connsiteY1" fmla="*/ 0 h 1290891"/>
              <a:gd name="connsiteX2" fmla="*/ 9547411 w 12222807"/>
              <a:gd name="connsiteY2" fmla="*/ 1121 h 1290891"/>
              <a:gd name="connsiteX3" fmla="*/ 9507989 w 12222807"/>
              <a:gd name="connsiteY3" fmla="*/ 4486 h 1290891"/>
              <a:gd name="connsiteX4" fmla="*/ 9468975 w 12222807"/>
              <a:gd name="connsiteY4" fmla="*/ 10093 h 1290891"/>
              <a:gd name="connsiteX5" fmla="*/ 9430370 w 12222807"/>
              <a:gd name="connsiteY5" fmla="*/ 17943 h 1290891"/>
              <a:gd name="connsiteX6" fmla="*/ 9392480 w 12222807"/>
              <a:gd name="connsiteY6" fmla="*/ 27832 h 1290891"/>
              <a:gd name="connsiteX7" fmla="*/ 9355100 w 12222807"/>
              <a:gd name="connsiteY7" fmla="*/ 39862 h 1290891"/>
              <a:gd name="connsiteX8" fmla="*/ 9318640 w 12222807"/>
              <a:gd name="connsiteY8" fmla="*/ 54034 h 1290891"/>
              <a:gd name="connsiteX9" fmla="*/ 9282894 w 12222807"/>
              <a:gd name="connsiteY9" fmla="*/ 70142 h 1290891"/>
              <a:gd name="connsiteX10" fmla="*/ 9248170 w 12222807"/>
              <a:gd name="connsiteY10" fmla="*/ 88289 h 1290891"/>
              <a:gd name="connsiteX11" fmla="*/ 9214365 w 12222807"/>
              <a:gd name="connsiteY11" fmla="*/ 108373 h 1290891"/>
              <a:gd name="connsiteX12" fmla="*/ 9181683 w 12222807"/>
              <a:gd name="connsiteY12" fmla="*/ 130394 h 1290891"/>
              <a:gd name="connsiteX13" fmla="*/ 9150228 w 12222807"/>
              <a:gd name="connsiteY13" fmla="*/ 154352 h 1290891"/>
              <a:gd name="connsiteX14" fmla="*/ 9119997 w 12222807"/>
              <a:gd name="connsiteY14" fmla="*/ 180044 h 1290891"/>
              <a:gd name="connsiteX15" fmla="*/ 9091196 w 12222807"/>
              <a:gd name="connsiteY15" fmla="*/ 207672 h 1290891"/>
              <a:gd name="connsiteX16" fmla="*/ 8663068 w 12222807"/>
              <a:gd name="connsiteY16" fmla="*/ 646159 h 1290891"/>
              <a:gd name="connsiteX17" fmla="*/ 8634267 w 12222807"/>
              <a:gd name="connsiteY17" fmla="*/ 673788 h 1290891"/>
              <a:gd name="connsiteX18" fmla="*/ 8604037 w 12222807"/>
              <a:gd name="connsiteY18" fmla="*/ 699581 h 1290891"/>
              <a:gd name="connsiteX19" fmla="*/ 8572581 w 12222807"/>
              <a:gd name="connsiteY19" fmla="*/ 723437 h 1290891"/>
              <a:gd name="connsiteX20" fmla="*/ 8539899 w 12222807"/>
              <a:gd name="connsiteY20" fmla="*/ 745458 h 1290891"/>
              <a:gd name="connsiteX21" fmla="*/ 8506094 w 12222807"/>
              <a:gd name="connsiteY21" fmla="*/ 765645 h 1290891"/>
              <a:gd name="connsiteX22" fmla="*/ 8471370 w 12222807"/>
              <a:gd name="connsiteY22" fmla="*/ 783792 h 1290891"/>
              <a:gd name="connsiteX23" fmla="*/ 8435625 w 12222807"/>
              <a:gd name="connsiteY23" fmla="*/ 799900 h 1290891"/>
              <a:gd name="connsiteX24" fmla="*/ 8399062 w 12222807"/>
              <a:gd name="connsiteY24" fmla="*/ 813969 h 1290891"/>
              <a:gd name="connsiteX25" fmla="*/ 8361785 w 12222807"/>
              <a:gd name="connsiteY25" fmla="*/ 825999 h 1290891"/>
              <a:gd name="connsiteX26" fmla="*/ 8323792 w 12222807"/>
              <a:gd name="connsiteY26" fmla="*/ 835990 h 1290891"/>
              <a:gd name="connsiteX27" fmla="*/ 8285290 w 12222807"/>
              <a:gd name="connsiteY27" fmla="*/ 843738 h 1290891"/>
              <a:gd name="connsiteX28" fmla="*/ 8246276 w 12222807"/>
              <a:gd name="connsiteY28" fmla="*/ 849345 h 1290891"/>
              <a:gd name="connsiteX29" fmla="*/ 8206854 w 12222807"/>
              <a:gd name="connsiteY29" fmla="*/ 852710 h 1290891"/>
              <a:gd name="connsiteX30" fmla="*/ 8167023 w 12222807"/>
              <a:gd name="connsiteY30" fmla="*/ 853831 h 1290891"/>
              <a:gd name="connsiteX31" fmla="*/ 0 w 12222807"/>
              <a:gd name="connsiteY31" fmla="*/ 872119 h 1290891"/>
              <a:gd name="connsiteX32" fmla="*/ 411480 w 12222807"/>
              <a:gd name="connsiteY32" fmla="*/ 1290891 h 1290891"/>
              <a:gd name="connsiteX33" fmla="*/ 12222807 w 12222807"/>
              <a:gd name="connsiteY33" fmla="*/ 1290891 h 1290891"/>
              <a:gd name="connsiteX34" fmla="*/ 12222807 w 12222807"/>
              <a:gd name="connsiteY34" fmla="*/ 0 h 1290891"/>
              <a:gd name="connsiteX0" fmla="*/ 12241095 w 12241095"/>
              <a:gd name="connsiteY0" fmla="*/ 0 h 1290891"/>
              <a:gd name="connsiteX1" fmla="*/ 9605530 w 12241095"/>
              <a:gd name="connsiteY1" fmla="*/ 0 h 1290891"/>
              <a:gd name="connsiteX2" fmla="*/ 9565699 w 12241095"/>
              <a:gd name="connsiteY2" fmla="*/ 1121 h 1290891"/>
              <a:gd name="connsiteX3" fmla="*/ 9526277 w 12241095"/>
              <a:gd name="connsiteY3" fmla="*/ 4486 h 1290891"/>
              <a:gd name="connsiteX4" fmla="*/ 9487263 w 12241095"/>
              <a:gd name="connsiteY4" fmla="*/ 10093 h 1290891"/>
              <a:gd name="connsiteX5" fmla="*/ 9448658 w 12241095"/>
              <a:gd name="connsiteY5" fmla="*/ 17943 h 1290891"/>
              <a:gd name="connsiteX6" fmla="*/ 9410768 w 12241095"/>
              <a:gd name="connsiteY6" fmla="*/ 27832 h 1290891"/>
              <a:gd name="connsiteX7" fmla="*/ 9373388 w 12241095"/>
              <a:gd name="connsiteY7" fmla="*/ 39862 h 1290891"/>
              <a:gd name="connsiteX8" fmla="*/ 9336928 w 12241095"/>
              <a:gd name="connsiteY8" fmla="*/ 54034 h 1290891"/>
              <a:gd name="connsiteX9" fmla="*/ 9301182 w 12241095"/>
              <a:gd name="connsiteY9" fmla="*/ 70142 h 1290891"/>
              <a:gd name="connsiteX10" fmla="*/ 9266458 w 12241095"/>
              <a:gd name="connsiteY10" fmla="*/ 88289 h 1290891"/>
              <a:gd name="connsiteX11" fmla="*/ 9232653 w 12241095"/>
              <a:gd name="connsiteY11" fmla="*/ 108373 h 1290891"/>
              <a:gd name="connsiteX12" fmla="*/ 9199971 w 12241095"/>
              <a:gd name="connsiteY12" fmla="*/ 130394 h 1290891"/>
              <a:gd name="connsiteX13" fmla="*/ 9168516 w 12241095"/>
              <a:gd name="connsiteY13" fmla="*/ 154352 h 1290891"/>
              <a:gd name="connsiteX14" fmla="*/ 9138285 w 12241095"/>
              <a:gd name="connsiteY14" fmla="*/ 180044 h 1290891"/>
              <a:gd name="connsiteX15" fmla="*/ 9109484 w 12241095"/>
              <a:gd name="connsiteY15" fmla="*/ 207672 h 1290891"/>
              <a:gd name="connsiteX16" fmla="*/ 8681356 w 12241095"/>
              <a:gd name="connsiteY16" fmla="*/ 646159 h 1290891"/>
              <a:gd name="connsiteX17" fmla="*/ 8652555 w 12241095"/>
              <a:gd name="connsiteY17" fmla="*/ 673788 h 1290891"/>
              <a:gd name="connsiteX18" fmla="*/ 8622325 w 12241095"/>
              <a:gd name="connsiteY18" fmla="*/ 699581 h 1290891"/>
              <a:gd name="connsiteX19" fmla="*/ 8590869 w 12241095"/>
              <a:gd name="connsiteY19" fmla="*/ 723437 h 1290891"/>
              <a:gd name="connsiteX20" fmla="*/ 8558187 w 12241095"/>
              <a:gd name="connsiteY20" fmla="*/ 745458 h 1290891"/>
              <a:gd name="connsiteX21" fmla="*/ 8524382 w 12241095"/>
              <a:gd name="connsiteY21" fmla="*/ 765645 h 1290891"/>
              <a:gd name="connsiteX22" fmla="*/ 8489658 w 12241095"/>
              <a:gd name="connsiteY22" fmla="*/ 783792 h 1290891"/>
              <a:gd name="connsiteX23" fmla="*/ 8453913 w 12241095"/>
              <a:gd name="connsiteY23" fmla="*/ 799900 h 1290891"/>
              <a:gd name="connsiteX24" fmla="*/ 8417350 w 12241095"/>
              <a:gd name="connsiteY24" fmla="*/ 813969 h 1290891"/>
              <a:gd name="connsiteX25" fmla="*/ 8380073 w 12241095"/>
              <a:gd name="connsiteY25" fmla="*/ 825999 h 1290891"/>
              <a:gd name="connsiteX26" fmla="*/ 8342080 w 12241095"/>
              <a:gd name="connsiteY26" fmla="*/ 835990 h 1290891"/>
              <a:gd name="connsiteX27" fmla="*/ 8303578 w 12241095"/>
              <a:gd name="connsiteY27" fmla="*/ 843738 h 1290891"/>
              <a:gd name="connsiteX28" fmla="*/ 8264564 w 12241095"/>
              <a:gd name="connsiteY28" fmla="*/ 849345 h 1290891"/>
              <a:gd name="connsiteX29" fmla="*/ 8225142 w 12241095"/>
              <a:gd name="connsiteY29" fmla="*/ 852710 h 1290891"/>
              <a:gd name="connsiteX30" fmla="*/ 8185311 w 12241095"/>
              <a:gd name="connsiteY30" fmla="*/ 853831 h 1290891"/>
              <a:gd name="connsiteX31" fmla="*/ 18288 w 12241095"/>
              <a:gd name="connsiteY31" fmla="*/ 872119 h 1290891"/>
              <a:gd name="connsiteX32" fmla="*/ 0 w 12241095"/>
              <a:gd name="connsiteY32" fmla="*/ 1290891 h 1290891"/>
              <a:gd name="connsiteX33" fmla="*/ 12241095 w 12241095"/>
              <a:gd name="connsiteY33" fmla="*/ 1290891 h 1290891"/>
              <a:gd name="connsiteX34" fmla="*/ 12241095 w 12241095"/>
              <a:gd name="connsiteY34" fmla="*/ 0 h 1290891"/>
              <a:gd name="connsiteX0" fmla="*/ 12597711 w 12597711"/>
              <a:gd name="connsiteY0" fmla="*/ 0 h 1290891"/>
              <a:gd name="connsiteX1" fmla="*/ 9605530 w 12597711"/>
              <a:gd name="connsiteY1" fmla="*/ 0 h 1290891"/>
              <a:gd name="connsiteX2" fmla="*/ 9565699 w 12597711"/>
              <a:gd name="connsiteY2" fmla="*/ 1121 h 1290891"/>
              <a:gd name="connsiteX3" fmla="*/ 9526277 w 12597711"/>
              <a:gd name="connsiteY3" fmla="*/ 4486 h 1290891"/>
              <a:gd name="connsiteX4" fmla="*/ 9487263 w 12597711"/>
              <a:gd name="connsiteY4" fmla="*/ 10093 h 1290891"/>
              <a:gd name="connsiteX5" fmla="*/ 9448658 w 12597711"/>
              <a:gd name="connsiteY5" fmla="*/ 17943 h 1290891"/>
              <a:gd name="connsiteX6" fmla="*/ 9410768 w 12597711"/>
              <a:gd name="connsiteY6" fmla="*/ 27832 h 1290891"/>
              <a:gd name="connsiteX7" fmla="*/ 9373388 w 12597711"/>
              <a:gd name="connsiteY7" fmla="*/ 39862 h 1290891"/>
              <a:gd name="connsiteX8" fmla="*/ 9336928 w 12597711"/>
              <a:gd name="connsiteY8" fmla="*/ 54034 h 1290891"/>
              <a:gd name="connsiteX9" fmla="*/ 9301182 w 12597711"/>
              <a:gd name="connsiteY9" fmla="*/ 70142 h 1290891"/>
              <a:gd name="connsiteX10" fmla="*/ 9266458 w 12597711"/>
              <a:gd name="connsiteY10" fmla="*/ 88289 h 1290891"/>
              <a:gd name="connsiteX11" fmla="*/ 9232653 w 12597711"/>
              <a:gd name="connsiteY11" fmla="*/ 108373 h 1290891"/>
              <a:gd name="connsiteX12" fmla="*/ 9199971 w 12597711"/>
              <a:gd name="connsiteY12" fmla="*/ 130394 h 1290891"/>
              <a:gd name="connsiteX13" fmla="*/ 9168516 w 12597711"/>
              <a:gd name="connsiteY13" fmla="*/ 154352 h 1290891"/>
              <a:gd name="connsiteX14" fmla="*/ 9138285 w 12597711"/>
              <a:gd name="connsiteY14" fmla="*/ 180044 h 1290891"/>
              <a:gd name="connsiteX15" fmla="*/ 9109484 w 12597711"/>
              <a:gd name="connsiteY15" fmla="*/ 207672 h 1290891"/>
              <a:gd name="connsiteX16" fmla="*/ 8681356 w 12597711"/>
              <a:gd name="connsiteY16" fmla="*/ 646159 h 1290891"/>
              <a:gd name="connsiteX17" fmla="*/ 8652555 w 12597711"/>
              <a:gd name="connsiteY17" fmla="*/ 673788 h 1290891"/>
              <a:gd name="connsiteX18" fmla="*/ 8622325 w 12597711"/>
              <a:gd name="connsiteY18" fmla="*/ 699581 h 1290891"/>
              <a:gd name="connsiteX19" fmla="*/ 8590869 w 12597711"/>
              <a:gd name="connsiteY19" fmla="*/ 723437 h 1290891"/>
              <a:gd name="connsiteX20" fmla="*/ 8558187 w 12597711"/>
              <a:gd name="connsiteY20" fmla="*/ 745458 h 1290891"/>
              <a:gd name="connsiteX21" fmla="*/ 8524382 w 12597711"/>
              <a:gd name="connsiteY21" fmla="*/ 765645 h 1290891"/>
              <a:gd name="connsiteX22" fmla="*/ 8489658 w 12597711"/>
              <a:gd name="connsiteY22" fmla="*/ 783792 h 1290891"/>
              <a:gd name="connsiteX23" fmla="*/ 8453913 w 12597711"/>
              <a:gd name="connsiteY23" fmla="*/ 799900 h 1290891"/>
              <a:gd name="connsiteX24" fmla="*/ 8417350 w 12597711"/>
              <a:gd name="connsiteY24" fmla="*/ 813969 h 1290891"/>
              <a:gd name="connsiteX25" fmla="*/ 8380073 w 12597711"/>
              <a:gd name="connsiteY25" fmla="*/ 825999 h 1290891"/>
              <a:gd name="connsiteX26" fmla="*/ 8342080 w 12597711"/>
              <a:gd name="connsiteY26" fmla="*/ 835990 h 1290891"/>
              <a:gd name="connsiteX27" fmla="*/ 8303578 w 12597711"/>
              <a:gd name="connsiteY27" fmla="*/ 843738 h 1290891"/>
              <a:gd name="connsiteX28" fmla="*/ 8264564 w 12597711"/>
              <a:gd name="connsiteY28" fmla="*/ 849345 h 1290891"/>
              <a:gd name="connsiteX29" fmla="*/ 8225142 w 12597711"/>
              <a:gd name="connsiteY29" fmla="*/ 852710 h 1290891"/>
              <a:gd name="connsiteX30" fmla="*/ 8185311 w 12597711"/>
              <a:gd name="connsiteY30" fmla="*/ 853831 h 1290891"/>
              <a:gd name="connsiteX31" fmla="*/ 18288 w 12597711"/>
              <a:gd name="connsiteY31" fmla="*/ 872119 h 1290891"/>
              <a:gd name="connsiteX32" fmla="*/ 0 w 12597711"/>
              <a:gd name="connsiteY32" fmla="*/ 1290891 h 1290891"/>
              <a:gd name="connsiteX33" fmla="*/ 12241095 w 12597711"/>
              <a:gd name="connsiteY33" fmla="*/ 1290891 h 1290891"/>
              <a:gd name="connsiteX34" fmla="*/ 12597711 w 12597711"/>
              <a:gd name="connsiteY34" fmla="*/ 0 h 1290891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18288 w 12597711"/>
              <a:gd name="connsiteY31" fmla="*/ 872119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241312 w 12597711"/>
              <a:gd name="connsiteY31" fmla="*/ 877694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374686 w 12374686"/>
              <a:gd name="connsiteY0" fmla="*/ 0 h 1300035"/>
              <a:gd name="connsiteX1" fmla="*/ 9382505 w 12374686"/>
              <a:gd name="connsiteY1" fmla="*/ 0 h 1300035"/>
              <a:gd name="connsiteX2" fmla="*/ 9342674 w 12374686"/>
              <a:gd name="connsiteY2" fmla="*/ 1121 h 1300035"/>
              <a:gd name="connsiteX3" fmla="*/ 9303252 w 12374686"/>
              <a:gd name="connsiteY3" fmla="*/ 4486 h 1300035"/>
              <a:gd name="connsiteX4" fmla="*/ 9264238 w 12374686"/>
              <a:gd name="connsiteY4" fmla="*/ 10093 h 1300035"/>
              <a:gd name="connsiteX5" fmla="*/ 9225633 w 12374686"/>
              <a:gd name="connsiteY5" fmla="*/ 17943 h 1300035"/>
              <a:gd name="connsiteX6" fmla="*/ 9187743 w 12374686"/>
              <a:gd name="connsiteY6" fmla="*/ 27832 h 1300035"/>
              <a:gd name="connsiteX7" fmla="*/ 9150363 w 12374686"/>
              <a:gd name="connsiteY7" fmla="*/ 39862 h 1300035"/>
              <a:gd name="connsiteX8" fmla="*/ 9113903 w 12374686"/>
              <a:gd name="connsiteY8" fmla="*/ 54034 h 1300035"/>
              <a:gd name="connsiteX9" fmla="*/ 9078157 w 12374686"/>
              <a:gd name="connsiteY9" fmla="*/ 70142 h 1300035"/>
              <a:gd name="connsiteX10" fmla="*/ 9043433 w 12374686"/>
              <a:gd name="connsiteY10" fmla="*/ 88289 h 1300035"/>
              <a:gd name="connsiteX11" fmla="*/ 9009628 w 12374686"/>
              <a:gd name="connsiteY11" fmla="*/ 108373 h 1300035"/>
              <a:gd name="connsiteX12" fmla="*/ 8976946 w 12374686"/>
              <a:gd name="connsiteY12" fmla="*/ 130394 h 1300035"/>
              <a:gd name="connsiteX13" fmla="*/ 8945491 w 12374686"/>
              <a:gd name="connsiteY13" fmla="*/ 154352 h 1300035"/>
              <a:gd name="connsiteX14" fmla="*/ 8915260 w 12374686"/>
              <a:gd name="connsiteY14" fmla="*/ 180044 h 1300035"/>
              <a:gd name="connsiteX15" fmla="*/ 8886459 w 12374686"/>
              <a:gd name="connsiteY15" fmla="*/ 207672 h 1300035"/>
              <a:gd name="connsiteX16" fmla="*/ 8458331 w 12374686"/>
              <a:gd name="connsiteY16" fmla="*/ 646159 h 1300035"/>
              <a:gd name="connsiteX17" fmla="*/ 8429530 w 12374686"/>
              <a:gd name="connsiteY17" fmla="*/ 673788 h 1300035"/>
              <a:gd name="connsiteX18" fmla="*/ 8399300 w 12374686"/>
              <a:gd name="connsiteY18" fmla="*/ 699581 h 1300035"/>
              <a:gd name="connsiteX19" fmla="*/ 8367844 w 12374686"/>
              <a:gd name="connsiteY19" fmla="*/ 723437 h 1300035"/>
              <a:gd name="connsiteX20" fmla="*/ 8335162 w 12374686"/>
              <a:gd name="connsiteY20" fmla="*/ 745458 h 1300035"/>
              <a:gd name="connsiteX21" fmla="*/ 8301357 w 12374686"/>
              <a:gd name="connsiteY21" fmla="*/ 765645 h 1300035"/>
              <a:gd name="connsiteX22" fmla="*/ 8266633 w 12374686"/>
              <a:gd name="connsiteY22" fmla="*/ 783792 h 1300035"/>
              <a:gd name="connsiteX23" fmla="*/ 8230888 w 12374686"/>
              <a:gd name="connsiteY23" fmla="*/ 799900 h 1300035"/>
              <a:gd name="connsiteX24" fmla="*/ 8194325 w 12374686"/>
              <a:gd name="connsiteY24" fmla="*/ 813969 h 1300035"/>
              <a:gd name="connsiteX25" fmla="*/ 8157048 w 12374686"/>
              <a:gd name="connsiteY25" fmla="*/ 825999 h 1300035"/>
              <a:gd name="connsiteX26" fmla="*/ 8119055 w 12374686"/>
              <a:gd name="connsiteY26" fmla="*/ 835990 h 1300035"/>
              <a:gd name="connsiteX27" fmla="*/ 8080553 w 12374686"/>
              <a:gd name="connsiteY27" fmla="*/ 843738 h 1300035"/>
              <a:gd name="connsiteX28" fmla="*/ 8041539 w 12374686"/>
              <a:gd name="connsiteY28" fmla="*/ 849345 h 1300035"/>
              <a:gd name="connsiteX29" fmla="*/ 8002117 w 12374686"/>
              <a:gd name="connsiteY29" fmla="*/ 852710 h 1300035"/>
              <a:gd name="connsiteX30" fmla="*/ 7962286 w 12374686"/>
              <a:gd name="connsiteY30" fmla="*/ 853831 h 1300035"/>
              <a:gd name="connsiteX31" fmla="*/ 18287 w 12374686"/>
              <a:gd name="connsiteY31" fmla="*/ 877694 h 1300035"/>
              <a:gd name="connsiteX32" fmla="*/ 0 w 12374686"/>
              <a:gd name="connsiteY32" fmla="*/ 1296467 h 1300035"/>
              <a:gd name="connsiteX33" fmla="*/ 12365542 w 12374686"/>
              <a:gd name="connsiteY33" fmla="*/ 1300035 h 1300035"/>
              <a:gd name="connsiteX34" fmla="*/ 12374686 w 12374686"/>
              <a:gd name="connsiteY34" fmla="*/ 0 h 1300035"/>
              <a:gd name="connsiteX0" fmla="*/ 12235296 w 12365542"/>
              <a:gd name="connsiteY0" fmla="*/ 0 h 1300035"/>
              <a:gd name="connsiteX1" fmla="*/ 9382505 w 12365542"/>
              <a:gd name="connsiteY1" fmla="*/ 0 h 1300035"/>
              <a:gd name="connsiteX2" fmla="*/ 9342674 w 12365542"/>
              <a:gd name="connsiteY2" fmla="*/ 1121 h 1300035"/>
              <a:gd name="connsiteX3" fmla="*/ 9303252 w 12365542"/>
              <a:gd name="connsiteY3" fmla="*/ 4486 h 1300035"/>
              <a:gd name="connsiteX4" fmla="*/ 9264238 w 12365542"/>
              <a:gd name="connsiteY4" fmla="*/ 10093 h 1300035"/>
              <a:gd name="connsiteX5" fmla="*/ 9225633 w 12365542"/>
              <a:gd name="connsiteY5" fmla="*/ 17943 h 1300035"/>
              <a:gd name="connsiteX6" fmla="*/ 9187743 w 12365542"/>
              <a:gd name="connsiteY6" fmla="*/ 27832 h 1300035"/>
              <a:gd name="connsiteX7" fmla="*/ 9150363 w 12365542"/>
              <a:gd name="connsiteY7" fmla="*/ 39862 h 1300035"/>
              <a:gd name="connsiteX8" fmla="*/ 9113903 w 12365542"/>
              <a:gd name="connsiteY8" fmla="*/ 54034 h 1300035"/>
              <a:gd name="connsiteX9" fmla="*/ 9078157 w 12365542"/>
              <a:gd name="connsiteY9" fmla="*/ 70142 h 1300035"/>
              <a:gd name="connsiteX10" fmla="*/ 9043433 w 12365542"/>
              <a:gd name="connsiteY10" fmla="*/ 88289 h 1300035"/>
              <a:gd name="connsiteX11" fmla="*/ 9009628 w 12365542"/>
              <a:gd name="connsiteY11" fmla="*/ 108373 h 1300035"/>
              <a:gd name="connsiteX12" fmla="*/ 8976946 w 12365542"/>
              <a:gd name="connsiteY12" fmla="*/ 130394 h 1300035"/>
              <a:gd name="connsiteX13" fmla="*/ 8945491 w 12365542"/>
              <a:gd name="connsiteY13" fmla="*/ 154352 h 1300035"/>
              <a:gd name="connsiteX14" fmla="*/ 8915260 w 12365542"/>
              <a:gd name="connsiteY14" fmla="*/ 180044 h 1300035"/>
              <a:gd name="connsiteX15" fmla="*/ 8886459 w 12365542"/>
              <a:gd name="connsiteY15" fmla="*/ 207672 h 1300035"/>
              <a:gd name="connsiteX16" fmla="*/ 8458331 w 12365542"/>
              <a:gd name="connsiteY16" fmla="*/ 646159 h 1300035"/>
              <a:gd name="connsiteX17" fmla="*/ 8429530 w 12365542"/>
              <a:gd name="connsiteY17" fmla="*/ 673788 h 1300035"/>
              <a:gd name="connsiteX18" fmla="*/ 8399300 w 12365542"/>
              <a:gd name="connsiteY18" fmla="*/ 699581 h 1300035"/>
              <a:gd name="connsiteX19" fmla="*/ 8367844 w 12365542"/>
              <a:gd name="connsiteY19" fmla="*/ 723437 h 1300035"/>
              <a:gd name="connsiteX20" fmla="*/ 8335162 w 12365542"/>
              <a:gd name="connsiteY20" fmla="*/ 745458 h 1300035"/>
              <a:gd name="connsiteX21" fmla="*/ 8301357 w 12365542"/>
              <a:gd name="connsiteY21" fmla="*/ 765645 h 1300035"/>
              <a:gd name="connsiteX22" fmla="*/ 8266633 w 12365542"/>
              <a:gd name="connsiteY22" fmla="*/ 783792 h 1300035"/>
              <a:gd name="connsiteX23" fmla="*/ 8230888 w 12365542"/>
              <a:gd name="connsiteY23" fmla="*/ 799900 h 1300035"/>
              <a:gd name="connsiteX24" fmla="*/ 8194325 w 12365542"/>
              <a:gd name="connsiteY24" fmla="*/ 813969 h 1300035"/>
              <a:gd name="connsiteX25" fmla="*/ 8157048 w 12365542"/>
              <a:gd name="connsiteY25" fmla="*/ 825999 h 1300035"/>
              <a:gd name="connsiteX26" fmla="*/ 8119055 w 12365542"/>
              <a:gd name="connsiteY26" fmla="*/ 835990 h 1300035"/>
              <a:gd name="connsiteX27" fmla="*/ 8080553 w 12365542"/>
              <a:gd name="connsiteY27" fmla="*/ 843738 h 1300035"/>
              <a:gd name="connsiteX28" fmla="*/ 8041539 w 12365542"/>
              <a:gd name="connsiteY28" fmla="*/ 849345 h 1300035"/>
              <a:gd name="connsiteX29" fmla="*/ 8002117 w 12365542"/>
              <a:gd name="connsiteY29" fmla="*/ 852710 h 1300035"/>
              <a:gd name="connsiteX30" fmla="*/ 7962286 w 12365542"/>
              <a:gd name="connsiteY30" fmla="*/ 853831 h 1300035"/>
              <a:gd name="connsiteX31" fmla="*/ 18287 w 12365542"/>
              <a:gd name="connsiteY31" fmla="*/ 877694 h 1300035"/>
              <a:gd name="connsiteX32" fmla="*/ 0 w 12365542"/>
              <a:gd name="connsiteY32" fmla="*/ 1296467 h 1300035"/>
              <a:gd name="connsiteX33" fmla="*/ 12365542 w 12365542"/>
              <a:gd name="connsiteY33" fmla="*/ 1300035 h 1300035"/>
              <a:gd name="connsiteX34" fmla="*/ 12235296 w 12365542"/>
              <a:gd name="connsiteY34" fmla="*/ 0 h 1300035"/>
              <a:gd name="connsiteX0" fmla="*/ 12235296 w 12254029"/>
              <a:gd name="connsiteY0" fmla="*/ 0 h 1305610"/>
              <a:gd name="connsiteX1" fmla="*/ 9382505 w 12254029"/>
              <a:gd name="connsiteY1" fmla="*/ 0 h 1305610"/>
              <a:gd name="connsiteX2" fmla="*/ 9342674 w 12254029"/>
              <a:gd name="connsiteY2" fmla="*/ 1121 h 1305610"/>
              <a:gd name="connsiteX3" fmla="*/ 9303252 w 12254029"/>
              <a:gd name="connsiteY3" fmla="*/ 4486 h 1305610"/>
              <a:gd name="connsiteX4" fmla="*/ 9264238 w 12254029"/>
              <a:gd name="connsiteY4" fmla="*/ 10093 h 1305610"/>
              <a:gd name="connsiteX5" fmla="*/ 9225633 w 12254029"/>
              <a:gd name="connsiteY5" fmla="*/ 17943 h 1305610"/>
              <a:gd name="connsiteX6" fmla="*/ 9187743 w 12254029"/>
              <a:gd name="connsiteY6" fmla="*/ 27832 h 1305610"/>
              <a:gd name="connsiteX7" fmla="*/ 9150363 w 12254029"/>
              <a:gd name="connsiteY7" fmla="*/ 39862 h 1305610"/>
              <a:gd name="connsiteX8" fmla="*/ 9113903 w 12254029"/>
              <a:gd name="connsiteY8" fmla="*/ 54034 h 1305610"/>
              <a:gd name="connsiteX9" fmla="*/ 9078157 w 12254029"/>
              <a:gd name="connsiteY9" fmla="*/ 70142 h 1305610"/>
              <a:gd name="connsiteX10" fmla="*/ 9043433 w 12254029"/>
              <a:gd name="connsiteY10" fmla="*/ 88289 h 1305610"/>
              <a:gd name="connsiteX11" fmla="*/ 9009628 w 12254029"/>
              <a:gd name="connsiteY11" fmla="*/ 108373 h 1305610"/>
              <a:gd name="connsiteX12" fmla="*/ 8976946 w 12254029"/>
              <a:gd name="connsiteY12" fmla="*/ 130394 h 1305610"/>
              <a:gd name="connsiteX13" fmla="*/ 8945491 w 12254029"/>
              <a:gd name="connsiteY13" fmla="*/ 154352 h 1305610"/>
              <a:gd name="connsiteX14" fmla="*/ 8915260 w 12254029"/>
              <a:gd name="connsiteY14" fmla="*/ 180044 h 1305610"/>
              <a:gd name="connsiteX15" fmla="*/ 8886459 w 12254029"/>
              <a:gd name="connsiteY15" fmla="*/ 207672 h 1305610"/>
              <a:gd name="connsiteX16" fmla="*/ 8458331 w 12254029"/>
              <a:gd name="connsiteY16" fmla="*/ 646159 h 1305610"/>
              <a:gd name="connsiteX17" fmla="*/ 8429530 w 12254029"/>
              <a:gd name="connsiteY17" fmla="*/ 673788 h 1305610"/>
              <a:gd name="connsiteX18" fmla="*/ 8399300 w 12254029"/>
              <a:gd name="connsiteY18" fmla="*/ 699581 h 1305610"/>
              <a:gd name="connsiteX19" fmla="*/ 8367844 w 12254029"/>
              <a:gd name="connsiteY19" fmla="*/ 723437 h 1305610"/>
              <a:gd name="connsiteX20" fmla="*/ 8335162 w 12254029"/>
              <a:gd name="connsiteY20" fmla="*/ 745458 h 1305610"/>
              <a:gd name="connsiteX21" fmla="*/ 8301357 w 12254029"/>
              <a:gd name="connsiteY21" fmla="*/ 765645 h 1305610"/>
              <a:gd name="connsiteX22" fmla="*/ 8266633 w 12254029"/>
              <a:gd name="connsiteY22" fmla="*/ 783792 h 1305610"/>
              <a:gd name="connsiteX23" fmla="*/ 8230888 w 12254029"/>
              <a:gd name="connsiteY23" fmla="*/ 799900 h 1305610"/>
              <a:gd name="connsiteX24" fmla="*/ 8194325 w 12254029"/>
              <a:gd name="connsiteY24" fmla="*/ 813969 h 1305610"/>
              <a:gd name="connsiteX25" fmla="*/ 8157048 w 12254029"/>
              <a:gd name="connsiteY25" fmla="*/ 825999 h 1305610"/>
              <a:gd name="connsiteX26" fmla="*/ 8119055 w 12254029"/>
              <a:gd name="connsiteY26" fmla="*/ 835990 h 1305610"/>
              <a:gd name="connsiteX27" fmla="*/ 8080553 w 12254029"/>
              <a:gd name="connsiteY27" fmla="*/ 843738 h 1305610"/>
              <a:gd name="connsiteX28" fmla="*/ 8041539 w 12254029"/>
              <a:gd name="connsiteY28" fmla="*/ 849345 h 1305610"/>
              <a:gd name="connsiteX29" fmla="*/ 8002117 w 12254029"/>
              <a:gd name="connsiteY29" fmla="*/ 852710 h 1305610"/>
              <a:gd name="connsiteX30" fmla="*/ 7962286 w 12254029"/>
              <a:gd name="connsiteY30" fmla="*/ 853831 h 1305610"/>
              <a:gd name="connsiteX31" fmla="*/ 18287 w 12254029"/>
              <a:gd name="connsiteY31" fmla="*/ 877694 h 1305610"/>
              <a:gd name="connsiteX32" fmla="*/ 0 w 12254029"/>
              <a:gd name="connsiteY32" fmla="*/ 1296467 h 1305610"/>
              <a:gd name="connsiteX33" fmla="*/ 12254029 w 12254029"/>
              <a:gd name="connsiteY33" fmla="*/ 1305610 h 1305610"/>
              <a:gd name="connsiteX34" fmla="*/ 12235296 w 12254029"/>
              <a:gd name="connsiteY34" fmla="*/ 0 h 130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54029" h="1305610">
                <a:moveTo>
                  <a:pt x="12235296" y="0"/>
                </a:moveTo>
                <a:lnTo>
                  <a:pt x="9382505" y="0"/>
                </a:lnTo>
                <a:lnTo>
                  <a:pt x="9342674" y="1121"/>
                </a:lnTo>
                <a:lnTo>
                  <a:pt x="9303252" y="4486"/>
                </a:lnTo>
                <a:lnTo>
                  <a:pt x="9264238" y="10093"/>
                </a:lnTo>
                <a:lnTo>
                  <a:pt x="9225633" y="17943"/>
                </a:lnTo>
                <a:lnTo>
                  <a:pt x="9187743" y="27832"/>
                </a:lnTo>
                <a:lnTo>
                  <a:pt x="9150363" y="39862"/>
                </a:lnTo>
                <a:lnTo>
                  <a:pt x="9113903" y="54034"/>
                </a:lnTo>
                <a:lnTo>
                  <a:pt x="9078157" y="70142"/>
                </a:lnTo>
                <a:lnTo>
                  <a:pt x="9043433" y="88289"/>
                </a:lnTo>
                <a:lnTo>
                  <a:pt x="9009628" y="108373"/>
                </a:lnTo>
                <a:lnTo>
                  <a:pt x="8976946" y="130394"/>
                </a:lnTo>
                <a:lnTo>
                  <a:pt x="8945491" y="154352"/>
                </a:lnTo>
                <a:lnTo>
                  <a:pt x="8915260" y="180044"/>
                </a:lnTo>
                <a:lnTo>
                  <a:pt x="8886459" y="207672"/>
                </a:lnTo>
                <a:lnTo>
                  <a:pt x="8458331" y="646159"/>
                </a:lnTo>
                <a:lnTo>
                  <a:pt x="8429530" y="673788"/>
                </a:lnTo>
                <a:lnTo>
                  <a:pt x="8399300" y="699581"/>
                </a:lnTo>
                <a:lnTo>
                  <a:pt x="8367844" y="723437"/>
                </a:lnTo>
                <a:lnTo>
                  <a:pt x="8335162" y="745458"/>
                </a:lnTo>
                <a:lnTo>
                  <a:pt x="8301357" y="765645"/>
                </a:lnTo>
                <a:lnTo>
                  <a:pt x="8266633" y="783792"/>
                </a:lnTo>
                <a:lnTo>
                  <a:pt x="8230888" y="799900"/>
                </a:lnTo>
                <a:lnTo>
                  <a:pt x="8194325" y="813969"/>
                </a:lnTo>
                <a:lnTo>
                  <a:pt x="8157048" y="825999"/>
                </a:lnTo>
                <a:lnTo>
                  <a:pt x="8119055" y="835990"/>
                </a:lnTo>
                <a:lnTo>
                  <a:pt x="8080553" y="843738"/>
                </a:lnTo>
                <a:lnTo>
                  <a:pt x="8041539" y="849345"/>
                </a:lnTo>
                <a:lnTo>
                  <a:pt x="8002117" y="852710"/>
                </a:lnTo>
                <a:lnTo>
                  <a:pt x="7962286" y="853831"/>
                </a:lnTo>
                <a:lnTo>
                  <a:pt x="18287" y="877694"/>
                </a:lnTo>
                <a:lnTo>
                  <a:pt x="0" y="1296467"/>
                </a:lnTo>
                <a:lnTo>
                  <a:pt x="12254029" y="1305610"/>
                </a:lnTo>
                <a:lnTo>
                  <a:pt x="12235296" y="0"/>
                </a:lnTo>
                <a:close/>
              </a:path>
            </a:pathLst>
          </a:custGeom>
          <a:solidFill>
            <a:srgbClr val="FFBF22"/>
          </a:solidFill>
          <a:ln w="10208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" name="Graphic 8">
            <a:extLst>
              <a:ext uri="{FF2B5EF4-FFF2-40B4-BE49-F238E27FC236}">
                <a16:creationId xmlns:a16="http://schemas.microsoft.com/office/drawing/2014/main" id="{2D7510F3-093B-E64A-B16B-110C2C132E80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6E10B3A-3D2A-914A-8840-26A7EB4E7A6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313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_B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0">
            <a:extLst>
              <a:ext uri="{FF2B5EF4-FFF2-40B4-BE49-F238E27FC236}">
                <a16:creationId xmlns:a16="http://schemas.microsoft.com/office/drawing/2014/main" id="{5F127328-5914-8746-9676-46AEF2593F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545E6C8-F8C7-574A-9C5C-305FA2226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68" y="2688964"/>
            <a:ext cx="4856568" cy="1480071"/>
          </a:xfrm>
          <a:prstGeom prst="rect">
            <a:avLst/>
          </a:prstGeom>
        </p:spPr>
        <p:txBody>
          <a:bodyPr anchor="ctr"/>
          <a:lstStyle>
            <a:lvl1pPr>
              <a:defRPr sz="2500" b="0" i="0">
                <a:solidFill>
                  <a:schemeClr val="bg1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Graphic 8">
            <a:extLst>
              <a:ext uri="{FF2B5EF4-FFF2-40B4-BE49-F238E27FC236}">
                <a16:creationId xmlns:a16="http://schemas.microsoft.com/office/drawing/2014/main" id="{97A9BE7D-4F33-3848-AB72-45E3D24FF39E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AB500E-F71F-464A-99D4-01E01F6ACB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8" name="Graphic 8">
            <a:extLst>
              <a:ext uri="{FF2B5EF4-FFF2-40B4-BE49-F238E27FC236}">
                <a16:creationId xmlns:a16="http://schemas.microsoft.com/office/drawing/2014/main" id="{A0257AB4-0DD9-E344-9716-D897A6D449B5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902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C467E4A-CC9D-E041-8263-9CCBD5B47D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7524" y="780175"/>
            <a:ext cx="1576374" cy="1979958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Contents</a:t>
            </a:r>
            <a:endParaRPr lang="en-US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F38FD49F-C7EF-E14F-805C-2D07E703AC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83462" y="780177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CF13EC0C-3E3A-4B4C-AD1D-36C152AB2A8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83462" y="1277718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845D83A8-B41B-424F-B8DA-250715155E8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383462" y="1775259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A384A9DD-3701-7C46-B11A-B35C893866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43521" y="780177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0712E752-E697-EA48-AA18-01765EF334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43521" y="1277718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4854C24E-89B9-D946-9ACB-4C5A2330CE2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543521" y="1775259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8477FF4C-DCDA-A24C-A05F-21275ADAD02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383462" y="2286247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4911384D-00A8-A846-8199-659658B4E7C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83462" y="2783788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E7B1601A-7A27-8F4D-B29F-330068C19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383462" y="3281329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AC7C59BC-9FFC-E842-B65D-257EABEA0D6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43521" y="2286247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86DF93A0-D1F2-8243-837B-09BE4847DB1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43521" y="2783788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4564E3BF-9456-A14A-9DFF-F690D63BEC7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43521" y="3281329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01B93480-A8EB-6949-8475-080A9004456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383462" y="3792316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1635D14D-7E0C-984E-9882-279DF7A25E8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383462" y="4289857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3D725C34-0EC8-8646-B18C-DD25F11FE4D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383462" y="4787398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CCAEFCC5-E29F-8F45-9466-7C2324994B5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543521" y="3792316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26" name="Text Placeholder 11">
            <a:extLst>
              <a:ext uri="{FF2B5EF4-FFF2-40B4-BE49-F238E27FC236}">
                <a16:creationId xmlns:a16="http://schemas.microsoft.com/office/drawing/2014/main" id="{3765E4FA-109D-EF46-A269-D052FA8B4E0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543521" y="4289857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E1E267C0-5F02-BC40-A5ED-77F11856574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543521" y="4787398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pic>
        <p:nvPicPr>
          <p:cNvPr id="35" name="Graphic 34">
            <a:extLst>
              <a:ext uri="{FF2B5EF4-FFF2-40B4-BE49-F238E27FC236}">
                <a16:creationId xmlns:a16="http://schemas.microsoft.com/office/drawing/2014/main" id="{D619706E-638F-5546-A799-A8DE39D8CE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3009" t="62741" r="32075" b="11581"/>
          <a:stretch/>
        </p:blipFill>
        <p:spPr>
          <a:xfrm>
            <a:off x="6866023" y="2759635"/>
            <a:ext cx="5325978" cy="3878396"/>
          </a:xfrm>
          <a:prstGeom prst="rect">
            <a:avLst/>
          </a:prstGeom>
        </p:spPr>
      </p:pic>
      <p:sp>
        <p:nvSpPr>
          <p:cNvPr id="28" name="Graphic 8">
            <a:extLst>
              <a:ext uri="{FF2B5EF4-FFF2-40B4-BE49-F238E27FC236}">
                <a16:creationId xmlns:a16="http://schemas.microsoft.com/office/drawing/2014/main" id="{FD626203-AFC9-944D-AB6E-62F66D9CC2D5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D7AB498F-5CE8-3D4B-A7E3-7EA12D374B7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30" name="Graphic 8">
            <a:extLst>
              <a:ext uri="{FF2B5EF4-FFF2-40B4-BE49-F238E27FC236}">
                <a16:creationId xmlns:a16="http://schemas.microsoft.com/office/drawing/2014/main" id="{5E6DE44C-8AC5-F44E-B4CD-91025DAF7BCE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300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4AD00B6-DB3F-A94F-80AB-5497BFEDCD3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57600" y="780175"/>
            <a:ext cx="3148908" cy="293211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900" b="0" i="0">
                <a:ln>
                  <a:noFill/>
                </a:ln>
                <a:solidFill>
                  <a:srgbClr val="454546"/>
                </a:solidFill>
                <a:latin typeface="HelveticaNeueLT Pro 55 Roman" panose="020B0604020202020204" pitchFamily="34" charset="77"/>
              </a:defRPr>
            </a:lvl2pPr>
            <a:lvl3pPr marL="914377" indent="0">
              <a:buFont typeface="Arial" panose="020B0604020202020204" pitchFamily="34" charset="0"/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3pPr>
            <a:lvl4pPr marL="1371566" indent="0">
              <a:buFont typeface="Arial" panose="020B0604020202020204" pitchFamily="34" charset="0"/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Second level</a:t>
            </a:r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Fourth level</a:t>
            </a:r>
          </a:p>
          <a:p>
            <a:pPr lvl="3"/>
            <a:r>
              <a:rPr lang="en-GB"/>
              <a:t>Fifth level</a:t>
            </a:r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C467E4A-CC9D-E041-8263-9CCBD5B47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3160077" cy="1979958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62D08151-A5C6-7141-A74A-90A3B0E8C8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4908" t="62631" r="25523" b="11691"/>
          <a:stretch/>
        </p:blipFill>
        <p:spPr>
          <a:xfrm flipH="1">
            <a:off x="0" y="2760133"/>
            <a:ext cx="6320589" cy="3878396"/>
          </a:xfrm>
          <a:prstGeom prst="rect">
            <a:avLst/>
          </a:prstGeom>
        </p:spPr>
      </p:pic>
      <p:sp>
        <p:nvSpPr>
          <p:cNvPr id="9" name="Graphic 8">
            <a:extLst>
              <a:ext uri="{FF2B5EF4-FFF2-40B4-BE49-F238E27FC236}">
                <a16:creationId xmlns:a16="http://schemas.microsoft.com/office/drawing/2014/main" id="{812567C6-19F3-554E-9384-1BC31C60493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DB9B8B1-B6D6-7945-ACCD-FAF0925F3CD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3" name="Graphic 8">
            <a:extLst>
              <a:ext uri="{FF2B5EF4-FFF2-40B4-BE49-F238E27FC236}">
                <a16:creationId xmlns:a16="http://schemas.microsoft.com/office/drawing/2014/main" id="{9E115433-946D-8140-86B8-F67C0AB4E7AF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08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83F1679-BC23-A749-A1A2-1A4F9116E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0FE70B6-EEC7-A347-BD89-843E238095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75589" y="2105855"/>
            <a:ext cx="7243165" cy="3799199"/>
          </a:xfrm>
          <a:prstGeom prst="rect">
            <a:avLst/>
          </a:prstGeom>
        </p:spPr>
      </p:pic>
      <p:sp>
        <p:nvSpPr>
          <p:cNvPr id="11" name="Graphic 10">
            <a:extLst>
              <a:ext uri="{FF2B5EF4-FFF2-40B4-BE49-F238E27FC236}">
                <a16:creationId xmlns:a16="http://schemas.microsoft.com/office/drawing/2014/main" id="{B708AD4B-1DD9-2049-B7BB-9B05BDB0EC17}"/>
              </a:ext>
            </a:extLst>
          </p:cNvPr>
          <p:cNvSpPr/>
          <p:nvPr userDrawn="1"/>
        </p:nvSpPr>
        <p:spPr>
          <a:xfrm>
            <a:off x="-18960" y="5412222"/>
            <a:ext cx="12254029" cy="1305610"/>
          </a:xfrm>
          <a:custGeom>
            <a:avLst/>
            <a:gdLst>
              <a:gd name="connsiteX0" fmla="*/ 11811327 w 11811326"/>
              <a:gd name="connsiteY0" fmla="*/ 0 h 1290890"/>
              <a:gd name="connsiteX1" fmla="*/ 9175762 w 11811326"/>
              <a:gd name="connsiteY1" fmla="*/ 0 h 1290890"/>
              <a:gd name="connsiteX2" fmla="*/ 9135931 w 11811326"/>
              <a:gd name="connsiteY2" fmla="*/ 1121 h 1290890"/>
              <a:gd name="connsiteX3" fmla="*/ 9096509 w 11811326"/>
              <a:gd name="connsiteY3" fmla="*/ 4486 h 1290890"/>
              <a:gd name="connsiteX4" fmla="*/ 9057495 w 11811326"/>
              <a:gd name="connsiteY4" fmla="*/ 10093 h 1290890"/>
              <a:gd name="connsiteX5" fmla="*/ 9018890 w 11811326"/>
              <a:gd name="connsiteY5" fmla="*/ 17943 h 1290890"/>
              <a:gd name="connsiteX6" fmla="*/ 8981000 w 11811326"/>
              <a:gd name="connsiteY6" fmla="*/ 27832 h 1290890"/>
              <a:gd name="connsiteX7" fmla="*/ 8943620 w 11811326"/>
              <a:gd name="connsiteY7" fmla="*/ 39862 h 1290890"/>
              <a:gd name="connsiteX8" fmla="*/ 8907160 w 11811326"/>
              <a:gd name="connsiteY8" fmla="*/ 54034 h 1290890"/>
              <a:gd name="connsiteX9" fmla="*/ 8871414 w 11811326"/>
              <a:gd name="connsiteY9" fmla="*/ 70142 h 1290890"/>
              <a:gd name="connsiteX10" fmla="*/ 8836690 w 11811326"/>
              <a:gd name="connsiteY10" fmla="*/ 88289 h 1290890"/>
              <a:gd name="connsiteX11" fmla="*/ 8802885 w 11811326"/>
              <a:gd name="connsiteY11" fmla="*/ 108373 h 1290890"/>
              <a:gd name="connsiteX12" fmla="*/ 8770203 w 11811326"/>
              <a:gd name="connsiteY12" fmla="*/ 130394 h 1290890"/>
              <a:gd name="connsiteX13" fmla="*/ 8738748 w 11811326"/>
              <a:gd name="connsiteY13" fmla="*/ 154352 h 1290890"/>
              <a:gd name="connsiteX14" fmla="*/ 8708517 w 11811326"/>
              <a:gd name="connsiteY14" fmla="*/ 180044 h 1290890"/>
              <a:gd name="connsiteX15" fmla="*/ 8679716 w 11811326"/>
              <a:gd name="connsiteY15" fmla="*/ 207672 h 1290890"/>
              <a:gd name="connsiteX16" fmla="*/ 8251588 w 11811326"/>
              <a:gd name="connsiteY16" fmla="*/ 646159 h 1290890"/>
              <a:gd name="connsiteX17" fmla="*/ 8222787 w 11811326"/>
              <a:gd name="connsiteY17" fmla="*/ 673788 h 1290890"/>
              <a:gd name="connsiteX18" fmla="*/ 8192557 w 11811326"/>
              <a:gd name="connsiteY18" fmla="*/ 699581 h 1290890"/>
              <a:gd name="connsiteX19" fmla="*/ 8161101 w 11811326"/>
              <a:gd name="connsiteY19" fmla="*/ 723437 h 1290890"/>
              <a:gd name="connsiteX20" fmla="*/ 8128419 w 11811326"/>
              <a:gd name="connsiteY20" fmla="*/ 745458 h 1290890"/>
              <a:gd name="connsiteX21" fmla="*/ 8094614 w 11811326"/>
              <a:gd name="connsiteY21" fmla="*/ 765645 h 1290890"/>
              <a:gd name="connsiteX22" fmla="*/ 8059890 w 11811326"/>
              <a:gd name="connsiteY22" fmla="*/ 783792 h 1290890"/>
              <a:gd name="connsiteX23" fmla="*/ 8024145 w 11811326"/>
              <a:gd name="connsiteY23" fmla="*/ 799900 h 1290890"/>
              <a:gd name="connsiteX24" fmla="*/ 7987582 w 11811326"/>
              <a:gd name="connsiteY24" fmla="*/ 813969 h 1290890"/>
              <a:gd name="connsiteX25" fmla="*/ 7950305 w 11811326"/>
              <a:gd name="connsiteY25" fmla="*/ 825999 h 1290890"/>
              <a:gd name="connsiteX26" fmla="*/ 7912312 w 11811326"/>
              <a:gd name="connsiteY26" fmla="*/ 835990 h 1290890"/>
              <a:gd name="connsiteX27" fmla="*/ 7873810 w 11811326"/>
              <a:gd name="connsiteY27" fmla="*/ 843738 h 1290890"/>
              <a:gd name="connsiteX28" fmla="*/ 7834796 w 11811326"/>
              <a:gd name="connsiteY28" fmla="*/ 849345 h 1290890"/>
              <a:gd name="connsiteX29" fmla="*/ 7795374 w 11811326"/>
              <a:gd name="connsiteY29" fmla="*/ 852710 h 1290890"/>
              <a:gd name="connsiteX30" fmla="*/ 7755543 w 11811326"/>
              <a:gd name="connsiteY30" fmla="*/ 853831 h 1290890"/>
              <a:gd name="connsiteX31" fmla="*/ 0 w 11811326"/>
              <a:gd name="connsiteY31" fmla="*/ 853831 h 1290890"/>
              <a:gd name="connsiteX32" fmla="*/ 0 w 11811326"/>
              <a:gd name="connsiteY32" fmla="*/ 1290891 h 1290890"/>
              <a:gd name="connsiteX33" fmla="*/ 11811327 w 11811326"/>
              <a:gd name="connsiteY33" fmla="*/ 1290891 h 1290890"/>
              <a:gd name="connsiteX0" fmla="*/ 12222807 w 12222807"/>
              <a:gd name="connsiteY0" fmla="*/ 0 h 1290891"/>
              <a:gd name="connsiteX1" fmla="*/ 9587242 w 12222807"/>
              <a:gd name="connsiteY1" fmla="*/ 0 h 1290891"/>
              <a:gd name="connsiteX2" fmla="*/ 9547411 w 12222807"/>
              <a:gd name="connsiteY2" fmla="*/ 1121 h 1290891"/>
              <a:gd name="connsiteX3" fmla="*/ 9507989 w 12222807"/>
              <a:gd name="connsiteY3" fmla="*/ 4486 h 1290891"/>
              <a:gd name="connsiteX4" fmla="*/ 9468975 w 12222807"/>
              <a:gd name="connsiteY4" fmla="*/ 10093 h 1290891"/>
              <a:gd name="connsiteX5" fmla="*/ 9430370 w 12222807"/>
              <a:gd name="connsiteY5" fmla="*/ 17943 h 1290891"/>
              <a:gd name="connsiteX6" fmla="*/ 9392480 w 12222807"/>
              <a:gd name="connsiteY6" fmla="*/ 27832 h 1290891"/>
              <a:gd name="connsiteX7" fmla="*/ 9355100 w 12222807"/>
              <a:gd name="connsiteY7" fmla="*/ 39862 h 1290891"/>
              <a:gd name="connsiteX8" fmla="*/ 9318640 w 12222807"/>
              <a:gd name="connsiteY8" fmla="*/ 54034 h 1290891"/>
              <a:gd name="connsiteX9" fmla="*/ 9282894 w 12222807"/>
              <a:gd name="connsiteY9" fmla="*/ 70142 h 1290891"/>
              <a:gd name="connsiteX10" fmla="*/ 9248170 w 12222807"/>
              <a:gd name="connsiteY10" fmla="*/ 88289 h 1290891"/>
              <a:gd name="connsiteX11" fmla="*/ 9214365 w 12222807"/>
              <a:gd name="connsiteY11" fmla="*/ 108373 h 1290891"/>
              <a:gd name="connsiteX12" fmla="*/ 9181683 w 12222807"/>
              <a:gd name="connsiteY12" fmla="*/ 130394 h 1290891"/>
              <a:gd name="connsiteX13" fmla="*/ 9150228 w 12222807"/>
              <a:gd name="connsiteY13" fmla="*/ 154352 h 1290891"/>
              <a:gd name="connsiteX14" fmla="*/ 9119997 w 12222807"/>
              <a:gd name="connsiteY14" fmla="*/ 180044 h 1290891"/>
              <a:gd name="connsiteX15" fmla="*/ 9091196 w 12222807"/>
              <a:gd name="connsiteY15" fmla="*/ 207672 h 1290891"/>
              <a:gd name="connsiteX16" fmla="*/ 8663068 w 12222807"/>
              <a:gd name="connsiteY16" fmla="*/ 646159 h 1290891"/>
              <a:gd name="connsiteX17" fmla="*/ 8634267 w 12222807"/>
              <a:gd name="connsiteY17" fmla="*/ 673788 h 1290891"/>
              <a:gd name="connsiteX18" fmla="*/ 8604037 w 12222807"/>
              <a:gd name="connsiteY18" fmla="*/ 699581 h 1290891"/>
              <a:gd name="connsiteX19" fmla="*/ 8572581 w 12222807"/>
              <a:gd name="connsiteY19" fmla="*/ 723437 h 1290891"/>
              <a:gd name="connsiteX20" fmla="*/ 8539899 w 12222807"/>
              <a:gd name="connsiteY20" fmla="*/ 745458 h 1290891"/>
              <a:gd name="connsiteX21" fmla="*/ 8506094 w 12222807"/>
              <a:gd name="connsiteY21" fmla="*/ 765645 h 1290891"/>
              <a:gd name="connsiteX22" fmla="*/ 8471370 w 12222807"/>
              <a:gd name="connsiteY22" fmla="*/ 783792 h 1290891"/>
              <a:gd name="connsiteX23" fmla="*/ 8435625 w 12222807"/>
              <a:gd name="connsiteY23" fmla="*/ 799900 h 1290891"/>
              <a:gd name="connsiteX24" fmla="*/ 8399062 w 12222807"/>
              <a:gd name="connsiteY24" fmla="*/ 813969 h 1290891"/>
              <a:gd name="connsiteX25" fmla="*/ 8361785 w 12222807"/>
              <a:gd name="connsiteY25" fmla="*/ 825999 h 1290891"/>
              <a:gd name="connsiteX26" fmla="*/ 8323792 w 12222807"/>
              <a:gd name="connsiteY26" fmla="*/ 835990 h 1290891"/>
              <a:gd name="connsiteX27" fmla="*/ 8285290 w 12222807"/>
              <a:gd name="connsiteY27" fmla="*/ 843738 h 1290891"/>
              <a:gd name="connsiteX28" fmla="*/ 8246276 w 12222807"/>
              <a:gd name="connsiteY28" fmla="*/ 849345 h 1290891"/>
              <a:gd name="connsiteX29" fmla="*/ 8206854 w 12222807"/>
              <a:gd name="connsiteY29" fmla="*/ 852710 h 1290891"/>
              <a:gd name="connsiteX30" fmla="*/ 8167023 w 12222807"/>
              <a:gd name="connsiteY30" fmla="*/ 853831 h 1290891"/>
              <a:gd name="connsiteX31" fmla="*/ 0 w 12222807"/>
              <a:gd name="connsiteY31" fmla="*/ 872119 h 1290891"/>
              <a:gd name="connsiteX32" fmla="*/ 411480 w 12222807"/>
              <a:gd name="connsiteY32" fmla="*/ 1290891 h 1290891"/>
              <a:gd name="connsiteX33" fmla="*/ 12222807 w 12222807"/>
              <a:gd name="connsiteY33" fmla="*/ 1290891 h 1290891"/>
              <a:gd name="connsiteX34" fmla="*/ 12222807 w 12222807"/>
              <a:gd name="connsiteY34" fmla="*/ 0 h 1290891"/>
              <a:gd name="connsiteX0" fmla="*/ 12241095 w 12241095"/>
              <a:gd name="connsiteY0" fmla="*/ 0 h 1290891"/>
              <a:gd name="connsiteX1" fmla="*/ 9605530 w 12241095"/>
              <a:gd name="connsiteY1" fmla="*/ 0 h 1290891"/>
              <a:gd name="connsiteX2" fmla="*/ 9565699 w 12241095"/>
              <a:gd name="connsiteY2" fmla="*/ 1121 h 1290891"/>
              <a:gd name="connsiteX3" fmla="*/ 9526277 w 12241095"/>
              <a:gd name="connsiteY3" fmla="*/ 4486 h 1290891"/>
              <a:gd name="connsiteX4" fmla="*/ 9487263 w 12241095"/>
              <a:gd name="connsiteY4" fmla="*/ 10093 h 1290891"/>
              <a:gd name="connsiteX5" fmla="*/ 9448658 w 12241095"/>
              <a:gd name="connsiteY5" fmla="*/ 17943 h 1290891"/>
              <a:gd name="connsiteX6" fmla="*/ 9410768 w 12241095"/>
              <a:gd name="connsiteY6" fmla="*/ 27832 h 1290891"/>
              <a:gd name="connsiteX7" fmla="*/ 9373388 w 12241095"/>
              <a:gd name="connsiteY7" fmla="*/ 39862 h 1290891"/>
              <a:gd name="connsiteX8" fmla="*/ 9336928 w 12241095"/>
              <a:gd name="connsiteY8" fmla="*/ 54034 h 1290891"/>
              <a:gd name="connsiteX9" fmla="*/ 9301182 w 12241095"/>
              <a:gd name="connsiteY9" fmla="*/ 70142 h 1290891"/>
              <a:gd name="connsiteX10" fmla="*/ 9266458 w 12241095"/>
              <a:gd name="connsiteY10" fmla="*/ 88289 h 1290891"/>
              <a:gd name="connsiteX11" fmla="*/ 9232653 w 12241095"/>
              <a:gd name="connsiteY11" fmla="*/ 108373 h 1290891"/>
              <a:gd name="connsiteX12" fmla="*/ 9199971 w 12241095"/>
              <a:gd name="connsiteY12" fmla="*/ 130394 h 1290891"/>
              <a:gd name="connsiteX13" fmla="*/ 9168516 w 12241095"/>
              <a:gd name="connsiteY13" fmla="*/ 154352 h 1290891"/>
              <a:gd name="connsiteX14" fmla="*/ 9138285 w 12241095"/>
              <a:gd name="connsiteY14" fmla="*/ 180044 h 1290891"/>
              <a:gd name="connsiteX15" fmla="*/ 9109484 w 12241095"/>
              <a:gd name="connsiteY15" fmla="*/ 207672 h 1290891"/>
              <a:gd name="connsiteX16" fmla="*/ 8681356 w 12241095"/>
              <a:gd name="connsiteY16" fmla="*/ 646159 h 1290891"/>
              <a:gd name="connsiteX17" fmla="*/ 8652555 w 12241095"/>
              <a:gd name="connsiteY17" fmla="*/ 673788 h 1290891"/>
              <a:gd name="connsiteX18" fmla="*/ 8622325 w 12241095"/>
              <a:gd name="connsiteY18" fmla="*/ 699581 h 1290891"/>
              <a:gd name="connsiteX19" fmla="*/ 8590869 w 12241095"/>
              <a:gd name="connsiteY19" fmla="*/ 723437 h 1290891"/>
              <a:gd name="connsiteX20" fmla="*/ 8558187 w 12241095"/>
              <a:gd name="connsiteY20" fmla="*/ 745458 h 1290891"/>
              <a:gd name="connsiteX21" fmla="*/ 8524382 w 12241095"/>
              <a:gd name="connsiteY21" fmla="*/ 765645 h 1290891"/>
              <a:gd name="connsiteX22" fmla="*/ 8489658 w 12241095"/>
              <a:gd name="connsiteY22" fmla="*/ 783792 h 1290891"/>
              <a:gd name="connsiteX23" fmla="*/ 8453913 w 12241095"/>
              <a:gd name="connsiteY23" fmla="*/ 799900 h 1290891"/>
              <a:gd name="connsiteX24" fmla="*/ 8417350 w 12241095"/>
              <a:gd name="connsiteY24" fmla="*/ 813969 h 1290891"/>
              <a:gd name="connsiteX25" fmla="*/ 8380073 w 12241095"/>
              <a:gd name="connsiteY25" fmla="*/ 825999 h 1290891"/>
              <a:gd name="connsiteX26" fmla="*/ 8342080 w 12241095"/>
              <a:gd name="connsiteY26" fmla="*/ 835990 h 1290891"/>
              <a:gd name="connsiteX27" fmla="*/ 8303578 w 12241095"/>
              <a:gd name="connsiteY27" fmla="*/ 843738 h 1290891"/>
              <a:gd name="connsiteX28" fmla="*/ 8264564 w 12241095"/>
              <a:gd name="connsiteY28" fmla="*/ 849345 h 1290891"/>
              <a:gd name="connsiteX29" fmla="*/ 8225142 w 12241095"/>
              <a:gd name="connsiteY29" fmla="*/ 852710 h 1290891"/>
              <a:gd name="connsiteX30" fmla="*/ 8185311 w 12241095"/>
              <a:gd name="connsiteY30" fmla="*/ 853831 h 1290891"/>
              <a:gd name="connsiteX31" fmla="*/ 18288 w 12241095"/>
              <a:gd name="connsiteY31" fmla="*/ 872119 h 1290891"/>
              <a:gd name="connsiteX32" fmla="*/ 0 w 12241095"/>
              <a:gd name="connsiteY32" fmla="*/ 1290891 h 1290891"/>
              <a:gd name="connsiteX33" fmla="*/ 12241095 w 12241095"/>
              <a:gd name="connsiteY33" fmla="*/ 1290891 h 1290891"/>
              <a:gd name="connsiteX34" fmla="*/ 12241095 w 12241095"/>
              <a:gd name="connsiteY34" fmla="*/ 0 h 1290891"/>
              <a:gd name="connsiteX0" fmla="*/ 12597711 w 12597711"/>
              <a:gd name="connsiteY0" fmla="*/ 0 h 1290891"/>
              <a:gd name="connsiteX1" fmla="*/ 9605530 w 12597711"/>
              <a:gd name="connsiteY1" fmla="*/ 0 h 1290891"/>
              <a:gd name="connsiteX2" fmla="*/ 9565699 w 12597711"/>
              <a:gd name="connsiteY2" fmla="*/ 1121 h 1290891"/>
              <a:gd name="connsiteX3" fmla="*/ 9526277 w 12597711"/>
              <a:gd name="connsiteY3" fmla="*/ 4486 h 1290891"/>
              <a:gd name="connsiteX4" fmla="*/ 9487263 w 12597711"/>
              <a:gd name="connsiteY4" fmla="*/ 10093 h 1290891"/>
              <a:gd name="connsiteX5" fmla="*/ 9448658 w 12597711"/>
              <a:gd name="connsiteY5" fmla="*/ 17943 h 1290891"/>
              <a:gd name="connsiteX6" fmla="*/ 9410768 w 12597711"/>
              <a:gd name="connsiteY6" fmla="*/ 27832 h 1290891"/>
              <a:gd name="connsiteX7" fmla="*/ 9373388 w 12597711"/>
              <a:gd name="connsiteY7" fmla="*/ 39862 h 1290891"/>
              <a:gd name="connsiteX8" fmla="*/ 9336928 w 12597711"/>
              <a:gd name="connsiteY8" fmla="*/ 54034 h 1290891"/>
              <a:gd name="connsiteX9" fmla="*/ 9301182 w 12597711"/>
              <a:gd name="connsiteY9" fmla="*/ 70142 h 1290891"/>
              <a:gd name="connsiteX10" fmla="*/ 9266458 w 12597711"/>
              <a:gd name="connsiteY10" fmla="*/ 88289 h 1290891"/>
              <a:gd name="connsiteX11" fmla="*/ 9232653 w 12597711"/>
              <a:gd name="connsiteY11" fmla="*/ 108373 h 1290891"/>
              <a:gd name="connsiteX12" fmla="*/ 9199971 w 12597711"/>
              <a:gd name="connsiteY12" fmla="*/ 130394 h 1290891"/>
              <a:gd name="connsiteX13" fmla="*/ 9168516 w 12597711"/>
              <a:gd name="connsiteY13" fmla="*/ 154352 h 1290891"/>
              <a:gd name="connsiteX14" fmla="*/ 9138285 w 12597711"/>
              <a:gd name="connsiteY14" fmla="*/ 180044 h 1290891"/>
              <a:gd name="connsiteX15" fmla="*/ 9109484 w 12597711"/>
              <a:gd name="connsiteY15" fmla="*/ 207672 h 1290891"/>
              <a:gd name="connsiteX16" fmla="*/ 8681356 w 12597711"/>
              <a:gd name="connsiteY16" fmla="*/ 646159 h 1290891"/>
              <a:gd name="connsiteX17" fmla="*/ 8652555 w 12597711"/>
              <a:gd name="connsiteY17" fmla="*/ 673788 h 1290891"/>
              <a:gd name="connsiteX18" fmla="*/ 8622325 w 12597711"/>
              <a:gd name="connsiteY18" fmla="*/ 699581 h 1290891"/>
              <a:gd name="connsiteX19" fmla="*/ 8590869 w 12597711"/>
              <a:gd name="connsiteY19" fmla="*/ 723437 h 1290891"/>
              <a:gd name="connsiteX20" fmla="*/ 8558187 w 12597711"/>
              <a:gd name="connsiteY20" fmla="*/ 745458 h 1290891"/>
              <a:gd name="connsiteX21" fmla="*/ 8524382 w 12597711"/>
              <a:gd name="connsiteY21" fmla="*/ 765645 h 1290891"/>
              <a:gd name="connsiteX22" fmla="*/ 8489658 w 12597711"/>
              <a:gd name="connsiteY22" fmla="*/ 783792 h 1290891"/>
              <a:gd name="connsiteX23" fmla="*/ 8453913 w 12597711"/>
              <a:gd name="connsiteY23" fmla="*/ 799900 h 1290891"/>
              <a:gd name="connsiteX24" fmla="*/ 8417350 w 12597711"/>
              <a:gd name="connsiteY24" fmla="*/ 813969 h 1290891"/>
              <a:gd name="connsiteX25" fmla="*/ 8380073 w 12597711"/>
              <a:gd name="connsiteY25" fmla="*/ 825999 h 1290891"/>
              <a:gd name="connsiteX26" fmla="*/ 8342080 w 12597711"/>
              <a:gd name="connsiteY26" fmla="*/ 835990 h 1290891"/>
              <a:gd name="connsiteX27" fmla="*/ 8303578 w 12597711"/>
              <a:gd name="connsiteY27" fmla="*/ 843738 h 1290891"/>
              <a:gd name="connsiteX28" fmla="*/ 8264564 w 12597711"/>
              <a:gd name="connsiteY28" fmla="*/ 849345 h 1290891"/>
              <a:gd name="connsiteX29" fmla="*/ 8225142 w 12597711"/>
              <a:gd name="connsiteY29" fmla="*/ 852710 h 1290891"/>
              <a:gd name="connsiteX30" fmla="*/ 8185311 w 12597711"/>
              <a:gd name="connsiteY30" fmla="*/ 853831 h 1290891"/>
              <a:gd name="connsiteX31" fmla="*/ 18288 w 12597711"/>
              <a:gd name="connsiteY31" fmla="*/ 872119 h 1290891"/>
              <a:gd name="connsiteX32" fmla="*/ 0 w 12597711"/>
              <a:gd name="connsiteY32" fmla="*/ 1290891 h 1290891"/>
              <a:gd name="connsiteX33" fmla="*/ 12241095 w 12597711"/>
              <a:gd name="connsiteY33" fmla="*/ 1290891 h 1290891"/>
              <a:gd name="connsiteX34" fmla="*/ 12597711 w 12597711"/>
              <a:gd name="connsiteY34" fmla="*/ 0 h 1290891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18288 w 12597711"/>
              <a:gd name="connsiteY31" fmla="*/ 872119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241312 w 12597711"/>
              <a:gd name="connsiteY31" fmla="*/ 877694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374686 w 12374686"/>
              <a:gd name="connsiteY0" fmla="*/ 0 h 1300035"/>
              <a:gd name="connsiteX1" fmla="*/ 9382505 w 12374686"/>
              <a:gd name="connsiteY1" fmla="*/ 0 h 1300035"/>
              <a:gd name="connsiteX2" fmla="*/ 9342674 w 12374686"/>
              <a:gd name="connsiteY2" fmla="*/ 1121 h 1300035"/>
              <a:gd name="connsiteX3" fmla="*/ 9303252 w 12374686"/>
              <a:gd name="connsiteY3" fmla="*/ 4486 h 1300035"/>
              <a:gd name="connsiteX4" fmla="*/ 9264238 w 12374686"/>
              <a:gd name="connsiteY4" fmla="*/ 10093 h 1300035"/>
              <a:gd name="connsiteX5" fmla="*/ 9225633 w 12374686"/>
              <a:gd name="connsiteY5" fmla="*/ 17943 h 1300035"/>
              <a:gd name="connsiteX6" fmla="*/ 9187743 w 12374686"/>
              <a:gd name="connsiteY6" fmla="*/ 27832 h 1300035"/>
              <a:gd name="connsiteX7" fmla="*/ 9150363 w 12374686"/>
              <a:gd name="connsiteY7" fmla="*/ 39862 h 1300035"/>
              <a:gd name="connsiteX8" fmla="*/ 9113903 w 12374686"/>
              <a:gd name="connsiteY8" fmla="*/ 54034 h 1300035"/>
              <a:gd name="connsiteX9" fmla="*/ 9078157 w 12374686"/>
              <a:gd name="connsiteY9" fmla="*/ 70142 h 1300035"/>
              <a:gd name="connsiteX10" fmla="*/ 9043433 w 12374686"/>
              <a:gd name="connsiteY10" fmla="*/ 88289 h 1300035"/>
              <a:gd name="connsiteX11" fmla="*/ 9009628 w 12374686"/>
              <a:gd name="connsiteY11" fmla="*/ 108373 h 1300035"/>
              <a:gd name="connsiteX12" fmla="*/ 8976946 w 12374686"/>
              <a:gd name="connsiteY12" fmla="*/ 130394 h 1300035"/>
              <a:gd name="connsiteX13" fmla="*/ 8945491 w 12374686"/>
              <a:gd name="connsiteY13" fmla="*/ 154352 h 1300035"/>
              <a:gd name="connsiteX14" fmla="*/ 8915260 w 12374686"/>
              <a:gd name="connsiteY14" fmla="*/ 180044 h 1300035"/>
              <a:gd name="connsiteX15" fmla="*/ 8886459 w 12374686"/>
              <a:gd name="connsiteY15" fmla="*/ 207672 h 1300035"/>
              <a:gd name="connsiteX16" fmla="*/ 8458331 w 12374686"/>
              <a:gd name="connsiteY16" fmla="*/ 646159 h 1300035"/>
              <a:gd name="connsiteX17" fmla="*/ 8429530 w 12374686"/>
              <a:gd name="connsiteY17" fmla="*/ 673788 h 1300035"/>
              <a:gd name="connsiteX18" fmla="*/ 8399300 w 12374686"/>
              <a:gd name="connsiteY18" fmla="*/ 699581 h 1300035"/>
              <a:gd name="connsiteX19" fmla="*/ 8367844 w 12374686"/>
              <a:gd name="connsiteY19" fmla="*/ 723437 h 1300035"/>
              <a:gd name="connsiteX20" fmla="*/ 8335162 w 12374686"/>
              <a:gd name="connsiteY20" fmla="*/ 745458 h 1300035"/>
              <a:gd name="connsiteX21" fmla="*/ 8301357 w 12374686"/>
              <a:gd name="connsiteY21" fmla="*/ 765645 h 1300035"/>
              <a:gd name="connsiteX22" fmla="*/ 8266633 w 12374686"/>
              <a:gd name="connsiteY22" fmla="*/ 783792 h 1300035"/>
              <a:gd name="connsiteX23" fmla="*/ 8230888 w 12374686"/>
              <a:gd name="connsiteY23" fmla="*/ 799900 h 1300035"/>
              <a:gd name="connsiteX24" fmla="*/ 8194325 w 12374686"/>
              <a:gd name="connsiteY24" fmla="*/ 813969 h 1300035"/>
              <a:gd name="connsiteX25" fmla="*/ 8157048 w 12374686"/>
              <a:gd name="connsiteY25" fmla="*/ 825999 h 1300035"/>
              <a:gd name="connsiteX26" fmla="*/ 8119055 w 12374686"/>
              <a:gd name="connsiteY26" fmla="*/ 835990 h 1300035"/>
              <a:gd name="connsiteX27" fmla="*/ 8080553 w 12374686"/>
              <a:gd name="connsiteY27" fmla="*/ 843738 h 1300035"/>
              <a:gd name="connsiteX28" fmla="*/ 8041539 w 12374686"/>
              <a:gd name="connsiteY28" fmla="*/ 849345 h 1300035"/>
              <a:gd name="connsiteX29" fmla="*/ 8002117 w 12374686"/>
              <a:gd name="connsiteY29" fmla="*/ 852710 h 1300035"/>
              <a:gd name="connsiteX30" fmla="*/ 7962286 w 12374686"/>
              <a:gd name="connsiteY30" fmla="*/ 853831 h 1300035"/>
              <a:gd name="connsiteX31" fmla="*/ 18287 w 12374686"/>
              <a:gd name="connsiteY31" fmla="*/ 877694 h 1300035"/>
              <a:gd name="connsiteX32" fmla="*/ 0 w 12374686"/>
              <a:gd name="connsiteY32" fmla="*/ 1296467 h 1300035"/>
              <a:gd name="connsiteX33" fmla="*/ 12365542 w 12374686"/>
              <a:gd name="connsiteY33" fmla="*/ 1300035 h 1300035"/>
              <a:gd name="connsiteX34" fmla="*/ 12374686 w 12374686"/>
              <a:gd name="connsiteY34" fmla="*/ 0 h 1300035"/>
              <a:gd name="connsiteX0" fmla="*/ 12235296 w 12365542"/>
              <a:gd name="connsiteY0" fmla="*/ 0 h 1300035"/>
              <a:gd name="connsiteX1" fmla="*/ 9382505 w 12365542"/>
              <a:gd name="connsiteY1" fmla="*/ 0 h 1300035"/>
              <a:gd name="connsiteX2" fmla="*/ 9342674 w 12365542"/>
              <a:gd name="connsiteY2" fmla="*/ 1121 h 1300035"/>
              <a:gd name="connsiteX3" fmla="*/ 9303252 w 12365542"/>
              <a:gd name="connsiteY3" fmla="*/ 4486 h 1300035"/>
              <a:gd name="connsiteX4" fmla="*/ 9264238 w 12365542"/>
              <a:gd name="connsiteY4" fmla="*/ 10093 h 1300035"/>
              <a:gd name="connsiteX5" fmla="*/ 9225633 w 12365542"/>
              <a:gd name="connsiteY5" fmla="*/ 17943 h 1300035"/>
              <a:gd name="connsiteX6" fmla="*/ 9187743 w 12365542"/>
              <a:gd name="connsiteY6" fmla="*/ 27832 h 1300035"/>
              <a:gd name="connsiteX7" fmla="*/ 9150363 w 12365542"/>
              <a:gd name="connsiteY7" fmla="*/ 39862 h 1300035"/>
              <a:gd name="connsiteX8" fmla="*/ 9113903 w 12365542"/>
              <a:gd name="connsiteY8" fmla="*/ 54034 h 1300035"/>
              <a:gd name="connsiteX9" fmla="*/ 9078157 w 12365542"/>
              <a:gd name="connsiteY9" fmla="*/ 70142 h 1300035"/>
              <a:gd name="connsiteX10" fmla="*/ 9043433 w 12365542"/>
              <a:gd name="connsiteY10" fmla="*/ 88289 h 1300035"/>
              <a:gd name="connsiteX11" fmla="*/ 9009628 w 12365542"/>
              <a:gd name="connsiteY11" fmla="*/ 108373 h 1300035"/>
              <a:gd name="connsiteX12" fmla="*/ 8976946 w 12365542"/>
              <a:gd name="connsiteY12" fmla="*/ 130394 h 1300035"/>
              <a:gd name="connsiteX13" fmla="*/ 8945491 w 12365542"/>
              <a:gd name="connsiteY13" fmla="*/ 154352 h 1300035"/>
              <a:gd name="connsiteX14" fmla="*/ 8915260 w 12365542"/>
              <a:gd name="connsiteY14" fmla="*/ 180044 h 1300035"/>
              <a:gd name="connsiteX15" fmla="*/ 8886459 w 12365542"/>
              <a:gd name="connsiteY15" fmla="*/ 207672 h 1300035"/>
              <a:gd name="connsiteX16" fmla="*/ 8458331 w 12365542"/>
              <a:gd name="connsiteY16" fmla="*/ 646159 h 1300035"/>
              <a:gd name="connsiteX17" fmla="*/ 8429530 w 12365542"/>
              <a:gd name="connsiteY17" fmla="*/ 673788 h 1300035"/>
              <a:gd name="connsiteX18" fmla="*/ 8399300 w 12365542"/>
              <a:gd name="connsiteY18" fmla="*/ 699581 h 1300035"/>
              <a:gd name="connsiteX19" fmla="*/ 8367844 w 12365542"/>
              <a:gd name="connsiteY19" fmla="*/ 723437 h 1300035"/>
              <a:gd name="connsiteX20" fmla="*/ 8335162 w 12365542"/>
              <a:gd name="connsiteY20" fmla="*/ 745458 h 1300035"/>
              <a:gd name="connsiteX21" fmla="*/ 8301357 w 12365542"/>
              <a:gd name="connsiteY21" fmla="*/ 765645 h 1300035"/>
              <a:gd name="connsiteX22" fmla="*/ 8266633 w 12365542"/>
              <a:gd name="connsiteY22" fmla="*/ 783792 h 1300035"/>
              <a:gd name="connsiteX23" fmla="*/ 8230888 w 12365542"/>
              <a:gd name="connsiteY23" fmla="*/ 799900 h 1300035"/>
              <a:gd name="connsiteX24" fmla="*/ 8194325 w 12365542"/>
              <a:gd name="connsiteY24" fmla="*/ 813969 h 1300035"/>
              <a:gd name="connsiteX25" fmla="*/ 8157048 w 12365542"/>
              <a:gd name="connsiteY25" fmla="*/ 825999 h 1300035"/>
              <a:gd name="connsiteX26" fmla="*/ 8119055 w 12365542"/>
              <a:gd name="connsiteY26" fmla="*/ 835990 h 1300035"/>
              <a:gd name="connsiteX27" fmla="*/ 8080553 w 12365542"/>
              <a:gd name="connsiteY27" fmla="*/ 843738 h 1300035"/>
              <a:gd name="connsiteX28" fmla="*/ 8041539 w 12365542"/>
              <a:gd name="connsiteY28" fmla="*/ 849345 h 1300035"/>
              <a:gd name="connsiteX29" fmla="*/ 8002117 w 12365542"/>
              <a:gd name="connsiteY29" fmla="*/ 852710 h 1300035"/>
              <a:gd name="connsiteX30" fmla="*/ 7962286 w 12365542"/>
              <a:gd name="connsiteY30" fmla="*/ 853831 h 1300035"/>
              <a:gd name="connsiteX31" fmla="*/ 18287 w 12365542"/>
              <a:gd name="connsiteY31" fmla="*/ 877694 h 1300035"/>
              <a:gd name="connsiteX32" fmla="*/ 0 w 12365542"/>
              <a:gd name="connsiteY32" fmla="*/ 1296467 h 1300035"/>
              <a:gd name="connsiteX33" fmla="*/ 12365542 w 12365542"/>
              <a:gd name="connsiteY33" fmla="*/ 1300035 h 1300035"/>
              <a:gd name="connsiteX34" fmla="*/ 12235296 w 12365542"/>
              <a:gd name="connsiteY34" fmla="*/ 0 h 1300035"/>
              <a:gd name="connsiteX0" fmla="*/ 12235296 w 12254029"/>
              <a:gd name="connsiteY0" fmla="*/ 0 h 1305610"/>
              <a:gd name="connsiteX1" fmla="*/ 9382505 w 12254029"/>
              <a:gd name="connsiteY1" fmla="*/ 0 h 1305610"/>
              <a:gd name="connsiteX2" fmla="*/ 9342674 w 12254029"/>
              <a:gd name="connsiteY2" fmla="*/ 1121 h 1305610"/>
              <a:gd name="connsiteX3" fmla="*/ 9303252 w 12254029"/>
              <a:gd name="connsiteY3" fmla="*/ 4486 h 1305610"/>
              <a:gd name="connsiteX4" fmla="*/ 9264238 w 12254029"/>
              <a:gd name="connsiteY4" fmla="*/ 10093 h 1305610"/>
              <a:gd name="connsiteX5" fmla="*/ 9225633 w 12254029"/>
              <a:gd name="connsiteY5" fmla="*/ 17943 h 1305610"/>
              <a:gd name="connsiteX6" fmla="*/ 9187743 w 12254029"/>
              <a:gd name="connsiteY6" fmla="*/ 27832 h 1305610"/>
              <a:gd name="connsiteX7" fmla="*/ 9150363 w 12254029"/>
              <a:gd name="connsiteY7" fmla="*/ 39862 h 1305610"/>
              <a:gd name="connsiteX8" fmla="*/ 9113903 w 12254029"/>
              <a:gd name="connsiteY8" fmla="*/ 54034 h 1305610"/>
              <a:gd name="connsiteX9" fmla="*/ 9078157 w 12254029"/>
              <a:gd name="connsiteY9" fmla="*/ 70142 h 1305610"/>
              <a:gd name="connsiteX10" fmla="*/ 9043433 w 12254029"/>
              <a:gd name="connsiteY10" fmla="*/ 88289 h 1305610"/>
              <a:gd name="connsiteX11" fmla="*/ 9009628 w 12254029"/>
              <a:gd name="connsiteY11" fmla="*/ 108373 h 1305610"/>
              <a:gd name="connsiteX12" fmla="*/ 8976946 w 12254029"/>
              <a:gd name="connsiteY12" fmla="*/ 130394 h 1305610"/>
              <a:gd name="connsiteX13" fmla="*/ 8945491 w 12254029"/>
              <a:gd name="connsiteY13" fmla="*/ 154352 h 1305610"/>
              <a:gd name="connsiteX14" fmla="*/ 8915260 w 12254029"/>
              <a:gd name="connsiteY14" fmla="*/ 180044 h 1305610"/>
              <a:gd name="connsiteX15" fmla="*/ 8886459 w 12254029"/>
              <a:gd name="connsiteY15" fmla="*/ 207672 h 1305610"/>
              <a:gd name="connsiteX16" fmla="*/ 8458331 w 12254029"/>
              <a:gd name="connsiteY16" fmla="*/ 646159 h 1305610"/>
              <a:gd name="connsiteX17" fmla="*/ 8429530 w 12254029"/>
              <a:gd name="connsiteY17" fmla="*/ 673788 h 1305610"/>
              <a:gd name="connsiteX18" fmla="*/ 8399300 w 12254029"/>
              <a:gd name="connsiteY18" fmla="*/ 699581 h 1305610"/>
              <a:gd name="connsiteX19" fmla="*/ 8367844 w 12254029"/>
              <a:gd name="connsiteY19" fmla="*/ 723437 h 1305610"/>
              <a:gd name="connsiteX20" fmla="*/ 8335162 w 12254029"/>
              <a:gd name="connsiteY20" fmla="*/ 745458 h 1305610"/>
              <a:gd name="connsiteX21" fmla="*/ 8301357 w 12254029"/>
              <a:gd name="connsiteY21" fmla="*/ 765645 h 1305610"/>
              <a:gd name="connsiteX22" fmla="*/ 8266633 w 12254029"/>
              <a:gd name="connsiteY22" fmla="*/ 783792 h 1305610"/>
              <a:gd name="connsiteX23" fmla="*/ 8230888 w 12254029"/>
              <a:gd name="connsiteY23" fmla="*/ 799900 h 1305610"/>
              <a:gd name="connsiteX24" fmla="*/ 8194325 w 12254029"/>
              <a:gd name="connsiteY24" fmla="*/ 813969 h 1305610"/>
              <a:gd name="connsiteX25" fmla="*/ 8157048 w 12254029"/>
              <a:gd name="connsiteY25" fmla="*/ 825999 h 1305610"/>
              <a:gd name="connsiteX26" fmla="*/ 8119055 w 12254029"/>
              <a:gd name="connsiteY26" fmla="*/ 835990 h 1305610"/>
              <a:gd name="connsiteX27" fmla="*/ 8080553 w 12254029"/>
              <a:gd name="connsiteY27" fmla="*/ 843738 h 1305610"/>
              <a:gd name="connsiteX28" fmla="*/ 8041539 w 12254029"/>
              <a:gd name="connsiteY28" fmla="*/ 849345 h 1305610"/>
              <a:gd name="connsiteX29" fmla="*/ 8002117 w 12254029"/>
              <a:gd name="connsiteY29" fmla="*/ 852710 h 1305610"/>
              <a:gd name="connsiteX30" fmla="*/ 7962286 w 12254029"/>
              <a:gd name="connsiteY30" fmla="*/ 853831 h 1305610"/>
              <a:gd name="connsiteX31" fmla="*/ 18287 w 12254029"/>
              <a:gd name="connsiteY31" fmla="*/ 877694 h 1305610"/>
              <a:gd name="connsiteX32" fmla="*/ 0 w 12254029"/>
              <a:gd name="connsiteY32" fmla="*/ 1296467 h 1305610"/>
              <a:gd name="connsiteX33" fmla="*/ 12254029 w 12254029"/>
              <a:gd name="connsiteY33" fmla="*/ 1305610 h 1305610"/>
              <a:gd name="connsiteX34" fmla="*/ 12235296 w 12254029"/>
              <a:gd name="connsiteY34" fmla="*/ 0 h 130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54029" h="1305610">
                <a:moveTo>
                  <a:pt x="12235296" y="0"/>
                </a:moveTo>
                <a:lnTo>
                  <a:pt x="9382505" y="0"/>
                </a:lnTo>
                <a:lnTo>
                  <a:pt x="9342674" y="1121"/>
                </a:lnTo>
                <a:lnTo>
                  <a:pt x="9303252" y="4486"/>
                </a:lnTo>
                <a:lnTo>
                  <a:pt x="9264238" y="10093"/>
                </a:lnTo>
                <a:lnTo>
                  <a:pt x="9225633" y="17943"/>
                </a:lnTo>
                <a:lnTo>
                  <a:pt x="9187743" y="27832"/>
                </a:lnTo>
                <a:lnTo>
                  <a:pt x="9150363" y="39862"/>
                </a:lnTo>
                <a:lnTo>
                  <a:pt x="9113903" y="54034"/>
                </a:lnTo>
                <a:lnTo>
                  <a:pt x="9078157" y="70142"/>
                </a:lnTo>
                <a:lnTo>
                  <a:pt x="9043433" y="88289"/>
                </a:lnTo>
                <a:lnTo>
                  <a:pt x="9009628" y="108373"/>
                </a:lnTo>
                <a:lnTo>
                  <a:pt x="8976946" y="130394"/>
                </a:lnTo>
                <a:lnTo>
                  <a:pt x="8945491" y="154352"/>
                </a:lnTo>
                <a:lnTo>
                  <a:pt x="8915260" y="180044"/>
                </a:lnTo>
                <a:lnTo>
                  <a:pt x="8886459" y="207672"/>
                </a:lnTo>
                <a:lnTo>
                  <a:pt x="8458331" y="646159"/>
                </a:lnTo>
                <a:lnTo>
                  <a:pt x="8429530" y="673788"/>
                </a:lnTo>
                <a:lnTo>
                  <a:pt x="8399300" y="699581"/>
                </a:lnTo>
                <a:lnTo>
                  <a:pt x="8367844" y="723437"/>
                </a:lnTo>
                <a:lnTo>
                  <a:pt x="8335162" y="745458"/>
                </a:lnTo>
                <a:lnTo>
                  <a:pt x="8301357" y="765645"/>
                </a:lnTo>
                <a:lnTo>
                  <a:pt x="8266633" y="783792"/>
                </a:lnTo>
                <a:lnTo>
                  <a:pt x="8230888" y="799900"/>
                </a:lnTo>
                <a:lnTo>
                  <a:pt x="8194325" y="813969"/>
                </a:lnTo>
                <a:lnTo>
                  <a:pt x="8157048" y="825999"/>
                </a:lnTo>
                <a:lnTo>
                  <a:pt x="8119055" y="835990"/>
                </a:lnTo>
                <a:lnTo>
                  <a:pt x="8080553" y="843738"/>
                </a:lnTo>
                <a:lnTo>
                  <a:pt x="8041539" y="849345"/>
                </a:lnTo>
                <a:lnTo>
                  <a:pt x="8002117" y="852710"/>
                </a:lnTo>
                <a:lnTo>
                  <a:pt x="7962286" y="853831"/>
                </a:lnTo>
                <a:lnTo>
                  <a:pt x="18287" y="877694"/>
                </a:lnTo>
                <a:lnTo>
                  <a:pt x="0" y="1296467"/>
                </a:lnTo>
                <a:lnTo>
                  <a:pt x="12254029" y="1305610"/>
                </a:lnTo>
                <a:lnTo>
                  <a:pt x="12235296" y="0"/>
                </a:lnTo>
                <a:close/>
              </a:path>
            </a:pathLst>
          </a:custGeom>
          <a:solidFill>
            <a:srgbClr val="FFBF22"/>
          </a:solidFill>
          <a:ln w="10208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" name="Graphic 8">
            <a:extLst>
              <a:ext uri="{FF2B5EF4-FFF2-40B4-BE49-F238E27FC236}">
                <a16:creationId xmlns:a16="http://schemas.microsoft.com/office/drawing/2014/main" id="{FC8C6CD7-4AA1-2D4B-A0C3-0E5A0265E90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4A55520-AFA8-424D-A10D-F590726805A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308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D9B2882-406D-0A4D-BF70-0A3D2EB58A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469127" y="1410227"/>
            <a:ext cx="2036041" cy="25870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8B15EC4-7827-AD44-9BF2-5FF8608DDB4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469127" y="1583687"/>
            <a:ext cx="2036763" cy="25870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25FD1F12-AD2C-7341-8AFB-CDB935BA989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22724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DEAA0E9D-C17D-9848-AED5-206761E20B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22633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026F6D38-3BF3-A84D-85B0-AF87285D1F2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87954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DD7A5CEC-EC14-9F40-AF5A-DE0DD70F29B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87863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8C37767A-9381-684B-AFF3-4BC41ACA71E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91055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30568923-57EA-3244-993A-D090E73CAC8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90964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52684357-8BAC-7C47-887A-37917745E90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361375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FE757602-E883-0C46-83AF-8B1CEC8D9CE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361284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E80E63D6-51AF-9342-84DD-2F397CF5E02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17720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800E494D-C690-A141-A71E-A48CBF0A61D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17629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A23863FE-952A-244D-90F7-688D9A0DDD2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922724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A60A29BA-89A0-BA4C-A5D2-BF6E7D66D82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22633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26" name="Text Placeholder 10">
            <a:extLst>
              <a:ext uri="{FF2B5EF4-FFF2-40B4-BE49-F238E27FC236}">
                <a16:creationId xmlns:a16="http://schemas.microsoft.com/office/drawing/2014/main" id="{89898E1A-7B68-F04E-8DF9-7DF4AC3F202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87954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FE65C65B-35EF-AF42-937E-CB58BD9F5DC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087863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28" name="Text Placeholder 10">
            <a:extLst>
              <a:ext uri="{FF2B5EF4-FFF2-40B4-BE49-F238E27FC236}">
                <a16:creationId xmlns:a16="http://schemas.microsoft.com/office/drawing/2014/main" id="{E8818411-28B7-E348-8FC0-16EA9B5CD6E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191055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1D298B64-DB9D-7D4F-85F5-13A6775E23B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190964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CA7EE175-F504-A241-BB9E-4B63D942124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361375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31" name="Text Placeholder 12">
            <a:extLst>
              <a:ext uri="{FF2B5EF4-FFF2-40B4-BE49-F238E27FC236}">
                <a16:creationId xmlns:a16="http://schemas.microsoft.com/office/drawing/2014/main" id="{33A5E4BB-C47B-5146-8E48-1E9A4ED09F2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361284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32" name="Text Placeholder 10">
            <a:extLst>
              <a:ext uri="{FF2B5EF4-FFF2-40B4-BE49-F238E27FC236}">
                <a16:creationId xmlns:a16="http://schemas.microsoft.com/office/drawing/2014/main" id="{CDFCD2CC-774B-7C45-B5EF-4845C476F62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17720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54099D0C-11DE-564E-87CD-3D7CA122E369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17629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E5176D-C25B-0B4F-9953-18721D7311C3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518540" y="2107292"/>
            <a:ext cx="1643869" cy="1058862"/>
          </a:xfrm>
          <a:prstGeom prst="rect">
            <a:avLst/>
          </a:prstGeom>
          <a:noFill/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34" name="Picture Placeholder 2">
            <a:extLst>
              <a:ext uri="{FF2B5EF4-FFF2-40B4-BE49-F238E27FC236}">
                <a16:creationId xmlns:a16="http://schemas.microsoft.com/office/drawing/2014/main" id="{3034D6EA-24FA-B44E-B175-A69466B6913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2361401" y="2107292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35" name="Picture Placeholder 2">
            <a:extLst>
              <a:ext uri="{FF2B5EF4-FFF2-40B4-BE49-F238E27FC236}">
                <a16:creationId xmlns:a16="http://schemas.microsoft.com/office/drawing/2014/main" id="{F6C71354-D9C6-0944-A6F7-99F3174B5B91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4197453" y="2107292"/>
            <a:ext cx="1643869" cy="1058862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37" name="Picture Placeholder 2">
            <a:extLst>
              <a:ext uri="{FF2B5EF4-FFF2-40B4-BE49-F238E27FC236}">
                <a16:creationId xmlns:a16="http://schemas.microsoft.com/office/drawing/2014/main" id="{5FA04993-DD2D-FE4F-9418-231283FBC620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7927464" y="2107292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38" name="Picture Placeholder 2">
            <a:extLst>
              <a:ext uri="{FF2B5EF4-FFF2-40B4-BE49-F238E27FC236}">
                <a16:creationId xmlns:a16="http://schemas.microsoft.com/office/drawing/2014/main" id="{F831207F-DC8C-AA47-AFC2-667CF2F429E4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518540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A2F6536A-9693-E841-AD61-8C359448084F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2361401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28EFB759-7961-0F4B-9DA2-9B07D82B3B79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4197453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F10325A2-6AE5-2B40-BA16-62A41FF09948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6085092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48548331-C398-0441-8680-2BC2E34EA6B7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7927464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43" name="Picture Placeholder 2">
            <a:extLst>
              <a:ext uri="{FF2B5EF4-FFF2-40B4-BE49-F238E27FC236}">
                <a16:creationId xmlns:a16="http://schemas.microsoft.com/office/drawing/2014/main" id="{DD52C364-564D-1C4F-82AA-CD456091DD55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6632170" y="782862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44" name="Text Placeholder 10">
            <a:extLst>
              <a:ext uri="{FF2B5EF4-FFF2-40B4-BE49-F238E27FC236}">
                <a16:creationId xmlns:a16="http://schemas.microsoft.com/office/drawing/2014/main" id="{34A5EC81-F5AA-BD4F-AD20-F610E3D2A6A9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759476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45" name="Text Placeholder 12">
            <a:extLst>
              <a:ext uri="{FF2B5EF4-FFF2-40B4-BE49-F238E27FC236}">
                <a16:creationId xmlns:a16="http://schemas.microsoft.com/office/drawing/2014/main" id="{F8D452BD-BCAB-8E4B-8F90-5D25276410E3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759385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46" name="Text Placeholder 10">
            <a:extLst>
              <a:ext uri="{FF2B5EF4-FFF2-40B4-BE49-F238E27FC236}">
                <a16:creationId xmlns:a16="http://schemas.microsoft.com/office/drawing/2014/main" id="{3C461A69-4097-4449-90FF-4E186AE70D69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759476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47" name="Text Placeholder 12">
            <a:extLst>
              <a:ext uri="{FF2B5EF4-FFF2-40B4-BE49-F238E27FC236}">
                <a16:creationId xmlns:a16="http://schemas.microsoft.com/office/drawing/2014/main" id="{8CF0C9D9-5593-DE4A-8CDE-70AC8BAEB3F3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9759385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48" name="Picture Placeholder 2">
            <a:extLst>
              <a:ext uri="{FF2B5EF4-FFF2-40B4-BE49-F238E27FC236}">
                <a16:creationId xmlns:a16="http://schemas.microsoft.com/office/drawing/2014/main" id="{130CC36B-383B-694A-B2BC-DC26B0643A4B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9764216" y="2107292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49" name="Picture Placeholder 2">
            <a:extLst>
              <a:ext uri="{FF2B5EF4-FFF2-40B4-BE49-F238E27FC236}">
                <a16:creationId xmlns:a16="http://schemas.microsoft.com/office/drawing/2014/main" id="{426D85E2-E3EC-D747-8E19-BC2E5FD68A65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9764216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54" name="Picture Placeholder 2">
            <a:extLst>
              <a:ext uri="{FF2B5EF4-FFF2-40B4-BE49-F238E27FC236}">
                <a16:creationId xmlns:a16="http://schemas.microsoft.com/office/drawing/2014/main" id="{D3FB89E4-0732-7D42-91C8-E83FB0AD2176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6056733" y="2111646"/>
            <a:ext cx="1643869" cy="1058862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51" name="Title 1">
            <a:extLst>
              <a:ext uri="{FF2B5EF4-FFF2-40B4-BE49-F238E27FC236}">
                <a16:creationId xmlns:a16="http://schemas.microsoft.com/office/drawing/2014/main" id="{7E10C71C-B001-1F40-81C7-6144E4A89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0" name="Graphic 8">
            <a:extLst>
              <a:ext uri="{FF2B5EF4-FFF2-40B4-BE49-F238E27FC236}">
                <a16:creationId xmlns:a16="http://schemas.microsoft.com/office/drawing/2014/main" id="{B99A3AB4-A3F9-BC4E-A682-AD83BC40AFD6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DA73BD2E-D4CD-9B4F-8F58-FBA169103E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56" name="Graphic 8">
            <a:extLst>
              <a:ext uri="{FF2B5EF4-FFF2-40B4-BE49-F238E27FC236}">
                <a16:creationId xmlns:a16="http://schemas.microsoft.com/office/drawing/2014/main" id="{BFC956DC-D257-9E4E-A49F-277F9133887A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355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py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1BE0F4E-7F52-BF43-AF16-31579F5CC4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45 Lt" panose="020B0403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40614858-C7E0-384B-835C-E29EEB6B58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7024" y="2410182"/>
            <a:ext cx="5043199" cy="2024936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09C47B6E-226B-D145-B819-97EEF7D88F7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024" y="4595737"/>
            <a:ext cx="5043199" cy="228034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0F38ADB-7D45-C04A-9FF2-6847299BBE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7023" y="4978510"/>
            <a:ext cx="5043199" cy="867691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285750" indent="-285750">
              <a:buFont typeface="Arial" panose="020B0604020202020204" pitchFamily="34" charset="0"/>
              <a:buChar char="•"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3F8C096-AD1C-0447-AE59-B87B6C8B0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Graphic 8">
            <a:extLst>
              <a:ext uri="{FF2B5EF4-FFF2-40B4-BE49-F238E27FC236}">
                <a16:creationId xmlns:a16="http://schemas.microsoft.com/office/drawing/2014/main" id="{CE017349-6332-F542-8569-72C62C533BB2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A20E2F9-0C35-C44E-8270-04CECE5597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6" name="Graphic 8">
            <a:extLst>
              <a:ext uri="{FF2B5EF4-FFF2-40B4-BE49-F238E27FC236}">
                <a16:creationId xmlns:a16="http://schemas.microsoft.com/office/drawing/2014/main" id="{199809D2-0842-F24F-A021-446B3F0A0EA3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373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rge Text _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18ED66F-0EB9-EB4F-A569-6553307991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0B05D63-EF16-2143-86ED-6E9D01BA15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423332" y="714006"/>
            <a:ext cx="5466532" cy="4822721"/>
          </a:xfrm>
          <a:prstGeom prst="rect">
            <a:avLst/>
          </a:prstGeom>
        </p:spPr>
        <p:txBody>
          <a:bodyPr anchor="t"/>
          <a:lstStyle>
            <a:lvl1pPr algn="r">
              <a:defRPr sz="8800" b="0" i="0">
                <a:solidFill>
                  <a:schemeClr val="bg1"/>
                </a:solidFill>
                <a:latin typeface="HelveticaNeueLT Pro 65 Md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</a:t>
            </a:r>
            <a:endParaRPr lang="en-US"/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CB0A175-8000-8045-8A36-936A38EAF8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03067" y="1047700"/>
            <a:ext cx="4199466" cy="4131734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marL="171450" indent="-171450">
              <a:buFont typeface="Arial" panose="020B0604020202020204" pitchFamily="34" charset="0"/>
              <a:buChar char="•"/>
              <a:defRPr sz="2000" b="1" i="0">
                <a:solidFill>
                  <a:schemeClr val="bg1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2" name="Graphic 8">
            <a:extLst>
              <a:ext uri="{FF2B5EF4-FFF2-40B4-BE49-F238E27FC236}">
                <a16:creationId xmlns:a16="http://schemas.microsoft.com/office/drawing/2014/main" id="{55FB7182-4019-DE41-A880-E1CDC4DFA6FD}"/>
              </a:ext>
            </a:extLst>
          </p:cNvPr>
          <p:cNvSpPr/>
          <p:nvPr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2F7E903-E228-C44B-8744-A3D78527E6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93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5204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3" r:id="rId3"/>
    <p:sldLayoutId id="2147483706" r:id="rId4"/>
    <p:sldLayoutId id="2147483664" r:id="rId5"/>
    <p:sldLayoutId id="2147483665" r:id="rId6"/>
    <p:sldLayoutId id="2147483666" r:id="rId7"/>
    <p:sldLayoutId id="2147483667" r:id="rId8"/>
    <p:sldLayoutId id="2147483686" r:id="rId9"/>
    <p:sldLayoutId id="2147483675" r:id="rId10"/>
    <p:sldLayoutId id="2147483676" r:id="rId11"/>
    <p:sldLayoutId id="2147483684" r:id="rId12"/>
    <p:sldLayoutId id="2147483677" r:id="rId13"/>
    <p:sldLayoutId id="2147483687" r:id="rId14"/>
    <p:sldLayoutId id="2147483681" r:id="rId15"/>
    <p:sldLayoutId id="2147483683" r:id="rId16"/>
    <p:sldLayoutId id="2147483685" r:id="rId17"/>
    <p:sldLayoutId id="2147483682" r:id="rId18"/>
    <p:sldLayoutId id="2147483680" r:id="rId19"/>
    <p:sldLayoutId id="2147483690" r:id="rId20"/>
    <p:sldLayoutId id="2147483691" r:id="rId21"/>
    <p:sldLayoutId id="2147483707" r:id="rId22"/>
    <p:sldLayoutId id="2147483688" r:id="rId23"/>
    <p:sldLayoutId id="2147483678" r:id="rId24"/>
    <p:sldLayoutId id="2147483679" r:id="rId25"/>
    <p:sldLayoutId id="2147483705" r:id="rId26"/>
    <p:sldLayoutId id="2147483693" r:id="rId27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28D7AD0-AD11-4B43-AB6D-DFAC9010D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2" y="127032"/>
            <a:ext cx="11600507" cy="637747"/>
          </a:xfrm>
        </p:spPr>
        <p:txBody>
          <a:bodyPr/>
          <a:lstStyle/>
          <a:p>
            <a:r>
              <a:rPr lang="en-GB" sz="2800" kern="0" dirty="0"/>
              <a:t>GC0156 Future Networks Subgroup-  - Terms of Reference</a:t>
            </a:r>
            <a:br>
              <a:rPr lang="en-US" sz="2800" kern="0" dirty="0"/>
            </a:br>
            <a:endParaRPr lang="en-GB" dirty="0"/>
          </a:p>
        </p:txBody>
      </p:sp>
      <p:sp>
        <p:nvSpPr>
          <p:cNvPr id="7" name="Rectangle 25">
            <a:extLst>
              <a:ext uri="{FF2B5EF4-FFF2-40B4-BE49-F238E27FC236}">
                <a16:creationId xmlns:a16="http://schemas.microsoft.com/office/drawing/2014/main" id="{BB245525-150F-4E83-A6AC-E6631D4FCE67}"/>
              </a:ext>
            </a:extLst>
          </p:cNvPr>
          <p:cNvSpPr>
            <a:spLocks noChangeArrowheads="1"/>
          </p:cNvSpPr>
          <p:nvPr/>
        </p:nvSpPr>
        <p:spPr bwMode="gray">
          <a:xfrm>
            <a:off x="536510" y="1014674"/>
            <a:ext cx="4842312" cy="2087961"/>
          </a:xfrm>
          <a:prstGeom prst="rect">
            <a:avLst/>
          </a:prstGeom>
          <a:noFill/>
          <a:ln w="28575" algn="ctr">
            <a:solidFill>
              <a:srgbClr val="FFBF2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3744" tIns="126609" rIns="63744" bIns="31873" numCol="2" anchor="t"/>
          <a:lstStyle/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r>
              <a:rPr lang="en-US" sz="831" b="1" dirty="0">
                <a:solidFill>
                  <a:srgbClr val="45454F"/>
                </a:solidFill>
                <a:cs typeface="Times New Roman" pitchFamily="18" charset="0"/>
              </a:rPr>
              <a:t> Chair: NGESO to provide</a:t>
            </a:r>
            <a:endParaRPr lang="en-GB" sz="500" dirty="0">
              <a:solidFill>
                <a:srgbClr val="45454F"/>
              </a:solidFill>
            </a:endParaRP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r>
              <a:rPr lang="en-US" sz="831" b="1" dirty="0">
                <a:solidFill>
                  <a:srgbClr val="45454F"/>
                </a:solidFill>
                <a:cs typeface="Times New Roman" pitchFamily="18" charset="0"/>
              </a:rPr>
              <a:t> Tech Secs: NGESO to provide</a:t>
            </a:r>
            <a:endParaRPr lang="en-US" sz="831" dirty="0">
              <a:solidFill>
                <a:srgbClr val="45454F"/>
              </a:solidFill>
              <a:cs typeface="Times New Roman" pitchFamily="18" charset="0"/>
            </a:endParaRP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endParaRPr lang="en-GB" sz="831" dirty="0">
              <a:solidFill>
                <a:srgbClr val="45454F"/>
              </a:solidFill>
            </a:endParaRP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endParaRPr lang="en-GB" sz="831" dirty="0">
              <a:solidFill>
                <a:srgbClr val="45454F"/>
              </a:solidFill>
            </a:endParaRP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endParaRPr lang="en-GB" sz="693" dirty="0">
              <a:solidFill>
                <a:srgbClr val="45454F"/>
              </a:solidFill>
              <a:cs typeface="Times New Roman" pitchFamily="18" charset="0"/>
            </a:endParaRP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endParaRPr lang="en-GB" sz="693" dirty="0">
              <a:solidFill>
                <a:srgbClr val="45454F"/>
              </a:solidFill>
              <a:cs typeface="Times New Roman" pitchFamily="18" charset="0"/>
            </a:endParaRPr>
          </a:p>
          <a:p>
            <a:pPr marL="122555" indent="-122555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Tx/>
              <a:buChar char="•"/>
            </a:pPr>
            <a:endParaRPr lang="en-US" sz="693" dirty="0">
              <a:solidFill>
                <a:srgbClr val="45454F"/>
              </a:solidFill>
              <a:cs typeface="Times New Roman" pitchFamily="18" charset="0"/>
            </a:endParaRPr>
          </a:p>
          <a:p>
            <a:pPr marL="120650" indent="-120650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endParaRPr lang="en-GB" sz="693" b="1" dirty="0">
              <a:solidFill>
                <a:srgbClr val="45454F"/>
              </a:solidFill>
              <a:cs typeface="Times New Roman" pitchFamily="18" charset="0"/>
            </a:endParaRPr>
          </a:p>
        </p:txBody>
      </p:sp>
      <p:sp>
        <p:nvSpPr>
          <p:cNvPr id="8" name="Rectangle 33">
            <a:extLst>
              <a:ext uri="{FF2B5EF4-FFF2-40B4-BE49-F238E27FC236}">
                <a16:creationId xmlns:a16="http://schemas.microsoft.com/office/drawing/2014/main" id="{45486979-8BE5-44FE-BC65-F6F28F4BD1AB}"/>
              </a:ext>
            </a:extLst>
          </p:cNvPr>
          <p:cNvSpPr>
            <a:spLocks noChangeArrowheads="1"/>
          </p:cNvSpPr>
          <p:nvPr/>
        </p:nvSpPr>
        <p:spPr bwMode="gray">
          <a:xfrm>
            <a:off x="2065799" y="944150"/>
            <a:ext cx="1470673" cy="21825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63744" tIns="31873" rIns="63744" bIns="31873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srgbClr val="45454F"/>
                </a:solidFill>
                <a:cs typeface="Times New Roman" pitchFamily="18" charset="0"/>
              </a:rPr>
              <a:t>Members</a:t>
            </a:r>
            <a:r>
              <a:rPr lang="en-US" sz="800" b="1" dirty="0">
                <a:solidFill>
                  <a:srgbClr val="45454F"/>
                </a:solidFill>
                <a:cs typeface="Times New Roman" pitchFamily="18" charset="0"/>
              </a:rPr>
              <a:t>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E440E68-1037-4669-A801-C521831DD5CE}"/>
              </a:ext>
            </a:extLst>
          </p:cNvPr>
          <p:cNvGrpSpPr/>
          <p:nvPr/>
        </p:nvGrpSpPr>
        <p:grpSpPr>
          <a:xfrm>
            <a:off x="536510" y="3102638"/>
            <a:ext cx="4842314" cy="1729338"/>
            <a:chOff x="536511" y="4936545"/>
            <a:chExt cx="3627535" cy="1522931"/>
          </a:xfrm>
        </p:grpSpPr>
        <p:sp>
          <p:nvSpPr>
            <p:cNvPr id="10" name="Rectangle 25">
              <a:extLst>
                <a:ext uri="{FF2B5EF4-FFF2-40B4-BE49-F238E27FC236}">
                  <a16:creationId xmlns:a16="http://schemas.microsoft.com/office/drawing/2014/main" id="{687C1650-C497-40F1-B9BF-70E06CB2720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36511" y="5011364"/>
              <a:ext cx="3627535" cy="1448112"/>
            </a:xfrm>
            <a:prstGeom prst="rect">
              <a:avLst/>
            </a:prstGeom>
            <a:noFill/>
            <a:ln w="28575" algn="ctr">
              <a:solidFill>
                <a:srgbClr val="FFBF2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3744" tIns="126609" rIns="63744" bIns="31873" anchor="t"/>
            <a:lstStyle/>
            <a:p>
              <a:pPr marL="120892" indent="-120892" eaLnBrk="0" fontAlgn="base" hangingPunct="0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r>
                <a:rPr lang="en-GB" sz="831" b="1" dirty="0">
                  <a:solidFill>
                    <a:srgbClr val="45454F"/>
                  </a:solidFill>
                  <a:cs typeface="Times New Roman" pitchFamily="18" charset="0"/>
                </a:rPr>
                <a:t>Cadence</a:t>
              </a:r>
              <a:r>
                <a:rPr lang="en-GB" sz="831" dirty="0">
                  <a:solidFill>
                    <a:srgbClr val="45454F"/>
                  </a:solidFill>
                  <a:cs typeface="Times New Roman" pitchFamily="18" charset="0"/>
                </a:rPr>
                <a:t> –Meetings scheduled bi-weekly.</a:t>
              </a:r>
            </a:p>
            <a:p>
              <a:pPr marL="120892" indent="-120892" eaLnBrk="0" fontAlgn="base" hangingPunct="0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r>
                <a:rPr lang="en-GB" sz="831" b="1" dirty="0">
                  <a:solidFill>
                    <a:srgbClr val="45454F"/>
                  </a:solidFill>
                  <a:cs typeface="Times New Roman" pitchFamily="18" charset="0"/>
                </a:rPr>
                <a:t>Duration</a:t>
              </a:r>
              <a:r>
                <a:rPr lang="en-GB" sz="831" dirty="0">
                  <a:solidFill>
                    <a:srgbClr val="45454F"/>
                  </a:solidFill>
                  <a:cs typeface="Times New Roman" pitchFamily="18" charset="0"/>
                </a:rPr>
                <a:t> – 2 hours</a:t>
              </a:r>
            </a:p>
            <a:p>
              <a:pPr marL="120892" indent="-120892" eaLnBrk="0" fontAlgn="base" hangingPunct="0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r>
                <a:rPr lang="en-GB" sz="831" b="1" dirty="0">
                  <a:solidFill>
                    <a:srgbClr val="45454F"/>
                  </a:solidFill>
                  <a:cs typeface="Times New Roman" pitchFamily="18" charset="0"/>
                </a:rPr>
                <a:t>Location</a:t>
              </a:r>
              <a:r>
                <a:rPr lang="en-GB" sz="831" dirty="0">
                  <a:solidFill>
                    <a:srgbClr val="45454F"/>
                  </a:solidFill>
                  <a:cs typeface="Times New Roman" pitchFamily="18" charset="0"/>
                </a:rPr>
                <a:t> – Teams Meeting </a:t>
              </a:r>
            </a:p>
            <a:p>
              <a:pPr marL="118694" indent="-118694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en-GB" sz="831" b="1" dirty="0">
                  <a:solidFill>
                    <a:srgbClr val="45454F"/>
                  </a:solidFill>
                  <a:cs typeface="Times New Roman" pitchFamily="18" charset="0"/>
                </a:rPr>
                <a:t>Submissions </a:t>
              </a:r>
              <a:r>
                <a:rPr lang="en-GB" sz="831" dirty="0">
                  <a:solidFill>
                    <a:srgbClr val="45454F"/>
                  </a:solidFill>
                  <a:cs typeface="Times New Roman" pitchFamily="18" charset="0"/>
                </a:rPr>
                <a:t>due and pre-read – slides/papers with clear confirmation of input/decisions needed 5 Business Days prior. Papers are to be read ahead of the meeting.</a:t>
              </a:r>
            </a:p>
            <a:p>
              <a:pPr marL="118110" indent="-118110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en-GB" sz="830" b="1" dirty="0">
                  <a:solidFill>
                    <a:srgbClr val="45454F"/>
                  </a:solidFill>
                  <a:cs typeface="Times New Roman"/>
                </a:rPr>
                <a:t>Minutes </a:t>
              </a:r>
              <a:r>
                <a:rPr lang="en-GB" sz="800" b="1" dirty="0">
                  <a:solidFill>
                    <a:srgbClr val="45454F"/>
                  </a:solidFill>
                  <a:cs typeface="Times New Roman"/>
                </a:rPr>
                <a:t>– </a:t>
              </a:r>
              <a:r>
                <a:rPr lang="en-GB" sz="831" dirty="0">
                  <a:solidFill>
                    <a:srgbClr val="45454F"/>
                  </a:solidFill>
                  <a:cs typeface="Times New Roman" pitchFamily="18" charset="0"/>
                </a:rPr>
                <a:t>to be taken and circulated with the Action/Decision Log</a:t>
              </a:r>
            </a:p>
            <a:p>
              <a:pPr marL="118694" indent="-118694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en-GB" sz="831" b="1" dirty="0">
                  <a:solidFill>
                    <a:srgbClr val="45454F"/>
                  </a:solidFill>
                  <a:cs typeface="Times New Roman" pitchFamily="18" charset="0"/>
                </a:rPr>
                <a:t>Quorum </a:t>
              </a:r>
              <a:r>
                <a:rPr lang="en-GB" sz="831" dirty="0">
                  <a:solidFill>
                    <a:srgbClr val="45454F"/>
                  </a:solidFill>
                  <a:cs typeface="Times New Roman" pitchFamily="18" charset="0"/>
                </a:rPr>
                <a:t>– All Standing members to attend. Deputies can attend with full decision-making authority delegated.  </a:t>
              </a:r>
            </a:p>
            <a:p>
              <a:pPr marL="118694" indent="-118694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en-GB" sz="831" dirty="0">
                  <a:solidFill>
                    <a:srgbClr val="45454F"/>
                  </a:solidFill>
                  <a:cs typeface="Times New Roman" pitchFamily="18" charset="0"/>
                </a:rPr>
                <a:t>Recommendations will be based on majority decisions</a:t>
              </a:r>
            </a:p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en-GB" sz="647" b="1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18694" indent="-118694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endParaRPr lang="en-GB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3090" indent="-123090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rgbClr val="000000"/>
                </a:buClr>
                <a:buSzPct val="115000"/>
                <a:buFontTx/>
                <a:buChar char="•"/>
              </a:pPr>
              <a:endParaRPr lang="en-GB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3090" indent="-123090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rgbClr val="000000"/>
                </a:buClr>
                <a:buSzPct val="115000"/>
                <a:buFontTx/>
                <a:buChar char="•"/>
              </a:pPr>
              <a:endParaRPr lang="en-US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0892" indent="-120892" eaLnBrk="0" fontAlgn="base" hangingPunct="0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GB" sz="693" b="1" dirty="0">
                <a:solidFill>
                  <a:srgbClr val="45454F"/>
                </a:solidFill>
                <a:cs typeface="Times New Roman" pitchFamily="18" charset="0"/>
              </a:endParaRPr>
            </a:p>
          </p:txBody>
        </p:sp>
        <p:sp>
          <p:nvSpPr>
            <p:cNvPr id="11" name="Rectangle 33">
              <a:extLst>
                <a:ext uri="{FF2B5EF4-FFF2-40B4-BE49-F238E27FC236}">
                  <a16:creationId xmlns:a16="http://schemas.microsoft.com/office/drawing/2014/main" id="{F0E7EAF1-FD6D-4C53-B170-1B16D75E5F0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493457" y="4936545"/>
              <a:ext cx="1479115" cy="1922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3744" tIns="31873" rIns="63744" bIns="31873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>
                  <a:solidFill>
                    <a:srgbClr val="45454F"/>
                  </a:solidFill>
                  <a:cs typeface="Times New Roman" pitchFamily="18" charset="0"/>
                </a:rPr>
                <a:t>Logistics 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597023E-B02E-4F3F-9D6C-ED163209ABD4}"/>
              </a:ext>
            </a:extLst>
          </p:cNvPr>
          <p:cNvGrpSpPr/>
          <p:nvPr/>
        </p:nvGrpSpPr>
        <p:grpSpPr>
          <a:xfrm>
            <a:off x="5618825" y="3292287"/>
            <a:ext cx="6479205" cy="2892613"/>
            <a:chOff x="4583402" y="1687625"/>
            <a:chExt cx="6479205" cy="4280745"/>
          </a:xfrm>
        </p:grpSpPr>
        <p:sp>
          <p:nvSpPr>
            <p:cNvPr id="18" name="Rectangle 25">
              <a:extLst>
                <a:ext uri="{FF2B5EF4-FFF2-40B4-BE49-F238E27FC236}">
                  <a16:creationId xmlns:a16="http://schemas.microsoft.com/office/drawing/2014/main" id="{805B10C7-F1F4-4DE2-B48A-27D7E9DA98E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583402" y="1852005"/>
              <a:ext cx="6479205" cy="4116365"/>
            </a:xfrm>
            <a:prstGeom prst="rect">
              <a:avLst/>
            </a:prstGeom>
            <a:noFill/>
            <a:ln w="28575" algn="ctr">
              <a:solidFill>
                <a:srgbClr val="FFBF2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3744" tIns="126609" rIns="63744" bIns="31873" anchor="t"/>
            <a:lstStyle/>
            <a:p>
              <a:pPr marL="79200" lvl="0" indent="-79200" defTabSz="533400">
                <a:spcBef>
                  <a:spcPts val="499"/>
                </a:spcBef>
                <a:spcAft>
                  <a:spcPct val="15000"/>
                </a:spcAft>
                <a:buChar char="•"/>
              </a:pPr>
              <a:r>
                <a:rPr lang="en-GB" sz="1100" dirty="0">
                  <a:solidFill>
                    <a:srgbClr val="454545"/>
                  </a:solidFill>
                </a:rPr>
                <a:t>   Update the ESRS Future Networks Workgroup recommendations covering:</a:t>
              </a:r>
            </a:p>
            <a:p>
              <a:pPr marL="628650" lvl="1" indent="-171450" defTabSz="533400">
                <a:spcBef>
                  <a:spcPts val="499"/>
                </a:spcBef>
                <a:spcAft>
                  <a:spcPct val="15000"/>
                </a:spcAft>
                <a:buFont typeface="Wingdings" panose="05000000000000000000" pitchFamily="2" charset="2"/>
                <a:buChar char="§"/>
              </a:pPr>
              <a:r>
                <a:rPr lang="en-GB" sz="1100" dirty="0">
                  <a:solidFill>
                    <a:srgbClr val="454545"/>
                  </a:solidFill>
                </a:rPr>
                <a:t>GC0156 subgroup recommendations</a:t>
              </a:r>
            </a:p>
            <a:p>
              <a:pPr marL="628650" lvl="1" indent="-171450" defTabSz="533400">
                <a:spcBef>
                  <a:spcPts val="499"/>
                </a:spcBef>
                <a:spcAft>
                  <a:spcPct val="15000"/>
                </a:spcAft>
                <a:buFont typeface="Wingdings" panose="05000000000000000000" pitchFamily="2" charset="2"/>
                <a:buChar char="§"/>
              </a:pPr>
              <a:r>
                <a:rPr lang="en-GB" sz="1100" dirty="0">
                  <a:solidFill>
                    <a:srgbClr val="454545"/>
                  </a:solidFill>
                </a:rPr>
                <a:t>Additional requirements for Network Operators (DNO &amp; TOs </a:t>
              </a:r>
              <a:r>
                <a:rPr lang="en-GB" sz="1100" dirty="0" err="1">
                  <a:solidFill>
                    <a:srgbClr val="454545"/>
                  </a:solidFill>
                </a:rPr>
                <a:t>inc</a:t>
              </a:r>
              <a:r>
                <a:rPr lang="en-GB" sz="1100" dirty="0">
                  <a:solidFill>
                    <a:srgbClr val="454545"/>
                  </a:solidFill>
                </a:rPr>
                <a:t> OFTOs) if any</a:t>
              </a:r>
            </a:p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en-GB" sz="831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en-GB" sz="831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79131" indent="-79131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endParaRPr lang="en-GB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3090" indent="-123090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rgbClr val="000000"/>
                </a:buClr>
                <a:buSzPct val="115000"/>
                <a:buFontTx/>
                <a:buChar char="•"/>
              </a:pPr>
              <a:endParaRPr lang="en-GB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3090" indent="-123090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rgbClr val="000000"/>
                </a:buClr>
                <a:buSzPct val="115000"/>
                <a:buFontTx/>
                <a:buChar char="•"/>
              </a:pPr>
              <a:endParaRPr lang="en-US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0892" indent="-120892" eaLnBrk="0" fontAlgn="base" hangingPunct="0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GB" sz="693" b="1" dirty="0">
                <a:solidFill>
                  <a:srgbClr val="45454F"/>
                </a:solidFill>
                <a:cs typeface="Times New Roman" pitchFamily="18" charset="0"/>
              </a:endParaRPr>
            </a:p>
          </p:txBody>
        </p:sp>
        <p:sp>
          <p:nvSpPr>
            <p:cNvPr id="19" name="Rectangle 33">
              <a:extLst>
                <a:ext uri="{FF2B5EF4-FFF2-40B4-BE49-F238E27FC236}">
                  <a16:creationId xmlns:a16="http://schemas.microsoft.com/office/drawing/2014/main" id="{B879BC60-1FF3-460C-8972-E43E092DDC6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852644" y="1687625"/>
              <a:ext cx="1470616" cy="3229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3744" tIns="31873" rIns="63744" bIns="31873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>
                  <a:solidFill>
                    <a:srgbClr val="45454F"/>
                  </a:solidFill>
                  <a:cs typeface="Times New Roman" pitchFamily="18" charset="0"/>
                </a:rPr>
                <a:t>Outputs 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8FF19B7-EAE2-4D00-9D16-4BCE618DEE12}"/>
              </a:ext>
            </a:extLst>
          </p:cNvPr>
          <p:cNvGrpSpPr/>
          <p:nvPr/>
        </p:nvGrpSpPr>
        <p:grpSpPr>
          <a:xfrm>
            <a:off x="5618825" y="932228"/>
            <a:ext cx="6479205" cy="766841"/>
            <a:chOff x="1116217" y="4842343"/>
            <a:chExt cx="3627535" cy="1987272"/>
          </a:xfrm>
        </p:grpSpPr>
        <p:sp>
          <p:nvSpPr>
            <p:cNvPr id="21" name="Rectangle 25">
              <a:extLst>
                <a:ext uri="{FF2B5EF4-FFF2-40B4-BE49-F238E27FC236}">
                  <a16:creationId xmlns:a16="http://schemas.microsoft.com/office/drawing/2014/main" id="{2962BFF8-47EE-437F-96B6-D604A33297D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116217" y="5056002"/>
              <a:ext cx="3627535" cy="1773613"/>
            </a:xfrm>
            <a:prstGeom prst="rect">
              <a:avLst/>
            </a:prstGeom>
            <a:noFill/>
            <a:ln w="28575" algn="ctr">
              <a:solidFill>
                <a:srgbClr val="FFBF2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3744" tIns="126609" rIns="63744" bIns="31873" anchor="t"/>
            <a:lstStyle/>
            <a:p>
              <a:pPr eaLnBrk="0" fontAlgn="base" hangingPunct="0">
                <a:spcBef>
                  <a:spcPct val="0"/>
                </a:spcBef>
                <a:spcAft>
                  <a:spcPct val="40000"/>
                </a:spcAft>
              </a:pPr>
              <a:r>
                <a:rPr lang="en-GB" sz="1000" b="1" dirty="0">
                  <a:solidFill>
                    <a:srgbClr val="45454F"/>
                  </a:solidFill>
                </a:rPr>
                <a:t>Purpose: </a:t>
              </a:r>
            </a:p>
            <a:p>
              <a:pPr marL="171450" indent="-171450" eaLnBrk="0" fontAlgn="base" hangingPunct="0">
                <a:spcBef>
                  <a:spcPct val="0"/>
                </a:spcBef>
                <a:spcAft>
                  <a:spcPct val="40000"/>
                </a:spcAft>
                <a:buFont typeface="Arial" panose="020B0604020202020204" pitchFamily="34" charset="0"/>
                <a:buChar char="•"/>
              </a:pPr>
              <a:r>
                <a:rPr lang="en-GB" sz="1000" dirty="0">
                  <a:solidFill>
                    <a:srgbClr val="45454F"/>
                  </a:solidFill>
                </a:rPr>
                <a:t>To determine  further future network requirements for Network Operators (DNO &amp; TO inc. OFTOs) and validate the recommendations from working group report</a:t>
              </a:r>
              <a:endParaRPr lang="en-US" sz="1000" b="1" dirty="0">
                <a:solidFill>
                  <a:srgbClr val="45454F"/>
                </a:solidFill>
                <a:highlight>
                  <a:srgbClr val="FFFF00"/>
                </a:highlight>
                <a:cs typeface="Times New Roman" pitchFamily="18" charset="0"/>
              </a:endParaRPr>
            </a:p>
          </p:txBody>
        </p:sp>
        <p:sp>
          <p:nvSpPr>
            <p:cNvPr id="22" name="Rectangle 33">
              <a:extLst>
                <a:ext uri="{FF2B5EF4-FFF2-40B4-BE49-F238E27FC236}">
                  <a16:creationId xmlns:a16="http://schemas.microsoft.com/office/drawing/2014/main" id="{682E5263-31AD-4280-A725-79AB1A3A000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479121" y="4842343"/>
              <a:ext cx="1479115" cy="5656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3744" tIns="31873" rIns="63744" bIns="31873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>
                  <a:solidFill>
                    <a:srgbClr val="45454F"/>
                  </a:solidFill>
                  <a:cs typeface="Times New Roman" pitchFamily="18" charset="0"/>
                </a:rPr>
                <a:t>Purpose/Scope </a:t>
              </a:r>
            </a:p>
          </p:txBody>
        </p:sp>
      </p:grpSp>
      <p:sp>
        <p:nvSpPr>
          <p:cNvPr id="15" name="Rectangle 25">
            <a:extLst>
              <a:ext uri="{FF2B5EF4-FFF2-40B4-BE49-F238E27FC236}">
                <a16:creationId xmlns:a16="http://schemas.microsoft.com/office/drawing/2014/main" id="{A2309605-EB4D-4E11-A71D-F3A17E6B1983}"/>
              </a:ext>
            </a:extLst>
          </p:cNvPr>
          <p:cNvSpPr>
            <a:spLocks noChangeArrowheads="1"/>
          </p:cNvSpPr>
          <p:nvPr/>
        </p:nvSpPr>
        <p:spPr bwMode="gray">
          <a:xfrm>
            <a:off x="536509" y="4949159"/>
            <a:ext cx="4842314" cy="1644378"/>
          </a:xfrm>
          <a:prstGeom prst="rect">
            <a:avLst/>
          </a:prstGeom>
          <a:noFill/>
          <a:ln w="28575" algn="ctr">
            <a:solidFill>
              <a:srgbClr val="FFBF2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3744" tIns="126609" rIns="63744" bIns="31873" anchor="t"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 sz="647" b="1" dirty="0">
              <a:solidFill>
                <a:srgbClr val="45454F"/>
              </a:solidFill>
              <a:cs typeface="Times New Roman" pitchFamily="18" charset="0"/>
            </a:endParaRPr>
          </a:p>
          <a:p>
            <a:pPr marL="118694" indent="-118694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sz="693" dirty="0">
              <a:solidFill>
                <a:srgbClr val="45454F"/>
              </a:solidFill>
              <a:cs typeface="Times New Roman" pitchFamily="18" charset="0"/>
            </a:endParaRPr>
          </a:p>
          <a:p>
            <a:pPr marL="123090" indent="-12309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Tx/>
              <a:buChar char="•"/>
            </a:pPr>
            <a:endParaRPr lang="en-GB" sz="693" dirty="0">
              <a:solidFill>
                <a:srgbClr val="45454F"/>
              </a:solidFill>
              <a:cs typeface="Times New Roman" pitchFamily="18" charset="0"/>
            </a:endParaRPr>
          </a:p>
          <a:p>
            <a:pPr marL="123090" indent="-12309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Tx/>
              <a:buChar char="•"/>
            </a:pPr>
            <a:endParaRPr lang="en-US" sz="693" dirty="0">
              <a:solidFill>
                <a:srgbClr val="45454F"/>
              </a:solidFill>
              <a:cs typeface="Times New Roman" pitchFamily="18" charset="0"/>
            </a:endParaRPr>
          </a:p>
          <a:p>
            <a:pPr marL="120892" indent="-120892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endParaRPr lang="en-GB" sz="693" b="1" dirty="0">
              <a:solidFill>
                <a:srgbClr val="45454F"/>
              </a:solidFill>
              <a:cs typeface="Times New Roman" pitchFamily="18" charset="0"/>
            </a:endParaRPr>
          </a:p>
        </p:txBody>
      </p:sp>
      <p:sp>
        <p:nvSpPr>
          <p:cNvPr id="16" name="Rectangle 33">
            <a:extLst>
              <a:ext uri="{FF2B5EF4-FFF2-40B4-BE49-F238E27FC236}">
                <a16:creationId xmlns:a16="http://schemas.microsoft.com/office/drawing/2014/main" id="{ACF320C4-A3FD-4B35-996D-5A031436BE8D}"/>
              </a:ext>
            </a:extLst>
          </p:cNvPr>
          <p:cNvSpPr>
            <a:spLocks noChangeArrowheads="1"/>
          </p:cNvSpPr>
          <p:nvPr/>
        </p:nvSpPr>
        <p:spPr bwMode="gray">
          <a:xfrm>
            <a:off x="1813916" y="4845961"/>
            <a:ext cx="1974437" cy="20639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744" tIns="31873" rIns="63744" bIns="31873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23" b="1" dirty="0">
                <a:solidFill>
                  <a:srgbClr val="45454F"/>
                </a:solidFill>
                <a:cs typeface="Times New Roman" pitchFamily="18" charset="0"/>
              </a:rPr>
              <a:t>Standing Agenda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B7994A6-B295-4E79-96B4-C7D05C9F8DD4}"/>
              </a:ext>
            </a:extLst>
          </p:cNvPr>
          <p:cNvGrpSpPr/>
          <p:nvPr/>
        </p:nvGrpSpPr>
        <p:grpSpPr>
          <a:xfrm>
            <a:off x="5618825" y="1718015"/>
            <a:ext cx="6479205" cy="1536173"/>
            <a:chOff x="4583402" y="1643531"/>
            <a:chExt cx="6479205" cy="4051058"/>
          </a:xfrm>
        </p:grpSpPr>
        <p:sp>
          <p:nvSpPr>
            <p:cNvPr id="23" name="Rectangle 25">
              <a:extLst>
                <a:ext uri="{FF2B5EF4-FFF2-40B4-BE49-F238E27FC236}">
                  <a16:creationId xmlns:a16="http://schemas.microsoft.com/office/drawing/2014/main" id="{2E71936C-E524-48C9-B0B9-030441DAC2F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583402" y="1852007"/>
              <a:ext cx="6479205" cy="3842582"/>
            </a:xfrm>
            <a:prstGeom prst="rect">
              <a:avLst/>
            </a:prstGeom>
            <a:noFill/>
            <a:ln w="28575" algn="ctr">
              <a:solidFill>
                <a:srgbClr val="FFBF2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3744" tIns="126609" rIns="63744" bIns="31873" anchor="t"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en-GB" sz="831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78740" indent="-78740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endParaRPr lang="en-GB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2555" indent="-122555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rgbClr val="000000"/>
                </a:buClr>
                <a:buSzPct val="115000"/>
                <a:buFontTx/>
                <a:buChar char="•"/>
              </a:pPr>
              <a:endParaRPr lang="en-GB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2555" indent="-122555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rgbClr val="000000"/>
                </a:buClr>
                <a:buSzPct val="115000"/>
                <a:buFontTx/>
                <a:buChar char="•"/>
              </a:pPr>
              <a:endParaRPr lang="en-US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0650" indent="-120650" eaLnBrk="0" fontAlgn="base" hangingPunct="0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GB" sz="693" b="1" dirty="0">
                <a:solidFill>
                  <a:srgbClr val="45454F"/>
                </a:solidFill>
                <a:cs typeface="Times New Roman" pitchFamily="18" charset="0"/>
              </a:endParaRPr>
            </a:p>
          </p:txBody>
        </p:sp>
        <p:sp>
          <p:nvSpPr>
            <p:cNvPr id="25" name="Rectangle 33">
              <a:extLst>
                <a:ext uri="{FF2B5EF4-FFF2-40B4-BE49-F238E27FC236}">
                  <a16:creationId xmlns:a16="http://schemas.microsoft.com/office/drawing/2014/main" id="{A64BB00D-C4E0-4EEF-89C7-5DB796A3349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852644" y="1643531"/>
              <a:ext cx="1470616" cy="5755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3744" tIns="31873" rIns="63744" bIns="31873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>
                  <a:solidFill>
                    <a:srgbClr val="45454F"/>
                  </a:solidFill>
                  <a:cs typeface="Times New Roman" pitchFamily="18" charset="0"/>
                </a:rPr>
                <a:t>Inputs </a:t>
              </a:r>
            </a:p>
          </p:txBody>
        </p:sp>
      </p:grp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FB4ED826-236D-450F-BCCA-7366B5074A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944942"/>
              </p:ext>
            </p:extLst>
          </p:nvPr>
        </p:nvGraphicFramePr>
        <p:xfrm>
          <a:off x="536510" y="5046054"/>
          <a:ext cx="4842312" cy="1547483"/>
        </p:xfrm>
        <a:graphic>
          <a:graphicData uri="http://schemas.openxmlformats.org/drawingml/2006/table">
            <a:tbl>
              <a:tblPr firstRow="1" bandRow="1"/>
              <a:tblGrid>
                <a:gridCol w="2919612">
                  <a:extLst>
                    <a:ext uri="{9D8B030D-6E8A-4147-A177-3AD203B41FA5}">
                      <a16:colId xmlns:a16="http://schemas.microsoft.com/office/drawing/2014/main" val="815742563"/>
                    </a:ext>
                  </a:extLst>
                </a:gridCol>
                <a:gridCol w="1922700">
                  <a:extLst>
                    <a:ext uri="{9D8B030D-6E8A-4147-A177-3AD203B41FA5}">
                      <a16:colId xmlns:a16="http://schemas.microsoft.com/office/drawing/2014/main" val="2958470019"/>
                    </a:ext>
                  </a:extLst>
                </a:gridCol>
              </a:tblGrid>
              <a:tr h="221069">
                <a:tc>
                  <a:txBody>
                    <a:bodyPr/>
                    <a:lstStyle/>
                    <a:p>
                      <a:r>
                        <a:rPr lang="en-GB" sz="800" b="1" dirty="0">
                          <a:solidFill>
                            <a:srgbClr val="45454F"/>
                          </a:solidFill>
                          <a:latin typeface="+mn-lt"/>
                        </a:rPr>
                        <a:t>Items</a:t>
                      </a: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 b="1" dirty="0">
                          <a:solidFill>
                            <a:srgbClr val="45454F"/>
                          </a:solidFill>
                          <a:latin typeface="+mj-lt"/>
                        </a:rPr>
                        <a:t>Owner</a:t>
                      </a: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8804366"/>
                  </a:ext>
                </a:extLst>
              </a:tr>
              <a:tr h="221069"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45454F"/>
                          </a:solidFill>
                          <a:latin typeface="+mn-lt"/>
                        </a:rPr>
                        <a:t>1. Safety/Wellbeing/inclusion Moment</a:t>
                      </a: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45454F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1271586"/>
                  </a:ext>
                </a:extLst>
              </a:tr>
              <a:tr h="221069"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45454F"/>
                          </a:solidFill>
                          <a:latin typeface="+mn-lt"/>
                        </a:rPr>
                        <a:t>2. Actions Update</a:t>
                      </a: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45454F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1896126"/>
                  </a:ext>
                </a:extLst>
              </a:tr>
              <a:tr h="221069"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45454F"/>
                          </a:solidFill>
                          <a:latin typeface="+mn-lt"/>
                        </a:rPr>
                        <a:t>3. Progress/project update</a:t>
                      </a: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45454F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2496997"/>
                  </a:ext>
                </a:extLst>
              </a:tr>
              <a:tr h="221069"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45454F"/>
                          </a:solidFill>
                          <a:latin typeface="+mn-lt"/>
                        </a:rPr>
                        <a:t>4. Risk/Issues for escalation to GC0156</a:t>
                      </a: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45454F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7921858"/>
                  </a:ext>
                </a:extLst>
              </a:tr>
              <a:tr h="221069"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45454F"/>
                          </a:solidFill>
                          <a:latin typeface="+mn-lt"/>
                        </a:rPr>
                        <a:t>5. Decisions/Actions</a:t>
                      </a: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45454F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4473304"/>
                  </a:ext>
                </a:extLst>
              </a:tr>
              <a:tr h="221069"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45454F"/>
                          </a:solidFill>
                          <a:latin typeface="+mn-lt"/>
                        </a:rPr>
                        <a:t>6. AOB</a:t>
                      </a: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45454F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2162517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BD3C192C-B67D-4F29-A58C-E7289C40981F}"/>
              </a:ext>
            </a:extLst>
          </p:cNvPr>
          <p:cNvSpPr/>
          <p:nvPr/>
        </p:nvSpPr>
        <p:spPr>
          <a:xfrm>
            <a:off x="579347" y="1283244"/>
            <a:ext cx="5082315" cy="1431161"/>
          </a:xfrm>
          <a:prstGeom prst="rect">
            <a:avLst/>
          </a:prstGeom>
        </p:spPr>
        <p:txBody>
          <a:bodyPr wrap="square" numCol="3">
            <a:spAutoFit/>
          </a:bodyPr>
          <a:lstStyle/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endParaRPr lang="en-US" sz="1000" b="1" dirty="0">
              <a:solidFill>
                <a:srgbClr val="45454F"/>
              </a:solidFill>
              <a:cs typeface="Times New Roman" pitchFamily="18" charset="0"/>
            </a:endParaRP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r>
              <a:rPr lang="en-GB" sz="1000" b="1" dirty="0">
                <a:solidFill>
                  <a:srgbClr val="45454F"/>
                </a:solidFill>
                <a:cs typeface="Times New Roman" pitchFamily="18" charset="0"/>
              </a:rPr>
              <a:t>Members:</a:t>
            </a: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45454F"/>
                </a:solidFill>
                <a:cs typeface="Times New Roman" pitchFamily="18" charset="0"/>
              </a:rPr>
              <a:t>NGESO</a:t>
            </a: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45454F"/>
                </a:solidFill>
                <a:cs typeface="Times New Roman" pitchFamily="18" charset="0"/>
              </a:rPr>
              <a:t>Generator Owner’s</a:t>
            </a: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45454F"/>
                </a:solidFill>
                <a:cs typeface="Times New Roman" pitchFamily="18" charset="0"/>
              </a:rPr>
              <a:t>TO’s</a:t>
            </a: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45454F"/>
                </a:solidFill>
                <a:cs typeface="Times New Roman" pitchFamily="18" charset="0"/>
              </a:rPr>
              <a:t>DNO’s</a:t>
            </a: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45454F"/>
                </a:solidFill>
                <a:cs typeface="Times New Roman" pitchFamily="18" charset="0"/>
              </a:rPr>
              <a:t>To be updated following nominations</a:t>
            </a: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endParaRPr lang="en-GB" sz="1000" dirty="0">
              <a:solidFill>
                <a:srgbClr val="45454F"/>
              </a:solidFill>
              <a:cs typeface="Times New Roman" pitchFamily="18" charset="0"/>
            </a:endParaRP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endParaRPr lang="en-GB" sz="1000" dirty="0">
              <a:solidFill>
                <a:srgbClr val="45454F"/>
              </a:solidFill>
              <a:cs typeface="Times New Roman" pitchFamily="18" charset="0"/>
            </a:endParaRP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endParaRPr lang="en-GB" sz="1000" b="1" dirty="0">
              <a:solidFill>
                <a:srgbClr val="45454F"/>
              </a:solidFill>
              <a:cs typeface="Times New Roman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2C81F0-C501-4CE6-B21A-458F24CD7E55}"/>
              </a:ext>
            </a:extLst>
          </p:cNvPr>
          <p:cNvSpPr/>
          <p:nvPr/>
        </p:nvSpPr>
        <p:spPr>
          <a:xfrm>
            <a:off x="5661662" y="1853946"/>
            <a:ext cx="62544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8740" indent="-78740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GB" sz="1100" dirty="0">
                <a:solidFill>
                  <a:srgbClr val="45454F"/>
                </a:solidFill>
                <a:cs typeface="Times New Roman" pitchFamily="18" charset="0"/>
              </a:rPr>
              <a:t>ESRS Future Network Workgroup Report Recommendations </a:t>
            </a:r>
          </a:p>
          <a:p>
            <a:pPr marL="78740" indent="-78740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GB" sz="1100" dirty="0">
                <a:solidFill>
                  <a:srgbClr val="45454F"/>
                </a:solidFill>
                <a:cs typeface="Times New Roman" pitchFamily="18" charset="0"/>
              </a:rPr>
              <a:t>Relevant codes</a:t>
            </a:r>
          </a:p>
          <a:p>
            <a:pPr marL="78740" indent="-78740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GB" sz="1100" dirty="0">
                <a:solidFill>
                  <a:srgbClr val="45454F"/>
                </a:solidFill>
                <a:cs typeface="Times New Roman" pitchFamily="18" charset="0"/>
              </a:rPr>
              <a:t>Glossary &amp; definitions</a:t>
            </a:r>
          </a:p>
        </p:txBody>
      </p:sp>
    </p:spTree>
    <p:extLst>
      <p:ext uri="{BB962C8B-B14F-4D97-AF65-F5344CB8AC3E}">
        <p14:creationId xmlns:p14="http://schemas.microsoft.com/office/powerpoint/2010/main" val="4062979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ational Grid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E600"/>
      </a:accent1>
      <a:accent2>
        <a:srgbClr val="ED7D31"/>
      </a:accent2>
      <a:accent3>
        <a:srgbClr val="F26522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 algn="l">
          <a:defRPr sz="3600" b="0" i="0" dirty="0" smtClean="0">
            <a:solidFill>
              <a:schemeClr val="bg1"/>
            </a:solidFill>
            <a:latin typeface="12 pt. Helvetica* 45 Light   02" panose="02000403000000020004" pitchFamily="2" charset="0"/>
            <a:ea typeface="12 pt. Helvetica* 45 Light   02" panose="02000403000000020004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D827E7FA3BF940826F8BFC00472608" ma:contentTypeVersion="12" ma:contentTypeDescription="Create a new document." ma:contentTypeScope="" ma:versionID="500c4111159a6cdb2c559c09252a5b4b">
  <xsd:schema xmlns:xsd="http://www.w3.org/2001/XMLSchema" xmlns:xs="http://www.w3.org/2001/XMLSchema" xmlns:p="http://schemas.microsoft.com/office/2006/metadata/properties" xmlns:ns2="dec74c4c-1639-4502-8f90-b4ce03410dfb" xmlns:ns3="97b6fe81-1556-4112-94ca-31043ca39b71" targetNamespace="http://schemas.microsoft.com/office/2006/metadata/properties" ma:root="true" ma:fieldsID="70b7d7a1b7933184738286741f0b6769" ns2:_="" ns3:_="">
    <xsd:import namespace="dec74c4c-1639-4502-8f90-b4ce03410dfb"/>
    <xsd:import namespace="97b6fe81-1556-4112-94ca-31043ca39b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c74c4c-1639-4502-8f90-b4ce03410d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b6fe81-1556-4112-94ca-31043ca39b71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8D8EFA4-82F0-4805-A38A-621900433336}"/>
</file>

<file path=customXml/itemProps2.xml><?xml version="1.0" encoding="utf-8"?>
<ds:datastoreItem xmlns:ds="http://schemas.openxmlformats.org/officeDocument/2006/customXml" ds:itemID="{0FA2410E-B9C3-40EF-A677-15AD88C557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7C2D95-9D3E-4309-AD12-5E1A23E95AC3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d1bae02b-9890-49d9-8db4-2f826c38ff5c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515</TotalTime>
  <Words>228</Words>
  <Application>Microsoft Office PowerPoint</Application>
  <PresentationFormat>Widescreen</PresentationFormat>
  <Paragraphs>58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7" baseType="lpstr">
      <vt:lpstr>Arial</vt:lpstr>
      <vt:lpstr>Calibri</vt:lpstr>
      <vt:lpstr>Calibri Light</vt:lpstr>
      <vt:lpstr>HelveticaNeueLT Pro 45 Lt</vt:lpstr>
      <vt:lpstr>HelveticaNeueLT Pro 55 Roman</vt:lpstr>
      <vt:lpstr>HelveticaNeueLT Pro 65 Md</vt:lpstr>
      <vt:lpstr>HelveticaNeueLT Pro 95 Blk</vt:lpstr>
      <vt:lpstr>HelveticaNeueLT Std Cn</vt:lpstr>
      <vt:lpstr>HelveticaNeueLT Std Lt</vt:lpstr>
      <vt:lpstr>HelveticaNeueLT Std Med</vt:lpstr>
      <vt:lpstr>HelveticaNeueLT Std Thin</vt:lpstr>
      <vt:lpstr>HelveticaNeueLTPro-Blk</vt:lpstr>
      <vt:lpstr>HelveticaNeueLTPro-Hv</vt:lpstr>
      <vt:lpstr>HelveticaNeueLTPro-Roman</vt:lpstr>
      <vt:lpstr>Wingdings</vt:lpstr>
      <vt:lpstr>Office Theme</vt:lpstr>
      <vt:lpstr>GC0156 Future Networks Subgroup-  - Terms of Reference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Sophia Sewell</dc:creator>
  <cp:lastModifiedBy>adenola (ESO), Sade</cp:lastModifiedBy>
  <cp:revision>10</cp:revision>
  <dcterms:created xsi:type="dcterms:W3CDTF">2020-01-24T09:38:08Z</dcterms:created>
  <dcterms:modified xsi:type="dcterms:W3CDTF">2022-06-09T10:15:56Z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0x010100D6D827E7FA3BF940826F8BFC00472608</vt:lpwstr>
  </property>
  <property fmtid="{D5CDD505-2E9C-101B-9397-08002B2CF9AE}" pid="3" name="Order">
    <vt:r8>4489000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ExtendedDescription">
    <vt:lpwstr/>
  </property>
  <property fmtid="{D5CDD505-2E9C-101B-9397-08002B2CF9AE}" pid="7" name="ComplianceAssetId">
    <vt:lpwstr/>
  </property>
  <property fmtid="{D5CDD505-2E9C-101B-9397-08002B2CF9AE}" pid="8" name="TemplateUrl">
    <vt:lpwstr/>
  </property>
</Properties>
</file>