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msay (ESO), Audrey" initials="R(A" lastIdx="11" clrIdx="0">
    <p:extLst>
      <p:ext uri="{19B8F6BF-5375-455C-9EA6-DF929625EA0E}">
        <p15:presenceInfo xmlns:p15="http://schemas.microsoft.com/office/powerpoint/2012/main" userId="S::Audrey.Ramsay@uk.nationalgrid.com::071c0874-c6bc-4f08-8075-e8827dca2586" providerId="AD"/>
      </p:ext>
    </p:extLst>
  </p:cmAuthor>
  <p:cmAuthor id="2" name="Miller (ESO), Steve" initials="MS" lastIdx="4" clrIdx="1">
    <p:extLst>
      <p:ext uri="{19B8F6BF-5375-455C-9EA6-DF929625EA0E}">
        <p15:presenceInfo xmlns:p15="http://schemas.microsoft.com/office/powerpoint/2012/main" userId="S::steve.k.miller@uk.nationalgrid.com::27dbc6a4-99d2-4d77-9764-c9d5918b0514" providerId="AD"/>
      </p:ext>
    </p:extLst>
  </p:cmAuthor>
  <p:cmAuthor id="3" name="Soares (ESO), Vitor" initials="S(V" lastIdx="3" clrIdx="2">
    <p:extLst>
      <p:ext uri="{19B8F6BF-5375-455C-9EA6-DF929625EA0E}">
        <p15:presenceInfo xmlns:p15="http://schemas.microsoft.com/office/powerpoint/2012/main" userId="S::Vitor.Soares@uk.nationalgrid.com::843f092a-34c5-4004-9663-ec858a007f6c" providerId="AD"/>
      </p:ext>
    </p:extLst>
  </p:cmAuthor>
  <p:cmAuthor id="4" name="Waters (ESO), Simon" initials="W(S" lastIdx="4" clrIdx="3">
    <p:extLst>
      <p:ext uri="{19B8F6BF-5375-455C-9EA6-DF929625EA0E}">
        <p15:presenceInfo xmlns:p15="http://schemas.microsoft.com/office/powerpoint/2012/main" userId="S::Simon.Waters@uk.nationalgrid.com::53489e29-ca08-43a8-9b01-2c8bf6e59984" providerId="AD"/>
      </p:ext>
    </p:extLst>
  </p:cmAuthor>
  <p:cmAuthor id="5" name="adenola (ESO), Sade" initials="a(S" lastIdx="2" clrIdx="4">
    <p:extLst>
      <p:ext uri="{19B8F6BF-5375-455C-9EA6-DF929625EA0E}">
        <p15:presenceInfo xmlns:p15="http://schemas.microsoft.com/office/powerpoint/2012/main" userId="S::Sade.Adenola@uk.nationalgrid.com::51a84513-85ef-46b3-9e85-a2766f7643dc" providerId="AD"/>
      </p:ext>
    </p:extLst>
  </p:cmAuthor>
  <p:cmAuthor id="6" name="Gurung (ESO), Yukti" initials="G(Y" lastIdx="1" clrIdx="5">
    <p:extLst>
      <p:ext uri="{19B8F6BF-5375-455C-9EA6-DF929625EA0E}">
        <p15:presenceInfo xmlns:p15="http://schemas.microsoft.com/office/powerpoint/2012/main" userId="S::Yukti.Gurung@uk.nationalgrid.com::b59cba19-bc71-4ebe-84bf-c26a2abcef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F"/>
    <a:srgbClr val="FFBF22"/>
    <a:srgbClr val="D43900"/>
    <a:srgbClr val="FFE600"/>
    <a:srgbClr val="5BCBF5"/>
    <a:srgbClr val="5BCBCD"/>
    <a:srgbClr val="454546"/>
    <a:srgbClr val="C85412"/>
    <a:srgbClr val="F26522"/>
    <a:srgbClr val="FF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52069E-48F6-46F3-843A-21263E5F6A65}" v="22" dt="2022-06-08T08:44:29.2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6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nola (ESO), Sade" userId="51a84513-85ef-46b3-9e85-a2766f7643dc" providerId="ADAL" clId="{65863A05-E178-416C-8502-09039D2BDF5B}"/>
    <pc:docChg chg="undo custSel modSld">
      <pc:chgData name="adenola (ESO), Sade" userId="51a84513-85ef-46b3-9e85-a2766f7643dc" providerId="ADAL" clId="{65863A05-E178-416C-8502-09039D2BDF5B}" dt="2021-10-19T15:27:28.634" v="166" actId="20577"/>
      <pc:docMkLst>
        <pc:docMk/>
      </pc:docMkLst>
      <pc:sldChg chg="modSp mod addCm delCm modCm">
        <pc:chgData name="adenola (ESO), Sade" userId="51a84513-85ef-46b3-9e85-a2766f7643dc" providerId="ADAL" clId="{65863A05-E178-416C-8502-09039D2BDF5B}" dt="2021-10-19T15:27:28.634" v="166" actId="20577"/>
        <pc:sldMkLst>
          <pc:docMk/>
          <pc:sldMk cId="4062979726" sldId="257"/>
        </pc:sldMkLst>
        <pc:spChg chg="mod">
          <ac:chgData name="adenola (ESO), Sade" userId="51a84513-85ef-46b3-9e85-a2766f7643dc" providerId="ADAL" clId="{65863A05-E178-416C-8502-09039D2BDF5B}" dt="2021-10-19T15:27:28.634" v="166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adenola (ESO), Sade" userId="51a84513-85ef-46b3-9e85-a2766f7643dc" providerId="ADAL" clId="{65863A05-E178-416C-8502-09039D2BDF5B}" dt="2021-10-18T17:27:15.773" v="63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adenola (ESO), Sade" userId="51a84513-85ef-46b3-9e85-a2766f7643dc" providerId="ADAL" clId="{65863A05-E178-416C-8502-09039D2BDF5B}" dt="2021-10-15T11:52:30.105" v="15" actId="20577"/>
          <ac:spMkLst>
            <pc:docMk/>
            <pc:sldMk cId="4062979726" sldId="257"/>
            <ac:spMk id="21" creationId="{2962BFF8-47EE-437F-96B6-D604A33297DD}"/>
          </ac:spMkLst>
        </pc:spChg>
        <pc:grpChg chg="mod">
          <ac:chgData name="adenola (ESO), Sade" userId="51a84513-85ef-46b3-9e85-a2766f7643dc" providerId="ADAL" clId="{65863A05-E178-416C-8502-09039D2BDF5B}" dt="2021-10-18T17:27:15.773" v="63" actId="14100"/>
          <ac:grpSpMkLst>
            <pc:docMk/>
            <pc:sldMk cId="4062979726" sldId="257"/>
            <ac:grpSpMk id="24" creationId="{4597023E-B02E-4F3F-9D6C-ED163209ABD4}"/>
          </ac:grpSpMkLst>
        </pc:grpChg>
      </pc:sldChg>
    </pc:docChg>
  </pc:docChgLst>
  <pc:docChgLst>
    <pc:chgData name="Ramsay (ESO), Audrey" userId="071c0874-c6bc-4f08-8075-e8827dca2586" providerId="ADAL" clId="{DB0F3FBE-7F44-4D86-9A56-4D0DEEDA620A}"/>
    <pc:docChg chg="undo custSel modSld">
      <pc:chgData name="Ramsay (ESO), Audrey" userId="071c0874-c6bc-4f08-8075-e8827dca2586" providerId="ADAL" clId="{DB0F3FBE-7F44-4D86-9A56-4D0DEEDA620A}" dt="2021-10-11T15:47:44.447" v="371" actId="1589"/>
      <pc:docMkLst>
        <pc:docMk/>
      </pc:docMkLst>
      <pc:sldChg chg="addSp modSp mod addCm">
        <pc:chgData name="Ramsay (ESO), Audrey" userId="071c0874-c6bc-4f08-8075-e8827dca2586" providerId="ADAL" clId="{DB0F3FBE-7F44-4D86-9A56-4D0DEEDA620A}" dt="2021-10-11T15:47:44.447" v="371" actId="1589"/>
        <pc:sldMkLst>
          <pc:docMk/>
          <pc:sldMk cId="4062979726" sldId="257"/>
        </pc:sldMkLst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Ramsay (ESO), Audrey" userId="071c0874-c6bc-4f08-8075-e8827dca2586" providerId="ADAL" clId="{DB0F3FBE-7F44-4D86-9A56-4D0DEEDA620A}" dt="2021-10-11T15:37:31.170" v="102"/>
          <ac:spMkLst>
            <pc:docMk/>
            <pc:sldMk cId="4062979726" sldId="257"/>
            <ac:spMk id="15" creationId="{A2309605-EB4D-4E11-A71D-F3A17E6B1983}"/>
          </ac:spMkLst>
        </pc:spChg>
        <pc:spChg chg="add mod">
          <ac:chgData name="Ramsay (ESO), Audrey" userId="071c0874-c6bc-4f08-8075-e8827dca2586" providerId="ADAL" clId="{DB0F3FBE-7F44-4D86-9A56-4D0DEEDA620A}" dt="2021-10-11T15:46:04.827" v="369" actId="20577"/>
          <ac:spMkLst>
            <pc:docMk/>
            <pc:sldMk cId="4062979726" sldId="257"/>
            <ac:spMk id="16" creationId="{ACF320C4-A3FD-4B35-996D-5A031436BE8D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Ramsay (ESO), Audrey" userId="071c0874-c6bc-4f08-8075-e8827dca2586" providerId="ADAL" clId="{DB0F3FBE-7F44-4D86-9A56-4D0DEEDA620A}" dt="2021-10-11T15:35:49.177" v="93" actId="6549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Ramsay (ESO), Audrey" userId="071c0874-c6bc-4f08-8075-e8827dca2586" providerId="ADAL" clId="{DB0F3FBE-7F44-4D86-9A56-4D0DEEDA620A}" dt="2021-10-11T15:35:58.888" v="100" actId="20577"/>
          <ac:spMkLst>
            <pc:docMk/>
            <pc:sldMk cId="4062979726" sldId="257"/>
            <ac:spMk id="25" creationId="{A64BB00D-C4E0-4EEF-89C7-5DB796A3349F}"/>
          </ac:spMkLst>
        </pc:spChg>
        <pc:grpChg chg="mod">
          <ac:chgData name="Ramsay (ESO), Audrey" userId="071c0874-c6bc-4f08-8075-e8827dca2586" providerId="ADAL" clId="{DB0F3FBE-7F44-4D86-9A56-4D0DEEDA620A}" dt="2021-10-11T15:33:11.459" v="8" actId="14100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Ramsay (ESO), Audrey" userId="071c0874-c6bc-4f08-8075-e8827dca2586" providerId="ADAL" clId="{DB0F3FBE-7F44-4D86-9A56-4D0DEEDA620A}" dt="2021-10-11T15:34:00.523" v="22" actId="1076"/>
          <ac:grpSpMkLst>
            <pc:docMk/>
            <pc:sldMk cId="4062979726" sldId="257"/>
            <ac:grpSpMk id="9" creationId="{8E440E68-1037-4669-A801-C521831DD5CE}"/>
          </ac:grpSpMkLst>
        </pc:grpChg>
        <pc:grpChg chg="add mod">
          <ac:chgData name="Ramsay (ESO), Audrey" userId="071c0874-c6bc-4f08-8075-e8827dca2586" providerId="ADAL" clId="{DB0F3FBE-7F44-4D86-9A56-4D0DEEDA620A}" dt="2021-10-11T15:34:38.691" v="25" actId="14100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Ramsay (ESO), Audrey" userId="071c0874-c6bc-4f08-8075-e8827dca2586" providerId="ADAL" clId="{DB0F3FBE-7F44-4D86-9A56-4D0DEEDA620A}" dt="2021-10-11T15:32:17.702" v="2" actId="1076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Ramsay (ESO), Audrey" userId="071c0874-c6bc-4f08-8075-e8827dca2586" providerId="ADAL" clId="{DB0F3FBE-7F44-4D86-9A56-4D0DEEDA620A}" dt="2021-10-11T15:32:03.682" v="1" actId="14100"/>
          <ac:grpSpMkLst>
            <pc:docMk/>
            <pc:sldMk cId="4062979726" sldId="257"/>
            <ac:grpSpMk id="24" creationId="{4597023E-B02E-4F3F-9D6C-ED163209ABD4}"/>
          </ac:grpSpMkLst>
        </pc:grpChg>
        <pc:graphicFrameChg chg="add mod modGraphic">
          <ac:chgData name="Ramsay (ESO), Audrey" userId="071c0874-c6bc-4f08-8075-e8827dca2586" providerId="ADAL" clId="{DB0F3FBE-7F44-4D86-9A56-4D0DEEDA620A}" dt="2021-10-11T15:46:18.132" v="370" actId="207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Gupta(ESO), Neha" userId="bb8a789f-d35d-47cf-ac0f-ea19672fefa0" providerId="ADAL" clId="{3252069E-48F6-46F3-843A-21263E5F6A65}"/>
    <pc:docChg chg="undo custSel modSld">
      <pc:chgData name="Gupta(ESO), Neha" userId="bb8a789f-d35d-47cf-ac0f-ea19672fefa0" providerId="ADAL" clId="{3252069E-48F6-46F3-843A-21263E5F6A65}" dt="2022-06-08T10:05:56.600" v="776" actId="20577"/>
      <pc:docMkLst>
        <pc:docMk/>
      </pc:docMkLst>
      <pc:sldChg chg="modSp mod">
        <pc:chgData name="Gupta(ESO), Neha" userId="bb8a789f-d35d-47cf-ac0f-ea19672fefa0" providerId="ADAL" clId="{3252069E-48F6-46F3-843A-21263E5F6A65}" dt="2022-06-08T10:05:56.600" v="776" actId="20577"/>
        <pc:sldMkLst>
          <pc:docMk/>
          <pc:sldMk cId="4062979726" sldId="257"/>
        </pc:sldMkLst>
        <pc:spChg chg="mod">
          <ac:chgData name="Gupta(ESO), Neha" userId="bb8a789f-d35d-47cf-ac0f-ea19672fefa0" providerId="ADAL" clId="{3252069E-48F6-46F3-843A-21263E5F6A65}" dt="2022-06-08T08:37:58.909" v="545" actId="1076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Gupta(ESO), Neha" userId="bb8a789f-d35d-47cf-ac0f-ea19672fefa0" providerId="ADAL" clId="{3252069E-48F6-46F3-843A-21263E5F6A65}" dt="2022-06-08T08:37:58.909" v="545" actId="1076"/>
          <ac:spMkLst>
            <pc:docMk/>
            <pc:sldMk cId="4062979726" sldId="257"/>
            <ac:spMk id="11" creationId="{F0E7EAF1-FD6D-4C53-B170-1B16D75E5F08}"/>
          </ac:spMkLst>
        </pc:spChg>
        <pc:spChg chg="mod">
          <ac:chgData name="Gupta(ESO), Neha" userId="bb8a789f-d35d-47cf-ac0f-ea19672fefa0" providerId="ADAL" clId="{3252069E-48F6-46F3-843A-21263E5F6A65}" dt="2022-06-08T08:33:21.711" v="469" actId="14100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3252069E-48F6-46F3-843A-21263E5F6A65}" dt="2022-06-08T10:05:56.600" v="776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3252069E-48F6-46F3-843A-21263E5F6A65}" dt="2022-05-31T14:50:07.350" v="433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Gupta(ESO), Neha" userId="bb8a789f-d35d-47cf-ac0f-ea19672fefa0" providerId="ADAL" clId="{3252069E-48F6-46F3-843A-21263E5F6A65}" dt="2022-06-08T08:39:35.682" v="609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3252069E-48F6-46F3-843A-21263E5F6A65}" dt="2022-05-30T10:12:27.383" v="197" actId="403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Gupta(ESO), Neha" userId="bb8a789f-d35d-47cf-ac0f-ea19672fefa0" providerId="ADAL" clId="{3252069E-48F6-46F3-843A-21263E5F6A65}" dt="2022-05-30T10:12:12.547" v="195" actId="255"/>
          <ac:spMkLst>
            <pc:docMk/>
            <pc:sldMk cId="4062979726" sldId="257"/>
            <ac:spMk id="27" creationId="{6A2C81F0-C501-4CE6-B21A-458F24CD7E55}"/>
          </ac:spMkLst>
        </pc:spChg>
        <pc:grpChg chg="mod">
          <ac:chgData name="Gupta(ESO), Neha" userId="bb8a789f-d35d-47cf-ac0f-ea19672fefa0" providerId="ADAL" clId="{3252069E-48F6-46F3-843A-21263E5F6A65}" dt="2022-06-08T08:37:58.909" v="545" actId="1076"/>
          <ac:grpSpMkLst>
            <pc:docMk/>
            <pc:sldMk cId="4062979726" sldId="257"/>
            <ac:grpSpMk id="9" creationId="{8E440E68-1037-4669-A801-C521831DD5CE}"/>
          </ac:grpSpMkLst>
        </pc:grpChg>
        <pc:grpChg chg="mod">
          <ac:chgData name="Gupta(ESO), Neha" userId="bb8a789f-d35d-47cf-ac0f-ea19672fefa0" providerId="ADAL" clId="{3252069E-48F6-46F3-843A-21263E5F6A65}" dt="2022-05-30T10:12:17.979" v="196" actId="255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Gupta(ESO), Neha" userId="bb8a789f-d35d-47cf-ac0f-ea19672fefa0" providerId="ADAL" clId="{3252069E-48F6-46F3-843A-21263E5F6A65}" dt="2022-05-31T14:50:07.350" v="433" actId="14100"/>
          <ac:grpSpMkLst>
            <pc:docMk/>
            <pc:sldMk cId="4062979726" sldId="257"/>
            <ac:grpSpMk id="24" creationId="{4597023E-B02E-4F3F-9D6C-ED163209ABD4}"/>
          </ac:grpSpMkLst>
        </pc:grpChg>
        <pc:graphicFrameChg chg="modGraphic">
          <ac:chgData name="Gupta(ESO), Neha" userId="bb8a789f-d35d-47cf-ac0f-ea19672fefa0" providerId="ADAL" clId="{3252069E-48F6-46F3-843A-21263E5F6A65}" dt="2022-06-08T08:38:08.264" v="564" actId="20577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adenola (ESO), Sade" userId="51a84513-85ef-46b3-9e85-a2766f7643dc" providerId="ADAL" clId="{4F49CB3F-5F1C-460A-93D6-CD2410D24812}"/>
    <pc:docChg chg="modSld">
      <pc:chgData name="adenola (ESO), Sade" userId="51a84513-85ef-46b3-9e85-a2766f7643dc" providerId="ADAL" clId="{4F49CB3F-5F1C-460A-93D6-CD2410D24812}" dt="2021-11-12T13:15:22.431" v="1"/>
      <pc:docMkLst>
        <pc:docMk/>
      </pc:docMkLst>
      <pc:sldChg chg="modSp mod">
        <pc:chgData name="adenola (ESO), Sade" userId="51a84513-85ef-46b3-9e85-a2766f7643dc" providerId="ADAL" clId="{4F49CB3F-5F1C-460A-93D6-CD2410D24812}" dt="2021-11-12T13:15:22.431" v="1"/>
        <pc:sldMkLst>
          <pc:docMk/>
          <pc:sldMk cId="4062979726" sldId="257"/>
        </pc:sldMkLst>
        <pc:spChg chg="mod">
          <ac:chgData name="adenola (ESO), Sade" userId="51a84513-85ef-46b3-9e85-a2766f7643dc" providerId="ADAL" clId="{4F49CB3F-5F1C-460A-93D6-CD2410D24812}" dt="2021-11-12T13:15:22.431" v="1"/>
          <ac:spMkLst>
            <pc:docMk/>
            <pc:sldMk cId="4062979726" sldId="257"/>
            <ac:spMk id="10" creationId="{687C1650-C497-40F1-B9BF-70E06CB27204}"/>
          </ac:spMkLst>
        </pc:spChg>
      </pc:sldChg>
    </pc:docChg>
  </pc:docChgLst>
  <pc:docChgLst>
    <pc:chgData name="Ramsay (ESO), Audrey" userId="S::audrey.ramsay@uk.nationalgrid.com::071c0874-c6bc-4f08-8075-e8827dca2586" providerId="AD" clId="Web-{BA78453B-EBA3-4C23-9731-59C00CCA4782}"/>
    <pc:docChg chg="modSld">
      <pc:chgData name="Ramsay (ESO), Audrey" userId="S::audrey.ramsay@uk.nationalgrid.com::071c0874-c6bc-4f08-8075-e8827dca2586" providerId="AD" clId="Web-{BA78453B-EBA3-4C23-9731-59C00CCA4782}" dt="2021-10-12T11:44:58.009" v="18" actId="20577"/>
      <pc:docMkLst>
        <pc:docMk/>
      </pc:docMkLst>
      <pc:sldChg chg="modSp">
        <pc:chgData name="Ramsay (ESO), Audrey" userId="S::audrey.ramsay@uk.nationalgrid.com::071c0874-c6bc-4f08-8075-e8827dca2586" providerId="AD" clId="Web-{BA78453B-EBA3-4C23-9731-59C00CCA4782}" dt="2021-10-12T11:44:58.009" v="18" actId="20577"/>
        <pc:sldMkLst>
          <pc:docMk/>
          <pc:sldMk cId="4062979726" sldId="257"/>
        </pc:sldMkLst>
        <pc:spChg chg="mod">
          <ac:chgData name="Ramsay (ESO), Audrey" userId="S::audrey.ramsay@uk.nationalgrid.com::071c0874-c6bc-4f08-8075-e8827dca2586" providerId="AD" clId="Web-{BA78453B-EBA3-4C23-9731-59C00CCA4782}" dt="2021-10-12T11:44:58.009" v="18" actId="20577"/>
          <ac:spMkLst>
            <pc:docMk/>
            <pc:sldMk cId="4062979726" sldId="257"/>
            <ac:spMk id="23" creationId="{2E71936C-E524-48C9-B0B9-030441DAC2F3}"/>
          </ac:spMkLst>
        </pc:spChg>
      </pc:sldChg>
    </pc:docChg>
  </pc:docChgLst>
  <pc:docChgLst>
    <pc:chgData name="Gupta(ESO), Neha" userId="bb8a789f-d35d-47cf-ac0f-ea19672fefa0" providerId="ADAL" clId="{26280BF5-BBDE-46EA-BFCE-A4C4216B035A}"/>
    <pc:docChg chg="undo redo custSel addSld delSld modSld">
      <pc:chgData name="Gupta(ESO), Neha" userId="bb8a789f-d35d-47cf-ac0f-ea19672fefa0" providerId="ADAL" clId="{26280BF5-BBDE-46EA-BFCE-A4C4216B035A}" dt="2022-05-24T10:32:22.154" v="1254" actId="20577"/>
      <pc:docMkLst>
        <pc:docMk/>
      </pc:docMkLst>
      <pc:sldChg chg="addSp delSp modSp mod">
        <pc:chgData name="Gupta(ESO), Neha" userId="bb8a789f-d35d-47cf-ac0f-ea19672fefa0" providerId="ADAL" clId="{26280BF5-BBDE-46EA-BFCE-A4C4216B035A}" dt="2022-05-24T10:32:22.154" v="1254" actId="20577"/>
        <pc:sldMkLst>
          <pc:docMk/>
          <pc:sldMk cId="4062979726" sldId="257"/>
        </pc:sldMkLst>
        <pc:spChg chg="mod">
          <ac:chgData name="Gupta(ESO), Neha" userId="bb8a789f-d35d-47cf-ac0f-ea19672fefa0" providerId="ADAL" clId="{26280BF5-BBDE-46EA-BFCE-A4C4216B035A}" dt="2022-05-23T15:23:51.463" v="775" actId="20577"/>
          <ac:spMkLst>
            <pc:docMk/>
            <pc:sldMk cId="4062979726" sldId="257"/>
            <ac:spMk id="4" creationId="{A28D7AD0-AD11-4B43-AB6D-DFAC9010D817}"/>
          </ac:spMkLst>
        </pc:spChg>
        <pc:spChg chg="mod topLvl">
          <ac:chgData name="Gupta(ESO), Neha" userId="bb8a789f-d35d-47cf-ac0f-ea19672fefa0" providerId="ADAL" clId="{26280BF5-BBDE-46EA-BFCE-A4C4216B035A}" dt="2022-05-24T09:41:29.562" v="1223" actId="20577"/>
          <ac:spMkLst>
            <pc:docMk/>
            <pc:sldMk cId="4062979726" sldId="257"/>
            <ac:spMk id="7" creationId="{BB245525-150F-4E83-A6AC-E6631D4FCE67}"/>
          </ac:spMkLst>
        </pc:spChg>
        <pc:spChg chg="mod topLvl">
          <ac:chgData name="Gupta(ESO), Neha" userId="bb8a789f-d35d-47cf-ac0f-ea19672fefa0" providerId="ADAL" clId="{26280BF5-BBDE-46EA-BFCE-A4C4216B035A}" dt="2022-05-24T09:41:38.889" v="1225" actId="403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Gupta(ESO), Neha" userId="bb8a789f-d35d-47cf-ac0f-ea19672fefa0" providerId="ADAL" clId="{26280BF5-BBDE-46EA-BFCE-A4C4216B035A}" dt="2022-05-24T09:41:12.753" v="1217" actId="1076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26280BF5-BBDE-46EA-BFCE-A4C4216B035A}" dt="2022-05-24T10:32:22.154" v="1254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26280BF5-BBDE-46EA-BFCE-A4C4216B035A}" dt="2022-05-24T09:42:16.625" v="1246" actId="1035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5" creationId="{A64BB00D-C4E0-4EEF-89C7-5DB796A3349F}"/>
          </ac:spMkLst>
        </pc:spChg>
        <pc:spChg chg="add mod">
          <ac:chgData name="Gupta(ESO), Neha" userId="bb8a789f-d35d-47cf-ac0f-ea19672fefa0" providerId="ADAL" clId="{26280BF5-BBDE-46EA-BFCE-A4C4216B035A}" dt="2022-05-24T09:42:38.310" v="1250" actId="1035"/>
          <ac:spMkLst>
            <pc:docMk/>
            <pc:sldMk cId="4062979726" sldId="257"/>
            <ac:spMk id="27" creationId="{6A2C81F0-C501-4CE6-B21A-458F24CD7E55}"/>
          </ac:spMkLst>
        </pc:spChg>
        <pc:grpChg chg="add del mod">
          <ac:chgData name="Gupta(ESO), Neha" userId="bb8a789f-d35d-47cf-ac0f-ea19672fefa0" providerId="ADAL" clId="{26280BF5-BBDE-46EA-BFCE-A4C4216B035A}" dt="2022-05-23T14:43:53.706" v="131" actId="165"/>
          <ac:grpSpMkLst>
            <pc:docMk/>
            <pc:sldMk cId="4062979726" sldId="257"/>
            <ac:grpSpMk id="3" creationId="{DF76EFBC-6E82-4D3A-A8B0-CA9A6D1912A8}"/>
          </ac:grpSpMkLst>
        </pc:grpChg>
        <pc:grpChg chg="del mod">
          <ac:chgData name="Gupta(ESO), Neha" userId="bb8a789f-d35d-47cf-ac0f-ea19672fefa0" providerId="ADAL" clId="{26280BF5-BBDE-46EA-BFCE-A4C4216B035A}" dt="2022-05-23T14:43:24.319" v="127" actId="165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Gupta(ESO), Neha" userId="bb8a789f-d35d-47cf-ac0f-ea19672fefa0" providerId="ADAL" clId="{26280BF5-BBDE-46EA-BFCE-A4C4216B035A}" dt="2022-05-24T09:42:26.866" v="1247" actId="403"/>
          <ac:grpSpMkLst>
            <pc:docMk/>
            <pc:sldMk cId="4062979726" sldId="257"/>
            <ac:grpSpMk id="9" creationId="{8E440E68-1037-4669-A801-C521831DD5CE}"/>
          </ac:grpSpMkLst>
        </pc:grpChg>
        <pc:grpChg chg="mod">
          <ac:chgData name="Gupta(ESO), Neha" userId="bb8a789f-d35d-47cf-ac0f-ea19672fefa0" providerId="ADAL" clId="{26280BF5-BBDE-46EA-BFCE-A4C4216B035A}" dt="2022-05-24T09:42:08.437" v="1239" actId="1036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Gupta(ESO), Neha" userId="bb8a789f-d35d-47cf-ac0f-ea19672fefa0" providerId="ADAL" clId="{26280BF5-BBDE-46EA-BFCE-A4C4216B035A}" dt="2022-05-24T09:41:59.841" v="1231" actId="1035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Gupta(ESO), Neha" userId="bb8a789f-d35d-47cf-ac0f-ea19672fefa0" providerId="ADAL" clId="{26280BF5-BBDE-46EA-BFCE-A4C4216B035A}" dt="2022-05-24T09:42:16.625" v="1246" actId="1035"/>
          <ac:grpSpMkLst>
            <pc:docMk/>
            <pc:sldMk cId="4062979726" sldId="257"/>
            <ac:grpSpMk id="24" creationId="{4597023E-B02E-4F3F-9D6C-ED163209ABD4}"/>
          </ac:grpSpMkLst>
        </pc:grpChg>
        <pc:graphicFrameChg chg="mod modGraphic">
          <ac:chgData name="Gupta(ESO), Neha" userId="bb8a789f-d35d-47cf-ac0f-ea19672fefa0" providerId="ADAL" clId="{26280BF5-BBDE-46EA-BFCE-A4C4216B035A}" dt="2022-05-24T09:45:15.812" v="1252" actId="2711"/>
          <ac:graphicFrameMkLst>
            <pc:docMk/>
            <pc:sldMk cId="4062979726" sldId="257"/>
            <ac:graphicFrameMk id="2" creationId="{FB4ED826-236D-450F-BCCA-7366B5074A56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5:29.392" v="274" actId="27309"/>
          <ac:graphicFrameMkLst>
            <pc:docMk/>
            <pc:sldMk cId="4062979726" sldId="257"/>
            <ac:graphicFrameMk id="12" creationId="{337BA19E-37F7-413D-B746-7D0CC80B0C5D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7:11.074" v="288" actId="27309"/>
          <ac:graphicFrameMkLst>
            <pc:docMk/>
            <pc:sldMk cId="4062979726" sldId="257"/>
            <ac:graphicFrameMk id="26" creationId="{31642F29-D66A-4807-B77C-BC5264557F39}"/>
          </ac:graphicFrameMkLst>
        </pc:graphicFrameChg>
      </pc:sldChg>
      <pc:sldChg chg="addSp delSp modSp add del mod">
        <pc:chgData name="Gupta(ESO), Neha" userId="bb8a789f-d35d-47cf-ac0f-ea19672fefa0" providerId="ADAL" clId="{26280BF5-BBDE-46EA-BFCE-A4C4216B035A}" dt="2022-05-23T15:11:01.557" v="304" actId="47"/>
        <pc:sldMkLst>
          <pc:docMk/>
          <pc:sldMk cId="450594576" sldId="258"/>
        </pc:sldMkLst>
        <pc:spChg chg="add del mod">
          <ac:chgData name="Gupta(ESO), Neha" userId="bb8a789f-d35d-47cf-ac0f-ea19672fefa0" providerId="ADAL" clId="{26280BF5-BBDE-46EA-BFCE-A4C4216B035A}" dt="2022-05-23T14:56:13.486" v="254" actId="14100"/>
          <ac:spMkLst>
            <pc:docMk/>
            <pc:sldMk cId="450594576" sldId="258"/>
            <ac:spMk id="7" creationId="{BB245525-150F-4E83-A6AC-E6631D4FCE67}"/>
          </ac:spMkLst>
        </pc:spChg>
        <pc:spChg chg="del">
          <ac:chgData name="Gupta(ESO), Neha" userId="bb8a789f-d35d-47cf-ac0f-ea19672fefa0" providerId="ADAL" clId="{26280BF5-BBDE-46EA-BFCE-A4C4216B035A}" dt="2022-05-23T14:52:12.461" v="233" actId="478"/>
          <ac:spMkLst>
            <pc:docMk/>
            <pc:sldMk cId="450594576" sldId="258"/>
            <ac:spMk id="10" creationId="{687C1650-C497-40F1-B9BF-70E06CB27204}"/>
          </ac:spMkLst>
        </pc:spChg>
        <pc:spChg chg="add del mod">
          <ac:chgData name="Gupta(ESO), Neha" userId="bb8a789f-d35d-47cf-ac0f-ea19672fefa0" providerId="ADAL" clId="{26280BF5-BBDE-46EA-BFCE-A4C4216B035A}" dt="2022-05-23T14:56:01.352" v="252" actId="478"/>
          <ac:spMkLst>
            <pc:docMk/>
            <pc:sldMk cId="450594576" sldId="258"/>
            <ac:spMk id="11" creationId="{F0E7EAF1-FD6D-4C53-B170-1B16D75E5F08}"/>
          </ac:spMkLst>
        </pc:spChg>
        <pc:grpChg chg="del mod">
          <ac:chgData name="Gupta(ESO), Neha" userId="bb8a789f-d35d-47cf-ac0f-ea19672fefa0" providerId="ADAL" clId="{26280BF5-BBDE-46EA-BFCE-A4C4216B035A}" dt="2022-05-23T14:52:12.461" v="233" actId="478"/>
          <ac:grpSpMkLst>
            <pc:docMk/>
            <pc:sldMk cId="450594576" sldId="258"/>
            <ac:grpSpMk id="9" creationId="{8E440E68-1037-4669-A801-C521831DD5CE}"/>
          </ac:grpSpMkLst>
        </pc:grpChg>
      </pc:sldChg>
      <pc:sldChg chg="addSp delSp modSp add del mod">
        <pc:chgData name="Gupta(ESO), Neha" userId="bb8a789f-d35d-47cf-ac0f-ea19672fefa0" providerId="ADAL" clId="{26280BF5-BBDE-46EA-BFCE-A4C4216B035A}" dt="2022-05-23T15:11:00.306" v="303" actId="47"/>
        <pc:sldMkLst>
          <pc:docMk/>
          <pc:sldMk cId="2193235158" sldId="259"/>
        </pc:sldMkLst>
        <pc:spChg chg="add del mod">
          <ac:chgData name="Gupta(ESO), Neha" userId="bb8a789f-d35d-47cf-ac0f-ea19672fefa0" providerId="ADAL" clId="{26280BF5-BBDE-46EA-BFCE-A4C4216B035A}" dt="2022-05-23T15:07:40.208" v="294" actId="478"/>
          <ac:spMkLst>
            <pc:docMk/>
            <pc:sldMk cId="2193235158" sldId="259"/>
            <ac:spMk id="3" creationId="{E5841465-AFA4-4B81-99B6-78F9995975AE}"/>
          </ac:spMkLst>
        </pc:spChg>
      </pc:sldChg>
    </pc:docChg>
  </pc:docChgLst>
  <pc:docChgLst>
    <pc:chgData name="Neha" userId="bb8a789f-d35d-47cf-ac0f-ea19672fefa0" providerId="ADAL" clId="{26280BF5-BBDE-46EA-BFCE-A4C4216B035A}"/>
    <pc:docChg chg="modSld">
      <pc:chgData name="Neha" userId="bb8a789f-d35d-47cf-ac0f-ea19672fefa0" providerId="ADAL" clId="{26280BF5-BBDE-46EA-BFCE-A4C4216B035A}" dt="2022-05-24T14:00:03.654" v="185" actId="14100"/>
      <pc:docMkLst>
        <pc:docMk/>
      </pc:docMkLst>
      <pc:sldChg chg="modSp mod">
        <pc:chgData name="Neha" userId="bb8a789f-d35d-47cf-ac0f-ea19672fefa0" providerId="ADAL" clId="{26280BF5-BBDE-46EA-BFCE-A4C4216B035A}" dt="2022-05-24T14:00:03.654" v="185" actId="14100"/>
        <pc:sldMkLst>
          <pc:docMk/>
          <pc:sldMk cId="4062979726" sldId="257"/>
        </pc:sldMkLst>
        <pc:spChg chg="mod">
          <ac:chgData name="Neha" userId="bb8a789f-d35d-47cf-ac0f-ea19672fefa0" providerId="ADAL" clId="{26280BF5-BBDE-46EA-BFCE-A4C4216B035A}" dt="2022-05-24T14:00:03.654" v="185" actId="14100"/>
          <ac:spMkLst>
            <pc:docMk/>
            <pc:sldMk cId="4062979726" sldId="257"/>
            <ac:spMk id="4" creationId="{A28D7AD0-AD11-4B43-AB6D-DFAC9010D817}"/>
          </ac:spMkLst>
        </pc:spChg>
        <pc:spChg chg="mod">
          <ac:chgData name="Neha" userId="bb8a789f-d35d-47cf-ac0f-ea19672fefa0" providerId="ADAL" clId="{26280BF5-BBDE-46EA-BFCE-A4C4216B035A}" dt="2022-05-24T11:48:35.948" v="179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26280BF5-BBDE-46EA-BFCE-A4C4216B035A}" dt="2022-05-24T11:42:27.158" v="85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26280BF5-BBDE-46EA-BFCE-A4C4216B035A}" dt="2022-05-24T11:44:15.555" v="99" actId="1076"/>
          <ac:spMkLst>
            <pc:docMk/>
            <pc:sldMk cId="4062979726" sldId="257"/>
            <ac:spMk id="27" creationId="{6A2C81F0-C501-4CE6-B21A-458F24CD7E55}"/>
          </ac:spMkLst>
        </pc:spChg>
      </pc:sldChg>
    </pc:docChg>
  </pc:docChgLst>
  <pc:docChgLst>
    <pc:chgData name="Neha" userId="bb8a789f-d35d-47cf-ac0f-ea19672fefa0" providerId="ADAL" clId="{3252069E-48F6-46F3-843A-21263E5F6A65}"/>
    <pc:docChg chg="custSel modSld">
      <pc:chgData name="Neha" userId="bb8a789f-d35d-47cf-ac0f-ea19672fefa0" providerId="ADAL" clId="{3252069E-48F6-46F3-843A-21263E5F6A65}" dt="2022-05-24T14:59:46.457" v="309" actId="6549"/>
      <pc:docMkLst>
        <pc:docMk/>
      </pc:docMkLst>
      <pc:sldChg chg="modSp mod">
        <pc:chgData name="Neha" userId="bb8a789f-d35d-47cf-ac0f-ea19672fefa0" providerId="ADAL" clId="{3252069E-48F6-46F3-843A-21263E5F6A65}" dt="2022-05-24T14:59:46.457" v="309" actId="6549"/>
        <pc:sldMkLst>
          <pc:docMk/>
          <pc:sldMk cId="4062979726" sldId="257"/>
        </pc:sldMkLst>
        <pc:spChg chg="mod">
          <ac:chgData name="Neha" userId="bb8a789f-d35d-47cf-ac0f-ea19672fefa0" providerId="ADAL" clId="{3252069E-48F6-46F3-843A-21263E5F6A65}" dt="2022-05-24T14:50:21.631" v="33" actId="20577"/>
          <ac:spMkLst>
            <pc:docMk/>
            <pc:sldMk cId="4062979726" sldId="257"/>
            <ac:spMk id="4" creationId="{A28D7AD0-AD11-4B43-AB6D-DFAC9010D817}"/>
          </ac:spMkLst>
        </pc:spChg>
        <pc:spChg chg="mod">
          <ac:chgData name="Neha" userId="bb8a789f-d35d-47cf-ac0f-ea19672fefa0" providerId="ADAL" clId="{3252069E-48F6-46F3-843A-21263E5F6A65}" dt="2022-05-24T14:51:56.420" v="39" actId="2057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Neha" userId="bb8a789f-d35d-47cf-ac0f-ea19672fefa0" providerId="ADAL" clId="{3252069E-48F6-46F3-843A-21263E5F6A65}" dt="2022-05-24T14:59:46.457" v="309" actId="6549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3252069E-48F6-46F3-843A-21263E5F6A65}" dt="2022-05-24T14:55:31.722" v="91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3252069E-48F6-46F3-843A-21263E5F6A65}" dt="2022-05-24T14:56:42.841" v="137" actId="20577"/>
          <ac:spMkLst>
            <pc:docMk/>
            <pc:sldMk cId="4062979726" sldId="257"/>
            <ac:spMk id="27" creationId="{6A2C81F0-C501-4CE6-B21A-458F24CD7E55}"/>
          </ac:spMkLst>
        </pc:spChg>
      </pc:sldChg>
    </pc:docChg>
  </pc:docChgLst>
  <pc:docChgLst>
    <pc:chgData name="Gurung (ESO), Yukti" userId="b59cba19-bc71-4ebe-84bf-c26a2abcef32" providerId="ADAL" clId="{28E51431-46B5-4764-948F-12429ACD8B1B}"/>
    <pc:docChg chg="custSel modSld">
      <pc:chgData name="Gurung (ESO), Yukti" userId="b59cba19-bc71-4ebe-84bf-c26a2abcef32" providerId="ADAL" clId="{28E51431-46B5-4764-948F-12429ACD8B1B}" dt="2021-10-12T08:56:38.586" v="1"/>
      <pc:docMkLst>
        <pc:docMk/>
      </pc:docMkLst>
      <pc:sldChg chg="addCm modCm">
        <pc:chgData name="Gurung (ESO), Yukti" userId="b59cba19-bc71-4ebe-84bf-c26a2abcef32" providerId="ADAL" clId="{28E51431-46B5-4764-948F-12429ACD8B1B}" dt="2021-10-12T08:56:38.586" v="1"/>
        <pc:sldMkLst>
          <pc:docMk/>
          <pc:sldMk cId="4062979726" sldId="257"/>
        </pc:sldMkLst>
      </pc:sldChg>
    </pc:docChg>
  </pc:docChgLst>
  <pc:docChgLst>
    <pc:chgData name="adenola (ESO), Sade" userId="S::sade.adenola@uk.nationalgrid.com::51a84513-85ef-46b3-9e85-a2766f7643dc" providerId="AD" clId="Web-{5ECD8488-5A8B-96FC-F810-F50289DCF6E3}"/>
    <pc:docChg chg="">
      <pc:chgData name="adenola (ESO), Sade" userId="S::sade.adenola@uk.nationalgrid.com::51a84513-85ef-46b3-9e85-a2766f7643dc" providerId="AD" clId="Web-{5ECD8488-5A8B-96FC-F810-F50289DCF6E3}" dt="2021-10-12T09:18:49.078" v="0"/>
      <pc:docMkLst>
        <pc:docMk/>
      </pc:docMkLst>
      <pc:sldChg chg="addCm">
        <pc:chgData name="adenola (ESO), Sade" userId="S::sade.adenola@uk.nationalgrid.com::51a84513-85ef-46b3-9e85-a2766f7643dc" providerId="AD" clId="Web-{5ECD8488-5A8B-96FC-F810-F50289DCF6E3}" dt="2021-10-12T09:18:49.078" v="0"/>
        <pc:sldMkLst>
          <pc:docMk/>
          <pc:sldMk cId="4062979726" sldId="257"/>
        </pc:sldMkLst>
      </pc:sldChg>
    </pc:docChg>
  </pc:docChgLst>
  <pc:docChgLst>
    <pc:chgData name="Ramsay (ESO), Audrey" userId="071c0874-c6bc-4f08-8075-e8827dca2586" providerId="ADAL" clId="{8A77283D-DBAC-4855-9FD9-5DC443F3E843}"/>
    <pc:docChg chg="custSel addSld delSld modSld">
      <pc:chgData name="Ramsay (ESO), Audrey" userId="071c0874-c6bc-4f08-8075-e8827dca2586" providerId="ADAL" clId="{8A77283D-DBAC-4855-9FD9-5DC443F3E843}" dt="2021-10-07T16:22:06.545" v="71" actId="207"/>
      <pc:docMkLst>
        <pc:docMk/>
      </pc:docMkLst>
      <pc:sldChg chg="del">
        <pc:chgData name="Ramsay (ESO), Audrey" userId="071c0874-c6bc-4f08-8075-e8827dca2586" providerId="ADAL" clId="{8A77283D-DBAC-4855-9FD9-5DC443F3E843}" dt="2021-10-07T16:16:32.286" v="3" actId="47"/>
        <pc:sldMkLst>
          <pc:docMk/>
          <pc:sldMk cId="2704666972" sldId="256"/>
        </pc:sldMkLst>
      </pc:sldChg>
      <pc:sldChg chg="addSp delSp modSp new mod">
        <pc:chgData name="Ramsay (ESO), Audrey" userId="071c0874-c6bc-4f08-8075-e8827dca2586" providerId="ADAL" clId="{8A77283D-DBAC-4855-9FD9-5DC443F3E843}" dt="2021-10-07T16:22:06.545" v="71" actId="207"/>
        <pc:sldMkLst>
          <pc:docMk/>
          <pc:sldMk cId="4062979726" sldId="257"/>
        </pc:sldMkLst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2" creationId="{3CDB0963-64FB-4E01-83A7-1B55D506E799}"/>
          </ac:spMkLst>
        </pc:spChg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3" creationId="{C904B438-31A0-45AA-AEB5-D9AA21180F1A}"/>
          </ac:spMkLst>
        </pc:spChg>
        <pc:spChg chg="add mod">
          <ac:chgData name="Ramsay (ESO), Audrey" userId="071c0874-c6bc-4f08-8075-e8827dca2586" providerId="ADAL" clId="{8A77283D-DBAC-4855-9FD9-5DC443F3E843}" dt="2021-10-07T16:16:58.723" v="6" actId="1076"/>
          <ac:spMkLst>
            <pc:docMk/>
            <pc:sldMk cId="4062979726" sldId="257"/>
            <ac:spMk id="4" creationId="{A28D7AD0-AD11-4B43-AB6D-DFAC9010D817}"/>
          </ac:spMkLst>
        </pc:spChg>
        <pc:spChg chg="add del mod">
          <ac:chgData name="Ramsay (ESO), Audrey" userId="071c0874-c6bc-4f08-8075-e8827dca2586" providerId="ADAL" clId="{8A77283D-DBAC-4855-9FD9-5DC443F3E843}" dt="2021-10-07T16:17:01.044" v="7" actId="478"/>
          <ac:spMkLst>
            <pc:docMk/>
            <pc:sldMk cId="4062979726" sldId="257"/>
            <ac:spMk id="5" creationId="{2B0A22E2-64E7-45D2-AC3E-17841A8BEBE4}"/>
          </ac:spMkLst>
        </pc:spChg>
        <pc:spChg chg="mod">
          <ac:chgData name="Ramsay (ESO), Audrey" userId="071c0874-c6bc-4f08-8075-e8827dca2586" providerId="ADAL" clId="{8A77283D-DBAC-4855-9FD9-5DC443F3E843}" dt="2021-10-07T16:20:33.829" v="59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8A77283D-DBAC-4855-9FD9-5DC443F3E843}" dt="2021-10-07T16:21:20.123" v="65" actId="2085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1" creationId="{F0E7EAF1-FD6D-4C53-B170-1B16D75E5F08}"/>
          </ac:spMkLst>
        </pc:spChg>
        <pc:spChg chg="add del mod">
          <ac:chgData name="Ramsay (ESO), Audrey" userId="071c0874-c6bc-4f08-8075-e8827dca2586" providerId="ADAL" clId="{8A77283D-DBAC-4855-9FD9-5DC443F3E843}" dt="2021-10-07T16:17:50.989" v="13" actId="478"/>
          <ac:spMkLst>
            <pc:docMk/>
            <pc:sldMk cId="4062979726" sldId="257"/>
            <ac:spMk id="12" creationId="{F4A382C6-5C66-4145-A7F5-BF4F76C8FA80}"/>
          </ac:spMkLst>
        </pc:spChg>
        <pc:spChg chg="add del mod">
          <ac:chgData name="Ramsay (ESO), Audrey" userId="071c0874-c6bc-4f08-8075-e8827dca2586" providerId="ADAL" clId="{8A77283D-DBAC-4855-9FD9-5DC443F3E843}" dt="2021-10-07T16:17:49.902" v="12" actId="478"/>
          <ac:spMkLst>
            <pc:docMk/>
            <pc:sldMk cId="4062979726" sldId="257"/>
            <ac:spMk id="13" creationId="{25EC5F27-2AF8-4837-A936-40875EE19184}"/>
          </ac:spMkLst>
        </pc:spChg>
        <pc:spChg chg="del mod">
          <ac:chgData name="Ramsay (ESO), Audrey" userId="071c0874-c6bc-4f08-8075-e8827dca2586" providerId="ADAL" clId="{8A77283D-DBAC-4855-9FD9-5DC443F3E843}" dt="2021-10-07T16:19:43.219" v="43" actId="478"/>
          <ac:spMkLst>
            <pc:docMk/>
            <pc:sldMk cId="4062979726" sldId="257"/>
            <ac:spMk id="15" creationId="{70C31A9C-455A-453A-A30F-EF3928747649}"/>
          </ac:spMkLst>
        </pc:spChg>
        <pc:spChg chg="del mod">
          <ac:chgData name="Ramsay (ESO), Audrey" userId="071c0874-c6bc-4f08-8075-e8827dca2586" providerId="ADAL" clId="{8A77283D-DBAC-4855-9FD9-5DC443F3E843}" dt="2021-10-07T16:19:45.239" v="44" actId="478"/>
          <ac:spMkLst>
            <pc:docMk/>
            <pc:sldMk cId="4062979726" sldId="257"/>
            <ac:spMk id="16" creationId="{DE1005D7-369D-4630-A1FE-2D872B5548B6}"/>
          </ac:spMkLst>
        </pc:spChg>
        <pc:spChg chg="add del mod">
          <ac:chgData name="Ramsay (ESO), Audrey" userId="071c0874-c6bc-4f08-8075-e8827dca2586" providerId="ADAL" clId="{8A77283D-DBAC-4855-9FD9-5DC443F3E843}" dt="2021-10-07T16:19:41.183" v="42" actId="478"/>
          <ac:spMkLst>
            <pc:docMk/>
            <pc:sldMk cId="4062979726" sldId="257"/>
            <ac:spMk id="17" creationId="{AC1A56BF-7D73-4A24-A7E2-6CB12D28CC04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8" creationId="{805B10C7-F1F4-4DE2-B48A-27D7E9DA98E1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2" creationId="{682E5263-31AD-4280-A725-79AB1A3A000A}"/>
          </ac:spMkLst>
        </pc:spChg>
        <pc:spChg chg="add del mod">
          <ac:chgData name="Ramsay (ESO), Audrey" userId="071c0874-c6bc-4f08-8075-e8827dca2586" providerId="ADAL" clId="{8A77283D-DBAC-4855-9FD9-5DC443F3E843}" dt="2021-10-07T16:19:32.734" v="40"/>
          <ac:spMkLst>
            <pc:docMk/>
            <pc:sldMk cId="4062979726" sldId="257"/>
            <ac:spMk id="23" creationId="{64675D8F-C838-4B6A-88A2-1EB2A1303187}"/>
          </ac:spMkLst>
        </pc:spChg>
        <pc:grpChg chg="add mod">
          <ac:chgData name="Ramsay (ESO), Audrey" userId="071c0874-c6bc-4f08-8075-e8827dca2586" providerId="ADAL" clId="{8A77283D-DBAC-4855-9FD9-5DC443F3E843}" dt="2021-10-07T16:21:54.864" v="68" actId="207"/>
          <ac:grpSpMkLst>
            <pc:docMk/>
            <pc:sldMk cId="4062979726" sldId="257"/>
            <ac:grpSpMk id="6" creationId="{D7AA68F0-0A97-449A-91CD-C6A66F1FE9DB}"/>
          </ac:grpSpMkLst>
        </pc:grpChg>
        <pc:grpChg chg="add mod">
          <ac:chgData name="Ramsay (ESO), Audrey" userId="071c0874-c6bc-4f08-8075-e8827dca2586" providerId="ADAL" clId="{8A77283D-DBAC-4855-9FD9-5DC443F3E843}" dt="2021-10-07T16:21:58.453" v="69" actId="207"/>
          <ac:grpSpMkLst>
            <pc:docMk/>
            <pc:sldMk cId="4062979726" sldId="257"/>
            <ac:grpSpMk id="9" creationId="{8E440E68-1037-4669-A801-C521831DD5CE}"/>
          </ac:grpSpMkLst>
        </pc:grpChg>
        <pc:grpChg chg="add del mod">
          <ac:chgData name="Ramsay (ESO), Audrey" userId="071c0874-c6bc-4f08-8075-e8827dca2586" providerId="ADAL" clId="{8A77283D-DBAC-4855-9FD9-5DC443F3E843}" dt="2021-10-07T16:19:43.219" v="43" actId="478"/>
          <ac:grpSpMkLst>
            <pc:docMk/>
            <pc:sldMk cId="4062979726" sldId="257"/>
            <ac:grpSpMk id="14" creationId="{9B6828BE-9A7C-42FD-9C87-391E79EF5585}"/>
          </ac:grpSpMkLst>
        </pc:grpChg>
        <pc:grpChg chg="add mod">
          <ac:chgData name="Ramsay (ESO), Audrey" userId="071c0874-c6bc-4f08-8075-e8827dca2586" providerId="ADAL" clId="{8A77283D-DBAC-4855-9FD9-5DC443F3E843}" dt="2021-10-07T16:22:02.904" v="70" actId="207"/>
          <ac:grpSpMkLst>
            <pc:docMk/>
            <pc:sldMk cId="4062979726" sldId="257"/>
            <ac:grpSpMk id="20" creationId="{78FF19B7-EAE2-4D00-9D16-4BCE618DEE12}"/>
          </ac:grpSpMkLst>
        </pc:grpChg>
        <pc:grpChg chg="add mod">
          <ac:chgData name="Ramsay (ESO), Audrey" userId="071c0874-c6bc-4f08-8075-e8827dca2586" providerId="ADAL" clId="{8A77283D-DBAC-4855-9FD9-5DC443F3E843}" dt="2021-10-07T16:22:06.545" v="71" actId="207"/>
          <ac:grpSpMkLst>
            <pc:docMk/>
            <pc:sldMk cId="4062979726" sldId="257"/>
            <ac:grpSpMk id="24" creationId="{4597023E-B02E-4F3F-9D6C-ED163209ABD4}"/>
          </ac:grpSpMkLst>
        </pc:grpChg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438602542" sldId="28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51758766" sldId="29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46415419" sldId="29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549463630" sldId="29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1947028" sldId="29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420752818" sldId="29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115898404" sldId="29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84986820" sldId="296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087763714" sldId="323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97088844" sldId="324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50007565" sldId="324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296823940" sldId="327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04818251" sldId="3279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73423039" sldId="328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8610372" sldId="328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607519453" sldId="328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1817176" sldId="328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17750379" sldId="328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829445173" sldId="3287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74086301" sldId="328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04935440" sldId="3289"/>
        </pc:sldMkLst>
      </pc:sldChg>
      <pc:sldMasterChg chg="delSldLayout">
        <pc:chgData name="Ramsay (ESO), Audrey" userId="071c0874-c6bc-4f08-8075-e8827dca2586" providerId="ADAL" clId="{8A77283D-DBAC-4855-9FD9-5DC443F3E843}" dt="2021-10-07T16:16:01.899" v="0" actId="47"/>
        <pc:sldMasterMkLst>
          <pc:docMk/>
          <pc:sldMasterMk cId="1585204217" sldId="2147483660"/>
        </pc:sldMasterMkLst>
        <pc:sldLayoutChg chg="del">
          <pc:chgData name="Ramsay (ESO), Audrey" userId="071c0874-c6bc-4f08-8075-e8827dca2586" providerId="ADAL" clId="{8A77283D-DBAC-4855-9FD9-5DC443F3E843}" dt="2021-10-07T16:16:01.899" v="0" actId="47"/>
          <pc:sldLayoutMkLst>
            <pc:docMk/>
            <pc:sldMasterMk cId="1585204217" sldId="2147483660"/>
            <pc:sldLayoutMk cId="4080694644" sldId="214748370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C5FC15-1CE8-0B43-8B80-417162D2E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96DC26-95A5-8940-A79D-AF0EBC39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44258-D2F0-FD48-997E-DC1F2F174FC0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D5B0-EF1F-4049-AE11-F12F598628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E71D-EE13-E446-8DC2-9087618116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C8834-3968-D043-A9C1-2B3E3096F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0886-E6DD-294C-AA3E-B63E30F05A7E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74334-5195-1F4B-B190-5A416FFA4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1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8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9CD7AC2-B1F6-1E46-AA3F-5A87D732BF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2049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6" y="2034234"/>
            <a:ext cx="5833403" cy="2503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9B49DA9-7E33-BE46-A4AB-CEFCAA561D83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B43D1F1A-0FC4-F141-BB54-98D02363474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0F6B89-EB35-7342-B99E-2CEC1FF6DC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881344E-252E-1646-BC72-BAFC365E04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3C7099-7BDF-EF49-AD35-BAF172AFB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48" y="4353172"/>
            <a:ext cx="4419336" cy="1480071"/>
          </a:xfrm>
          <a:prstGeom prst="rect">
            <a:avLst/>
          </a:prstGeom>
        </p:spPr>
        <p:txBody>
          <a:bodyPr anchor="t"/>
          <a:lstStyle>
            <a:lvl1pPr algn="ctr">
              <a:defRPr sz="16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C7FE5ADA-2612-0E4E-8323-3249B3DDDA1C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4FB7A-A7F5-5C4A-84D8-99586F7BC7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C46F04-B971-ED48-8DC4-65F6EF0AA3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798"/>
            <a:ext cx="12192000" cy="6848403"/>
          </a:xfrm>
          <a:prstGeom prst="rect">
            <a:avLst/>
          </a:prstGeom>
        </p:spPr>
      </p:pic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70309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5pPr>
          </a:lstStyle>
          <a:p>
            <a:pPr lvl="0"/>
            <a:r>
              <a:rPr lang="en-GB"/>
              <a:t>Click to edit Master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69A5C8F-1178-0C4F-B7BA-980F7032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8832744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826C1061-4477-E740-870D-33A2091A2CE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7B9AA3-A650-D941-BF97-F060D9864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9" name="Graphic 8">
            <a:extLst>
              <a:ext uri="{FF2B5EF4-FFF2-40B4-BE49-F238E27FC236}">
                <a16:creationId xmlns:a16="http://schemas.microsoft.com/office/drawing/2014/main" id="{BCEEDD78-DE02-A243-B558-BF83FC3BF188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C0CFFD3-D966-774D-AB09-3C570299A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881" t="8075" r="59083" b="84871"/>
          <a:stretch/>
        </p:blipFill>
        <p:spPr>
          <a:xfrm flipH="1">
            <a:off x="-1" y="1774952"/>
            <a:ext cx="12192001" cy="4041648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7F5ABC0-2EBF-7E4B-8636-DA45497EE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1417922"/>
            <a:ext cx="4754880" cy="128805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859BC8-E720-C049-8B6C-4A94E85F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3C1FC02E-0FDD-FF46-8721-3F6008784E5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E3F91-B974-0348-87F9-83F917929F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8B01D2C-A00D-4045-BFB9-8940334ABE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_3Col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1351494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0240" y="2096813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240" y="2734560"/>
            <a:ext cx="8371840" cy="2111018"/>
          </a:xfrm>
          <a:prstGeom prst="rect">
            <a:avLst/>
          </a:prstGeom>
          <a:ln>
            <a:noFill/>
          </a:ln>
        </p:spPr>
        <p:txBody>
          <a:bodyPr numCol="3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1351099"/>
            <a:ext cx="1147762" cy="1147763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BCA21CD0-2558-C248-888B-D4DEF4B9660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3A181E-1291-0F4C-8B52-26BA9643DC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53B9270-7B89-E142-A538-860DFBBDBA2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8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Intro_Copy-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5DC6A5-DB37-FE48-BF1C-BEA91A66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56D3E74F-DA6F-1F46-A47A-3FEB68C4A2E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0B00D0-A137-D341-9860-25AA73FEB4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7FCD9EC-8887-6248-89B1-235775B9311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7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2COL-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BE50DA5-DFD5-C149-8062-F1C0FE9A4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D7F7C38F-FB6A-DE44-A02F-E6D81D9D177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5AD3AD-9C21-3949-B2CD-8482A5726A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FBB0D81C-AACD-C54B-A485-AADCF9D399C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FA0C61E-EFA0-F841-A9C6-9C9DDD748BB4}"/>
              </a:ext>
            </a:extLst>
          </p:cNvPr>
          <p:cNvSpPr txBox="1">
            <a:spLocks/>
          </p:cNvSpPr>
          <p:nvPr userDrawn="1"/>
        </p:nvSpPr>
        <p:spPr>
          <a:xfrm>
            <a:off x="488448" y="1351494"/>
            <a:ext cx="5043199" cy="637747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b="0" i="0">
                <a:latin typeface="HelveticaNeueLT Pro 55 Roman" panose="020B0604020202020204" pitchFamily="34" charset="77"/>
              </a:rPr>
              <a:t>Click to edit Master title style</a:t>
            </a:r>
            <a:endParaRPr lang="en-US" b="0" i="0">
              <a:latin typeface="HelveticaNeueLT Pro 55 Roman" panose="020B0604020202020204" pitchFamily="34" charset="77"/>
            </a:endParaRPr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EBC63B5D-D717-7B48-81F0-6036E676E04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9A12D3-E26B-F945-9348-39F7C573BC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8" name="Graphic 8">
            <a:extLst>
              <a:ext uri="{FF2B5EF4-FFF2-40B4-BE49-F238E27FC236}">
                <a16:creationId xmlns:a16="http://schemas.microsoft.com/office/drawing/2014/main" id="{4F6A4EA8-BF59-EC45-9933-1126AC6A2E4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Bulle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98" y="3758494"/>
            <a:ext cx="4743305" cy="1762631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523" y="3175722"/>
            <a:ext cx="2764515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D16F5DD-B45A-ED4E-8E7E-33263E4BB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7075" y="780175"/>
            <a:ext cx="5395827" cy="47409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F13ADBC8-7EAF-6F47-94A8-57843CEAD9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523" y="2298492"/>
            <a:ext cx="5043198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6D799E-083A-B44F-8734-28595C10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3FEA83A0-BF97-0846-A38F-C398FEBC732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08EDF7-183D-AA46-8CE3-45E73B881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5" name="Graphic 8">
            <a:extLst>
              <a:ext uri="{FF2B5EF4-FFF2-40B4-BE49-F238E27FC236}">
                <a16:creationId xmlns:a16="http://schemas.microsoft.com/office/drawing/2014/main" id="{923AAC91-1D54-EB45-AB86-72F656B1C93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4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>
            <a:lvl1pPr>
              <a:defRPr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C072FE-D45E-4C4A-AA98-CD8F8B24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9357677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F49A57A2-C32B-0E45-9CC0-79BD9031CDCF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6B3D7-B4E9-5F4A-8C83-B422E2DF9F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0" name="Graphic 8">
            <a:extLst>
              <a:ext uri="{FF2B5EF4-FFF2-40B4-BE49-F238E27FC236}">
                <a16:creationId xmlns:a16="http://schemas.microsoft.com/office/drawing/2014/main" id="{A5238194-7BFD-B943-B5A1-D6994A27734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96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8371840" cy="3653346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A46F09-C41A-6B43-B6A5-60F81757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74957DB3-DA41-5645-8723-0E55429FD58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0DD5F4-C82A-A449-A89D-3EF29D998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557F7F26-C8B8-9D41-AA92-E85F68881000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 userDrawn="1"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b="0" i="0">
              <a:latin typeface="HelveticaNeueLT Pro 65 Md" panose="020B0604020202020204" pitchFamily="34" charset="77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7385" y="2859817"/>
            <a:ext cx="6617229" cy="1468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7385" y="2372444"/>
            <a:ext cx="6617230" cy="347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56E6A72-D405-DE40-A78F-2CB5F312FC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2" y="2979604"/>
            <a:ext cx="5325978" cy="38783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88E991-8C86-1E47-971B-5DF1AC8B7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 rot="10800000">
            <a:off x="-1" y="0"/>
            <a:ext cx="5325978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40E10344-428E-3445-B46F-EDC4E85516F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2DB36-B88A-EF4C-B631-9095785C8A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3FF73AA8-7BCB-8C40-A6F0-2A5A445B6AD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38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E13DC865-CC4A-754C-B5B8-61698BBC6DD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E7F6EF-92E3-DF46-987C-BCE395B0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11F032E-835E-254C-ACF1-4A5537C25AF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67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A50767-73DF-E246-85B9-8F35754478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DF50CA8-40F3-5041-946E-33D6E9D7A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E8721E70-62EC-7E42-B255-025E82629FF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DB1CF-CD9F-AA4C-BA82-4749F63857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1197B3AF-6603-2744-B10D-70EA22B3C6A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6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_1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5817D217-6984-B045-A9CC-A1292F8E85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CF0113-68BB-8C44-9F03-AAB63664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1DE88828-6BA5-A947-B8D6-1031B0748E64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06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F82E7A0-994B-6546-816C-0FBBF91F7C0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CF2995-E400-8B43-A15F-7A2DB0BB9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E162515D-C624-3A40-AEE2-79FA7611558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96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BG_4Col_Copy">
    <p:bg>
      <p:bgPr>
        <a:solidFill>
          <a:srgbClr val="D43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0">
            <a:extLst>
              <a:ext uri="{FF2B5EF4-FFF2-40B4-BE49-F238E27FC236}">
                <a16:creationId xmlns:a16="http://schemas.microsoft.com/office/drawing/2014/main" id="{A2F8BEB2-C77A-7649-B96C-D34B863B1C8A}"/>
              </a:ext>
            </a:extLst>
          </p:cNvPr>
          <p:cNvSpPr/>
          <p:nvPr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Graphic 8">
            <a:extLst>
              <a:ext uri="{FF2B5EF4-FFF2-40B4-BE49-F238E27FC236}">
                <a16:creationId xmlns:a16="http://schemas.microsoft.com/office/drawing/2014/main" id="{04254BB6-FFAA-D948-8B10-4FD3B8B4D20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2856282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327895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900" b="0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17D1DE-3461-4C4D-B9CD-3EDDCF383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6738975" cy="4091233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1D837A-571C-7445-B6A0-3717544D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1F3AE6D-C859-0441-B3C0-DF29A52CFB4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63ED6-43D1-604F-A461-1EFF8610E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640DE4ED-8A48-9449-8CCE-68E7D37801E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93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18">
            <a:extLst>
              <a:ext uri="{FF2B5EF4-FFF2-40B4-BE49-F238E27FC236}">
                <a16:creationId xmlns:a16="http://schemas.microsoft.com/office/drawing/2014/main" id="{79930289-FC11-FB4B-A1A7-069330195B3E}"/>
              </a:ext>
            </a:extLst>
          </p:cNvPr>
          <p:cNvSpPr/>
          <p:nvPr userDrawn="1"/>
        </p:nvSpPr>
        <p:spPr>
          <a:xfrm>
            <a:off x="6168836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D43900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29" name="object 19">
            <a:extLst>
              <a:ext uri="{FF2B5EF4-FFF2-40B4-BE49-F238E27FC236}">
                <a16:creationId xmlns:a16="http://schemas.microsoft.com/office/drawing/2014/main" id="{33004AE3-1FE8-9D41-8C14-A228B9BE1B70}"/>
              </a:ext>
            </a:extLst>
          </p:cNvPr>
          <p:cNvSpPr txBox="1"/>
          <p:nvPr userDrawn="1"/>
        </p:nvSpPr>
        <p:spPr>
          <a:xfrm>
            <a:off x="6274714" y="2315060"/>
            <a:ext cx="1209521" cy="371530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marR="4097" lvl="0" indent="0" algn="l" defTabSz="368686" rtl="0" eaLnBrk="1" fontAlgn="auto" latinLnBrk="0" hangingPunct="1">
              <a:lnSpc>
                <a:spcPts val="887"/>
              </a:lnSpc>
              <a:spcBef>
                <a:spcPts val="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>
                <a:solidFill>
                  <a:schemeClr val="bg1"/>
                </a:solidFill>
                <a:latin typeface="HelveticaNeueLT Pro 95 Blk" panose="020B0604020202020204" pitchFamily="34" charset="77"/>
              </a:rPr>
              <a:t>Primary Text Orange</a:t>
            </a:r>
            <a:endParaRPr lang="en-GB" sz="800" b="1" i="0">
              <a:solidFill>
                <a:schemeClr val="bg1"/>
              </a:solidFill>
              <a:latin typeface="HelveticaNeueLT Pro 95 Blk" panose="020B0604020202020204" pitchFamily="34" charset="77"/>
              <a:cs typeface="HelveticaNeueLTPro-Hv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</a:t>
            </a:r>
            <a:r>
              <a:rPr lang="en-GB"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84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8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 R: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212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57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74AEC0D-EADD-DE4F-AD46-CFF19F8A58D2}"/>
              </a:ext>
            </a:extLst>
          </p:cNvPr>
          <p:cNvSpPr/>
          <p:nvPr userDrawn="1"/>
        </p:nvSpPr>
        <p:spPr>
          <a:xfrm>
            <a:off x="8969947" y="5812664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0079C1"/>
              </a:solidFill>
              <a:latin typeface="Calibri" panose="020F0502020204030204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4BA2B66-2CA1-364E-9811-5B7B8DAC180B}"/>
              </a:ext>
            </a:extLst>
          </p:cNvPr>
          <p:cNvSpPr txBox="1"/>
          <p:nvPr userDrawn="1"/>
        </p:nvSpPr>
        <p:spPr>
          <a:xfrm>
            <a:off x="9075826" y="5863223"/>
            <a:ext cx="94781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300  </a:t>
            </a:r>
            <a:r>
              <a:rPr sz="806" b="1" spc="-28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R0/G121/B193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831F543C-499B-744B-A87D-57D5B1E0767A}"/>
              </a:ext>
            </a:extLst>
          </p:cNvPr>
          <p:cNvSpPr/>
          <p:nvPr userDrawn="1"/>
        </p:nvSpPr>
        <p:spPr>
          <a:xfrm>
            <a:off x="8968399" y="3127447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5BCBF5"/>
              </a:solidFill>
              <a:latin typeface="Calibri" panose="020F0502020204030204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4DFA57B9-DE2B-6D44-A190-E8E6A11BF5C3}"/>
              </a:ext>
            </a:extLst>
          </p:cNvPr>
          <p:cNvSpPr txBox="1"/>
          <p:nvPr userDrawn="1"/>
        </p:nvSpPr>
        <p:spPr>
          <a:xfrm>
            <a:off x="9074278" y="3204031"/>
            <a:ext cx="885341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297  C55/M0/Y0/K0  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R</a:t>
            </a:r>
            <a:r>
              <a:rPr sz="806" b="1" spc="-28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G2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B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16">
                <a:solidFill>
                  <a:srgbClr val="454546"/>
                </a:solidFill>
                <a:latin typeface="HelveticaNeueLTPro-Blk"/>
                <a:cs typeface="HelveticaNeueLTPro-Blk"/>
              </a:rPr>
              <a:t>4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9401C43E-DFF6-454A-BDF9-568D026B2F28}"/>
              </a:ext>
            </a:extLst>
          </p:cNvPr>
          <p:cNvSpPr/>
          <p:nvPr userDrawn="1"/>
        </p:nvSpPr>
        <p:spPr>
          <a:xfrm>
            <a:off x="8968399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C2CD23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C2CD23"/>
              </a:solidFill>
              <a:latin typeface="Calibri" panose="020F0502020204030204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75BEDB3-E27B-794E-82D5-BF3FF313762E}"/>
              </a:ext>
            </a:extLst>
          </p:cNvPr>
          <p:cNvSpPr txBox="1"/>
          <p:nvPr userDrawn="1"/>
        </p:nvSpPr>
        <p:spPr>
          <a:xfrm>
            <a:off x="9074278" y="4099284"/>
            <a:ext cx="954980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390  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2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6">
                <a:solidFill>
                  <a:srgbClr val="454546"/>
                </a:solidFill>
                <a:latin typeface="HelveticaNeueLTPro-Blk"/>
                <a:cs typeface="HelveticaNeueLTPro-Blk"/>
              </a:rPr>
              <a:t>Y1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8 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R194/G205/B35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5755B21-7CF9-3A4D-BCF8-CD464741CC86}"/>
              </a:ext>
            </a:extLst>
          </p:cNvPr>
          <p:cNvSpPr/>
          <p:nvPr userDrawn="1"/>
        </p:nvSpPr>
        <p:spPr>
          <a:xfrm>
            <a:off x="8968399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6A2C9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6A2C91"/>
              </a:solidFill>
              <a:latin typeface="Calibri" panose="020F0502020204030204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DF4D1B1C-4C72-3A45-AAF0-F0752AD88B2D}"/>
              </a:ext>
            </a:extLst>
          </p:cNvPr>
          <p:cNvSpPr txBox="1"/>
          <p:nvPr userDrawn="1"/>
        </p:nvSpPr>
        <p:spPr>
          <a:xfrm>
            <a:off x="9074277" y="4994266"/>
            <a:ext cx="941155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527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16">
                <a:solidFill>
                  <a:srgbClr val="FFFFFF"/>
                </a:solidFill>
                <a:latin typeface="HelveticaNeueLTPro-Blk"/>
                <a:cs typeface="HelveticaNeueLTPro-Blk"/>
              </a:rPr>
              <a:t>7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2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R106/G44/B145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066B0DD8-7104-6F47-81C6-F16C668E5FB2}"/>
              </a:ext>
            </a:extLst>
          </p:cNvPr>
          <p:cNvSpPr/>
          <p:nvPr userDrawn="1"/>
        </p:nvSpPr>
        <p:spPr>
          <a:xfrm>
            <a:off x="6163393" y="312734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454546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454546"/>
              </a:solidFill>
              <a:latin typeface="Calibri" panose="020F0502020204030204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2CB91BC2-4E5C-104F-89D0-8746DC661FD6}"/>
              </a:ext>
            </a:extLst>
          </p:cNvPr>
          <p:cNvSpPr txBox="1"/>
          <p:nvPr userDrawn="1"/>
        </p:nvSpPr>
        <p:spPr>
          <a:xfrm>
            <a:off x="6269271" y="3203926"/>
            <a:ext cx="102513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425 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C67/M60/Y58/K43  </a:t>
            </a:r>
            <a:r>
              <a:rPr sz="806" b="1" spc="-8">
                <a:solidFill>
                  <a:srgbClr val="FFFFFF"/>
                </a:solidFill>
                <a:latin typeface="HelveticaNeueLTPro-Blk"/>
                <a:cs typeface="HelveticaNeueLTPro-Blk"/>
              </a:rPr>
              <a:t>R69/G69/B70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3389566B-8668-B543-B8C2-A6C3E321DB7F}"/>
              </a:ext>
            </a:extLst>
          </p:cNvPr>
          <p:cNvSpPr/>
          <p:nvPr userDrawn="1"/>
        </p:nvSpPr>
        <p:spPr>
          <a:xfrm>
            <a:off x="6159910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67D5F6A2-CDE4-6D4F-870A-4298B994B815}"/>
              </a:ext>
            </a:extLst>
          </p:cNvPr>
          <p:cNvSpPr txBox="1"/>
          <p:nvPr userDrawn="1"/>
        </p:nvSpPr>
        <p:spPr>
          <a:xfrm>
            <a:off x="6265790" y="4099284"/>
            <a:ext cx="889437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7408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M2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Y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R255/G191/B34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94062D12-7027-7540-B2D0-91D1F654F299}"/>
              </a:ext>
            </a:extLst>
          </p:cNvPr>
          <p:cNvSpPr/>
          <p:nvPr userDrawn="1"/>
        </p:nvSpPr>
        <p:spPr>
          <a:xfrm>
            <a:off x="8968399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7E4B378D-CF56-5E41-9003-17C347983F94}"/>
              </a:ext>
            </a:extLst>
          </p:cNvPr>
          <p:cNvSpPr txBox="1"/>
          <p:nvPr userDrawn="1"/>
        </p:nvSpPr>
        <p:spPr>
          <a:xfrm>
            <a:off x="9074277" y="2282968"/>
            <a:ext cx="1603883" cy="73060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368686">
              <a:lnSpc>
                <a:spcPts val="927"/>
              </a:lnSpc>
              <a:spcBef>
                <a:spcPts val="81"/>
              </a:spcBef>
            </a:pPr>
            <a:r>
              <a:rPr sz="806" b="1">
                <a:solidFill>
                  <a:schemeClr val="bg1"/>
                </a:solidFill>
                <a:latin typeface="HelveticaNeueLTPro-Blk"/>
                <a:cs typeface="HelveticaNeueLTPro-Blk"/>
              </a:rPr>
              <a:t>PANTONE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16">
                <a:solidFill>
                  <a:schemeClr val="bg1"/>
                </a:solidFill>
                <a:latin typeface="HelveticaNeueLTPro-Blk"/>
                <a:cs typeface="HelveticaNeueLTPro-Blk"/>
              </a:rPr>
              <a:t>166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M:75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K:0  </a:t>
            </a:r>
            <a:b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</a:b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R:242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G:101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B:34</a:t>
            </a:r>
            <a:endParaRPr lang="en-GB" sz="806" b="1" spc="4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Please note that the white and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grey copy is not to be used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for normal text elements.</a:t>
            </a:r>
            <a:endParaRPr sz="700" b="0" i="0">
              <a:solidFill>
                <a:schemeClr val="bg1"/>
              </a:solidFill>
              <a:latin typeface="HelveticaNeueLT Pro 65 Md" panose="020B0604020202020204" pitchFamily="34" charset="77"/>
              <a:cs typeface="HelveticaNeueLTPro-Blk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A84E9A33-66B1-8D43-AAFE-E75634F30D0B}"/>
              </a:ext>
            </a:extLst>
          </p:cNvPr>
          <p:cNvSpPr/>
          <p:nvPr userDrawn="1"/>
        </p:nvSpPr>
        <p:spPr>
          <a:xfrm>
            <a:off x="6155710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FBF22"/>
              </a:solidFill>
              <a:latin typeface="Calibri" panose="020F0502020204030204"/>
            </a:endParaRPr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2EDC15B3-02D3-E144-849D-495D1E925D32}"/>
              </a:ext>
            </a:extLst>
          </p:cNvPr>
          <p:cNvSpPr txBox="1"/>
          <p:nvPr userDrawn="1"/>
        </p:nvSpPr>
        <p:spPr>
          <a:xfrm>
            <a:off x="6261588" y="4994266"/>
            <a:ext cx="991848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108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M:0 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69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K:0 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R:255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G:230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B:0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D65B0A28-BEED-464F-B891-E16761BDB641}"/>
              </a:ext>
            </a:extLst>
          </p:cNvPr>
          <p:cNvSpPr txBox="1"/>
          <p:nvPr userDrawn="1"/>
        </p:nvSpPr>
        <p:spPr>
          <a:xfrm>
            <a:off x="6159910" y="285729"/>
            <a:ext cx="5443296" cy="151325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Primary</a:t>
            </a:r>
            <a:endParaRPr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This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palette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consists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of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yellows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and oranges, which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radiate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ambition,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energy,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warmth,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passion and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originality. </a:t>
            </a:r>
            <a:br>
              <a:rPr lang="en-GB"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</a:br>
            <a:r>
              <a:rPr sz="806" b="0" i="0" spc="-3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You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can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use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gradient of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these colours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as a</a:t>
            </a:r>
            <a:r>
              <a:rPr sz="806" b="0" i="0" spc="2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background.</a:t>
            </a:r>
            <a:endParaRPr lang="en-GB" sz="806" b="0" i="0" spc="-8">
              <a:solidFill>
                <a:srgbClr val="454546"/>
              </a:solidFill>
              <a:latin typeface="HelveticaNeueLT Pro 55 Roman" panose="020B0604020202020204" pitchFamily="34" charset="77"/>
              <a:cs typeface="HelveticaNeueLTPro-Roman"/>
            </a:endParaRPr>
          </a:p>
          <a:p>
            <a:pPr marL="10241" defTabSz="737372"/>
            <a:r>
              <a:rPr lang="en-GB"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Complementary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Consisting of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a secondary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tertiary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palette.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This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is  designed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support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primary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colours. Ideal if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communication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needs further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stand out.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These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also designed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with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charts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coordinating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in</a:t>
            </a:r>
            <a:r>
              <a:rPr lang="en-GB" sz="806" spc="8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mind.</a:t>
            </a:r>
          </a:p>
          <a:p>
            <a:pPr marL="10241" defTabSz="737372">
              <a:spcBef>
                <a:spcPts val="81"/>
              </a:spcBef>
            </a:pPr>
            <a:r>
              <a:rPr lang="en-GB" sz="968" b="1" spc="-4">
                <a:solidFill>
                  <a:srgbClr val="D43900"/>
                </a:solidFill>
                <a:latin typeface="HelveticaNeueLTPro-Hv"/>
                <a:cs typeface="HelveticaNeueLTPro-Hv"/>
              </a:rPr>
              <a:t>Note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</a:pP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When 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palette, refer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templates provided 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be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mindful of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too many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on one </a:t>
            </a:r>
            <a:b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</a:b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piece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of communication.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Make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sure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copy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imagery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legible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that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used</a:t>
            </a:r>
            <a:r>
              <a:rPr lang="en-GB" sz="806" spc="16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sparingly.</a:t>
            </a:r>
            <a:endParaRPr lang="en-GB" sz="806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785225-9A48-D846-BA65-07C0DF0D6E51}"/>
              </a:ext>
            </a:extLst>
          </p:cNvPr>
          <p:cNvSpPr/>
          <p:nvPr userDrawn="1"/>
        </p:nvSpPr>
        <p:spPr>
          <a:xfrm>
            <a:off x="6096000" y="1918694"/>
            <a:ext cx="595676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Primary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EBBE67-735C-BC45-9397-22C2FACEDCE8}"/>
              </a:ext>
            </a:extLst>
          </p:cNvPr>
          <p:cNvSpPr/>
          <p:nvPr userDrawn="1"/>
        </p:nvSpPr>
        <p:spPr>
          <a:xfrm>
            <a:off x="8885405" y="1912954"/>
            <a:ext cx="1015663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Complementary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705249DA-C75A-454C-80D2-291C9ADA6187}"/>
              </a:ext>
            </a:extLst>
          </p:cNvPr>
          <p:cNvSpPr txBox="1">
            <a:spLocks/>
          </p:cNvSpPr>
          <p:nvPr userDrawn="1"/>
        </p:nvSpPr>
        <p:spPr>
          <a:xfrm>
            <a:off x="552149" y="1158465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500">
                <a:solidFill>
                  <a:srgbClr val="D43900"/>
                </a:solidFill>
                <a:latin typeface="HelveticaNeueLT Pro 55 Roman" panose="020B0604020202020204" pitchFamily="34" charset="77"/>
              </a:rPr>
              <a:t>Title Slide Header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25pt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7AA2E2-E1CF-3541-A4BF-B5E6E7D34363}"/>
              </a:ext>
            </a:extLst>
          </p:cNvPr>
          <p:cNvSpPr txBox="1">
            <a:spLocks/>
          </p:cNvSpPr>
          <p:nvPr userDrawn="1"/>
        </p:nvSpPr>
        <p:spPr>
          <a:xfrm>
            <a:off x="552149" y="2977752"/>
            <a:ext cx="4811098" cy="29810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FFBF22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  <a:defRPr/>
            </a:pP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Lorem ipsum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dolor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sit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amet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,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consectetuer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adipiscing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elit. Maecenas porttitor congue massa. Fusce posuere, magna sed pulvinar ultricies, purus lectus malesuada libero, sit amet commodo magna eros quis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urna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.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Intro copy - Helvetica Neue Lt Pro (Medium) – 12pt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D43900"/>
              </a:solidFill>
              <a:latin typeface="HelveticaNeueLT Pro 65 Md" panose="020B0604020202020204" pitchFamily="34" charset="77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defTabSz="737354">
              <a:spcBef>
                <a:spcPts val="806"/>
              </a:spcBef>
              <a:defRPr/>
            </a:pPr>
            <a:r>
              <a:rPr lang="en-GB" sz="14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1 – Helvetica Neue LT Pro (Bold) – 14pt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2 – Helvetica Neue LT Pro (Bold) – 12pt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1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Sub heading 3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0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Body copy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4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290">
              <a:solidFill>
                <a:srgbClr val="000000">
                  <a:lumMod val="65000"/>
                  <a:lumOff val="35000"/>
                </a:srgbClr>
              </a:solidFill>
              <a:latin typeface="HelveticaNeueLT Pro 55 Roman" panose="020B0604020202020204" pitchFamily="34" charset="77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4A9DA12-082B-A34C-8468-11587E48967B}"/>
              </a:ext>
            </a:extLst>
          </p:cNvPr>
          <p:cNvSpPr txBox="1">
            <a:spLocks/>
          </p:cNvSpPr>
          <p:nvPr userDrawn="1"/>
        </p:nvSpPr>
        <p:spPr>
          <a:xfrm>
            <a:off x="552149" y="713193"/>
            <a:ext cx="3914022" cy="39071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37354"/>
            <a:r>
              <a:rPr lang="en-US" sz="1613" b="0" i="0">
                <a:solidFill>
                  <a:srgbClr val="454546"/>
                </a:solidFill>
                <a:latin typeface="HelveticaNeueLT Pro 65 Md" panose="020B0604020202020204" pitchFamily="34" charset="77"/>
              </a:rPr>
              <a:t>PowerPoint Template Guide</a:t>
            </a: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D8F9DDC2-B081-0641-9597-6AFD59265FE2}"/>
              </a:ext>
            </a:extLst>
          </p:cNvPr>
          <p:cNvSpPr txBox="1">
            <a:spLocks/>
          </p:cNvSpPr>
          <p:nvPr userDrawn="1"/>
        </p:nvSpPr>
        <p:spPr>
          <a:xfrm>
            <a:off x="552149" y="1818341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000">
                <a:solidFill>
                  <a:srgbClr val="D43900"/>
                </a:solidFill>
                <a:latin typeface="HelveticaNeueLT Pro 55 Roman" panose="020B0604020202020204" pitchFamily="34" charset="77"/>
              </a:rPr>
              <a:t>Section Title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20pt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03E029CE-9E7F-E244-9307-4763DEC2F5A6}"/>
              </a:ext>
            </a:extLst>
          </p:cNvPr>
          <p:cNvSpPr txBox="1">
            <a:spLocks/>
          </p:cNvSpPr>
          <p:nvPr userDrawn="1"/>
        </p:nvSpPr>
        <p:spPr>
          <a:xfrm>
            <a:off x="552149" y="2376382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18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Heading</a:t>
            </a:r>
            <a:r>
              <a:rPr lang="en-GB" sz="20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 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18pt</a:t>
            </a:r>
          </a:p>
        </p:txBody>
      </p:sp>
    </p:spTree>
    <p:extLst>
      <p:ext uri="{BB962C8B-B14F-4D97-AF65-F5344CB8AC3E}">
        <p14:creationId xmlns:p14="http://schemas.microsoft.com/office/powerpoint/2010/main" val="2568026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FFACF0BA-FCB8-2D4A-9836-FD816C771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363"/>
            <a:ext cx="12192000" cy="6858000"/>
          </a:xfrm>
          <a:prstGeom prst="rect">
            <a:avLst/>
          </a:prstGeom>
        </p:spPr>
      </p:pic>
      <p:sp>
        <p:nvSpPr>
          <p:cNvPr id="12" name="Graphic 10">
            <a:extLst>
              <a:ext uri="{FF2B5EF4-FFF2-40B4-BE49-F238E27FC236}">
                <a16:creationId xmlns:a16="http://schemas.microsoft.com/office/drawing/2014/main" id="{1B9E42E0-13AA-6A48-A255-8D58FE3B4315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Graphic 8">
            <a:extLst>
              <a:ext uri="{FF2B5EF4-FFF2-40B4-BE49-F238E27FC236}">
                <a16:creationId xmlns:a16="http://schemas.microsoft.com/office/drawing/2014/main" id="{2D7510F3-093B-E64A-B16B-110C2C132E80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E10B3A-3D2A-914A-8840-26A7EB4E7A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1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ctr"/>
          <a:lstStyle>
            <a:lvl1pPr>
              <a:defRPr sz="2500" b="0" i="0">
                <a:solidFill>
                  <a:schemeClr val="bg1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7A9BE7D-4F33-3848-AB72-45E3D24FF39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AB500E-F71F-464A-99D4-01E01F6ACB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8" name="Graphic 8">
            <a:extLst>
              <a:ext uri="{FF2B5EF4-FFF2-40B4-BE49-F238E27FC236}">
                <a16:creationId xmlns:a16="http://schemas.microsoft.com/office/drawing/2014/main" id="{A0257AB4-0DD9-E344-9716-D897A6D449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7524" y="780175"/>
            <a:ext cx="1576374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Contents</a:t>
            </a:r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38FD49F-C7EF-E14F-805C-2D07E703A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3462" y="78017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F13EC0C-3E3A-4B4C-AD1D-36C152AB2A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3462" y="127771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845D83A8-B41B-424F-B8DA-250715155E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83462" y="177525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A384A9DD-3701-7C46-B11A-B35C893866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43521" y="78017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0712E752-E697-EA48-AA18-01765EF334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3521" y="127771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4C24E-89B9-D946-9ACB-4C5A2330CE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43521" y="177525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477FF4C-DCDA-A24C-A05F-21275ADAD0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3462" y="228624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911384D-00A8-A846-8199-659658B4E7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83462" y="278378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7B1601A-7A27-8F4D-B29F-330068C19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83462" y="328132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7C59BC-9FFC-E842-B65D-257EABEA0D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43521" y="228624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6DF93A0-D1F2-8243-837B-09BE4847DB1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43521" y="278378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564E3BF-9456-A14A-9DFF-F690D63BEC7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43521" y="328132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01B93480-A8EB-6949-8475-080A90044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83462" y="3792316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1635D14D-7E0C-984E-9882-279DF7A25E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83462" y="428985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3D725C34-0EC8-8646-B18C-DD25F11FE4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83462" y="478739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CCAEFCC5-E29F-8F45-9466-7C2324994B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43521" y="3792316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3765E4FA-109D-EF46-A269-D052FA8B4E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543521" y="428985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1E267C0-5F02-BC40-A5ED-77F11856574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43521" y="478739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D619706E-638F-5546-A799-A8DE39D8C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3" y="2759635"/>
            <a:ext cx="5325978" cy="3878396"/>
          </a:xfrm>
          <a:prstGeom prst="rect">
            <a:avLst/>
          </a:prstGeom>
        </p:spPr>
      </p:pic>
      <p:sp>
        <p:nvSpPr>
          <p:cNvPr id="28" name="Graphic 8">
            <a:extLst>
              <a:ext uri="{FF2B5EF4-FFF2-40B4-BE49-F238E27FC236}">
                <a16:creationId xmlns:a16="http://schemas.microsoft.com/office/drawing/2014/main" id="{FD626203-AFC9-944D-AB6E-62F66D9CC2D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AB498F-5CE8-3D4B-A7E3-7EA12D374B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30" name="Graphic 8">
            <a:extLst>
              <a:ext uri="{FF2B5EF4-FFF2-40B4-BE49-F238E27FC236}">
                <a16:creationId xmlns:a16="http://schemas.microsoft.com/office/drawing/2014/main" id="{5E6DE44C-8AC5-F44E-B4CD-91025DAF7BC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0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780175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900" b="0" i="0">
                <a:ln>
                  <a:noFill/>
                </a:ln>
                <a:solidFill>
                  <a:srgbClr val="454546"/>
                </a:solidFill>
                <a:latin typeface="HelveticaNeueLT Pro 55 Roman" panose="020B0604020202020204" pitchFamily="34" charset="77"/>
              </a:defRPr>
            </a:lvl2pPr>
            <a:lvl3pPr marL="914377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3pPr>
            <a:lvl4pPr marL="1371566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3160077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D08151-A5C6-7141-A74A-90A3B0E8C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908" t="62631" r="25523" b="11691"/>
          <a:stretch/>
        </p:blipFill>
        <p:spPr>
          <a:xfrm flipH="1">
            <a:off x="0" y="2760133"/>
            <a:ext cx="6320589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812567C6-19F3-554E-9384-1BC31C60493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9B8B1-B6D6-7945-ACCD-FAF0925F3C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9E115433-946D-8140-86B8-F67C0AB4E7AF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83F1679-BC23-A749-A1A2-1A4F9116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FE70B6-EEC7-A347-BD89-843E238095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5589" y="2105855"/>
            <a:ext cx="7243165" cy="3799199"/>
          </a:xfrm>
          <a:prstGeom prst="rect">
            <a:avLst/>
          </a:prstGeom>
        </p:spPr>
      </p:pic>
      <p:sp>
        <p:nvSpPr>
          <p:cNvPr id="11" name="Graphic 10">
            <a:extLst>
              <a:ext uri="{FF2B5EF4-FFF2-40B4-BE49-F238E27FC236}">
                <a16:creationId xmlns:a16="http://schemas.microsoft.com/office/drawing/2014/main" id="{B708AD4B-1DD9-2049-B7BB-9B05BDB0EC17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FC8C6CD7-4AA1-2D4B-A0C3-0E5A0265E9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A55520-AFA8-424D-A10D-F590726805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410227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583687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107292"/>
            <a:ext cx="1643869" cy="1058862"/>
          </a:xfrm>
          <a:prstGeom prst="rect">
            <a:avLst/>
          </a:prstGeom>
          <a:noFill/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107292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78286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D3FB89E4-0732-7D42-91C8-E83FB0AD217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56733" y="2111646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7E10C71C-B001-1F40-81C7-6144E4A89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B99A3AB4-A3F9-BC4E-A682-AD83BC40AFD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A73BD2E-D4CD-9B4F-8F58-FBA169103E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56" name="Graphic 8">
            <a:extLst>
              <a:ext uri="{FF2B5EF4-FFF2-40B4-BE49-F238E27FC236}">
                <a16:creationId xmlns:a16="http://schemas.microsoft.com/office/drawing/2014/main" id="{BFC956DC-D257-9E4E-A49F-277F9133887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5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F8C096-AD1C-0447-AE59-B87B6C8B0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CE017349-6332-F542-8569-72C62C533BB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20E2F9-0C35-C44E-8270-04CECE55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6" name="Graphic 8">
            <a:extLst>
              <a:ext uri="{FF2B5EF4-FFF2-40B4-BE49-F238E27FC236}">
                <a16:creationId xmlns:a16="http://schemas.microsoft.com/office/drawing/2014/main" id="{199809D2-0842-F24F-A021-446B3F0A0EA3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714006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047700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1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55FB7182-4019-DE41-A880-E1CDC4DFA6FD}"/>
              </a:ext>
            </a:extLst>
          </p:cNvPr>
          <p:cNvSpPr/>
          <p:nvPr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7E903-E228-C44B-8744-A3D78527E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20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706" r:id="rId4"/>
    <p:sldLayoutId id="2147483664" r:id="rId5"/>
    <p:sldLayoutId id="2147483665" r:id="rId6"/>
    <p:sldLayoutId id="2147483666" r:id="rId7"/>
    <p:sldLayoutId id="2147483667" r:id="rId8"/>
    <p:sldLayoutId id="2147483686" r:id="rId9"/>
    <p:sldLayoutId id="2147483675" r:id="rId10"/>
    <p:sldLayoutId id="2147483676" r:id="rId11"/>
    <p:sldLayoutId id="2147483684" r:id="rId12"/>
    <p:sldLayoutId id="2147483677" r:id="rId13"/>
    <p:sldLayoutId id="2147483687" r:id="rId14"/>
    <p:sldLayoutId id="2147483681" r:id="rId15"/>
    <p:sldLayoutId id="2147483683" r:id="rId16"/>
    <p:sldLayoutId id="2147483685" r:id="rId17"/>
    <p:sldLayoutId id="2147483682" r:id="rId18"/>
    <p:sldLayoutId id="2147483680" r:id="rId19"/>
    <p:sldLayoutId id="2147483690" r:id="rId20"/>
    <p:sldLayoutId id="2147483691" r:id="rId21"/>
    <p:sldLayoutId id="2147483707" r:id="rId22"/>
    <p:sldLayoutId id="2147483688" r:id="rId23"/>
    <p:sldLayoutId id="2147483678" r:id="rId24"/>
    <p:sldLayoutId id="2147483679" r:id="rId25"/>
    <p:sldLayoutId id="2147483705" r:id="rId26"/>
    <p:sldLayoutId id="214748369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7AD0-AD11-4B43-AB6D-DFAC9010D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2" y="127032"/>
            <a:ext cx="11600507" cy="637747"/>
          </a:xfrm>
        </p:spPr>
        <p:txBody>
          <a:bodyPr/>
          <a:lstStyle/>
          <a:p>
            <a:r>
              <a:rPr lang="en-GB" sz="2800" kern="0" dirty="0"/>
              <a:t>GC0156 Communication Infrastructure Subgroup - Terms of Reference</a:t>
            </a:r>
            <a:br>
              <a:rPr lang="en-US" sz="2800" kern="0" dirty="0"/>
            </a:br>
            <a:endParaRPr lang="en-GB" dirty="0"/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BB245525-150F-4E83-A6AC-E6631D4FCE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10" y="1014674"/>
            <a:ext cx="4842312" cy="2087961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numCol="2" anchor="t"/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Chair: NGESO to provide</a:t>
            </a:r>
            <a:endParaRPr lang="en-GB" sz="500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Tech Secs: NGESO to provide</a:t>
            </a:r>
            <a:endParaRPr lang="en-US" sz="831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2555" indent="-122555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650" indent="-12065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8" name="Rectangle 33">
            <a:extLst>
              <a:ext uri="{FF2B5EF4-FFF2-40B4-BE49-F238E27FC236}">
                <a16:creationId xmlns:a16="http://schemas.microsoft.com/office/drawing/2014/main" id="{45486979-8BE5-44FE-BC65-F6F28F4BD1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65799" y="944150"/>
            <a:ext cx="1470673" cy="2182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45454F"/>
                </a:solidFill>
                <a:cs typeface="Times New Roman" pitchFamily="18" charset="0"/>
              </a:rPr>
              <a:t>Members</a:t>
            </a:r>
            <a:r>
              <a:rPr lang="en-US" sz="800" b="1" dirty="0">
                <a:solidFill>
                  <a:srgbClr val="45454F"/>
                </a:solidFill>
                <a:cs typeface="Times New Roman" pitchFamily="18" charset="0"/>
              </a:rPr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440E68-1037-4669-A801-C521831DD5CE}"/>
              </a:ext>
            </a:extLst>
          </p:cNvPr>
          <p:cNvGrpSpPr/>
          <p:nvPr/>
        </p:nvGrpSpPr>
        <p:grpSpPr>
          <a:xfrm>
            <a:off x="536509" y="3102639"/>
            <a:ext cx="4842314" cy="1713617"/>
            <a:chOff x="536510" y="4936545"/>
            <a:chExt cx="3627535" cy="1509086"/>
          </a:xfrm>
        </p:grpSpPr>
        <p:sp>
          <p:nvSpPr>
            <p:cNvPr id="10" name="Rectangle 25">
              <a:extLst>
                <a:ext uri="{FF2B5EF4-FFF2-40B4-BE49-F238E27FC236}">
                  <a16:creationId xmlns:a16="http://schemas.microsoft.com/office/drawing/2014/main" id="{687C1650-C497-40F1-B9BF-70E06CB272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6510" y="4997519"/>
              <a:ext cx="3627535" cy="144811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Cadence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–Meetings scheduled bi-weekly.</a:t>
              </a: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Duration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 2 hours</a:t>
              </a: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Location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 Teams Meeting 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Submissions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due and pre-read – slides/papers with clear confirmation of input/decisions needed 5 Business Days prior. Papers are to be read ahead of the meeting.</a:t>
              </a:r>
            </a:p>
            <a:p>
              <a:pPr marL="118110" indent="-11811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0" b="1" dirty="0">
                  <a:solidFill>
                    <a:srgbClr val="45454F"/>
                  </a:solidFill>
                  <a:cs typeface="Times New Roman"/>
                </a:rPr>
                <a:t>Minutes </a:t>
              </a:r>
              <a:r>
                <a:rPr lang="en-GB" sz="800" b="1" dirty="0">
                  <a:solidFill>
                    <a:srgbClr val="45454F"/>
                  </a:solidFill>
                  <a:cs typeface="Times New Roman"/>
                </a:rPr>
                <a:t>–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to be taken and circulated with the Action/Decision Log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Quorum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– All Standing members to attend. Deputies can attend with full decision-making authority delegated.  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Recommendations will be based on majority decisions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1" name="Rectangle 33">
              <a:extLst>
                <a:ext uri="{FF2B5EF4-FFF2-40B4-BE49-F238E27FC236}">
                  <a16:creationId xmlns:a16="http://schemas.microsoft.com/office/drawing/2014/main" id="{F0E7EAF1-FD6D-4C53-B170-1B16D75E5F0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93457" y="4936545"/>
              <a:ext cx="1479115" cy="192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Logistics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597023E-B02E-4F3F-9D6C-ED163209ABD4}"/>
              </a:ext>
            </a:extLst>
          </p:cNvPr>
          <p:cNvGrpSpPr/>
          <p:nvPr/>
        </p:nvGrpSpPr>
        <p:grpSpPr>
          <a:xfrm>
            <a:off x="5618825" y="3292287"/>
            <a:ext cx="6479205" cy="2909730"/>
            <a:chOff x="4583402" y="1687625"/>
            <a:chExt cx="6479205" cy="4306076"/>
          </a:xfrm>
        </p:grpSpPr>
        <p:sp>
          <p:nvSpPr>
            <p:cNvPr id="18" name="Rectangle 25">
              <a:extLst>
                <a:ext uri="{FF2B5EF4-FFF2-40B4-BE49-F238E27FC236}">
                  <a16:creationId xmlns:a16="http://schemas.microsoft.com/office/drawing/2014/main" id="{805B10C7-F1F4-4DE2-B48A-27D7E9DA98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5"/>
              <a:ext cx="6479205" cy="4141696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79200" lvl="0" indent="-79200" defTabSz="533400">
                <a:spcBef>
                  <a:spcPts val="499"/>
                </a:spcBef>
                <a:spcAft>
                  <a:spcPct val="15000"/>
                </a:spcAft>
                <a:buChar char="•"/>
              </a:pPr>
              <a:r>
                <a:rPr lang="en-GB" sz="900" dirty="0">
                  <a:solidFill>
                    <a:srgbClr val="454545"/>
                  </a:solidFill>
                </a:rPr>
                <a:t>Update the ESRS Communication Infrastructure Workgroup recommendations covering:</a:t>
              </a:r>
            </a:p>
            <a:p>
              <a:pPr marL="628650" lvl="1" indent="-171450" defTabSz="533400">
                <a:spcBef>
                  <a:spcPts val="499"/>
                </a:spcBef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en-GB" sz="900" dirty="0">
                  <a:solidFill>
                    <a:srgbClr val="454545"/>
                  </a:solidFill>
                </a:rPr>
                <a:t>GC0156 subgroup recommendations</a:t>
              </a:r>
            </a:p>
            <a:p>
              <a:pPr marL="628650" lvl="1" indent="-171450" defTabSz="533400">
                <a:spcBef>
                  <a:spcPts val="499"/>
                </a:spcBef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en-GB" sz="900" dirty="0">
                  <a:solidFill>
                    <a:srgbClr val="454545"/>
                  </a:solidFill>
                </a:rPr>
                <a:t>Requirements for communication and visibility channel between ESO and all DNOs including necessary updates to Energy Management Systems – ICCP Link.</a:t>
              </a:r>
            </a:p>
            <a:p>
              <a:pPr marL="628650" lvl="1" indent="-171450" defTabSz="533400">
                <a:spcBef>
                  <a:spcPts val="499"/>
                </a:spcBef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en-GB" sz="900" dirty="0">
                  <a:solidFill>
                    <a:srgbClr val="454545"/>
                  </a:solidFill>
                </a:rPr>
                <a:t>Requirements for synchronisation between TO &amp; DNO network – Synchronising Breakers or PMUs</a:t>
              </a:r>
            </a:p>
            <a:p>
              <a:pPr marL="79131" indent="-79131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900" dirty="0">
                  <a:solidFill>
                    <a:srgbClr val="454545"/>
                  </a:solidFill>
                </a:rPr>
                <a:t>Provide regular progress updates to general GC0156 group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900" dirty="0">
                <a:solidFill>
                  <a:srgbClr val="454545"/>
                </a:solidFill>
              </a:endParaRP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9131" indent="-79131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9" name="Rectangle 33">
              <a:extLst>
                <a:ext uri="{FF2B5EF4-FFF2-40B4-BE49-F238E27FC236}">
                  <a16:creationId xmlns:a16="http://schemas.microsoft.com/office/drawing/2014/main" id="{B879BC60-1FF3-460C-8972-E43E092DDC6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87625"/>
              <a:ext cx="1470616" cy="322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Outputs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FF19B7-EAE2-4D00-9D16-4BCE618DEE12}"/>
              </a:ext>
            </a:extLst>
          </p:cNvPr>
          <p:cNvGrpSpPr/>
          <p:nvPr/>
        </p:nvGrpSpPr>
        <p:grpSpPr>
          <a:xfrm>
            <a:off x="5618825" y="932228"/>
            <a:ext cx="6479205" cy="766841"/>
            <a:chOff x="1116217" y="4842343"/>
            <a:chExt cx="3627535" cy="1987272"/>
          </a:xfrm>
        </p:grpSpPr>
        <p:sp>
          <p:nvSpPr>
            <p:cNvPr id="21" name="Rectangle 25">
              <a:extLst>
                <a:ext uri="{FF2B5EF4-FFF2-40B4-BE49-F238E27FC236}">
                  <a16:creationId xmlns:a16="http://schemas.microsoft.com/office/drawing/2014/main" id="{2962BFF8-47EE-437F-96B6-D604A33297D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16217" y="5056002"/>
              <a:ext cx="3627535" cy="1773613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0"/>
                </a:spcBef>
                <a:spcAft>
                  <a:spcPct val="40000"/>
                </a:spcAft>
              </a:pPr>
              <a:r>
                <a:rPr lang="en-GB" sz="900" b="1" dirty="0">
                  <a:solidFill>
                    <a:srgbClr val="45454F"/>
                  </a:solidFill>
                </a:rPr>
                <a:t>Purpose: 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40000"/>
                </a:spcAft>
                <a:buFont typeface="Arial" panose="020B0604020202020204" pitchFamily="34" charset="0"/>
                <a:buChar char="•"/>
              </a:pPr>
              <a:r>
                <a:rPr lang="en-GB" sz="900" dirty="0">
                  <a:solidFill>
                    <a:srgbClr val="45454F"/>
                  </a:solidFill>
                </a:rPr>
                <a:t>To review further Communication requirements for Network Operators (DNO &amp; TO), validate the recommendations from the working group and propose any further changes required to facilitate implementation of ESRS.</a:t>
              </a:r>
              <a:endParaRPr lang="en-US" sz="900" b="1" dirty="0">
                <a:solidFill>
                  <a:srgbClr val="45454F"/>
                </a:solidFill>
                <a:highlight>
                  <a:srgbClr val="FFFF00"/>
                </a:highlight>
                <a:cs typeface="Times New Roman" pitchFamily="18" charset="0"/>
              </a:endParaRPr>
            </a:p>
          </p:txBody>
        </p:sp>
        <p:sp>
          <p:nvSpPr>
            <p:cNvPr id="22" name="Rectangle 33">
              <a:extLst>
                <a:ext uri="{FF2B5EF4-FFF2-40B4-BE49-F238E27FC236}">
                  <a16:creationId xmlns:a16="http://schemas.microsoft.com/office/drawing/2014/main" id="{682E5263-31AD-4280-A725-79AB1A3A00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79121" y="4842343"/>
              <a:ext cx="1479115" cy="565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Purpose/Scope </a:t>
              </a:r>
            </a:p>
          </p:txBody>
        </p:sp>
      </p:grpSp>
      <p:sp>
        <p:nvSpPr>
          <p:cNvPr id="15" name="Rectangle 25">
            <a:extLst>
              <a:ext uri="{FF2B5EF4-FFF2-40B4-BE49-F238E27FC236}">
                <a16:creationId xmlns:a16="http://schemas.microsoft.com/office/drawing/2014/main" id="{A2309605-EB4D-4E11-A71D-F3A17E6B19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09" y="4949159"/>
            <a:ext cx="4842314" cy="1644378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anchor="t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647" b="1" dirty="0">
              <a:solidFill>
                <a:srgbClr val="45454F"/>
              </a:solidFill>
              <a:cs typeface="Times New Roman" pitchFamily="18" charset="0"/>
            </a:endParaRP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16" name="Rectangle 33">
            <a:extLst>
              <a:ext uri="{FF2B5EF4-FFF2-40B4-BE49-F238E27FC236}">
                <a16:creationId xmlns:a16="http://schemas.microsoft.com/office/drawing/2014/main" id="{ACF320C4-A3FD-4B35-996D-5A031436BE8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13916" y="4845961"/>
            <a:ext cx="1974437" cy="2063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23" b="1" dirty="0">
                <a:solidFill>
                  <a:srgbClr val="45454F"/>
                </a:solidFill>
                <a:cs typeface="Times New Roman" pitchFamily="18" charset="0"/>
              </a:rPr>
              <a:t>Standing Agenda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7994A6-B295-4E79-96B4-C7D05C9F8DD4}"/>
              </a:ext>
            </a:extLst>
          </p:cNvPr>
          <p:cNvGrpSpPr/>
          <p:nvPr/>
        </p:nvGrpSpPr>
        <p:grpSpPr>
          <a:xfrm>
            <a:off x="5618825" y="1718015"/>
            <a:ext cx="6479205" cy="1536173"/>
            <a:chOff x="4583402" y="1643531"/>
            <a:chExt cx="6479205" cy="4051058"/>
          </a:xfrm>
        </p:grpSpPr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2E71936C-E524-48C9-B0B9-030441DAC2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7"/>
              <a:ext cx="6479205" cy="384258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8740" indent="-7874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650" indent="-120650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33">
              <a:extLst>
                <a:ext uri="{FF2B5EF4-FFF2-40B4-BE49-F238E27FC236}">
                  <a16:creationId xmlns:a16="http://schemas.microsoft.com/office/drawing/2014/main" id="{A64BB00D-C4E0-4EEF-89C7-5DB796A334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43531"/>
              <a:ext cx="1470616" cy="575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Inputs </a:t>
              </a: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B4ED826-236D-450F-BCCA-7366B5074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212744"/>
              </p:ext>
            </p:extLst>
          </p:nvPr>
        </p:nvGraphicFramePr>
        <p:xfrm>
          <a:off x="536510" y="5046054"/>
          <a:ext cx="4842312" cy="1547483"/>
        </p:xfrm>
        <a:graphic>
          <a:graphicData uri="http://schemas.openxmlformats.org/drawingml/2006/table">
            <a:tbl>
              <a:tblPr firstRow="1" bandRow="1"/>
              <a:tblGrid>
                <a:gridCol w="2919612">
                  <a:extLst>
                    <a:ext uri="{9D8B030D-6E8A-4147-A177-3AD203B41FA5}">
                      <a16:colId xmlns:a16="http://schemas.microsoft.com/office/drawing/2014/main" val="815742563"/>
                    </a:ext>
                  </a:extLst>
                </a:gridCol>
                <a:gridCol w="1922700">
                  <a:extLst>
                    <a:ext uri="{9D8B030D-6E8A-4147-A177-3AD203B41FA5}">
                      <a16:colId xmlns:a16="http://schemas.microsoft.com/office/drawing/2014/main" val="2958470019"/>
                    </a:ext>
                  </a:extLst>
                </a:gridCol>
              </a:tblGrid>
              <a:tr h="221069"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+mn-lt"/>
                        </a:rPr>
                        <a:t>Items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+mj-lt"/>
                        </a:rPr>
                        <a:t>Owner</a:t>
                      </a: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80436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1. Safety/Wellbeing/inclusion Moment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27158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2. Actions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89612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3. Progress/project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496997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4. Risk/Issues for escalation to GC0156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921858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5. Decisions/Actions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473304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6. AOB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16251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D3C192C-B67D-4F29-A58C-E7289C40981F}"/>
              </a:ext>
            </a:extLst>
          </p:cNvPr>
          <p:cNvSpPr/>
          <p:nvPr/>
        </p:nvSpPr>
        <p:spPr>
          <a:xfrm>
            <a:off x="579347" y="1283244"/>
            <a:ext cx="4751323" cy="1600438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US" sz="1000" b="1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GB" sz="1000" b="1" dirty="0">
                <a:solidFill>
                  <a:srgbClr val="45454F"/>
                </a:solidFill>
                <a:cs typeface="Times New Roman" pitchFamily="18" charset="0"/>
              </a:rPr>
              <a:t>Members: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NGESO	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DNO’s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Generator Owner’s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 be updated following nominations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2C81F0-C501-4CE6-B21A-458F24CD7E55}"/>
              </a:ext>
            </a:extLst>
          </p:cNvPr>
          <p:cNvSpPr/>
          <p:nvPr/>
        </p:nvSpPr>
        <p:spPr>
          <a:xfrm>
            <a:off x="5661662" y="1853946"/>
            <a:ext cx="6254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900" dirty="0">
                <a:solidFill>
                  <a:srgbClr val="45454F"/>
                </a:solidFill>
                <a:cs typeface="Times New Roman" pitchFamily="18" charset="0"/>
              </a:rPr>
              <a:t>ESRS Communication Infrastructure Workgroup Report Recommendations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900" dirty="0">
                <a:solidFill>
                  <a:srgbClr val="45454F"/>
                </a:solidFill>
                <a:cs typeface="Times New Roman" pitchFamily="18" charset="0"/>
              </a:rPr>
              <a:t>Relevant codes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900" dirty="0">
                <a:solidFill>
                  <a:srgbClr val="45454F"/>
                </a:solidFill>
                <a:cs typeface="Times New Roman" pitchFamily="18" charset="0"/>
              </a:rPr>
              <a:t>Glossary &amp; definitions</a:t>
            </a:r>
          </a:p>
        </p:txBody>
      </p:sp>
    </p:spTree>
    <p:extLst>
      <p:ext uri="{BB962C8B-B14F-4D97-AF65-F5344CB8AC3E}">
        <p14:creationId xmlns:p14="http://schemas.microsoft.com/office/powerpoint/2010/main" val="406297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ational Grid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E600"/>
      </a:accent1>
      <a:accent2>
        <a:srgbClr val="ED7D31"/>
      </a:accent2>
      <a:accent3>
        <a:srgbClr val="F26522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12 pt. Helvetica* 45 Light   02" panose="02000403000000020004" pitchFamily="2" charset="0"/>
            <a:ea typeface="12 pt. Helvetica* 45 Light   02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827E7FA3BF940826F8BFC00472608" ma:contentTypeVersion="12" ma:contentTypeDescription="Create a new document." ma:contentTypeScope="" ma:versionID="500c4111159a6cdb2c559c09252a5b4b">
  <xsd:schema xmlns:xsd="http://www.w3.org/2001/XMLSchema" xmlns:xs="http://www.w3.org/2001/XMLSchema" xmlns:p="http://schemas.microsoft.com/office/2006/metadata/properties" xmlns:ns2="dec74c4c-1639-4502-8f90-b4ce03410dfb" xmlns:ns3="97b6fe81-1556-4112-94ca-31043ca39b71" targetNamespace="http://schemas.microsoft.com/office/2006/metadata/properties" ma:root="true" ma:fieldsID="70b7d7a1b7933184738286741f0b6769" ns2:_="" ns3:_="">
    <xsd:import namespace="dec74c4c-1639-4502-8f90-b4ce03410dfb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74c4c-1639-4502-8f90-b4ce03410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A2410E-B9C3-40EF-A677-15AD88C557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7C2D95-9D3E-4309-AD12-5E1A23E95AC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d1bae02b-9890-49d9-8db4-2f826c38ff5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77C4D3C-4A4E-471C-AEF1-4C7C511D082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</TotalTime>
  <Words>264</Words>
  <Application>Microsoft Office PowerPoint</Application>
  <PresentationFormat>Widescreen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Arial</vt:lpstr>
      <vt:lpstr>Calibri</vt:lpstr>
      <vt:lpstr>Calibri Light</vt:lpstr>
      <vt:lpstr>HelveticaNeueLT Pro 45 Lt</vt:lpstr>
      <vt:lpstr>HelveticaNeueLT Pro 55 Roman</vt:lpstr>
      <vt:lpstr>HelveticaNeueLT Pro 65 Md</vt:lpstr>
      <vt:lpstr>HelveticaNeueLT Pro 95 Blk</vt:lpstr>
      <vt:lpstr>HelveticaNeueLT Std Cn</vt:lpstr>
      <vt:lpstr>HelveticaNeueLT Std Lt</vt:lpstr>
      <vt:lpstr>HelveticaNeueLT Std Med</vt:lpstr>
      <vt:lpstr>HelveticaNeueLT Std Thin</vt:lpstr>
      <vt:lpstr>HelveticaNeueLTPro-Blk</vt:lpstr>
      <vt:lpstr>HelveticaNeueLTPro-Hv</vt:lpstr>
      <vt:lpstr>HelveticaNeueLTPro-Roman</vt:lpstr>
      <vt:lpstr>Wingdings</vt:lpstr>
      <vt:lpstr>Office Theme</vt:lpstr>
      <vt:lpstr>GC0156 Communication Infrastructure Subgroup - Terms of Reference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Sophia Sewell</dc:creator>
  <cp:lastModifiedBy>adenola (ESO), Sade</cp:lastModifiedBy>
  <cp:revision>9</cp:revision>
  <dcterms:created xsi:type="dcterms:W3CDTF">2020-01-24T09:38:08Z</dcterms:created>
  <dcterms:modified xsi:type="dcterms:W3CDTF">2022-06-09T09:46:14Z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0x010100D6D827E7FA3BF940826F8BFC00472608</vt:lpwstr>
  </property>
  <property fmtid="{D5CDD505-2E9C-101B-9397-08002B2CF9AE}" pid="3" name="Order">
    <vt:r8>4489000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