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15"/>
  </p:notesMasterIdLst>
  <p:sldIdLst>
    <p:sldId id="913" r:id="rId5"/>
    <p:sldId id="915" r:id="rId6"/>
    <p:sldId id="916" r:id="rId7"/>
    <p:sldId id="292" r:id="rId8"/>
    <p:sldId id="304" r:id="rId9"/>
    <p:sldId id="271" r:id="rId10"/>
    <p:sldId id="280" r:id="rId11"/>
    <p:sldId id="268" r:id="rId12"/>
    <p:sldId id="270" r:id="rId13"/>
    <p:sldId id="91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sibante(ESO), Frank" userId="cdd994be-6d7d-45b4-be31-f57837fed9a2" providerId="ADAL" clId="{46CBDAB4-C5ED-44DA-A400-90C791970BA2}"/>
    <pc:docChg chg="modSld">
      <pc:chgData name="Kasibante(ESO), Frank" userId="cdd994be-6d7d-45b4-be31-f57837fed9a2" providerId="ADAL" clId="{46CBDAB4-C5ED-44DA-A400-90C791970BA2}" dt="2022-06-21T07:18:07.857" v="9" actId="1076"/>
      <pc:docMkLst>
        <pc:docMk/>
      </pc:docMkLst>
      <pc:sldChg chg="modSp">
        <pc:chgData name="Kasibante(ESO), Frank" userId="cdd994be-6d7d-45b4-be31-f57837fed9a2" providerId="ADAL" clId="{46CBDAB4-C5ED-44DA-A400-90C791970BA2}" dt="2022-06-21T07:18:07.857" v="9" actId="1076"/>
        <pc:sldMkLst>
          <pc:docMk/>
          <pc:sldMk cId="3766531197" sldId="915"/>
        </pc:sldMkLst>
        <pc:spChg chg="mod">
          <ac:chgData name="Kasibante(ESO), Frank" userId="cdd994be-6d7d-45b4-be31-f57837fed9a2" providerId="ADAL" clId="{46CBDAB4-C5ED-44DA-A400-90C791970BA2}" dt="2022-06-21T07:17:27.793" v="6" actId="14100"/>
          <ac:spMkLst>
            <pc:docMk/>
            <pc:sldMk cId="3766531197" sldId="915"/>
            <ac:spMk id="34" creationId="{7E347702-E878-4772-BD2C-5F4E7B442447}"/>
          </ac:spMkLst>
        </pc:spChg>
        <pc:cxnChg chg="mod">
          <ac:chgData name="Kasibante(ESO), Frank" userId="cdd994be-6d7d-45b4-be31-f57837fed9a2" providerId="ADAL" clId="{46CBDAB4-C5ED-44DA-A400-90C791970BA2}" dt="2022-06-21T07:18:07.857" v="9" actId="1076"/>
          <ac:cxnSpMkLst>
            <pc:docMk/>
            <pc:sldMk cId="3766531197" sldId="915"/>
            <ac:cxnSpMk id="17" creationId="{F8FC6098-EB56-48B8-B8CC-46A99A49924D}"/>
          </ac:cxnSpMkLst>
        </pc:cxnChg>
        <pc:cxnChg chg="mod">
          <ac:chgData name="Kasibante(ESO), Frank" userId="cdd994be-6d7d-45b4-be31-f57837fed9a2" providerId="ADAL" clId="{46CBDAB4-C5ED-44DA-A400-90C791970BA2}" dt="2022-06-21T07:18:02.897" v="8" actId="14100"/>
          <ac:cxnSpMkLst>
            <pc:docMk/>
            <pc:sldMk cId="3766531197" sldId="915"/>
            <ac:cxnSpMk id="26" creationId="{3491BDF5-0958-4FA7-9C94-7CA29BFF8AE3}"/>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9FB2CF-D4C6-46AE-A255-C23EF1A877EB}"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GB"/>
        </a:p>
      </dgm:t>
    </dgm:pt>
    <dgm:pt modelId="{24CD77D1-A634-4484-A23A-797AD3B8427E}">
      <dgm:prSet phldrT="[Text]"/>
      <dgm:spPr>
        <a:solidFill>
          <a:schemeClr val="accent6">
            <a:lumMod val="60000"/>
            <a:lumOff val="40000"/>
          </a:schemeClr>
        </a:solidFill>
      </dgm:spPr>
      <dgm:t>
        <a:bodyPr/>
        <a:lstStyle/>
        <a:p>
          <a:r>
            <a:rPr lang="en-GB"/>
            <a:t>Alignment, Simplification &amp; Rationalisation</a:t>
          </a:r>
        </a:p>
      </dgm:t>
    </dgm:pt>
    <dgm:pt modelId="{FAA9A508-A21C-4432-949E-B8A93D0380E9}" type="parTrans" cxnId="{8C311CAC-0BFC-4AF1-9C75-F23649EB194B}">
      <dgm:prSet/>
      <dgm:spPr/>
      <dgm:t>
        <a:bodyPr/>
        <a:lstStyle/>
        <a:p>
          <a:endParaRPr lang="en-GB"/>
        </a:p>
      </dgm:t>
    </dgm:pt>
    <dgm:pt modelId="{7F0866CB-526E-4C77-938B-96D6291F413D}" type="sibTrans" cxnId="{8C311CAC-0BFC-4AF1-9C75-F23649EB194B}">
      <dgm:prSet/>
      <dgm:spPr/>
      <dgm:t>
        <a:bodyPr/>
        <a:lstStyle/>
        <a:p>
          <a:endParaRPr lang="en-GB"/>
        </a:p>
      </dgm:t>
    </dgm:pt>
    <dgm:pt modelId="{C95A43CA-9C5A-4618-8905-AFDE69B6BD76}">
      <dgm:prSet phldrT="[Text]"/>
      <dgm:spPr>
        <a:solidFill>
          <a:schemeClr val="accent6">
            <a:lumMod val="60000"/>
            <a:lumOff val="40000"/>
          </a:schemeClr>
        </a:solidFill>
      </dgm:spPr>
      <dgm:t>
        <a:bodyPr/>
        <a:lstStyle/>
        <a:p>
          <a:r>
            <a:rPr lang="en-GB" dirty="0"/>
            <a:t>Digitalisation of Grid Code</a:t>
          </a:r>
        </a:p>
        <a:p>
          <a:r>
            <a:rPr lang="en-GB" dirty="0"/>
            <a:t>(Distribution Code Digitalisation to be considered)</a:t>
          </a:r>
        </a:p>
      </dgm:t>
    </dgm:pt>
    <dgm:pt modelId="{9B8ACA56-0420-427C-AE36-13D42F92A15E}" type="parTrans" cxnId="{44E580B9-26E6-45F9-B7F2-9DEEE8A4425C}">
      <dgm:prSet/>
      <dgm:spPr/>
      <dgm:t>
        <a:bodyPr/>
        <a:lstStyle/>
        <a:p>
          <a:endParaRPr lang="en-GB"/>
        </a:p>
      </dgm:t>
    </dgm:pt>
    <dgm:pt modelId="{54561BE9-F2CB-4191-9397-DEA7397ABDD1}" type="sibTrans" cxnId="{44E580B9-26E6-45F9-B7F2-9DEEE8A4425C}">
      <dgm:prSet/>
      <dgm:spPr/>
      <dgm:t>
        <a:bodyPr/>
        <a:lstStyle/>
        <a:p>
          <a:endParaRPr lang="en-GB"/>
        </a:p>
      </dgm:t>
    </dgm:pt>
    <dgm:pt modelId="{61924C21-D92E-4167-8058-9489B993CE5D}">
      <dgm:prSet phldrT="[Text]"/>
      <dgm:spPr>
        <a:solidFill>
          <a:schemeClr val="accent6">
            <a:lumMod val="60000"/>
            <a:lumOff val="40000"/>
          </a:schemeClr>
        </a:solidFill>
      </dgm:spPr>
      <dgm:t>
        <a:bodyPr/>
        <a:lstStyle/>
        <a:p>
          <a:r>
            <a:rPr lang="en-GB"/>
            <a:t>Training &amp; Guidance</a:t>
          </a:r>
        </a:p>
      </dgm:t>
    </dgm:pt>
    <dgm:pt modelId="{C5C2A0FA-17F6-4ED6-A2CE-4A2C71E1B0CA}" type="parTrans" cxnId="{0A97632E-E59D-482E-8C08-510128AEF28F}">
      <dgm:prSet/>
      <dgm:spPr/>
      <dgm:t>
        <a:bodyPr/>
        <a:lstStyle/>
        <a:p>
          <a:endParaRPr lang="en-GB"/>
        </a:p>
      </dgm:t>
    </dgm:pt>
    <dgm:pt modelId="{F3F64766-BB03-4B97-8BDA-12BE0A66C0BB}" type="sibTrans" cxnId="{0A97632E-E59D-482E-8C08-510128AEF28F}">
      <dgm:prSet/>
      <dgm:spPr/>
      <dgm:t>
        <a:bodyPr/>
        <a:lstStyle/>
        <a:p>
          <a:endParaRPr lang="en-GB"/>
        </a:p>
      </dgm:t>
    </dgm:pt>
    <dgm:pt modelId="{76FF4715-6A3F-4AD3-8C70-D5A61CAFE76A}" type="pres">
      <dgm:prSet presAssocID="{719FB2CF-D4C6-46AE-A255-C23EF1A877EB}" presName="diagram" presStyleCnt="0">
        <dgm:presLayoutVars>
          <dgm:dir/>
          <dgm:resizeHandles val="exact"/>
        </dgm:presLayoutVars>
      </dgm:prSet>
      <dgm:spPr/>
    </dgm:pt>
    <dgm:pt modelId="{A62A23FA-4B61-4109-AD97-254B57705976}" type="pres">
      <dgm:prSet presAssocID="{24CD77D1-A634-4484-A23A-797AD3B8427E}" presName="node" presStyleLbl="node1" presStyleIdx="0" presStyleCnt="3">
        <dgm:presLayoutVars>
          <dgm:bulletEnabled val="1"/>
        </dgm:presLayoutVars>
      </dgm:prSet>
      <dgm:spPr/>
    </dgm:pt>
    <dgm:pt modelId="{EF4930A6-21D4-4308-B8AB-E79D958D4720}" type="pres">
      <dgm:prSet presAssocID="{7F0866CB-526E-4C77-938B-96D6291F413D}" presName="sibTrans" presStyleCnt="0"/>
      <dgm:spPr/>
    </dgm:pt>
    <dgm:pt modelId="{994FB092-DE2B-4236-A24F-347B12BA0680}" type="pres">
      <dgm:prSet presAssocID="{C95A43CA-9C5A-4618-8905-AFDE69B6BD76}" presName="node" presStyleLbl="node1" presStyleIdx="1" presStyleCnt="3">
        <dgm:presLayoutVars>
          <dgm:bulletEnabled val="1"/>
        </dgm:presLayoutVars>
      </dgm:prSet>
      <dgm:spPr/>
    </dgm:pt>
    <dgm:pt modelId="{776F4779-F04F-4800-9E5E-32B4A9418584}" type="pres">
      <dgm:prSet presAssocID="{54561BE9-F2CB-4191-9397-DEA7397ABDD1}" presName="sibTrans" presStyleCnt="0"/>
      <dgm:spPr/>
    </dgm:pt>
    <dgm:pt modelId="{149BA4D2-4D18-4A8E-A36C-DB5C99C64226}" type="pres">
      <dgm:prSet presAssocID="{61924C21-D92E-4167-8058-9489B993CE5D}" presName="node" presStyleLbl="node1" presStyleIdx="2" presStyleCnt="3">
        <dgm:presLayoutVars>
          <dgm:bulletEnabled val="1"/>
        </dgm:presLayoutVars>
      </dgm:prSet>
      <dgm:spPr/>
    </dgm:pt>
  </dgm:ptLst>
  <dgm:cxnLst>
    <dgm:cxn modelId="{73F8C10F-97BC-4294-8CE8-E021BCA2F127}" type="presOf" srcId="{24CD77D1-A634-4484-A23A-797AD3B8427E}" destId="{A62A23FA-4B61-4109-AD97-254B57705976}" srcOrd="0" destOrd="0" presId="urn:microsoft.com/office/officeart/2005/8/layout/default"/>
    <dgm:cxn modelId="{0B88571B-406C-48C0-B9C6-8D0A976A5EE6}" type="presOf" srcId="{719FB2CF-D4C6-46AE-A255-C23EF1A877EB}" destId="{76FF4715-6A3F-4AD3-8C70-D5A61CAFE76A}" srcOrd="0" destOrd="0" presId="urn:microsoft.com/office/officeart/2005/8/layout/default"/>
    <dgm:cxn modelId="{0A97632E-E59D-482E-8C08-510128AEF28F}" srcId="{719FB2CF-D4C6-46AE-A255-C23EF1A877EB}" destId="{61924C21-D92E-4167-8058-9489B993CE5D}" srcOrd="2" destOrd="0" parTransId="{C5C2A0FA-17F6-4ED6-A2CE-4A2C71E1B0CA}" sibTransId="{F3F64766-BB03-4B97-8BDA-12BE0A66C0BB}"/>
    <dgm:cxn modelId="{8C311CAC-0BFC-4AF1-9C75-F23649EB194B}" srcId="{719FB2CF-D4C6-46AE-A255-C23EF1A877EB}" destId="{24CD77D1-A634-4484-A23A-797AD3B8427E}" srcOrd="0" destOrd="0" parTransId="{FAA9A508-A21C-4432-949E-B8A93D0380E9}" sibTransId="{7F0866CB-526E-4C77-938B-96D6291F413D}"/>
    <dgm:cxn modelId="{44E580B9-26E6-45F9-B7F2-9DEEE8A4425C}" srcId="{719FB2CF-D4C6-46AE-A255-C23EF1A877EB}" destId="{C95A43CA-9C5A-4618-8905-AFDE69B6BD76}" srcOrd="1" destOrd="0" parTransId="{9B8ACA56-0420-427C-AE36-13D42F92A15E}" sibTransId="{54561BE9-F2CB-4191-9397-DEA7397ABDD1}"/>
    <dgm:cxn modelId="{45301DE0-918C-4E12-8D1C-57E1E57B2D8B}" type="presOf" srcId="{61924C21-D92E-4167-8058-9489B993CE5D}" destId="{149BA4D2-4D18-4A8E-A36C-DB5C99C64226}" srcOrd="0" destOrd="0" presId="urn:microsoft.com/office/officeart/2005/8/layout/default"/>
    <dgm:cxn modelId="{3790B8FE-B6F5-4046-8368-EA0FA3FBF055}" type="presOf" srcId="{C95A43CA-9C5A-4618-8905-AFDE69B6BD76}" destId="{994FB092-DE2B-4236-A24F-347B12BA0680}" srcOrd="0" destOrd="0" presId="urn:microsoft.com/office/officeart/2005/8/layout/default"/>
    <dgm:cxn modelId="{246191A9-76D9-4244-B07F-BA39ABEB47F3}" type="presParOf" srcId="{76FF4715-6A3F-4AD3-8C70-D5A61CAFE76A}" destId="{A62A23FA-4B61-4109-AD97-254B57705976}" srcOrd="0" destOrd="0" presId="urn:microsoft.com/office/officeart/2005/8/layout/default"/>
    <dgm:cxn modelId="{051979B1-E4D8-4E11-8761-2D74049AB108}" type="presParOf" srcId="{76FF4715-6A3F-4AD3-8C70-D5A61CAFE76A}" destId="{EF4930A6-21D4-4308-B8AB-E79D958D4720}" srcOrd="1" destOrd="0" presId="urn:microsoft.com/office/officeart/2005/8/layout/default"/>
    <dgm:cxn modelId="{F32626ED-A6D7-4C88-BF46-893BC28BCF94}" type="presParOf" srcId="{76FF4715-6A3F-4AD3-8C70-D5A61CAFE76A}" destId="{994FB092-DE2B-4236-A24F-347B12BA0680}" srcOrd="2" destOrd="0" presId="urn:microsoft.com/office/officeart/2005/8/layout/default"/>
    <dgm:cxn modelId="{8213DE98-C496-4248-8783-D4B904B1E2D7}" type="presParOf" srcId="{76FF4715-6A3F-4AD3-8C70-D5A61CAFE76A}" destId="{776F4779-F04F-4800-9E5E-32B4A9418584}" srcOrd="3" destOrd="0" presId="urn:microsoft.com/office/officeart/2005/8/layout/default"/>
    <dgm:cxn modelId="{4633E562-7084-4CD5-B94C-40B37E06BBA6}" type="presParOf" srcId="{76FF4715-6A3F-4AD3-8C70-D5A61CAFE76A}" destId="{149BA4D2-4D18-4A8E-A36C-DB5C99C6422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9FB2CF-D4C6-46AE-A255-C23EF1A877EB}"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GB"/>
        </a:p>
      </dgm:t>
    </dgm:pt>
    <dgm:pt modelId="{24CD77D1-A634-4484-A23A-797AD3B8427E}">
      <dgm:prSet phldrT="[Text]"/>
      <dgm:spPr/>
      <dgm:t>
        <a:bodyPr/>
        <a:lstStyle/>
        <a:p>
          <a:r>
            <a:rPr lang="en-GB"/>
            <a:t>Code consolidation – on hold </a:t>
          </a:r>
          <a:r>
            <a:rPr lang="en-GB" b="0" i="0">
              <a:latin typeface="12 pt. Helvetica* 45 Light   02" panose="02000403000000020004" pitchFamily="2" charset="0"/>
              <a:ea typeface="12 pt. Helvetica* 45 Light   02" panose="02000403000000020004" pitchFamily="2" charset="0"/>
            </a:rPr>
            <a:t>pending progress on the BEIS/Ofgem Energy Code Reform work</a:t>
          </a:r>
          <a:r>
            <a:rPr lang="en-GB"/>
            <a:t> </a:t>
          </a:r>
        </a:p>
      </dgm:t>
    </dgm:pt>
    <dgm:pt modelId="{FAA9A508-A21C-4432-949E-B8A93D0380E9}" type="parTrans" cxnId="{8C311CAC-0BFC-4AF1-9C75-F23649EB194B}">
      <dgm:prSet/>
      <dgm:spPr/>
      <dgm:t>
        <a:bodyPr/>
        <a:lstStyle/>
        <a:p>
          <a:endParaRPr lang="en-GB"/>
        </a:p>
      </dgm:t>
    </dgm:pt>
    <dgm:pt modelId="{7F0866CB-526E-4C77-938B-96D6291F413D}" type="sibTrans" cxnId="{8C311CAC-0BFC-4AF1-9C75-F23649EB194B}">
      <dgm:prSet/>
      <dgm:spPr/>
      <dgm:t>
        <a:bodyPr/>
        <a:lstStyle/>
        <a:p>
          <a:endParaRPr lang="en-GB"/>
        </a:p>
      </dgm:t>
    </dgm:pt>
    <dgm:pt modelId="{C95A43CA-9C5A-4618-8905-AFDE69B6BD76}">
      <dgm:prSet phldrT="[Text]"/>
      <dgm:spPr/>
      <dgm:t>
        <a:bodyPr/>
        <a:lstStyle/>
        <a:p>
          <a:r>
            <a:rPr lang="en-GB"/>
            <a:t>SQSS governance – no support for now</a:t>
          </a:r>
        </a:p>
      </dgm:t>
    </dgm:pt>
    <dgm:pt modelId="{9B8ACA56-0420-427C-AE36-13D42F92A15E}" type="parTrans" cxnId="{44E580B9-26E6-45F9-B7F2-9DEEE8A4425C}">
      <dgm:prSet/>
      <dgm:spPr/>
      <dgm:t>
        <a:bodyPr/>
        <a:lstStyle/>
        <a:p>
          <a:endParaRPr lang="en-GB"/>
        </a:p>
      </dgm:t>
    </dgm:pt>
    <dgm:pt modelId="{54561BE9-F2CB-4191-9397-DEA7397ABDD1}" type="sibTrans" cxnId="{44E580B9-26E6-45F9-B7F2-9DEEE8A4425C}">
      <dgm:prSet/>
      <dgm:spPr/>
      <dgm:t>
        <a:bodyPr/>
        <a:lstStyle/>
        <a:p>
          <a:endParaRPr lang="en-GB"/>
        </a:p>
      </dgm:t>
    </dgm:pt>
    <dgm:pt modelId="{76FF4715-6A3F-4AD3-8C70-D5A61CAFE76A}" type="pres">
      <dgm:prSet presAssocID="{719FB2CF-D4C6-46AE-A255-C23EF1A877EB}" presName="diagram" presStyleCnt="0">
        <dgm:presLayoutVars>
          <dgm:dir/>
          <dgm:resizeHandles val="exact"/>
        </dgm:presLayoutVars>
      </dgm:prSet>
      <dgm:spPr/>
    </dgm:pt>
    <dgm:pt modelId="{A62A23FA-4B61-4109-AD97-254B57705976}" type="pres">
      <dgm:prSet presAssocID="{24CD77D1-A634-4484-A23A-797AD3B8427E}" presName="node" presStyleLbl="node1" presStyleIdx="0" presStyleCnt="2">
        <dgm:presLayoutVars>
          <dgm:bulletEnabled val="1"/>
        </dgm:presLayoutVars>
      </dgm:prSet>
      <dgm:spPr/>
    </dgm:pt>
    <dgm:pt modelId="{EF4930A6-21D4-4308-B8AB-E79D958D4720}" type="pres">
      <dgm:prSet presAssocID="{7F0866CB-526E-4C77-938B-96D6291F413D}" presName="sibTrans" presStyleCnt="0"/>
      <dgm:spPr/>
    </dgm:pt>
    <dgm:pt modelId="{994FB092-DE2B-4236-A24F-347B12BA0680}" type="pres">
      <dgm:prSet presAssocID="{C95A43CA-9C5A-4618-8905-AFDE69B6BD76}" presName="node" presStyleLbl="node1" presStyleIdx="1" presStyleCnt="2">
        <dgm:presLayoutVars>
          <dgm:bulletEnabled val="1"/>
        </dgm:presLayoutVars>
      </dgm:prSet>
      <dgm:spPr/>
    </dgm:pt>
  </dgm:ptLst>
  <dgm:cxnLst>
    <dgm:cxn modelId="{73F8C10F-97BC-4294-8CE8-E021BCA2F127}" type="presOf" srcId="{24CD77D1-A634-4484-A23A-797AD3B8427E}" destId="{A62A23FA-4B61-4109-AD97-254B57705976}" srcOrd="0" destOrd="0" presId="urn:microsoft.com/office/officeart/2005/8/layout/default"/>
    <dgm:cxn modelId="{0B88571B-406C-48C0-B9C6-8D0A976A5EE6}" type="presOf" srcId="{719FB2CF-D4C6-46AE-A255-C23EF1A877EB}" destId="{76FF4715-6A3F-4AD3-8C70-D5A61CAFE76A}" srcOrd="0" destOrd="0" presId="urn:microsoft.com/office/officeart/2005/8/layout/default"/>
    <dgm:cxn modelId="{8C311CAC-0BFC-4AF1-9C75-F23649EB194B}" srcId="{719FB2CF-D4C6-46AE-A255-C23EF1A877EB}" destId="{24CD77D1-A634-4484-A23A-797AD3B8427E}" srcOrd="0" destOrd="0" parTransId="{FAA9A508-A21C-4432-949E-B8A93D0380E9}" sibTransId="{7F0866CB-526E-4C77-938B-96D6291F413D}"/>
    <dgm:cxn modelId="{44E580B9-26E6-45F9-B7F2-9DEEE8A4425C}" srcId="{719FB2CF-D4C6-46AE-A255-C23EF1A877EB}" destId="{C95A43CA-9C5A-4618-8905-AFDE69B6BD76}" srcOrd="1" destOrd="0" parTransId="{9B8ACA56-0420-427C-AE36-13D42F92A15E}" sibTransId="{54561BE9-F2CB-4191-9397-DEA7397ABDD1}"/>
    <dgm:cxn modelId="{3790B8FE-B6F5-4046-8368-EA0FA3FBF055}" type="presOf" srcId="{C95A43CA-9C5A-4618-8905-AFDE69B6BD76}" destId="{994FB092-DE2B-4236-A24F-347B12BA0680}" srcOrd="0" destOrd="0" presId="urn:microsoft.com/office/officeart/2005/8/layout/default"/>
    <dgm:cxn modelId="{246191A9-76D9-4244-B07F-BA39ABEB47F3}" type="presParOf" srcId="{76FF4715-6A3F-4AD3-8C70-D5A61CAFE76A}" destId="{A62A23FA-4B61-4109-AD97-254B57705976}" srcOrd="0" destOrd="0" presId="urn:microsoft.com/office/officeart/2005/8/layout/default"/>
    <dgm:cxn modelId="{051979B1-E4D8-4E11-8761-2D74049AB108}" type="presParOf" srcId="{76FF4715-6A3F-4AD3-8C70-D5A61CAFE76A}" destId="{EF4930A6-21D4-4308-B8AB-E79D958D4720}" srcOrd="1" destOrd="0" presId="urn:microsoft.com/office/officeart/2005/8/layout/default"/>
    <dgm:cxn modelId="{F32626ED-A6D7-4C88-BF46-893BC28BCF94}" type="presParOf" srcId="{76FF4715-6A3F-4AD3-8C70-D5A61CAFE76A}" destId="{994FB092-DE2B-4236-A24F-347B12BA0680}"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AAC893-93A9-420C-9E55-ABB247CE7E00}" type="doc">
      <dgm:prSet loTypeId="urn:microsoft.com/office/officeart/2005/8/layout/hChevron3" loCatId="process" qsTypeId="urn:microsoft.com/office/officeart/2005/8/quickstyle/simple1" qsCatId="simple" csTypeId="urn:microsoft.com/office/officeart/2005/8/colors/accent4_2" csCatId="accent4" phldr="1"/>
      <dgm:spPr/>
      <dgm:t>
        <a:bodyPr/>
        <a:lstStyle/>
        <a:p>
          <a:endParaRPr lang="en-GB"/>
        </a:p>
      </dgm:t>
    </dgm:pt>
    <dgm:pt modelId="{A04B3371-FC63-4555-B4C5-EF33AD814367}">
      <dgm:prSet phldrT="[Text]" custT="1"/>
      <dgm:spPr/>
      <dgm:t>
        <a:bodyPr/>
        <a:lstStyle/>
        <a:p>
          <a:pPr marL="0" lvl="0" indent="0" algn="ctr" defTabSz="577850">
            <a:lnSpc>
              <a:spcPct val="90000"/>
            </a:lnSpc>
            <a:spcBef>
              <a:spcPct val="0"/>
            </a:spcBef>
            <a:spcAft>
              <a:spcPct val="35000"/>
            </a:spcAft>
            <a:buNone/>
          </a:pPr>
          <a:r>
            <a:rPr lang="en-GB" sz="1100" b="1" kern="1200">
              <a:latin typeface="HelveticaNeueLT Pro 55 Roman" panose="020B0604020202020204"/>
              <a:ea typeface="+mn-ea"/>
              <a:cs typeface="Helvetica" panose="020B0604020202020204" pitchFamily="34" charset="0"/>
            </a:rPr>
            <a:t>MAY</a:t>
          </a:r>
        </a:p>
      </dgm:t>
    </dgm:pt>
    <dgm:pt modelId="{114EC500-F2D1-460D-B3F7-148D8C00298B}" type="parTrans" cxnId="{4D83682C-E06F-4695-9FB4-7F81E04A79BA}">
      <dgm:prSet/>
      <dgm:spPr/>
      <dgm:t>
        <a:bodyPr/>
        <a:lstStyle/>
        <a:p>
          <a:endParaRPr lang="en-GB" sz="1000" b="1">
            <a:latin typeface="HelveticaNeueLT Pro 55 Roman" panose="020B0604020202020204"/>
            <a:cs typeface="Helvetica" panose="020B0604020202020204" pitchFamily="34" charset="0"/>
          </a:endParaRPr>
        </a:p>
      </dgm:t>
    </dgm:pt>
    <dgm:pt modelId="{5D6964FE-FD7F-48D4-98B3-9F010F2E28BE}" type="sibTrans" cxnId="{4D83682C-E06F-4695-9FB4-7F81E04A79BA}">
      <dgm:prSet/>
      <dgm:spPr/>
      <dgm:t>
        <a:bodyPr/>
        <a:lstStyle/>
        <a:p>
          <a:endParaRPr lang="en-GB" sz="1000" b="1">
            <a:latin typeface="HelveticaNeueLT Pro 55 Roman" panose="020B0604020202020204"/>
            <a:cs typeface="Helvetica" panose="020B0604020202020204" pitchFamily="34" charset="0"/>
          </a:endParaRPr>
        </a:p>
      </dgm:t>
    </dgm:pt>
    <dgm:pt modelId="{E38D61F2-BD03-4F84-8B8A-367F6F07C03C}">
      <dgm:prSet phldrT="[Text]" custT="1"/>
      <dgm:spPr/>
      <dgm:t>
        <a:bodyPr/>
        <a:lstStyle/>
        <a:p>
          <a:r>
            <a:rPr lang="en-GB" sz="1100" b="1">
              <a:latin typeface="HelveticaNeueLT Pro 55 Roman" panose="020B0604020202020204"/>
              <a:cs typeface="Helvetica" panose="020B0604020202020204" pitchFamily="34" charset="0"/>
            </a:rPr>
            <a:t>JUNE</a:t>
          </a:r>
        </a:p>
      </dgm:t>
    </dgm:pt>
    <dgm:pt modelId="{4795CA82-7DE8-45EA-A94D-97AB98CFA1D4}" type="parTrans" cxnId="{98BAC996-5EA2-4CAF-83E7-3591A160786F}">
      <dgm:prSet/>
      <dgm:spPr/>
      <dgm:t>
        <a:bodyPr/>
        <a:lstStyle/>
        <a:p>
          <a:endParaRPr lang="en-GB" sz="1000" b="1">
            <a:latin typeface="HelveticaNeueLT Pro 55 Roman" panose="020B0604020202020204"/>
            <a:cs typeface="Helvetica" panose="020B0604020202020204" pitchFamily="34" charset="0"/>
          </a:endParaRPr>
        </a:p>
      </dgm:t>
    </dgm:pt>
    <dgm:pt modelId="{66A534F4-8392-486A-9000-FCB4F3B87C77}" type="sibTrans" cxnId="{98BAC996-5EA2-4CAF-83E7-3591A160786F}">
      <dgm:prSet/>
      <dgm:spPr/>
      <dgm:t>
        <a:bodyPr/>
        <a:lstStyle/>
        <a:p>
          <a:endParaRPr lang="en-GB" sz="1000" b="1">
            <a:latin typeface="HelveticaNeueLT Pro 55 Roman" panose="020B0604020202020204"/>
            <a:cs typeface="Helvetica" panose="020B0604020202020204" pitchFamily="34" charset="0"/>
          </a:endParaRPr>
        </a:p>
      </dgm:t>
    </dgm:pt>
    <dgm:pt modelId="{6645D12B-270D-4120-A94C-3CEF0D7A519C}">
      <dgm:prSet custT="1"/>
      <dgm:spPr/>
      <dgm:t>
        <a:bodyPr/>
        <a:lstStyle/>
        <a:p>
          <a:r>
            <a:rPr lang="en-GB" sz="1100" b="1">
              <a:latin typeface="HelveticaNeueLT Pro 55 Roman" panose="020B0604020202020204"/>
            </a:rPr>
            <a:t>JULY</a:t>
          </a:r>
        </a:p>
      </dgm:t>
    </dgm:pt>
    <dgm:pt modelId="{59F44320-447A-457A-9097-82B8CA15A7CA}" type="parTrans" cxnId="{5D1AF835-7A2B-46BB-8E42-DB3DC0ADE4FE}">
      <dgm:prSet/>
      <dgm:spPr/>
      <dgm:t>
        <a:bodyPr/>
        <a:lstStyle/>
        <a:p>
          <a:endParaRPr lang="en-GB" sz="1400" b="1">
            <a:latin typeface="HelveticaNeueLT Pro 55 Roman" panose="020B0604020202020204"/>
          </a:endParaRPr>
        </a:p>
      </dgm:t>
    </dgm:pt>
    <dgm:pt modelId="{BDCE3D3C-08F3-4A00-BD78-37C322C84F53}" type="sibTrans" cxnId="{5D1AF835-7A2B-46BB-8E42-DB3DC0ADE4FE}">
      <dgm:prSet/>
      <dgm:spPr/>
      <dgm:t>
        <a:bodyPr/>
        <a:lstStyle/>
        <a:p>
          <a:endParaRPr lang="en-GB" sz="1400" b="1">
            <a:latin typeface="HelveticaNeueLT Pro 55 Roman" panose="020B0604020202020204"/>
          </a:endParaRPr>
        </a:p>
      </dgm:t>
    </dgm:pt>
    <dgm:pt modelId="{8A3686DA-D1A1-47FD-BDF7-ADFA7E78DF17}">
      <dgm:prSet custT="1"/>
      <dgm:spPr/>
      <dgm:t>
        <a:bodyPr/>
        <a:lstStyle/>
        <a:p>
          <a:r>
            <a:rPr lang="en-GB" sz="1100" b="1">
              <a:latin typeface="HelveticaNeueLT Pro 55 Roman" panose="020B0604020202020204"/>
            </a:rPr>
            <a:t>AUGUST</a:t>
          </a:r>
        </a:p>
      </dgm:t>
    </dgm:pt>
    <dgm:pt modelId="{39777CFA-7276-4797-853C-023316AB4E15}" type="parTrans" cxnId="{507C585B-5037-4C74-AB41-41606AD3099E}">
      <dgm:prSet/>
      <dgm:spPr/>
      <dgm:t>
        <a:bodyPr/>
        <a:lstStyle/>
        <a:p>
          <a:endParaRPr lang="en-GB" sz="1400" b="1">
            <a:latin typeface="HelveticaNeueLT Pro 55 Roman" panose="020B0604020202020204"/>
          </a:endParaRPr>
        </a:p>
      </dgm:t>
    </dgm:pt>
    <dgm:pt modelId="{C7936723-A2AD-418F-8523-43C8379E0AE5}" type="sibTrans" cxnId="{507C585B-5037-4C74-AB41-41606AD3099E}">
      <dgm:prSet/>
      <dgm:spPr/>
      <dgm:t>
        <a:bodyPr/>
        <a:lstStyle/>
        <a:p>
          <a:endParaRPr lang="en-GB" sz="1400" b="1">
            <a:latin typeface="HelveticaNeueLT Pro 55 Roman" panose="020B0604020202020204"/>
          </a:endParaRPr>
        </a:p>
      </dgm:t>
    </dgm:pt>
    <dgm:pt modelId="{8D99C7DD-39AA-427E-8821-3EA99CF6BB7B}">
      <dgm:prSet custT="1"/>
      <dgm:spPr/>
      <dgm:t>
        <a:bodyPr/>
        <a:lstStyle/>
        <a:p>
          <a:r>
            <a:rPr lang="en-GB" sz="1100" b="1">
              <a:latin typeface="HelveticaNeueLT Pro 55 Roman" panose="020B0604020202020204"/>
            </a:rPr>
            <a:t>SEPTEMBER</a:t>
          </a:r>
        </a:p>
      </dgm:t>
    </dgm:pt>
    <dgm:pt modelId="{6D767300-9790-4126-8AF2-5ABEA81F00F7}" type="parTrans" cxnId="{D1165514-C833-468D-9219-B683896DD483}">
      <dgm:prSet/>
      <dgm:spPr/>
      <dgm:t>
        <a:bodyPr/>
        <a:lstStyle/>
        <a:p>
          <a:endParaRPr lang="en-GB" sz="1400" b="1">
            <a:latin typeface="HelveticaNeueLT Pro 55 Roman" panose="020B0604020202020204"/>
          </a:endParaRPr>
        </a:p>
      </dgm:t>
    </dgm:pt>
    <dgm:pt modelId="{11B8F585-F670-4D45-9B51-351AA9FE5D26}" type="sibTrans" cxnId="{D1165514-C833-468D-9219-B683896DD483}">
      <dgm:prSet/>
      <dgm:spPr/>
      <dgm:t>
        <a:bodyPr/>
        <a:lstStyle/>
        <a:p>
          <a:endParaRPr lang="en-GB" sz="1400" b="1">
            <a:latin typeface="HelveticaNeueLT Pro 55 Roman" panose="020B0604020202020204"/>
          </a:endParaRPr>
        </a:p>
      </dgm:t>
    </dgm:pt>
    <dgm:pt modelId="{28D4CF8A-A0D7-473F-B230-FAF09826B3B5}">
      <dgm:prSet custT="1"/>
      <dgm:spPr/>
      <dgm:t>
        <a:bodyPr/>
        <a:lstStyle/>
        <a:p>
          <a:r>
            <a:rPr lang="en-GB" sz="1100" b="1">
              <a:latin typeface="HelveticaNeueLT Pro 55 Roman" panose="020B0604020202020204"/>
            </a:rPr>
            <a:t>OCTOBER</a:t>
          </a:r>
        </a:p>
      </dgm:t>
    </dgm:pt>
    <dgm:pt modelId="{1EE3A385-4A5C-4202-9D15-A3EEA0C52072}" type="parTrans" cxnId="{ED23BD63-9CC8-4A47-8118-BABB2942F0BD}">
      <dgm:prSet/>
      <dgm:spPr/>
      <dgm:t>
        <a:bodyPr/>
        <a:lstStyle/>
        <a:p>
          <a:endParaRPr lang="en-GB" sz="1400" b="1">
            <a:latin typeface="HelveticaNeueLT Pro 55 Roman" panose="020B0604020202020204"/>
          </a:endParaRPr>
        </a:p>
      </dgm:t>
    </dgm:pt>
    <dgm:pt modelId="{99E521A4-29E2-4C90-9CC3-31396BF3E662}" type="sibTrans" cxnId="{ED23BD63-9CC8-4A47-8118-BABB2942F0BD}">
      <dgm:prSet/>
      <dgm:spPr/>
      <dgm:t>
        <a:bodyPr/>
        <a:lstStyle/>
        <a:p>
          <a:endParaRPr lang="en-GB" sz="1400" b="1">
            <a:latin typeface="HelveticaNeueLT Pro 55 Roman" panose="020B0604020202020204"/>
          </a:endParaRPr>
        </a:p>
      </dgm:t>
    </dgm:pt>
    <dgm:pt modelId="{7CAE413F-59BA-42F6-B7FF-EE4A27D9C6B9}">
      <dgm:prSet custT="1"/>
      <dgm:spPr/>
      <dgm:t>
        <a:bodyPr/>
        <a:lstStyle/>
        <a:p>
          <a:r>
            <a:rPr lang="en-GB" sz="1100" b="1">
              <a:latin typeface="HelveticaNeueLT Pro 55 Roman" panose="020B0604020202020204"/>
            </a:rPr>
            <a:t>NOVEMBER</a:t>
          </a:r>
        </a:p>
      </dgm:t>
    </dgm:pt>
    <dgm:pt modelId="{38BE1F41-4B97-4CA0-8012-92D802D82EFE}" type="parTrans" cxnId="{2F43B7A4-8040-457D-A3DF-E012C4E468C6}">
      <dgm:prSet/>
      <dgm:spPr/>
      <dgm:t>
        <a:bodyPr/>
        <a:lstStyle/>
        <a:p>
          <a:endParaRPr lang="en-GB" sz="1400" b="1">
            <a:latin typeface="HelveticaNeueLT Pro 55 Roman" panose="020B0604020202020204"/>
          </a:endParaRPr>
        </a:p>
      </dgm:t>
    </dgm:pt>
    <dgm:pt modelId="{F735CAE9-AF5A-4BFB-8BA9-BA9BF5F877AA}" type="sibTrans" cxnId="{2F43B7A4-8040-457D-A3DF-E012C4E468C6}">
      <dgm:prSet/>
      <dgm:spPr/>
      <dgm:t>
        <a:bodyPr/>
        <a:lstStyle/>
        <a:p>
          <a:endParaRPr lang="en-GB" sz="1400" b="1">
            <a:latin typeface="HelveticaNeueLT Pro 55 Roman" panose="020B0604020202020204"/>
          </a:endParaRPr>
        </a:p>
      </dgm:t>
    </dgm:pt>
    <dgm:pt modelId="{56AB4A14-94D6-4CDB-B622-C2EA9E58FE3D}">
      <dgm:prSet custT="1"/>
      <dgm:spPr/>
      <dgm:t>
        <a:bodyPr/>
        <a:lstStyle/>
        <a:p>
          <a:r>
            <a:rPr lang="en-GB" sz="1100" b="1">
              <a:latin typeface="HelveticaNeueLT Pro 55 Roman" panose="020B0604020202020204"/>
            </a:rPr>
            <a:t>DECEMBER</a:t>
          </a:r>
        </a:p>
      </dgm:t>
    </dgm:pt>
    <dgm:pt modelId="{F9B3204D-5C91-4096-BD34-28A91EEF108D}" type="parTrans" cxnId="{3EC62729-0401-4AA4-B9D5-A82CC6451E31}">
      <dgm:prSet/>
      <dgm:spPr/>
      <dgm:t>
        <a:bodyPr/>
        <a:lstStyle/>
        <a:p>
          <a:endParaRPr lang="en-GB" sz="1400" b="1">
            <a:latin typeface="HelveticaNeueLT Pro 55 Roman" panose="020B0604020202020204"/>
          </a:endParaRPr>
        </a:p>
      </dgm:t>
    </dgm:pt>
    <dgm:pt modelId="{C8B0D07E-0474-404C-9248-43A7002949A0}" type="sibTrans" cxnId="{3EC62729-0401-4AA4-B9D5-A82CC6451E31}">
      <dgm:prSet/>
      <dgm:spPr/>
      <dgm:t>
        <a:bodyPr/>
        <a:lstStyle/>
        <a:p>
          <a:endParaRPr lang="en-GB" sz="1400" b="1">
            <a:latin typeface="HelveticaNeueLT Pro 55 Roman" panose="020B0604020202020204"/>
          </a:endParaRPr>
        </a:p>
      </dgm:t>
    </dgm:pt>
    <dgm:pt modelId="{497DB0AB-23E3-4491-938E-E97E4BCF7E61}" type="pres">
      <dgm:prSet presAssocID="{40AAC893-93A9-420C-9E55-ABB247CE7E00}" presName="Name0" presStyleCnt="0">
        <dgm:presLayoutVars>
          <dgm:dir/>
          <dgm:resizeHandles val="exact"/>
        </dgm:presLayoutVars>
      </dgm:prSet>
      <dgm:spPr/>
    </dgm:pt>
    <dgm:pt modelId="{23683946-303A-433D-B211-9896ECB6BC73}" type="pres">
      <dgm:prSet presAssocID="{A04B3371-FC63-4555-B4C5-EF33AD814367}" presName="parTxOnly" presStyleLbl="node1" presStyleIdx="0" presStyleCnt="8" custScaleX="76550">
        <dgm:presLayoutVars>
          <dgm:bulletEnabled val="1"/>
        </dgm:presLayoutVars>
      </dgm:prSet>
      <dgm:spPr/>
    </dgm:pt>
    <dgm:pt modelId="{E780FF38-CC30-4E80-9BFC-DF17ED7162B7}" type="pres">
      <dgm:prSet presAssocID="{5D6964FE-FD7F-48D4-98B3-9F010F2E28BE}" presName="parSpace" presStyleCnt="0"/>
      <dgm:spPr/>
    </dgm:pt>
    <dgm:pt modelId="{1F35AD86-E0D1-4AD0-9592-981156EF9945}" type="pres">
      <dgm:prSet presAssocID="{E38D61F2-BD03-4F84-8B8A-367F6F07C03C}" presName="parTxOnly" presStyleLbl="node1" presStyleIdx="1" presStyleCnt="8" custScaleX="76240">
        <dgm:presLayoutVars>
          <dgm:bulletEnabled val="1"/>
        </dgm:presLayoutVars>
      </dgm:prSet>
      <dgm:spPr/>
    </dgm:pt>
    <dgm:pt modelId="{47DB3C84-F820-4E82-AC81-BB5390CF5721}" type="pres">
      <dgm:prSet presAssocID="{66A534F4-8392-486A-9000-FCB4F3B87C77}" presName="parSpace" presStyleCnt="0"/>
      <dgm:spPr/>
    </dgm:pt>
    <dgm:pt modelId="{9AEE4773-83D2-45D0-BAAC-70413851E88A}" type="pres">
      <dgm:prSet presAssocID="{6645D12B-270D-4120-A94C-3CEF0D7A519C}" presName="parTxOnly" presStyleLbl="node1" presStyleIdx="2" presStyleCnt="8" custScaleX="82057">
        <dgm:presLayoutVars>
          <dgm:bulletEnabled val="1"/>
        </dgm:presLayoutVars>
      </dgm:prSet>
      <dgm:spPr/>
    </dgm:pt>
    <dgm:pt modelId="{47B20210-2F83-425A-9743-497944C8F79B}" type="pres">
      <dgm:prSet presAssocID="{BDCE3D3C-08F3-4A00-BD78-37C322C84F53}" presName="parSpace" presStyleCnt="0"/>
      <dgm:spPr/>
    </dgm:pt>
    <dgm:pt modelId="{20C8A300-9C25-43A8-8112-FE7A56A7286B}" type="pres">
      <dgm:prSet presAssocID="{8A3686DA-D1A1-47FD-BDF7-ADFA7E78DF17}" presName="parTxOnly" presStyleLbl="node1" presStyleIdx="3" presStyleCnt="8" custScaleX="79040">
        <dgm:presLayoutVars>
          <dgm:bulletEnabled val="1"/>
        </dgm:presLayoutVars>
      </dgm:prSet>
      <dgm:spPr/>
    </dgm:pt>
    <dgm:pt modelId="{C362082E-D2CC-4496-A2FB-681E86D74CA3}" type="pres">
      <dgm:prSet presAssocID="{C7936723-A2AD-418F-8523-43C8379E0AE5}" presName="parSpace" presStyleCnt="0"/>
      <dgm:spPr/>
    </dgm:pt>
    <dgm:pt modelId="{1D486A9D-34CE-46DE-B7FD-BE6CCADB49F2}" type="pres">
      <dgm:prSet presAssocID="{8D99C7DD-39AA-427E-8821-3EA99CF6BB7B}" presName="parTxOnly" presStyleLbl="node1" presStyleIdx="4" presStyleCnt="8" custScaleX="97929">
        <dgm:presLayoutVars>
          <dgm:bulletEnabled val="1"/>
        </dgm:presLayoutVars>
      </dgm:prSet>
      <dgm:spPr/>
    </dgm:pt>
    <dgm:pt modelId="{554D30F7-D499-4292-B05E-D757A18F8DCD}" type="pres">
      <dgm:prSet presAssocID="{11B8F585-F670-4D45-9B51-351AA9FE5D26}" presName="parSpace" presStyleCnt="0"/>
      <dgm:spPr/>
    </dgm:pt>
    <dgm:pt modelId="{AECDDF9A-1326-48F2-9C44-3EE896D6AD5B}" type="pres">
      <dgm:prSet presAssocID="{28D4CF8A-A0D7-473F-B230-FAF09826B3B5}" presName="parTxOnly" presStyleLbl="node1" presStyleIdx="5" presStyleCnt="8" custScaleX="80739">
        <dgm:presLayoutVars>
          <dgm:bulletEnabled val="1"/>
        </dgm:presLayoutVars>
      </dgm:prSet>
      <dgm:spPr/>
    </dgm:pt>
    <dgm:pt modelId="{C22BF5DE-EE09-4C48-8791-844A55890EB8}" type="pres">
      <dgm:prSet presAssocID="{99E521A4-29E2-4C90-9CC3-31396BF3E662}" presName="parSpace" presStyleCnt="0"/>
      <dgm:spPr/>
    </dgm:pt>
    <dgm:pt modelId="{E683FA44-CF90-4036-8C96-F039E2AD03FE}" type="pres">
      <dgm:prSet presAssocID="{7CAE413F-59BA-42F6-B7FF-EE4A27D9C6B9}" presName="parTxOnly" presStyleLbl="node1" presStyleIdx="6" presStyleCnt="8" custScaleX="87235" custLinFactNeighborX="14290" custLinFactNeighborY="-1082">
        <dgm:presLayoutVars>
          <dgm:bulletEnabled val="1"/>
        </dgm:presLayoutVars>
      </dgm:prSet>
      <dgm:spPr/>
    </dgm:pt>
    <dgm:pt modelId="{DD9B4DB5-13AD-4834-A6FB-2EE00FFFB77A}" type="pres">
      <dgm:prSet presAssocID="{F735CAE9-AF5A-4BFB-8BA9-BA9BF5F877AA}" presName="parSpace" presStyleCnt="0"/>
      <dgm:spPr/>
    </dgm:pt>
    <dgm:pt modelId="{D70C1187-FB54-44D3-ACF9-B10D8C239139}" type="pres">
      <dgm:prSet presAssocID="{56AB4A14-94D6-4CDB-B622-C2EA9E58FE3D}" presName="parTxOnly" presStyleLbl="node1" presStyleIdx="7" presStyleCnt="8" custLinFactNeighborX="2742" custLinFactNeighborY="9383">
        <dgm:presLayoutVars>
          <dgm:bulletEnabled val="1"/>
        </dgm:presLayoutVars>
      </dgm:prSet>
      <dgm:spPr/>
    </dgm:pt>
  </dgm:ptLst>
  <dgm:cxnLst>
    <dgm:cxn modelId="{F76F6110-5EFC-40B3-A5E5-6F8425EA895F}" type="presOf" srcId="{A04B3371-FC63-4555-B4C5-EF33AD814367}" destId="{23683946-303A-433D-B211-9896ECB6BC73}" srcOrd="0" destOrd="0" presId="urn:microsoft.com/office/officeart/2005/8/layout/hChevron3"/>
    <dgm:cxn modelId="{D1165514-C833-468D-9219-B683896DD483}" srcId="{40AAC893-93A9-420C-9E55-ABB247CE7E00}" destId="{8D99C7DD-39AA-427E-8821-3EA99CF6BB7B}" srcOrd="4" destOrd="0" parTransId="{6D767300-9790-4126-8AF2-5ABEA81F00F7}" sibTransId="{11B8F585-F670-4D45-9B51-351AA9FE5D26}"/>
    <dgm:cxn modelId="{2DB40422-D1DB-4089-980E-B9A82118FAB9}" type="presOf" srcId="{40AAC893-93A9-420C-9E55-ABB247CE7E00}" destId="{497DB0AB-23E3-4491-938E-E97E4BCF7E61}" srcOrd="0" destOrd="0" presId="urn:microsoft.com/office/officeart/2005/8/layout/hChevron3"/>
    <dgm:cxn modelId="{3EC62729-0401-4AA4-B9D5-A82CC6451E31}" srcId="{40AAC893-93A9-420C-9E55-ABB247CE7E00}" destId="{56AB4A14-94D6-4CDB-B622-C2EA9E58FE3D}" srcOrd="7" destOrd="0" parTransId="{F9B3204D-5C91-4096-BD34-28A91EEF108D}" sibTransId="{C8B0D07E-0474-404C-9248-43A7002949A0}"/>
    <dgm:cxn modelId="{4D83682C-E06F-4695-9FB4-7F81E04A79BA}" srcId="{40AAC893-93A9-420C-9E55-ABB247CE7E00}" destId="{A04B3371-FC63-4555-B4C5-EF33AD814367}" srcOrd="0" destOrd="0" parTransId="{114EC500-F2D1-460D-B3F7-148D8C00298B}" sibTransId="{5D6964FE-FD7F-48D4-98B3-9F010F2E28BE}"/>
    <dgm:cxn modelId="{5D1AF835-7A2B-46BB-8E42-DB3DC0ADE4FE}" srcId="{40AAC893-93A9-420C-9E55-ABB247CE7E00}" destId="{6645D12B-270D-4120-A94C-3CEF0D7A519C}" srcOrd="2" destOrd="0" parTransId="{59F44320-447A-457A-9097-82B8CA15A7CA}" sibTransId="{BDCE3D3C-08F3-4A00-BD78-37C322C84F53}"/>
    <dgm:cxn modelId="{507C585B-5037-4C74-AB41-41606AD3099E}" srcId="{40AAC893-93A9-420C-9E55-ABB247CE7E00}" destId="{8A3686DA-D1A1-47FD-BDF7-ADFA7E78DF17}" srcOrd="3" destOrd="0" parTransId="{39777CFA-7276-4797-853C-023316AB4E15}" sibTransId="{C7936723-A2AD-418F-8523-43C8379E0AE5}"/>
    <dgm:cxn modelId="{ED23BD63-9CC8-4A47-8118-BABB2942F0BD}" srcId="{40AAC893-93A9-420C-9E55-ABB247CE7E00}" destId="{28D4CF8A-A0D7-473F-B230-FAF09826B3B5}" srcOrd="5" destOrd="0" parTransId="{1EE3A385-4A5C-4202-9D15-A3EEA0C52072}" sibTransId="{99E521A4-29E2-4C90-9CC3-31396BF3E662}"/>
    <dgm:cxn modelId="{C1B21666-8FC0-4CA9-9802-4F42E97798E4}" type="presOf" srcId="{8D99C7DD-39AA-427E-8821-3EA99CF6BB7B}" destId="{1D486A9D-34CE-46DE-B7FD-BE6CCADB49F2}" srcOrd="0" destOrd="0" presId="urn:microsoft.com/office/officeart/2005/8/layout/hChevron3"/>
    <dgm:cxn modelId="{682A2A7D-E787-427B-B870-B26093B3F07B}" type="presOf" srcId="{8A3686DA-D1A1-47FD-BDF7-ADFA7E78DF17}" destId="{20C8A300-9C25-43A8-8112-FE7A56A7286B}" srcOrd="0" destOrd="0" presId="urn:microsoft.com/office/officeart/2005/8/layout/hChevron3"/>
    <dgm:cxn modelId="{7AB21689-E8DA-4577-9B70-CA7594911361}" type="presOf" srcId="{28D4CF8A-A0D7-473F-B230-FAF09826B3B5}" destId="{AECDDF9A-1326-48F2-9C44-3EE896D6AD5B}" srcOrd="0" destOrd="0" presId="urn:microsoft.com/office/officeart/2005/8/layout/hChevron3"/>
    <dgm:cxn modelId="{98BAC996-5EA2-4CAF-83E7-3591A160786F}" srcId="{40AAC893-93A9-420C-9E55-ABB247CE7E00}" destId="{E38D61F2-BD03-4F84-8B8A-367F6F07C03C}" srcOrd="1" destOrd="0" parTransId="{4795CA82-7DE8-45EA-A94D-97AB98CFA1D4}" sibTransId="{66A534F4-8392-486A-9000-FCB4F3B87C77}"/>
    <dgm:cxn modelId="{93CA9DA4-7CEA-4F3A-9876-1E743446CE2B}" type="presOf" srcId="{6645D12B-270D-4120-A94C-3CEF0D7A519C}" destId="{9AEE4773-83D2-45D0-BAAC-70413851E88A}" srcOrd="0" destOrd="0" presId="urn:microsoft.com/office/officeart/2005/8/layout/hChevron3"/>
    <dgm:cxn modelId="{2F43B7A4-8040-457D-A3DF-E012C4E468C6}" srcId="{40AAC893-93A9-420C-9E55-ABB247CE7E00}" destId="{7CAE413F-59BA-42F6-B7FF-EE4A27D9C6B9}" srcOrd="6" destOrd="0" parTransId="{38BE1F41-4B97-4CA0-8012-92D802D82EFE}" sibTransId="{F735CAE9-AF5A-4BFB-8BA9-BA9BF5F877AA}"/>
    <dgm:cxn modelId="{F76282B7-EE9B-4971-BE02-DC7AA9D38077}" type="presOf" srcId="{E38D61F2-BD03-4F84-8B8A-367F6F07C03C}" destId="{1F35AD86-E0D1-4AD0-9592-981156EF9945}" srcOrd="0" destOrd="0" presId="urn:microsoft.com/office/officeart/2005/8/layout/hChevron3"/>
    <dgm:cxn modelId="{9B2506DA-DDD5-4CA6-879A-64B0261AF5C2}" type="presOf" srcId="{7CAE413F-59BA-42F6-B7FF-EE4A27D9C6B9}" destId="{E683FA44-CF90-4036-8C96-F039E2AD03FE}" srcOrd="0" destOrd="0" presId="urn:microsoft.com/office/officeart/2005/8/layout/hChevron3"/>
    <dgm:cxn modelId="{75B667E4-D029-4C40-8730-BDD0E7EDCDE7}" type="presOf" srcId="{56AB4A14-94D6-4CDB-B622-C2EA9E58FE3D}" destId="{D70C1187-FB54-44D3-ACF9-B10D8C239139}" srcOrd="0" destOrd="0" presId="urn:microsoft.com/office/officeart/2005/8/layout/hChevron3"/>
    <dgm:cxn modelId="{E3E66525-12A1-496B-8162-31629539A295}" type="presParOf" srcId="{497DB0AB-23E3-4491-938E-E97E4BCF7E61}" destId="{23683946-303A-433D-B211-9896ECB6BC73}" srcOrd="0" destOrd="0" presId="urn:microsoft.com/office/officeart/2005/8/layout/hChevron3"/>
    <dgm:cxn modelId="{EBEB6A93-13E2-4B08-A451-49A4A7768DBE}" type="presParOf" srcId="{497DB0AB-23E3-4491-938E-E97E4BCF7E61}" destId="{E780FF38-CC30-4E80-9BFC-DF17ED7162B7}" srcOrd="1" destOrd="0" presId="urn:microsoft.com/office/officeart/2005/8/layout/hChevron3"/>
    <dgm:cxn modelId="{B513F49B-C114-4996-BF4F-6A3033E837FE}" type="presParOf" srcId="{497DB0AB-23E3-4491-938E-E97E4BCF7E61}" destId="{1F35AD86-E0D1-4AD0-9592-981156EF9945}" srcOrd="2" destOrd="0" presId="urn:microsoft.com/office/officeart/2005/8/layout/hChevron3"/>
    <dgm:cxn modelId="{DAB6B4CD-6848-4E9A-85E9-43C6FC3459C2}" type="presParOf" srcId="{497DB0AB-23E3-4491-938E-E97E4BCF7E61}" destId="{47DB3C84-F820-4E82-AC81-BB5390CF5721}" srcOrd="3" destOrd="0" presId="urn:microsoft.com/office/officeart/2005/8/layout/hChevron3"/>
    <dgm:cxn modelId="{A262C861-87D0-484A-8299-BBEC02D3F81D}" type="presParOf" srcId="{497DB0AB-23E3-4491-938E-E97E4BCF7E61}" destId="{9AEE4773-83D2-45D0-BAAC-70413851E88A}" srcOrd="4" destOrd="0" presId="urn:microsoft.com/office/officeart/2005/8/layout/hChevron3"/>
    <dgm:cxn modelId="{2F8D54ED-C4C1-4BE0-B9C9-E4081DDF8BFF}" type="presParOf" srcId="{497DB0AB-23E3-4491-938E-E97E4BCF7E61}" destId="{47B20210-2F83-425A-9743-497944C8F79B}" srcOrd="5" destOrd="0" presId="urn:microsoft.com/office/officeart/2005/8/layout/hChevron3"/>
    <dgm:cxn modelId="{BF54FC0D-5D9B-4C77-963E-2B0CDA220C83}" type="presParOf" srcId="{497DB0AB-23E3-4491-938E-E97E4BCF7E61}" destId="{20C8A300-9C25-43A8-8112-FE7A56A7286B}" srcOrd="6" destOrd="0" presId="urn:microsoft.com/office/officeart/2005/8/layout/hChevron3"/>
    <dgm:cxn modelId="{2020234D-389D-47DA-938D-A675226D79D8}" type="presParOf" srcId="{497DB0AB-23E3-4491-938E-E97E4BCF7E61}" destId="{C362082E-D2CC-4496-A2FB-681E86D74CA3}" srcOrd="7" destOrd="0" presId="urn:microsoft.com/office/officeart/2005/8/layout/hChevron3"/>
    <dgm:cxn modelId="{EE7177B6-3D3D-43DB-A3B9-4CBF0E0AF993}" type="presParOf" srcId="{497DB0AB-23E3-4491-938E-E97E4BCF7E61}" destId="{1D486A9D-34CE-46DE-B7FD-BE6CCADB49F2}" srcOrd="8" destOrd="0" presId="urn:microsoft.com/office/officeart/2005/8/layout/hChevron3"/>
    <dgm:cxn modelId="{CAC84F58-47E7-4685-B5FB-AF59E364A685}" type="presParOf" srcId="{497DB0AB-23E3-4491-938E-E97E4BCF7E61}" destId="{554D30F7-D499-4292-B05E-D757A18F8DCD}" srcOrd="9" destOrd="0" presId="urn:microsoft.com/office/officeart/2005/8/layout/hChevron3"/>
    <dgm:cxn modelId="{0A1B3BEC-E5D6-4E8B-8D1B-CF9CA4BB8B03}" type="presParOf" srcId="{497DB0AB-23E3-4491-938E-E97E4BCF7E61}" destId="{AECDDF9A-1326-48F2-9C44-3EE896D6AD5B}" srcOrd="10" destOrd="0" presId="urn:microsoft.com/office/officeart/2005/8/layout/hChevron3"/>
    <dgm:cxn modelId="{F0DE674C-8EF2-464B-B8BC-D32A79096F4F}" type="presParOf" srcId="{497DB0AB-23E3-4491-938E-E97E4BCF7E61}" destId="{C22BF5DE-EE09-4C48-8791-844A55890EB8}" srcOrd="11" destOrd="0" presId="urn:microsoft.com/office/officeart/2005/8/layout/hChevron3"/>
    <dgm:cxn modelId="{E49F775E-C288-476E-9F88-6B9281C6D6DD}" type="presParOf" srcId="{497DB0AB-23E3-4491-938E-E97E4BCF7E61}" destId="{E683FA44-CF90-4036-8C96-F039E2AD03FE}" srcOrd="12" destOrd="0" presId="urn:microsoft.com/office/officeart/2005/8/layout/hChevron3"/>
    <dgm:cxn modelId="{F3457E56-3A18-46B8-A06E-6B51E5F4C5A1}" type="presParOf" srcId="{497DB0AB-23E3-4491-938E-E97E4BCF7E61}" destId="{DD9B4DB5-13AD-4834-A6FB-2EE00FFFB77A}" srcOrd="13" destOrd="0" presId="urn:microsoft.com/office/officeart/2005/8/layout/hChevron3"/>
    <dgm:cxn modelId="{9D544800-52C8-487C-B4A3-16DE992BD137}" type="presParOf" srcId="{497DB0AB-23E3-4491-938E-E97E4BCF7E61}" destId="{D70C1187-FB54-44D3-ACF9-B10D8C239139}" srcOrd="14"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A23FA-4B61-4109-AD97-254B57705976}">
      <dsp:nvSpPr>
        <dsp:cNvPr id="0" name=""/>
        <dsp:cNvSpPr/>
      </dsp:nvSpPr>
      <dsp:spPr>
        <a:xfrm>
          <a:off x="0" y="332365"/>
          <a:ext cx="3310777" cy="1986466"/>
        </a:xfrm>
        <a:prstGeom prst="rect">
          <a:avLst/>
        </a:prstGeom>
        <a:solidFill>
          <a:schemeClr val="accent6">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Alignment, Simplification &amp; Rationalisation</a:t>
          </a:r>
        </a:p>
      </dsp:txBody>
      <dsp:txXfrm>
        <a:off x="0" y="332365"/>
        <a:ext cx="3310777" cy="1986466"/>
      </dsp:txXfrm>
    </dsp:sp>
    <dsp:sp modelId="{994FB092-DE2B-4236-A24F-347B12BA0680}">
      <dsp:nvSpPr>
        <dsp:cNvPr id="0" name=""/>
        <dsp:cNvSpPr/>
      </dsp:nvSpPr>
      <dsp:spPr>
        <a:xfrm>
          <a:off x="3641855" y="332365"/>
          <a:ext cx="3310777" cy="1986466"/>
        </a:xfrm>
        <a:prstGeom prst="rect">
          <a:avLst/>
        </a:prstGeom>
        <a:solidFill>
          <a:schemeClr val="accent6">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Digitalisation of Grid Code</a:t>
          </a:r>
        </a:p>
        <a:p>
          <a:pPr marL="0" lvl="0" indent="0" algn="ctr" defTabSz="1022350">
            <a:lnSpc>
              <a:spcPct val="90000"/>
            </a:lnSpc>
            <a:spcBef>
              <a:spcPct val="0"/>
            </a:spcBef>
            <a:spcAft>
              <a:spcPct val="35000"/>
            </a:spcAft>
            <a:buNone/>
          </a:pPr>
          <a:r>
            <a:rPr lang="en-GB" sz="2300" kern="1200" dirty="0"/>
            <a:t>(Distribution Code Digitalisation to be considered)</a:t>
          </a:r>
        </a:p>
      </dsp:txBody>
      <dsp:txXfrm>
        <a:off x="3641855" y="332365"/>
        <a:ext cx="3310777" cy="1986466"/>
      </dsp:txXfrm>
    </dsp:sp>
    <dsp:sp modelId="{149BA4D2-4D18-4A8E-A36C-DB5C99C64226}">
      <dsp:nvSpPr>
        <dsp:cNvPr id="0" name=""/>
        <dsp:cNvSpPr/>
      </dsp:nvSpPr>
      <dsp:spPr>
        <a:xfrm>
          <a:off x="7283711" y="332365"/>
          <a:ext cx="3310777" cy="1986466"/>
        </a:xfrm>
        <a:prstGeom prst="rect">
          <a:avLst/>
        </a:prstGeom>
        <a:solidFill>
          <a:schemeClr val="accent6">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Training &amp; Guidance</a:t>
          </a:r>
        </a:p>
      </dsp:txBody>
      <dsp:txXfrm>
        <a:off x="7283711" y="332365"/>
        <a:ext cx="3310777" cy="19864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A23FA-4B61-4109-AD97-254B57705976}">
      <dsp:nvSpPr>
        <dsp:cNvPr id="0" name=""/>
        <dsp:cNvSpPr/>
      </dsp:nvSpPr>
      <dsp:spPr>
        <a:xfrm>
          <a:off x="1318337" y="53"/>
          <a:ext cx="3209427" cy="19256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Code consolidation – on hold </a:t>
          </a:r>
          <a:r>
            <a:rPr lang="en-GB" sz="2400" b="0" i="0" kern="1200">
              <a:latin typeface="12 pt. Helvetica* 45 Light   02" panose="02000403000000020004" pitchFamily="2" charset="0"/>
              <a:ea typeface="12 pt. Helvetica* 45 Light   02" panose="02000403000000020004" pitchFamily="2" charset="0"/>
            </a:rPr>
            <a:t>pending progress on the BEIS/Ofgem Energy Code Reform work</a:t>
          </a:r>
          <a:r>
            <a:rPr lang="en-GB" sz="2400" kern="1200"/>
            <a:t> </a:t>
          </a:r>
        </a:p>
      </dsp:txBody>
      <dsp:txXfrm>
        <a:off x="1318337" y="53"/>
        <a:ext cx="3209427" cy="1925656"/>
      </dsp:txXfrm>
    </dsp:sp>
    <dsp:sp modelId="{994FB092-DE2B-4236-A24F-347B12BA0680}">
      <dsp:nvSpPr>
        <dsp:cNvPr id="0" name=""/>
        <dsp:cNvSpPr/>
      </dsp:nvSpPr>
      <dsp:spPr>
        <a:xfrm>
          <a:off x="4848708" y="53"/>
          <a:ext cx="3209427" cy="19256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SQSS governance – no support for now</a:t>
          </a:r>
        </a:p>
      </dsp:txBody>
      <dsp:txXfrm>
        <a:off x="4848708" y="53"/>
        <a:ext cx="3209427" cy="19256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83946-303A-433D-B211-9896ECB6BC73}">
      <dsp:nvSpPr>
        <dsp:cNvPr id="0" name=""/>
        <dsp:cNvSpPr/>
      </dsp:nvSpPr>
      <dsp:spPr>
        <a:xfrm>
          <a:off x="4755" y="0"/>
          <a:ext cx="1256477" cy="506546"/>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577850">
            <a:lnSpc>
              <a:spcPct val="90000"/>
            </a:lnSpc>
            <a:spcBef>
              <a:spcPct val="0"/>
            </a:spcBef>
            <a:spcAft>
              <a:spcPct val="35000"/>
            </a:spcAft>
            <a:buNone/>
          </a:pPr>
          <a:r>
            <a:rPr lang="en-GB" sz="1100" b="1" kern="1200">
              <a:latin typeface="HelveticaNeueLT Pro 55 Roman" panose="020B0604020202020204"/>
              <a:ea typeface="+mn-ea"/>
              <a:cs typeface="Helvetica" panose="020B0604020202020204" pitchFamily="34" charset="0"/>
            </a:rPr>
            <a:t>MAY</a:t>
          </a:r>
        </a:p>
      </dsp:txBody>
      <dsp:txXfrm>
        <a:off x="4755" y="0"/>
        <a:ext cx="1129841" cy="506546"/>
      </dsp:txXfrm>
    </dsp:sp>
    <dsp:sp modelId="{1F35AD86-E0D1-4AD0-9592-981156EF9945}">
      <dsp:nvSpPr>
        <dsp:cNvPr id="0" name=""/>
        <dsp:cNvSpPr/>
      </dsp:nvSpPr>
      <dsp:spPr>
        <a:xfrm>
          <a:off x="932956" y="0"/>
          <a:ext cx="1251389" cy="50654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b="1" kern="1200">
              <a:latin typeface="HelveticaNeueLT Pro 55 Roman" panose="020B0604020202020204"/>
              <a:cs typeface="Helvetica" panose="020B0604020202020204" pitchFamily="34" charset="0"/>
            </a:rPr>
            <a:t>JUNE</a:t>
          </a:r>
        </a:p>
      </dsp:txBody>
      <dsp:txXfrm>
        <a:off x="1186229" y="0"/>
        <a:ext cx="744843" cy="506546"/>
      </dsp:txXfrm>
    </dsp:sp>
    <dsp:sp modelId="{9AEE4773-83D2-45D0-BAAC-70413851E88A}">
      <dsp:nvSpPr>
        <dsp:cNvPr id="0" name=""/>
        <dsp:cNvSpPr/>
      </dsp:nvSpPr>
      <dsp:spPr>
        <a:xfrm>
          <a:off x="1856069" y="0"/>
          <a:ext cx="1346868" cy="50654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b="1" kern="1200">
              <a:latin typeface="HelveticaNeueLT Pro 55 Roman" panose="020B0604020202020204"/>
            </a:rPr>
            <a:t>JULY</a:t>
          </a:r>
        </a:p>
      </dsp:txBody>
      <dsp:txXfrm>
        <a:off x="2109342" y="0"/>
        <a:ext cx="840322" cy="506546"/>
      </dsp:txXfrm>
    </dsp:sp>
    <dsp:sp modelId="{20C8A300-9C25-43A8-8112-FE7A56A7286B}">
      <dsp:nvSpPr>
        <dsp:cNvPr id="0" name=""/>
        <dsp:cNvSpPr/>
      </dsp:nvSpPr>
      <dsp:spPr>
        <a:xfrm>
          <a:off x="2874661" y="0"/>
          <a:ext cx="1297348" cy="50654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b="1" kern="1200">
              <a:latin typeface="HelveticaNeueLT Pro 55 Roman" panose="020B0604020202020204"/>
            </a:rPr>
            <a:t>AUGUST</a:t>
          </a:r>
        </a:p>
      </dsp:txBody>
      <dsp:txXfrm>
        <a:off x="3127934" y="0"/>
        <a:ext cx="790802" cy="506546"/>
      </dsp:txXfrm>
    </dsp:sp>
    <dsp:sp modelId="{1D486A9D-34CE-46DE-B7FD-BE6CCADB49F2}">
      <dsp:nvSpPr>
        <dsp:cNvPr id="0" name=""/>
        <dsp:cNvSpPr/>
      </dsp:nvSpPr>
      <dsp:spPr>
        <a:xfrm>
          <a:off x="3843733" y="0"/>
          <a:ext cx="1607388" cy="50654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b="1" kern="1200">
              <a:latin typeface="HelveticaNeueLT Pro 55 Roman" panose="020B0604020202020204"/>
            </a:rPr>
            <a:t>SEPTEMBER</a:t>
          </a:r>
        </a:p>
      </dsp:txBody>
      <dsp:txXfrm>
        <a:off x="4097006" y="0"/>
        <a:ext cx="1100842" cy="506546"/>
      </dsp:txXfrm>
    </dsp:sp>
    <dsp:sp modelId="{AECDDF9A-1326-48F2-9C44-3EE896D6AD5B}">
      <dsp:nvSpPr>
        <dsp:cNvPr id="0" name=""/>
        <dsp:cNvSpPr/>
      </dsp:nvSpPr>
      <dsp:spPr>
        <a:xfrm>
          <a:off x="5122845" y="0"/>
          <a:ext cx="1325235" cy="50654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b="1" kern="1200">
              <a:latin typeface="HelveticaNeueLT Pro 55 Roman" panose="020B0604020202020204"/>
            </a:rPr>
            <a:t>OCTOBER</a:t>
          </a:r>
        </a:p>
      </dsp:txBody>
      <dsp:txXfrm>
        <a:off x="5376118" y="0"/>
        <a:ext cx="818689" cy="506546"/>
      </dsp:txXfrm>
    </dsp:sp>
    <dsp:sp modelId="{E683FA44-CF90-4036-8C96-F039E2AD03FE}">
      <dsp:nvSpPr>
        <dsp:cNvPr id="0" name=""/>
        <dsp:cNvSpPr/>
      </dsp:nvSpPr>
      <dsp:spPr>
        <a:xfrm>
          <a:off x="6166715" y="0"/>
          <a:ext cx="1431859" cy="50654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b="1" kern="1200">
              <a:latin typeface="HelveticaNeueLT Pro 55 Roman" panose="020B0604020202020204"/>
            </a:rPr>
            <a:t>NOVEMBER</a:t>
          </a:r>
        </a:p>
      </dsp:txBody>
      <dsp:txXfrm>
        <a:off x="6419988" y="0"/>
        <a:ext cx="925313" cy="506546"/>
      </dsp:txXfrm>
    </dsp:sp>
    <dsp:sp modelId="{D70C1187-FB54-44D3-ACF9-B10D8C239139}">
      <dsp:nvSpPr>
        <dsp:cNvPr id="0" name=""/>
        <dsp:cNvSpPr/>
      </dsp:nvSpPr>
      <dsp:spPr>
        <a:xfrm>
          <a:off x="7228142" y="0"/>
          <a:ext cx="1641381" cy="50654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b="1" kern="1200">
              <a:latin typeface="HelveticaNeueLT Pro 55 Roman" panose="020B0604020202020204"/>
            </a:rPr>
            <a:t>DECEMBER</a:t>
          </a:r>
        </a:p>
      </dsp:txBody>
      <dsp:txXfrm>
        <a:off x="7481415" y="0"/>
        <a:ext cx="1134835" cy="50654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D8037-D0C6-43C4-B09B-B52FA7EF9CFE}" type="datetimeFigureOut">
              <a:rPr lang="en-GB" smtClean="0"/>
              <a:t>21/06/2022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CF819E-4B17-42C7-A235-7A2B04022573}" type="slidenum">
              <a:rPr lang="en-GB" smtClean="0"/>
              <a:t>‹#›</a:t>
            </a:fld>
            <a:endParaRPr lang="en-GB"/>
          </a:p>
        </p:txBody>
      </p:sp>
    </p:spTree>
    <p:extLst>
      <p:ext uri="{BB962C8B-B14F-4D97-AF65-F5344CB8AC3E}">
        <p14:creationId xmlns:p14="http://schemas.microsoft.com/office/powerpoint/2010/main" val="125508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B74334-5195-1F4B-B190-5A416FFA4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830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tx1"/>
                </a:solidFill>
                <a:highlight>
                  <a:srgbClr val="FFFF00"/>
                </a:highlight>
              </a:rPr>
              <a:t>Project Team set up – Initial contacts with industry – Broadcast approach taken to engage through forums, Bilateral meetings, Telephone calls, webinars – Feedback incorporated into Consultation draft and Consultation 1 Document – Published – Responses Analysed – Steering Group set up – Steering Group Vote – Scoping Documents – Delivery.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69AF7-6CE2-4F7C-9E59-09902E99D6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45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Glossary of terms:</a:t>
            </a:r>
          </a:p>
          <a:p>
            <a:r>
              <a:rPr lang="en-GB" b="1" dirty="0"/>
              <a:t>1: Alignment</a:t>
            </a:r>
          </a:p>
          <a:p>
            <a:r>
              <a:rPr lang="en-GB" dirty="0"/>
              <a:t>The process by which areas of the Distribution Code (and ERECs) and Grid Code that are not aligned, in intent or execution, are identified and then modifications to the relevant code panel are raised via the normal code governance process to correct these.</a:t>
            </a:r>
          </a:p>
          <a:p>
            <a:r>
              <a:rPr lang="en-GB" b="1" dirty="0"/>
              <a:t>2: Rationalisation:</a:t>
            </a:r>
          </a:p>
          <a:p>
            <a:r>
              <a:rPr lang="en-GB" dirty="0"/>
              <a:t>The task of streamlining undue detailed prescription and removing any irrelevant or outdated information.</a:t>
            </a:r>
          </a:p>
          <a:p>
            <a:r>
              <a:rPr lang="en-GB" b="1" dirty="0"/>
              <a:t>3: Simplification</a:t>
            </a:r>
          </a:p>
          <a:p>
            <a:r>
              <a:rPr lang="en-GB" dirty="0"/>
              <a:t>The task of translating code requirements (where possible) from technical prescriptions and legalese into plain </a:t>
            </a:r>
          </a:p>
          <a:p>
            <a:r>
              <a:rPr lang="en-GB" dirty="0"/>
              <a:t>English and establishing outcome-based regulation into new rule design</a:t>
            </a:r>
          </a:p>
          <a:p>
            <a:endParaRPr lang="en-GB" dirty="0"/>
          </a:p>
        </p:txBody>
      </p:sp>
      <p:sp>
        <p:nvSpPr>
          <p:cNvPr id="4" name="Slide Number Placeholder 3"/>
          <p:cNvSpPr>
            <a:spLocks noGrp="1"/>
          </p:cNvSpPr>
          <p:nvPr>
            <p:ph type="sldNum" sz="quarter" idx="5"/>
          </p:nvPr>
        </p:nvSpPr>
        <p:spPr/>
        <p:txBody>
          <a:bodyPr/>
          <a:lstStyle/>
          <a:p>
            <a:fld id="{F7B74334-5195-1F4B-B190-5A416FFA4340}" type="slidenum">
              <a:rPr lang="en-US" smtClean="0"/>
              <a:t>4</a:t>
            </a:fld>
            <a:endParaRPr lang="en-US"/>
          </a:p>
        </p:txBody>
      </p:sp>
    </p:spTree>
    <p:extLst>
      <p:ext uri="{BB962C8B-B14F-4D97-AF65-F5344CB8AC3E}">
        <p14:creationId xmlns:p14="http://schemas.microsoft.com/office/powerpoint/2010/main" val="533655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a:t>Glossary of terms:</a:t>
            </a:r>
          </a:p>
          <a:p>
            <a:r>
              <a:rPr lang="en-GB" b="1"/>
              <a:t>1: Alignment</a:t>
            </a:r>
          </a:p>
          <a:p>
            <a:r>
              <a:rPr lang="en-GB"/>
              <a:t>The process by which areas of the Distribution Code (and ERECs) and Grid Code that are not aligned, in intent or execution, are identified and then modifications to the relevant code panel are raised via the normal code governance process to correct these.</a:t>
            </a:r>
          </a:p>
          <a:p>
            <a:r>
              <a:rPr lang="en-GB" b="1"/>
              <a:t>2: Rationalisation:</a:t>
            </a:r>
          </a:p>
          <a:p>
            <a:r>
              <a:rPr lang="en-GB"/>
              <a:t>The task of streamlining undue detailed prescription and removing any irrelevant or outdated information.</a:t>
            </a:r>
          </a:p>
          <a:p>
            <a:r>
              <a:rPr lang="en-GB" b="1"/>
              <a:t>3: Simplification</a:t>
            </a:r>
          </a:p>
          <a:p>
            <a:r>
              <a:rPr lang="en-GB"/>
              <a:t>The task of translating code requirements (where possible) from technical prescriptions and legalese into plain </a:t>
            </a:r>
          </a:p>
          <a:p>
            <a:r>
              <a:rPr lang="en-GB"/>
              <a:t>English and establishing outcome-based regulation into new rule design</a:t>
            </a:r>
          </a:p>
          <a:p>
            <a:endParaRPr lang="en-GB"/>
          </a:p>
        </p:txBody>
      </p:sp>
      <p:sp>
        <p:nvSpPr>
          <p:cNvPr id="4" name="Slide Number Placeholder 3"/>
          <p:cNvSpPr>
            <a:spLocks noGrp="1"/>
          </p:cNvSpPr>
          <p:nvPr>
            <p:ph type="sldNum" sz="quarter" idx="5"/>
          </p:nvPr>
        </p:nvSpPr>
        <p:spPr/>
        <p:txBody>
          <a:bodyPr/>
          <a:lstStyle/>
          <a:p>
            <a:fld id="{53483A03-B5F9-4BEF-9C3E-42D397C1C154}" type="slidenum">
              <a:rPr lang="en-GB" smtClean="0"/>
              <a:t>5</a:t>
            </a:fld>
            <a:endParaRPr lang="en-GB"/>
          </a:p>
        </p:txBody>
      </p:sp>
    </p:spTree>
    <p:extLst>
      <p:ext uri="{BB962C8B-B14F-4D97-AF65-F5344CB8AC3E}">
        <p14:creationId xmlns:p14="http://schemas.microsoft.com/office/powerpoint/2010/main" val="2775892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54546"/>
                </a:solidFill>
                <a:effectLst/>
                <a:latin typeface="Arial" panose="020B0604020202020204" pitchFamily="34" charset="0"/>
                <a:ea typeface="Arial" panose="020B0604020202020204" pitchFamily="34" charset="0"/>
                <a:cs typeface="Times New Roman" panose="02020603050405020304" pitchFamily="18" charset="0"/>
              </a:rPr>
              <a:t>Outcome &amp; Objectives derived from engagement and consultation feedback to 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54546"/>
                </a:solidFill>
                <a:effectLst/>
                <a:latin typeface="Arial" panose="020B0604020202020204" pitchFamily="34" charset="0"/>
                <a:ea typeface="Arial" panose="020B0604020202020204" pitchFamily="34" charset="0"/>
                <a:cs typeface="Times New Roman" panose="02020603050405020304" pitchFamily="18" charset="0"/>
              </a:rPr>
              <a:t>Achievement of these objectives will be ascertained through continuous stakeholder feedback.</a:t>
            </a:r>
          </a:p>
        </p:txBody>
      </p:sp>
      <p:sp>
        <p:nvSpPr>
          <p:cNvPr id="4" name="Slide Number Placeholder 3"/>
          <p:cNvSpPr>
            <a:spLocks noGrp="1"/>
          </p:cNvSpPr>
          <p:nvPr>
            <p:ph type="sldNum" sz="quarter" idx="5"/>
          </p:nvPr>
        </p:nvSpPr>
        <p:spPr/>
        <p:txBody>
          <a:bodyPr/>
          <a:lstStyle/>
          <a:p>
            <a:fld id="{F7B74334-5195-1F4B-B190-5A416FFA4340}" type="slidenum">
              <a:rPr lang="en-US" smtClean="0"/>
              <a:t>6</a:t>
            </a:fld>
            <a:endParaRPr lang="en-US"/>
          </a:p>
        </p:txBody>
      </p:sp>
    </p:spTree>
    <p:extLst>
      <p:ext uri="{BB962C8B-B14F-4D97-AF65-F5344CB8AC3E}">
        <p14:creationId xmlns:p14="http://schemas.microsoft.com/office/powerpoint/2010/main" val="598635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Concept: Multiple search criteria</a:t>
            </a:r>
          </a:p>
        </p:txBody>
      </p:sp>
      <p:sp>
        <p:nvSpPr>
          <p:cNvPr id="4" name="Slide Number Placeholder 3"/>
          <p:cNvSpPr>
            <a:spLocks noGrp="1"/>
          </p:cNvSpPr>
          <p:nvPr>
            <p:ph type="sldNum" sz="quarter" idx="5"/>
          </p:nvPr>
        </p:nvSpPr>
        <p:spPr/>
        <p:txBody>
          <a:bodyPr/>
          <a:lstStyle/>
          <a:p>
            <a:fld id="{74CF819E-4B17-42C7-A235-7A2B04022573}" type="slidenum">
              <a:rPr lang="en-GB" smtClean="0"/>
              <a:t>7</a:t>
            </a:fld>
            <a:endParaRPr lang="en-GB"/>
          </a:p>
        </p:txBody>
      </p:sp>
    </p:spTree>
    <p:extLst>
      <p:ext uri="{BB962C8B-B14F-4D97-AF65-F5344CB8AC3E}">
        <p14:creationId xmlns:p14="http://schemas.microsoft.com/office/powerpoint/2010/main" val="1333036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Concept: Scenario based filtering</a:t>
            </a:r>
          </a:p>
        </p:txBody>
      </p:sp>
      <p:sp>
        <p:nvSpPr>
          <p:cNvPr id="4" name="Slide Number Placeholder 3"/>
          <p:cNvSpPr>
            <a:spLocks noGrp="1"/>
          </p:cNvSpPr>
          <p:nvPr>
            <p:ph type="sldNum" sz="quarter" idx="5"/>
          </p:nvPr>
        </p:nvSpPr>
        <p:spPr/>
        <p:txBody>
          <a:bodyPr/>
          <a:lstStyle/>
          <a:p>
            <a:fld id="{74CF819E-4B17-42C7-A235-7A2B04022573}" type="slidenum">
              <a:rPr lang="en-GB" smtClean="0"/>
              <a:t>8</a:t>
            </a:fld>
            <a:endParaRPr lang="en-GB"/>
          </a:p>
        </p:txBody>
      </p:sp>
    </p:spTree>
    <p:extLst>
      <p:ext uri="{BB962C8B-B14F-4D97-AF65-F5344CB8AC3E}">
        <p14:creationId xmlns:p14="http://schemas.microsoft.com/office/powerpoint/2010/main" val="3497503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Concept: User guides to support understanding and navigation</a:t>
            </a:r>
          </a:p>
          <a:p>
            <a:endParaRPr lang="en-GB"/>
          </a:p>
          <a:p>
            <a:r>
              <a:rPr lang="en-GB"/>
              <a:t>Guidance &amp; Training workstream will feed in new and existing content for future platform.</a:t>
            </a:r>
          </a:p>
        </p:txBody>
      </p:sp>
      <p:sp>
        <p:nvSpPr>
          <p:cNvPr id="4" name="Slide Number Placeholder 3"/>
          <p:cNvSpPr>
            <a:spLocks noGrp="1"/>
          </p:cNvSpPr>
          <p:nvPr>
            <p:ph type="sldNum" sz="quarter" idx="5"/>
          </p:nvPr>
        </p:nvSpPr>
        <p:spPr/>
        <p:txBody>
          <a:bodyPr/>
          <a:lstStyle/>
          <a:p>
            <a:fld id="{74CF819E-4B17-42C7-A235-7A2B04022573}" type="slidenum">
              <a:rPr lang="en-GB" smtClean="0"/>
              <a:t>9</a:t>
            </a:fld>
            <a:endParaRPr lang="en-GB"/>
          </a:p>
        </p:txBody>
      </p:sp>
    </p:spTree>
    <p:extLst>
      <p:ext uri="{BB962C8B-B14F-4D97-AF65-F5344CB8AC3E}">
        <p14:creationId xmlns:p14="http://schemas.microsoft.com/office/powerpoint/2010/main" val="2602003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29CD7AC2-B1F6-1E46-AA3F-5A87D732BF00}"/>
              </a:ext>
            </a:extLst>
          </p:cNvPr>
          <p:cNvSpPr>
            <a:spLocks noGrp="1"/>
          </p:cNvSpPr>
          <p:nvPr>
            <p:ph type="pic" sz="quarter" idx="11"/>
          </p:nvPr>
        </p:nvSpPr>
        <p:spPr>
          <a:xfrm>
            <a:off x="0" y="0"/>
            <a:ext cx="12192000" cy="6858000"/>
          </a:xfrm>
          <a:prstGeom prst="rect">
            <a:avLst/>
          </a:prstGeom>
        </p:spPr>
        <p:txBody>
          <a:bodyPr/>
          <a:lstStyle>
            <a:lvl1pPr>
              <a:defRPr sz="1000" b="0" i="0">
                <a:latin typeface="HelveticaNeueLT Pro 45 Lt" panose="020B0403020202020204" pitchFamily="34" charset="77"/>
              </a:defRPr>
            </a:lvl1pPr>
          </a:lstStyle>
          <a:p>
            <a:endParaRPr lang="en-US"/>
          </a:p>
        </p:txBody>
      </p:sp>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973796" y="2034234"/>
            <a:ext cx="5833403" cy="2503899"/>
          </a:xfrm>
          <a:prstGeom prst="rect">
            <a:avLst/>
          </a:prstGeom>
        </p:spPr>
        <p:txBody>
          <a:bodyPr/>
          <a:lstStyle>
            <a:lvl1pPr marL="0" indent="0">
              <a:buNone/>
              <a:defRPr sz="4800" b="0" i="0">
                <a:solidFill>
                  <a:schemeClr val="bg1"/>
                </a:solidFill>
                <a:latin typeface="HelveticaNeueLT Pro 65 Md" panose="020B0604020202020204" pitchFamily="34" charset="77"/>
              </a:defRPr>
            </a:lvl1pPr>
            <a:lvl2pPr marL="457189" indent="0">
              <a:buNone/>
              <a:defRPr/>
            </a:lvl2pPr>
          </a:lstStyle>
          <a:p>
            <a:pPr lvl="0"/>
            <a:r>
              <a:rPr lang="en-GB"/>
              <a:t>Click to edit Master text styles</a:t>
            </a:r>
          </a:p>
        </p:txBody>
      </p:sp>
      <p:pic>
        <p:nvPicPr>
          <p:cNvPr id="4" name="Picture 3">
            <a:extLst>
              <a:ext uri="{FF2B5EF4-FFF2-40B4-BE49-F238E27FC236}">
                <a16:creationId xmlns:a16="http://schemas.microsoft.com/office/drawing/2014/main" id="{5B74DDD6-E789-0D49-AE82-0893DEF9DD45}"/>
              </a:ext>
            </a:extLst>
          </p:cNvPr>
          <p:cNvPicPr>
            <a:picLocks noChangeAspect="1"/>
          </p:cNvPicPr>
          <p:nvPr userDrawn="1"/>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112804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arge Text _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ED66F-0EB9-EB4F-A569-6553307991A4}"/>
              </a:ext>
            </a:extLst>
          </p:cNvPr>
          <p:cNvPicPr>
            <a:picLocks noChangeAspect="1"/>
          </p:cNvPicPr>
          <p:nvPr userDrawn="1"/>
        </p:nvPicPr>
        <p:blipFill>
          <a:blip r:embed="rId2"/>
          <a:srcRect/>
          <a:stretch/>
        </p:blipFill>
        <p:spPr>
          <a:xfrm>
            <a:off x="0" y="-315433"/>
            <a:ext cx="12192000" cy="6858000"/>
          </a:xfrm>
          <a:prstGeom prst="rect">
            <a:avLst/>
          </a:prstGeom>
        </p:spPr>
      </p:pic>
      <p:sp>
        <p:nvSpPr>
          <p:cNvPr id="5" name="Title 1">
            <a:extLst>
              <a:ext uri="{FF2B5EF4-FFF2-40B4-BE49-F238E27FC236}">
                <a16:creationId xmlns:a16="http://schemas.microsoft.com/office/drawing/2014/main" id="{50B05D63-EF16-2143-86ED-6E9D01BA1583}"/>
              </a:ext>
            </a:extLst>
          </p:cNvPr>
          <p:cNvSpPr>
            <a:spLocks noGrp="1"/>
          </p:cNvSpPr>
          <p:nvPr>
            <p:ph type="title" hasCustomPrompt="1"/>
          </p:nvPr>
        </p:nvSpPr>
        <p:spPr>
          <a:xfrm>
            <a:off x="-423332" y="714006"/>
            <a:ext cx="5466532" cy="4822721"/>
          </a:xfrm>
          <a:prstGeom prst="rect">
            <a:avLst/>
          </a:prstGeom>
        </p:spPr>
        <p:txBody>
          <a:bodyPr anchor="t"/>
          <a:lstStyle>
            <a:lvl1pPr algn="r">
              <a:defRPr sz="88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a16="http://schemas.microsoft.com/office/drawing/2014/main" id="{7CB0A175-8000-8045-8A36-936A38EAF87E}"/>
              </a:ext>
            </a:extLst>
          </p:cNvPr>
          <p:cNvSpPr>
            <a:spLocks noGrp="1"/>
          </p:cNvSpPr>
          <p:nvPr>
            <p:ph type="body" sz="quarter" idx="12"/>
          </p:nvPr>
        </p:nvSpPr>
        <p:spPr>
          <a:xfrm>
            <a:off x="7603067" y="1047700"/>
            <a:ext cx="4199466" cy="4131734"/>
          </a:xfrm>
          <a:prstGeom prst="rect">
            <a:avLst/>
          </a:prstGeom>
          <a:ln>
            <a:noFill/>
          </a:ln>
        </p:spPr>
        <p:txBody>
          <a:bodyPr anchor="ctr"/>
          <a:lstStyle>
            <a:lvl1pPr marL="171450" indent="-171450">
              <a:buFont typeface="Arial" panose="020B0604020202020204" pitchFamily="34" charset="0"/>
              <a:buChar char="•"/>
              <a:defRPr sz="2000" b="1" i="0">
                <a:solidFill>
                  <a:schemeClr val="bg1"/>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8" name="Picture 7">
            <a:extLst>
              <a:ext uri="{FF2B5EF4-FFF2-40B4-BE49-F238E27FC236}">
                <a16:creationId xmlns:a16="http://schemas.microsoft.com/office/drawing/2014/main" id="{F79E518E-70F6-8E49-9723-BFE30CE5C2EE}"/>
              </a:ext>
            </a:extLst>
          </p:cNvPr>
          <p:cNvPicPr>
            <a:picLocks noChangeAspect="1"/>
          </p:cNvPicPr>
          <p:nvPr userDrawn="1"/>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375686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8881344E-252E-1646-BC72-BAFC365E04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03C7099-7BDF-EF49-AD35-BAF172AFBFE7}"/>
              </a:ext>
            </a:extLst>
          </p:cNvPr>
          <p:cNvSpPr>
            <a:spLocks noGrp="1"/>
          </p:cNvSpPr>
          <p:nvPr>
            <p:ph type="title"/>
          </p:nvPr>
        </p:nvSpPr>
        <p:spPr>
          <a:xfrm>
            <a:off x="3910848" y="4353172"/>
            <a:ext cx="4419336" cy="1480071"/>
          </a:xfrm>
          <a:prstGeom prst="rect">
            <a:avLst/>
          </a:prstGeom>
        </p:spPr>
        <p:txBody>
          <a:bodyPr anchor="t"/>
          <a:lstStyle>
            <a:lvl1pPr algn="ctr">
              <a:defRPr sz="16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7" name="Picture 6">
            <a:extLst>
              <a:ext uri="{FF2B5EF4-FFF2-40B4-BE49-F238E27FC236}">
                <a16:creationId xmlns:a16="http://schemas.microsoft.com/office/drawing/2014/main" id="{11B3CE16-AED8-D449-954F-27C6FCF21077}"/>
              </a:ext>
            </a:extLst>
          </p:cNvPr>
          <p:cNvPicPr>
            <a:picLocks noChangeAspect="1"/>
          </p:cNvPicPr>
          <p:nvPr userDrawn="1"/>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3858155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ccess 202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65DB93-84BA-6F4E-867A-6C9DDF392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43912"/>
          </a:xfrm>
          <a:prstGeom prst="rect">
            <a:avLst/>
          </a:prstGeom>
        </p:spPr>
      </p:pic>
      <p:sp>
        <p:nvSpPr>
          <p:cNvPr id="8" name="Text Placeholder 11">
            <a:extLst>
              <a:ext uri="{FF2B5EF4-FFF2-40B4-BE49-F238E27FC236}">
                <a16:creationId xmlns:a16="http://schemas.microsoft.com/office/drawing/2014/main" id="{4CCEDE6E-3C12-1C43-A880-0B6F1300F28C}"/>
              </a:ext>
            </a:extLst>
          </p:cNvPr>
          <p:cNvSpPr>
            <a:spLocks noGrp="1"/>
          </p:cNvSpPr>
          <p:nvPr>
            <p:ph type="body" sz="quarter" idx="11"/>
          </p:nvPr>
        </p:nvSpPr>
        <p:spPr>
          <a:xfrm>
            <a:off x="968440" y="4873751"/>
            <a:ext cx="2180184" cy="966931"/>
          </a:xfrm>
          <a:prstGeom prst="rect">
            <a:avLst/>
          </a:prstGeom>
          <a:ln>
            <a:noFill/>
          </a:ln>
        </p:spPr>
        <p:txBody>
          <a:bodyPr/>
          <a:lstStyle>
            <a:lvl1pPr marL="0" indent="0" algn="ctr">
              <a:buNone/>
              <a:defRPr sz="1400" b="0" i="0">
                <a:solidFill>
                  <a:srgbClr val="FFBF22"/>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3" name="Text Placeholder 12">
            <a:extLst>
              <a:ext uri="{FF2B5EF4-FFF2-40B4-BE49-F238E27FC236}">
                <a16:creationId xmlns:a16="http://schemas.microsoft.com/office/drawing/2014/main" id="{CE6029B3-1496-8845-A0B4-692DF4171963}"/>
              </a:ext>
            </a:extLst>
          </p:cNvPr>
          <p:cNvSpPr>
            <a:spLocks noGrp="1"/>
          </p:cNvSpPr>
          <p:nvPr>
            <p:ph type="body" sz="quarter" idx="15"/>
          </p:nvPr>
        </p:nvSpPr>
        <p:spPr>
          <a:xfrm>
            <a:off x="1573212" y="1417922"/>
            <a:ext cx="3968051" cy="620712"/>
          </a:xfrm>
          <a:prstGeom prst="rect">
            <a:avLst/>
          </a:prstGeom>
        </p:spPr>
        <p:txBody>
          <a:bodyPr/>
          <a:lstStyle>
            <a:lvl1pPr marL="0" indent="0">
              <a:buNone/>
              <a:defRPr sz="2200" b="0" i="0">
                <a:solidFill>
                  <a:srgbClr val="FFBF22"/>
                </a:solidFill>
                <a:latin typeface="HelveticaNeueLT Pro 65 Md" panose="020B0604020202020204" pitchFamily="34" charset="77"/>
              </a:defRPr>
            </a:lvl1pPr>
            <a:lvl2pPr marL="457189" indent="0">
              <a:buNone/>
              <a:defRPr b="0" i="0">
                <a:solidFill>
                  <a:srgbClr val="E8BC28"/>
                </a:solidFill>
                <a:latin typeface="Helvetica Neue LT Std 65 Medium" panose="020B0604020202020204" pitchFamily="34" charset="0"/>
              </a:defRPr>
            </a:lvl2pPr>
            <a:lvl3pPr marL="914377" indent="0">
              <a:buNone/>
              <a:defRPr b="0" i="0">
                <a:solidFill>
                  <a:srgbClr val="E8BC28"/>
                </a:solidFill>
                <a:latin typeface="Helvetica Neue LT Std 65 Medium" panose="020B0604020202020204" pitchFamily="34" charset="0"/>
              </a:defRPr>
            </a:lvl3pPr>
            <a:lvl4pPr marL="1371566" indent="0">
              <a:buNone/>
              <a:defRPr b="0" i="0">
                <a:solidFill>
                  <a:srgbClr val="E8BC28"/>
                </a:solidFill>
                <a:latin typeface="Helvetica Neue LT Std 65 Medium" panose="020B0604020202020204" pitchFamily="34" charset="0"/>
              </a:defRPr>
            </a:lvl4pPr>
            <a:lvl5pPr marL="1828755" indent="0">
              <a:buNone/>
              <a:defRPr b="0" i="0">
                <a:solidFill>
                  <a:srgbClr val="E8BC28"/>
                </a:solidFill>
                <a:latin typeface="Helvetica Neue LT Std 65 Medium" panose="020B0604020202020204" pitchFamily="34" charset="0"/>
              </a:defRPr>
            </a:lvl5pPr>
          </a:lstStyle>
          <a:p>
            <a:pPr lvl="0"/>
            <a:r>
              <a:rPr lang="en-GB"/>
              <a:t>Click to edit Master</a:t>
            </a:r>
            <a:endParaRPr lang="en-US"/>
          </a:p>
        </p:txBody>
      </p:sp>
      <p:pic>
        <p:nvPicPr>
          <p:cNvPr id="12" name="Picture 11">
            <a:extLst>
              <a:ext uri="{FF2B5EF4-FFF2-40B4-BE49-F238E27FC236}">
                <a16:creationId xmlns:a16="http://schemas.microsoft.com/office/drawing/2014/main" id="{F7F9FA82-BB7B-3442-B78C-206C929B4E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14" name="Text Placeholder 11">
            <a:extLst>
              <a:ext uri="{FF2B5EF4-FFF2-40B4-BE49-F238E27FC236}">
                <a16:creationId xmlns:a16="http://schemas.microsoft.com/office/drawing/2014/main" id="{89013AE0-A7CE-7547-8EEA-81CCF43E43E2}"/>
              </a:ext>
            </a:extLst>
          </p:cNvPr>
          <p:cNvSpPr>
            <a:spLocks noGrp="1"/>
          </p:cNvSpPr>
          <p:nvPr>
            <p:ph type="body" sz="quarter" idx="16"/>
          </p:nvPr>
        </p:nvSpPr>
        <p:spPr>
          <a:xfrm>
            <a:off x="6427195" y="4873751"/>
            <a:ext cx="2180184" cy="966931"/>
          </a:xfrm>
          <a:prstGeom prst="rect">
            <a:avLst/>
          </a:prstGeom>
          <a:ln>
            <a:noFill/>
          </a:ln>
        </p:spPr>
        <p:txBody>
          <a:bodyPr/>
          <a:lstStyle>
            <a:lvl1pPr marL="0" indent="0" algn="ctr">
              <a:buNone/>
              <a:defRPr sz="1400" b="0" i="0">
                <a:solidFill>
                  <a:srgbClr val="FFBF22"/>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5" name="Text Placeholder 11">
            <a:extLst>
              <a:ext uri="{FF2B5EF4-FFF2-40B4-BE49-F238E27FC236}">
                <a16:creationId xmlns:a16="http://schemas.microsoft.com/office/drawing/2014/main" id="{9CD27893-F0D0-1A45-9332-495EA803DFB0}"/>
              </a:ext>
            </a:extLst>
          </p:cNvPr>
          <p:cNvSpPr>
            <a:spLocks noGrp="1"/>
          </p:cNvSpPr>
          <p:nvPr>
            <p:ph type="body" sz="quarter" idx="17"/>
          </p:nvPr>
        </p:nvSpPr>
        <p:spPr>
          <a:xfrm>
            <a:off x="3732860" y="4873750"/>
            <a:ext cx="2180184" cy="966931"/>
          </a:xfrm>
          <a:prstGeom prst="rect">
            <a:avLst/>
          </a:prstGeom>
          <a:ln>
            <a:noFill/>
          </a:ln>
        </p:spPr>
        <p:txBody>
          <a:bodyPr/>
          <a:lstStyle>
            <a:lvl1pPr marL="0" indent="0" algn="ctr">
              <a:buNone/>
              <a:defRPr sz="1400" b="0" i="0">
                <a:solidFill>
                  <a:srgbClr val="FFBF22"/>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6" name="Text Placeholder 11">
            <a:extLst>
              <a:ext uri="{FF2B5EF4-FFF2-40B4-BE49-F238E27FC236}">
                <a16:creationId xmlns:a16="http://schemas.microsoft.com/office/drawing/2014/main" id="{993E37F8-8A43-B148-B157-E7E2E1E6C38C}"/>
              </a:ext>
            </a:extLst>
          </p:cNvPr>
          <p:cNvSpPr>
            <a:spLocks noGrp="1"/>
          </p:cNvSpPr>
          <p:nvPr>
            <p:ph type="body" sz="quarter" idx="18"/>
          </p:nvPr>
        </p:nvSpPr>
        <p:spPr>
          <a:xfrm>
            <a:off x="9173817" y="4873751"/>
            <a:ext cx="2180184" cy="966931"/>
          </a:xfrm>
          <a:prstGeom prst="rect">
            <a:avLst/>
          </a:prstGeom>
          <a:ln>
            <a:noFill/>
          </a:ln>
        </p:spPr>
        <p:txBody>
          <a:bodyPr/>
          <a:lstStyle>
            <a:lvl1pPr marL="0" indent="0" algn="ctr">
              <a:buNone/>
              <a:defRPr sz="1400" b="0" i="0">
                <a:solidFill>
                  <a:srgbClr val="FFBF22"/>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0" name="Title 1">
            <a:extLst>
              <a:ext uri="{FF2B5EF4-FFF2-40B4-BE49-F238E27FC236}">
                <a16:creationId xmlns:a16="http://schemas.microsoft.com/office/drawing/2014/main" id="{D69A5C8F-1178-0C4F-B7BA-980F7032D6AB}"/>
              </a:ext>
            </a:extLst>
          </p:cNvPr>
          <p:cNvSpPr>
            <a:spLocks noGrp="1"/>
          </p:cNvSpPr>
          <p:nvPr>
            <p:ph type="title"/>
          </p:nvPr>
        </p:nvSpPr>
        <p:spPr>
          <a:xfrm>
            <a:off x="497523" y="780175"/>
            <a:ext cx="8832744"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4195666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1234C049-7FBE-5B46-833A-66DEB25DA9C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7F9FA82-BB7B-3442-B78C-206C929B4E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14" name="Text Placeholder 11">
            <a:extLst>
              <a:ext uri="{FF2B5EF4-FFF2-40B4-BE49-F238E27FC236}">
                <a16:creationId xmlns:a16="http://schemas.microsoft.com/office/drawing/2014/main" id="{E7F5ABC0-2EBF-7E4B-8636-DA45497EE8B7}"/>
              </a:ext>
            </a:extLst>
          </p:cNvPr>
          <p:cNvSpPr>
            <a:spLocks noGrp="1"/>
          </p:cNvSpPr>
          <p:nvPr>
            <p:ph type="body" sz="quarter" idx="11"/>
          </p:nvPr>
        </p:nvSpPr>
        <p:spPr>
          <a:xfrm>
            <a:off x="497523" y="2140949"/>
            <a:ext cx="4754880" cy="1288051"/>
          </a:xfrm>
          <a:prstGeom prst="rect">
            <a:avLst/>
          </a:prstGeom>
          <a:ln>
            <a:noFill/>
          </a:ln>
        </p:spPr>
        <p:txBody>
          <a:bodyPr/>
          <a:lstStyle>
            <a:lvl1pPr marL="0" indent="0">
              <a:buNone/>
              <a:defRPr sz="1400" b="0" i="0">
                <a:solidFill>
                  <a:srgbClr val="FFBF22"/>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6" name="Title 1">
            <a:extLst>
              <a:ext uri="{FF2B5EF4-FFF2-40B4-BE49-F238E27FC236}">
                <a16:creationId xmlns:a16="http://schemas.microsoft.com/office/drawing/2014/main" id="{0F859BC8-E720-C049-8B6C-4A94E85F1539}"/>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3882842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con_3Col_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3190240" y="2298492"/>
            <a:ext cx="4754880" cy="637747"/>
          </a:xfrm>
          <a:prstGeom prst="rect">
            <a:avLst/>
          </a:prstGeom>
          <a:ln>
            <a:noFill/>
          </a:ln>
        </p:spPr>
        <p:txBody>
          <a:bodyPr/>
          <a:lstStyle>
            <a:lvl1pPr marL="0" indent="0">
              <a:buNone/>
              <a:defRPr sz="1400" b="0" i="0">
                <a:solidFill>
                  <a:srgbClr val="FFBF22"/>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3190240" y="3141702"/>
            <a:ext cx="8371840" cy="2111018"/>
          </a:xfrm>
          <a:prstGeom prst="rect">
            <a:avLst/>
          </a:prstGeom>
          <a:ln>
            <a:noFill/>
          </a:ln>
        </p:spPr>
        <p:txBody>
          <a:bodyPr numCol="3"/>
          <a:lstStyle>
            <a:lvl1pPr marL="0" indent="0">
              <a:buNone/>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lvl1pPr>
              <a:defRPr sz="1000" b="0" i="0">
                <a:latin typeface="HelveticaNeueLT Pro 55 Roman" panose="020B0604020202020204" pitchFamily="34" charset="77"/>
              </a:defRPr>
            </a:lvl1pPr>
          </a:lstStyle>
          <a:p>
            <a:endParaRPr lang="en-US"/>
          </a:p>
        </p:txBody>
      </p:sp>
      <p:pic>
        <p:nvPicPr>
          <p:cNvPr id="8" name="Picture 7">
            <a:extLst>
              <a:ext uri="{FF2B5EF4-FFF2-40B4-BE49-F238E27FC236}">
                <a16:creationId xmlns:a16="http://schemas.microsoft.com/office/drawing/2014/main" id="{DD96DC6F-FF1C-6F4E-AACA-B51C09D5C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Tree>
    <p:extLst>
      <p:ext uri="{BB962C8B-B14F-4D97-AF65-F5344CB8AC3E}">
        <p14:creationId xmlns:p14="http://schemas.microsoft.com/office/powerpoint/2010/main" val="2496363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_Intro_Copy-1COL">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400" b="0" i="0">
                <a:solidFill>
                  <a:srgbClr val="FFBF22"/>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1"/>
          <a:lstStyle>
            <a:lvl1pPr marL="0" indent="0">
              <a:buNone/>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5" name="Picture 4">
            <a:extLst>
              <a:ext uri="{FF2B5EF4-FFF2-40B4-BE49-F238E27FC236}">
                <a16:creationId xmlns:a16="http://schemas.microsoft.com/office/drawing/2014/main" id="{26C862CE-193E-7C42-9566-39E0BFC96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7" name="Title 1">
            <a:extLst>
              <a:ext uri="{FF2B5EF4-FFF2-40B4-BE49-F238E27FC236}">
                <a16:creationId xmlns:a16="http://schemas.microsoft.com/office/drawing/2014/main" id="{695DC6A5-DB37-FE48-BF1C-BEA91A66B68E}"/>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3707848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Intro_2COL-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400" b="0" i="0">
                <a:solidFill>
                  <a:srgbClr val="FFBF22"/>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1" name="Picture 10">
            <a:extLst>
              <a:ext uri="{FF2B5EF4-FFF2-40B4-BE49-F238E27FC236}">
                <a16:creationId xmlns:a16="http://schemas.microsoft.com/office/drawing/2014/main" id="{14DB0147-8AA3-3045-A01D-480E4B926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7" name="Title 1">
            <a:extLst>
              <a:ext uri="{FF2B5EF4-FFF2-40B4-BE49-F238E27FC236}">
                <a16:creationId xmlns:a16="http://schemas.microsoft.com/office/drawing/2014/main" id="{7BE50DA5-DFD5-C149-8062-F1C0FE9A4240}"/>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3969295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592143" y="2496094"/>
            <a:ext cx="3298973" cy="506555"/>
          </a:xfrm>
          <a:prstGeom prst="rect">
            <a:avLst/>
          </a:prstGeom>
          <a:ln>
            <a:noFill/>
          </a:ln>
        </p:spPr>
        <p:txBody>
          <a:bodyPr lIns="0" anchor="b"/>
          <a:lstStyle>
            <a:lvl1pPr marL="0" indent="0">
              <a:buNone/>
              <a:defRPr sz="1400" b="0" i="0">
                <a:solidFill>
                  <a:srgbClr val="F26522"/>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592143"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1" name="Picture 10">
            <a:extLst>
              <a:ext uri="{FF2B5EF4-FFF2-40B4-BE49-F238E27FC236}">
                <a16:creationId xmlns:a16="http://schemas.microsoft.com/office/drawing/2014/main" id="{14DB0147-8AA3-3045-A01D-480E4B926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4446513"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p:nvPr>
        </p:nvSpPr>
        <p:spPr>
          <a:xfrm>
            <a:off x="8300882"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434938" y="2496094"/>
            <a:ext cx="3298973" cy="506555"/>
          </a:xfrm>
          <a:prstGeom prst="rect">
            <a:avLst/>
          </a:prstGeom>
          <a:ln>
            <a:noFill/>
          </a:ln>
        </p:spPr>
        <p:txBody>
          <a:bodyPr lIns="0" anchor="b"/>
          <a:lstStyle>
            <a:lvl1pPr marL="0" indent="0">
              <a:buNone/>
              <a:defRPr sz="1400" b="0" i="0">
                <a:solidFill>
                  <a:srgbClr val="F26522"/>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p:nvPr>
        </p:nvSpPr>
        <p:spPr>
          <a:xfrm>
            <a:off x="8300882" y="2496094"/>
            <a:ext cx="3298973" cy="506555"/>
          </a:xfrm>
          <a:prstGeom prst="rect">
            <a:avLst/>
          </a:prstGeom>
          <a:ln>
            <a:noFill/>
          </a:ln>
        </p:spPr>
        <p:txBody>
          <a:bodyPr lIns="0" anchor="b"/>
          <a:lstStyle>
            <a:lvl1pPr marL="0" indent="0">
              <a:buNone/>
              <a:defRPr sz="1400" b="0" i="0">
                <a:solidFill>
                  <a:srgbClr val="F26522"/>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5" name="Title 1">
            <a:extLst>
              <a:ext uri="{FF2B5EF4-FFF2-40B4-BE49-F238E27FC236}">
                <a16:creationId xmlns:a16="http://schemas.microsoft.com/office/drawing/2014/main" id="{8299D5EC-7523-E545-A6C5-F6EBFDCD2C49}"/>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794429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_Bullet_Pictur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DB0147-8AA3-3045-A01D-480E4B926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509098" y="3758494"/>
            <a:ext cx="4743305" cy="1762631"/>
          </a:xfrm>
          <a:prstGeom prst="rect">
            <a:avLst/>
          </a:prstGeom>
          <a:ln>
            <a:noFill/>
          </a:ln>
        </p:spPr>
        <p:txBody>
          <a:bodyPr lIns="0" numCol="1"/>
          <a:lstStyle>
            <a:lvl1pPr marL="171450" indent="-171450">
              <a:buFont typeface="Arial" panose="020B0604020202020204" pitchFamily="34" charset="0"/>
              <a:buChar char="•"/>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97523" y="3175722"/>
            <a:ext cx="2764515" cy="506555"/>
          </a:xfrm>
          <a:prstGeom prst="rect">
            <a:avLst/>
          </a:prstGeom>
          <a:ln>
            <a:noFill/>
          </a:ln>
        </p:spPr>
        <p:txBody>
          <a:bodyPr lIns="0" anchor="b"/>
          <a:lstStyle>
            <a:lvl1pPr marL="0" indent="0">
              <a:buNone/>
              <a:defRPr sz="1400" b="0" i="0">
                <a:solidFill>
                  <a:srgbClr val="F26522"/>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4" name="Picture Placeholder 8">
            <a:extLst>
              <a:ext uri="{FF2B5EF4-FFF2-40B4-BE49-F238E27FC236}">
                <a16:creationId xmlns:a16="http://schemas.microsoft.com/office/drawing/2014/main" id="{DD16F5DD-B45A-ED4E-8E7E-33263E4BB0FD}"/>
              </a:ext>
            </a:extLst>
          </p:cNvPr>
          <p:cNvSpPr>
            <a:spLocks noGrp="1"/>
          </p:cNvSpPr>
          <p:nvPr>
            <p:ph type="pic" sz="quarter" idx="16"/>
          </p:nvPr>
        </p:nvSpPr>
        <p:spPr>
          <a:xfrm>
            <a:off x="6287075" y="780175"/>
            <a:ext cx="5395827" cy="4740950"/>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16" name="Text Placeholder 11">
            <a:extLst>
              <a:ext uri="{FF2B5EF4-FFF2-40B4-BE49-F238E27FC236}">
                <a16:creationId xmlns:a16="http://schemas.microsoft.com/office/drawing/2014/main" id="{F13ADBC8-7EAF-6F47-94A8-57843CEAD9D0}"/>
              </a:ext>
            </a:extLst>
          </p:cNvPr>
          <p:cNvSpPr>
            <a:spLocks noGrp="1"/>
          </p:cNvSpPr>
          <p:nvPr>
            <p:ph type="body" sz="quarter" idx="17"/>
          </p:nvPr>
        </p:nvSpPr>
        <p:spPr>
          <a:xfrm>
            <a:off x="497523" y="2298492"/>
            <a:ext cx="5043198" cy="637747"/>
          </a:xfrm>
          <a:prstGeom prst="rect">
            <a:avLst/>
          </a:prstGeom>
          <a:ln>
            <a:noFill/>
          </a:ln>
        </p:spPr>
        <p:txBody>
          <a:bodyPr/>
          <a:lstStyle>
            <a:lvl1pPr marL="0" indent="0">
              <a:buNone/>
              <a:defRPr sz="1400" b="0" i="0">
                <a:solidFill>
                  <a:srgbClr val="FFBF22"/>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9" name="Title 1">
            <a:extLst>
              <a:ext uri="{FF2B5EF4-FFF2-40B4-BE49-F238E27FC236}">
                <a16:creationId xmlns:a16="http://schemas.microsoft.com/office/drawing/2014/main" id="{046D799E-083A-B44F-8734-28595C102C83}"/>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1070502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DB0147-8AA3-3045-A01D-480E4B926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3" name="Table Placeholder 2">
            <a:extLst>
              <a:ext uri="{FF2B5EF4-FFF2-40B4-BE49-F238E27FC236}">
                <a16:creationId xmlns:a16="http://schemas.microsoft.com/office/drawing/2014/main" id="{2BDEBFE9-838E-194F-A633-0E7ABCE7BD1D}"/>
              </a:ext>
            </a:extLst>
          </p:cNvPr>
          <p:cNvSpPr>
            <a:spLocks noGrp="1"/>
          </p:cNvSpPr>
          <p:nvPr>
            <p:ph type="tbl" sz="quarter" idx="10"/>
          </p:nvPr>
        </p:nvSpPr>
        <p:spPr>
          <a:xfrm>
            <a:off x="496888" y="1555750"/>
            <a:ext cx="11064875" cy="3983038"/>
          </a:xfrm>
          <a:prstGeom prst="rect">
            <a:avLst/>
          </a:prstGeom>
          <a:noFill/>
        </p:spPr>
        <p:txBody>
          <a:bodyPr/>
          <a:lstStyle>
            <a:lvl1pPr>
              <a:defRPr b="0" i="0">
                <a:solidFill>
                  <a:srgbClr val="454546"/>
                </a:solidFill>
                <a:latin typeface="HelveticaNeueLT Pro 45 Lt" panose="020B0403020202020204" pitchFamily="34" charset="77"/>
              </a:defRPr>
            </a:lvl1pPr>
          </a:lstStyle>
          <a:p>
            <a:endParaRPr lang="en-US"/>
          </a:p>
        </p:txBody>
      </p:sp>
      <p:sp>
        <p:nvSpPr>
          <p:cNvPr id="5" name="Title 1">
            <a:extLst>
              <a:ext uri="{FF2B5EF4-FFF2-40B4-BE49-F238E27FC236}">
                <a16:creationId xmlns:a16="http://schemas.microsoft.com/office/drawing/2014/main" id="{83C072FE-D45E-4C4A-AA98-CD8F8B245EBB}"/>
              </a:ext>
            </a:extLst>
          </p:cNvPr>
          <p:cNvSpPr>
            <a:spLocks noGrp="1"/>
          </p:cNvSpPr>
          <p:nvPr>
            <p:ph type="title"/>
          </p:nvPr>
        </p:nvSpPr>
        <p:spPr>
          <a:xfrm>
            <a:off x="497523" y="780175"/>
            <a:ext cx="9357677"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758095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AAA20059-3D63-D747-AB51-9799C4F1C3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936074" y="1543986"/>
            <a:ext cx="7255924" cy="5314013"/>
          </a:xfrm>
          <a:prstGeom prst="rect">
            <a:avLst/>
          </a:prstGeom>
        </p:spPr>
      </p:pic>
      <p:pic>
        <p:nvPicPr>
          <p:cNvPr id="9" name="Picture 8" descr="A close up of a logo&#10;&#10;Description automatically generated">
            <a:extLst>
              <a:ext uri="{FF2B5EF4-FFF2-40B4-BE49-F238E27FC236}">
                <a16:creationId xmlns:a16="http://schemas.microsoft.com/office/drawing/2014/main" id="{CCA7A531-96E8-AD4F-9499-04DEB02230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flipH="1">
            <a:off x="0" y="0"/>
            <a:ext cx="7255924" cy="5314013"/>
          </a:xfrm>
          <a:prstGeom prst="rect">
            <a:avLst/>
          </a:prstGeom>
        </p:spPr>
      </p:pic>
      <p:sp>
        <p:nvSpPr>
          <p:cNvPr id="12" name="Title 1">
            <a:extLst>
              <a:ext uri="{FF2B5EF4-FFF2-40B4-BE49-F238E27FC236}">
                <a16:creationId xmlns:a16="http://schemas.microsoft.com/office/drawing/2014/main" id="{EAF27D59-4236-2040-B62F-72DA9623B435}"/>
              </a:ext>
            </a:extLst>
          </p:cNvPr>
          <p:cNvSpPr txBox="1">
            <a:spLocks/>
          </p:cNvSpPr>
          <p:nvPr userDrawn="1"/>
        </p:nvSpPr>
        <p:spPr>
          <a:xfrm>
            <a:off x="1593130" y="3116599"/>
            <a:ext cx="7286919" cy="1992729"/>
          </a:xfrm>
          <a:prstGeom prst="rect">
            <a:avLst/>
          </a:prstGeom>
        </p:spPr>
        <p:txBody>
          <a:bodyPr anchor="t"/>
          <a:lstStyle>
            <a:lvl1pPr algn="l" defTabSz="914377" rtl="0" eaLnBrk="1" latinLnBrk="0" hangingPunct="1">
              <a:lnSpc>
                <a:spcPct val="90000"/>
              </a:lnSpc>
              <a:spcBef>
                <a:spcPct val="0"/>
              </a:spcBef>
              <a:buNone/>
              <a:defRPr sz="4800" b="0" i="0" kern="1200">
                <a:solidFill>
                  <a:srgbClr val="E8BC28"/>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sz="3600"/>
          </a:p>
        </p:txBody>
      </p:sp>
      <p:sp>
        <p:nvSpPr>
          <p:cNvPr id="16" name="Text Placeholder 15">
            <a:extLst>
              <a:ext uri="{FF2B5EF4-FFF2-40B4-BE49-F238E27FC236}">
                <a16:creationId xmlns:a16="http://schemas.microsoft.com/office/drawing/2014/main" id="{247F625A-C423-F940-95B5-018982D204D5}"/>
              </a:ext>
            </a:extLst>
          </p:cNvPr>
          <p:cNvSpPr>
            <a:spLocks noGrp="1"/>
          </p:cNvSpPr>
          <p:nvPr>
            <p:ph type="body" sz="quarter" idx="10"/>
          </p:nvPr>
        </p:nvSpPr>
        <p:spPr>
          <a:xfrm>
            <a:off x="2787385" y="3429000"/>
            <a:ext cx="6617229" cy="1468967"/>
          </a:xfrm>
          <a:prstGeom prst="rect">
            <a:avLst/>
          </a:prstGeom>
        </p:spPr>
        <p:txBody>
          <a:bodyPr/>
          <a:lstStyle>
            <a:lvl1pPr marL="0" indent="0">
              <a:buNone/>
              <a:defRPr sz="1600" b="0" i="0">
                <a:solidFill>
                  <a:srgbClr val="FFBF22"/>
                </a:solidFill>
                <a:latin typeface="HelveticaNeueLT Pro 45 Lt" panose="020B0403020202020204" pitchFamily="34" charset="77"/>
              </a:defRPr>
            </a:lvl1pPr>
            <a:lvl2pPr marL="457189" indent="0">
              <a:buNone/>
              <a:defRPr sz="1800" b="0" i="0">
                <a:solidFill>
                  <a:srgbClr val="E8BC28"/>
                </a:solidFill>
                <a:latin typeface="Helvetica Neue LT Std 45 Light" panose="020B0403020202020204" pitchFamily="34" charset="0"/>
              </a:defRPr>
            </a:lvl2pPr>
            <a:lvl3pPr marL="914377" indent="0">
              <a:buNone/>
              <a:defRPr sz="1600" b="0" i="0">
                <a:solidFill>
                  <a:srgbClr val="E8BC28"/>
                </a:solidFill>
                <a:latin typeface="Helvetica Neue LT Std 45 Light" panose="020B0403020202020204" pitchFamily="34" charset="0"/>
              </a:defRPr>
            </a:lvl3pPr>
            <a:lvl4pPr marL="1371566" indent="0">
              <a:buNone/>
              <a:defRPr sz="1400" b="0" i="0">
                <a:solidFill>
                  <a:srgbClr val="E8BC28"/>
                </a:solidFill>
                <a:latin typeface="Helvetica Neue LT Std 45 Light" panose="020B0403020202020204" pitchFamily="34" charset="0"/>
              </a:defRPr>
            </a:lvl4pPr>
            <a:lvl5pPr marL="1828755" indent="0">
              <a:buNone/>
              <a:defRPr sz="1400" b="0" i="0">
                <a:solidFill>
                  <a:srgbClr val="E8BC28"/>
                </a:solidFill>
                <a:latin typeface="Helvetica Neue LT Std 45 Light" panose="020B0403020202020204" pitchFamily="34" charset="0"/>
              </a:defRPr>
            </a:lvl5pPr>
          </a:lstStyle>
          <a:p>
            <a:pPr lvl="0"/>
            <a:r>
              <a:rPr lang="en-GB"/>
              <a:t>Click to edit Master text styles</a:t>
            </a:r>
          </a:p>
        </p:txBody>
      </p:sp>
      <p:sp>
        <p:nvSpPr>
          <p:cNvPr id="19" name="Text Placeholder 18">
            <a:extLst>
              <a:ext uri="{FF2B5EF4-FFF2-40B4-BE49-F238E27FC236}">
                <a16:creationId xmlns:a16="http://schemas.microsoft.com/office/drawing/2014/main" id="{1DCE5CB2-23E7-944B-A874-B6ADE8A53EF1}"/>
              </a:ext>
            </a:extLst>
          </p:cNvPr>
          <p:cNvSpPr>
            <a:spLocks noGrp="1"/>
          </p:cNvSpPr>
          <p:nvPr>
            <p:ph type="body" sz="quarter" idx="11"/>
          </p:nvPr>
        </p:nvSpPr>
        <p:spPr>
          <a:xfrm>
            <a:off x="2787385" y="2024923"/>
            <a:ext cx="6617230" cy="1227137"/>
          </a:xfrm>
          <a:prstGeom prst="rect">
            <a:avLst/>
          </a:prstGeom>
        </p:spPr>
        <p:txBody>
          <a:bodyPr/>
          <a:lstStyle>
            <a:lvl1pPr marL="0" indent="0">
              <a:buNone/>
              <a:defRPr sz="4800" b="0" i="0">
                <a:solidFill>
                  <a:srgbClr val="FFBF22"/>
                </a:solidFill>
                <a:latin typeface="HelveticaNeueLT Pro 65 Md" panose="020B0604020202020204" pitchFamily="34" charset="77"/>
              </a:defRPr>
            </a:lvl1pPr>
          </a:lstStyle>
          <a:p>
            <a:pPr lvl="0"/>
            <a:r>
              <a:rPr lang="en-GB"/>
              <a:t>Click to edit Master text styles</a:t>
            </a:r>
          </a:p>
        </p:txBody>
      </p:sp>
    </p:spTree>
    <p:extLst>
      <p:ext uri="{BB962C8B-B14F-4D97-AF65-F5344CB8AC3E}">
        <p14:creationId xmlns:p14="http://schemas.microsoft.com/office/powerpoint/2010/main" val="680959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2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2"/>
          <a:lstStyle>
            <a:lvl1pPr marL="0" indent="0">
              <a:buNone/>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4" name="Picture 3">
            <a:extLst>
              <a:ext uri="{FF2B5EF4-FFF2-40B4-BE49-F238E27FC236}">
                <a16:creationId xmlns:a16="http://schemas.microsoft.com/office/drawing/2014/main" id="{1A4F0A92-2974-664A-A5A9-D7D655F91B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9" name="Title 1">
            <a:extLst>
              <a:ext uri="{FF2B5EF4-FFF2-40B4-BE49-F238E27FC236}">
                <a16:creationId xmlns:a16="http://schemas.microsoft.com/office/drawing/2014/main" id="{3FA46F09-C41A-6B43-B6A5-60F817577FFD}"/>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1160530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nimation Placehol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4" name="Picture 3">
            <a:extLst>
              <a:ext uri="{FF2B5EF4-FFF2-40B4-BE49-F238E27FC236}">
                <a16:creationId xmlns:a16="http://schemas.microsoft.com/office/drawing/2014/main" id="{1A4F0A92-2974-664A-A5A9-D7D655F91B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8" name="Media Placeholder 7">
            <a:extLst>
              <a:ext uri="{FF2B5EF4-FFF2-40B4-BE49-F238E27FC236}">
                <a16:creationId xmlns:a16="http://schemas.microsoft.com/office/drawing/2014/main" id="{79C68202-A54E-6A4D-B1AC-DE71B357A6EC}"/>
              </a:ext>
            </a:extLst>
          </p:cNvPr>
          <p:cNvSpPr>
            <a:spLocks noGrp="1"/>
          </p:cNvSpPr>
          <p:nvPr>
            <p:ph type="media" sz="quarter" idx="13"/>
          </p:nvPr>
        </p:nvSpPr>
        <p:spPr>
          <a:xfrm>
            <a:off x="3657600" y="1143000"/>
            <a:ext cx="7821613" cy="4400550"/>
          </a:xfrm>
          <a:prstGeom prst="rect">
            <a:avLst/>
          </a:prstGeom>
        </p:spPr>
        <p:txBody>
          <a:bodyPr/>
          <a:lstStyle>
            <a:lvl1pPr>
              <a:defRPr b="0" i="0">
                <a:latin typeface="HelveticaNeueLT Pro 65 Md" panose="020B0604020202020204" pitchFamily="34" charset="77"/>
              </a:defRPr>
            </a:lvl1pPr>
          </a:lstStyle>
          <a:p>
            <a:endParaRPr lang="en-US"/>
          </a:p>
        </p:txBody>
      </p:sp>
    </p:spTree>
    <p:extLst>
      <p:ext uri="{BB962C8B-B14F-4D97-AF65-F5344CB8AC3E}">
        <p14:creationId xmlns:p14="http://schemas.microsoft.com/office/powerpoint/2010/main" val="2947961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nimation Placehol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CB0CA34-0058-9047-AA94-D2A25CB49EF4}"/>
              </a:ext>
            </a:extLst>
          </p:cNvPr>
          <p:cNvSpPr>
            <a:spLocks noGrp="1"/>
          </p:cNvSpPr>
          <p:nvPr>
            <p:ph type="pic" sz="quarter" idx="14"/>
          </p:nvPr>
        </p:nvSpPr>
        <p:spPr>
          <a:xfrm>
            <a:off x="3657600" y="1143000"/>
            <a:ext cx="7821613" cy="4400550"/>
          </a:xfrm>
          <a:prstGeom prst="rect">
            <a:avLst/>
          </a:prstGeom>
        </p:spPr>
        <p:txBody>
          <a:bodyPr/>
          <a:lstStyle>
            <a:lvl1pPr>
              <a:defRPr b="0" i="0">
                <a:latin typeface="HelveticaNeueLT Pro 65 Md" panose="020B0604020202020204" pitchFamily="34" charset="77"/>
              </a:defRPr>
            </a:lvl1pPr>
          </a:lstStyle>
          <a:p>
            <a:endParaRPr lang="en-US"/>
          </a:p>
        </p:txBody>
      </p:sp>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4" name="Picture 3">
            <a:extLst>
              <a:ext uri="{FF2B5EF4-FFF2-40B4-BE49-F238E27FC236}">
                <a16:creationId xmlns:a16="http://schemas.microsoft.com/office/drawing/2014/main" id="{1A4F0A92-2974-664A-A5A9-D7D655F91B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Tree>
    <p:extLst>
      <p:ext uri="{BB962C8B-B14F-4D97-AF65-F5344CB8AC3E}">
        <p14:creationId xmlns:p14="http://schemas.microsoft.com/office/powerpoint/2010/main" val="3104027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_1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1"/>
          <a:lstStyle>
            <a:lvl1pPr marL="0" indent="0">
              <a:buNone/>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4" name="Picture 3">
            <a:extLst>
              <a:ext uri="{FF2B5EF4-FFF2-40B4-BE49-F238E27FC236}">
                <a16:creationId xmlns:a16="http://schemas.microsoft.com/office/drawing/2014/main" id="{B36727F1-A548-A644-8D9B-3B759E41E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10" name="Title 1">
            <a:extLst>
              <a:ext uri="{FF2B5EF4-FFF2-40B4-BE49-F238E27FC236}">
                <a16:creationId xmlns:a16="http://schemas.microsoft.com/office/drawing/2014/main" id="{7A47D704-2DFB-5341-BDC6-2EB2781D623D}"/>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1250940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_2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2"/>
          <a:lstStyle>
            <a:lvl1pPr marL="0" indent="0">
              <a:buNone/>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4" name="Picture 3">
            <a:extLst>
              <a:ext uri="{FF2B5EF4-FFF2-40B4-BE49-F238E27FC236}">
                <a16:creationId xmlns:a16="http://schemas.microsoft.com/office/drawing/2014/main" id="{B36727F1-A548-A644-8D9B-3B759E41E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10" name="Title 1">
            <a:extLst>
              <a:ext uri="{FF2B5EF4-FFF2-40B4-BE49-F238E27FC236}">
                <a16:creationId xmlns:a16="http://schemas.microsoft.com/office/drawing/2014/main" id="{7A47D704-2DFB-5341-BDC6-2EB2781D623D}"/>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1677239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YellowBG_4Col_Copy">
    <p:bg>
      <p:bgPr>
        <a:solidFill>
          <a:srgbClr val="FFCE2C"/>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44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731520" y="3141703"/>
            <a:ext cx="10769600" cy="424458"/>
          </a:xfrm>
          <a:prstGeom prst="rect">
            <a:avLst/>
          </a:prstGeom>
          <a:ln>
            <a:noFill/>
          </a:ln>
        </p:spPr>
        <p:txBody>
          <a:bodyPr numCol="5" spcCol="180000"/>
          <a:lstStyle>
            <a:lvl1pPr marL="0" indent="0">
              <a:buNone/>
              <a:defRPr sz="1200" b="0" i="0">
                <a:solidFill>
                  <a:schemeClr val="bg1"/>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a:p>
        </p:txBody>
      </p:sp>
      <p:sp>
        <p:nvSpPr>
          <p:cNvPr id="8" name="Text Placeholder 11">
            <a:extLst>
              <a:ext uri="{FF2B5EF4-FFF2-40B4-BE49-F238E27FC236}">
                <a16:creationId xmlns:a16="http://schemas.microsoft.com/office/drawing/2014/main" id="{A06DA923-E6F8-0C40-AB87-1C790FDFB57B}"/>
              </a:ext>
            </a:extLst>
          </p:cNvPr>
          <p:cNvSpPr>
            <a:spLocks noGrp="1"/>
          </p:cNvSpPr>
          <p:nvPr>
            <p:ph type="body" sz="quarter" idx="14"/>
          </p:nvPr>
        </p:nvSpPr>
        <p:spPr>
          <a:xfrm>
            <a:off x="731520" y="3613316"/>
            <a:ext cx="10769600" cy="1161287"/>
          </a:xfrm>
          <a:prstGeom prst="rect">
            <a:avLst/>
          </a:prstGeom>
          <a:ln>
            <a:noFill/>
          </a:ln>
        </p:spPr>
        <p:txBody>
          <a:bodyPr numCol="5" spcCol="180000"/>
          <a:lstStyle>
            <a:lvl1pPr marL="0" indent="0">
              <a:buNone/>
              <a:defRPr sz="1200" b="0" i="0">
                <a:solidFill>
                  <a:schemeClr val="bg1"/>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0" name="Picture 9">
            <a:extLst>
              <a:ext uri="{FF2B5EF4-FFF2-40B4-BE49-F238E27FC236}">
                <a16:creationId xmlns:a16="http://schemas.microsoft.com/office/drawing/2014/main" id="{64A1F1FB-7E9F-194E-B5B6-585CAF3C36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Tree>
    <p:extLst>
      <p:ext uri="{BB962C8B-B14F-4D97-AF65-F5344CB8AC3E}">
        <p14:creationId xmlns:p14="http://schemas.microsoft.com/office/powerpoint/2010/main" val="1877874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2_column">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96A35149-E325-934F-831D-58E063CAB1F5}"/>
              </a:ext>
            </a:extLst>
          </p:cNvPr>
          <p:cNvSpPr>
            <a:spLocks noGrp="1"/>
          </p:cNvSpPr>
          <p:nvPr>
            <p:ph type="body" sz="quarter" idx="12"/>
          </p:nvPr>
        </p:nvSpPr>
        <p:spPr>
          <a:xfrm>
            <a:off x="627025" y="2123440"/>
            <a:ext cx="6738975" cy="3454400"/>
          </a:xfrm>
          <a:prstGeom prst="rect">
            <a:avLst/>
          </a:prstGeom>
          <a:ln>
            <a:noFill/>
          </a:ln>
        </p:spPr>
        <p:txBody>
          <a:bodyPr numCol="2"/>
          <a:lstStyle>
            <a:lvl1pPr marL="0" indent="0">
              <a:buNone/>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6" name="Picture 5">
            <a:extLst>
              <a:ext uri="{FF2B5EF4-FFF2-40B4-BE49-F238E27FC236}">
                <a16:creationId xmlns:a16="http://schemas.microsoft.com/office/drawing/2014/main" id="{3D551E60-DCC7-4A4D-A003-7BFB85876E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8" name="Title 1">
            <a:extLst>
              <a:ext uri="{FF2B5EF4-FFF2-40B4-BE49-F238E27FC236}">
                <a16:creationId xmlns:a16="http://schemas.microsoft.com/office/drawing/2014/main" id="{C41D837A-571C-7445-B6A0-3717544D9C25}"/>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3391554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object 6">
            <a:extLst>
              <a:ext uri="{FF2B5EF4-FFF2-40B4-BE49-F238E27FC236}">
                <a16:creationId xmlns:a16="http://schemas.microsoft.com/office/drawing/2014/main" id="{F74AEC0D-EADD-DE4F-AD46-CFF19F8A58D2}"/>
              </a:ext>
            </a:extLst>
          </p:cNvPr>
          <p:cNvSpPr/>
          <p:nvPr userDrawn="1"/>
        </p:nvSpPr>
        <p:spPr>
          <a:xfrm>
            <a:off x="6168836" y="4962021"/>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0079C1"/>
          </a:solidFill>
        </p:spPr>
        <p:txBody>
          <a:bodyPr wrap="square" lIns="0" tIns="0" rIns="0" bIns="0" rtlCol="0"/>
          <a:lstStyle/>
          <a:p>
            <a:pPr defTabSz="368686"/>
            <a:endParaRPr sz="1452">
              <a:solidFill>
                <a:srgbClr val="0079C1"/>
              </a:solidFill>
              <a:latin typeface="Calibri" panose="020F0502020204030204"/>
            </a:endParaRPr>
          </a:p>
        </p:txBody>
      </p:sp>
      <p:sp>
        <p:nvSpPr>
          <p:cNvPr id="4" name="object 7">
            <a:extLst>
              <a:ext uri="{FF2B5EF4-FFF2-40B4-BE49-F238E27FC236}">
                <a16:creationId xmlns:a16="http://schemas.microsoft.com/office/drawing/2014/main" id="{24BA2B66-2CA1-364E-9811-5B7B8DAC180B}"/>
              </a:ext>
            </a:extLst>
          </p:cNvPr>
          <p:cNvSpPr txBox="1"/>
          <p:nvPr userDrawn="1"/>
        </p:nvSpPr>
        <p:spPr>
          <a:xfrm>
            <a:off x="6274715" y="5012580"/>
            <a:ext cx="947812"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300  </a:t>
            </a:r>
            <a:r>
              <a:rPr sz="806" b="1" spc="-28">
                <a:solidFill>
                  <a:srgbClr val="FFFFFF"/>
                </a:solidFill>
                <a:latin typeface="HelveticaNeueLTPro-Blk"/>
                <a:cs typeface="HelveticaNeueLTPro-Blk"/>
              </a:rPr>
              <a:t>C</a:t>
            </a:r>
            <a:r>
              <a:rPr sz="806" b="1" spc="-36">
                <a:solidFill>
                  <a:srgbClr val="FFFFFF"/>
                </a:solidFill>
                <a:latin typeface="HelveticaNeueLTPro-Blk"/>
                <a:cs typeface="HelveticaNeueLTPro-Blk"/>
              </a:rPr>
              <a:t>1</a:t>
            </a:r>
            <a:r>
              <a:rPr sz="806" b="1" spc="8">
                <a:solidFill>
                  <a:srgbClr val="FFFFFF"/>
                </a:solidFill>
                <a:latin typeface="HelveticaNeueLTPro-Blk"/>
                <a:cs typeface="HelveticaNeueLTPro-Blk"/>
              </a:rPr>
              <a:t>0</a:t>
            </a:r>
            <a:r>
              <a:rPr sz="806" b="1" spc="-20">
                <a:solidFill>
                  <a:srgbClr val="FFFFFF"/>
                </a:solidFill>
                <a:latin typeface="HelveticaNeueLTPro-Blk"/>
                <a:cs typeface="HelveticaNeueLTPro-Blk"/>
              </a:rPr>
              <a:t>0</a:t>
            </a:r>
            <a:r>
              <a:rPr sz="806" b="1" spc="8">
                <a:solidFill>
                  <a:srgbClr val="FFFFFF"/>
                </a:solidFill>
                <a:latin typeface="HelveticaNeueLTPro-Blk"/>
                <a:cs typeface="HelveticaNeueLTPro-Blk"/>
              </a:rPr>
              <a:t>/</a:t>
            </a:r>
            <a:r>
              <a:rPr sz="806" b="1" spc="4">
                <a:solidFill>
                  <a:srgbClr val="FFFFFF"/>
                </a:solidFill>
                <a:latin typeface="HelveticaNeueLTPro-Blk"/>
                <a:cs typeface="HelveticaNeueLTPro-Blk"/>
              </a:rPr>
              <a:t>M</a:t>
            </a:r>
            <a:r>
              <a:rPr sz="806" b="1" spc="8">
                <a:solidFill>
                  <a:srgbClr val="FFFFFF"/>
                </a:solidFill>
                <a:latin typeface="HelveticaNeueLTPro-Blk"/>
                <a:cs typeface="HelveticaNeueLTPro-Blk"/>
              </a:rPr>
              <a:t>4</a:t>
            </a:r>
            <a:r>
              <a:rPr sz="806" b="1" spc="4">
                <a:solidFill>
                  <a:srgbClr val="FFFFFF"/>
                </a:solidFill>
                <a:latin typeface="HelveticaNeueLTPro-Blk"/>
                <a:cs typeface="HelveticaNeueLTPro-Blk"/>
              </a:rPr>
              <a:t>4</a:t>
            </a:r>
            <a:r>
              <a:rPr sz="806" b="1" spc="44">
                <a:solidFill>
                  <a:srgbClr val="FFFFFF"/>
                </a:solidFill>
                <a:latin typeface="HelveticaNeueLTPro-Blk"/>
                <a:cs typeface="HelveticaNeueLTPro-Blk"/>
              </a:rPr>
              <a:t>/</a:t>
            </a:r>
            <a:r>
              <a:rPr sz="806" b="1" spc="-20">
                <a:solidFill>
                  <a:srgbClr val="FFFFFF"/>
                </a:solidFill>
                <a:latin typeface="HelveticaNeueLTPro-Blk"/>
                <a:cs typeface="HelveticaNeueLTPro-Blk"/>
              </a:rPr>
              <a:t>Y0</a:t>
            </a:r>
            <a:r>
              <a:rPr sz="806" b="1" spc="8">
                <a:solidFill>
                  <a:srgbClr val="FFFFFF"/>
                </a:solidFill>
                <a:latin typeface="HelveticaNeueLTPro-Blk"/>
                <a:cs typeface="HelveticaNeueLTPro-Blk"/>
              </a:rPr>
              <a:t>/</a:t>
            </a:r>
            <a:r>
              <a:rPr sz="806" b="1" spc="-24">
                <a:solidFill>
                  <a:srgbClr val="FFFFFF"/>
                </a:solidFill>
                <a:latin typeface="HelveticaNeueLTPro-Blk"/>
                <a:cs typeface="HelveticaNeueLTPro-Blk"/>
              </a:rPr>
              <a:t>K</a:t>
            </a:r>
            <a:r>
              <a:rPr sz="806" b="1">
                <a:solidFill>
                  <a:srgbClr val="FFFFFF"/>
                </a:solidFill>
                <a:latin typeface="HelveticaNeueLTPro-Blk"/>
                <a:cs typeface="HelveticaNeueLTPro-Blk"/>
              </a:rPr>
              <a:t>0  </a:t>
            </a:r>
            <a:r>
              <a:rPr sz="806" b="1" spc="-20">
                <a:solidFill>
                  <a:srgbClr val="FFFFFF"/>
                </a:solidFill>
                <a:latin typeface="HelveticaNeueLTPro-Blk"/>
                <a:cs typeface="HelveticaNeueLTPro-Blk"/>
              </a:rPr>
              <a:t>R0/G121/B193</a:t>
            </a:r>
            <a:endParaRPr sz="806">
              <a:solidFill>
                <a:prstClr val="black"/>
              </a:solidFill>
              <a:latin typeface="HelveticaNeueLTPro-Blk"/>
              <a:cs typeface="HelveticaNeueLTPro-Blk"/>
            </a:endParaRPr>
          </a:p>
        </p:txBody>
      </p:sp>
      <p:sp>
        <p:nvSpPr>
          <p:cNvPr id="5" name="object 8">
            <a:extLst>
              <a:ext uri="{FF2B5EF4-FFF2-40B4-BE49-F238E27FC236}">
                <a16:creationId xmlns:a16="http://schemas.microsoft.com/office/drawing/2014/main" id="{831F543C-499B-744B-A87D-57D5B1E0767A}"/>
              </a:ext>
            </a:extLst>
          </p:cNvPr>
          <p:cNvSpPr/>
          <p:nvPr userDrawn="1"/>
        </p:nvSpPr>
        <p:spPr>
          <a:xfrm>
            <a:off x="8968399" y="2147082"/>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5BCBF5"/>
          </a:solidFill>
        </p:spPr>
        <p:txBody>
          <a:bodyPr wrap="square" lIns="0" tIns="0" rIns="0" bIns="0" rtlCol="0"/>
          <a:lstStyle/>
          <a:p>
            <a:pPr defTabSz="368686"/>
            <a:endParaRPr sz="1452">
              <a:solidFill>
                <a:srgbClr val="5BCBF5"/>
              </a:solidFill>
              <a:latin typeface="Calibri" panose="020F0502020204030204"/>
            </a:endParaRPr>
          </a:p>
        </p:txBody>
      </p:sp>
      <p:sp>
        <p:nvSpPr>
          <p:cNvPr id="6" name="object 9">
            <a:extLst>
              <a:ext uri="{FF2B5EF4-FFF2-40B4-BE49-F238E27FC236}">
                <a16:creationId xmlns:a16="http://schemas.microsoft.com/office/drawing/2014/main" id="{4DFA57B9-DE2B-6D44-A190-E8E6A11BF5C3}"/>
              </a:ext>
            </a:extLst>
          </p:cNvPr>
          <p:cNvSpPr txBox="1"/>
          <p:nvPr userDrawn="1"/>
        </p:nvSpPr>
        <p:spPr>
          <a:xfrm>
            <a:off x="9074278" y="2223666"/>
            <a:ext cx="885341"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297  C55/M0/Y0/K0  </a:t>
            </a:r>
            <a:r>
              <a:rPr sz="806" b="1" spc="12">
                <a:solidFill>
                  <a:srgbClr val="FFFFFF"/>
                </a:solidFill>
                <a:latin typeface="HelveticaNeueLTPro-Blk"/>
                <a:cs typeface="HelveticaNeueLTPro-Blk"/>
              </a:rPr>
              <a:t>R</a:t>
            </a:r>
            <a:r>
              <a:rPr sz="806" b="1" spc="-28">
                <a:solidFill>
                  <a:srgbClr val="FFFFFF"/>
                </a:solidFill>
                <a:latin typeface="HelveticaNeueLTPro-Blk"/>
                <a:cs typeface="HelveticaNeueLTPro-Blk"/>
              </a:rPr>
              <a:t>9</a:t>
            </a:r>
            <a:r>
              <a:rPr sz="806" b="1" spc="-40">
                <a:solidFill>
                  <a:srgbClr val="FFFFFF"/>
                </a:solidFill>
                <a:latin typeface="HelveticaNeueLTPro-Blk"/>
                <a:cs typeface="HelveticaNeueLTPro-Blk"/>
              </a:rPr>
              <a:t>1</a:t>
            </a:r>
            <a:r>
              <a:rPr sz="806" b="1" spc="-20">
                <a:solidFill>
                  <a:srgbClr val="FFFFFF"/>
                </a:solidFill>
                <a:latin typeface="HelveticaNeueLTPro-Blk"/>
                <a:cs typeface="HelveticaNeueLTPro-Blk"/>
              </a:rPr>
              <a:t>/</a:t>
            </a:r>
            <a:r>
              <a:rPr sz="806" b="1" spc="8">
                <a:solidFill>
                  <a:srgbClr val="FFFFFF"/>
                </a:solidFill>
                <a:latin typeface="HelveticaNeueLTPro-Blk"/>
                <a:cs typeface="HelveticaNeueLTPro-Blk"/>
              </a:rPr>
              <a:t>G2</a:t>
            </a:r>
            <a:r>
              <a:rPr sz="806" b="1" spc="4">
                <a:solidFill>
                  <a:srgbClr val="FFFFFF"/>
                </a:solidFill>
                <a:latin typeface="HelveticaNeueLTPro-Blk"/>
                <a:cs typeface="HelveticaNeueLTPro-Blk"/>
              </a:rPr>
              <a:t>0</a:t>
            </a:r>
            <a:r>
              <a:rPr sz="806" b="1" spc="-4">
                <a:solidFill>
                  <a:srgbClr val="FFFFFF"/>
                </a:solidFill>
                <a:latin typeface="HelveticaNeueLTPro-Blk"/>
                <a:cs typeface="HelveticaNeueLTPro-Blk"/>
              </a:rPr>
              <a:t>3</a:t>
            </a:r>
            <a:r>
              <a:rPr sz="806" b="1" spc="8">
                <a:solidFill>
                  <a:srgbClr val="FFFFFF"/>
                </a:solidFill>
                <a:latin typeface="HelveticaNeueLTPro-Blk"/>
                <a:cs typeface="HelveticaNeueLTPro-Blk"/>
              </a:rPr>
              <a:t>/</a:t>
            </a:r>
            <a:r>
              <a:rPr sz="806" b="1">
                <a:solidFill>
                  <a:srgbClr val="FFFFFF"/>
                </a:solidFill>
                <a:latin typeface="HelveticaNeueLTPro-Blk"/>
                <a:cs typeface="HelveticaNeueLTPro-Blk"/>
              </a:rPr>
              <a:t>B</a:t>
            </a:r>
            <a:r>
              <a:rPr sz="806" b="1" spc="8">
                <a:solidFill>
                  <a:srgbClr val="FFFFFF"/>
                </a:solidFill>
                <a:latin typeface="HelveticaNeueLTPro-Blk"/>
                <a:cs typeface="HelveticaNeueLTPro-Blk"/>
              </a:rPr>
              <a:t>2</a:t>
            </a:r>
            <a:r>
              <a:rPr sz="806" b="1" spc="16">
                <a:solidFill>
                  <a:srgbClr val="FFFFFF"/>
                </a:solidFill>
                <a:latin typeface="HelveticaNeueLTPro-Blk"/>
                <a:cs typeface="HelveticaNeueLTPro-Blk"/>
              </a:rPr>
              <a:t>4</a:t>
            </a:r>
            <a:r>
              <a:rPr sz="806" b="1">
                <a:solidFill>
                  <a:srgbClr val="FFFFFF"/>
                </a:solidFill>
                <a:latin typeface="HelveticaNeueLTPro-Blk"/>
                <a:cs typeface="HelveticaNeueLTPro-Blk"/>
              </a:rPr>
              <a:t>5</a:t>
            </a:r>
            <a:endParaRPr sz="806">
              <a:solidFill>
                <a:prstClr val="black"/>
              </a:solidFill>
              <a:latin typeface="HelveticaNeueLTPro-Blk"/>
              <a:cs typeface="HelveticaNeueLTPro-Blk"/>
            </a:endParaRPr>
          </a:p>
        </p:txBody>
      </p:sp>
      <p:sp>
        <p:nvSpPr>
          <p:cNvPr id="7" name="object 10">
            <a:extLst>
              <a:ext uri="{FF2B5EF4-FFF2-40B4-BE49-F238E27FC236}">
                <a16:creationId xmlns:a16="http://schemas.microsoft.com/office/drawing/2014/main" id="{9401C43E-DFF6-454A-BDF9-568D026B2F28}"/>
              </a:ext>
            </a:extLst>
          </p:cNvPr>
          <p:cNvSpPr/>
          <p:nvPr userDrawn="1"/>
        </p:nvSpPr>
        <p:spPr>
          <a:xfrm>
            <a:off x="8968399" y="3042335"/>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C2CD23"/>
          </a:solidFill>
        </p:spPr>
        <p:txBody>
          <a:bodyPr wrap="square" lIns="0" tIns="0" rIns="0" bIns="0" rtlCol="0"/>
          <a:lstStyle/>
          <a:p>
            <a:pPr defTabSz="368686"/>
            <a:endParaRPr sz="1452">
              <a:solidFill>
                <a:srgbClr val="C2CD23"/>
              </a:solidFill>
              <a:latin typeface="Calibri" panose="020F0502020204030204"/>
            </a:endParaRPr>
          </a:p>
        </p:txBody>
      </p:sp>
      <p:sp>
        <p:nvSpPr>
          <p:cNvPr id="8" name="object 11">
            <a:extLst>
              <a:ext uri="{FF2B5EF4-FFF2-40B4-BE49-F238E27FC236}">
                <a16:creationId xmlns:a16="http://schemas.microsoft.com/office/drawing/2014/main" id="{275BEDB3-E27B-794E-82D5-BF3FF313762E}"/>
              </a:ext>
            </a:extLst>
          </p:cNvPr>
          <p:cNvSpPr txBox="1"/>
          <p:nvPr userDrawn="1"/>
        </p:nvSpPr>
        <p:spPr>
          <a:xfrm>
            <a:off x="9074278" y="3118919"/>
            <a:ext cx="954980"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390  </a:t>
            </a:r>
            <a:r>
              <a:rPr sz="806" b="1">
                <a:solidFill>
                  <a:srgbClr val="FFFFFF"/>
                </a:solidFill>
                <a:latin typeface="HelveticaNeueLTPro-Blk"/>
                <a:cs typeface="HelveticaNeueLTPro-Blk"/>
              </a:rPr>
              <a:t>C</a:t>
            </a:r>
            <a:r>
              <a:rPr sz="806" b="1" spc="12">
                <a:solidFill>
                  <a:srgbClr val="FFFFFF"/>
                </a:solidFill>
                <a:latin typeface="HelveticaNeueLTPro-Blk"/>
                <a:cs typeface="HelveticaNeueLTPro-Blk"/>
              </a:rPr>
              <a:t>2</a:t>
            </a:r>
            <a:r>
              <a:rPr sz="806" b="1" spc="20">
                <a:solidFill>
                  <a:srgbClr val="FFFFFF"/>
                </a:solidFill>
                <a:latin typeface="HelveticaNeueLTPro-Blk"/>
                <a:cs typeface="HelveticaNeueLTPro-Blk"/>
              </a:rPr>
              <a:t>2</a:t>
            </a:r>
            <a:r>
              <a:rPr sz="806" b="1" spc="8">
                <a:solidFill>
                  <a:srgbClr val="FFFFFF"/>
                </a:solidFill>
                <a:latin typeface="HelveticaNeueLTPro-Blk"/>
                <a:cs typeface="HelveticaNeueLTPro-Blk"/>
              </a:rPr>
              <a:t>/</a:t>
            </a:r>
            <a:r>
              <a:rPr sz="806" b="1" spc="12">
                <a:solidFill>
                  <a:srgbClr val="FFFFFF"/>
                </a:solidFill>
                <a:latin typeface="HelveticaNeueLTPro-Blk"/>
                <a:cs typeface="HelveticaNeueLTPro-Blk"/>
              </a:rPr>
              <a:t>M</a:t>
            </a:r>
            <a:r>
              <a:rPr sz="806" b="1" spc="-20">
                <a:solidFill>
                  <a:srgbClr val="FFFFFF"/>
                </a:solidFill>
                <a:latin typeface="HelveticaNeueLTPro-Blk"/>
                <a:cs typeface="HelveticaNeueLTPro-Blk"/>
              </a:rPr>
              <a:t>0</a:t>
            </a:r>
            <a:r>
              <a:rPr sz="806" b="1" spc="44">
                <a:solidFill>
                  <a:srgbClr val="FFFFFF"/>
                </a:solidFill>
                <a:latin typeface="HelveticaNeueLTPro-Blk"/>
                <a:cs typeface="HelveticaNeueLTPro-Blk"/>
              </a:rPr>
              <a:t>/</a:t>
            </a:r>
            <a:r>
              <a:rPr sz="806" b="1" spc="-36">
                <a:solidFill>
                  <a:srgbClr val="FFFFFF"/>
                </a:solidFill>
                <a:latin typeface="HelveticaNeueLTPro-Blk"/>
                <a:cs typeface="HelveticaNeueLTPro-Blk"/>
              </a:rPr>
              <a:t>Y1</a:t>
            </a:r>
            <a:r>
              <a:rPr sz="806" b="1" spc="8">
                <a:solidFill>
                  <a:srgbClr val="FFFFFF"/>
                </a:solidFill>
                <a:latin typeface="HelveticaNeueLTPro-Blk"/>
                <a:cs typeface="HelveticaNeueLTPro-Blk"/>
              </a:rPr>
              <a:t>0</a:t>
            </a:r>
            <a:r>
              <a:rPr sz="806" b="1" spc="-20">
                <a:solidFill>
                  <a:srgbClr val="FFFFFF"/>
                </a:solidFill>
                <a:latin typeface="HelveticaNeueLTPro-Blk"/>
                <a:cs typeface="HelveticaNeueLTPro-Blk"/>
              </a:rPr>
              <a:t>0</a:t>
            </a:r>
            <a:r>
              <a:rPr sz="806" b="1" spc="8">
                <a:solidFill>
                  <a:srgbClr val="FFFFFF"/>
                </a:solidFill>
                <a:latin typeface="HelveticaNeueLTPro-Blk"/>
                <a:cs typeface="HelveticaNeueLTPro-Blk"/>
              </a:rPr>
              <a:t>/</a:t>
            </a:r>
            <a:r>
              <a:rPr sz="806" b="1" spc="-4">
                <a:solidFill>
                  <a:srgbClr val="FFFFFF"/>
                </a:solidFill>
                <a:latin typeface="HelveticaNeueLTPro-Blk"/>
                <a:cs typeface="HelveticaNeueLTPro-Blk"/>
              </a:rPr>
              <a:t>K</a:t>
            </a:r>
            <a:r>
              <a:rPr sz="806" b="1">
                <a:solidFill>
                  <a:srgbClr val="FFFFFF"/>
                </a:solidFill>
                <a:latin typeface="HelveticaNeueLTPro-Blk"/>
                <a:cs typeface="HelveticaNeueLTPro-Blk"/>
              </a:rPr>
              <a:t>8  </a:t>
            </a:r>
            <a:r>
              <a:rPr sz="806" b="1" spc="-4">
                <a:solidFill>
                  <a:srgbClr val="FFFFFF"/>
                </a:solidFill>
                <a:latin typeface="HelveticaNeueLTPro-Blk"/>
                <a:cs typeface="HelveticaNeueLTPro-Blk"/>
              </a:rPr>
              <a:t>R194/G205/B35</a:t>
            </a:r>
            <a:endParaRPr sz="806">
              <a:solidFill>
                <a:prstClr val="black"/>
              </a:solidFill>
              <a:latin typeface="HelveticaNeueLTPro-Blk"/>
              <a:cs typeface="HelveticaNeueLTPro-Blk"/>
            </a:endParaRPr>
          </a:p>
        </p:txBody>
      </p:sp>
      <p:sp>
        <p:nvSpPr>
          <p:cNvPr id="9" name="object 12">
            <a:extLst>
              <a:ext uri="{FF2B5EF4-FFF2-40B4-BE49-F238E27FC236}">
                <a16:creationId xmlns:a16="http://schemas.microsoft.com/office/drawing/2014/main" id="{55755B21-7CF9-3A4D-BCF8-CD464741CC86}"/>
              </a:ext>
            </a:extLst>
          </p:cNvPr>
          <p:cNvSpPr/>
          <p:nvPr userDrawn="1"/>
        </p:nvSpPr>
        <p:spPr>
          <a:xfrm>
            <a:off x="8968399" y="3954466"/>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6A2C91"/>
          </a:solidFill>
        </p:spPr>
        <p:txBody>
          <a:bodyPr wrap="square" lIns="0" tIns="0" rIns="0" bIns="0" rtlCol="0"/>
          <a:lstStyle/>
          <a:p>
            <a:pPr defTabSz="368686"/>
            <a:endParaRPr sz="1452">
              <a:solidFill>
                <a:srgbClr val="6A2C91"/>
              </a:solidFill>
              <a:latin typeface="Calibri" panose="020F0502020204030204"/>
            </a:endParaRPr>
          </a:p>
        </p:txBody>
      </p:sp>
      <p:sp>
        <p:nvSpPr>
          <p:cNvPr id="10" name="object 13">
            <a:extLst>
              <a:ext uri="{FF2B5EF4-FFF2-40B4-BE49-F238E27FC236}">
                <a16:creationId xmlns:a16="http://schemas.microsoft.com/office/drawing/2014/main" id="{DF4D1B1C-4C72-3A45-AAF0-F0752AD88B2D}"/>
              </a:ext>
            </a:extLst>
          </p:cNvPr>
          <p:cNvSpPr txBox="1"/>
          <p:nvPr userDrawn="1"/>
        </p:nvSpPr>
        <p:spPr>
          <a:xfrm>
            <a:off x="9074277" y="4031050"/>
            <a:ext cx="941155"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527  </a:t>
            </a:r>
            <a:r>
              <a:rPr sz="806" b="1" spc="-12">
                <a:solidFill>
                  <a:srgbClr val="FFFFFF"/>
                </a:solidFill>
                <a:latin typeface="HelveticaNeueLTPro-Blk"/>
                <a:cs typeface="HelveticaNeueLTPro-Blk"/>
              </a:rPr>
              <a:t>C</a:t>
            </a:r>
            <a:r>
              <a:rPr sz="806" b="1" spc="-16">
                <a:solidFill>
                  <a:srgbClr val="FFFFFF"/>
                </a:solidFill>
                <a:latin typeface="HelveticaNeueLTPro-Blk"/>
                <a:cs typeface="HelveticaNeueLTPro-Blk"/>
              </a:rPr>
              <a:t>7</a:t>
            </a:r>
            <a:r>
              <a:rPr sz="806" b="1" spc="-4">
                <a:solidFill>
                  <a:srgbClr val="FFFFFF"/>
                </a:solidFill>
                <a:latin typeface="HelveticaNeueLTPro-Blk"/>
                <a:cs typeface="HelveticaNeueLTPro-Blk"/>
              </a:rPr>
              <a:t>3</a:t>
            </a:r>
            <a:r>
              <a:rPr sz="806" b="1" spc="8">
                <a:solidFill>
                  <a:srgbClr val="FFFFFF"/>
                </a:solidFill>
                <a:latin typeface="HelveticaNeueLTPro-Blk"/>
                <a:cs typeface="HelveticaNeueLTPro-Blk"/>
              </a:rPr>
              <a:t>/</a:t>
            </a:r>
            <a:r>
              <a:rPr sz="806" b="1" spc="-32">
                <a:solidFill>
                  <a:srgbClr val="FFFFFF"/>
                </a:solidFill>
                <a:latin typeface="HelveticaNeueLTPro-Blk"/>
                <a:cs typeface="HelveticaNeueLTPro-Blk"/>
              </a:rPr>
              <a:t>M</a:t>
            </a:r>
            <a:r>
              <a:rPr sz="806" b="1" spc="-36">
                <a:solidFill>
                  <a:srgbClr val="FFFFFF"/>
                </a:solidFill>
                <a:latin typeface="HelveticaNeueLTPro-Blk"/>
                <a:cs typeface="HelveticaNeueLTPro-Blk"/>
              </a:rPr>
              <a:t>1</a:t>
            </a:r>
            <a:r>
              <a:rPr sz="806" b="1" spc="8">
                <a:solidFill>
                  <a:srgbClr val="FFFFFF"/>
                </a:solidFill>
                <a:latin typeface="HelveticaNeueLTPro-Blk"/>
                <a:cs typeface="HelveticaNeueLTPro-Blk"/>
              </a:rPr>
              <a:t>0</a:t>
            </a:r>
            <a:r>
              <a:rPr sz="806" b="1" spc="-20">
                <a:solidFill>
                  <a:srgbClr val="FFFFFF"/>
                </a:solidFill>
                <a:latin typeface="HelveticaNeueLTPro-Blk"/>
                <a:cs typeface="HelveticaNeueLTPro-Blk"/>
              </a:rPr>
              <a:t>0</a:t>
            </a:r>
            <a:r>
              <a:rPr sz="806" b="1" spc="44">
                <a:solidFill>
                  <a:srgbClr val="FFFFFF"/>
                </a:solidFill>
                <a:latin typeface="HelveticaNeueLTPro-Blk"/>
                <a:cs typeface="HelveticaNeueLTPro-Blk"/>
              </a:rPr>
              <a:t>/</a:t>
            </a:r>
            <a:r>
              <a:rPr sz="806" b="1" spc="-20">
                <a:solidFill>
                  <a:srgbClr val="FFFFFF"/>
                </a:solidFill>
                <a:latin typeface="HelveticaNeueLTPro-Blk"/>
                <a:cs typeface="HelveticaNeueLTPro-Blk"/>
              </a:rPr>
              <a:t>Y0</a:t>
            </a:r>
            <a:r>
              <a:rPr sz="806" b="1" spc="8">
                <a:solidFill>
                  <a:srgbClr val="FFFFFF"/>
                </a:solidFill>
                <a:latin typeface="HelveticaNeueLTPro-Blk"/>
                <a:cs typeface="HelveticaNeueLTPro-Blk"/>
              </a:rPr>
              <a:t>/</a:t>
            </a:r>
            <a:r>
              <a:rPr sz="806" b="1" spc="-24">
                <a:solidFill>
                  <a:srgbClr val="FFFFFF"/>
                </a:solidFill>
                <a:latin typeface="HelveticaNeueLTPro-Blk"/>
                <a:cs typeface="HelveticaNeueLTPro-Blk"/>
              </a:rPr>
              <a:t>K</a:t>
            </a:r>
            <a:r>
              <a:rPr sz="806" b="1">
                <a:solidFill>
                  <a:srgbClr val="FFFFFF"/>
                </a:solidFill>
                <a:latin typeface="HelveticaNeueLTPro-Blk"/>
                <a:cs typeface="HelveticaNeueLTPro-Blk"/>
              </a:rPr>
              <a:t>0  </a:t>
            </a:r>
            <a:r>
              <a:rPr sz="806" b="1" spc="-12">
                <a:solidFill>
                  <a:srgbClr val="FFFFFF"/>
                </a:solidFill>
                <a:latin typeface="HelveticaNeueLTPro-Blk"/>
                <a:cs typeface="HelveticaNeueLTPro-Blk"/>
              </a:rPr>
              <a:t>R106/G44/B145</a:t>
            </a:r>
            <a:endParaRPr sz="806">
              <a:solidFill>
                <a:prstClr val="black"/>
              </a:solidFill>
              <a:latin typeface="HelveticaNeueLTPro-Blk"/>
              <a:cs typeface="HelveticaNeueLTPro-Blk"/>
            </a:endParaRPr>
          </a:p>
        </p:txBody>
      </p:sp>
      <p:sp>
        <p:nvSpPr>
          <p:cNvPr id="11" name="object 14">
            <a:extLst>
              <a:ext uri="{FF2B5EF4-FFF2-40B4-BE49-F238E27FC236}">
                <a16:creationId xmlns:a16="http://schemas.microsoft.com/office/drawing/2014/main" id="{066B0DD8-7104-6F47-81C6-F16C668E5FB2}"/>
              </a:ext>
            </a:extLst>
          </p:cNvPr>
          <p:cNvSpPr/>
          <p:nvPr userDrawn="1"/>
        </p:nvSpPr>
        <p:spPr>
          <a:xfrm>
            <a:off x="8968399" y="4935996"/>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454546"/>
          </a:solidFill>
        </p:spPr>
        <p:txBody>
          <a:bodyPr wrap="square" lIns="0" tIns="0" rIns="0" bIns="0" rtlCol="0"/>
          <a:lstStyle/>
          <a:p>
            <a:pPr defTabSz="368686"/>
            <a:endParaRPr sz="1452">
              <a:solidFill>
                <a:srgbClr val="454546"/>
              </a:solidFill>
              <a:latin typeface="Calibri" panose="020F0502020204030204"/>
            </a:endParaRPr>
          </a:p>
        </p:txBody>
      </p:sp>
      <p:sp>
        <p:nvSpPr>
          <p:cNvPr id="12" name="object 15">
            <a:extLst>
              <a:ext uri="{FF2B5EF4-FFF2-40B4-BE49-F238E27FC236}">
                <a16:creationId xmlns:a16="http://schemas.microsoft.com/office/drawing/2014/main" id="{2CB91BC2-4E5C-104F-89D0-8746DC661FD6}"/>
              </a:ext>
            </a:extLst>
          </p:cNvPr>
          <p:cNvSpPr txBox="1"/>
          <p:nvPr userDrawn="1"/>
        </p:nvSpPr>
        <p:spPr>
          <a:xfrm>
            <a:off x="9074277" y="5012580"/>
            <a:ext cx="1025132"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425  </a:t>
            </a:r>
            <a:r>
              <a:rPr sz="806" b="1" spc="-4">
                <a:solidFill>
                  <a:srgbClr val="FFFFFF"/>
                </a:solidFill>
                <a:latin typeface="HelveticaNeueLTPro-Blk"/>
                <a:cs typeface="HelveticaNeueLTPro-Blk"/>
              </a:rPr>
              <a:t>C67/M60/Y58/K43  </a:t>
            </a:r>
            <a:r>
              <a:rPr sz="806" b="1" spc="-8">
                <a:solidFill>
                  <a:srgbClr val="FFFFFF"/>
                </a:solidFill>
                <a:latin typeface="HelveticaNeueLTPro-Blk"/>
                <a:cs typeface="HelveticaNeueLTPro-Blk"/>
              </a:rPr>
              <a:t>R69/G69/B70</a:t>
            </a:r>
            <a:endParaRPr sz="806">
              <a:solidFill>
                <a:prstClr val="black"/>
              </a:solidFill>
              <a:latin typeface="HelveticaNeueLTPro-Blk"/>
              <a:cs typeface="HelveticaNeueLTPro-Blk"/>
            </a:endParaRPr>
          </a:p>
        </p:txBody>
      </p:sp>
      <p:sp>
        <p:nvSpPr>
          <p:cNvPr id="13" name="object 16">
            <a:extLst>
              <a:ext uri="{FF2B5EF4-FFF2-40B4-BE49-F238E27FC236}">
                <a16:creationId xmlns:a16="http://schemas.microsoft.com/office/drawing/2014/main" id="{3389566B-8668-B543-B8C2-A6C3E321DB7F}"/>
              </a:ext>
            </a:extLst>
          </p:cNvPr>
          <p:cNvSpPr/>
          <p:nvPr userDrawn="1"/>
        </p:nvSpPr>
        <p:spPr>
          <a:xfrm>
            <a:off x="6163393" y="3050863"/>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BF22"/>
          </a:solidFill>
        </p:spPr>
        <p:txBody>
          <a:bodyPr wrap="square" lIns="0" tIns="0" rIns="0" bIns="0" rtlCol="0"/>
          <a:lstStyle/>
          <a:p>
            <a:pPr defTabSz="368686"/>
            <a:endParaRPr sz="1452">
              <a:solidFill>
                <a:prstClr val="black"/>
              </a:solidFill>
              <a:latin typeface="Calibri" panose="020F0502020204030204"/>
            </a:endParaRPr>
          </a:p>
        </p:txBody>
      </p:sp>
      <p:sp>
        <p:nvSpPr>
          <p:cNvPr id="14" name="object 17">
            <a:extLst>
              <a:ext uri="{FF2B5EF4-FFF2-40B4-BE49-F238E27FC236}">
                <a16:creationId xmlns:a16="http://schemas.microsoft.com/office/drawing/2014/main" id="{67D5F6A2-CDE4-6D4F-870A-4298B994B815}"/>
              </a:ext>
            </a:extLst>
          </p:cNvPr>
          <p:cNvSpPr txBox="1"/>
          <p:nvPr userDrawn="1"/>
        </p:nvSpPr>
        <p:spPr>
          <a:xfrm>
            <a:off x="6269273" y="3127447"/>
            <a:ext cx="889437"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12">
                <a:solidFill>
                  <a:srgbClr val="FFFFFF"/>
                </a:solidFill>
                <a:latin typeface="HelveticaNeueLTPro-Blk"/>
                <a:cs typeface="HelveticaNeueLTPro-Blk"/>
              </a:rPr>
              <a:t>7408  </a:t>
            </a:r>
            <a:r>
              <a:rPr sz="806" b="1" spc="4">
                <a:solidFill>
                  <a:srgbClr val="FFFFFF"/>
                </a:solidFill>
                <a:latin typeface="HelveticaNeueLTPro-Blk"/>
                <a:cs typeface="HelveticaNeueLTPro-Blk"/>
              </a:rPr>
              <a:t>C</a:t>
            </a:r>
            <a:r>
              <a:rPr sz="806" b="1" spc="-20">
                <a:solidFill>
                  <a:srgbClr val="FFFFFF"/>
                </a:solidFill>
                <a:latin typeface="HelveticaNeueLTPro-Blk"/>
                <a:cs typeface="HelveticaNeueLTPro-Blk"/>
              </a:rPr>
              <a:t>0</a:t>
            </a:r>
            <a:r>
              <a:rPr sz="806" b="1" spc="8">
                <a:solidFill>
                  <a:srgbClr val="FFFFFF"/>
                </a:solidFill>
                <a:latin typeface="HelveticaNeueLTPro-Blk"/>
                <a:cs typeface="HelveticaNeueLTPro-Blk"/>
              </a:rPr>
              <a:t>/</a:t>
            </a:r>
            <a:r>
              <a:rPr sz="806" b="1" spc="12">
                <a:solidFill>
                  <a:srgbClr val="FFFFFF"/>
                </a:solidFill>
                <a:latin typeface="HelveticaNeueLTPro-Blk"/>
                <a:cs typeface="HelveticaNeueLTPro-Blk"/>
              </a:rPr>
              <a:t>M2</a:t>
            </a:r>
            <a:r>
              <a:rPr sz="806" b="1" spc="-12">
                <a:solidFill>
                  <a:srgbClr val="FFFFFF"/>
                </a:solidFill>
                <a:latin typeface="HelveticaNeueLTPro-Blk"/>
                <a:cs typeface="HelveticaNeueLTPro-Blk"/>
              </a:rPr>
              <a:t>5</a:t>
            </a:r>
            <a:r>
              <a:rPr sz="806" b="1" spc="44">
                <a:solidFill>
                  <a:srgbClr val="FFFFFF"/>
                </a:solidFill>
                <a:latin typeface="HelveticaNeueLTPro-Blk"/>
                <a:cs typeface="HelveticaNeueLTPro-Blk"/>
              </a:rPr>
              <a:t>/</a:t>
            </a:r>
            <a:r>
              <a:rPr sz="806" b="1" spc="-12">
                <a:solidFill>
                  <a:srgbClr val="FFFFFF"/>
                </a:solidFill>
                <a:latin typeface="HelveticaNeueLTPro-Blk"/>
                <a:cs typeface="HelveticaNeueLTPro-Blk"/>
              </a:rPr>
              <a:t>Y</a:t>
            </a:r>
            <a:r>
              <a:rPr sz="806" b="1" spc="4">
                <a:solidFill>
                  <a:srgbClr val="FFFFFF"/>
                </a:solidFill>
                <a:latin typeface="HelveticaNeueLTPro-Blk"/>
                <a:cs typeface="HelveticaNeueLTPro-Blk"/>
              </a:rPr>
              <a:t>9</a:t>
            </a:r>
            <a:r>
              <a:rPr sz="806" b="1" spc="-12">
                <a:solidFill>
                  <a:srgbClr val="FFFFFF"/>
                </a:solidFill>
                <a:latin typeface="HelveticaNeueLTPro-Blk"/>
                <a:cs typeface="HelveticaNeueLTPro-Blk"/>
              </a:rPr>
              <a:t>5</a:t>
            </a:r>
            <a:r>
              <a:rPr sz="806" b="1" spc="8">
                <a:solidFill>
                  <a:srgbClr val="FFFFFF"/>
                </a:solidFill>
                <a:latin typeface="HelveticaNeueLTPro-Blk"/>
                <a:cs typeface="HelveticaNeueLTPro-Blk"/>
              </a:rPr>
              <a:t>/</a:t>
            </a:r>
            <a:r>
              <a:rPr sz="806" b="1" spc="-24">
                <a:solidFill>
                  <a:srgbClr val="FFFFFF"/>
                </a:solidFill>
                <a:latin typeface="HelveticaNeueLTPro-Blk"/>
                <a:cs typeface="HelveticaNeueLTPro-Blk"/>
              </a:rPr>
              <a:t>K</a:t>
            </a:r>
            <a:r>
              <a:rPr sz="806" b="1">
                <a:solidFill>
                  <a:srgbClr val="FFFFFF"/>
                </a:solidFill>
                <a:latin typeface="HelveticaNeueLTPro-Blk"/>
                <a:cs typeface="HelveticaNeueLTPro-Blk"/>
              </a:rPr>
              <a:t>0  </a:t>
            </a:r>
            <a:r>
              <a:rPr sz="806" b="1" spc="-12">
                <a:solidFill>
                  <a:srgbClr val="FFFFFF"/>
                </a:solidFill>
                <a:latin typeface="HelveticaNeueLTPro-Blk"/>
                <a:cs typeface="HelveticaNeueLTPro-Blk"/>
              </a:rPr>
              <a:t>R255/G191/B34</a:t>
            </a:r>
            <a:endParaRPr sz="806">
              <a:solidFill>
                <a:prstClr val="black"/>
              </a:solidFill>
              <a:latin typeface="HelveticaNeueLTPro-Blk"/>
              <a:cs typeface="HelveticaNeueLTPro-Blk"/>
            </a:endParaRPr>
          </a:p>
        </p:txBody>
      </p:sp>
      <p:sp>
        <p:nvSpPr>
          <p:cNvPr id="15" name="object 18">
            <a:extLst>
              <a:ext uri="{FF2B5EF4-FFF2-40B4-BE49-F238E27FC236}">
                <a16:creationId xmlns:a16="http://schemas.microsoft.com/office/drawing/2014/main" id="{94062D12-7027-7540-B2D0-91D1F654F299}"/>
              </a:ext>
            </a:extLst>
          </p:cNvPr>
          <p:cNvSpPr/>
          <p:nvPr userDrawn="1"/>
        </p:nvSpPr>
        <p:spPr>
          <a:xfrm>
            <a:off x="6168836" y="3950454"/>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26522"/>
          </a:solidFill>
        </p:spPr>
        <p:txBody>
          <a:bodyPr wrap="square" lIns="0" tIns="0" rIns="0" bIns="0" rtlCol="0"/>
          <a:lstStyle/>
          <a:p>
            <a:pPr defTabSz="368686"/>
            <a:endParaRPr sz="1452">
              <a:solidFill>
                <a:srgbClr val="F26522"/>
              </a:solidFill>
              <a:latin typeface="Calibri" panose="020F0502020204030204"/>
            </a:endParaRPr>
          </a:p>
        </p:txBody>
      </p:sp>
      <p:sp>
        <p:nvSpPr>
          <p:cNvPr id="16" name="object 19">
            <a:extLst>
              <a:ext uri="{FF2B5EF4-FFF2-40B4-BE49-F238E27FC236}">
                <a16:creationId xmlns:a16="http://schemas.microsoft.com/office/drawing/2014/main" id="{7E4B378D-CF56-5E41-9003-17C347983F94}"/>
              </a:ext>
            </a:extLst>
          </p:cNvPr>
          <p:cNvSpPr txBox="1"/>
          <p:nvPr userDrawn="1"/>
        </p:nvSpPr>
        <p:spPr>
          <a:xfrm>
            <a:off x="6274714" y="4027039"/>
            <a:ext cx="1053807" cy="369414"/>
          </a:xfrm>
          <a:prstGeom prst="rect">
            <a:avLst/>
          </a:prstGeom>
        </p:spPr>
        <p:txBody>
          <a:bodyPr vert="horz" wrap="square" lIns="0" tIns="10241" rIns="0" bIns="0" rtlCol="0">
            <a:spAutoFit/>
          </a:bodyPr>
          <a:lstStyle/>
          <a:p>
            <a:pPr marL="10241" defTabSz="368686">
              <a:lnSpc>
                <a:spcPts val="927"/>
              </a:lnSpc>
              <a:spcBef>
                <a:spcPts val="81"/>
              </a:spcBef>
            </a:pPr>
            <a:r>
              <a:rPr sz="806" b="1">
                <a:solidFill>
                  <a:srgbClr val="FFFFFF"/>
                </a:solidFill>
                <a:latin typeface="HelveticaNeueLTPro-Blk"/>
                <a:cs typeface="HelveticaNeueLTPro-Blk"/>
              </a:rPr>
              <a:t>PANTONE</a:t>
            </a:r>
            <a:r>
              <a:rPr sz="806" b="1" spc="-8">
                <a:solidFill>
                  <a:srgbClr val="FFFFFF"/>
                </a:solidFill>
                <a:latin typeface="HelveticaNeueLTPro-Blk"/>
                <a:cs typeface="HelveticaNeueLTPro-Blk"/>
              </a:rPr>
              <a:t> </a:t>
            </a:r>
            <a:r>
              <a:rPr sz="806" b="1" spc="-16">
                <a:solidFill>
                  <a:srgbClr val="FFFFFF"/>
                </a:solidFill>
                <a:latin typeface="HelveticaNeueLTPro-Blk"/>
                <a:cs typeface="HelveticaNeueLTPro-Blk"/>
              </a:rPr>
              <a:t>166</a:t>
            </a:r>
            <a:endParaRPr sz="806">
              <a:solidFill>
                <a:prstClr val="black"/>
              </a:solidFill>
              <a:latin typeface="HelveticaNeueLTPro-Blk"/>
              <a:cs typeface="HelveticaNeueLTPro-Blk"/>
            </a:endParaRPr>
          </a:p>
          <a:p>
            <a:pPr marL="10241" marR="4097" defTabSz="368686">
              <a:lnSpc>
                <a:spcPts val="887"/>
              </a:lnSpc>
              <a:spcBef>
                <a:spcPts val="56"/>
              </a:spcBef>
            </a:pPr>
            <a:r>
              <a:rPr sz="806" b="1" spc="4">
                <a:solidFill>
                  <a:srgbClr val="FFFFFF"/>
                </a:solidFill>
                <a:latin typeface="HelveticaNeueLTPro-Blk"/>
                <a:cs typeface="HelveticaNeueLTPro-Blk"/>
              </a:rPr>
              <a:t>C:0 </a:t>
            </a:r>
            <a:r>
              <a:rPr sz="806" b="1" spc="-8">
                <a:solidFill>
                  <a:srgbClr val="FFFFFF"/>
                </a:solidFill>
                <a:latin typeface="HelveticaNeueLTPro-Blk"/>
                <a:cs typeface="HelveticaNeueLTPro-Blk"/>
              </a:rPr>
              <a:t>M:75 </a:t>
            </a:r>
            <a:r>
              <a:rPr sz="806" b="1" spc="-20">
                <a:solidFill>
                  <a:srgbClr val="FFFFFF"/>
                </a:solidFill>
                <a:latin typeface="HelveticaNeueLTPro-Blk"/>
                <a:cs typeface="HelveticaNeueLTPro-Blk"/>
              </a:rPr>
              <a:t>Y:100</a:t>
            </a:r>
            <a:r>
              <a:rPr sz="806" b="1" spc="-48">
                <a:solidFill>
                  <a:srgbClr val="FFFFFF"/>
                </a:solidFill>
                <a:latin typeface="HelveticaNeueLTPro-Blk"/>
                <a:cs typeface="HelveticaNeueLTPro-Blk"/>
              </a:rPr>
              <a:t> </a:t>
            </a:r>
            <a:r>
              <a:rPr sz="806" b="1" spc="4">
                <a:solidFill>
                  <a:srgbClr val="FFFFFF"/>
                </a:solidFill>
                <a:latin typeface="HelveticaNeueLTPro-Blk"/>
                <a:cs typeface="HelveticaNeueLTPro-Blk"/>
              </a:rPr>
              <a:t>K:0  R:242 </a:t>
            </a:r>
            <a:r>
              <a:rPr sz="806" b="1" spc="-20">
                <a:solidFill>
                  <a:srgbClr val="FFFFFF"/>
                </a:solidFill>
                <a:latin typeface="HelveticaNeueLTPro-Blk"/>
                <a:cs typeface="HelveticaNeueLTPro-Blk"/>
              </a:rPr>
              <a:t>G:101</a:t>
            </a:r>
            <a:r>
              <a:rPr sz="806" b="1" spc="-28">
                <a:solidFill>
                  <a:srgbClr val="FFFFFF"/>
                </a:solidFill>
                <a:latin typeface="HelveticaNeueLTPro-Blk"/>
                <a:cs typeface="HelveticaNeueLTPro-Blk"/>
              </a:rPr>
              <a:t> </a:t>
            </a:r>
            <a:r>
              <a:rPr sz="806" b="1" spc="4">
                <a:solidFill>
                  <a:srgbClr val="FFFFFF"/>
                </a:solidFill>
                <a:latin typeface="HelveticaNeueLTPro-Blk"/>
                <a:cs typeface="HelveticaNeueLTPro-Blk"/>
              </a:rPr>
              <a:t>B:34</a:t>
            </a:r>
            <a:endParaRPr sz="806">
              <a:solidFill>
                <a:prstClr val="black"/>
              </a:solidFill>
              <a:latin typeface="HelveticaNeueLTPro-Blk"/>
              <a:cs typeface="HelveticaNeueLTPro-Blk"/>
            </a:endParaRPr>
          </a:p>
        </p:txBody>
      </p:sp>
      <p:sp>
        <p:nvSpPr>
          <p:cNvPr id="17" name="object 20">
            <a:extLst>
              <a:ext uri="{FF2B5EF4-FFF2-40B4-BE49-F238E27FC236}">
                <a16:creationId xmlns:a16="http://schemas.microsoft.com/office/drawing/2014/main" id="{A84E9A33-66B1-8D43-AAFE-E75634F30D0B}"/>
              </a:ext>
            </a:extLst>
          </p:cNvPr>
          <p:cNvSpPr/>
          <p:nvPr userDrawn="1"/>
        </p:nvSpPr>
        <p:spPr>
          <a:xfrm>
            <a:off x="6168836" y="2147082"/>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E600"/>
          </a:solidFill>
          <a:ln>
            <a:noFill/>
          </a:ln>
        </p:spPr>
        <p:txBody>
          <a:bodyPr wrap="square" lIns="0" tIns="0" rIns="0" bIns="0" rtlCol="0"/>
          <a:lstStyle/>
          <a:p>
            <a:pPr defTabSz="368686"/>
            <a:endParaRPr sz="1452">
              <a:solidFill>
                <a:srgbClr val="FFBF22"/>
              </a:solidFill>
              <a:latin typeface="Calibri" panose="020F0502020204030204"/>
            </a:endParaRPr>
          </a:p>
        </p:txBody>
      </p:sp>
      <p:sp>
        <p:nvSpPr>
          <p:cNvPr id="18" name="object 21">
            <a:extLst>
              <a:ext uri="{FF2B5EF4-FFF2-40B4-BE49-F238E27FC236}">
                <a16:creationId xmlns:a16="http://schemas.microsoft.com/office/drawing/2014/main" id="{2EDC15B3-02D3-E144-849D-495D1E925D32}"/>
              </a:ext>
            </a:extLst>
          </p:cNvPr>
          <p:cNvSpPr txBox="1"/>
          <p:nvPr userDrawn="1"/>
        </p:nvSpPr>
        <p:spPr>
          <a:xfrm>
            <a:off x="6274714" y="2223666"/>
            <a:ext cx="991848"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6D6E71"/>
                </a:solidFill>
                <a:latin typeface="HelveticaNeueLTPro-Blk"/>
                <a:cs typeface="HelveticaNeueLTPro-Blk"/>
              </a:rPr>
              <a:t>PANTONE </a:t>
            </a:r>
            <a:r>
              <a:rPr sz="806" b="1" spc="-12">
                <a:solidFill>
                  <a:srgbClr val="6D6E71"/>
                </a:solidFill>
                <a:latin typeface="HelveticaNeueLTPro-Blk"/>
                <a:cs typeface="HelveticaNeueLTPro-Blk"/>
              </a:rPr>
              <a:t>108  </a:t>
            </a:r>
            <a:r>
              <a:rPr sz="806" b="1" spc="4">
                <a:solidFill>
                  <a:srgbClr val="6D6E71"/>
                </a:solidFill>
                <a:latin typeface="HelveticaNeueLTPro-Blk"/>
                <a:cs typeface="HelveticaNeueLTPro-Blk"/>
              </a:rPr>
              <a:t>C:0 </a:t>
            </a:r>
            <a:r>
              <a:rPr sz="806" b="1" spc="8">
                <a:solidFill>
                  <a:srgbClr val="6D6E71"/>
                </a:solidFill>
                <a:latin typeface="HelveticaNeueLTPro-Blk"/>
                <a:cs typeface="HelveticaNeueLTPro-Blk"/>
              </a:rPr>
              <a:t>M:0 </a:t>
            </a:r>
            <a:r>
              <a:rPr sz="806" b="1" spc="-20">
                <a:solidFill>
                  <a:srgbClr val="6D6E71"/>
                </a:solidFill>
                <a:latin typeface="HelveticaNeueLTPro-Blk"/>
                <a:cs typeface="HelveticaNeueLTPro-Blk"/>
              </a:rPr>
              <a:t>Y:100</a:t>
            </a:r>
            <a:r>
              <a:rPr sz="806" b="1" spc="-69">
                <a:solidFill>
                  <a:srgbClr val="6D6E71"/>
                </a:solidFill>
                <a:latin typeface="HelveticaNeueLTPro-Blk"/>
                <a:cs typeface="HelveticaNeueLTPro-Blk"/>
              </a:rPr>
              <a:t> </a:t>
            </a:r>
            <a:r>
              <a:rPr sz="806" b="1" spc="4">
                <a:solidFill>
                  <a:srgbClr val="6D6E71"/>
                </a:solidFill>
                <a:latin typeface="HelveticaNeueLTPro-Blk"/>
                <a:cs typeface="HelveticaNeueLTPro-Blk"/>
              </a:rPr>
              <a:t>K:0  </a:t>
            </a:r>
            <a:r>
              <a:rPr sz="806" b="1" spc="8">
                <a:solidFill>
                  <a:srgbClr val="6D6E71"/>
                </a:solidFill>
                <a:latin typeface="HelveticaNeueLTPro-Blk"/>
                <a:cs typeface="HelveticaNeueLTPro-Blk"/>
              </a:rPr>
              <a:t>R:255 </a:t>
            </a:r>
            <a:r>
              <a:rPr sz="806" b="1" spc="4">
                <a:solidFill>
                  <a:srgbClr val="6D6E71"/>
                </a:solidFill>
                <a:latin typeface="HelveticaNeueLTPro-Blk"/>
                <a:cs typeface="HelveticaNeueLTPro-Blk"/>
              </a:rPr>
              <a:t>G:230</a:t>
            </a:r>
            <a:r>
              <a:rPr sz="806" b="1" spc="-40">
                <a:solidFill>
                  <a:srgbClr val="6D6E71"/>
                </a:solidFill>
                <a:latin typeface="HelveticaNeueLTPro-Blk"/>
                <a:cs typeface="HelveticaNeueLTPro-Blk"/>
              </a:rPr>
              <a:t> </a:t>
            </a:r>
            <a:r>
              <a:rPr sz="806" b="1" spc="8">
                <a:solidFill>
                  <a:srgbClr val="6D6E71"/>
                </a:solidFill>
                <a:latin typeface="HelveticaNeueLTPro-Blk"/>
                <a:cs typeface="HelveticaNeueLTPro-Blk"/>
              </a:rPr>
              <a:t>B:0</a:t>
            </a:r>
            <a:endParaRPr sz="806">
              <a:solidFill>
                <a:prstClr val="black"/>
              </a:solidFill>
              <a:latin typeface="HelveticaNeueLTPro-Blk"/>
              <a:cs typeface="HelveticaNeueLTPro-Blk"/>
            </a:endParaRPr>
          </a:p>
        </p:txBody>
      </p:sp>
      <p:sp>
        <p:nvSpPr>
          <p:cNvPr id="19" name="object 2">
            <a:extLst>
              <a:ext uri="{FF2B5EF4-FFF2-40B4-BE49-F238E27FC236}">
                <a16:creationId xmlns:a16="http://schemas.microsoft.com/office/drawing/2014/main" id="{D65B0A28-BEED-464F-B891-E16761BDB641}"/>
              </a:ext>
            </a:extLst>
          </p:cNvPr>
          <p:cNvSpPr txBox="1"/>
          <p:nvPr userDrawn="1"/>
        </p:nvSpPr>
        <p:spPr>
          <a:xfrm>
            <a:off x="6159910" y="285729"/>
            <a:ext cx="5443296" cy="1513253"/>
          </a:xfrm>
          <a:prstGeom prst="rect">
            <a:avLst/>
          </a:prstGeom>
        </p:spPr>
        <p:txBody>
          <a:bodyPr vert="horz" wrap="square" lIns="0" tIns="10241" rIns="0" bIns="0" rtlCol="0">
            <a:spAutoFit/>
          </a:bodyPr>
          <a:lstStyle/>
          <a:p>
            <a:pPr marL="10241" defTabSz="737372">
              <a:spcBef>
                <a:spcPts val="81"/>
              </a:spcBef>
            </a:pPr>
            <a:r>
              <a:rPr sz="968" b="1">
                <a:solidFill>
                  <a:srgbClr val="FFBF22"/>
                </a:solidFill>
                <a:latin typeface="HelveticaNeueLTPro-Hv"/>
                <a:cs typeface="HelveticaNeueLTPro-Hv"/>
              </a:rPr>
              <a:t>Primary</a:t>
            </a:r>
            <a:endParaRPr sz="968">
              <a:solidFill>
                <a:srgbClr val="FFBF22"/>
              </a:solidFill>
              <a:latin typeface="HelveticaNeueLTPro-Hv"/>
              <a:cs typeface="HelveticaNeueLTPro-Hv"/>
            </a:endParaRPr>
          </a:p>
          <a:p>
            <a:pPr marL="10241" marR="4097" defTabSz="737372">
              <a:lnSpc>
                <a:spcPct val="125000"/>
              </a:lnSpc>
              <a:spcAft>
                <a:spcPts val="484"/>
              </a:spcAft>
            </a:pPr>
            <a:r>
              <a:rPr sz="806" spc="-4">
                <a:solidFill>
                  <a:srgbClr val="454546"/>
                </a:solidFill>
                <a:latin typeface="HelveticaNeueLTPro-Roman"/>
                <a:cs typeface="HelveticaNeueLTPro-Roman"/>
              </a:rPr>
              <a:t>This </a:t>
            </a:r>
            <a:r>
              <a:rPr sz="806" spc="-8">
                <a:solidFill>
                  <a:srgbClr val="454546"/>
                </a:solidFill>
                <a:latin typeface="HelveticaNeueLTPro-Roman"/>
                <a:cs typeface="HelveticaNeueLTPro-Roman"/>
              </a:rPr>
              <a:t>palette </a:t>
            </a:r>
            <a:r>
              <a:rPr sz="806" spc="-4">
                <a:solidFill>
                  <a:srgbClr val="454546"/>
                </a:solidFill>
                <a:latin typeface="HelveticaNeueLTPro-Roman"/>
                <a:cs typeface="HelveticaNeueLTPro-Roman"/>
              </a:rPr>
              <a:t>consists </a:t>
            </a:r>
            <a:r>
              <a:rPr sz="806" spc="-8">
                <a:solidFill>
                  <a:srgbClr val="454546"/>
                </a:solidFill>
                <a:latin typeface="HelveticaNeueLTPro-Roman"/>
                <a:cs typeface="HelveticaNeueLTPro-Roman"/>
              </a:rPr>
              <a:t>of </a:t>
            </a:r>
            <a:r>
              <a:rPr sz="806" spc="-12">
                <a:solidFill>
                  <a:srgbClr val="454546"/>
                </a:solidFill>
                <a:latin typeface="HelveticaNeueLTPro-Roman"/>
                <a:cs typeface="HelveticaNeueLTPro-Roman"/>
              </a:rPr>
              <a:t>yellows </a:t>
            </a:r>
            <a:r>
              <a:rPr sz="806" spc="-4">
                <a:solidFill>
                  <a:srgbClr val="454546"/>
                </a:solidFill>
                <a:latin typeface="HelveticaNeueLTPro-Roman"/>
                <a:cs typeface="HelveticaNeueLTPro-Roman"/>
              </a:rPr>
              <a:t>and oranges, which </a:t>
            </a:r>
            <a:r>
              <a:rPr sz="806" spc="-12">
                <a:solidFill>
                  <a:srgbClr val="454546"/>
                </a:solidFill>
                <a:latin typeface="HelveticaNeueLTPro-Roman"/>
                <a:cs typeface="HelveticaNeueLTPro-Roman"/>
              </a:rPr>
              <a:t>radiate </a:t>
            </a:r>
            <a:r>
              <a:rPr sz="806" spc="-8">
                <a:solidFill>
                  <a:srgbClr val="454546"/>
                </a:solidFill>
                <a:latin typeface="HelveticaNeueLTPro-Roman"/>
                <a:cs typeface="HelveticaNeueLTPro-Roman"/>
              </a:rPr>
              <a:t>ambition, </a:t>
            </a:r>
            <a:r>
              <a:rPr sz="806" spc="-12">
                <a:solidFill>
                  <a:srgbClr val="454546"/>
                </a:solidFill>
                <a:latin typeface="HelveticaNeueLTPro-Roman"/>
                <a:cs typeface="HelveticaNeueLTPro-Roman"/>
              </a:rPr>
              <a:t>energy, </a:t>
            </a:r>
            <a:r>
              <a:rPr sz="806" spc="-8">
                <a:solidFill>
                  <a:srgbClr val="454546"/>
                </a:solidFill>
                <a:latin typeface="HelveticaNeueLTPro-Roman"/>
                <a:cs typeface="HelveticaNeueLTPro-Roman"/>
              </a:rPr>
              <a:t>warmth, </a:t>
            </a:r>
            <a:r>
              <a:rPr sz="806" spc="-4">
                <a:solidFill>
                  <a:srgbClr val="454546"/>
                </a:solidFill>
                <a:latin typeface="HelveticaNeueLTPro-Roman"/>
                <a:cs typeface="HelveticaNeueLTPro-Roman"/>
              </a:rPr>
              <a:t>passion and </a:t>
            </a:r>
            <a:r>
              <a:rPr sz="806" spc="-12">
                <a:solidFill>
                  <a:srgbClr val="454546"/>
                </a:solidFill>
                <a:latin typeface="HelveticaNeueLTPro-Roman"/>
                <a:cs typeface="HelveticaNeueLTPro-Roman"/>
              </a:rPr>
              <a:t>originality. </a:t>
            </a:r>
            <a:br>
              <a:rPr lang="en-GB" sz="806" spc="-12">
                <a:solidFill>
                  <a:srgbClr val="454546"/>
                </a:solidFill>
                <a:latin typeface="HelveticaNeueLTPro-Roman"/>
                <a:cs typeface="HelveticaNeueLTPro-Roman"/>
              </a:rPr>
            </a:br>
            <a:r>
              <a:rPr sz="806" spc="-32">
                <a:solidFill>
                  <a:srgbClr val="454546"/>
                </a:solidFill>
                <a:latin typeface="HelveticaNeueLTPro-Roman"/>
                <a:cs typeface="HelveticaNeueLTPro-Roman"/>
              </a:rPr>
              <a:t>You </a:t>
            </a:r>
            <a:r>
              <a:rPr sz="806">
                <a:solidFill>
                  <a:srgbClr val="454546"/>
                </a:solidFill>
                <a:latin typeface="HelveticaNeueLTPro-Roman"/>
                <a:cs typeface="HelveticaNeueLTPro-Roman"/>
              </a:rPr>
              <a:t>can </a:t>
            </a:r>
            <a:r>
              <a:rPr sz="806" spc="-4">
                <a:solidFill>
                  <a:srgbClr val="454546"/>
                </a:solidFill>
                <a:latin typeface="HelveticaNeueLTPro-Roman"/>
                <a:cs typeface="HelveticaNeueLTPro-Roman"/>
              </a:rPr>
              <a:t>use </a:t>
            </a:r>
            <a:r>
              <a:rPr sz="806">
                <a:solidFill>
                  <a:srgbClr val="454546"/>
                </a:solidFill>
                <a:latin typeface="HelveticaNeueLTPro-Roman"/>
                <a:cs typeface="HelveticaNeueLTPro-Roman"/>
              </a:rPr>
              <a:t>a </a:t>
            </a:r>
            <a:r>
              <a:rPr sz="806" spc="-8">
                <a:solidFill>
                  <a:srgbClr val="454546"/>
                </a:solidFill>
                <a:latin typeface="HelveticaNeueLTPro-Roman"/>
                <a:cs typeface="HelveticaNeueLTPro-Roman"/>
              </a:rPr>
              <a:t>gradient of </a:t>
            </a:r>
            <a:r>
              <a:rPr sz="806" spc="-4">
                <a:solidFill>
                  <a:srgbClr val="454546"/>
                </a:solidFill>
                <a:latin typeface="HelveticaNeueLTPro-Roman"/>
                <a:cs typeface="HelveticaNeueLTPro-Roman"/>
              </a:rPr>
              <a:t>these </a:t>
            </a:r>
            <a:r>
              <a:rPr sz="806" spc="-4" err="1">
                <a:solidFill>
                  <a:srgbClr val="454546"/>
                </a:solidFill>
                <a:latin typeface="HelveticaNeueLTPro-Roman"/>
                <a:cs typeface="HelveticaNeueLTPro-Roman"/>
              </a:rPr>
              <a:t>colours</a:t>
            </a:r>
            <a:r>
              <a:rPr sz="806" spc="-4">
                <a:solidFill>
                  <a:srgbClr val="454546"/>
                </a:solidFill>
                <a:latin typeface="HelveticaNeueLTPro-Roman"/>
                <a:cs typeface="HelveticaNeueLTPro-Roman"/>
              </a:rPr>
              <a:t> </a:t>
            </a:r>
            <a:r>
              <a:rPr sz="806">
                <a:solidFill>
                  <a:srgbClr val="454546"/>
                </a:solidFill>
                <a:latin typeface="HelveticaNeueLTPro-Roman"/>
                <a:cs typeface="HelveticaNeueLTPro-Roman"/>
              </a:rPr>
              <a:t>as a</a:t>
            </a:r>
            <a:r>
              <a:rPr sz="806" spc="20">
                <a:solidFill>
                  <a:srgbClr val="454546"/>
                </a:solidFill>
                <a:latin typeface="HelveticaNeueLTPro-Roman"/>
                <a:cs typeface="HelveticaNeueLTPro-Roman"/>
              </a:rPr>
              <a:t> </a:t>
            </a:r>
            <a:r>
              <a:rPr sz="806" spc="-8">
                <a:solidFill>
                  <a:srgbClr val="454546"/>
                </a:solidFill>
                <a:latin typeface="HelveticaNeueLTPro-Roman"/>
                <a:cs typeface="HelveticaNeueLTPro-Roman"/>
              </a:rPr>
              <a:t>background.</a:t>
            </a:r>
            <a:endParaRPr lang="en-GB" sz="806" spc="-8">
              <a:solidFill>
                <a:srgbClr val="454546"/>
              </a:solidFill>
              <a:latin typeface="HelveticaNeueLTPro-Roman"/>
              <a:cs typeface="HelveticaNeueLTPro-Roman"/>
            </a:endParaRPr>
          </a:p>
          <a:p>
            <a:pPr marL="10241" defTabSz="737372"/>
            <a:r>
              <a:rPr lang="en-GB" sz="968" b="1">
                <a:solidFill>
                  <a:srgbClr val="FFBF22"/>
                </a:solidFill>
                <a:latin typeface="HelveticaNeueLTPro-Hv"/>
                <a:cs typeface="HelveticaNeueLTPro-Hv"/>
              </a:rPr>
              <a:t>Complementary</a:t>
            </a:r>
            <a:endParaRPr lang="en-GB" sz="968">
              <a:solidFill>
                <a:srgbClr val="FFBF22"/>
              </a:solidFill>
              <a:latin typeface="HelveticaNeueLTPro-Hv"/>
              <a:cs typeface="HelveticaNeueLTPro-Hv"/>
            </a:endParaRPr>
          </a:p>
          <a:p>
            <a:pPr marL="10241" marR="4097" defTabSz="737372">
              <a:lnSpc>
                <a:spcPct val="125000"/>
              </a:lnSpc>
              <a:spcAft>
                <a:spcPts val="484"/>
              </a:spcAft>
            </a:pPr>
            <a:r>
              <a:rPr lang="en-GB" sz="806" spc="-8">
                <a:solidFill>
                  <a:srgbClr val="454546"/>
                </a:solidFill>
                <a:latin typeface="HelveticaNeueLTPro-Roman"/>
                <a:cs typeface="HelveticaNeueLTPro-Roman"/>
              </a:rPr>
              <a:t>Consisting of </a:t>
            </a:r>
            <a:r>
              <a:rPr lang="en-GB" sz="806">
                <a:solidFill>
                  <a:srgbClr val="454546"/>
                </a:solidFill>
                <a:latin typeface="HelveticaNeueLTPro-Roman"/>
                <a:cs typeface="HelveticaNeueLTPro-Roman"/>
              </a:rPr>
              <a:t>a secondary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tertiary </a:t>
            </a:r>
            <a:r>
              <a:rPr lang="en-GB" sz="806" spc="-8">
                <a:solidFill>
                  <a:srgbClr val="454546"/>
                </a:solidFill>
                <a:latin typeface="HelveticaNeueLTPro-Roman"/>
                <a:cs typeface="HelveticaNeueLTPro-Roman"/>
              </a:rPr>
              <a:t>palette. </a:t>
            </a:r>
            <a:r>
              <a:rPr lang="en-GB" sz="806" spc="-4">
                <a:solidFill>
                  <a:srgbClr val="454546"/>
                </a:solidFill>
                <a:latin typeface="HelveticaNeueLTPro-Roman"/>
                <a:cs typeface="HelveticaNeueLTPro-Roman"/>
              </a:rPr>
              <a:t>This </a:t>
            </a:r>
            <a:r>
              <a:rPr lang="en-GB" sz="806" spc="-8">
                <a:solidFill>
                  <a:srgbClr val="454546"/>
                </a:solidFill>
                <a:latin typeface="HelveticaNeueLTPro-Roman"/>
                <a:cs typeface="HelveticaNeueLTPro-Roman"/>
              </a:rPr>
              <a:t>palette </a:t>
            </a:r>
            <a:r>
              <a:rPr lang="en-GB" sz="806" spc="-4">
                <a:solidFill>
                  <a:srgbClr val="454546"/>
                </a:solidFill>
                <a:latin typeface="HelveticaNeueLTPro-Roman"/>
                <a:cs typeface="HelveticaNeueLTPro-Roman"/>
              </a:rPr>
              <a:t>is  designed </a:t>
            </a:r>
            <a:r>
              <a:rPr lang="en-GB" sz="806" spc="-12">
                <a:solidFill>
                  <a:srgbClr val="454546"/>
                </a:solidFill>
                <a:latin typeface="HelveticaNeueLTPro-Roman"/>
                <a:cs typeface="HelveticaNeueLTPro-Roman"/>
              </a:rPr>
              <a:t>to </a:t>
            </a:r>
            <a:r>
              <a:rPr lang="en-GB" sz="806">
                <a:solidFill>
                  <a:srgbClr val="454546"/>
                </a:solidFill>
                <a:latin typeface="HelveticaNeueLTPro-Roman"/>
                <a:cs typeface="HelveticaNeueLTPro-Roman"/>
              </a:rPr>
              <a:t>support </a:t>
            </a:r>
            <a:r>
              <a:rPr lang="en-GB" sz="806" spc="-8">
                <a:solidFill>
                  <a:srgbClr val="454546"/>
                </a:solidFill>
                <a:latin typeface="HelveticaNeueLTPro-Roman"/>
                <a:cs typeface="HelveticaNeueLTPro-Roman"/>
              </a:rPr>
              <a:t>the </a:t>
            </a:r>
            <a:r>
              <a:rPr lang="en-GB" sz="806">
                <a:solidFill>
                  <a:srgbClr val="454546"/>
                </a:solidFill>
                <a:latin typeface="HelveticaNeueLTPro-Roman"/>
                <a:cs typeface="HelveticaNeueLTPro-Roman"/>
              </a:rPr>
              <a:t>primary </a:t>
            </a:r>
            <a:r>
              <a:rPr lang="en-GB" sz="806" spc="-4">
                <a:solidFill>
                  <a:srgbClr val="454546"/>
                </a:solidFill>
                <a:latin typeface="HelveticaNeueLTPro-Roman"/>
                <a:cs typeface="HelveticaNeueLTPro-Roman"/>
              </a:rPr>
              <a:t>colours. Ideal if </a:t>
            </a:r>
            <a:r>
              <a:rPr lang="en-GB" sz="806" spc="-8">
                <a:solidFill>
                  <a:srgbClr val="454546"/>
                </a:solidFill>
                <a:latin typeface="HelveticaNeueLTPro-Roman"/>
                <a:cs typeface="HelveticaNeueLTPro-Roman"/>
              </a:rPr>
              <a:t>communication </a:t>
            </a:r>
            <a:r>
              <a:rPr lang="en-GB" sz="806">
                <a:solidFill>
                  <a:srgbClr val="454546"/>
                </a:solidFill>
                <a:latin typeface="HelveticaNeueLTPro-Roman"/>
                <a:cs typeface="HelveticaNeueLTPro-Roman"/>
              </a:rPr>
              <a:t>needs further </a:t>
            </a:r>
            <a:r>
              <a:rPr lang="en-GB" sz="806" spc="-4">
                <a:solidFill>
                  <a:srgbClr val="454546"/>
                </a:solidFill>
                <a:latin typeface="HelveticaNeueLTPro-Roman"/>
                <a:cs typeface="HelveticaNeueLTPro-Roman"/>
              </a:rPr>
              <a:t>stand out. </a:t>
            </a:r>
            <a:r>
              <a:rPr lang="en-GB" sz="806">
                <a:solidFill>
                  <a:srgbClr val="454546"/>
                </a:solidFill>
                <a:latin typeface="HelveticaNeueLTPro-Roman"/>
                <a:cs typeface="HelveticaNeueLTPro-Roman"/>
              </a:rPr>
              <a:t>These </a:t>
            </a:r>
            <a:r>
              <a:rPr lang="en-GB" sz="806" spc="-4">
                <a:solidFill>
                  <a:srgbClr val="454546"/>
                </a:solidFill>
                <a:latin typeface="HelveticaNeueLTPro-Roman"/>
                <a:cs typeface="HelveticaNeueLTPro-Roman"/>
              </a:rPr>
              <a:t>colours are also designed </a:t>
            </a:r>
            <a:r>
              <a:rPr lang="en-GB" sz="806" spc="-8">
                <a:solidFill>
                  <a:srgbClr val="454546"/>
                </a:solidFill>
                <a:latin typeface="HelveticaNeueLTPro-Roman"/>
                <a:cs typeface="HelveticaNeueLTPro-Roman"/>
              </a:rPr>
              <a:t>with </a:t>
            </a:r>
            <a:r>
              <a:rPr lang="en-GB" sz="806">
                <a:solidFill>
                  <a:srgbClr val="454546"/>
                </a:solidFill>
                <a:latin typeface="HelveticaNeueLTPro-Roman"/>
                <a:cs typeface="HelveticaNeueLTPro-Roman"/>
              </a:rPr>
              <a:t>charts </a:t>
            </a:r>
            <a:r>
              <a:rPr lang="en-GB" sz="806" spc="-4">
                <a:solidFill>
                  <a:srgbClr val="454546"/>
                </a:solidFill>
                <a:latin typeface="HelveticaNeueLTPro-Roman"/>
                <a:cs typeface="HelveticaNeueLTPro-Roman"/>
              </a:rPr>
              <a:t>and colour </a:t>
            </a:r>
            <a:r>
              <a:rPr lang="en-GB" sz="806" spc="-8">
                <a:solidFill>
                  <a:srgbClr val="454546"/>
                </a:solidFill>
                <a:latin typeface="HelveticaNeueLTPro-Roman"/>
                <a:cs typeface="HelveticaNeueLTPro-Roman"/>
              </a:rPr>
              <a:t>coordinating </a:t>
            </a:r>
            <a:r>
              <a:rPr lang="en-GB" sz="806" spc="-4">
                <a:solidFill>
                  <a:srgbClr val="454546"/>
                </a:solidFill>
                <a:latin typeface="HelveticaNeueLTPro-Roman"/>
                <a:cs typeface="HelveticaNeueLTPro-Roman"/>
              </a:rPr>
              <a:t>in</a:t>
            </a:r>
            <a:r>
              <a:rPr lang="en-GB" sz="806" spc="8">
                <a:solidFill>
                  <a:srgbClr val="454546"/>
                </a:solidFill>
                <a:latin typeface="HelveticaNeueLTPro-Roman"/>
                <a:cs typeface="HelveticaNeueLTPro-Roman"/>
              </a:rPr>
              <a:t> </a:t>
            </a:r>
            <a:r>
              <a:rPr lang="en-GB" sz="806" spc="-8">
                <a:solidFill>
                  <a:srgbClr val="454546"/>
                </a:solidFill>
                <a:latin typeface="HelveticaNeueLTPro-Roman"/>
                <a:cs typeface="HelveticaNeueLTPro-Roman"/>
              </a:rPr>
              <a:t>mind.</a:t>
            </a:r>
          </a:p>
          <a:p>
            <a:pPr marL="10241" defTabSz="737372">
              <a:spcBef>
                <a:spcPts val="81"/>
              </a:spcBef>
            </a:pPr>
            <a:r>
              <a:rPr lang="en-GB" sz="968" b="1" spc="-4">
                <a:solidFill>
                  <a:srgbClr val="FFBF22"/>
                </a:solidFill>
                <a:latin typeface="HelveticaNeueLTPro-Hv"/>
                <a:cs typeface="HelveticaNeueLTPro-Hv"/>
              </a:rPr>
              <a:t>Note</a:t>
            </a:r>
            <a:endParaRPr lang="en-GB" sz="968">
              <a:solidFill>
                <a:srgbClr val="FFBF22"/>
              </a:solidFill>
              <a:latin typeface="HelveticaNeueLTPro-Hv"/>
              <a:cs typeface="HelveticaNeueLTPro-Hv"/>
            </a:endParaRPr>
          </a:p>
          <a:p>
            <a:pPr marL="10241" marR="4097" defTabSz="737372">
              <a:lnSpc>
                <a:spcPct val="125000"/>
              </a:lnSpc>
            </a:pPr>
            <a:r>
              <a:rPr lang="en-GB" sz="806" spc="-4">
                <a:solidFill>
                  <a:srgbClr val="454546"/>
                </a:solidFill>
                <a:latin typeface="HelveticaNeueLTPro-Roman"/>
                <a:cs typeface="HelveticaNeueLTPro-Roman"/>
              </a:rPr>
              <a:t>When using </a:t>
            </a:r>
            <a:r>
              <a:rPr lang="en-GB" sz="806" spc="-8">
                <a:solidFill>
                  <a:srgbClr val="454546"/>
                </a:solidFill>
                <a:latin typeface="HelveticaNeueLTPro-Roman"/>
                <a:cs typeface="HelveticaNeueLTPro-Roman"/>
              </a:rPr>
              <a:t>the </a:t>
            </a:r>
            <a:r>
              <a:rPr lang="en-GB" sz="806" spc="-4">
                <a:solidFill>
                  <a:srgbClr val="454546"/>
                </a:solidFill>
                <a:latin typeface="HelveticaNeueLTPro-Roman"/>
                <a:cs typeface="HelveticaNeueLTPro-Roman"/>
              </a:rPr>
              <a:t>colour </a:t>
            </a:r>
            <a:r>
              <a:rPr lang="en-GB" sz="806" spc="-8">
                <a:solidFill>
                  <a:srgbClr val="454546"/>
                </a:solidFill>
                <a:latin typeface="HelveticaNeueLTPro-Roman"/>
                <a:cs typeface="HelveticaNeueLTPro-Roman"/>
              </a:rPr>
              <a:t>palette, refer </a:t>
            </a:r>
            <a:r>
              <a:rPr lang="en-GB" sz="806" spc="-12">
                <a:solidFill>
                  <a:srgbClr val="454546"/>
                </a:solidFill>
                <a:latin typeface="HelveticaNeueLTPro-Roman"/>
                <a:cs typeface="HelveticaNeueLTPro-Roman"/>
              </a:rPr>
              <a:t>to </a:t>
            </a:r>
            <a:r>
              <a:rPr lang="en-GB" sz="806" spc="-8">
                <a:solidFill>
                  <a:srgbClr val="454546"/>
                </a:solidFill>
                <a:latin typeface="HelveticaNeueLTPro-Roman"/>
                <a:cs typeface="HelveticaNeueLTPro-Roman"/>
              </a:rPr>
              <a:t>the templates provided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be </a:t>
            </a:r>
            <a:r>
              <a:rPr lang="en-GB" sz="806" spc="-8">
                <a:solidFill>
                  <a:srgbClr val="454546"/>
                </a:solidFill>
                <a:latin typeface="HelveticaNeueLTPro-Roman"/>
                <a:cs typeface="HelveticaNeueLTPro-Roman"/>
              </a:rPr>
              <a:t>mindful of </a:t>
            </a:r>
            <a:r>
              <a:rPr lang="en-GB" sz="806" spc="-4">
                <a:solidFill>
                  <a:srgbClr val="454546"/>
                </a:solidFill>
                <a:latin typeface="HelveticaNeueLTPro-Roman"/>
                <a:cs typeface="HelveticaNeueLTPro-Roman"/>
              </a:rPr>
              <a:t>using </a:t>
            </a:r>
            <a:r>
              <a:rPr lang="en-GB" sz="806" spc="-8">
                <a:solidFill>
                  <a:srgbClr val="454546"/>
                </a:solidFill>
                <a:latin typeface="HelveticaNeueLTPro-Roman"/>
                <a:cs typeface="HelveticaNeueLTPro-Roman"/>
              </a:rPr>
              <a:t>too many </a:t>
            </a:r>
            <a:r>
              <a:rPr lang="en-GB" sz="806" spc="-4">
                <a:solidFill>
                  <a:srgbClr val="454546"/>
                </a:solidFill>
                <a:latin typeface="HelveticaNeueLTPro-Roman"/>
                <a:cs typeface="HelveticaNeueLTPro-Roman"/>
              </a:rPr>
              <a:t>colours on one </a:t>
            </a:r>
            <a:br>
              <a:rPr lang="en-GB" sz="806" spc="-4">
                <a:solidFill>
                  <a:srgbClr val="454546"/>
                </a:solidFill>
                <a:latin typeface="HelveticaNeueLTPro-Roman"/>
                <a:cs typeface="HelveticaNeueLTPro-Roman"/>
              </a:rPr>
            </a:br>
            <a:r>
              <a:rPr lang="en-GB" sz="806" spc="-4">
                <a:solidFill>
                  <a:srgbClr val="454546"/>
                </a:solidFill>
                <a:latin typeface="HelveticaNeueLTPro-Roman"/>
                <a:cs typeface="HelveticaNeueLTPro-Roman"/>
              </a:rPr>
              <a:t>piece </a:t>
            </a:r>
            <a:r>
              <a:rPr lang="en-GB" sz="806" spc="-8">
                <a:solidFill>
                  <a:srgbClr val="454546"/>
                </a:solidFill>
                <a:latin typeface="HelveticaNeueLTPro-Roman"/>
                <a:cs typeface="HelveticaNeueLTPro-Roman"/>
              </a:rPr>
              <a:t>of communication. </a:t>
            </a:r>
            <a:r>
              <a:rPr lang="en-GB" sz="806" spc="-12">
                <a:solidFill>
                  <a:srgbClr val="454546"/>
                </a:solidFill>
                <a:latin typeface="HelveticaNeueLTPro-Roman"/>
                <a:cs typeface="HelveticaNeueLTPro-Roman"/>
              </a:rPr>
              <a:t>Make </a:t>
            </a:r>
            <a:r>
              <a:rPr lang="en-GB" sz="806" spc="-4">
                <a:solidFill>
                  <a:srgbClr val="454546"/>
                </a:solidFill>
                <a:latin typeface="HelveticaNeueLTPro-Roman"/>
                <a:cs typeface="HelveticaNeueLTPro-Roman"/>
              </a:rPr>
              <a:t>sure </a:t>
            </a:r>
            <a:r>
              <a:rPr lang="en-GB" sz="806" spc="-8">
                <a:solidFill>
                  <a:srgbClr val="454546"/>
                </a:solidFill>
                <a:latin typeface="HelveticaNeueLTPro-Roman"/>
                <a:cs typeface="HelveticaNeueLTPro-Roman"/>
              </a:rPr>
              <a:t>the copy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imagery </a:t>
            </a:r>
            <a:r>
              <a:rPr lang="en-GB" sz="806" spc="-4">
                <a:solidFill>
                  <a:srgbClr val="454546"/>
                </a:solidFill>
                <a:latin typeface="HelveticaNeueLTPro-Roman"/>
                <a:cs typeface="HelveticaNeueLTPro-Roman"/>
              </a:rPr>
              <a:t>are </a:t>
            </a:r>
            <a:r>
              <a:rPr lang="en-GB" sz="806" spc="-8">
                <a:solidFill>
                  <a:srgbClr val="454546"/>
                </a:solidFill>
                <a:latin typeface="HelveticaNeueLTPro-Roman"/>
                <a:cs typeface="HelveticaNeueLTPro-Roman"/>
              </a:rPr>
              <a:t>legible </a:t>
            </a:r>
            <a:r>
              <a:rPr lang="en-GB" sz="806" spc="-4">
                <a:solidFill>
                  <a:srgbClr val="454546"/>
                </a:solidFill>
                <a:latin typeface="HelveticaNeueLTPro-Roman"/>
                <a:cs typeface="HelveticaNeueLTPro-Roman"/>
              </a:rPr>
              <a:t>and </a:t>
            </a:r>
            <a:r>
              <a:rPr lang="en-GB" sz="806" spc="-8">
                <a:solidFill>
                  <a:srgbClr val="454546"/>
                </a:solidFill>
                <a:latin typeface="HelveticaNeueLTPro-Roman"/>
                <a:cs typeface="HelveticaNeueLTPro-Roman"/>
              </a:rPr>
              <a:t>that </a:t>
            </a:r>
            <a:r>
              <a:rPr lang="en-GB" sz="806" spc="-4">
                <a:solidFill>
                  <a:srgbClr val="454546"/>
                </a:solidFill>
                <a:latin typeface="HelveticaNeueLTPro-Roman"/>
                <a:cs typeface="HelveticaNeueLTPro-Roman"/>
              </a:rPr>
              <a:t>colours are used</a:t>
            </a:r>
            <a:r>
              <a:rPr lang="en-GB" sz="806" spc="16">
                <a:solidFill>
                  <a:srgbClr val="454546"/>
                </a:solidFill>
                <a:latin typeface="HelveticaNeueLTPro-Roman"/>
                <a:cs typeface="HelveticaNeueLTPro-Roman"/>
              </a:rPr>
              <a:t> </a:t>
            </a:r>
            <a:r>
              <a:rPr lang="en-GB" sz="806" spc="-12">
                <a:solidFill>
                  <a:srgbClr val="454546"/>
                </a:solidFill>
                <a:latin typeface="HelveticaNeueLTPro-Roman"/>
                <a:cs typeface="HelveticaNeueLTPro-Roman"/>
              </a:rPr>
              <a:t>sparingly.</a:t>
            </a:r>
            <a:endParaRPr lang="en-GB" sz="806">
              <a:solidFill>
                <a:srgbClr val="454546"/>
              </a:solidFill>
              <a:latin typeface="HelveticaNeueLTPro-Roman"/>
              <a:cs typeface="HelveticaNeueLTPro-Roman"/>
            </a:endParaRPr>
          </a:p>
        </p:txBody>
      </p:sp>
      <p:sp>
        <p:nvSpPr>
          <p:cNvPr id="20" name="Rectangle 19">
            <a:extLst>
              <a:ext uri="{FF2B5EF4-FFF2-40B4-BE49-F238E27FC236}">
                <a16:creationId xmlns:a16="http://schemas.microsoft.com/office/drawing/2014/main" id="{1A785225-9A48-D846-BA65-07C0DF0D6E51}"/>
              </a:ext>
            </a:extLst>
          </p:cNvPr>
          <p:cNvSpPr/>
          <p:nvPr userDrawn="1"/>
        </p:nvSpPr>
        <p:spPr>
          <a:xfrm>
            <a:off x="6096000" y="1980046"/>
            <a:ext cx="579646" cy="216341"/>
          </a:xfrm>
          <a:prstGeom prst="rect">
            <a:avLst/>
          </a:prstGeom>
        </p:spPr>
        <p:txBody>
          <a:bodyPr wrap="none">
            <a:spAutoFit/>
          </a:bodyPr>
          <a:lstStyle/>
          <a:p>
            <a:pPr marL="10241" defTabSz="737372">
              <a:spcBef>
                <a:spcPts val="81"/>
              </a:spcBef>
            </a:pPr>
            <a:r>
              <a:rPr lang="en-GB" sz="806" b="1">
                <a:solidFill>
                  <a:srgbClr val="FFBF22"/>
                </a:solidFill>
                <a:latin typeface="HelveticaNeueLTPro-Hv"/>
                <a:cs typeface="HelveticaNeueLTPro-Hv"/>
              </a:rPr>
              <a:t>Primary</a:t>
            </a:r>
            <a:endParaRPr lang="en-GB" sz="806">
              <a:solidFill>
                <a:srgbClr val="FFBF22"/>
              </a:solidFill>
              <a:latin typeface="HelveticaNeueLTPro-Hv"/>
              <a:cs typeface="HelveticaNeueLTPro-Hv"/>
            </a:endParaRPr>
          </a:p>
        </p:txBody>
      </p:sp>
      <p:sp>
        <p:nvSpPr>
          <p:cNvPr id="21" name="Rectangle 20">
            <a:extLst>
              <a:ext uri="{FF2B5EF4-FFF2-40B4-BE49-F238E27FC236}">
                <a16:creationId xmlns:a16="http://schemas.microsoft.com/office/drawing/2014/main" id="{2D20D11B-5369-8A4D-B36F-6DC0DC12C1CF}"/>
              </a:ext>
            </a:extLst>
          </p:cNvPr>
          <p:cNvSpPr/>
          <p:nvPr userDrawn="1"/>
        </p:nvSpPr>
        <p:spPr>
          <a:xfrm>
            <a:off x="6105333" y="4801764"/>
            <a:ext cx="973985" cy="216341"/>
          </a:xfrm>
          <a:prstGeom prst="rect">
            <a:avLst/>
          </a:prstGeom>
        </p:spPr>
        <p:txBody>
          <a:bodyPr wrap="none">
            <a:spAutoFit/>
          </a:bodyPr>
          <a:lstStyle/>
          <a:p>
            <a:pPr marL="10241" defTabSz="737372">
              <a:spcBef>
                <a:spcPts val="81"/>
              </a:spcBef>
            </a:pPr>
            <a:r>
              <a:rPr lang="en-GB" sz="806" b="1">
                <a:solidFill>
                  <a:srgbClr val="FFBF22"/>
                </a:solidFill>
                <a:latin typeface="HelveticaNeueLTPro-Hv"/>
                <a:cs typeface="HelveticaNeueLTPro-Hv"/>
              </a:rPr>
              <a:t>Complementary</a:t>
            </a:r>
            <a:endParaRPr lang="en-GB" sz="806">
              <a:solidFill>
                <a:srgbClr val="FFBF22"/>
              </a:solidFill>
              <a:latin typeface="HelveticaNeueLTPro-Hv"/>
              <a:cs typeface="HelveticaNeueLTPro-Hv"/>
            </a:endParaRPr>
          </a:p>
        </p:txBody>
      </p:sp>
      <p:sp>
        <p:nvSpPr>
          <p:cNvPr id="22" name="Rectangle 21">
            <a:extLst>
              <a:ext uri="{FF2B5EF4-FFF2-40B4-BE49-F238E27FC236}">
                <a16:creationId xmlns:a16="http://schemas.microsoft.com/office/drawing/2014/main" id="{80EBBE67-735C-BC45-9397-22C2FACEDCE8}"/>
              </a:ext>
            </a:extLst>
          </p:cNvPr>
          <p:cNvSpPr/>
          <p:nvPr userDrawn="1"/>
        </p:nvSpPr>
        <p:spPr>
          <a:xfrm>
            <a:off x="8885405" y="1974306"/>
            <a:ext cx="973985" cy="216341"/>
          </a:xfrm>
          <a:prstGeom prst="rect">
            <a:avLst/>
          </a:prstGeom>
        </p:spPr>
        <p:txBody>
          <a:bodyPr wrap="none">
            <a:spAutoFit/>
          </a:bodyPr>
          <a:lstStyle/>
          <a:p>
            <a:pPr marL="10241" defTabSz="737372">
              <a:spcBef>
                <a:spcPts val="81"/>
              </a:spcBef>
            </a:pPr>
            <a:r>
              <a:rPr lang="en-GB" sz="806" b="1">
                <a:solidFill>
                  <a:srgbClr val="FFBF22"/>
                </a:solidFill>
                <a:latin typeface="HelveticaNeueLTPro-Hv"/>
                <a:cs typeface="HelveticaNeueLTPro-Hv"/>
              </a:rPr>
              <a:t>Complementary</a:t>
            </a:r>
            <a:endParaRPr lang="en-GB" sz="806">
              <a:solidFill>
                <a:srgbClr val="FFBF22"/>
              </a:solidFill>
              <a:latin typeface="HelveticaNeueLTPro-Hv"/>
              <a:cs typeface="HelveticaNeueLTPro-Hv"/>
            </a:endParaRPr>
          </a:p>
        </p:txBody>
      </p:sp>
      <p:sp>
        <p:nvSpPr>
          <p:cNvPr id="23" name="Title 2">
            <a:extLst>
              <a:ext uri="{FF2B5EF4-FFF2-40B4-BE49-F238E27FC236}">
                <a16:creationId xmlns:a16="http://schemas.microsoft.com/office/drawing/2014/main" id="{705249DA-C75A-454C-80D2-291C9ADA6187}"/>
              </a:ext>
            </a:extLst>
          </p:cNvPr>
          <p:cNvSpPr txBox="1">
            <a:spLocks/>
          </p:cNvSpPr>
          <p:nvPr userDrawn="1"/>
        </p:nvSpPr>
        <p:spPr>
          <a:xfrm>
            <a:off x="505619" y="1096912"/>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pPr defTabSz="737354"/>
            <a:r>
              <a:rPr lang="en-GB" sz="3548">
                <a:latin typeface="HelveticaNeueLT Pro 55 Roman" panose="020B0604020202020204" pitchFamily="34" charset="77"/>
              </a:rPr>
              <a:t>Title Slide Header</a:t>
            </a:r>
          </a:p>
          <a:p>
            <a:pPr defTabSz="737354"/>
            <a:r>
              <a:rPr lang="en-US" sz="1129">
                <a:solidFill>
                  <a:srgbClr val="454546"/>
                </a:solidFill>
                <a:latin typeface="HelveticaNeueLT Pro 55 Roman" panose="020B0604020202020204" pitchFamily="34" charset="77"/>
              </a:rPr>
              <a:t>Helvetica Neue Lt Pro – 44pt</a:t>
            </a:r>
          </a:p>
        </p:txBody>
      </p:sp>
      <p:sp>
        <p:nvSpPr>
          <p:cNvPr id="24" name="Text Placeholder 3">
            <a:extLst>
              <a:ext uri="{FF2B5EF4-FFF2-40B4-BE49-F238E27FC236}">
                <a16:creationId xmlns:a16="http://schemas.microsoft.com/office/drawing/2014/main" id="{897AA2E2-E1CF-3541-A4BF-B5E6E7D34363}"/>
              </a:ext>
            </a:extLst>
          </p:cNvPr>
          <p:cNvSpPr txBox="1">
            <a:spLocks/>
          </p:cNvSpPr>
          <p:nvPr userDrawn="1"/>
        </p:nvSpPr>
        <p:spPr>
          <a:xfrm>
            <a:off x="505620" y="2199132"/>
            <a:ext cx="4399855" cy="1827906"/>
          </a:xfrm>
          <a:prstGeom prst="rect">
            <a:avLst/>
          </a:prstGeom>
          <a:ln>
            <a:noFill/>
          </a:ln>
        </p:spPr>
        <p:txBody>
          <a:bodyPr/>
          <a:lstStyle>
            <a:lvl1pPr marL="0" indent="0" algn="l" defTabSz="914377" rtl="0" eaLnBrk="1" latinLnBrk="0" hangingPunct="1">
              <a:lnSpc>
                <a:spcPct val="90000"/>
              </a:lnSpc>
              <a:spcBef>
                <a:spcPts val="1000"/>
              </a:spcBef>
              <a:buFont typeface="Arial" panose="020B0604020202020204" pitchFamily="34" charset="0"/>
              <a:buNone/>
              <a:defRPr sz="1400" b="0" i="0" kern="1200">
                <a:solidFill>
                  <a:srgbClr val="FFBF22"/>
                </a:solidFill>
                <a:latin typeface="Helvetica Neue LT Std 45 Ligh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37354">
              <a:spcBef>
                <a:spcPts val="806"/>
              </a:spcBef>
              <a:defRPr/>
            </a:pPr>
            <a:r>
              <a:rPr lang="en-GB" sz="1290">
                <a:solidFill>
                  <a:srgbClr val="454546"/>
                </a:solidFill>
                <a:latin typeface="HelveticaNeueLT Pro 65 Md" panose="020B0604020202020204" pitchFamily="34" charset="77"/>
                <a:ea typeface="Helvetica Neue Medium" panose="02000503000000020004" pitchFamily="2" charset="0"/>
                <a:cs typeface="Helvetica Neue Medium" panose="02000503000000020004" pitchFamily="2" charset="0"/>
              </a:rPr>
              <a:t>Lorem ipsum </a:t>
            </a:r>
            <a:r>
              <a:rPr lang="en-GB" sz="1290" err="1">
                <a:solidFill>
                  <a:srgbClr val="454546"/>
                </a:solidFill>
                <a:latin typeface="HelveticaNeueLT Pro 65 Md" panose="020B0604020202020204" pitchFamily="34" charset="77"/>
                <a:ea typeface="Helvetica Neue Medium" panose="02000503000000020004" pitchFamily="2" charset="0"/>
                <a:cs typeface="Helvetica Neue Medium" panose="02000503000000020004" pitchFamily="2" charset="0"/>
              </a:rPr>
              <a:t>dolor</a:t>
            </a:r>
            <a:r>
              <a:rPr lang="en-GB" sz="1290">
                <a:solidFill>
                  <a:srgbClr val="454546"/>
                </a:solidFill>
                <a:latin typeface="HelveticaNeueLT Pro 65 Md" panose="020B0604020202020204" pitchFamily="34" charset="77"/>
                <a:ea typeface="Helvetica Neue Medium" panose="02000503000000020004" pitchFamily="2" charset="0"/>
                <a:cs typeface="Helvetica Neue Medium" panose="02000503000000020004" pitchFamily="2" charset="0"/>
              </a:rPr>
              <a:t> sit </a:t>
            </a:r>
            <a:r>
              <a:rPr lang="en-GB" sz="1290" err="1">
                <a:solidFill>
                  <a:srgbClr val="454546"/>
                </a:solidFill>
                <a:latin typeface="HelveticaNeueLT Pro 65 Md" panose="020B0604020202020204" pitchFamily="34" charset="77"/>
                <a:ea typeface="Helvetica Neue Medium" panose="02000503000000020004" pitchFamily="2" charset="0"/>
                <a:cs typeface="Helvetica Neue Medium" panose="02000503000000020004" pitchFamily="2" charset="0"/>
              </a:rPr>
              <a:t>amet</a:t>
            </a:r>
            <a:r>
              <a:rPr lang="en-GB" sz="1290">
                <a:solidFill>
                  <a:srgbClr val="454546"/>
                </a:solidFill>
                <a:latin typeface="HelveticaNeueLT Pro 65 Md" panose="020B0604020202020204" pitchFamily="34" charset="77"/>
                <a:ea typeface="Helvetica Neue Medium" panose="02000503000000020004" pitchFamily="2" charset="0"/>
                <a:cs typeface="Helvetica Neue Medium" panose="02000503000000020004" pitchFamily="2" charset="0"/>
              </a:rPr>
              <a:t>, </a:t>
            </a:r>
            <a:r>
              <a:rPr lang="en-GB" sz="1290" err="1">
                <a:solidFill>
                  <a:srgbClr val="454546"/>
                </a:solidFill>
                <a:latin typeface="HelveticaNeueLT Pro 65 Md" panose="020B0604020202020204" pitchFamily="34" charset="77"/>
                <a:ea typeface="Helvetica Neue Medium" panose="02000503000000020004" pitchFamily="2" charset="0"/>
                <a:cs typeface="Helvetica Neue Medium" panose="02000503000000020004" pitchFamily="2" charset="0"/>
              </a:rPr>
              <a:t>consectetuer</a:t>
            </a:r>
            <a:r>
              <a:rPr lang="en-GB" sz="1290">
                <a:solidFill>
                  <a:srgbClr val="454546"/>
                </a:solidFill>
                <a:latin typeface="HelveticaNeueLT Pro 65 Md" panose="020B0604020202020204" pitchFamily="34" charset="77"/>
                <a:ea typeface="Helvetica Neue Medium" panose="02000503000000020004" pitchFamily="2" charset="0"/>
                <a:cs typeface="Helvetica Neue Medium" panose="02000503000000020004" pitchFamily="2" charset="0"/>
              </a:rPr>
              <a:t> </a:t>
            </a:r>
            <a:r>
              <a:rPr lang="en-GB" sz="1290" err="1">
                <a:solidFill>
                  <a:srgbClr val="454546"/>
                </a:solidFill>
                <a:latin typeface="HelveticaNeueLT Pro 65 Md" panose="020B0604020202020204" pitchFamily="34" charset="77"/>
                <a:ea typeface="Helvetica Neue Medium" panose="02000503000000020004" pitchFamily="2" charset="0"/>
                <a:cs typeface="Helvetica Neue Medium" panose="02000503000000020004" pitchFamily="2" charset="0"/>
              </a:rPr>
              <a:t>adipiscing</a:t>
            </a:r>
            <a:r>
              <a:rPr lang="en-GB" sz="1290">
                <a:solidFill>
                  <a:srgbClr val="454546"/>
                </a:solidFill>
                <a:latin typeface="HelveticaNeueLT Pro 65 Md" panose="020B0604020202020204" pitchFamily="34" charset="77"/>
                <a:ea typeface="Helvetica Neue Medium" panose="02000503000000020004" pitchFamily="2" charset="0"/>
                <a:cs typeface="Helvetica Neue Medium" panose="02000503000000020004" pitchFamily="2" charset="0"/>
              </a:rPr>
              <a:t> elit. Maecenas porttitor congue massa. Fusce posuere, magna sed pulvinar ultricies, purus lectus malesuada libero, sit amet commodo magna eros quis </a:t>
            </a:r>
            <a:r>
              <a:rPr lang="en-GB" sz="1290" err="1">
                <a:solidFill>
                  <a:srgbClr val="454546"/>
                </a:solidFill>
                <a:latin typeface="HelveticaNeueLT Pro 65 Md" panose="020B0604020202020204" pitchFamily="34" charset="77"/>
                <a:ea typeface="Helvetica Neue Medium" panose="02000503000000020004" pitchFamily="2" charset="0"/>
                <a:cs typeface="Helvetica Neue Medium" panose="02000503000000020004" pitchFamily="2" charset="0"/>
              </a:rPr>
              <a:t>urna</a:t>
            </a:r>
            <a:r>
              <a:rPr lang="en-GB" sz="1290">
                <a:solidFill>
                  <a:srgbClr val="454546"/>
                </a:solidFill>
                <a:latin typeface="HelveticaNeueLT Pro 65 Md" panose="020B0604020202020204" pitchFamily="34" charset="77"/>
                <a:ea typeface="Helvetica Neue Medium" panose="02000503000000020004" pitchFamily="2" charset="0"/>
                <a:cs typeface="Helvetica Neue Medium" panose="02000503000000020004" pitchFamily="2" charset="0"/>
              </a:rPr>
              <a:t>.</a:t>
            </a:r>
          </a:p>
          <a:p>
            <a:pPr defTabSz="737354">
              <a:spcBef>
                <a:spcPts val="806"/>
              </a:spcBef>
              <a:defRPr/>
            </a:pPr>
            <a:r>
              <a:rPr lang="en-GB" sz="1290">
                <a:solidFill>
                  <a:srgbClr val="454546"/>
                </a:solidFill>
                <a:latin typeface="HelveticaNeueLT Pro 55 Roman" panose="020B0604020202020204" pitchFamily="34" charset="77"/>
              </a:rPr>
              <a:t>Lorem ipsum dolor sit amet, consectetuer adipiscing elit. Maecenas porttitor congue massa. Fusce posuere, magna sed pulvinar ultricies, purus lectus malesuada libero, sit amet commodo magna eros quis </a:t>
            </a:r>
            <a:r>
              <a:rPr lang="en-GB" sz="1290" err="1">
                <a:solidFill>
                  <a:srgbClr val="454546"/>
                </a:solidFill>
                <a:latin typeface="HelveticaNeueLT Pro 55 Roman" panose="020B0604020202020204" pitchFamily="34" charset="77"/>
              </a:rPr>
              <a:t>urna</a:t>
            </a:r>
            <a:r>
              <a:rPr lang="en-GB" sz="1290">
                <a:solidFill>
                  <a:srgbClr val="454546"/>
                </a:solidFill>
                <a:latin typeface="HelveticaNeueLT Pro 55 Roman" panose="020B0604020202020204" pitchFamily="34" charset="77"/>
              </a:rPr>
              <a:t>.</a:t>
            </a:r>
          </a:p>
          <a:p>
            <a:pPr defTabSz="737354">
              <a:spcBef>
                <a:spcPts val="806"/>
              </a:spcBef>
              <a:defRPr/>
            </a:pPr>
            <a:r>
              <a:rPr lang="en-GB" sz="1290">
                <a:latin typeface="HelveticaNeueLT Pro 55 Roman" panose="020B0604020202020204" pitchFamily="34" charset="77"/>
              </a:rPr>
              <a:t>Intro copy – Helvetica Neue LT Pro – 16pt </a:t>
            </a:r>
          </a:p>
          <a:p>
            <a:pPr defTabSz="737354">
              <a:spcBef>
                <a:spcPts val="806"/>
              </a:spcBef>
              <a:defRPr/>
            </a:pPr>
            <a:endParaRPr lang="en-GB" sz="1290">
              <a:solidFill>
                <a:srgbClr val="000000">
                  <a:lumMod val="65000"/>
                  <a:lumOff val="35000"/>
                </a:srgbClr>
              </a:solidFill>
              <a:latin typeface="HelveticaNeueLT Pro 55 Roman" panose="020B0604020202020204" pitchFamily="34" charset="77"/>
            </a:endParaRPr>
          </a:p>
        </p:txBody>
      </p:sp>
      <p:sp>
        <p:nvSpPr>
          <p:cNvPr id="25" name="Text Placeholder 4">
            <a:extLst>
              <a:ext uri="{FF2B5EF4-FFF2-40B4-BE49-F238E27FC236}">
                <a16:creationId xmlns:a16="http://schemas.microsoft.com/office/drawing/2014/main" id="{8E220FFE-5FDA-3849-836D-ACB2EF7024F9}"/>
              </a:ext>
            </a:extLst>
          </p:cNvPr>
          <p:cNvSpPr txBox="1">
            <a:spLocks/>
          </p:cNvSpPr>
          <p:nvPr userDrawn="1"/>
        </p:nvSpPr>
        <p:spPr>
          <a:xfrm>
            <a:off x="505620" y="4392704"/>
            <a:ext cx="4179168" cy="216972"/>
          </a:xfrm>
          <a:prstGeom prst="rect">
            <a:avLst/>
          </a:prstGeom>
          <a:ln>
            <a:noFill/>
          </a:ln>
        </p:spPr>
        <p:txBody>
          <a:bodyPr/>
          <a:lstStyle>
            <a:lvl1pPr marL="0" indent="0" algn="l" defTabSz="914377" rtl="0" eaLnBrk="1" latinLnBrk="0" hangingPunct="1">
              <a:lnSpc>
                <a:spcPct val="90000"/>
              </a:lnSpc>
              <a:spcBef>
                <a:spcPts val="1000"/>
              </a:spcBef>
              <a:buFont typeface="Arial" panose="020B0604020202020204" pitchFamily="34" charset="0"/>
              <a:buNone/>
              <a:defRPr sz="1200" b="1" i="1" kern="1200">
                <a:solidFill>
                  <a:srgbClr val="E75400"/>
                </a:solidFill>
                <a:latin typeface="HelveticaNeueLT Std Blk Cn" panose="020B0604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37354">
              <a:spcBef>
                <a:spcPts val="806"/>
              </a:spcBef>
            </a:pPr>
            <a:r>
              <a:rPr lang="en-GB" sz="1290" b="0" i="0">
                <a:solidFill>
                  <a:srgbClr val="F26522"/>
                </a:solidFill>
                <a:latin typeface="HelveticaNeueLT Pro 55 Roman" panose="020B0604020202020204" pitchFamily="34" charset="77"/>
              </a:rPr>
              <a:t>Sub Header Copy Here – Helvetica Neue Lt Pro – 16pt</a:t>
            </a:r>
          </a:p>
          <a:p>
            <a:pPr defTabSz="737354">
              <a:spcBef>
                <a:spcPts val="806"/>
              </a:spcBef>
            </a:pPr>
            <a:endParaRPr lang="en-US" sz="1290" b="0" i="0">
              <a:latin typeface="Helvetica Neue LT Std 65 Medium" panose="020B0604020202020204" pitchFamily="34" charset="0"/>
            </a:endParaRPr>
          </a:p>
        </p:txBody>
      </p:sp>
      <p:sp>
        <p:nvSpPr>
          <p:cNvPr id="26" name="Text Placeholder 5">
            <a:extLst>
              <a:ext uri="{FF2B5EF4-FFF2-40B4-BE49-F238E27FC236}">
                <a16:creationId xmlns:a16="http://schemas.microsoft.com/office/drawing/2014/main" id="{7E28C139-CAD0-5C49-9F98-ED8F66B34D0B}"/>
              </a:ext>
            </a:extLst>
          </p:cNvPr>
          <p:cNvSpPr txBox="1">
            <a:spLocks/>
          </p:cNvSpPr>
          <p:nvPr userDrawn="1"/>
        </p:nvSpPr>
        <p:spPr>
          <a:xfrm>
            <a:off x="505619" y="4787365"/>
            <a:ext cx="4256373" cy="948457"/>
          </a:xfrm>
          <a:prstGeom prst="rect">
            <a:avLst/>
          </a:prstGeom>
          <a:ln>
            <a:noFill/>
          </a:ln>
        </p:spPr>
        <p:txBody>
          <a:bodyPr numCol="2"/>
          <a:lstStyle>
            <a:lvl1pPr marL="285750" indent="-285750" algn="l" defTabSz="914377" rtl="0" eaLnBrk="1" latinLnBrk="0" hangingPunct="1">
              <a:lnSpc>
                <a:spcPct val="90000"/>
              </a:lnSpc>
              <a:spcBef>
                <a:spcPts val="1000"/>
              </a:spcBef>
              <a:buFont typeface="Arial" panose="020B0604020202020204" pitchFamily="34" charset="0"/>
              <a:buChar char="•"/>
              <a:defRPr sz="1200" b="0" i="0" kern="1200">
                <a:solidFill>
                  <a:schemeClr val="tx1">
                    <a:lumMod val="65000"/>
                    <a:lumOff val="35000"/>
                  </a:schemeClr>
                </a:solidFill>
                <a:latin typeface="Helvetica Neue LT Std 45 Ligh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29" indent="-230429" defTabSz="737354">
              <a:spcBef>
                <a:spcPts val="806"/>
              </a:spcBef>
            </a:pPr>
            <a:r>
              <a:rPr lang="en-US" sz="887">
                <a:solidFill>
                  <a:srgbClr val="454546"/>
                </a:solidFill>
                <a:latin typeface="HelveticaNeueLT Pro 45 Lt" panose="020B0403020202020204" pitchFamily="34" charset="77"/>
              </a:rPr>
              <a:t>Ab </a:t>
            </a:r>
            <a:r>
              <a:rPr lang="en-US" sz="887" err="1">
                <a:solidFill>
                  <a:srgbClr val="454546"/>
                </a:solidFill>
                <a:latin typeface="HelveticaNeueLT Pro 45 Lt" panose="020B0403020202020204" pitchFamily="34" charset="77"/>
              </a:rPr>
              <a:t>inis</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est</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aut</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voloriae</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Genesseria</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ipicatur</a:t>
            </a:r>
            <a:r>
              <a:rPr lang="en-US" sz="887">
                <a:solidFill>
                  <a:srgbClr val="454546"/>
                </a:solidFill>
                <a:latin typeface="HelveticaNeueLT Pro 45 Lt" panose="020B0403020202020204" pitchFamily="34" charset="77"/>
              </a:rPr>
              <a:t> ad </a:t>
            </a:r>
            <a:r>
              <a:rPr lang="en-US" sz="887" err="1">
                <a:solidFill>
                  <a:srgbClr val="454546"/>
                </a:solidFill>
                <a:latin typeface="HelveticaNeueLT Pro 45 Lt" panose="020B0403020202020204" pitchFamily="34" charset="77"/>
              </a:rPr>
              <a:t>quia</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dit</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eatur</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repudae</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doluptat</a:t>
            </a:r>
            <a:br>
              <a:rPr lang="en-GB" sz="887">
                <a:solidFill>
                  <a:srgbClr val="454546"/>
                </a:solidFill>
                <a:latin typeface="HelveticaNeueLT Pro 45 Lt" panose="020B0403020202020204" pitchFamily="34" charset="77"/>
              </a:rPr>
            </a:br>
            <a:br>
              <a:rPr lang="en-GB" sz="887">
                <a:solidFill>
                  <a:srgbClr val="454546"/>
                </a:solidFill>
                <a:latin typeface="HelveticaNeueLT Pro 45 Lt" panose="020B0403020202020204" pitchFamily="34" charset="77"/>
              </a:rPr>
            </a:br>
            <a:r>
              <a:rPr lang="en-US" sz="887">
                <a:solidFill>
                  <a:srgbClr val="454546"/>
                </a:solidFill>
                <a:latin typeface="HelveticaNeueLT Pro 45 Lt" panose="020B0403020202020204" pitchFamily="34" charset="77"/>
              </a:rPr>
              <a:t>Quid </a:t>
            </a:r>
            <a:r>
              <a:rPr lang="en-US" sz="887" err="1">
                <a:solidFill>
                  <a:srgbClr val="454546"/>
                </a:solidFill>
                <a:latin typeface="HelveticaNeueLT Pro 45 Lt" panose="020B0403020202020204" pitchFamily="34" charset="77"/>
              </a:rPr>
              <a:t>est</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sunti</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officiist</a:t>
            </a:r>
            <a:r>
              <a:rPr lang="en-US" sz="887">
                <a:solidFill>
                  <a:srgbClr val="454546"/>
                </a:solidFill>
                <a:latin typeface="HelveticaNeueLT Pro 45 Lt" panose="020B0403020202020204" pitchFamily="34" charset="77"/>
              </a:rPr>
              <a:t>, to </a:t>
            </a:r>
            <a:r>
              <a:rPr lang="en-US" sz="887" err="1">
                <a:solidFill>
                  <a:srgbClr val="454546"/>
                </a:solidFill>
                <a:latin typeface="HelveticaNeueLT Pro 45 Lt" panose="020B0403020202020204" pitchFamily="34" charset="77"/>
              </a:rPr>
              <a:t>volut</a:t>
            </a:r>
            <a:r>
              <a:rPr lang="en-US" sz="887">
                <a:solidFill>
                  <a:srgbClr val="454546"/>
                </a:solidFill>
                <a:latin typeface="HelveticaNeueLT Pro 45 Lt" panose="020B0403020202020204" pitchFamily="34" charset="77"/>
              </a:rPr>
              <a:t> </a:t>
            </a:r>
            <a:br>
              <a:rPr lang="en-US" sz="887">
                <a:solidFill>
                  <a:srgbClr val="454546"/>
                </a:solidFill>
                <a:latin typeface="HelveticaNeueLT Pro 45 Lt" panose="020B0403020202020204" pitchFamily="34" charset="77"/>
              </a:rPr>
            </a:br>
            <a:r>
              <a:rPr lang="en-US" sz="887" err="1">
                <a:solidFill>
                  <a:srgbClr val="454546"/>
                </a:solidFill>
                <a:latin typeface="HelveticaNeueLT Pro 45 Lt" panose="020B0403020202020204" pitchFamily="34" charset="77"/>
              </a:rPr>
              <a:t>aut</a:t>
            </a:r>
            <a:r>
              <a:rPr lang="en-US" sz="887">
                <a:solidFill>
                  <a:srgbClr val="454546"/>
                </a:solidFill>
                <a:latin typeface="HelveticaNeueLT Pro 45 Lt" panose="020B0403020202020204" pitchFamily="34" charset="77"/>
              </a:rPr>
              <a:t> et qui </a:t>
            </a:r>
          </a:p>
          <a:p>
            <a:pPr marL="230429" indent="-230429" defTabSz="737354">
              <a:spcBef>
                <a:spcPts val="806"/>
              </a:spcBef>
            </a:pPr>
            <a:r>
              <a:rPr lang="en-US" sz="887">
                <a:solidFill>
                  <a:srgbClr val="454546"/>
                </a:solidFill>
                <a:latin typeface="HelveticaNeueLT Pro 45 Lt" panose="020B0403020202020204" pitchFamily="34" charset="77"/>
              </a:rPr>
              <a:t>Quid </a:t>
            </a:r>
            <a:r>
              <a:rPr lang="en-US" sz="887" err="1">
                <a:solidFill>
                  <a:srgbClr val="454546"/>
                </a:solidFill>
                <a:latin typeface="HelveticaNeueLT Pro 45 Lt" panose="020B0403020202020204" pitchFamily="34" charset="77"/>
              </a:rPr>
              <a:t>est</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sunti</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officiist</a:t>
            </a:r>
            <a:r>
              <a:rPr lang="en-US" sz="887">
                <a:solidFill>
                  <a:srgbClr val="454546"/>
                </a:solidFill>
                <a:latin typeface="HelveticaNeueLT Pro 45 Lt" panose="020B0403020202020204" pitchFamily="34" charset="77"/>
              </a:rPr>
              <a:t>, to </a:t>
            </a:r>
            <a:r>
              <a:rPr lang="en-US" sz="887" err="1">
                <a:solidFill>
                  <a:srgbClr val="454546"/>
                </a:solidFill>
                <a:latin typeface="HelveticaNeueLT Pro 45 Lt" panose="020B0403020202020204" pitchFamily="34" charset="77"/>
              </a:rPr>
              <a:t>volut</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aut</a:t>
            </a:r>
            <a:r>
              <a:rPr lang="en-US" sz="887">
                <a:solidFill>
                  <a:srgbClr val="454546"/>
                </a:solidFill>
                <a:latin typeface="HelveticaNeueLT Pro 45 Lt" panose="020B0403020202020204" pitchFamily="34" charset="77"/>
              </a:rPr>
              <a:t> et qui </a:t>
            </a:r>
            <a:r>
              <a:rPr lang="en-US" sz="887" err="1">
                <a:solidFill>
                  <a:srgbClr val="454546"/>
                </a:solidFill>
                <a:latin typeface="HelveticaNeueLT Pro 45 Lt" panose="020B0403020202020204" pitchFamily="34" charset="77"/>
              </a:rPr>
              <a:t>dolupta</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cus</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velecti</a:t>
            </a:r>
            <a:r>
              <a:rPr lang="en-US" sz="887">
                <a:solidFill>
                  <a:srgbClr val="454546"/>
                </a:solidFill>
                <a:latin typeface="HelveticaNeueLT Pro 45 Lt" panose="020B0403020202020204" pitchFamily="34" charset="77"/>
              </a:rPr>
              <a:t> </a:t>
            </a:r>
            <a:r>
              <a:rPr lang="en-US" sz="887" err="1">
                <a:solidFill>
                  <a:srgbClr val="454546"/>
                </a:solidFill>
                <a:latin typeface="HelveticaNeueLT Pro 45 Lt" panose="020B0403020202020204" pitchFamily="34" charset="77"/>
              </a:rPr>
              <a:t>berios</a:t>
            </a:r>
            <a:r>
              <a:rPr lang="en-US" sz="887">
                <a:solidFill>
                  <a:srgbClr val="454546"/>
                </a:solidFill>
                <a:latin typeface="HelveticaNeueLT Pro 45 Lt" panose="020B0403020202020204" pitchFamily="34" charset="77"/>
              </a:rPr>
              <a:t> se </a:t>
            </a:r>
            <a:r>
              <a:rPr lang="en-US" sz="887" err="1">
                <a:solidFill>
                  <a:srgbClr val="454546"/>
                </a:solidFill>
                <a:latin typeface="HelveticaNeueLT Pro 45 Lt" panose="020B0403020202020204" pitchFamily="34" charset="77"/>
              </a:rPr>
              <a:t>laborporitio</a:t>
            </a:r>
            <a:endParaRPr lang="en-US" sz="887">
              <a:solidFill>
                <a:srgbClr val="454546"/>
              </a:solidFill>
              <a:latin typeface="HelveticaNeueLT Pro 45 Lt" panose="020B0403020202020204" pitchFamily="34" charset="77"/>
            </a:endParaRPr>
          </a:p>
          <a:p>
            <a:pPr marL="230429" indent="-230429" defTabSz="737354">
              <a:spcBef>
                <a:spcPts val="806"/>
              </a:spcBef>
            </a:pPr>
            <a:r>
              <a:rPr lang="en-US" sz="1129">
                <a:solidFill>
                  <a:srgbClr val="454546"/>
                </a:solidFill>
                <a:latin typeface="HelveticaNeueLT Pro 45 Lt" panose="020B0403020202020204" pitchFamily="34" charset="77"/>
              </a:rPr>
              <a:t>Body Copy – </a:t>
            </a:r>
            <a:br>
              <a:rPr lang="en-US" sz="1129">
                <a:solidFill>
                  <a:srgbClr val="454546"/>
                </a:solidFill>
                <a:latin typeface="HelveticaNeueLT Pro 45 Lt" panose="020B0403020202020204" pitchFamily="34" charset="77"/>
              </a:rPr>
            </a:br>
            <a:r>
              <a:rPr lang="en-US" sz="1129" err="1">
                <a:solidFill>
                  <a:srgbClr val="454546"/>
                </a:solidFill>
                <a:latin typeface="HelveticaNeueLT Pro 45 Lt" panose="020B0403020202020204" pitchFamily="34" charset="77"/>
              </a:rPr>
              <a:t>Hevetica</a:t>
            </a:r>
            <a:r>
              <a:rPr lang="en-US" sz="1129">
                <a:solidFill>
                  <a:srgbClr val="454546"/>
                </a:solidFill>
                <a:latin typeface="HelveticaNeueLT Pro 45 Lt" panose="020B0403020202020204" pitchFamily="34" charset="77"/>
              </a:rPr>
              <a:t> Neue Lt Pro – 14pt</a:t>
            </a:r>
          </a:p>
        </p:txBody>
      </p:sp>
      <p:sp>
        <p:nvSpPr>
          <p:cNvPr id="27" name="Title 1">
            <a:extLst>
              <a:ext uri="{FF2B5EF4-FFF2-40B4-BE49-F238E27FC236}">
                <a16:creationId xmlns:a16="http://schemas.microsoft.com/office/drawing/2014/main" id="{D4A9DA12-082B-A34C-8468-11587E48967B}"/>
              </a:ext>
            </a:extLst>
          </p:cNvPr>
          <p:cNvSpPr txBox="1">
            <a:spLocks/>
          </p:cNvSpPr>
          <p:nvPr userDrawn="1"/>
        </p:nvSpPr>
        <p:spPr>
          <a:xfrm>
            <a:off x="464341" y="282971"/>
            <a:ext cx="3914022" cy="390715"/>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defTabSz="737354"/>
            <a:r>
              <a:rPr lang="en-US" sz="1613" b="0" i="0">
                <a:solidFill>
                  <a:srgbClr val="454546"/>
                </a:solidFill>
                <a:latin typeface="HelveticaNeueLT Pro 65 Md" panose="020B0604020202020204" pitchFamily="34" charset="77"/>
              </a:rPr>
              <a:t>PowerPoint Template Guide</a:t>
            </a:r>
          </a:p>
        </p:txBody>
      </p:sp>
    </p:spTree>
    <p:extLst>
      <p:ext uri="{BB962C8B-B14F-4D97-AF65-F5344CB8AC3E}">
        <p14:creationId xmlns:p14="http://schemas.microsoft.com/office/powerpoint/2010/main" val="344552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FFACF0BA-FCB8-2D4A-9836-FD816C771AFC}"/>
              </a:ext>
            </a:extLst>
          </p:cNvPr>
          <p:cNvPicPr>
            <a:picLocks noChangeAspect="1"/>
          </p:cNvPicPr>
          <p:nvPr userDrawn="1"/>
        </p:nvPicPr>
        <p:blipFill>
          <a:blip r:embed="rId2"/>
          <a:srcRect/>
          <a:stretch/>
        </p:blipFill>
        <p:spPr>
          <a:xfrm>
            <a:off x="0" y="3363"/>
            <a:ext cx="12192000" cy="6858000"/>
          </a:xfrm>
          <a:prstGeom prst="rect">
            <a:avLst/>
          </a:prstGeom>
        </p:spPr>
      </p:pic>
      <p:pic>
        <p:nvPicPr>
          <p:cNvPr id="9" name="Picture 8">
            <a:extLst>
              <a:ext uri="{FF2B5EF4-FFF2-40B4-BE49-F238E27FC236}">
                <a16:creationId xmlns:a16="http://schemas.microsoft.com/office/drawing/2014/main" id="{13F45D94-6534-A84E-8312-1FE16DCEEA5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1"/>
          <a:stretch/>
        </p:blipFill>
        <p:spPr>
          <a:xfrm>
            <a:off x="0" y="5818596"/>
            <a:ext cx="12192000" cy="1039405"/>
          </a:xfrm>
          <a:prstGeom prst="rect">
            <a:avLst/>
          </a:prstGeom>
        </p:spPr>
      </p:pic>
    </p:spTree>
    <p:extLst>
      <p:ext uri="{BB962C8B-B14F-4D97-AF65-F5344CB8AC3E}">
        <p14:creationId xmlns:p14="http://schemas.microsoft.com/office/powerpoint/2010/main" val="35947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1FE31-76F6-433D-8176-F4AB637FCB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6512E61-0094-44A0-BA12-C82E09678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63CE76-EF3F-41DE-8B4A-E66838AA91B3}"/>
              </a:ext>
            </a:extLst>
          </p:cNvPr>
          <p:cNvSpPr>
            <a:spLocks noGrp="1"/>
          </p:cNvSpPr>
          <p:nvPr>
            <p:ph type="dt" sz="half" idx="10"/>
          </p:nvPr>
        </p:nvSpPr>
        <p:spPr/>
        <p:txBody>
          <a:bodyPr/>
          <a:lstStyle/>
          <a:p>
            <a:fld id="{C7329418-A947-4C44-B965-24F26D18AF61}" type="datetimeFigureOut">
              <a:rPr lang="en-GB" smtClean="0"/>
              <a:t>21/06/2022</a:t>
            </a:fld>
            <a:endParaRPr lang="en-GB"/>
          </a:p>
        </p:txBody>
      </p:sp>
      <p:sp>
        <p:nvSpPr>
          <p:cNvPr id="5" name="Footer Placeholder 4">
            <a:extLst>
              <a:ext uri="{FF2B5EF4-FFF2-40B4-BE49-F238E27FC236}">
                <a16:creationId xmlns:a16="http://schemas.microsoft.com/office/drawing/2014/main" id="{AE7A63DB-30EC-4505-94B0-7EA5EB3C5F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5AEB48-5FAB-4A84-BFB3-72C66D39E885}"/>
              </a:ext>
            </a:extLst>
          </p:cNvPr>
          <p:cNvSpPr>
            <a:spLocks noGrp="1"/>
          </p:cNvSpPr>
          <p:nvPr>
            <p:ph type="sldNum" sz="quarter" idx="12"/>
          </p:nvPr>
        </p:nvSpPr>
        <p:spPr/>
        <p:txBody>
          <a:bodyPr/>
          <a:lstStyle/>
          <a:p>
            <a:fld id="{44DF264F-E296-4BD9-A351-74EB8E72A69D}" type="slidenum">
              <a:rPr lang="en-GB" smtClean="0"/>
              <a:t>‹#›</a:t>
            </a:fld>
            <a:endParaRPr lang="en-GB"/>
          </a:p>
        </p:txBody>
      </p:sp>
    </p:spTree>
    <p:extLst>
      <p:ext uri="{BB962C8B-B14F-4D97-AF65-F5344CB8AC3E}">
        <p14:creationId xmlns:p14="http://schemas.microsoft.com/office/powerpoint/2010/main" val="1011313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_BG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5F127328-5914-8746-9676-46AEF2593FFE}"/>
              </a:ext>
            </a:extLst>
          </p:cNvPr>
          <p:cNvSpPr>
            <a:spLocks noGrp="1"/>
          </p:cNvSpPr>
          <p:nvPr>
            <p:ph type="pic" sz="quarter" idx="10"/>
          </p:nvPr>
        </p:nvSpPr>
        <p:spPr>
          <a:xfrm>
            <a:off x="0" y="0"/>
            <a:ext cx="12192000" cy="6858000"/>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5" name="Title 1">
            <a:extLst>
              <a:ext uri="{FF2B5EF4-FFF2-40B4-BE49-F238E27FC236}">
                <a16:creationId xmlns:a16="http://schemas.microsoft.com/office/drawing/2014/main" id="{D545E6C8-F8C7-574A-9C5C-305FA222624F}"/>
              </a:ext>
            </a:extLst>
          </p:cNvPr>
          <p:cNvSpPr>
            <a:spLocks noGrp="1"/>
          </p:cNvSpPr>
          <p:nvPr>
            <p:ph type="title"/>
          </p:nvPr>
        </p:nvSpPr>
        <p:spPr>
          <a:xfrm>
            <a:off x="527568" y="2688964"/>
            <a:ext cx="4856568" cy="1480071"/>
          </a:xfrm>
          <a:prstGeom prst="rect">
            <a:avLst/>
          </a:prstGeom>
        </p:spPr>
        <p:txBody>
          <a:bodyPr anchor="b"/>
          <a:lstStyle>
            <a:lvl1pPr>
              <a:defRPr sz="48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152361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521267E-3022-A74A-971C-6C1E2121DF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827866" y="0"/>
            <a:ext cx="9364133" cy="6858000"/>
          </a:xfrm>
          <a:prstGeom prst="rect">
            <a:avLst/>
          </a:prstGeom>
        </p:spPr>
      </p:pic>
      <p:pic>
        <p:nvPicPr>
          <p:cNvPr id="5" name="Picture 4">
            <a:extLst>
              <a:ext uri="{FF2B5EF4-FFF2-40B4-BE49-F238E27FC236}">
                <a16:creationId xmlns:a16="http://schemas.microsoft.com/office/drawing/2014/main" id="{D692D929-61E5-2249-9856-646EEDD981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6" name="Title 1">
            <a:extLst>
              <a:ext uri="{FF2B5EF4-FFF2-40B4-BE49-F238E27FC236}">
                <a16:creationId xmlns:a16="http://schemas.microsoft.com/office/drawing/2014/main" id="{1C467E4A-CC9D-E041-8263-9CCBD5B47DBE}"/>
              </a:ext>
            </a:extLst>
          </p:cNvPr>
          <p:cNvSpPr>
            <a:spLocks noGrp="1"/>
          </p:cNvSpPr>
          <p:nvPr>
            <p:ph type="title" hasCustomPrompt="1"/>
          </p:nvPr>
        </p:nvSpPr>
        <p:spPr>
          <a:xfrm>
            <a:off x="497523" y="780175"/>
            <a:ext cx="3148907" cy="1979958"/>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Contents</a:t>
            </a:r>
            <a:endParaRPr lang="en-US"/>
          </a:p>
        </p:txBody>
      </p:sp>
      <p:sp>
        <p:nvSpPr>
          <p:cNvPr id="9" name="Text Placeholder 11">
            <a:extLst>
              <a:ext uri="{FF2B5EF4-FFF2-40B4-BE49-F238E27FC236}">
                <a16:creationId xmlns:a16="http://schemas.microsoft.com/office/drawing/2014/main" id="{F38FD49F-C7EF-E14F-805C-2D07E703AC6F}"/>
              </a:ext>
            </a:extLst>
          </p:cNvPr>
          <p:cNvSpPr>
            <a:spLocks noGrp="1"/>
          </p:cNvSpPr>
          <p:nvPr>
            <p:ph type="body" sz="quarter" idx="10" hasCustomPrompt="1"/>
          </p:nvPr>
        </p:nvSpPr>
        <p:spPr>
          <a:xfrm>
            <a:off x="4146274" y="780177"/>
            <a:ext cx="3148908"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0" name="Text Placeholder 11">
            <a:extLst>
              <a:ext uri="{FF2B5EF4-FFF2-40B4-BE49-F238E27FC236}">
                <a16:creationId xmlns:a16="http://schemas.microsoft.com/office/drawing/2014/main" id="{CF13EC0C-3E3A-4B4C-AD1D-36C152AB2A81}"/>
              </a:ext>
            </a:extLst>
          </p:cNvPr>
          <p:cNvSpPr>
            <a:spLocks noGrp="1"/>
          </p:cNvSpPr>
          <p:nvPr>
            <p:ph type="body" sz="quarter" idx="11" hasCustomPrompt="1"/>
          </p:nvPr>
        </p:nvSpPr>
        <p:spPr>
          <a:xfrm>
            <a:off x="4146274" y="1277718"/>
            <a:ext cx="3148908"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1" name="Text Placeholder 11">
            <a:extLst>
              <a:ext uri="{FF2B5EF4-FFF2-40B4-BE49-F238E27FC236}">
                <a16:creationId xmlns:a16="http://schemas.microsoft.com/office/drawing/2014/main" id="{845D83A8-B41B-424F-B8DA-250715155E84}"/>
              </a:ext>
            </a:extLst>
          </p:cNvPr>
          <p:cNvSpPr>
            <a:spLocks noGrp="1"/>
          </p:cNvSpPr>
          <p:nvPr>
            <p:ph type="body" sz="quarter" idx="12" hasCustomPrompt="1"/>
          </p:nvPr>
        </p:nvSpPr>
        <p:spPr>
          <a:xfrm>
            <a:off x="4146274" y="1775259"/>
            <a:ext cx="3148908"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3" name="Text Placeholder 11">
            <a:extLst>
              <a:ext uri="{FF2B5EF4-FFF2-40B4-BE49-F238E27FC236}">
                <a16:creationId xmlns:a16="http://schemas.microsoft.com/office/drawing/2014/main" id="{A384A9DD-3701-7C46-B11A-B35C8938662A}"/>
              </a:ext>
            </a:extLst>
          </p:cNvPr>
          <p:cNvSpPr>
            <a:spLocks noGrp="1"/>
          </p:cNvSpPr>
          <p:nvPr>
            <p:ph type="body" sz="quarter" idx="13" hasCustomPrompt="1"/>
          </p:nvPr>
        </p:nvSpPr>
        <p:spPr>
          <a:xfrm>
            <a:off x="7306333" y="780177"/>
            <a:ext cx="672352"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14" name="Text Placeholder 11">
            <a:extLst>
              <a:ext uri="{FF2B5EF4-FFF2-40B4-BE49-F238E27FC236}">
                <a16:creationId xmlns:a16="http://schemas.microsoft.com/office/drawing/2014/main" id="{0712E752-E697-EA48-AA18-01765EF3348E}"/>
              </a:ext>
            </a:extLst>
          </p:cNvPr>
          <p:cNvSpPr>
            <a:spLocks noGrp="1"/>
          </p:cNvSpPr>
          <p:nvPr>
            <p:ph type="body" sz="quarter" idx="14" hasCustomPrompt="1"/>
          </p:nvPr>
        </p:nvSpPr>
        <p:spPr>
          <a:xfrm>
            <a:off x="7306333" y="1277718"/>
            <a:ext cx="672352"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15" name="Text Placeholder 11">
            <a:extLst>
              <a:ext uri="{FF2B5EF4-FFF2-40B4-BE49-F238E27FC236}">
                <a16:creationId xmlns:a16="http://schemas.microsoft.com/office/drawing/2014/main" id="{4854C24E-89B9-D946-9ACB-4C5A2330CE21}"/>
              </a:ext>
            </a:extLst>
          </p:cNvPr>
          <p:cNvSpPr>
            <a:spLocks noGrp="1"/>
          </p:cNvSpPr>
          <p:nvPr>
            <p:ph type="body" sz="quarter" idx="15" hasCustomPrompt="1"/>
          </p:nvPr>
        </p:nvSpPr>
        <p:spPr>
          <a:xfrm>
            <a:off x="7306333" y="1775259"/>
            <a:ext cx="672352"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16" name="Text Placeholder 11">
            <a:extLst>
              <a:ext uri="{FF2B5EF4-FFF2-40B4-BE49-F238E27FC236}">
                <a16:creationId xmlns:a16="http://schemas.microsoft.com/office/drawing/2014/main" id="{8477FF4C-DCDA-A24C-A05F-21275ADAD02E}"/>
              </a:ext>
            </a:extLst>
          </p:cNvPr>
          <p:cNvSpPr>
            <a:spLocks noGrp="1"/>
          </p:cNvSpPr>
          <p:nvPr>
            <p:ph type="body" sz="quarter" idx="16" hasCustomPrompt="1"/>
          </p:nvPr>
        </p:nvSpPr>
        <p:spPr>
          <a:xfrm>
            <a:off x="4146274" y="2286247"/>
            <a:ext cx="3148908"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7" name="Text Placeholder 11">
            <a:extLst>
              <a:ext uri="{FF2B5EF4-FFF2-40B4-BE49-F238E27FC236}">
                <a16:creationId xmlns:a16="http://schemas.microsoft.com/office/drawing/2014/main" id="{4911384D-00A8-A846-8199-659658B4E7CB}"/>
              </a:ext>
            </a:extLst>
          </p:cNvPr>
          <p:cNvSpPr>
            <a:spLocks noGrp="1"/>
          </p:cNvSpPr>
          <p:nvPr>
            <p:ph type="body" sz="quarter" idx="17" hasCustomPrompt="1"/>
          </p:nvPr>
        </p:nvSpPr>
        <p:spPr>
          <a:xfrm>
            <a:off x="4146274" y="2783788"/>
            <a:ext cx="3148908"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8" name="Text Placeholder 11">
            <a:extLst>
              <a:ext uri="{FF2B5EF4-FFF2-40B4-BE49-F238E27FC236}">
                <a16:creationId xmlns:a16="http://schemas.microsoft.com/office/drawing/2014/main" id="{E7B1601A-7A27-8F4D-B29F-330068C19A45}"/>
              </a:ext>
            </a:extLst>
          </p:cNvPr>
          <p:cNvSpPr>
            <a:spLocks noGrp="1"/>
          </p:cNvSpPr>
          <p:nvPr>
            <p:ph type="body" sz="quarter" idx="18" hasCustomPrompt="1"/>
          </p:nvPr>
        </p:nvSpPr>
        <p:spPr>
          <a:xfrm>
            <a:off x="4146274" y="3281329"/>
            <a:ext cx="3148908"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9" name="Text Placeholder 11">
            <a:extLst>
              <a:ext uri="{FF2B5EF4-FFF2-40B4-BE49-F238E27FC236}">
                <a16:creationId xmlns:a16="http://schemas.microsoft.com/office/drawing/2014/main" id="{AC7C59BC-9FFC-E842-B65D-257EABEA0D62}"/>
              </a:ext>
            </a:extLst>
          </p:cNvPr>
          <p:cNvSpPr>
            <a:spLocks noGrp="1"/>
          </p:cNvSpPr>
          <p:nvPr>
            <p:ph type="body" sz="quarter" idx="19" hasCustomPrompt="1"/>
          </p:nvPr>
        </p:nvSpPr>
        <p:spPr>
          <a:xfrm>
            <a:off x="7306333" y="2286247"/>
            <a:ext cx="672352"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0" name="Text Placeholder 11">
            <a:extLst>
              <a:ext uri="{FF2B5EF4-FFF2-40B4-BE49-F238E27FC236}">
                <a16:creationId xmlns:a16="http://schemas.microsoft.com/office/drawing/2014/main" id="{86DF93A0-D1F2-8243-837B-09BE4847DB15}"/>
              </a:ext>
            </a:extLst>
          </p:cNvPr>
          <p:cNvSpPr>
            <a:spLocks noGrp="1"/>
          </p:cNvSpPr>
          <p:nvPr>
            <p:ph type="body" sz="quarter" idx="20" hasCustomPrompt="1"/>
          </p:nvPr>
        </p:nvSpPr>
        <p:spPr>
          <a:xfrm>
            <a:off x="7306333" y="2783788"/>
            <a:ext cx="672352"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1" name="Text Placeholder 11">
            <a:extLst>
              <a:ext uri="{FF2B5EF4-FFF2-40B4-BE49-F238E27FC236}">
                <a16:creationId xmlns:a16="http://schemas.microsoft.com/office/drawing/2014/main" id="{4564E3BF-9456-A14A-9DFF-F690D63BEC7D}"/>
              </a:ext>
            </a:extLst>
          </p:cNvPr>
          <p:cNvSpPr>
            <a:spLocks noGrp="1"/>
          </p:cNvSpPr>
          <p:nvPr>
            <p:ph type="body" sz="quarter" idx="21" hasCustomPrompt="1"/>
          </p:nvPr>
        </p:nvSpPr>
        <p:spPr>
          <a:xfrm>
            <a:off x="7306333" y="3281329"/>
            <a:ext cx="672352"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2" name="Text Placeholder 11">
            <a:extLst>
              <a:ext uri="{FF2B5EF4-FFF2-40B4-BE49-F238E27FC236}">
                <a16:creationId xmlns:a16="http://schemas.microsoft.com/office/drawing/2014/main" id="{01B93480-A8EB-6949-8475-080A90044562}"/>
              </a:ext>
            </a:extLst>
          </p:cNvPr>
          <p:cNvSpPr>
            <a:spLocks noGrp="1"/>
          </p:cNvSpPr>
          <p:nvPr>
            <p:ph type="body" sz="quarter" idx="22" hasCustomPrompt="1"/>
          </p:nvPr>
        </p:nvSpPr>
        <p:spPr>
          <a:xfrm>
            <a:off x="4146274" y="3792316"/>
            <a:ext cx="3148908"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23" name="Text Placeholder 11">
            <a:extLst>
              <a:ext uri="{FF2B5EF4-FFF2-40B4-BE49-F238E27FC236}">
                <a16:creationId xmlns:a16="http://schemas.microsoft.com/office/drawing/2014/main" id="{1635D14D-7E0C-984E-9882-279DF7A25E84}"/>
              </a:ext>
            </a:extLst>
          </p:cNvPr>
          <p:cNvSpPr>
            <a:spLocks noGrp="1"/>
          </p:cNvSpPr>
          <p:nvPr>
            <p:ph type="body" sz="quarter" idx="23" hasCustomPrompt="1"/>
          </p:nvPr>
        </p:nvSpPr>
        <p:spPr>
          <a:xfrm>
            <a:off x="4146274" y="4289857"/>
            <a:ext cx="3148908"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24" name="Text Placeholder 11">
            <a:extLst>
              <a:ext uri="{FF2B5EF4-FFF2-40B4-BE49-F238E27FC236}">
                <a16:creationId xmlns:a16="http://schemas.microsoft.com/office/drawing/2014/main" id="{3D725C34-0EC8-8646-B18C-DD25F11FE4DB}"/>
              </a:ext>
            </a:extLst>
          </p:cNvPr>
          <p:cNvSpPr>
            <a:spLocks noGrp="1"/>
          </p:cNvSpPr>
          <p:nvPr>
            <p:ph type="body" sz="quarter" idx="24" hasCustomPrompt="1"/>
          </p:nvPr>
        </p:nvSpPr>
        <p:spPr>
          <a:xfrm>
            <a:off x="4146274" y="4787398"/>
            <a:ext cx="3148908"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25" name="Text Placeholder 11">
            <a:extLst>
              <a:ext uri="{FF2B5EF4-FFF2-40B4-BE49-F238E27FC236}">
                <a16:creationId xmlns:a16="http://schemas.microsoft.com/office/drawing/2014/main" id="{CCAEFCC5-E29F-8F45-9466-7C2324994B50}"/>
              </a:ext>
            </a:extLst>
          </p:cNvPr>
          <p:cNvSpPr>
            <a:spLocks noGrp="1"/>
          </p:cNvSpPr>
          <p:nvPr>
            <p:ph type="body" sz="quarter" idx="25" hasCustomPrompt="1"/>
          </p:nvPr>
        </p:nvSpPr>
        <p:spPr>
          <a:xfrm>
            <a:off x="7306333" y="3792316"/>
            <a:ext cx="672352"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6" name="Text Placeholder 11">
            <a:extLst>
              <a:ext uri="{FF2B5EF4-FFF2-40B4-BE49-F238E27FC236}">
                <a16:creationId xmlns:a16="http://schemas.microsoft.com/office/drawing/2014/main" id="{3765E4FA-109D-EF46-A269-D052FA8B4E0B}"/>
              </a:ext>
            </a:extLst>
          </p:cNvPr>
          <p:cNvSpPr>
            <a:spLocks noGrp="1"/>
          </p:cNvSpPr>
          <p:nvPr>
            <p:ph type="body" sz="quarter" idx="26" hasCustomPrompt="1"/>
          </p:nvPr>
        </p:nvSpPr>
        <p:spPr>
          <a:xfrm>
            <a:off x="7306333" y="4289857"/>
            <a:ext cx="672352"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7" name="Text Placeholder 11">
            <a:extLst>
              <a:ext uri="{FF2B5EF4-FFF2-40B4-BE49-F238E27FC236}">
                <a16:creationId xmlns:a16="http://schemas.microsoft.com/office/drawing/2014/main" id="{E1E267C0-5F02-BC40-A5ED-77F118565745}"/>
              </a:ext>
            </a:extLst>
          </p:cNvPr>
          <p:cNvSpPr>
            <a:spLocks noGrp="1"/>
          </p:cNvSpPr>
          <p:nvPr>
            <p:ph type="body" sz="quarter" idx="27" hasCustomPrompt="1"/>
          </p:nvPr>
        </p:nvSpPr>
        <p:spPr>
          <a:xfrm>
            <a:off x="7306333" y="4787398"/>
            <a:ext cx="672352" cy="255247"/>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Tree>
    <p:extLst>
      <p:ext uri="{BB962C8B-B14F-4D97-AF65-F5344CB8AC3E}">
        <p14:creationId xmlns:p14="http://schemas.microsoft.com/office/powerpoint/2010/main" val="3966513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Spac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521267E-3022-A74A-971C-6C1E2121DF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11">
            <a:extLst>
              <a:ext uri="{FF2B5EF4-FFF2-40B4-BE49-F238E27FC236}">
                <a16:creationId xmlns:a16="http://schemas.microsoft.com/office/drawing/2014/main" id="{84AD00B6-DB3F-A94F-80AB-5497BFEDCD39}"/>
              </a:ext>
            </a:extLst>
          </p:cNvPr>
          <p:cNvSpPr>
            <a:spLocks noGrp="1"/>
          </p:cNvSpPr>
          <p:nvPr>
            <p:ph type="body" sz="quarter" idx="10" hasCustomPrompt="1"/>
          </p:nvPr>
        </p:nvSpPr>
        <p:spPr>
          <a:xfrm>
            <a:off x="3657600" y="780175"/>
            <a:ext cx="3148908" cy="2932112"/>
          </a:xfrm>
          <a:prstGeom prst="rect">
            <a:avLst/>
          </a:prstGeom>
          <a:ln>
            <a:noFill/>
          </a:ln>
        </p:spPr>
        <p:txBody>
          <a:bodyPr/>
          <a:lstStyle>
            <a:lvl1pPr marL="0" indent="0">
              <a:buNone/>
              <a:defRPr sz="14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77" indent="0">
              <a:buFont typeface="Arial" panose="020B0604020202020204" pitchFamily="34" charset="0"/>
              <a:buNone/>
              <a:defRPr sz="1400" b="0" i="0">
                <a:solidFill>
                  <a:srgbClr val="454546"/>
                </a:solidFill>
                <a:latin typeface="HelveticaNeueLT Pro 45 Lt" panose="020B0403020202020204" pitchFamily="34" charset="77"/>
              </a:defRPr>
            </a:lvl3pPr>
            <a:lvl4pPr marL="1371566" indent="0">
              <a:buFont typeface="Arial" panose="020B0604020202020204" pitchFamily="34" charset="0"/>
              <a:buNone/>
              <a:defRPr sz="1400" b="0" i="0">
                <a:solidFill>
                  <a:srgbClr val="454546"/>
                </a:solidFill>
                <a:latin typeface="HelveticaNeueLT Pro 45 Lt" panose="020B0403020202020204" pitchFamily="34" charset="77"/>
              </a:defRPr>
            </a:lvl4pPr>
            <a:lvl5pPr marL="1828755" indent="0">
              <a:buNone/>
              <a:defRPr b="0" i="0">
                <a:latin typeface="Helvetica Neue LT Std 35 Thin" panose="020B0403020202020204" pitchFamily="34" charset="0"/>
              </a:defRPr>
            </a:lvl5pPr>
          </a:lstStyle>
          <a:p>
            <a:pPr lvl="0"/>
            <a:r>
              <a:rPr lang="en-GB"/>
              <a:t>Second level</a:t>
            </a:r>
          </a:p>
          <a:p>
            <a:pPr lvl="1"/>
            <a:r>
              <a:rPr lang="en-GB"/>
              <a:t>Third level</a:t>
            </a:r>
          </a:p>
          <a:p>
            <a:pPr lvl="2"/>
            <a:r>
              <a:rPr lang="en-GB"/>
              <a:t>Fourth level</a:t>
            </a:r>
          </a:p>
          <a:p>
            <a:pPr lvl="3"/>
            <a:r>
              <a:rPr lang="en-GB"/>
              <a:t>Fifth level</a:t>
            </a:r>
            <a:endParaRPr lang="en-US"/>
          </a:p>
        </p:txBody>
      </p:sp>
      <p:pic>
        <p:nvPicPr>
          <p:cNvPr id="5" name="Picture 4">
            <a:extLst>
              <a:ext uri="{FF2B5EF4-FFF2-40B4-BE49-F238E27FC236}">
                <a16:creationId xmlns:a16="http://schemas.microsoft.com/office/drawing/2014/main" id="{D692D929-61E5-2249-9856-646EEDD981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6" name="Title 1">
            <a:extLst>
              <a:ext uri="{FF2B5EF4-FFF2-40B4-BE49-F238E27FC236}">
                <a16:creationId xmlns:a16="http://schemas.microsoft.com/office/drawing/2014/main" id="{1C467E4A-CC9D-E041-8263-9CCBD5B47DBE}"/>
              </a:ext>
            </a:extLst>
          </p:cNvPr>
          <p:cNvSpPr>
            <a:spLocks noGrp="1"/>
          </p:cNvSpPr>
          <p:nvPr>
            <p:ph type="title"/>
          </p:nvPr>
        </p:nvSpPr>
        <p:spPr>
          <a:xfrm>
            <a:off x="497523" y="780175"/>
            <a:ext cx="3160077" cy="1979958"/>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1310043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7" name="Picture 16" descr="A picture containing indoor, shelf, sitting, book&#10;&#10;Description automatically generated">
            <a:extLst>
              <a:ext uri="{FF2B5EF4-FFF2-40B4-BE49-F238E27FC236}">
                <a16:creationId xmlns:a16="http://schemas.microsoft.com/office/drawing/2014/main" id="{A6DFB6EE-17A2-A541-BF74-02235A207D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2306782"/>
          </a:xfrm>
          <a:prstGeom prst="rect">
            <a:avLst/>
          </a:prstGeom>
        </p:spPr>
      </p:pic>
      <p:pic>
        <p:nvPicPr>
          <p:cNvPr id="5" name="Picture 4">
            <a:extLst>
              <a:ext uri="{FF2B5EF4-FFF2-40B4-BE49-F238E27FC236}">
                <a16:creationId xmlns:a16="http://schemas.microsoft.com/office/drawing/2014/main" id="{D9903181-6847-FE45-9CA1-F3DB5B1861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6" name="Title 1">
            <a:extLst>
              <a:ext uri="{FF2B5EF4-FFF2-40B4-BE49-F238E27FC236}">
                <a16:creationId xmlns:a16="http://schemas.microsoft.com/office/drawing/2014/main" id="{483F1679-BC23-A749-A1A2-1A4F9116E337}"/>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3432894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mploye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D9B2882-406D-0A4D-BF70-0A3D2EB58AEE}"/>
              </a:ext>
            </a:extLst>
          </p:cNvPr>
          <p:cNvSpPr>
            <a:spLocks noGrp="1"/>
          </p:cNvSpPr>
          <p:nvPr>
            <p:ph type="body" sz="quarter" idx="11" hasCustomPrompt="1"/>
          </p:nvPr>
        </p:nvSpPr>
        <p:spPr>
          <a:xfrm>
            <a:off x="8469127" y="1410227"/>
            <a:ext cx="2036041" cy="258700"/>
          </a:xfrm>
          <a:prstGeom prst="rect">
            <a:avLst/>
          </a:prstGeom>
        </p:spPr>
        <p:txBody>
          <a:bodyPr lIns="0"/>
          <a:lstStyle>
            <a:lvl1pPr marL="0" indent="0">
              <a:buNone/>
              <a:defRPr sz="1200" b="0" i="0">
                <a:solidFill>
                  <a:srgbClr val="F26522"/>
                </a:solidFill>
                <a:latin typeface="HelveticaNeueLT Pro 55 Roman" panose="020B0604020202020204" pitchFamily="34" charset="77"/>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3" name="Text Placeholder 12">
            <a:extLst>
              <a:ext uri="{FF2B5EF4-FFF2-40B4-BE49-F238E27FC236}">
                <a16:creationId xmlns:a16="http://schemas.microsoft.com/office/drawing/2014/main" id="{98B15EC4-7827-AD44-9BF2-5FF8608DDB43}"/>
              </a:ext>
            </a:extLst>
          </p:cNvPr>
          <p:cNvSpPr>
            <a:spLocks noGrp="1"/>
          </p:cNvSpPr>
          <p:nvPr>
            <p:ph type="body" sz="quarter" idx="12" hasCustomPrompt="1"/>
          </p:nvPr>
        </p:nvSpPr>
        <p:spPr>
          <a:xfrm>
            <a:off x="8469127" y="1583687"/>
            <a:ext cx="2036763" cy="258700"/>
          </a:xfrm>
          <a:prstGeom prst="rect">
            <a:avLst/>
          </a:prstGeom>
        </p:spPr>
        <p:txBody>
          <a:bodyPr lIns="0"/>
          <a:lstStyle>
            <a:lvl1pPr marL="0" indent="0">
              <a:buNone/>
              <a:defRPr sz="900" b="0" i="0">
                <a:solidFill>
                  <a:srgbClr val="454546"/>
                </a:solidFill>
                <a:latin typeface="HelveticaNeueLT Pro 45 Lt" panose="020B0403020202020204" pitchFamily="34" charset="77"/>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4" name="Text Placeholder 10">
            <a:extLst>
              <a:ext uri="{FF2B5EF4-FFF2-40B4-BE49-F238E27FC236}">
                <a16:creationId xmlns:a16="http://schemas.microsoft.com/office/drawing/2014/main" id="{25FD1F12-AD2C-7341-8AFB-CDB935BA9898}"/>
              </a:ext>
            </a:extLst>
          </p:cNvPr>
          <p:cNvSpPr>
            <a:spLocks noGrp="1"/>
          </p:cNvSpPr>
          <p:nvPr>
            <p:ph type="body" sz="quarter" idx="13" hasCustomPrompt="1"/>
          </p:nvPr>
        </p:nvSpPr>
        <p:spPr>
          <a:xfrm>
            <a:off x="7922724" y="3280528"/>
            <a:ext cx="1644569" cy="258700"/>
          </a:xfrm>
          <a:prstGeom prst="rect">
            <a:avLst/>
          </a:prstGeom>
        </p:spPr>
        <p:txBody>
          <a:bodyPr lIns="0" rIns="90000"/>
          <a:lstStyle>
            <a:lvl1pPr marL="0" indent="0">
              <a:buNone/>
              <a:defRPr sz="1200" b="1" i="1">
                <a:solidFill>
                  <a:srgbClr val="F26522"/>
                </a:solidFill>
                <a:latin typeface="HelveticaNeueLT Pro 55 Roman" panose="020B0604020202020204" pitchFamily="34" charset="77"/>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5" name="Text Placeholder 12">
            <a:extLst>
              <a:ext uri="{FF2B5EF4-FFF2-40B4-BE49-F238E27FC236}">
                <a16:creationId xmlns:a16="http://schemas.microsoft.com/office/drawing/2014/main" id="{DEAA0E9D-C17D-9848-AED5-206761E20B8A}"/>
              </a:ext>
            </a:extLst>
          </p:cNvPr>
          <p:cNvSpPr>
            <a:spLocks noGrp="1"/>
          </p:cNvSpPr>
          <p:nvPr>
            <p:ph type="body" sz="quarter" idx="14" hasCustomPrompt="1"/>
          </p:nvPr>
        </p:nvSpPr>
        <p:spPr>
          <a:xfrm>
            <a:off x="7922633" y="3453988"/>
            <a:ext cx="1645152" cy="258700"/>
          </a:xfrm>
          <a:prstGeom prst="rect">
            <a:avLst/>
          </a:prstGeom>
        </p:spPr>
        <p:txBody>
          <a:bodyPr lIns="0" rIns="90000"/>
          <a:lstStyle>
            <a:lvl1pPr marL="0" indent="0">
              <a:buNone/>
              <a:defRPr sz="900" b="0" i="0">
                <a:solidFill>
                  <a:srgbClr val="454546"/>
                </a:solidFill>
                <a:latin typeface="HelveticaNeueLT Pro 45 Lt" panose="020B0403020202020204" pitchFamily="34" charset="77"/>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6" name="Text Placeholder 10">
            <a:extLst>
              <a:ext uri="{FF2B5EF4-FFF2-40B4-BE49-F238E27FC236}">
                <a16:creationId xmlns:a16="http://schemas.microsoft.com/office/drawing/2014/main" id="{026F6D38-3BF3-A84D-85B0-AF87285D1F22}"/>
              </a:ext>
            </a:extLst>
          </p:cNvPr>
          <p:cNvSpPr>
            <a:spLocks noGrp="1"/>
          </p:cNvSpPr>
          <p:nvPr>
            <p:ph type="body" sz="quarter" idx="15" hasCustomPrompt="1"/>
          </p:nvPr>
        </p:nvSpPr>
        <p:spPr>
          <a:xfrm>
            <a:off x="6087954" y="3280528"/>
            <a:ext cx="1644569" cy="258700"/>
          </a:xfrm>
          <a:prstGeom prst="rect">
            <a:avLst/>
          </a:prstGeom>
        </p:spPr>
        <p:txBody>
          <a:bodyPr lIns="0" rIns="90000"/>
          <a:lstStyle>
            <a:lvl1pPr marL="0" indent="0">
              <a:buNone/>
              <a:defRPr sz="1200" b="0" i="0">
                <a:solidFill>
                  <a:srgbClr val="F26522"/>
                </a:solidFill>
                <a:latin typeface="HelveticaNeueLT Pro 55 Roman" panose="020B0604020202020204" pitchFamily="34" charset="77"/>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7" name="Text Placeholder 12">
            <a:extLst>
              <a:ext uri="{FF2B5EF4-FFF2-40B4-BE49-F238E27FC236}">
                <a16:creationId xmlns:a16="http://schemas.microsoft.com/office/drawing/2014/main" id="{DD7A5CEC-EC14-9F40-AF5A-DE0DD70F29B7}"/>
              </a:ext>
            </a:extLst>
          </p:cNvPr>
          <p:cNvSpPr>
            <a:spLocks noGrp="1"/>
          </p:cNvSpPr>
          <p:nvPr>
            <p:ph type="body" sz="quarter" idx="16" hasCustomPrompt="1"/>
          </p:nvPr>
        </p:nvSpPr>
        <p:spPr>
          <a:xfrm>
            <a:off x="6087863" y="3453988"/>
            <a:ext cx="1645152" cy="258700"/>
          </a:xfrm>
          <a:prstGeom prst="rect">
            <a:avLst/>
          </a:prstGeom>
        </p:spPr>
        <p:txBody>
          <a:bodyPr lIns="0" rIns="90000"/>
          <a:lstStyle>
            <a:lvl1pPr marL="0" indent="0">
              <a:buNone/>
              <a:defRPr sz="900" b="0" i="0">
                <a:solidFill>
                  <a:srgbClr val="454546"/>
                </a:solidFill>
                <a:latin typeface="HelveticaNeueLT Pro 45 Lt" panose="020B0403020202020204" pitchFamily="34" charset="77"/>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8" name="Text Placeholder 10">
            <a:extLst>
              <a:ext uri="{FF2B5EF4-FFF2-40B4-BE49-F238E27FC236}">
                <a16:creationId xmlns:a16="http://schemas.microsoft.com/office/drawing/2014/main" id="{8C37767A-9381-684B-AFF3-4BC41ACA71ED}"/>
              </a:ext>
            </a:extLst>
          </p:cNvPr>
          <p:cNvSpPr>
            <a:spLocks noGrp="1"/>
          </p:cNvSpPr>
          <p:nvPr>
            <p:ph type="body" sz="quarter" idx="17" hasCustomPrompt="1"/>
          </p:nvPr>
        </p:nvSpPr>
        <p:spPr>
          <a:xfrm>
            <a:off x="4191055" y="3280528"/>
            <a:ext cx="1644569" cy="258700"/>
          </a:xfrm>
          <a:prstGeom prst="rect">
            <a:avLst/>
          </a:prstGeom>
        </p:spPr>
        <p:txBody>
          <a:bodyPr lIns="0" rIns="90000"/>
          <a:lstStyle>
            <a:lvl1pPr marL="0" indent="0">
              <a:buNone/>
              <a:defRPr sz="1200" b="0" i="0">
                <a:solidFill>
                  <a:srgbClr val="F26522"/>
                </a:solidFill>
                <a:latin typeface="HelveticaNeueLT Pro 55 Roman" panose="020B0604020202020204" pitchFamily="34" charset="77"/>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9" name="Text Placeholder 12">
            <a:extLst>
              <a:ext uri="{FF2B5EF4-FFF2-40B4-BE49-F238E27FC236}">
                <a16:creationId xmlns:a16="http://schemas.microsoft.com/office/drawing/2014/main" id="{30568923-57EA-3244-993A-D090E73CAC81}"/>
              </a:ext>
            </a:extLst>
          </p:cNvPr>
          <p:cNvSpPr>
            <a:spLocks noGrp="1"/>
          </p:cNvSpPr>
          <p:nvPr>
            <p:ph type="body" sz="quarter" idx="18" hasCustomPrompt="1"/>
          </p:nvPr>
        </p:nvSpPr>
        <p:spPr>
          <a:xfrm>
            <a:off x="4190964" y="3453988"/>
            <a:ext cx="1645152" cy="258700"/>
          </a:xfrm>
          <a:prstGeom prst="rect">
            <a:avLst/>
          </a:prstGeom>
        </p:spPr>
        <p:txBody>
          <a:bodyPr lIns="0" rIns="90000"/>
          <a:lstStyle>
            <a:lvl1pPr marL="0" indent="0">
              <a:buNone/>
              <a:defRPr sz="900" b="0" i="0">
                <a:solidFill>
                  <a:srgbClr val="454546"/>
                </a:solidFill>
                <a:latin typeface="HelveticaNeueLT Pro 45 Lt" panose="020B0403020202020204" pitchFamily="34" charset="77"/>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0" name="Text Placeholder 10">
            <a:extLst>
              <a:ext uri="{FF2B5EF4-FFF2-40B4-BE49-F238E27FC236}">
                <a16:creationId xmlns:a16="http://schemas.microsoft.com/office/drawing/2014/main" id="{52684357-8BAC-7C47-887A-37917745E901}"/>
              </a:ext>
            </a:extLst>
          </p:cNvPr>
          <p:cNvSpPr>
            <a:spLocks noGrp="1"/>
          </p:cNvSpPr>
          <p:nvPr>
            <p:ph type="body" sz="quarter" idx="19" hasCustomPrompt="1"/>
          </p:nvPr>
        </p:nvSpPr>
        <p:spPr>
          <a:xfrm>
            <a:off x="2361375" y="3280528"/>
            <a:ext cx="1644569" cy="258700"/>
          </a:xfrm>
          <a:prstGeom prst="rect">
            <a:avLst/>
          </a:prstGeom>
        </p:spPr>
        <p:txBody>
          <a:bodyPr lIns="0" rIns="90000"/>
          <a:lstStyle>
            <a:lvl1pPr marL="0" indent="0">
              <a:buNone/>
              <a:defRPr sz="1200" b="0" i="0">
                <a:solidFill>
                  <a:srgbClr val="F26522"/>
                </a:solidFill>
                <a:latin typeface="HelveticaNeueLT Pro 55 Roman" panose="020B0604020202020204" pitchFamily="34" charset="77"/>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1" name="Text Placeholder 12">
            <a:extLst>
              <a:ext uri="{FF2B5EF4-FFF2-40B4-BE49-F238E27FC236}">
                <a16:creationId xmlns:a16="http://schemas.microsoft.com/office/drawing/2014/main" id="{FE757602-E883-0C46-83AF-8B1CEC8D9CED}"/>
              </a:ext>
            </a:extLst>
          </p:cNvPr>
          <p:cNvSpPr>
            <a:spLocks noGrp="1"/>
          </p:cNvSpPr>
          <p:nvPr>
            <p:ph type="body" sz="quarter" idx="20" hasCustomPrompt="1"/>
          </p:nvPr>
        </p:nvSpPr>
        <p:spPr>
          <a:xfrm>
            <a:off x="2361284" y="3453988"/>
            <a:ext cx="1645152" cy="258700"/>
          </a:xfrm>
          <a:prstGeom prst="rect">
            <a:avLst/>
          </a:prstGeom>
        </p:spPr>
        <p:txBody>
          <a:bodyPr lIns="0" rIns="90000"/>
          <a:lstStyle>
            <a:lvl1pPr marL="0" indent="0">
              <a:buNone/>
              <a:defRPr sz="900" b="0" i="0">
                <a:solidFill>
                  <a:srgbClr val="454546"/>
                </a:solidFill>
                <a:latin typeface="HelveticaNeueLT Pro 45 Lt" panose="020B0403020202020204" pitchFamily="34" charset="77"/>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2" name="Text Placeholder 10">
            <a:extLst>
              <a:ext uri="{FF2B5EF4-FFF2-40B4-BE49-F238E27FC236}">
                <a16:creationId xmlns:a16="http://schemas.microsoft.com/office/drawing/2014/main" id="{E80E63D6-51AF-9342-84DD-2F397CF5E026}"/>
              </a:ext>
            </a:extLst>
          </p:cNvPr>
          <p:cNvSpPr>
            <a:spLocks noGrp="1"/>
          </p:cNvSpPr>
          <p:nvPr>
            <p:ph type="body" sz="quarter" idx="21" hasCustomPrompt="1"/>
          </p:nvPr>
        </p:nvSpPr>
        <p:spPr>
          <a:xfrm>
            <a:off x="517720" y="3280528"/>
            <a:ext cx="1644569" cy="258700"/>
          </a:xfrm>
          <a:prstGeom prst="rect">
            <a:avLst/>
          </a:prstGeom>
        </p:spPr>
        <p:txBody>
          <a:bodyPr lIns="0" rIns="90000"/>
          <a:lstStyle>
            <a:lvl1pPr marL="0" indent="0">
              <a:buNone/>
              <a:defRPr sz="1200" b="0" i="0">
                <a:solidFill>
                  <a:srgbClr val="F26522"/>
                </a:solidFill>
                <a:latin typeface="HelveticaNeueLT Pro 55 Roman" panose="020B0604020202020204" pitchFamily="34" charset="77"/>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3" name="Text Placeholder 12">
            <a:extLst>
              <a:ext uri="{FF2B5EF4-FFF2-40B4-BE49-F238E27FC236}">
                <a16:creationId xmlns:a16="http://schemas.microsoft.com/office/drawing/2014/main" id="{800E494D-C690-A141-A71E-A48CBF0A61D1}"/>
              </a:ext>
            </a:extLst>
          </p:cNvPr>
          <p:cNvSpPr>
            <a:spLocks noGrp="1"/>
          </p:cNvSpPr>
          <p:nvPr>
            <p:ph type="body" sz="quarter" idx="22" hasCustomPrompt="1"/>
          </p:nvPr>
        </p:nvSpPr>
        <p:spPr>
          <a:xfrm>
            <a:off x="517629" y="3453988"/>
            <a:ext cx="1645152" cy="258700"/>
          </a:xfrm>
          <a:prstGeom prst="rect">
            <a:avLst/>
          </a:prstGeom>
        </p:spPr>
        <p:txBody>
          <a:bodyPr lIns="0" rIns="90000"/>
          <a:lstStyle>
            <a:lvl1pPr marL="0" indent="0">
              <a:buNone/>
              <a:defRPr sz="900" b="0" i="0">
                <a:solidFill>
                  <a:srgbClr val="454546"/>
                </a:solidFill>
                <a:latin typeface="HelveticaNeueLT Pro 45 Lt" panose="020B0403020202020204" pitchFamily="34" charset="77"/>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4" name="Text Placeholder 10">
            <a:extLst>
              <a:ext uri="{FF2B5EF4-FFF2-40B4-BE49-F238E27FC236}">
                <a16:creationId xmlns:a16="http://schemas.microsoft.com/office/drawing/2014/main" id="{A23863FE-952A-244D-90F7-688D9A0DDD22}"/>
              </a:ext>
            </a:extLst>
          </p:cNvPr>
          <p:cNvSpPr>
            <a:spLocks noGrp="1"/>
          </p:cNvSpPr>
          <p:nvPr>
            <p:ph type="body" sz="quarter" idx="23" hasCustomPrompt="1"/>
          </p:nvPr>
        </p:nvSpPr>
        <p:spPr>
          <a:xfrm>
            <a:off x="7922724" y="5210980"/>
            <a:ext cx="1644569" cy="258700"/>
          </a:xfrm>
          <a:prstGeom prst="rect">
            <a:avLst/>
          </a:prstGeom>
        </p:spPr>
        <p:txBody>
          <a:bodyPr lIns="0" rIns="90000"/>
          <a:lstStyle>
            <a:lvl1pPr marL="0" indent="0">
              <a:buNone/>
              <a:defRPr sz="1200" b="1" i="1">
                <a:solidFill>
                  <a:srgbClr val="F26522"/>
                </a:solidFill>
                <a:latin typeface="HelveticaNeueLT Pro 55 Roman" panose="020B0604020202020204" pitchFamily="34" charset="77"/>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5" name="Text Placeholder 12">
            <a:extLst>
              <a:ext uri="{FF2B5EF4-FFF2-40B4-BE49-F238E27FC236}">
                <a16:creationId xmlns:a16="http://schemas.microsoft.com/office/drawing/2014/main" id="{A60A29BA-89A0-BA4C-A5D2-BF6E7D66D826}"/>
              </a:ext>
            </a:extLst>
          </p:cNvPr>
          <p:cNvSpPr>
            <a:spLocks noGrp="1"/>
          </p:cNvSpPr>
          <p:nvPr>
            <p:ph type="body" sz="quarter" idx="24" hasCustomPrompt="1"/>
          </p:nvPr>
        </p:nvSpPr>
        <p:spPr>
          <a:xfrm>
            <a:off x="7922633" y="5384440"/>
            <a:ext cx="1645152" cy="258700"/>
          </a:xfrm>
          <a:prstGeom prst="rect">
            <a:avLst/>
          </a:prstGeom>
        </p:spPr>
        <p:txBody>
          <a:bodyPr lIns="0" rIns="90000"/>
          <a:lstStyle>
            <a:lvl1pPr marL="0" indent="0">
              <a:buNone/>
              <a:defRPr sz="900" b="0" i="0">
                <a:solidFill>
                  <a:srgbClr val="454546"/>
                </a:solidFill>
                <a:latin typeface="HelveticaNeueLT Pro 45 Lt" panose="020B0403020202020204" pitchFamily="34" charset="77"/>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6" name="Text Placeholder 10">
            <a:extLst>
              <a:ext uri="{FF2B5EF4-FFF2-40B4-BE49-F238E27FC236}">
                <a16:creationId xmlns:a16="http://schemas.microsoft.com/office/drawing/2014/main" id="{89898E1A-7B68-F04E-8DF9-7DF4AC3F2022}"/>
              </a:ext>
            </a:extLst>
          </p:cNvPr>
          <p:cNvSpPr>
            <a:spLocks noGrp="1"/>
          </p:cNvSpPr>
          <p:nvPr>
            <p:ph type="body" sz="quarter" idx="25" hasCustomPrompt="1"/>
          </p:nvPr>
        </p:nvSpPr>
        <p:spPr>
          <a:xfrm>
            <a:off x="6087954" y="5210980"/>
            <a:ext cx="1644569" cy="258700"/>
          </a:xfrm>
          <a:prstGeom prst="rect">
            <a:avLst/>
          </a:prstGeom>
        </p:spPr>
        <p:txBody>
          <a:bodyPr lIns="0" rIns="90000"/>
          <a:lstStyle>
            <a:lvl1pPr marL="0" indent="0">
              <a:buNone/>
              <a:defRPr sz="1200" b="1" i="1">
                <a:solidFill>
                  <a:srgbClr val="F26522"/>
                </a:solidFill>
                <a:latin typeface="HelveticaNeueLT Pro 55 Roman" panose="020B0604020202020204" pitchFamily="34" charset="77"/>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7" name="Text Placeholder 12">
            <a:extLst>
              <a:ext uri="{FF2B5EF4-FFF2-40B4-BE49-F238E27FC236}">
                <a16:creationId xmlns:a16="http://schemas.microsoft.com/office/drawing/2014/main" id="{FE65C65B-35EF-AF42-937E-CB58BD9F5DC3}"/>
              </a:ext>
            </a:extLst>
          </p:cNvPr>
          <p:cNvSpPr>
            <a:spLocks noGrp="1"/>
          </p:cNvSpPr>
          <p:nvPr>
            <p:ph type="body" sz="quarter" idx="26" hasCustomPrompt="1"/>
          </p:nvPr>
        </p:nvSpPr>
        <p:spPr>
          <a:xfrm>
            <a:off x="6087863" y="5384440"/>
            <a:ext cx="1645152" cy="258700"/>
          </a:xfrm>
          <a:prstGeom prst="rect">
            <a:avLst/>
          </a:prstGeom>
        </p:spPr>
        <p:txBody>
          <a:bodyPr lIns="0" rIns="90000"/>
          <a:lstStyle>
            <a:lvl1pPr marL="0" indent="0">
              <a:buNone/>
              <a:defRPr sz="900" b="0" i="0">
                <a:solidFill>
                  <a:srgbClr val="454546"/>
                </a:solidFill>
                <a:latin typeface="HelveticaNeueLT Pro 45 Lt" panose="020B0403020202020204" pitchFamily="34" charset="77"/>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8" name="Text Placeholder 10">
            <a:extLst>
              <a:ext uri="{FF2B5EF4-FFF2-40B4-BE49-F238E27FC236}">
                <a16:creationId xmlns:a16="http://schemas.microsoft.com/office/drawing/2014/main" id="{E8818411-28B7-E348-8FC0-16EA9B5CD6E8}"/>
              </a:ext>
            </a:extLst>
          </p:cNvPr>
          <p:cNvSpPr>
            <a:spLocks noGrp="1"/>
          </p:cNvSpPr>
          <p:nvPr>
            <p:ph type="body" sz="quarter" idx="27" hasCustomPrompt="1"/>
          </p:nvPr>
        </p:nvSpPr>
        <p:spPr>
          <a:xfrm>
            <a:off x="4191055" y="5210980"/>
            <a:ext cx="1644569" cy="258700"/>
          </a:xfrm>
          <a:prstGeom prst="rect">
            <a:avLst/>
          </a:prstGeom>
        </p:spPr>
        <p:txBody>
          <a:bodyPr lIns="0" rIns="90000"/>
          <a:lstStyle>
            <a:lvl1pPr marL="0" indent="0">
              <a:buNone/>
              <a:defRPr sz="1200" b="0" i="0">
                <a:solidFill>
                  <a:srgbClr val="F26522"/>
                </a:solidFill>
                <a:latin typeface="HelveticaNeueLT Pro 55 Roman" panose="020B0604020202020204" pitchFamily="34" charset="77"/>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9" name="Text Placeholder 12">
            <a:extLst>
              <a:ext uri="{FF2B5EF4-FFF2-40B4-BE49-F238E27FC236}">
                <a16:creationId xmlns:a16="http://schemas.microsoft.com/office/drawing/2014/main" id="{1D298B64-DB9D-7D4F-85F5-13A6775E23B2}"/>
              </a:ext>
            </a:extLst>
          </p:cNvPr>
          <p:cNvSpPr>
            <a:spLocks noGrp="1"/>
          </p:cNvSpPr>
          <p:nvPr>
            <p:ph type="body" sz="quarter" idx="28" hasCustomPrompt="1"/>
          </p:nvPr>
        </p:nvSpPr>
        <p:spPr>
          <a:xfrm>
            <a:off x="4190964" y="5384440"/>
            <a:ext cx="1645152" cy="258700"/>
          </a:xfrm>
          <a:prstGeom prst="rect">
            <a:avLst/>
          </a:prstGeom>
        </p:spPr>
        <p:txBody>
          <a:bodyPr lIns="0" rIns="90000"/>
          <a:lstStyle>
            <a:lvl1pPr marL="0" indent="0">
              <a:buNone/>
              <a:defRPr sz="900" b="0" i="0">
                <a:solidFill>
                  <a:srgbClr val="454546"/>
                </a:solidFill>
                <a:latin typeface="HelveticaNeueLT Pro 45 Lt" panose="020B0403020202020204" pitchFamily="34" charset="77"/>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0" name="Text Placeholder 10">
            <a:extLst>
              <a:ext uri="{FF2B5EF4-FFF2-40B4-BE49-F238E27FC236}">
                <a16:creationId xmlns:a16="http://schemas.microsoft.com/office/drawing/2014/main" id="{CA7EE175-F504-A241-BB9E-4B63D9421241}"/>
              </a:ext>
            </a:extLst>
          </p:cNvPr>
          <p:cNvSpPr>
            <a:spLocks noGrp="1"/>
          </p:cNvSpPr>
          <p:nvPr>
            <p:ph type="body" sz="quarter" idx="29" hasCustomPrompt="1"/>
          </p:nvPr>
        </p:nvSpPr>
        <p:spPr>
          <a:xfrm>
            <a:off x="2361375" y="5210980"/>
            <a:ext cx="1644569" cy="258700"/>
          </a:xfrm>
          <a:prstGeom prst="rect">
            <a:avLst/>
          </a:prstGeom>
        </p:spPr>
        <p:txBody>
          <a:bodyPr lIns="0" rIns="90000"/>
          <a:lstStyle>
            <a:lvl1pPr marL="0" indent="0">
              <a:buNone/>
              <a:defRPr sz="1200" b="0" i="0">
                <a:solidFill>
                  <a:srgbClr val="F26522"/>
                </a:solidFill>
                <a:latin typeface="HelveticaNeueLT Pro 55 Roman" panose="020B0604020202020204" pitchFamily="34" charset="77"/>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31" name="Text Placeholder 12">
            <a:extLst>
              <a:ext uri="{FF2B5EF4-FFF2-40B4-BE49-F238E27FC236}">
                <a16:creationId xmlns:a16="http://schemas.microsoft.com/office/drawing/2014/main" id="{33A5E4BB-C47B-5146-8E48-1E9A4ED09F28}"/>
              </a:ext>
            </a:extLst>
          </p:cNvPr>
          <p:cNvSpPr>
            <a:spLocks noGrp="1"/>
          </p:cNvSpPr>
          <p:nvPr>
            <p:ph type="body" sz="quarter" idx="30" hasCustomPrompt="1"/>
          </p:nvPr>
        </p:nvSpPr>
        <p:spPr>
          <a:xfrm>
            <a:off x="2361284" y="5384440"/>
            <a:ext cx="1645152" cy="258700"/>
          </a:xfrm>
          <a:prstGeom prst="rect">
            <a:avLst/>
          </a:prstGeom>
        </p:spPr>
        <p:txBody>
          <a:bodyPr lIns="0" rIns="90000"/>
          <a:lstStyle>
            <a:lvl1pPr marL="0" indent="0">
              <a:buNone/>
              <a:defRPr sz="900" b="0" i="0">
                <a:solidFill>
                  <a:srgbClr val="454546"/>
                </a:solidFill>
                <a:latin typeface="HelveticaNeueLT Pro 45 Lt" panose="020B0403020202020204" pitchFamily="34" charset="77"/>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2" name="Text Placeholder 10">
            <a:extLst>
              <a:ext uri="{FF2B5EF4-FFF2-40B4-BE49-F238E27FC236}">
                <a16:creationId xmlns:a16="http://schemas.microsoft.com/office/drawing/2014/main" id="{CDFCD2CC-774B-7C45-B5EF-4845C476F627}"/>
              </a:ext>
            </a:extLst>
          </p:cNvPr>
          <p:cNvSpPr>
            <a:spLocks noGrp="1"/>
          </p:cNvSpPr>
          <p:nvPr>
            <p:ph type="body" sz="quarter" idx="31" hasCustomPrompt="1"/>
          </p:nvPr>
        </p:nvSpPr>
        <p:spPr>
          <a:xfrm>
            <a:off x="517720" y="5210980"/>
            <a:ext cx="1644569" cy="258700"/>
          </a:xfrm>
          <a:prstGeom prst="rect">
            <a:avLst/>
          </a:prstGeom>
        </p:spPr>
        <p:txBody>
          <a:bodyPr lIns="0" rIns="90000"/>
          <a:lstStyle>
            <a:lvl1pPr marL="0" indent="0">
              <a:buNone/>
              <a:defRPr sz="1200" b="0" i="0">
                <a:solidFill>
                  <a:srgbClr val="F26522"/>
                </a:solidFill>
                <a:latin typeface="HelveticaNeueLT Pro 55 Roman" panose="020B0604020202020204" pitchFamily="34" charset="77"/>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33" name="Text Placeholder 12">
            <a:extLst>
              <a:ext uri="{FF2B5EF4-FFF2-40B4-BE49-F238E27FC236}">
                <a16:creationId xmlns:a16="http://schemas.microsoft.com/office/drawing/2014/main" id="{54099D0C-11DE-564E-87CD-3D7CA122E369}"/>
              </a:ext>
            </a:extLst>
          </p:cNvPr>
          <p:cNvSpPr>
            <a:spLocks noGrp="1"/>
          </p:cNvSpPr>
          <p:nvPr>
            <p:ph type="body" sz="quarter" idx="32" hasCustomPrompt="1"/>
          </p:nvPr>
        </p:nvSpPr>
        <p:spPr>
          <a:xfrm>
            <a:off x="517629" y="5384440"/>
            <a:ext cx="1645152" cy="258700"/>
          </a:xfrm>
          <a:prstGeom prst="rect">
            <a:avLst/>
          </a:prstGeom>
        </p:spPr>
        <p:txBody>
          <a:bodyPr lIns="0" rIns="90000"/>
          <a:lstStyle>
            <a:lvl1pPr marL="0" indent="0">
              <a:buNone/>
              <a:defRPr sz="900" b="0" i="0">
                <a:solidFill>
                  <a:srgbClr val="454546"/>
                </a:solidFill>
                <a:latin typeface="HelveticaNeueLT Pro 45 Lt" panose="020B0403020202020204" pitchFamily="34" charset="77"/>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 name="Picture Placeholder 2">
            <a:extLst>
              <a:ext uri="{FF2B5EF4-FFF2-40B4-BE49-F238E27FC236}">
                <a16:creationId xmlns:a16="http://schemas.microsoft.com/office/drawing/2014/main" id="{98E5176D-C25B-0B4F-9953-18721D7311C3}"/>
              </a:ext>
            </a:extLst>
          </p:cNvPr>
          <p:cNvSpPr>
            <a:spLocks noGrp="1"/>
          </p:cNvSpPr>
          <p:nvPr>
            <p:ph type="pic" sz="quarter" idx="33"/>
          </p:nvPr>
        </p:nvSpPr>
        <p:spPr>
          <a:xfrm>
            <a:off x="518540" y="2107292"/>
            <a:ext cx="1643869" cy="1058862"/>
          </a:xfrm>
          <a:prstGeom prst="rect">
            <a:avLst/>
          </a:prstGeom>
          <a:noFill/>
        </p:spPr>
        <p:txBody>
          <a:bodyPr/>
          <a:lstStyle>
            <a:lvl1pPr>
              <a:defRPr sz="1000" b="0" i="0">
                <a:latin typeface="HelveticaNeueLT Pro 55 Roman" panose="020B0604020202020204" pitchFamily="34" charset="77"/>
              </a:defRPr>
            </a:lvl1pPr>
          </a:lstStyle>
          <a:p>
            <a:endParaRPr lang="en-US"/>
          </a:p>
        </p:txBody>
      </p:sp>
      <p:sp>
        <p:nvSpPr>
          <p:cNvPr id="34" name="Picture Placeholder 2">
            <a:extLst>
              <a:ext uri="{FF2B5EF4-FFF2-40B4-BE49-F238E27FC236}">
                <a16:creationId xmlns:a16="http://schemas.microsoft.com/office/drawing/2014/main" id="{3034D6EA-24FA-B44E-B175-A69466B69136}"/>
              </a:ext>
            </a:extLst>
          </p:cNvPr>
          <p:cNvSpPr>
            <a:spLocks noGrp="1"/>
          </p:cNvSpPr>
          <p:nvPr>
            <p:ph type="pic" sz="quarter" idx="34"/>
          </p:nvPr>
        </p:nvSpPr>
        <p:spPr>
          <a:xfrm>
            <a:off x="2361401" y="210729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5" name="Picture Placeholder 2">
            <a:extLst>
              <a:ext uri="{FF2B5EF4-FFF2-40B4-BE49-F238E27FC236}">
                <a16:creationId xmlns:a16="http://schemas.microsoft.com/office/drawing/2014/main" id="{F6C71354-D9C6-0944-A6F7-99F3174B5B91}"/>
              </a:ext>
            </a:extLst>
          </p:cNvPr>
          <p:cNvSpPr>
            <a:spLocks noGrp="1"/>
          </p:cNvSpPr>
          <p:nvPr>
            <p:ph type="pic" sz="quarter" idx="35"/>
          </p:nvPr>
        </p:nvSpPr>
        <p:spPr>
          <a:xfrm>
            <a:off x="4197453" y="2107292"/>
            <a:ext cx="1643869" cy="1058862"/>
          </a:xfrm>
          <a:prstGeom prst="rect">
            <a:avLst/>
          </a:prstGeo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000" b="0" i="0">
                <a:latin typeface="HelveticaNeueLT Pro 55 Roman" panose="020B0604020202020204" pitchFamily="34" charset="77"/>
              </a:defRPr>
            </a:lvl1pPr>
          </a:lstStyle>
          <a:p>
            <a:endParaRPr lang="en-US"/>
          </a:p>
        </p:txBody>
      </p:sp>
      <p:sp>
        <p:nvSpPr>
          <p:cNvPr id="37" name="Picture Placeholder 2">
            <a:extLst>
              <a:ext uri="{FF2B5EF4-FFF2-40B4-BE49-F238E27FC236}">
                <a16:creationId xmlns:a16="http://schemas.microsoft.com/office/drawing/2014/main" id="{5FA04993-DD2D-FE4F-9418-231283FBC620}"/>
              </a:ext>
            </a:extLst>
          </p:cNvPr>
          <p:cNvSpPr>
            <a:spLocks noGrp="1"/>
          </p:cNvSpPr>
          <p:nvPr>
            <p:ph type="pic" sz="quarter" idx="37"/>
          </p:nvPr>
        </p:nvSpPr>
        <p:spPr>
          <a:xfrm>
            <a:off x="7927464" y="210729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8" name="Picture Placeholder 2">
            <a:extLst>
              <a:ext uri="{FF2B5EF4-FFF2-40B4-BE49-F238E27FC236}">
                <a16:creationId xmlns:a16="http://schemas.microsoft.com/office/drawing/2014/main" id="{F831207F-DC8C-AA47-AFC2-667CF2F429E4}"/>
              </a:ext>
            </a:extLst>
          </p:cNvPr>
          <p:cNvSpPr>
            <a:spLocks noGrp="1"/>
          </p:cNvSpPr>
          <p:nvPr>
            <p:ph type="pic" sz="quarter" idx="38"/>
          </p:nvPr>
        </p:nvSpPr>
        <p:spPr>
          <a:xfrm>
            <a:off x="518540"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9" name="Picture Placeholder 2">
            <a:extLst>
              <a:ext uri="{FF2B5EF4-FFF2-40B4-BE49-F238E27FC236}">
                <a16:creationId xmlns:a16="http://schemas.microsoft.com/office/drawing/2014/main" id="{A2F6536A-9693-E841-AD61-8C359448084F}"/>
              </a:ext>
            </a:extLst>
          </p:cNvPr>
          <p:cNvSpPr>
            <a:spLocks noGrp="1"/>
          </p:cNvSpPr>
          <p:nvPr>
            <p:ph type="pic" sz="quarter" idx="39"/>
          </p:nvPr>
        </p:nvSpPr>
        <p:spPr>
          <a:xfrm>
            <a:off x="2361401"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0" name="Picture Placeholder 2">
            <a:extLst>
              <a:ext uri="{FF2B5EF4-FFF2-40B4-BE49-F238E27FC236}">
                <a16:creationId xmlns:a16="http://schemas.microsoft.com/office/drawing/2014/main" id="{28EFB759-7961-0F4B-9DA2-9B07D82B3B79}"/>
              </a:ext>
            </a:extLst>
          </p:cNvPr>
          <p:cNvSpPr>
            <a:spLocks noGrp="1"/>
          </p:cNvSpPr>
          <p:nvPr>
            <p:ph type="pic" sz="quarter" idx="40"/>
          </p:nvPr>
        </p:nvSpPr>
        <p:spPr>
          <a:xfrm>
            <a:off x="4197453"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1" name="Picture Placeholder 2">
            <a:extLst>
              <a:ext uri="{FF2B5EF4-FFF2-40B4-BE49-F238E27FC236}">
                <a16:creationId xmlns:a16="http://schemas.microsoft.com/office/drawing/2014/main" id="{F10325A2-6AE5-2B40-BA16-62A41FF09948}"/>
              </a:ext>
            </a:extLst>
          </p:cNvPr>
          <p:cNvSpPr>
            <a:spLocks noGrp="1"/>
          </p:cNvSpPr>
          <p:nvPr>
            <p:ph type="pic" sz="quarter" idx="41"/>
          </p:nvPr>
        </p:nvSpPr>
        <p:spPr>
          <a:xfrm>
            <a:off x="6085092"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2" name="Picture Placeholder 2">
            <a:extLst>
              <a:ext uri="{FF2B5EF4-FFF2-40B4-BE49-F238E27FC236}">
                <a16:creationId xmlns:a16="http://schemas.microsoft.com/office/drawing/2014/main" id="{48548331-C398-0441-8680-2BC2E34EA6B7}"/>
              </a:ext>
            </a:extLst>
          </p:cNvPr>
          <p:cNvSpPr>
            <a:spLocks noGrp="1"/>
          </p:cNvSpPr>
          <p:nvPr>
            <p:ph type="pic" sz="quarter" idx="42"/>
          </p:nvPr>
        </p:nvSpPr>
        <p:spPr>
          <a:xfrm>
            <a:off x="7927464"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3" name="Picture Placeholder 2">
            <a:extLst>
              <a:ext uri="{FF2B5EF4-FFF2-40B4-BE49-F238E27FC236}">
                <a16:creationId xmlns:a16="http://schemas.microsoft.com/office/drawing/2014/main" id="{DD52C364-564D-1C4F-82AA-CD456091DD55}"/>
              </a:ext>
            </a:extLst>
          </p:cNvPr>
          <p:cNvSpPr>
            <a:spLocks noGrp="1"/>
          </p:cNvSpPr>
          <p:nvPr>
            <p:ph type="pic" sz="quarter" idx="43"/>
          </p:nvPr>
        </p:nvSpPr>
        <p:spPr>
          <a:xfrm>
            <a:off x="6632170" y="78286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4" name="Text Placeholder 10">
            <a:extLst>
              <a:ext uri="{FF2B5EF4-FFF2-40B4-BE49-F238E27FC236}">
                <a16:creationId xmlns:a16="http://schemas.microsoft.com/office/drawing/2014/main" id="{34A5EC81-F5AA-BD4F-AD20-F610E3D2A6A9}"/>
              </a:ext>
            </a:extLst>
          </p:cNvPr>
          <p:cNvSpPr>
            <a:spLocks noGrp="1"/>
          </p:cNvSpPr>
          <p:nvPr>
            <p:ph type="body" sz="quarter" idx="44" hasCustomPrompt="1"/>
          </p:nvPr>
        </p:nvSpPr>
        <p:spPr>
          <a:xfrm>
            <a:off x="9759476" y="3280528"/>
            <a:ext cx="1644569" cy="258700"/>
          </a:xfrm>
          <a:prstGeom prst="rect">
            <a:avLst/>
          </a:prstGeom>
        </p:spPr>
        <p:txBody>
          <a:bodyPr lIns="0" rIns="90000"/>
          <a:lstStyle>
            <a:lvl1pPr marL="0" indent="0">
              <a:buNone/>
              <a:defRPr sz="1200" b="0" i="0">
                <a:solidFill>
                  <a:srgbClr val="F26522"/>
                </a:solidFill>
                <a:latin typeface="HelveticaNeueLT Pro 55 Roman" panose="020B0604020202020204" pitchFamily="34" charset="77"/>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45" name="Text Placeholder 12">
            <a:extLst>
              <a:ext uri="{FF2B5EF4-FFF2-40B4-BE49-F238E27FC236}">
                <a16:creationId xmlns:a16="http://schemas.microsoft.com/office/drawing/2014/main" id="{F8D452BD-BCAB-8E4B-8F90-5D25276410E3}"/>
              </a:ext>
            </a:extLst>
          </p:cNvPr>
          <p:cNvSpPr>
            <a:spLocks noGrp="1"/>
          </p:cNvSpPr>
          <p:nvPr>
            <p:ph type="body" sz="quarter" idx="45" hasCustomPrompt="1"/>
          </p:nvPr>
        </p:nvSpPr>
        <p:spPr>
          <a:xfrm>
            <a:off x="9759385" y="3453988"/>
            <a:ext cx="1645152" cy="258700"/>
          </a:xfrm>
          <a:prstGeom prst="rect">
            <a:avLst/>
          </a:prstGeom>
        </p:spPr>
        <p:txBody>
          <a:bodyPr lIns="0" rIns="90000"/>
          <a:lstStyle>
            <a:lvl1pPr marL="0" indent="0">
              <a:buNone/>
              <a:defRPr sz="900" b="0" i="0">
                <a:solidFill>
                  <a:srgbClr val="454546"/>
                </a:solidFill>
                <a:latin typeface="HelveticaNeueLT Pro 45 Lt" panose="020B0403020202020204" pitchFamily="34" charset="77"/>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46" name="Text Placeholder 10">
            <a:extLst>
              <a:ext uri="{FF2B5EF4-FFF2-40B4-BE49-F238E27FC236}">
                <a16:creationId xmlns:a16="http://schemas.microsoft.com/office/drawing/2014/main" id="{3C461A69-4097-4449-90FF-4E186AE70D69}"/>
              </a:ext>
            </a:extLst>
          </p:cNvPr>
          <p:cNvSpPr>
            <a:spLocks noGrp="1"/>
          </p:cNvSpPr>
          <p:nvPr>
            <p:ph type="body" sz="quarter" idx="46" hasCustomPrompt="1"/>
          </p:nvPr>
        </p:nvSpPr>
        <p:spPr>
          <a:xfrm>
            <a:off x="9759476" y="5210980"/>
            <a:ext cx="1644569" cy="258700"/>
          </a:xfrm>
          <a:prstGeom prst="rect">
            <a:avLst/>
          </a:prstGeom>
        </p:spPr>
        <p:txBody>
          <a:bodyPr lIns="0" rIns="90000"/>
          <a:lstStyle>
            <a:lvl1pPr marL="0" indent="0">
              <a:buNone/>
              <a:defRPr sz="1200" b="0" i="0">
                <a:solidFill>
                  <a:srgbClr val="F26522"/>
                </a:solidFill>
                <a:latin typeface="HelveticaNeueLT Pro 55 Roman" panose="020B0604020202020204" pitchFamily="34" charset="77"/>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47" name="Text Placeholder 12">
            <a:extLst>
              <a:ext uri="{FF2B5EF4-FFF2-40B4-BE49-F238E27FC236}">
                <a16:creationId xmlns:a16="http://schemas.microsoft.com/office/drawing/2014/main" id="{8CF0C9D9-5593-DE4A-8CDE-70AC8BAEB3F3}"/>
              </a:ext>
            </a:extLst>
          </p:cNvPr>
          <p:cNvSpPr>
            <a:spLocks noGrp="1"/>
          </p:cNvSpPr>
          <p:nvPr>
            <p:ph type="body" sz="quarter" idx="47" hasCustomPrompt="1"/>
          </p:nvPr>
        </p:nvSpPr>
        <p:spPr>
          <a:xfrm>
            <a:off x="9759385" y="5384440"/>
            <a:ext cx="1645152" cy="258700"/>
          </a:xfrm>
          <a:prstGeom prst="rect">
            <a:avLst/>
          </a:prstGeom>
        </p:spPr>
        <p:txBody>
          <a:bodyPr lIns="0" rIns="90000"/>
          <a:lstStyle>
            <a:lvl1pPr marL="0" indent="0">
              <a:buNone/>
              <a:defRPr sz="900" b="0" i="0">
                <a:solidFill>
                  <a:srgbClr val="454546"/>
                </a:solidFill>
                <a:latin typeface="HelveticaNeueLT Pro 45 Lt" panose="020B0403020202020204" pitchFamily="34" charset="77"/>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48" name="Picture Placeholder 2">
            <a:extLst>
              <a:ext uri="{FF2B5EF4-FFF2-40B4-BE49-F238E27FC236}">
                <a16:creationId xmlns:a16="http://schemas.microsoft.com/office/drawing/2014/main" id="{130CC36B-383B-694A-B2BC-DC26B0643A4B}"/>
              </a:ext>
            </a:extLst>
          </p:cNvPr>
          <p:cNvSpPr>
            <a:spLocks noGrp="1"/>
          </p:cNvSpPr>
          <p:nvPr>
            <p:ph type="pic" sz="quarter" idx="48"/>
          </p:nvPr>
        </p:nvSpPr>
        <p:spPr>
          <a:xfrm>
            <a:off x="9764216" y="210729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9" name="Picture Placeholder 2">
            <a:extLst>
              <a:ext uri="{FF2B5EF4-FFF2-40B4-BE49-F238E27FC236}">
                <a16:creationId xmlns:a16="http://schemas.microsoft.com/office/drawing/2014/main" id="{426D85E2-E3EC-D747-8E19-BC2E5FD68A65}"/>
              </a:ext>
            </a:extLst>
          </p:cNvPr>
          <p:cNvSpPr>
            <a:spLocks noGrp="1"/>
          </p:cNvSpPr>
          <p:nvPr>
            <p:ph type="pic" sz="quarter" idx="49"/>
          </p:nvPr>
        </p:nvSpPr>
        <p:spPr>
          <a:xfrm>
            <a:off x="9764216"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pic>
        <p:nvPicPr>
          <p:cNvPr id="50" name="Picture 49">
            <a:extLst>
              <a:ext uri="{FF2B5EF4-FFF2-40B4-BE49-F238E27FC236}">
                <a16:creationId xmlns:a16="http://schemas.microsoft.com/office/drawing/2014/main" id="{4FAF91A6-FFE3-3C47-BB4D-3B6CAF6F35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54" name="Picture Placeholder 2">
            <a:extLst>
              <a:ext uri="{FF2B5EF4-FFF2-40B4-BE49-F238E27FC236}">
                <a16:creationId xmlns:a16="http://schemas.microsoft.com/office/drawing/2014/main" id="{D3FB89E4-0732-7D42-91C8-E83FB0AD2176}"/>
              </a:ext>
            </a:extLst>
          </p:cNvPr>
          <p:cNvSpPr>
            <a:spLocks noGrp="1"/>
          </p:cNvSpPr>
          <p:nvPr>
            <p:ph type="pic" sz="quarter" idx="50"/>
          </p:nvPr>
        </p:nvSpPr>
        <p:spPr>
          <a:xfrm>
            <a:off x="6056733" y="2111646"/>
            <a:ext cx="1643869" cy="1058862"/>
          </a:xfrm>
          <a:prstGeom prst="rect">
            <a:avLst/>
          </a:prstGeo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000" b="0" i="0">
                <a:latin typeface="HelveticaNeueLT Pro 55 Roman" panose="020B0604020202020204" pitchFamily="34" charset="77"/>
              </a:defRPr>
            </a:lvl1pPr>
          </a:lstStyle>
          <a:p>
            <a:endParaRPr lang="en-US"/>
          </a:p>
        </p:txBody>
      </p:sp>
      <p:sp>
        <p:nvSpPr>
          <p:cNvPr id="51" name="Title 1">
            <a:extLst>
              <a:ext uri="{FF2B5EF4-FFF2-40B4-BE49-F238E27FC236}">
                <a16:creationId xmlns:a16="http://schemas.microsoft.com/office/drawing/2014/main" id="{7E10C71C-B001-1F40-81C7-6144E4A8925B}"/>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656476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opy_Bullet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BE0F4E-7F52-BF43-AF16-31579F5CC45F}"/>
              </a:ext>
            </a:extLst>
          </p:cNvPr>
          <p:cNvSpPr>
            <a:spLocks noGrp="1"/>
          </p:cNvSpPr>
          <p:nvPr>
            <p:ph type="pic" sz="quarter" idx="10"/>
          </p:nvPr>
        </p:nvSpPr>
        <p:spPr>
          <a:xfrm>
            <a:off x="0" y="0"/>
            <a:ext cx="12192000" cy="6858000"/>
          </a:xfrm>
          <a:prstGeom prst="rect">
            <a:avLst/>
          </a:prstGeom>
        </p:spPr>
        <p:txBody>
          <a:bodyPr/>
          <a:lstStyle>
            <a:lvl1pPr>
              <a:defRPr sz="1000" b="0" i="0">
                <a:latin typeface="HelveticaNeueLT Pro 45 Lt" panose="020B0403020202020204" pitchFamily="34" charset="77"/>
              </a:defRPr>
            </a:lvl1pPr>
          </a:lstStyle>
          <a:p>
            <a:endParaRPr lang="en-US"/>
          </a:p>
        </p:txBody>
      </p:sp>
      <p:sp>
        <p:nvSpPr>
          <p:cNvPr id="9" name="Text Placeholder 11">
            <a:extLst>
              <a:ext uri="{FF2B5EF4-FFF2-40B4-BE49-F238E27FC236}">
                <a16:creationId xmlns:a16="http://schemas.microsoft.com/office/drawing/2014/main" id="{40614858-C7E0-384B-835C-E29EEB6B5850}"/>
              </a:ext>
            </a:extLst>
          </p:cNvPr>
          <p:cNvSpPr>
            <a:spLocks noGrp="1"/>
          </p:cNvSpPr>
          <p:nvPr>
            <p:ph type="body" sz="quarter" idx="11"/>
          </p:nvPr>
        </p:nvSpPr>
        <p:spPr>
          <a:xfrm>
            <a:off x="627024" y="2410182"/>
            <a:ext cx="5043199" cy="2024936"/>
          </a:xfrm>
          <a:prstGeom prst="rect">
            <a:avLst/>
          </a:prstGeom>
          <a:ln>
            <a:noFill/>
          </a:ln>
        </p:spPr>
        <p:txBody>
          <a:bodyPr/>
          <a:lstStyle>
            <a:lvl1pPr marL="0" indent="0">
              <a:buNone/>
              <a:defRPr sz="1400" b="0" i="0">
                <a:solidFill>
                  <a:srgbClr val="FFBF22"/>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09C47B6E-226B-D145-B819-97EEF7D88F7A}"/>
              </a:ext>
            </a:extLst>
          </p:cNvPr>
          <p:cNvSpPr>
            <a:spLocks noGrp="1"/>
          </p:cNvSpPr>
          <p:nvPr>
            <p:ph type="body" sz="quarter" idx="12"/>
          </p:nvPr>
        </p:nvSpPr>
        <p:spPr>
          <a:xfrm>
            <a:off x="627024" y="4595737"/>
            <a:ext cx="5043199" cy="228034"/>
          </a:xfrm>
          <a:prstGeom prst="rect">
            <a:avLst/>
          </a:prstGeom>
          <a:ln>
            <a:noFill/>
          </a:ln>
        </p:spPr>
        <p:txBody>
          <a:bodyPr/>
          <a:lstStyle>
            <a:lvl1pPr marL="0" indent="0">
              <a:buNone/>
              <a:defRPr sz="1200" b="0" i="0">
                <a:solidFill>
                  <a:srgbClr val="F26522"/>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60F38ADB-7D45-C04A-9FF2-6847299BBE4E}"/>
              </a:ext>
            </a:extLst>
          </p:cNvPr>
          <p:cNvSpPr>
            <a:spLocks noGrp="1"/>
          </p:cNvSpPr>
          <p:nvPr>
            <p:ph type="body" sz="quarter" idx="13"/>
          </p:nvPr>
        </p:nvSpPr>
        <p:spPr>
          <a:xfrm>
            <a:off x="627023" y="4978510"/>
            <a:ext cx="5043199" cy="867691"/>
          </a:xfrm>
          <a:prstGeom prst="rect">
            <a:avLst/>
          </a:prstGeom>
          <a:ln>
            <a:noFill/>
          </a:ln>
        </p:spPr>
        <p:txBody>
          <a:bodyPr numCol="2"/>
          <a:lstStyle>
            <a:lvl1pPr marL="285750" indent="-285750">
              <a:buFont typeface="Arial" panose="020B0604020202020204" pitchFamily="34" charset="0"/>
              <a:buChar char="•"/>
              <a:defRPr sz="1200" b="0" i="0">
                <a:solidFill>
                  <a:srgbClr val="454546"/>
                </a:solidFill>
                <a:latin typeface="HelveticaNeueLT Pro 45 Lt" panose="020B0403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20201E"/>
                </a:solidFill>
                <a:latin typeface="Helvetica Neue LT Std 45 Light" panose="020B0403020202020204" pitchFamily="34" charset="0"/>
              </a:defRPr>
            </a:lvl3pPr>
            <a:lvl4pPr marL="1371566" indent="0">
              <a:buFont typeface="Arial" panose="020B0604020202020204" pitchFamily="34" charset="0"/>
              <a:buNone/>
              <a:defRPr sz="1400" b="0" i="0">
                <a:solidFill>
                  <a:srgbClr val="20201E"/>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1" name="Picture 10">
            <a:extLst>
              <a:ext uri="{FF2B5EF4-FFF2-40B4-BE49-F238E27FC236}">
                <a16:creationId xmlns:a16="http://schemas.microsoft.com/office/drawing/2014/main" id="{06368F39-CE94-4F4E-BC80-9950DABBF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16600"/>
            <a:ext cx="12192000" cy="1041400"/>
          </a:xfrm>
          <a:prstGeom prst="rect">
            <a:avLst/>
          </a:prstGeom>
        </p:spPr>
      </p:pic>
      <p:sp>
        <p:nvSpPr>
          <p:cNvPr id="13" name="Title 1">
            <a:extLst>
              <a:ext uri="{FF2B5EF4-FFF2-40B4-BE49-F238E27FC236}">
                <a16:creationId xmlns:a16="http://schemas.microsoft.com/office/drawing/2014/main" id="{C3F8C096-AD1C-0447-AE59-B87B6C8B04F7}"/>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158793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Text _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ED66F-0EB9-EB4F-A569-6553307991A4}"/>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0B05D63-EF16-2143-86ED-6E9D01BA1583}"/>
              </a:ext>
            </a:extLst>
          </p:cNvPr>
          <p:cNvSpPr>
            <a:spLocks noGrp="1"/>
          </p:cNvSpPr>
          <p:nvPr>
            <p:ph type="title" hasCustomPrompt="1"/>
          </p:nvPr>
        </p:nvSpPr>
        <p:spPr>
          <a:xfrm>
            <a:off x="-423332" y="1029439"/>
            <a:ext cx="5466532" cy="4822721"/>
          </a:xfrm>
          <a:prstGeom prst="rect">
            <a:avLst/>
          </a:prstGeom>
        </p:spPr>
        <p:txBody>
          <a:bodyPr anchor="t"/>
          <a:lstStyle>
            <a:lvl1pPr algn="r">
              <a:defRPr sz="88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a16="http://schemas.microsoft.com/office/drawing/2014/main" id="{7CB0A175-8000-8045-8A36-936A38EAF87E}"/>
              </a:ext>
            </a:extLst>
          </p:cNvPr>
          <p:cNvSpPr>
            <a:spLocks noGrp="1"/>
          </p:cNvSpPr>
          <p:nvPr>
            <p:ph type="body" sz="quarter" idx="12"/>
          </p:nvPr>
        </p:nvSpPr>
        <p:spPr>
          <a:xfrm>
            <a:off x="7603067" y="1363133"/>
            <a:ext cx="4199466" cy="4131734"/>
          </a:xfrm>
          <a:prstGeom prst="rect">
            <a:avLst/>
          </a:prstGeom>
          <a:ln>
            <a:noFill/>
          </a:ln>
        </p:spPr>
        <p:txBody>
          <a:bodyPr anchor="ctr"/>
          <a:lstStyle>
            <a:lvl1pPr marL="171450" indent="-171450">
              <a:buFont typeface="Arial" panose="020B0604020202020204" pitchFamily="34" charset="0"/>
              <a:buChar char="•"/>
              <a:defRPr sz="2000" b="0" i="0">
                <a:solidFill>
                  <a:schemeClr val="bg1"/>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Tree>
    <p:extLst>
      <p:ext uri="{BB962C8B-B14F-4D97-AF65-F5344CB8AC3E}">
        <p14:creationId xmlns:p14="http://schemas.microsoft.com/office/powerpoint/2010/main" val="1354935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35975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hyperlink" Target="mailto:Laetitia.Wamala@nationalgrideso.com" TargetMode="Externa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394787F6-A732-3944-8982-0414A0ED0657}"/>
              </a:ext>
            </a:extLst>
          </p:cNvPr>
          <p:cNvPicPr>
            <a:picLocks noChangeAspect="1"/>
          </p:cNvPicPr>
          <p:nvPr/>
        </p:nvPicPr>
        <p:blipFill>
          <a:blip r:embed="rId3"/>
          <a:srcRect/>
          <a:stretch/>
        </p:blipFill>
        <p:spPr>
          <a:xfrm>
            <a:off x="8878" y="-13316"/>
            <a:ext cx="12192000" cy="6871316"/>
          </a:xfrm>
          <a:prstGeom prst="rect">
            <a:avLst/>
          </a:prstGeom>
        </p:spPr>
      </p:pic>
      <p:sp>
        <p:nvSpPr>
          <p:cNvPr id="2" name="Text Placeholder 1">
            <a:extLst>
              <a:ext uri="{FF2B5EF4-FFF2-40B4-BE49-F238E27FC236}">
                <a16:creationId xmlns:a16="http://schemas.microsoft.com/office/drawing/2014/main" id="{9AA3D482-1954-7249-8E0B-75852F45ECAB}"/>
              </a:ext>
            </a:extLst>
          </p:cNvPr>
          <p:cNvSpPr>
            <a:spLocks noGrp="1"/>
          </p:cNvSpPr>
          <p:nvPr>
            <p:ph type="body" sz="quarter" idx="10"/>
          </p:nvPr>
        </p:nvSpPr>
        <p:spPr>
          <a:xfrm>
            <a:off x="8878" y="947169"/>
            <a:ext cx="11580758" cy="1871282"/>
          </a:xfrm>
        </p:spPr>
        <p:txBody>
          <a:bodyPr lIns="91440" tIns="45720" rIns="91440" bIns="45720" anchor="t"/>
          <a:lstStyle/>
          <a:p>
            <a:r>
              <a:rPr lang="en-US" sz="3600" b="1" err="1">
                <a:solidFill>
                  <a:schemeClr val="tx1"/>
                </a:solidFill>
                <a:latin typeface="HelveticaNeueLT Pro 65 Md"/>
              </a:rPr>
              <a:t>Digitalised</a:t>
            </a:r>
            <a:r>
              <a:rPr lang="en-US" sz="3600" b="1">
                <a:solidFill>
                  <a:schemeClr val="tx1"/>
                </a:solidFill>
                <a:latin typeface="HelveticaNeueLT Pro 65 Md"/>
              </a:rPr>
              <a:t> Whole System Technical Code (</a:t>
            </a:r>
            <a:r>
              <a:rPr lang="en-US" sz="3600" b="1" err="1">
                <a:solidFill>
                  <a:schemeClr val="tx1"/>
                </a:solidFill>
                <a:latin typeface="HelveticaNeueLT Pro 65 Md"/>
              </a:rPr>
              <a:t>dWSTC</a:t>
            </a:r>
            <a:r>
              <a:rPr lang="en-US" sz="3600" b="1">
                <a:solidFill>
                  <a:schemeClr val="tx1"/>
                </a:solidFill>
                <a:latin typeface="HelveticaNeueLT Pro 65 Md"/>
              </a:rPr>
              <a:t>)</a:t>
            </a:r>
            <a:br>
              <a:rPr lang="en-US" sz="3600"/>
            </a:br>
            <a:endParaRPr lang="en-US" sz="3600"/>
          </a:p>
          <a:p>
            <a:endParaRPr lang="en-US" sz="2800">
              <a:latin typeface="HelveticaNeueLT Pro 65 Md"/>
            </a:endParaRPr>
          </a:p>
          <a:p>
            <a:endParaRPr lang="en-US" sz="2800">
              <a:latin typeface="HelveticaNeueLT Pro 65 Md"/>
            </a:endParaRPr>
          </a:p>
          <a:p>
            <a:endParaRPr lang="en-US" sz="2800">
              <a:latin typeface="HelveticaNeueLT Pro 65 Md"/>
            </a:endParaRPr>
          </a:p>
          <a:p>
            <a:endParaRPr lang="en-US" sz="2800">
              <a:latin typeface="HelveticaNeueLT Pro 65 Md"/>
            </a:endParaRPr>
          </a:p>
          <a:p>
            <a:endParaRPr lang="en-US" sz="2800">
              <a:latin typeface="HelveticaNeueLT Pro 65 Md"/>
            </a:endParaRPr>
          </a:p>
          <a:p>
            <a:endParaRPr lang="en-US" sz="2800">
              <a:latin typeface="HelveticaNeueLT Pro 65 Md"/>
            </a:endParaRPr>
          </a:p>
          <a:p>
            <a:endParaRPr lang="en-US" sz="2800">
              <a:latin typeface="HelveticaNeueLT Pro 65 Md"/>
            </a:endParaRPr>
          </a:p>
          <a:p>
            <a:r>
              <a:rPr lang="en-US" sz="2800">
                <a:latin typeface="HelveticaNeueLT Pro 65 Md"/>
              </a:rPr>
              <a:t>Project Status Update to DCRP – June 2022 </a:t>
            </a:r>
          </a:p>
          <a:p>
            <a:r>
              <a:rPr lang="en-US" sz="2800">
                <a:latin typeface="HelveticaNeueLT Pro 65 Md"/>
              </a:rPr>
              <a:t>Frank Kasibante                                 </a:t>
            </a:r>
          </a:p>
          <a:p>
            <a:endParaRPr lang="en-US" sz="2800">
              <a:latin typeface="HelveticaNeueLT Pro 65 Md"/>
            </a:endParaRPr>
          </a:p>
          <a:p>
            <a:endParaRPr lang="en-US" sz="2800">
              <a:latin typeface="HelveticaNeueLT Pro 65 Md"/>
            </a:endParaRPr>
          </a:p>
        </p:txBody>
      </p:sp>
      <p:pic>
        <p:nvPicPr>
          <p:cNvPr id="4" name="Picture 3">
            <a:extLst>
              <a:ext uri="{FF2B5EF4-FFF2-40B4-BE49-F238E27FC236}">
                <a16:creationId xmlns:a16="http://schemas.microsoft.com/office/drawing/2014/main" id="{0A3A967C-6908-594E-BBB2-45A6150828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1"/>
          <a:stretch/>
        </p:blipFill>
        <p:spPr>
          <a:xfrm>
            <a:off x="8878" y="6329779"/>
            <a:ext cx="12192000" cy="870347"/>
          </a:xfrm>
          <a:prstGeom prst="rect">
            <a:avLst/>
          </a:prstGeom>
        </p:spPr>
      </p:pic>
    </p:spTree>
    <p:extLst>
      <p:ext uri="{BB962C8B-B14F-4D97-AF65-F5344CB8AC3E}">
        <p14:creationId xmlns:p14="http://schemas.microsoft.com/office/powerpoint/2010/main" val="551022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1633C-59FA-494A-8FC7-9EE70BCDBF3F}"/>
              </a:ext>
            </a:extLst>
          </p:cNvPr>
          <p:cNvSpPr>
            <a:spLocks noGrp="1"/>
          </p:cNvSpPr>
          <p:nvPr>
            <p:ph type="title"/>
          </p:nvPr>
        </p:nvSpPr>
        <p:spPr>
          <a:xfrm>
            <a:off x="801062" y="780585"/>
            <a:ext cx="10589875" cy="4700433"/>
          </a:xfrm>
        </p:spPr>
        <p:txBody>
          <a:bodyPr>
            <a:normAutofit/>
          </a:bodyPr>
          <a:lstStyle/>
          <a:p>
            <a:br>
              <a:rPr lang="en-US" sz="1800">
                <a:solidFill>
                  <a:schemeClr val="tx1"/>
                </a:solidFill>
              </a:rPr>
            </a:br>
            <a:br>
              <a:rPr lang="en-US" sz="1800"/>
            </a:br>
            <a:br>
              <a:rPr lang="en-US" sz="1800">
                <a:solidFill>
                  <a:schemeClr val="tx1"/>
                </a:solidFill>
              </a:rPr>
            </a:br>
            <a:br>
              <a:rPr lang="en-US" sz="1800"/>
            </a:br>
            <a:br>
              <a:rPr lang="en-US" sz="1800"/>
            </a:br>
            <a:r>
              <a:rPr lang="en-GB" sz="1800" b="1">
                <a:solidFill>
                  <a:schemeClr val="tx1"/>
                </a:solidFill>
                <a:latin typeface="Helvetica Neue LT Std 45 Light"/>
              </a:rPr>
              <a:t>If you have any further questions, please contact the team at </a:t>
            </a:r>
            <a:r>
              <a:rPr lang="en-GB" sz="1800" b="1">
                <a:latin typeface="Helvetica Neue LT Std 45 Light"/>
                <a:hlinkClick r:id="rId2"/>
              </a:rPr>
              <a:t>box.WholeSystemCode@nationalgrideso.com</a:t>
            </a:r>
            <a:br>
              <a:rPr lang="en-GB" sz="2000" b="1">
                <a:latin typeface="Helvetica Neue LT Std 45 Light"/>
              </a:rPr>
            </a:br>
            <a:br>
              <a:rPr lang="en-GB" sz="4000" b="1">
                <a:latin typeface="Helvetica Neue LT Std 45 Light"/>
              </a:rPr>
            </a:br>
            <a:endParaRPr lang="en-US" sz="4000" b="1"/>
          </a:p>
        </p:txBody>
      </p:sp>
    </p:spTree>
    <p:extLst>
      <p:ext uri="{BB962C8B-B14F-4D97-AF65-F5344CB8AC3E}">
        <p14:creationId xmlns:p14="http://schemas.microsoft.com/office/powerpoint/2010/main" val="2758684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495B069-7D44-4BC5-AB48-65EBF338D44C}"/>
              </a:ext>
            </a:extLst>
          </p:cNvPr>
          <p:cNvSpPr>
            <a:spLocks noGrp="1"/>
          </p:cNvSpPr>
          <p:nvPr>
            <p:ph type="title"/>
          </p:nvPr>
        </p:nvSpPr>
        <p:spPr>
          <a:xfrm>
            <a:off x="533492" y="558409"/>
            <a:ext cx="10853775" cy="637747"/>
          </a:xfrm>
        </p:spPr>
        <p:txBody>
          <a:bodyPr vert="horz">
            <a:normAutofit/>
          </a:bodyPr>
          <a:lstStyle/>
          <a:p>
            <a:r>
              <a:rPr lang="en-GB" sz="3600">
                <a:latin typeface="HelveticaNeueLT Pro 65 Md"/>
              </a:rPr>
              <a:t>Project</a:t>
            </a:r>
            <a:r>
              <a:rPr lang="en-GB" sz="2800">
                <a:latin typeface="HelveticaNeueLT Pro 65 Md"/>
              </a:rPr>
              <a:t> </a:t>
            </a:r>
            <a:r>
              <a:rPr lang="en-GB" sz="3600">
                <a:latin typeface="HelveticaNeueLT Pro 65 Md"/>
              </a:rPr>
              <a:t>Timeline</a:t>
            </a:r>
            <a:endParaRPr lang="en-GB" sz="2800">
              <a:latin typeface="HelveticaNeueLT Pro 65 Md"/>
            </a:endParaRPr>
          </a:p>
        </p:txBody>
      </p:sp>
      <p:cxnSp>
        <p:nvCxnSpPr>
          <p:cNvPr id="17" name="Straight Connector 16">
            <a:extLst>
              <a:ext uri="{FF2B5EF4-FFF2-40B4-BE49-F238E27FC236}">
                <a16:creationId xmlns:a16="http://schemas.microsoft.com/office/drawing/2014/main" id="{F8FC6098-EB56-48B8-B8CC-46A99A49924D}"/>
              </a:ext>
            </a:extLst>
          </p:cNvPr>
          <p:cNvCxnSpPr>
            <a:cxnSpLocks/>
          </p:cNvCxnSpPr>
          <p:nvPr/>
        </p:nvCxnSpPr>
        <p:spPr>
          <a:xfrm>
            <a:off x="9354229" y="3599839"/>
            <a:ext cx="2244333" cy="12635"/>
          </a:xfrm>
          <a:prstGeom prst="line">
            <a:avLst/>
          </a:prstGeom>
          <a:ln w="38100">
            <a:solidFill>
              <a:srgbClr val="D439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43A8F4A1-DCAD-41A2-B356-326BF57B0D2F}"/>
              </a:ext>
            </a:extLst>
          </p:cNvPr>
          <p:cNvSpPr txBox="1">
            <a:spLocks/>
          </p:cNvSpPr>
          <p:nvPr/>
        </p:nvSpPr>
        <p:spPr>
          <a:xfrm>
            <a:off x="8630584" y="2049139"/>
            <a:ext cx="2700765" cy="1170691"/>
          </a:xfrm>
          <a:prstGeom prst="rect">
            <a:avLst/>
          </a:prstGeom>
        </p:spPr>
        <p:txBody>
          <a:bodyPr vert="horz" lIns="0" tIns="0" rIns="0" bIns="0" rtlCol="0" anchor="t" anchorCtr="0">
            <a:noAutofit/>
          </a:bodyPr>
          <a:lstStyle>
            <a:lvl1pPr algn="l" defTabSz="911119" rtl="0" eaLnBrk="1" latinLnBrk="0" hangingPunct="1">
              <a:lnSpc>
                <a:spcPct val="85000"/>
              </a:lnSpc>
              <a:spcBef>
                <a:spcPct val="0"/>
              </a:spcBef>
              <a:buNone/>
              <a:defRPr sz="2392" b="0" kern="1200">
                <a:solidFill>
                  <a:schemeClr val="bg1"/>
                </a:solidFill>
                <a:latin typeface="EYInterstate Light" panose="02000506000000020004" pitchFamily="2" charset="0"/>
                <a:ea typeface="+mj-ea"/>
                <a:cs typeface="Arial" pitchFamily="34" charset="0"/>
              </a:defRPr>
            </a:lvl1pPr>
          </a:lstStyle>
          <a:p>
            <a:pPr marL="0" marR="0" lvl="0" indent="0" algn="l" defTabSz="911119" rtl="0" eaLnBrk="1" fontAlgn="auto" latinLnBrk="0" hangingPunct="1">
              <a:lnSpc>
                <a:spcPct val="100000"/>
              </a:lnSpc>
              <a:spcBef>
                <a:spcPct val="0"/>
              </a:spcBef>
              <a:spcAft>
                <a:spcPts val="600"/>
              </a:spcAft>
              <a:buClrTx/>
              <a:buSzTx/>
              <a:buFontTx/>
              <a:buNone/>
              <a:tabLst/>
              <a:defRPr/>
            </a:pPr>
            <a:endParaRPr kumimoji="0" lang="en-GB" sz="1200" b="1" i="0" u="none" strike="sngStrike" kern="1200" cap="none" spc="0" normalizeH="0" baseline="0" noProof="0">
              <a:ln>
                <a:noFill/>
              </a:ln>
              <a:solidFill>
                <a:prstClr val="black"/>
              </a:solidFill>
              <a:effectLst/>
              <a:uLnTx/>
              <a:uFillTx/>
              <a:latin typeface="Helvetica Neue LT Pro 65 Medium"/>
              <a:ea typeface="+mj-ea"/>
              <a:cs typeface="Arial" pitchFamily="34" charset="0"/>
            </a:endParaRPr>
          </a:p>
        </p:txBody>
      </p:sp>
      <p:cxnSp>
        <p:nvCxnSpPr>
          <p:cNvPr id="26" name="Straight Connector 25">
            <a:extLst>
              <a:ext uri="{FF2B5EF4-FFF2-40B4-BE49-F238E27FC236}">
                <a16:creationId xmlns:a16="http://schemas.microsoft.com/office/drawing/2014/main" id="{3491BDF5-0958-4FA7-9C94-7CA29BFF8AE3}"/>
              </a:ext>
            </a:extLst>
          </p:cNvPr>
          <p:cNvCxnSpPr>
            <a:cxnSpLocks/>
          </p:cNvCxnSpPr>
          <p:nvPr/>
        </p:nvCxnSpPr>
        <p:spPr>
          <a:xfrm flipV="1">
            <a:off x="732422" y="3604825"/>
            <a:ext cx="9793073" cy="7244"/>
          </a:xfrm>
          <a:prstGeom prst="line">
            <a:avLst/>
          </a:prstGeom>
          <a:ln w="38100">
            <a:solidFill>
              <a:srgbClr val="D43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AEFC362A-0800-4FB3-AF4E-01B83BB08684}"/>
              </a:ext>
            </a:extLst>
          </p:cNvPr>
          <p:cNvSpPr txBox="1">
            <a:spLocks/>
          </p:cNvSpPr>
          <p:nvPr/>
        </p:nvSpPr>
        <p:spPr>
          <a:xfrm>
            <a:off x="533492" y="2254017"/>
            <a:ext cx="1652949" cy="1254058"/>
          </a:xfrm>
          <a:prstGeom prst="rect">
            <a:avLst/>
          </a:prstGeom>
        </p:spPr>
        <p:txBody>
          <a:bodyPr vert="horz" lIns="0" tIns="0" rIns="0" bIns="0" rtlCol="0" anchor="t" anchorCtr="0">
            <a:noAutofit/>
          </a:bodyPr>
          <a:lstStyle>
            <a:lvl1pPr algn="l" defTabSz="911119" rtl="0" eaLnBrk="1" latinLnBrk="0" hangingPunct="1">
              <a:lnSpc>
                <a:spcPct val="85000"/>
              </a:lnSpc>
              <a:spcBef>
                <a:spcPct val="0"/>
              </a:spcBef>
              <a:buNone/>
              <a:defRPr sz="2392" b="0" kern="1200">
                <a:solidFill>
                  <a:schemeClr val="bg1"/>
                </a:solidFill>
                <a:latin typeface="EYInterstate Light" panose="02000506000000020004" pitchFamily="2" charset="0"/>
                <a:ea typeface="+mj-ea"/>
                <a:cs typeface="Arial" pitchFamily="34" charset="0"/>
              </a:defRPr>
            </a:lvl1pPr>
          </a:lstStyle>
          <a:p>
            <a:pPr marL="0" marR="0" lvl="0" indent="0" algn="l" defTabSz="911119" rtl="0" eaLnBrk="1" fontAlgn="auto" latinLnBrk="0" hangingPunct="1">
              <a:lnSpc>
                <a:spcPct val="100000"/>
              </a:lnSpc>
              <a:spcBef>
                <a:spcPct val="0"/>
              </a:spcBef>
              <a:spcAft>
                <a:spcPts val="60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Helvetica Neue LT Pro 65 Medium"/>
              <a:ea typeface="+mj-ea"/>
              <a:cs typeface="Arial" pitchFamily="34" charset="0"/>
            </a:endParaRPr>
          </a:p>
          <a:p>
            <a:pPr marL="0" marR="0" lvl="0" indent="0" algn="l" defTabSz="911119" rtl="0" eaLnBrk="1" fontAlgn="auto" latinLnBrk="0" hangingPunct="1">
              <a:lnSpc>
                <a:spcPct val="100000"/>
              </a:lnSpc>
              <a:spcBef>
                <a:spcPct val="0"/>
              </a:spcBef>
              <a:spcAft>
                <a:spcPts val="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Helvetica Neue LT Pro 65 Medium"/>
                <a:ea typeface="+mj-ea"/>
                <a:cs typeface="Arial" pitchFamily="34" charset="0"/>
              </a:rPr>
              <a:t>April 2021 </a:t>
            </a:r>
          </a:p>
          <a:p>
            <a:pPr marL="0" marR="0" lvl="0" indent="0" algn="l" defTabSz="911119" rtl="0" eaLnBrk="1" fontAlgn="auto" latinLnBrk="0" hangingPunct="1">
              <a:lnSpc>
                <a:spcPct val="100000"/>
              </a:lnSpc>
              <a:spcBef>
                <a:spcPct val="0"/>
              </a:spcBef>
              <a:spcAft>
                <a:spcPts val="600"/>
              </a:spcAft>
              <a:buClrTx/>
              <a:buSzTx/>
              <a:buFontTx/>
              <a:buNone/>
              <a:tabLst/>
              <a:defRPr/>
            </a:pPr>
            <a:r>
              <a:rPr kumimoji="0" lang="en-GB" sz="1400" i="0" u="none" strike="noStrike" kern="1200" cap="none" spc="0" normalizeH="0" baseline="0" noProof="0">
                <a:ln>
                  <a:noFill/>
                </a:ln>
                <a:solidFill>
                  <a:prstClr val="black"/>
                </a:solidFill>
                <a:effectLst/>
                <a:uLnTx/>
                <a:uFillTx/>
                <a:latin typeface="Helvetica Neue LT Pro 65 Medium"/>
                <a:ea typeface="+mj-ea"/>
                <a:cs typeface="Arial" pitchFamily="34" charset="0"/>
              </a:rPr>
              <a:t>Project commissioned </a:t>
            </a:r>
          </a:p>
        </p:txBody>
      </p:sp>
      <p:cxnSp>
        <p:nvCxnSpPr>
          <p:cNvPr id="47" name="Straight Connector 46">
            <a:extLst>
              <a:ext uri="{FF2B5EF4-FFF2-40B4-BE49-F238E27FC236}">
                <a16:creationId xmlns:a16="http://schemas.microsoft.com/office/drawing/2014/main" id="{9BD8967C-EDAD-4D83-84C3-8BF789295FD6}"/>
              </a:ext>
            </a:extLst>
          </p:cNvPr>
          <p:cNvCxnSpPr>
            <a:cxnSpLocks/>
          </p:cNvCxnSpPr>
          <p:nvPr/>
        </p:nvCxnSpPr>
        <p:spPr>
          <a:xfrm>
            <a:off x="2509127" y="3296495"/>
            <a:ext cx="0" cy="294637"/>
          </a:xfrm>
          <a:prstGeom prst="line">
            <a:avLst/>
          </a:prstGeom>
          <a:ln w="38100">
            <a:solidFill>
              <a:srgbClr val="D43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089C61FC-701A-418D-B34F-7B41FD1B1F4F}"/>
              </a:ext>
            </a:extLst>
          </p:cNvPr>
          <p:cNvSpPr txBox="1">
            <a:spLocks/>
          </p:cNvSpPr>
          <p:nvPr/>
        </p:nvSpPr>
        <p:spPr>
          <a:xfrm>
            <a:off x="4175296" y="2411253"/>
            <a:ext cx="1559037" cy="800509"/>
          </a:xfrm>
          <a:prstGeom prst="rect">
            <a:avLst/>
          </a:prstGeom>
        </p:spPr>
        <p:txBody>
          <a:bodyPr vert="horz" lIns="0" tIns="0" rIns="0" bIns="0" rtlCol="0" anchor="t" anchorCtr="0">
            <a:noAutofit/>
          </a:bodyPr>
          <a:lstStyle>
            <a:lvl1pPr algn="l" defTabSz="911119" rtl="0" eaLnBrk="1" latinLnBrk="0" hangingPunct="1">
              <a:lnSpc>
                <a:spcPct val="85000"/>
              </a:lnSpc>
              <a:spcBef>
                <a:spcPct val="0"/>
              </a:spcBef>
              <a:buNone/>
              <a:defRPr sz="2392" b="0" kern="1200">
                <a:solidFill>
                  <a:schemeClr val="bg1"/>
                </a:solidFill>
                <a:latin typeface="EYInterstate Light" panose="02000506000000020004" pitchFamily="2" charset="0"/>
                <a:ea typeface="+mj-ea"/>
                <a:cs typeface="Arial" pitchFamily="34" charset="0"/>
              </a:defRPr>
            </a:lvl1pPr>
          </a:lstStyle>
          <a:p>
            <a:pPr marL="0" marR="0" lvl="0" indent="0" algn="l" defTabSz="911119" rtl="0" eaLnBrk="1" fontAlgn="auto" latinLnBrk="0" hangingPunct="1">
              <a:lnSpc>
                <a:spcPct val="100000"/>
              </a:lnSpc>
              <a:spcBef>
                <a:spcPct val="0"/>
              </a:spcBef>
              <a:spcAft>
                <a:spcPts val="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Helvetica Neue LT Pro 65 Medium"/>
                <a:ea typeface="+mj-ea"/>
                <a:cs typeface="Arial" pitchFamily="34" charset="0"/>
              </a:rPr>
              <a:t>September 2021 </a:t>
            </a:r>
            <a:r>
              <a:rPr kumimoji="0" lang="en-GB" sz="1400" i="0" u="none" strike="noStrike" kern="1200" cap="none" spc="0" normalizeH="0" baseline="0" noProof="0">
                <a:ln>
                  <a:noFill/>
                </a:ln>
                <a:solidFill>
                  <a:prstClr val="black"/>
                </a:solidFill>
                <a:effectLst/>
                <a:uLnTx/>
                <a:uFillTx/>
                <a:latin typeface="Helvetica Neue LT Pro 65 Medium"/>
                <a:ea typeface="+mj-ea"/>
                <a:cs typeface="Arial" pitchFamily="34" charset="0"/>
              </a:rPr>
              <a:t>Consultation  Published</a:t>
            </a:r>
          </a:p>
          <a:p>
            <a:pPr marL="0" marR="0" lvl="0" indent="0" algn="l" defTabSz="911119" rtl="0" eaLnBrk="1" fontAlgn="auto"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Helvetica Neue LT Pro 65 Medium"/>
              <a:ea typeface="+mj-ea"/>
              <a:cs typeface="Arial" pitchFamily="34" charset="0"/>
            </a:endParaRPr>
          </a:p>
        </p:txBody>
      </p:sp>
      <p:cxnSp>
        <p:nvCxnSpPr>
          <p:cNvPr id="52" name="Straight Connector 51">
            <a:extLst>
              <a:ext uri="{FF2B5EF4-FFF2-40B4-BE49-F238E27FC236}">
                <a16:creationId xmlns:a16="http://schemas.microsoft.com/office/drawing/2014/main" id="{4DEBE42B-F81F-407F-BA9A-523F464B5AA8}"/>
              </a:ext>
            </a:extLst>
          </p:cNvPr>
          <p:cNvCxnSpPr>
            <a:cxnSpLocks/>
          </p:cNvCxnSpPr>
          <p:nvPr/>
        </p:nvCxnSpPr>
        <p:spPr>
          <a:xfrm>
            <a:off x="4661600" y="3303065"/>
            <a:ext cx="0" cy="294637"/>
          </a:xfrm>
          <a:prstGeom prst="line">
            <a:avLst/>
          </a:prstGeom>
          <a:ln w="38100">
            <a:solidFill>
              <a:srgbClr val="D43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7" name="Title 1">
            <a:extLst>
              <a:ext uri="{FF2B5EF4-FFF2-40B4-BE49-F238E27FC236}">
                <a16:creationId xmlns:a16="http://schemas.microsoft.com/office/drawing/2014/main" id="{80FA7D22-D28F-4588-85C1-58EEC8D2187A}"/>
              </a:ext>
            </a:extLst>
          </p:cNvPr>
          <p:cNvSpPr txBox="1">
            <a:spLocks/>
          </p:cNvSpPr>
          <p:nvPr/>
        </p:nvSpPr>
        <p:spPr>
          <a:xfrm>
            <a:off x="3235251" y="3969613"/>
            <a:ext cx="1590378" cy="1106417"/>
          </a:xfrm>
          <a:prstGeom prst="rect">
            <a:avLst/>
          </a:prstGeom>
        </p:spPr>
        <p:txBody>
          <a:bodyPr vert="horz" lIns="0" tIns="0" rIns="0" bIns="0" rtlCol="0" anchor="t" anchorCtr="0">
            <a:noAutofit/>
          </a:bodyPr>
          <a:lstStyle>
            <a:lvl1pPr algn="l" defTabSz="911119" rtl="0" eaLnBrk="1" latinLnBrk="0" hangingPunct="1">
              <a:lnSpc>
                <a:spcPct val="85000"/>
              </a:lnSpc>
              <a:spcBef>
                <a:spcPct val="0"/>
              </a:spcBef>
              <a:buNone/>
              <a:defRPr sz="2392" b="0" kern="1200">
                <a:solidFill>
                  <a:schemeClr val="bg1"/>
                </a:solidFill>
                <a:latin typeface="EYInterstate Light" panose="02000506000000020004" pitchFamily="2" charset="0"/>
                <a:ea typeface="+mj-ea"/>
                <a:cs typeface="Arial" pitchFamily="34" charset="0"/>
              </a:defRPr>
            </a:lvl1pPr>
          </a:lstStyle>
          <a:p>
            <a:pPr marL="0" marR="0" lvl="0" indent="0" algn="l" defTabSz="911119" rtl="0" eaLnBrk="1" fontAlgn="auto" latinLnBrk="0" hangingPunct="1">
              <a:lnSpc>
                <a:spcPct val="100000"/>
              </a:lnSpc>
              <a:spcBef>
                <a:spcPct val="0"/>
              </a:spcBef>
              <a:spcAft>
                <a:spcPts val="600"/>
              </a:spcAft>
              <a:buClrTx/>
              <a:buSzTx/>
              <a:buFontTx/>
              <a:buNone/>
              <a:tabLst/>
              <a:defRPr/>
            </a:pPr>
            <a:r>
              <a:rPr lang="en-GB" sz="1400" b="1">
                <a:solidFill>
                  <a:prstClr val="black"/>
                </a:solidFill>
                <a:latin typeface="Helvetica Neue LT Pro 65 Medium"/>
              </a:rPr>
              <a:t>August</a:t>
            </a:r>
            <a:r>
              <a:rPr kumimoji="0" lang="en-GB" sz="1400" b="1" i="0" u="none" strike="noStrike" kern="1200" cap="none" spc="0" normalizeH="0" baseline="0" noProof="0">
                <a:ln>
                  <a:noFill/>
                </a:ln>
                <a:solidFill>
                  <a:prstClr val="black"/>
                </a:solidFill>
                <a:effectLst/>
                <a:uLnTx/>
                <a:uFillTx/>
                <a:latin typeface="Helvetica Neue LT Pro 65 Medium"/>
                <a:ea typeface="+mj-ea"/>
                <a:cs typeface="Arial" pitchFamily="34" charset="0"/>
              </a:rPr>
              <a:t> 2021</a:t>
            </a:r>
          </a:p>
          <a:p>
            <a:pPr marL="0" marR="0" lvl="0" indent="0" algn="l" defTabSz="911119" rtl="0" eaLnBrk="1" fontAlgn="auto" latinLnBrk="0" hangingPunct="1">
              <a:lnSpc>
                <a:spcPct val="100000"/>
              </a:lnSpc>
              <a:spcBef>
                <a:spcPct val="0"/>
              </a:spcBef>
              <a:spcAft>
                <a:spcPts val="600"/>
              </a:spcAft>
              <a:buClrTx/>
              <a:buSzTx/>
              <a:buFontTx/>
              <a:buNone/>
              <a:tabLst/>
              <a:defRPr/>
            </a:pPr>
            <a:r>
              <a:rPr kumimoji="0" lang="en-GB" sz="1400" i="0" u="none" strike="noStrike" kern="1200" cap="none" spc="0" normalizeH="0" baseline="0" noProof="0">
                <a:ln>
                  <a:noFill/>
                </a:ln>
                <a:solidFill>
                  <a:prstClr val="black"/>
                </a:solidFill>
                <a:effectLst/>
                <a:uLnTx/>
                <a:uFillTx/>
                <a:latin typeface="Helvetica Neue LT Pro 65 Medium"/>
                <a:ea typeface="+mj-ea"/>
                <a:cs typeface="Arial" pitchFamily="34" charset="0"/>
              </a:rPr>
              <a:t>Draft Consultation Issued to Industry</a:t>
            </a:r>
          </a:p>
          <a:p>
            <a:pPr marL="0" marR="0" lvl="0" indent="0" algn="l" defTabSz="911119" rtl="0" eaLnBrk="1" fontAlgn="auto"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Helvetica Neue LT Pro 65 Medium"/>
              <a:ea typeface="+mj-ea"/>
              <a:cs typeface="Arial" pitchFamily="34" charset="0"/>
            </a:endParaRPr>
          </a:p>
        </p:txBody>
      </p:sp>
      <p:cxnSp>
        <p:nvCxnSpPr>
          <p:cNvPr id="58" name="Straight Connector 57">
            <a:extLst>
              <a:ext uri="{FF2B5EF4-FFF2-40B4-BE49-F238E27FC236}">
                <a16:creationId xmlns:a16="http://schemas.microsoft.com/office/drawing/2014/main" id="{E573CD31-8808-42BE-9D01-33C80BF7FF63}"/>
              </a:ext>
            </a:extLst>
          </p:cNvPr>
          <p:cNvCxnSpPr>
            <a:cxnSpLocks/>
          </p:cNvCxnSpPr>
          <p:nvPr/>
        </p:nvCxnSpPr>
        <p:spPr>
          <a:xfrm flipH="1">
            <a:off x="3742712" y="3591132"/>
            <a:ext cx="7821" cy="278302"/>
          </a:xfrm>
          <a:prstGeom prst="line">
            <a:avLst/>
          </a:prstGeom>
          <a:ln w="38100">
            <a:solidFill>
              <a:srgbClr val="D43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9" name="Title 1">
            <a:extLst>
              <a:ext uri="{FF2B5EF4-FFF2-40B4-BE49-F238E27FC236}">
                <a16:creationId xmlns:a16="http://schemas.microsoft.com/office/drawing/2014/main" id="{5C09DE26-1416-4FEF-8830-DB3D78F2826D}"/>
              </a:ext>
            </a:extLst>
          </p:cNvPr>
          <p:cNvSpPr txBox="1">
            <a:spLocks/>
          </p:cNvSpPr>
          <p:nvPr/>
        </p:nvSpPr>
        <p:spPr>
          <a:xfrm>
            <a:off x="1073112" y="3988011"/>
            <a:ext cx="1348925" cy="2016148"/>
          </a:xfrm>
          <a:prstGeom prst="rect">
            <a:avLst/>
          </a:prstGeom>
        </p:spPr>
        <p:txBody>
          <a:bodyPr vert="horz" lIns="0" tIns="0" rIns="0" bIns="0" rtlCol="0" anchor="t" anchorCtr="0">
            <a:noAutofit/>
          </a:bodyPr>
          <a:lstStyle>
            <a:lvl1pPr algn="l" defTabSz="911119" rtl="0" eaLnBrk="1" latinLnBrk="0" hangingPunct="1">
              <a:lnSpc>
                <a:spcPct val="85000"/>
              </a:lnSpc>
              <a:spcBef>
                <a:spcPct val="0"/>
              </a:spcBef>
              <a:buNone/>
              <a:defRPr sz="2392" b="0" kern="1200">
                <a:solidFill>
                  <a:schemeClr val="bg1"/>
                </a:solidFill>
                <a:latin typeface="EYInterstate Light" panose="02000506000000020004" pitchFamily="2" charset="0"/>
                <a:ea typeface="+mj-ea"/>
                <a:cs typeface="Arial" pitchFamily="34" charset="0"/>
              </a:defRPr>
            </a:lvl1pPr>
          </a:lstStyle>
          <a:p>
            <a:pPr marL="0" marR="0" lvl="0" indent="0" algn="l" defTabSz="911119" rtl="0" eaLnBrk="1" fontAlgn="auto" latinLnBrk="0" hangingPunct="1">
              <a:lnSpc>
                <a:spcPct val="100000"/>
              </a:lnSpc>
              <a:spcBef>
                <a:spcPct val="0"/>
              </a:spcBef>
              <a:spcAft>
                <a:spcPts val="600"/>
              </a:spcAft>
              <a:buClrTx/>
              <a:buSzTx/>
              <a:buFontTx/>
              <a:buNone/>
              <a:tabLst/>
              <a:defRPr/>
            </a:pPr>
            <a:r>
              <a:rPr lang="en-GB" sz="1400" b="1">
                <a:solidFill>
                  <a:prstClr val="black"/>
                </a:solidFill>
                <a:latin typeface="Helvetica Neue LT Pro 65 Medium"/>
              </a:rPr>
              <a:t>May</a:t>
            </a:r>
            <a:r>
              <a:rPr kumimoji="0" lang="en-GB" sz="1400" b="1" i="0" u="none" strike="noStrike" kern="1200" cap="none" spc="0" normalizeH="0" baseline="0" noProof="0">
                <a:ln>
                  <a:noFill/>
                </a:ln>
                <a:solidFill>
                  <a:prstClr val="black"/>
                </a:solidFill>
                <a:effectLst/>
                <a:uLnTx/>
                <a:uFillTx/>
                <a:latin typeface="Helvetica Neue LT Pro 65 Medium"/>
                <a:ea typeface="+mj-ea"/>
                <a:cs typeface="Arial" pitchFamily="34" charset="0"/>
              </a:rPr>
              <a:t> 2021</a:t>
            </a:r>
          </a:p>
          <a:p>
            <a:pPr marL="0" marR="0" lvl="0" indent="0" algn="l" defTabSz="911119" rtl="0" eaLnBrk="1" fontAlgn="auto" latinLnBrk="0" hangingPunct="1">
              <a:lnSpc>
                <a:spcPct val="100000"/>
              </a:lnSpc>
              <a:spcBef>
                <a:spcPct val="0"/>
              </a:spcBef>
              <a:spcAft>
                <a:spcPts val="600"/>
              </a:spcAft>
              <a:buClrTx/>
              <a:buSzTx/>
              <a:buFontTx/>
              <a:buNone/>
              <a:tabLst/>
              <a:defRPr/>
            </a:pPr>
            <a:r>
              <a:rPr kumimoji="0" lang="en-GB" sz="1400" i="0" u="none" strike="noStrike" kern="1200" cap="none" spc="0" normalizeH="0" baseline="0" noProof="0">
                <a:ln>
                  <a:noFill/>
                </a:ln>
                <a:solidFill>
                  <a:prstClr val="black"/>
                </a:solidFill>
                <a:effectLst/>
                <a:uLnTx/>
                <a:uFillTx/>
                <a:latin typeface="Helvetica Neue LT Pro 65 Medium"/>
                <a:ea typeface="+mj-ea"/>
                <a:cs typeface="Arial" pitchFamily="34" charset="0"/>
              </a:rPr>
              <a:t>Initial Stakeholder Engagement </a:t>
            </a:r>
          </a:p>
          <a:p>
            <a:pPr marL="0" marR="0" lvl="0" indent="0" algn="l" defTabSz="911119" rtl="0" eaLnBrk="1" fontAlgn="auto"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Helvetica Neue LT Pro 65 Medium"/>
              <a:ea typeface="+mj-ea"/>
              <a:cs typeface="Arial" pitchFamily="34" charset="0"/>
            </a:endParaRPr>
          </a:p>
        </p:txBody>
      </p:sp>
      <p:cxnSp>
        <p:nvCxnSpPr>
          <p:cNvPr id="60" name="Straight Connector 59">
            <a:extLst>
              <a:ext uri="{FF2B5EF4-FFF2-40B4-BE49-F238E27FC236}">
                <a16:creationId xmlns:a16="http://schemas.microsoft.com/office/drawing/2014/main" id="{71B1205A-3CA8-461A-A02A-A3E7E003F262}"/>
              </a:ext>
            </a:extLst>
          </p:cNvPr>
          <p:cNvCxnSpPr>
            <a:cxnSpLocks/>
          </p:cNvCxnSpPr>
          <p:nvPr/>
        </p:nvCxnSpPr>
        <p:spPr>
          <a:xfrm>
            <a:off x="732422" y="3317431"/>
            <a:ext cx="0" cy="294637"/>
          </a:xfrm>
          <a:prstGeom prst="line">
            <a:avLst/>
          </a:prstGeom>
          <a:ln w="38100">
            <a:solidFill>
              <a:srgbClr val="D43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1" name="Title 1">
            <a:extLst>
              <a:ext uri="{FF2B5EF4-FFF2-40B4-BE49-F238E27FC236}">
                <a16:creationId xmlns:a16="http://schemas.microsoft.com/office/drawing/2014/main" id="{5D53B5B0-C290-4EBC-805F-AC3A355A15BC}"/>
              </a:ext>
            </a:extLst>
          </p:cNvPr>
          <p:cNvSpPr txBox="1">
            <a:spLocks/>
          </p:cNvSpPr>
          <p:nvPr/>
        </p:nvSpPr>
        <p:spPr>
          <a:xfrm>
            <a:off x="2057005" y="2196705"/>
            <a:ext cx="1764208" cy="766059"/>
          </a:xfrm>
          <a:prstGeom prst="rect">
            <a:avLst/>
          </a:prstGeom>
        </p:spPr>
        <p:txBody>
          <a:bodyPr vert="horz" lIns="0" tIns="0" rIns="0" bIns="0" rtlCol="0" anchor="t" anchorCtr="0">
            <a:noAutofit/>
          </a:bodyPr>
          <a:lstStyle>
            <a:lvl1pPr algn="l" defTabSz="911119" rtl="0" eaLnBrk="1" latinLnBrk="0" hangingPunct="1">
              <a:lnSpc>
                <a:spcPct val="85000"/>
              </a:lnSpc>
              <a:spcBef>
                <a:spcPct val="0"/>
              </a:spcBef>
              <a:buNone/>
              <a:defRPr sz="2392" b="0" kern="1200">
                <a:solidFill>
                  <a:schemeClr val="bg1"/>
                </a:solidFill>
                <a:latin typeface="EYInterstate Light" panose="02000506000000020004" pitchFamily="2" charset="0"/>
                <a:ea typeface="+mj-ea"/>
                <a:cs typeface="Arial" pitchFamily="34" charset="0"/>
              </a:defRPr>
            </a:lvl1pPr>
          </a:lstStyle>
          <a:p>
            <a:pPr marL="0" marR="0" lvl="0" indent="0" algn="l" defTabSz="911119" rtl="0" eaLnBrk="1" fontAlgn="auto" latinLnBrk="0" hangingPunct="1">
              <a:lnSpc>
                <a:spcPct val="100000"/>
              </a:lnSpc>
              <a:spcBef>
                <a:spcPct val="0"/>
              </a:spcBef>
              <a:spcAft>
                <a:spcPts val="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Helvetica Neue LT Pro 65 Medium"/>
                <a:ea typeface="+mj-ea"/>
                <a:cs typeface="Arial" pitchFamily="34" charset="0"/>
              </a:rPr>
              <a:t>June 2021</a:t>
            </a:r>
          </a:p>
          <a:p>
            <a:pPr marL="0" marR="0" lvl="0" indent="0" algn="l" defTabSz="911119" rtl="0" eaLnBrk="1" fontAlgn="auto" latinLnBrk="0" hangingPunct="1">
              <a:lnSpc>
                <a:spcPct val="100000"/>
              </a:lnSpc>
              <a:spcBef>
                <a:spcPct val="0"/>
              </a:spcBef>
              <a:spcAft>
                <a:spcPts val="600"/>
              </a:spcAft>
              <a:buClrTx/>
              <a:buSzTx/>
              <a:buFontTx/>
              <a:buNone/>
              <a:tabLst/>
              <a:defRPr/>
            </a:pPr>
            <a:r>
              <a:rPr kumimoji="0" lang="en-GB" sz="1400" i="0" u="none" strike="noStrike" kern="1200" cap="none" spc="0" normalizeH="0" baseline="0" noProof="0">
                <a:ln>
                  <a:noFill/>
                </a:ln>
                <a:solidFill>
                  <a:prstClr val="black"/>
                </a:solidFill>
                <a:effectLst/>
                <a:uLnTx/>
                <a:uFillTx/>
                <a:latin typeface="Helvetica Neue LT Pro 65 Medium"/>
                <a:ea typeface="+mj-ea"/>
                <a:cs typeface="Arial" pitchFamily="34" charset="0"/>
              </a:rPr>
              <a:t>Ramping up of Stakeholder engagement</a:t>
            </a:r>
          </a:p>
        </p:txBody>
      </p:sp>
      <p:cxnSp>
        <p:nvCxnSpPr>
          <p:cNvPr id="62" name="Straight Connector 61">
            <a:extLst>
              <a:ext uri="{FF2B5EF4-FFF2-40B4-BE49-F238E27FC236}">
                <a16:creationId xmlns:a16="http://schemas.microsoft.com/office/drawing/2014/main" id="{615CC407-C403-47CD-82D5-8C1CFC99AC31}"/>
              </a:ext>
            </a:extLst>
          </p:cNvPr>
          <p:cNvCxnSpPr>
            <a:cxnSpLocks/>
          </p:cNvCxnSpPr>
          <p:nvPr/>
        </p:nvCxnSpPr>
        <p:spPr>
          <a:xfrm>
            <a:off x="1596577" y="3603768"/>
            <a:ext cx="0" cy="294637"/>
          </a:xfrm>
          <a:prstGeom prst="line">
            <a:avLst/>
          </a:prstGeom>
          <a:ln w="38100">
            <a:solidFill>
              <a:srgbClr val="D43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7" name="Title 1">
            <a:extLst>
              <a:ext uri="{FF2B5EF4-FFF2-40B4-BE49-F238E27FC236}">
                <a16:creationId xmlns:a16="http://schemas.microsoft.com/office/drawing/2014/main" id="{22C7C9A5-3C5F-4744-8781-26CDAA9E26F8}"/>
              </a:ext>
            </a:extLst>
          </p:cNvPr>
          <p:cNvSpPr txBox="1">
            <a:spLocks/>
          </p:cNvSpPr>
          <p:nvPr/>
        </p:nvSpPr>
        <p:spPr>
          <a:xfrm>
            <a:off x="6025950" y="2031118"/>
            <a:ext cx="1134221" cy="1170691"/>
          </a:xfrm>
          <a:prstGeom prst="rect">
            <a:avLst/>
          </a:prstGeom>
        </p:spPr>
        <p:txBody>
          <a:bodyPr vert="horz" lIns="0" tIns="0" rIns="0" bIns="0" rtlCol="0" anchor="t" anchorCtr="0">
            <a:noAutofit/>
          </a:bodyPr>
          <a:lstStyle>
            <a:lvl1pPr algn="l" defTabSz="911119" rtl="0" eaLnBrk="1" latinLnBrk="0" hangingPunct="1">
              <a:lnSpc>
                <a:spcPct val="85000"/>
              </a:lnSpc>
              <a:spcBef>
                <a:spcPct val="0"/>
              </a:spcBef>
              <a:buNone/>
              <a:defRPr sz="2392" b="0" kern="1200">
                <a:solidFill>
                  <a:schemeClr val="bg1"/>
                </a:solidFill>
                <a:latin typeface="EYInterstate Light" panose="02000506000000020004" pitchFamily="2" charset="0"/>
                <a:ea typeface="+mj-ea"/>
                <a:cs typeface="Arial" pitchFamily="34" charset="0"/>
              </a:defRPr>
            </a:lvl1pPr>
          </a:lstStyle>
          <a:p>
            <a:pPr marL="0" marR="0" lvl="0" indent="0" algn="l" defTabSz="911119" rtl="0" eaLnBrk="1" fontAlgn="auto" latinLnBrk="0" hangingPunct="1">
              <a:lnSpc>
                <a:spcPct val="100000"/>
              </a:lnSpc>
              <a:spcBef>
                <a:spcPct val="0"/>
              </a:spcBef>
              <a:spcAft>
                <a:spcPts val="600"/>
              </a:spcAft>
              <a:buClrTx/>
              <a:buSzTx/>
              <a:buFontTx/>
              <a:buNone/>
              <a:tabLst/>
              <a:defRPr/>
            </a:pPr>
            <a:r>
              <a:rPr lang="en-GB" sz="1400" b="1">
                <a:solidFill>
                  <a:prstClr val="black"/>
                </a:solidFill>
                <a:latin typeface="Helvetica Neue LT Pro 65 Medium"/>
              </a:rPr>
              <a:t>Dec 2021 </a:t>
            </a:r>
            <a:r>
              <a:rPr lang="en-GB" sz="1400">
                <a:solidFill>
                  <a:prstClr val="black"/>
                </a:solidFill>
                <a:latin typeface="Helvetica Neue LT Pro 65 Medium"/>
              </a:rPr>
              <a:t>Inaugural Steering Group Meeting</a:t>
            </a:r>
            <a:endParaRPr kumimoji="0" lang="en-GB" sz="1400" i="0" u="none" strike="noStrike" kern="1200" cap="none" spc="0" normalizeH="0" baseline="0" noProof="0">
              <a:ln>
                <a:noFill/>
              </a:ln>
              <a:solidFill>
                <a:prstClr val="black"/>
              </a:solidFill>
              <a:effectLst/>
              <a:uLnTx/>
              <a:uFillTx/>
              <a:latin typeface="Helvetica Neue LT Pro 65 Medium"/>
              <a:ea typeface="+mj-ea"/>
              <a:cs typeface="Arial" pitchFamily="34" charset="0"/>
            </a:endParaRPr>
          </a:p>
          <a:p>
            <a:pPr marL="0" marR="0" lvl="0" indent="0" algn="l" defTabSz="911119" rtl="0" eaLnBrk="1" fontAlgn="auto"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Helvetica Neue LT Pro 65 Medium"/>
              <a:ea typeface="+mj-ea"/>
              <a:cs typeface="Arial" pitchFamily="34" charset="0"/>
            </a:endParaRPr>
          </a:p>
        </p:txBody>
      </p:sp>
      <p:cxnSp>
        <p:nvCxnSpPr>
          <p:cNvPr id="68" name="Straight Connector 67">
            <a:extLst>
              <a:ext uri="{FF2B5EF4-FFF2-40B4-BE49-F238E27FC236}">
                <a16:creationId xmlns:a16="http://schemas.microsoft.com/office/drawing/2014/main" id="{8E1484FF-05F9-4C5D-9350-F3713584C02D}"/>
              </a:ext>
            </a:extLst>
          </p:cNvPr>
          <p:cNvCxnSpPr>
            <a:cxnSpLocks/>
          </p:cNvCxnSpPr>
          <p:nvPr/>
        </p:nvCxnSpPr>
        <p:spPr>
          <a:xfrm>
            <a:off x="9664178" y="3263315"/>
            <a:ext cx="0" cy="294637"/>
          </a:xfrm>
          <a:prstGeom prst="line">
            <a:avLst/>
          </a:prstGeom>
          <a:ln w="38100">
            <a:solidFill>
              <a:srgbClr val="D43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9" name="Title 1">
            <a:extLst>
              <a:ext uri="{FF2B5EF4-FFF2-40B4-BE49-F238E27FC236}">
                <a16:creationId xmlns:a16="http://schemas.microsoft.com/office/drawing/2014/main" id="{126FB03C-EC5A-4B9F-B698-59D985766E24}"/>
              </a:ext>
            </a:extLst>
          </p:cNvPr>
          <p:cNvSpPr txBox="1">
            <a:spLocks/>
          </p:cNvSpPr>
          <p:nvPr/>
        </p:nvSpPr>
        <p:spPr>
          <a:xfrm>
            <a:off x="5180060" y="4036813"/>
            <a:ext cx="1108546" cy="1200906"/>
          </a:xfrm>
          <a:prstGeom prst="rect">
            <a:avLst/>
          </a:prstGeom>
        </p:spPr>
        <p:txBody>
          <a:bodyPr vert="horz" lIns="0" tIns="0" rIns="0" bIns="0" rtlCol="0" anchor="t" anchorCtr="0">
            <a:noAutofit/>
          </a:bodyPr>
          <a:lstStyle>
            <a:lvl1pPr algn="l" defTabSz="911119" rtl="0" eaLnBrk="1" latinLnBrk="0" hangingPunct="1">
              <a:lnSpc>
                <a:spcPct val="85000"/>
              </a:lnSpc>
              <a:spcBef>
                <a:spcPct val="0"/>
              </a:spcBef>
              <a:buNone/>
              <a:defRPr sz="2392" b="0" kern="1200">
                <a:solidFill>
                  <a:schemeClr val="bg1"/>
                </a:solidFill>
                <a:latin typeface="EYInterstate Light" panose="02000506000000020004" pitchFamily="2" charset="0"/>
                <a:ea typeface="+mj-ea"/>
                <a:cs typeface="Arial" pitchFamily="34" charset="0"/>
              </a:defRPr>
            </a:lvl1pPr>
          </a:lstStyle>
          <a:p>
            <a:pPr marL="0" marR="0" lvl="0" indent="0" algn="l" defTabSz="911119" rtl="0" eaLnBrk="1" fontAlgn="auto" latinLnBrk="0" hangingPunct="1">
              <a:lnSpc>
                <a:spcPct val="100000"/>
              </a:lnSpc>
              <a:spcBef>
                <a:spcPct val="0"/>
              </a:spcBef>
              <a:spcAft>
                <a:spcPts val="600"/>
              </a:spcAft>
              <a:buClrTx/>
              <a:buSzTx/>
              <a:buFontTx/>
              <a:buNone/>
              <a:tabLst/>
              <a:defRPr/>
            </a:pPr>
            <a:r>
              <a:rPr lang="en-GB" sz="1400" b="1">
                <a:solidFill>
                  <a:prstClr val="black"/>
                </a:solidFill>
                <a:latin typeface="Helvetica Neue LT Pro 65 Medium"/>
              </a:rPr>
              <a:t>Nov 2021 </a:t>
            </a:r>
            <a:r>
              <a:rPr lang="en-GB" sz="1400">
                <a:solidFill>
                  <a:prstClr val="black"/>
                </a:solidFill>
                <a:latin typeface="Helvetica Neue LT Pro 65 Medium"/>
              </a:rPr>
              <a:t>Consultation  closed</a:t>
            </a:r>
            <a:endParaRPr kumimoji="0" lang="en-GB" sz="1400" i="0" u="none" strike="noStrike" kern="1200" cap="none" spc="0" normalizeH="0" baseline="0" noProof="0">
              <a:ln>
                <a:noFill/>
              </a:ln>
              <a:solidFill>
                <a:prstClr val="black"/>
              </a:solidFill>
              <a:effectLst/>
              <a:uLnTx/>
              <a:uFillTx/>
              <a:latin typeface="Helvetica Neue LT Pro 65 Medium"/>
              <a:ea typeface="+mj-ea"/>
              <a:cs typeface="Arial" pitchFamily="34" charset="0"/>
            </a:endParaRPr>
          </a:p>
        </p:txBody>
      </p:sp>
      <p:cxnSp>
        <p:nvCxnSpPr>
          <p:cNvPr id="70" name="Straight Connector 69">
            <a:extLst>
              <a:ext uri="{FF2B5EF4-FFF2-40B4-BE49-F238E27FC236}">
                <a16:creationId xmlns:a16="http://schemas.microsoft.com/office/drawing/2014/main" id="{3B100B13-6B1B-4CB5-8C9E-59839F53F88C}"/>
              </a:ext>
            </a:extLst>
          </p:cNvPr>
          <p:cNvCxnSpPr>
            <a:cxnSpLocks/>
          </p:cNvCxnSpPr>
          <p:nvPr/>
        </p:nvCxnSpPr>
        <p:spPr>
          <a:xfrm>
            <a:off x="7146007" y="3603767"/>
            <a:ext cx="0" cy="294637"/>
          </a:xfrm>
          <a:prstGeom prst="line">
            <a:avLst/>
          </a:prstGeom>
          <a:ln w="38100">
            <a:solidFill>
              <a:srgbClr val="D43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2" name="Title 1">
            <a:extLst>
              <a:ext uri="{FF2B5EF4-FFF2-40B4-BE49-F238E27FC236}">
                <a16:creationId xmlns:a16="http://schemas.microsoft.com/office/drawing/2014/main" id="{96DE518B-A10F-4383-A32C-00F91516C815}"/>
              </a:ext>
            </a:extLst>
          </p:cNvPr>
          <p:cNvSpPr txBox="1">
            <a:spLocks/>
          </p:cNvSpPr>
          <p:nvPr/>
        </p:nvSpPr>
        <p:spPr>
          <a:xfrm>
            <a:off x="6643037" y="4076405"/>
            <a:ext cx="1108547" cy="1293236"/>
          </a:xfrm>
          <a:prstGeom prst="rect">
            <a:avLst/>
          </a:prstGeom>
        </p:spPr>
        <p:txBody>
          <a:bodyPr vert="horz" lIns="0" tIns="0" rIns="0" bIns="0" rtlCol="0" anchor="ctr" anchorCtr="0">
            <a:noAutofit/>
          </a:bodyPr>
          <a:lstStyle>
            <a:lvl1pPr algn="l" defTabSz="911119" rtl="0" eaLnBrk="1" latinLnBrk="0" hangingPunct="1">
              <a:lnSpc>
                <a:spcPct val="85000"/>
              </a:lnSpc>
              <a:spcBef>
                <a:spcPct val="0"/>
              </a:spcBef>
              <a:buNone/>
              <a:defRPr sz="2392" b="0" kern="1200">
                <a:solidFill>
                  <a:schemeClr val="bg1"/>
                </a:solidFill>
                <a:latin typeface="EYInterstate Light" panose="02000506000000020004" pitchFamily="2" charset="0"/>
                <a:ea typeface="+mj-ea"/>
                <a:cs typeface="Arial" pitchFamily="34" charset="0"/>
              </a:defRPr>
            </a:lvl1pPr>
          </a:lstStyle>
          <a:p>
            <a:pPr marL="0" marR="0" lvl="0" indent="0" defTabSz="911119" rtl="0" eaLnBrk="1" fontAlgn="auto" latinLnBrk="0" hangingPunct="1">
              <a:lnSpc>
                <a:spcPct val="100000"/>
              </a:lnSpc>
              <a:spcBef>
                <a:spcPct val="0"/>
              </a:spcBef>
              <a:spcAft>
                <a:spcPts val="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Helvetica Neue LT Pro 65 Medium"/>
                <a:ea typeface="+mj-ea"/>
                <a:cs typeface="Arial" pitchFamily="34" charset="0"/>
              </a:rPr>
              <a:t>Feb 2021</a:t>
            </a:r>
          </a:p>
          <a:p>
            <a:pPr marR="0" lvl="0" defTabSz="911119" rtl="0" eaLnBrk="1" fontAlgn="auto" latinLnBrk="0" hangingPunct="1">
              <a:lnSpc>
                <a:spcPct val="100000"/>
              </a:lnSpc>
              <a:spcBef>
                <a:spcPct val="0"/>
              </a:spcBef>
              <a:spcAft>
                <a:spcPts val="600"/>
              </a:spcAft>
              <a:buClrTx/>
              <a:buSzTx/>
              <a:tabLst/>
              <a:defRPr/>
            </a:pPr>
            <a:r>
              <a:rPr lang="en-GB" sz="1400">
                <a:solidFill>
                  <a:prstClr val="black"/>
                </a:solidFill>
                <a:latin typeface="Helvetica Neue LT Pro 65 Medium"/>
              </a:rPr>
              <a:t>Consultation Responses Analysis published</a:t>
            </a:r>
          </a:p>
        </p:txBody>
      </p:sp>
      <p:cxnSp>
        <p:nvCxnSpPr>
          <p:cNvPr id="24" name="Straight Connector 23">
            <a:extLst>
              <a:ext uri="{FF2B5EF4-FFF2-40B4-BE49-F238E27FC236}">
                <a16:creationId xmlns:a16="http://schemas.microsoft.com/office/drawing/2014/main" id="{BE00FAD4-BAB4-4A31-BF0C-9E335A0403AA}"/>
              </a:ext>
            </a:extLst>
          </p:cNvPr>
          <p:cNvCxnSpPr>
            <a:cxnSpLocks/>
          </p:cNvCxnSpPr>
          <p:nvPr/>
        </p:nvCxnSpPr>
        <p:spPr>
          <a:xfrm>
            <a:off x="5459996" y="3612067"/>
            <a:ext cx="0" cy="294637"/>
          </a:xfrm>
          <a:prstGeom prst="line">
            <a:avLst/>
          </a:prstGeom>
          <a:ln w="38100">
            <a:solidFill>
              <a:srgbClr val="D43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3FEC664-62C1-45C9-BEF6-C4884DAF685A}"/>
              </a:ext>
            </a:extLst>
          </p:cNvPr>
          <p:cNvCxnSpPr>
            <a:cxnSpLocks/>
          </p:cNvCxnSpPr>
          <p:nvPr/>
        </p:nvCxnSpPr>
        <p:spPr>
          <a:xfrm>
            <a:off x="6288606" y="3303064"/>
            <a:ext cx="0" cy="294637"/>
          </a:xfrm>
          <a:prstGeom prst="line">
            <a:avLst/>
          </a:prstGeom>
          <a:ln w="38100">
            <a:solidFill>
              <a:srgbClr val="D43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0D5320D-B25F-47F1-94E6-D35236976880}"/>
              </a:ext>
            </a:extLst>
          </p:cNvPr>
          <p:cNvCxnSpPr>
            <a:cxnSpLocks/>
          </p:cNvCxnSpPr>
          <p:nvPr/>
        </p:nvCxnSpPr>
        <p:spPr>
          <a:xfrm>
            <a:off x="11228218" y="3296494"/>
            <a:ext cx="0" cy="294637"/>
          </a:xfrm>
          <a:prstGeom prst="line">
            <a:avLst/>
          </a:prstGeom>
          <a:ln w="38100">
            <a:solidFill>
              <a:srgbClr val="D43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E347702-E878-4772-BD2C-5F4E7B442447}"/>
              </a:ext>
            </a:extLst>
          </p:cNvPr>
          <p:cNvSpPr txBox="1"/>
          <p:nvPr/>
        </p:nvSpPr>
        <p:spPr>
          <a:xfrm>
            <a:off x="10149659" y="4045913"/>
            <a:ext cx="1806024" cy="1169551"/>
          </a:xfrm>
          <a:prstGeom prst="rect">
            <a:avLst/>
          </a:prstGeom>
          <a:noFill/>
        </p:spPr>
        <p:txBody>
          <a:bodyPr wrap="square">
            <a:spAutoFit/>
          </a:bodyPr>
          <a:lstStyle/>
          <a:p>
            <a:r>
              <a:rPr lang="en-GB" sz="1400" b="1" dirty="0">
                <a:latin typeface="Helvetica Neue LT Pro 65 Medium"/>
                <a:ea typeface="+mj-ea"/>
                <a:cs typeface="Arial" pitchFamily="34" charset="0"/>
              </a:rPr>
              <a:t>June 2022 </a:t>
            </a:r>
          </a:p>
          <a:p>
            <a:r>
              <a:rPr lang="en-GB" sz="1400" dirty="0">
                <a:latin typeface="Helvetica Neue LT Pro 65 Medium"/>
                <a:ea typeface="+mj-ea"/>
                <a:cs typeface="Arial" pitchFamily="34" charset="0"/>
              </a:rPr>
              <a:t>DCRP &amp; GCRP asked to write to Ofgem confirming the approved work</a:t>
            </a:r>
          </a:p>
        </p:txBody>
      </p:sp>
      <p:sp>
        <p:nvSpPr>
          <p:cNvPr id="37" name="TextBox 36">
            <a:extLst>
              <a:ext uri="{FF2B5EF4-FFF2-40B4-BE49-F238E27FC236}">
                <a16:creationId xmlns:a16="http://schemas.microsoft.com/office/drawing/2014/main" id="{460B028E-A857-4F6D-A048-8E3C6F081110}"/>
              </a:ext>
            </a:extLst>
          </p:cNvPr>
          <p:cNvSpPr txBox="1"/>
          <p:nvPr/>
        </p:nvSpPr>
        <p:spPr>
          <a:xfrm>
            <a:off x="10922896" y="2378947"/>
            <a:ext cx="1338068" cy="738664"/>
          </a:xfrm>
          <a:prstGeom prst="rect">
            <a:avLst/>
          </a:prstGeom>
          <a:noFill/>
        </p:spPr>
        <p:txBody>
          <a:bodyPr wrap="square">
            <a:spAutoFit/>
          </a:bodyPr>
          <a:lstStyle/>
          <a:p>
            <a:r>
              <a:rPr lang="en-GB" sz="1400" b="1">
                <a:solidFill>
                  <a:prstClr val="black"/>
                </a:solidFill>
                <a:latin typeface="Helvetica Neue LT Pro 65 Medium"/>
                <a:ea typeface="+mj-ea"/>
                <a:cs typeface="Arial" pitchFamily="34" charset="0"/>
              </a:rPr>
              <a:t>2022 – 2026 </a:t>
            </a:r>
          </a:p>
          <a:p>
            <a:r>
              <a:rPr lang="en-GB" sz="1400">
                <a:solidFill>
                  <a:prstClr val="black"/>
                </a:solidFill>
                <a:latin typeface="Helvetica Neue LT Pro 65 Medium"/>
                <a:ea typeface="+mj-ea"/>
                <a:cs typeface="Arial" pitchFamily="34" charset="0"/>
              </a:rPr>
              <a:t>Delivery period</a:t>
            </a:r>
          </a:p>
        </p:txBody>
      </p:sp>
      <p:cxnSp>
        <p:nvCxnSpPr>
          <p:cNvPr id="29" name="Straight Connector 28">
            <a:extLst>
              <a:ext uri="{FF2B5EF4-FFF2-40B4-BE49-F238E27FC236}">
                <a16:creationId xmlns:a16="http://schemas.microsoft.com/office/drawing/2014/main" id="{D80576DC-3F9F-4A8F-A9B0-B92E591A766E}"/>
              </a:ext>
            </a:extLst>
          </p:cNvPr>
          <p:cNvCxnSpPr>
            <a:cxnSpLocks/>
          </p:cNvCxnSpPr>
          <p:nvPr/>
        </p:nvCxnSpPr>
        <p:spPr>
          <a:xfrm>
            <a:off x="8773608" y="3608621"/>
            <a:ext cx="0" cy="313003"/>
          </a:xfrm>
          <a:prstGeom prst="line">
            <a:avLst/>
          </a:prstGeom>
          <a:ln w="38100">
            <a:solidFill>
              <a:srgbClr val="D43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E1A5394-836E-4B53-8CD2-E74342CFDFAE}"/>
              </a:ext>
            </a:extLst>
          </p:cNvPr>
          <p:cNvSpPr txBox="1"/>
          <p:nvPr/>
        </p:nvSpPr>
        <p:spPr>
          <a:xfrm>
            <a:off x="7476138" y="2005060"/>
            <a:ext cx="1297470" cy="1169551"/>
          </a:xfrm>
          <a:prstGeom prst="rect">
            <a:avLst/>
          </a:prstGeom>
          <a:noFill/>
        </p:spPr>
        <p:txBody>
          <a:bodyPr wrap="square">
            <a:spAutoFit/>
          </a:bodyPr>
          <a:lstStyle/>
          <a:p>
            <a:r>
              <a:rPr lang="en-GB" sz="1400" b="1">
                <a:latin typeface="Helvetica Neue LT Pro 65 Medium"/>
                <a:ea typeface="+mj-ea"/>
                <a:cs typeface="Arial" pitchFamily="34" charset="0"/>
              </a:rPr>
              <a:t>March 2022</a:t>
            </a:r>
          </a:p>
          <a:p>
            <a:r>
              <a:rPr lang="en-GB" sz="1400">
                <a:latin typeface="Helvetica Neue LT Pro 65 Medium"/>
                <a:ea typeface="+mj-ea"/>
                <a:cs typeface="Arial" pitchFamily="34" charset="0"/>
              </a:rPr>
              <a:t>Steering Group votes on way forward</a:t>
            </a:r>
          </a:p>
        </p:txBody>
      </p:sp>
      <p:cxnSp>
        <p:nvCxnSpPr>
          <p:cNvPr id="31" name="Straight Connector 30">
            <a:extLst>
              <a:ext uri="{FF2B5EF4-FFF2-40B4-BE49-F238E27FC236}">
                <a16:creationId xmlns:a16="http://schemas.microsoft.com/office/drawing/2014/main" id="{D2AC3CD4-DAE3-49AA-B37A-090F63BAD775}"/>
              </a:ext>
            </a:extLst>
          </p:cNvPr>
          <p:cNvCxnSpPr>
            <a:cxnSpLocks/>
          </p:cNvCxnSpPr>
          <p:nvPr/>
        </p:nvCxnSpPr>
        <p:spPr>
          <a:xfrm>
            <a:off x="7910210" y="3313984"/>
            <a:ext cx="0" cy="294637"/>
          </a:xfrm>
          <a:prstGeom prst="line">
            <a:avLst/>
          </a:prstGeom>
          <a:ln w="38100">
            <a:solidFill>
              <a:srgbClr val="D43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70F7911-8165-4992-A04C-E8B88DF2551F}"/>
              </a:ext>
            </a:extLst>
          </p:cNvPr>
          <p:cNvSpPr txBox="1"/>
          <p:nvPr/>
        </p:nvSpPr>
        <p:spPr>
          <a:xfrm>
            <a:off x="8089114" y="4041028"/>
            <a:ext cx="1938464" cy="1815882"/>
          </a:xfrm>
          <a:prstGeom prst="rect">
            <a:avLst/>
          </a:prstGeom>
          <a:noFill/>
        </p:spPr>
        <p:txBody>
          <a:bodyPr wrap="square">
            <a:spAutoFit/>
          </a:bodyPr>
          <a:lstStyle/>
          <a:p>
            <a:r>
              <a:rPr lang="en-GB" sz="1400" b="1">
                <a:latin typeface="Helvetica Neue LT Pro 65 Medium"/>
                <a:ea typeface="+mj-ea"/>
                <a:cs typeface="Arial" pitchFamily="34" charset="0"/>
              </a:rPr>
              <a:t>April 2022</a:t>
            </a:r>
          </a:p>
          <a:p>
            <a:r>
              <a:rPr lang="en-GB" sz="1400">
                <a:latin typeface="Helvetica Neue LT Pro 65 Medium"/>
                <a:ea typeface="+mj-ea"/>
                <a:cs typeface="Arial" pitchFamily="34" charset="0"/>
              </a:rPr>
              <a:t>Scope is approved for Digitalisation workstream and Alignment, Simplification and Rationalisation (ASR) workstream</a:t>
            </a:r>
          </a:p>
        </p:txBody>
      </p:sp>
      <p:sp>
        <p:nvSpPr>
          <p:cNvPr id="36" name="TextBox 35">
            <a:extLst>
              <a:ext uri="{FF2B5EF4-FFF2-40B4-BE49-F238E27FC236}">
                <a16:creationId xmlns:a16="http://schemas.microsoft.com/office/drawing/2014/main" id="{8C9E7C9D-C942-4F25-B2C4-416253066F50}"/>
              </a:ext>
            </a:extLst>
          </p:cNvPr>
          <p:cNvSpPr txBox="1"/>
          <p:nvPr/>
        </p:nvSpPr>
        <p:spPr>
          <a:xfrm>
            <a:off x="9140436" y="1553700"/>
            <a:ext cx="1904522" cy="1600438"/>
          </a:xfrm>
          <a:prstGeom prst="rect">
            <a:avLst/>
          </a:prstGeom>
          <a:noFill/>
        </p:spPr>
        <p:txBody>
          <a:bodyPr wrap="square">
            <a:spAutoFit/>
          </a:bodyPr>
          <a:lstStyle/>
          <a:p>
            <a:r>
              <a:rPr lang="en-GB" sz="1400" b="1">
                <a:latin typeface="Helvetica Neue LT Pro 65 Medium"/>
                <a:ea typeface="+mj-ea"/>
                <a:cs typeface="Arial" pitchFamily="34" charset="0"/>
              </a:rPr>
              <a:t>May 2022 </a:t>
            </a:r>
          </a:p>
          <a:p>
            <a:r>
              <a:rPr lang="en-GB" sz="1400">
                <a:latin typeface="Helvetica Neue LT Pro 65 Medium"/>
                <a:ea typeface="+mj-ea"/>
                <a:cs typeface="Arial" pitchFamily="34" charset="0"/>
              </a:rPr>
              <a:t>Scope is approved for Training &amp; Guidance workstream</a:t>
            </a:r>
          </a:p>
          <a:p>
            <a:r>
              <a:rPr lang="en-GB" sz="1400">
                <a:latin typeface="Helvetica Neue LT Pro 65 Medium"/>
                <a:ea typeface="+mj-ea"/>
                <a:cs typeface="Arial" pitchFamily="34" charset="0"/>
              </a:rPr>
              <a:t>Letters sent to  GCRP &amp; DCRP</a:t>
            </a:r>
          </a:p>
        </p:txBody>
      </p:sp>
      <p:cxnSp>
        <p:nvCxnSpPr>
          <p:cNvPr id="38" name="Straight Connector 37">
            <a:extLst>
              <a:ext uri="{FF2B5EF4-FFF2-40B4-BE49-F238E27FC236}">
                <a16:creationId xmlns:a16="http://schemas.microsoft.com/office/drawing/2014/main" id="{619EFB6B-6D36-4064-8A3F-54CA359AFBEB}"/>
              </a:ext>
            </a:extLst>
          </p:cNvPr>
          <p:cNvCxnSpPr>
            <a:cxnSpLocks/>
          </p:cNvCxnSpPr>
          <p:nvPr/>
        </p:nvCxnSpPr>
        <p:spPr>
          <a:xfrm>
            <a:off x="10525495" y="3599693"/>
            <a:ext cx="0" cy="294637"/>
          </a:xfrm>
          <a:prstGeom prst="line">
            <a:avLst/>
          </a:prstGeom>
          <a:ln w="38100">
            <a:solidFill>
              <a:srgbClr val="D43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531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AF7132-184D-4CD7-80D3-0D2E166BEF70}"/>
              </a:ext>
            </a:extLst>
          </p:cNvPr>
          <p:cNvSpPr>
            <a:spLocks noGrp="1"/>
          </p:cNvSpPr>
          <p:nvPr>
            <p:ph type="title"/>
          </p:nvPr>
        </p:nvSpPr>
        <p:spPr>
          <a:xfrm>
            <a:off x="456427" y="482224"/>
            <a:ext cx="7701255" cy="637747"/>
          </a:xfrm>
        </p:spPr>
        <p:txBody>
          <a:bodyPr/>
          <a:lstStyle/>
          <a:p>
            <a:r>
              <a:rPr lang="en-GB" sz="3600"/>
              <a:t>Project Workstreams Considered:</a:t>
            </a:r>
          </a:p>
        </p:txBody>
      </p:sp>
      <p:graphicFrame>
        <p:nvGraphicFramePr>
          <p:cNvPr id="4" name="Diagram 3">
            <a:extLst>
              <a:ext uri="{FF2B5EF4-FFF2-40B4-BE49-F238E27FC236}">
                <a16:creationId xmlns:a16="http://schemas.microsoft.com/office/drawing/2014/main" id="{25E2FC6C-CAC6-42D6-AE29-235478BB62D5}"/>
              </a:ext>
            </a:extLst>
          </p:cNvPr>
          <p:cNvGraphicFramePr/>
          <p:nvPr>
            <p:extLst>
              <p:ext uri="{D42A27DB-BD31-4B8C-83A1-F6EECF244321}">
                <p14:modId xmlns:p14="http://schemas.microsoft.com/office/powerpoint/2010/main" val="2871807483"/>
              </p:ext>
            </p:extLst>
          </p:nvPr>
        </p:nvGraphicFramePr>
        <p:xfrm>
          <a:off x="579788" y="1269873"/>
          <a:ext cx="10594489" cy="2651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8912D79E-6A7C-4F2E-8370-E3539C3653FA}"/>
              </a:ext>
            </a:extLst>
          </p:cNvPr>
          <p:cNvGraphicFramePr/>
          <p:nvPr>
            <p:extLst>
              <p:ext uri="{D42A27DB-BD31-4B8C-83A1-F6EECF244321}">
                <p14:modId xmlns:p14="http://schemas.microsoft.com/office/powerpoint/2010/main" val="1637177522"/>
              </p:ext>
            </p:extLst>
          </p:nvPr>
        </p:nvGraphicFramePr>
        <p:xfrm>
          <a:off x="1188795" y="3929808"/>
          <a:ext cx="9376474" cy="19257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28064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20FF2B-3D7D-4DEE-A852-AE363606A39A}"/>
              </a:ext>
            </a:extLst>
          </p:cNvPr>
          <p:cNvSpPr>
            <a:spLocks noGrp="1"/>
          </p:cNvSpPr>
          <p:nvPr>
            <p:ph type="title"/>
          </p:nvPr>
        </p:nvSpPr>
        <p:spPr>
          <a:xfrm>
            <a:off x="296048" y="351619"/>
            <a:ext cx="10959612" cy="1088161"/>
          </a:xfrm>
        </p:spPr>
        <p:txBody>
          <a:bodyPr lIns="91440" tIns="45720" rIns="91440" bIns="45720" anchor="t">
            <a:normAutofit fontScale="90000"/>
          </a:bodyPr>
          <a:lstStyle/>
          <a:p>
            <a:r>
              <a:rPr lang="en-GB" b="0" i="0">
                <a:solidFill>
                  <a:srgbClr val="454546"/>
                </a:solidFill>
                <a:effectLst/>
                <a:latin typeface="WordVisi_MSFontService"/>
              </a:rPr>
              <a:t>Alignment, Simplification &amp; Rationalisation workstream (ASR)</a:t>
            </a:r>
            <a:br>
              <a:rPr lang="en-GB" b="0" i="0">
                <a:solidFill>
                  <a:srgbClr val="454546"/>
                </a:solidFill>
                <a:effectLst/>
                <a:latin typeface="WordVisi_MSFontService"/>
              </a:rPr>
            </a:br>
            <a:br>
              <a:rPr lang="en-GB" b="0" i="0">
                <a:solidFill>
                  <a:srgbClr val="454546"/>
                </a:solidFill>
                <a:effectLst/>
                <a:latin typeface="WordVisi_MSFontService"/>
              </a:rPr>
            </a:br>
            <a:r>
              <a:rPr lang="en-GB" sz="3100" b="0" i="0">
                <a:solidFill>
                  <a:schemeClr val="accent4"/>
                </a:solidFill>
                <a:effectLst/>
                <a:latin typeface="WordVisi_MSFontService"/>
              </a:rPr>
              <a:t>Process</a:t>
            </a:r>
            <a:br>
              <a:rPr lang="en-GB" b="0" i="0">
                <a:solidFill>
                  <a:srgbClr val="454546"/>
                </a:solidFill>
                <a:effectLst/>
                <a:latin typeface="WordVisi_MSFontService"/>
              </a:rPr>
            </a:br>
            <a:br>
              <a:rPr lang="en-GB" b="0" i="0">
                <a:solidFill>
                  <a:srgbClr val="454546"/>
                </a:solidFill>
                <a:effectLst/>
                <a:latin typeface="WordVisi_MSFontService"/>
              </a:rPr>
            </a:br>
            <a:br>
              <a:rPr lang="en-GB" b="0" i="0">
                <a:solidFill>
                  <a:srgbClr val="454546"/>
                </a:solidFill>
                <a:effectLst/>
                <a:latin typeface="WordVisi_MSFontService"/>
              </a:rPr>
            </a:br>
            <a:endParaRPr lang="en-GB">
              <a:latin typeface="HelveticaNeueLT Pro 55 Roman"/>
            </a:endParaRPr>
          </a:p>
        </p:txBody>
      </p:sp>
      <p:grpSp>
        <p:nvGrpSpPr>
          <p:cNvPr id="25" name="Group 24">
            <a:extLst>
              <a:ext uri="{FF2B5EF4-FFF2-40B4-BE49-F238E27FC236}">
                <a16:creationId xmlns:a16="http://schemas.microsoft.com/office/drawing/2014/main" id="{040BD08D-E289-4028-A35E-F2E2B4C6B1E1}"/>
              </a:ext>
            </a:extLst>
          </p:cNvPr>
          <p:cNvGrpSpPr/>
          <p:nvPr/>
        </p:nvGrpSpPr>
        <p:grpSpPr>
          <a:xfrm>
            <a:off x="104708" y="1404237"/>
            <a:ext cx="5829769" cy="3892707"/>
            <a:chOff x="533401" y="1847497"/>
            <a:chExt cx="5464178" cy="2374125"/>
          </a:xfrm>
        </p:grpSpPr>
        <p:sp>
          <p:nvSpPr>
            <p:cNvPr id="6" name="TextBox 151">
              <a:extLst>
                <a:ext uri="{FF2B5EF4-FFF2-40B4-BE49-F238E27FC236}">
                  <a16:creationId xmlns:a16="http://schemas.microsoft.com/office/drawing/2014/main" id="{12E1B9B5-2519-44ED-8F8B-F7782E341469}"/>
                </a:ext>
              </a:extLst>
            </p:cNvPr>
            <p:cNvSpPr txBox="1"/>
            <p:nvPr/>
          </p:nvSpPr>
          <p:spPr>
            <a:xfrm>
              <a:off x="638534" y="1847497"/>
              <a:ext cx="4053532" cy="232627"/>
            </a:xfrm>
            <a:prstGeom prst="rect">
              <a:avLst/>
            </a:prstGeom>
            <a:noFill/>
          </p:spPr>
          <p:txBody>
            <a:bodyPr wrap="none" lIns="0" tIns="0" rIns="0" bIns="0" rtlCol="0" anchor="ctr">
              <a:noAutofit/>
            </a:bodyPr>
            <a:lstStyle/>
            <a:p>
              <a:pPr marL="0" marR="0" lvl="0" indent="0" algn="l" defTabSz="457200" rtl="0" eaLnBrk="1" fontAlgn="auto" latinLnBrk="0" hangingPunct="1">
                <a:lnSpc>
                  <a:spcPct val="95000"/>
                </a:lnSpc>
                <a:spcBef>
                  <a:spcPts val="600"/>
                </a:spcBef>
                <a:spcAft>
                  <a:spcPts val="0"/>
                </a:spcAft>
                <a:buClrTx/>
                <a:buSzTx/>
                <a:buFontTx/>
                <a:buNone/>
                <a:tabLst/>
                <a:defRPr/>
              </a:pPr>
              <a:endParaRPr kumimoji="0" lang="en-US" sz="1800" b="1" i="0" u="none" strike="noStrike" kern="1200" cap="none" spc="0" normalizeH="0" baseline="0" noProof="0">
                <a:ln>
                  <a:noFill/>
                </a:ln>
                <a:solidFill>
                  <a:schemeClr val="accent4"/>
                </a:solidFill>
                <a:effectLst/>
                <a:uLnTx/>
                <a:uFillTx/>
                <a:latin typeface="Calibri" panose="020F0502020204030204"/>
                <a:ea typeface="+mn-ea"/>
                <a:cs typeface="+mn-cs"/>
              </a:endParaRPr>
            </a:p>
          </p:txBody>
        </p:sp>
        <p:cxnSp>
          <p:nvCxnSpPr>
            <p:cNvPr id="7" name="Straight Connector 156">
              <a:extLst>
                <a:ext uri="{FF2B5EF4-FFF2-40B4-BE49-F238E27FC236}">
                  <a16:creationId xmlns:a16="http://schemas.microsoft.com/office/drawing/2014/main" id="{696F4EC4-34DD-47D0-9CDF-72EA303EF723}"/>
                </a:ext>
              </a:extLst>
            </p:cNvPr>
            <p:cNvCxnSpPr>
              <a:cxnSpLocks/>
            </p:cNvCxnSpPr>
            <p:nvPr/>
          </p:nvCxnSpPr>
          <p:spPr>
            <a:xfrm>
              <a:off x="599089" y="2090524"/>
              <a:ext cx="5252967" cy="0"/>
            </a:xfrm>
            <a:prstGeom prst="line">
              <a:avLst/>
            </a:prstGeom>
            <a:ln w="19050">
              <a:solidFill>
                <a:srgbClr val="45454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72ABD4C-D224-46E6-BFBB-17B43F74AAD7}"/>
                </a:ext>
              </a:extLst>
            </p:cNvPr>
            <p:cNvGrpSpPr/>
            <p:nvPr/>
          </p:nvGrpSpPr>
          <p:grpSpPr>
            <a:xfrm>
              <a:off x="588383" y="2207395"/>
              <a:ext cx="5273697" cy="887841"/>
              <a:chOff x="743320" y="2463943"/>
              <a:chExt cx="5100268" cy="887841"/>
            </a:xfrm>
          </p:grpSpPr>
          <p:sp>
            <p:nvSpPr>
              <p:cNvPr id="11" name="Rectangle 10">
                <a:extLst>
                  <a:ext uri="{FF2B5EF4-FFF2-40B4-BE49-F238E27FC236}">
                    <a16:creationId xmlns:a16="http://schemas.microsoft.com/office/drawing/2014/main" id="{5761B0AC-A6B0-409E-BBD8-4B63EDD93A23}"/>
                  </a:ext>
                </a:extLst>
              </p:cNvPr>
              <p:cNvSpPr/>
              <p:nvPr/>
            </p:nvSpPr>
            <p:spPr>
              <a:xfrm>
                <a:off x="2199776" y="2463944"/>
                <a:ext cx="3643812" cy="863995"/>
              </a:xfrm>
              <a:prstGeom prst="rect">
                <a:avLst/>
              </a:prstGeom>
              <a:solidFill>
                <a:schemeClr val="bg1">
                  <a:lumMod val="9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720000" tIns="36000" rIns="36000" bIns="36000" rtlCol="0" anchor="ctr" anchorCtr="0"/>
              <a:lstStyle/>
              <a:p>
                <a:pPr marL="0" marR="0" lvl="0" indent="0" algn="l" defTabSz="457200" rtl="0" eaLnBrk="1" fontAlgn="auto" latinLnBrk="0" hangingPunct="1">
                  <a:lnSpc>
                    <a:spcPct val="95000"/>
                  </a:lnSpc>
                  <a:spcBef>
                    <a:spcPts val="600"/>
                  </a:spcBef>
                  <a:spcAft>
                    <a:spcPts val="0"/>
                  </a:spcAft>
                  <a:buClrTx/>
                  <a:buSzTx/>
                  <a:buFontTx/>
                  <a:buNone/>
                  <a:tabLst/>
                  <a:defRPr/>
                </a:pPr>
                <a:r>
                  <a:rPr lang="en-GB" sz="1400" i="1">
                    <a:solidFill>
                      <a:srgbClr val="454546"/>
                    </a:solidFill>
                    <a:latin typeface="Arial" panose="020B0604020202020204" pitchFamily="34" charset="0"/>
                  </a:rPr>
                  <a:t>appoint a project team from across industry </a:t>
                </a:r>
              </a:p>
            </p:txBody>
          </p:sp>
          <p:grpSp>
            <p:nvGrpSpPr>
              <p:cNvPr id="12" name="Group 11">
                <a:extLst>
                  <a:ext uri="{FF2B5EF4-FFF2-40B4-BE49-F238E27FC236}">
                    <a16:creationId xmlns:a16="http://schemas.microsoft.com/office/drawing/2014/main" id="{548A9A0E-67CD-48CE-9E0E-69397E1280A0}"/>
                  </a:ext>
                </a:extLst>
              </p:cNvPr>
              <p:cNvGrpSpPr/>
              <p:nvPr/>
            </p:nvGrpSpPr>
            <p:grpSpPr>
              <a:xfrm>
                <a:off x="743320" y="2463943"/>
                <a:ext cx="2045597" cy="887841"/>
                <a:chOff x="766763" y="2421041"/>
                <a:chExt cx="2107385" cy="887841"/>
              </a:xfrm>
            </p:grpSpPr>
            <p:sp>
              <p:nvSpPr>
                <p:cNvPr id="13" name="Pentagon 2">
                  <a:extLst>
                    <a:ext uri="{FF2B5EF4-FFF2-40B4-BE49-F238E27FC236}">
                      <a16:creationId xmlns:a16="http://schemas.microsoft.com/office/drawing/2014/main" id="{BEB0CCA6-286A-4E0C-875D-3AEB8C63DF63}"/>
                    </a:ext>
                  </a:extLst>
                </p:cNvPr>
                <p:cNvSpPr/>
                <p:nvPr/>
              </p:nvSpPr>
              <p:spPr>
                <a:xfrm>
                  <a:off x="1199457" y="2421041"/>
                  <a:ext cx="1674691" cy="887841"/>
                </a:xfrm>
                <a:prstGeom prst="homePlate">
                  <a:avLst/>
                </a:prstGeom>
                <a:solidFill>
                  <a:schemeClr val="accent2"/>
                </a:solidFill>
                <a:ln w="28575">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lIns="504000" tIns="36000" rIns="36000" bIns="36000" rtlCol="0" anchor="ctr" anchorCtr="0"/>
                <a:lstStyle/>
                <a:p>
                  <a:pPr marL="0" marR="0" lvl="0" indent="0" algn="l" defTabSz="914400" rtl="0" eaLnBrk="1" fontAlgn="auto" latinLnBrk="0" hangingPunct="1">
                    <a:lnSpc>
                      <a:spcPct val="95000"/>
                    </a:lnSpc>
                    <a:spcBef>
                      <a:spcPts val="600"/>
                    </a:spcBef>
                    <a:spcAft>
                      <a:spcPts val="0"/>
                    </a:spcAft>
                    <a:buClrTx/>
                    <a:buSzTx/>
                    <a:buFontTx/>
                    <a:buNone/>
                    <a:tabLst/>
                    <a:defRPr/>
                  </a:pPr>
                  <a:r>
                    <a:rPr lang="en-GB" sz="1400" b="1" spc="80">
                      <a:solidFill>
                        <a:srgbClr val="FFFFFF"/>
                      </a:solidFill>
                      <a:latin typeface="Calibri" panose="020F0502020204030204"/>
                    </a:rPr>
                    <a:t>Step 1</a:t>
                  </a:r>
                  <a:endParaRPr kumimoji="0" lang="en-GB" sz="1400" b="1" i="0" u="none" strike="noStrike" kern="1200" cap="none" spc="8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845C4EF-6386-4D86-921A-1EC01FEBD1FD}"/>
                    </a:ext>
                  </a:extLst>
                </p:cNvPr>
                <p:cNvSpPr/>
                <p:nvPr/>
              </p:nvSpPr>
              <p:spPr>
                <a:xfrm>
                  <a:off x="766763" y="2432961"/>
                  <a:ext cx="864000" cy="864000"/>
                </a:xfrm>
                <a:prstGeom prst="ellipse">
                  <a:avLst/>
                </a:prstGeom>
                <a:solidFill>
                  <a:schemeClr val="lt1"/>
                </a:solidFill>
                <a:ln w="28575" cap="flat" cmpd="sng" algn="ctr">
                  <a:solidFill>
                    <a:schemeClr val="accent3"/>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95000"/>
                    </a:lnSpc>
                    <a:spcBef>
                      <a:spcPts val="60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7601B244-9713-4CE7-8B7E-F78DACC18F23}"/>
                </a:ext>
              </a:extLst>
            </p:cNvPr>
            <p:cNvGrpSpPr/>
            <p:nvPr/>
          </p:nvGrpSpPr>
          <p:grpSpPr>
            <a:xfrm>
              <a:off x="533401" y="3318623"/>
              <a:ext cx="5464178" cy="902999"/>
              <a:chOff x="6397704" y="4169251"/>
              <a:chExt cx="5284485" cy="902999"/>
            </a:xfrm>
          </p:grpSpPr>
          <p:sp>
            <p:nvSpPr>
              <p:cNvPr id="16" name="Rectangle 15">
                <a:extLst>
                  <a:ext uri="{FF2B5EF4-FFF2-40B4-BE49-F238E27FC236}">
                    <a16:creationId xmlns:a16="http://schemas.microsoft.com/office/drawing/2014/main" id="{0A83D2A2-0360-45F0-AEBA-CA6F00CE510B}"/>
                  </a:ext>
                </a:extLst>
              </p:cNvPr>
              <p:cNvSpPr/>
              <p:nvPr/>
            </p:nvSpPr>
            <p:spPr>
              <a:xfrm>
                <a:off x="7975179" y="4196331"/>
                <a:ext cx="3707010" cy="875919"/>
              </a:xfrm>
              <a:prstGeom prst="rect">
                <a:avLst/>
              </a:prstGeom>
              <a:solidFill>
                <a:schemeClr val="bg1">
                  <a:lumMod val="9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720000" tIns="36000" rIns="36000" bIns="36000" rtlCol="0" anchor="ctr" anchorCtr="0"/>
              <a:lstStyle/>
              <a:p>
                <a:pPr marL="0" marR="0" lvl="0" indent="0" algn="l" defTabSz="457200" rtl="0" eaLnBrk="1" fontAlgn="auto" latinLnBrk="0" hangingPunct="1">
                  <a:lnSpc>
                    <a:spcPct val="95000"/>
                  </a:lnSpc>
                  <a:spcBef>
                    <a:spcPts val="600"/>
                  </a:spcBef>
                  <a:spcAft>
                    <a:spcPts val="0"/>
                  </a:spcAft>
                  <a:buClrTx/>
                  <a:buSzTx/>
                  <a:buFontTx/>
                  <a:buNone/>
                  <a:tabLst/>
                  <a:defRPr/>
                </a:pPr>
                <a:r>
                  <a:rPr lang="en-GB" sz="1400" i="1">
                    <a:solidFill>
                      <a:srgbClr val="454546"/>
                    </a:solidFill>
                    <a:effectLst/>
                    <a:latin typeface="Arial" panose="020B0604020202020204" pitchFamily="34" charset="0"/>
                    <a:ea typeface="Arial" panose="020B0604020202020204" pitchFamily="34" charset="0"/>
                  </a:rPr>
                  <a:t>setting up </a:t>
                </a:r>
                <a:r>
                  <a:rPr lang="en-GB" sz="1400" i="1">
                    <a:solidFill>
                      <a:srgbClr val="454546"/>
                    </a:solidFill>
                    <a:latin typeface="Arial" panose="020B0604020202020204" pitchFamily="34" charset="0"/>
                    <a:ea typeface="Arial" panose="020B0604020202020204" pitchFamily="34" charset="0"/>
                  </a:rPr>
                  <a:t>a formal </a:t>
                </a:r>
                <a:r>
                  <a:rPr lang="en-GB" sz="1400" i="1" err="1">
                    <a:solidFill>
                      <a:srgbClr val="454546"/>
                    </a:solidFill>
                    <a:latin typeface="Arial" panose="020B0604020202020204" pitchFamily="34" charset="0"/>
                    <a:ea typeface="Arial" panose="020B0604020202020204" pitchFamily="34" charset="0"/>
                  </a:rPr>
                  <a:t>dWSTC</a:t>
                </a:r>
                <a:r>
                  <a:rPr lang="en-GB" sz="1400" i="1">
                    <a:solidFill>
                      <a:srgbClr val="454546"/>
                    </a:solidFill>
                    <a:effectLst/>
                    <a:latin typeface="Arial" panose="020B0604020202020204" pitchFamily="34" charset="0"/>
                    <a:ea typeface="Arial" panose="020B0604020202020204" pitchFamily="34" charset="0"/>
                  </a:rPr>
                  <a:t> workgroup to cover each identified pilot section</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1881632-9694-46F2-A227-D7F4E1F11AEC}"/>
                  </a:ext>
                </a:extLst>
              </p:cNvPr>
              <p:cNvGrpSpPr/>
              <p:nvPr/>
            </p:nvGrpSpPr>
            <p:grpSpPr>
              <a:xfrm>
                <a:off x="6397704" y="4169251"/>
                <a:ext cx="2098771" cy="887841"/>
                <a:chOff x="766763" y="2421041"/>
                <a:chExt cx="2162166" cy="887841"/>
              </a:xfrm>
            </p:grpSpPr>
            <p:sp>
              <p:nvSpPr>
                <p:cNvPr id="18" name="Pentagon 2">
                  <a:extLst>
                    <a:ext uri="{FF2B5EF4-FFF2-40B4-BE49-F238E27FC236}">
                      <a16:creationId xmlns:a16="http://schemas.microsoft.com/office/drawing/2014/main" id="{CF2B950A-83EE-4F2D-8A61-0858B8E2E668}"/>
                    </a:ext>
                  </a:extLst>
                </p:cNvPr>
                <p:cNvSpPr/>
                <p:nvPr/>
              </p:nvSpPr>
              <p:spPr>
                <a:xfrm>
                  <a:off x="1199458" y="2421041"/>
                  <a:ext cx="1729471" cy="887841"/>
                </a:xfrm>
                <a:prstGeom prst="homePlate">
                  <a:avLst/>
                </a:prstGeom>
                <a:solidFill>
                  <a:schemeClr val="accent5"/>
                </a:solidFill>
                <a:ln w="28575">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lIns="504000" tIns="36000" rIns="36000" bIns="36000" rtlCol="0" anchor="ctr" anchorCtr="0"/>
                <a:lstStyle/>
                <a:p>
                  <a:pPr marL="0" marR="0" lvl="0" indent="0" algn="l" defTabSz="914400" rtl="0" eaLnBrk="1" fontAlgn="auto" latinLnBrk="0" hangingPunct="1">
                    <a:lnSpc>
                      <a:spcPct val="95000"/>
                    </a:lnSpc>
                    <a:spcBef>
                      <a:spcPts val="600"/>
                    </a:spcBef>
                    <a:spcAft>
                      <a:spcPts val="0"/>
                    </a:spcAft>
                    <a:buClrTx/>
                    <a:buSzTx/>
                    <a:buFontTx/>
                    <a:buNone/>
                    <a:tabLst/>
                    <a:defRPr/>
                  </a:pPr>
                  <a:r>
                    <a:rPr lang="en-GB" sz="1400" b="1" spc="80">
                      <a:solidFill>
                        <a:srgbClr val="FFFFFF"/>
                      </a:solidFill>
                      <a:latin typeface="Calibri" panose="020F0502020204030204"/>
                    </a:rPr>
                    <a:t>Step 2</a:t>
                  </a:r>
                  <a:endParaRPr kumimoji="0" lang="en-GB" sz="1400" b="1" i="0" u="none" strike="noStrike" kern="1200" cap="none" spc="8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64937D19-D0DD-4F6C-ABF7-D4953E8C920E}"/>
                    </a:ext>
                  </a:extLst>
                </p:cNvPr>
                <p:cNvSpPr/>
                <p:nvPr/>
              </p:nvSpPr>
              <p:spPr>
                <a:xfrm>
                  <a:off x="766763" y="2432961"/>
                  <a:ext cx="864000" cy="864000"/>
                </a:xfrm>
                <a:prstGeom prst="ellipse">
                  <a:avLst/>
                </a:prstGeom>
                <a:solidFill>
                  <a:schemeClr val="lt1"/>
                </a:solidFill>
                <a:ln w="285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95000"/>
                    </a:lnSpc>
                    <a:spcBef>
                      <a:spcPts val="60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grpSp>
        <p:nvGrpSpPr>
          <p:cNvPr id="26" name="Group 25">
            <a:extLst>
              <a:ext uri="{FF2B5EF4-FFF2-40B4-BE49-F238E27FC236}">
                <a16:creationId xmlns:a16="http://schemas.microsoft.com/office/drawing/2014/main" id="{CE806C18-5892-4971-BFD2-BB6D0B1C7E8B}"/>
              </a:ext>
            </a:extLst>
          </p:cNvPr>
          <p:cNvGrpSpPr/>
          <p:nvPr/>
        </p:nvGrpSpPr>
        <p:grpSpPr>
          <a:xfrm>
            <a:off x="6032993" y="1464635"/>
            <a:ext cx="6054299" cy="3892691"/>
            <a:chOff x="6015889" y="1855014"/>
            <a:chExt cx="5898831" cy="2707788"/>
          </a:xfrm>
        </p:grpSpPr>
        <p:sp>
          <p:nvSpPr>
            <p:cNvPr id="8" name="TextBox 151">
              <a:extLst>
                <a:ext uri="{FF2B5EF4-FFF2-40B4-BE49-F238E27FC236}">
                  <a16:creationId xmlns:a16="http://schemas.microsoft.com/office/drawing/2014/main" id="{D13618CD-2CC9-4936-ABEF-DBB1F53A053F}"/>
                </a:ext>
              </a:extLst>
            </p:cNvPr>
            <p:cNvSpPr txBox="1"/>
            <p:nvPr/>
          </p:nvSpPr>
          <p:spPr>
            <a:xfrm>
              <a:off x="6117895" y="3310081"/>
              <a:ext cx="3843258" cy="292337"/>
            </a:xfrm>
            <a:prstGeom prst="rect">
              <a:avLst/>
            </a:prstGeom>
            <a:noFill/>
          </p:spPr>
          <p:txBody>
            <a:bodyPr wrap="none" lIns="0" tIns="0" rIns="0" bIns="0" rtlCol="0" anchor="ctr">
              <a:noAutofit/>
            </a:bodyPr>
            <a:lstStyle/>
            <a:p>
              <a:pPr marL="0" marR="0" lvl="0" indent="0" algn="l" defTabSz="457200" rtl="0" eaLnBrk="1" fontAlgn="auto" latinLnBrk="0" hangingPunct="1">
                <a:lnSpc>
                  <a:spcPct val="95000"/>
                </a:lnSpc>
                <a:spcBef>
                  <a:spcPts val="600"/>
                </a:spcBef>
                <a:spcAft>
                  <a:spcPts val="0"/>
                </a:spcAft>
                <a:buClrTx/>
                <a:buSzTx/>
                <a:buFontTx/>
                <a:buNone/>
                <a:tabLst/>
                <a:defRPr/>
              </a:pPr>
              <a:r>
                <a:rPr lang="en-US" b="1">
                  <a:solidFill>
                    <a:schemeClr val="accent4"/>
                  </a:solidFill>
                  <a:latin typeface="Calibri" panose="020F0502020204030204"/>
                </a:rPr>
                <a:t>Detail of work</a:t>
              </a:r>
              <a:endParaRPr kumimoji="0" lang="en-US" sz="1800" b="1" i="0" u="none" strike="noStrike" kern="1200" cap="none" spc="0" normalizeH="0" baseline="0" noProof="0">
                <a:ln>
                  <a:noFill/>
                </a:ln>
                <a:solidFill>
                  <a:schemeClr val="accent4"/>
                </a:solidFill>
                <a:effectLst/>
                <a:uLnTx/>
                <a:uFillTx/>
                <a:latin typeface="Calibri" panose="020F0502020204030204"/>
                <a:ea typeface="+mn-ea"/>
                <a:cs typeface="+mn-cs"/>
              </a:endParaRPr>
            </a:p>
          </p:txBody>
        </p:sp>
        <p:cxnSp>
          <p:nvCxnSpPr>
            <p:cNvPr id="9" name="Straight Connector 156">
              <a:extLst>
                <a:ext uri="{FF2B5EF4-FFF2-40B4-BE49-F238E27FC236}">
                  <a16:creationId xmlns:a16="http://schemas.microsoft.com/office/drawing/2014/main" id="{D40E6A2B-3E98-4744-9E1C-1D16B3D65FE9}"/>
                </a:ext>
              </a:extLst>
            </p:cNvPr>
            <p:cNvCxnSpPr>
              <a:cxnSpLocks/>
            </p:cNvCxnSpPr>
            <p:nvPr/>
          </p:nvCxnSpPr>
          <p:spPr>
            <a:xfrm>
              <a:off x="6055241" y="3282198"/>
              <a:ext cx="5027534" cy="0"/>
            </a:xfrm>
            <a:prstGeom prst="line">
              <a:avLst/>
            </a:prstGeom>
            <a:ln w="19050">
              <a:solidFill>
                <a:srgbClr val="454546"/>
              </a:solidFill>
            </a:ln>
          </p:spPr>
          <p:style>
            <a:lnRef idx="1">
              <a:schemeClr val="accent1"/>
            </a:lnRef>
            <a:fillRef idx="0">
              <a:schemeClr val="accent1"/>
            </a:fillRef>
            <a:effectRef idx="0">
              <a:schemeClr val="accent1"/>
            </a:effectRef>
            <a:fontRef idx="minor">
              <a:schemeClr val="tx1"/>
            </a:fontRef>
          </p:style>
        </p:cxnSp>
        <p:cxnSp>
          <p:nvCxnSpPr>
            <p:cNvPr id="35" name="Straight Connector 156">
              <a:extLst>
                <a:ext uri="{FF2B5EF4-FFF2-40B4-BE49-F238E27FC236}">
                  <a16:creationId xmlns:a16="http://schemas.microsoft.com/office/drawing/2014/main" id="{C3B8ACAE-EAB9-47FA-9EA4-D7F978D4CF79}"/>
                </a:ext>
              </a:extLst>
            </p:cNvPr>
            <p:cNvCxnSpPr>
              <a:cxnSpLocks/>
            </p:cNvCxnSpPr>
            <p:nvPr/>
          </p:nvCxnSpPr>
          <p:spPr>
            <a:xfrm>
              <a:off x="6067668" y="4562802"/>
              <a:ext cx="5027534" cy="0"/>
            </a:xfrm>
            <a:prstGeom prst="line">
              <a:avLst/>
            </a:prstGeom>
            <a:ln w="19050">
              <a:solidFill>
                <a:srgbClr val="454546"/>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C373E612-2427-48AA-85EB-A6837AB54FDD}"/>
                </a:ext>
              </a:extLst>
            </p:cNvPr>
            <p:cNvSpPr/>
            <p:nvPr/>
          </p:nvSpPr>
          <p:spPr>
            <a:xfrm>
              <a:off x="6096000" y="3602418"/>
              <a:ext cx="5818720" cy="938222"/>
            </a:xfrm>
            <a:prstGeom prst="round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i="1" dirty="0">
                  <a:solidFill>
                    <a:srgbClr val="454546"/>
                  </a:solidFill>
                  <a:latin typeface="Arial" panose="020B0604020202020204" pitchFamily="34" charset="0"/>
                </a:rPr>
                <a:t>Undertake activities identified by the project team which may need specialist knowledge.</a:t>
              </a: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i="1" dirty="0">
                  <a:solidFill>
                    <a:srgbClr val="454546"/>
                  </a:solidFill>
                  <a:latin typeface="Arial" panose="020B0604020202020204" pitchFamily="34" charset="0"/>
                </a:rPr>
                <a:t>Identify examples and work through practicalities.</a:t>
              </a:r>
            </a:p>
          </p:txBody>
        </p:sp>
        <p:sp>
          <p:nvSpPr>
            <p:cNvPr id="37" name="TextBox 151">
              <a:extLst>
                <a:ext uri="{FF2B5EF4-FFF2-40B4-BE49-F238E27FC236}">
                  <a16:creationId xmlns:a16="http://schemas.microsoft.com/office/drawing/2014/main" id="{27D83EB0-FCD5-4647-BFEA-3A547026AE7E}"/>
                </a:ext>
              </a:extLst>
            </p:cNvPr>
            <p:cNvSpPr txBox="1"/>
            <p:nvPr/>
          </p:nvSpPr>
          <p:spPr>
            <a:xfrm>
              <a:off x="6079410" y="1855014"/>
              <a:ext cx="3920229" cy="232627"/>
            </a:xfrm>
            <a:prstGeom prst="rect">
              <a:avLst/>
            </a:prstGeom>
            <a:noFill/>
          </p:spPr>
          <p:txBody>
            <a:bodyPr wrap="none" lIns="0" tIns="0" rIns="0" bIns="0" rtlCol="0" anchor="ctr">
              <a:noAutofit/>
            </a:bodyPr>
            <a:lstStyle/>
            <a:p>
              <a:pPr marL="0" marR="0" lvl="0" indent="0" algn="l" defTabSz="457200" rtl="0" eaLnBrk="1" fontAlgn="auto" latinLnBrk="0" hangingPunct="1">
                <a:lnSpc>
                  <a:spcPct val="95000"/>
                </a:lnSpc>
                <a:spcBef>
                  <a:spcPts val="600"/>
                </a:spcBef>
                <a:spcAft>
                  <a:spcPts val="0"/>
                </a:spcAft>
                <a:buClrTx/>
                <a:buSzTx/>
                <a:buFontTx/>
                <a:buNone/>
                <a:tabLst/>
                <a:defRPr/>
              </a:pPr>
              <a:r>
                <a:rPr lang="en-US" b="1">
                  <a:solidFill>
                    <a:schemeClr val="accent4"/>
                  </a:solidFill>
                  <a:latin typeface="Calibri" panose="020F0502020204030204"/>
                </a:rPr>
                <a:t>Detail of work</a:t>
              </a:r>
              <a:endParaRPr kumimoji="0" lang="en-US" sz="1800" b="1" i="0" u="none" strike="noStrike" kern="1200" cap="none" spc="0" normalizeH="0" baseline="0" noProof="0">
                <a:ln>
                  <a:noFill/>
                </a:ln>
                <a:solidFill>
                  <a:schemeClr val="accent4"/>
                </a:solidFill>
                <a:effectLst/>
                <a:uLnTx/>
                <a:uFillTx/>
                <a:latin typeface="Calibri" panose="020F0502020204030204"/>
                <a:ea typeface="+mn-ea"/>
                <a:cs typeface="+mn-cs"/>
              </a:endParaRPr>
            </a:p>
          </p:txBody>
        </p:sp>
        <p:cxnSp>
          <p:nvCxnSpPr>
            <p:cNvPr id="40" name="Straight Connector 156">
              <a:extLst>
                <a:ext uri="{FF2B5EF4-FFF2-40B4-BE49-F238E27FC236}">
                  <a16:creationId xmlns:a16="http://schemas.microsoft.com/office/drawing/2014/main" id="{B879EF54-245B-401B-859B-5171A3D0F03D}"/>
                </a:ext>
              </a:extLst>
            </p:cNvPr>
            <p:cNvCxnSpPr>
              <a:cxnSpLocks/>
            </p:cNvCxnSpPr>
            <p:nvPr/>
          </p:nvCxnSpPr>
          <p:spPr>
            <a:xfrm>
              <a:off x="6038651" y="2087767"/>
              <a:ext cx="5027534" cy="0"/>
            </a:xfrm>
            <a:prstGeom prst="line">
              <a:avLst/>
            </a:prstGeom>
            <a:ln w="19050">
              <a:solidFill>
                <a:srgbClr val="454546"/>
              </a:solidFill>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724D6CCD-A71A-472D-A293-FC27ADCE6EB4}"/>
                </a:ext>
              </a:extLst>
            </p:cNvPr>
            <p:cNvSpPr/>
            <p:nvPr/>
          </p:nvSpPr>
          <p:spPr>
            <a:xfrm>
              <a:off x="6015889" y="2087640"/>
              <a:ext cx="5818720" cy="1073042"/>
            </a:xfrm>
            <a:prstGeom prst="round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i="1" dirty="0">
                <a:solidFill>
                  <a:srgbClr val="454546"/>
                </a:solidFill>
                <a:effectLst/>
                <a:latin typeface="Arial" panose="020B0604020202020204" pitchFamily="34" charset="0"/>
                <a:ea typeface="Arial" panose="020B0604020202020204" pitchFamily="34" charset="0"/>
              </a:endParaRP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i="1" dirty="0">
                <a:solidFill>
                  <a:srgbClr val="454546"/>
                </a:solidFill>
                <a:latin typeface="Arial" panose="020B0604020202020204" pitchFamily="34" charset="0"/>
                <a:ea typeface="Arial" panose="020B0604020202020204" pitchFamily="34" charset="0"/>
              </a:endParaRP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i="1" dirty="0">
                <a:solidFill>
                  <a:srgbClr val="454546"/>
                </a:solidFill>
                <a:effectLst/>
                <a:latin typeface="Arial" panose="020B0604020202020204" pitchFamily="34" charset="0"/>
                <a:ea typeface="Arial" panose="020B0604020202020204" pitchFamily="34" charset="0"/>
              </a:endParaRP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i="1" dirty="0">
                <a:solidFill>
                  <a:srgbClr val="454546"/>
                </a:solidFill>
                <a:latin typeface="Arial" panose="020B0604020202020204" pitchFamily="34" charset="0"/>
                <a:ea typeface="Arial" panose="020B0604020202020204" pitchFamily="34" charset="0"/>
              </a:endParaRP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i="1" dirty="0">
                  <a:solidFill>
                    <a:srgbClr val="454546"/>
                  </a:solidFill>
                  <a:latin typeface="Arial" panose="020B0604020202020204" pitchFamily="34" charset="0"/>
                </a:rPr>
                <a:t>Identify manageable sections of the Grid Code.   </a:t>
              </a:r>
            </a:p>
            <a:p>
              <a:pPr marL="285750" indent="-285750" defTabSz="457200">
                <a:buFont typeface="Arial" panose="020B0604020202020204" pitchFamily="34" charset="0"/>
                <a:buChar char="•"/>
                <a:defRPr/>
              </a:pPr>
              <a:r>
                <a:rPr lang="en-GB" sz="1400" i="1" dirty="0">
                  <a:solidFill>
                    <a:srgbClr val="454546"/>
                  </a:solidFill>
                  <a:latin typeface="Arial" panose="020B0604020202020204" pitchFamily="34" charset="0"/>
                </a:rPr>
                <a:t>Produce estimates and a plan to achieve goals in Alignment, Simplification and Rationalisation for each section.</a:t>
              </a:r>
            </a:p>
            <a:p>
              <a:pPr marL="285750" indent="-285750" defTabSz="457200">
                <a:buFont typeface="Arial" panose="020B0604020202020204" pitchFamily="34" charset="0"/>
                <a:buChar char="•"/>
                <a:defRPr/>
              </a:pPr>
              <a:r>
                <a:rPr lang="en-GB" sz="1400" i="1" dirty="0">
                  <a:solidFill>
                    <a:srgbClr val="454546"/>
                  </a:solidFill>
                  <a:latin typeface="Arial" panose="020B0604020202020204" pitchFamily="34" charset="0"/>
                </a:rPr>
                <a:t>Produce a common understanding of how the work will be done by the use of piloting.</a:t>
              </a:r>
            </a:p>
            <a:p>
              <a:pPr marL="285750" indent="-285750" defTabSz="457200">
                <a:buFont typeface="Arial" panose="020B0604020202020204" pitchFamily="34" charset="0"/>
                <a:buChar char="•"/>
                <a:defRPr/>
              </a:pPr>
              <a:r>
                <a:rPr lang="en-GB" sz="1400" i="1" dirty="0">
                  <a:solidFill>
                    <a:srgbClr val="454546"/>
                  </a:solidFill>
                  <a:latin typeface="Arial" panose="020B0604020202020204" pitchFamily="34" charset="0"/>
                </a:rPr>
                <a:t>Report progress and results to the Steering Group.</a:t>
              </a:r>
            </a:p>
            <a:p>
              <a:pPr marL="285750" indent="-285750" algn="ctr" defTabSz="457200">
                <a:buFont typeface="Arial" panose="020B0604020202020204" pitchFamily="34" charset="0"/>
                <a:buChar char="•"/>
                <a:defRPr/>
              </a:pPr>
              <a:endParaRPr lang="en-GB" sz="1000" dirty="0">
                <a:solidFill>
                  <a:srgbClr val="454546"/>
                </a:solidFill>
                <a:effectLst/>
                <a:latin typeface="Arial" panose="020B0604020202020204" pitchFamily="34" charset="0"/>
                <a:ea typeface="Arial" panose="020B0604020202020204" pitchFamily="34" charset="0"/>
                <a:cs typeface="Arial" panose="020B0604020202020204" pitchFamily="34" charset="0"/>
              </a:endParaRPr>
            </a:p>
            <a:p>
              <a:pPr algn="ctr" defTabSz="457200">
                <a:defRPr/>
              </a:pPr>
              <a:endParaRPr lang="en-GB" sz="1400" dirty="0">
                <a:solidFill>
                  <a:srgbClr val="454546"/>
                </a:solidFill>
                <a:effectLst/>
                <a:latin typeface="Arial" panose="020B0604020202020204" pitchFamily="34" charset="0"/>
                <a:ea typeface="Arial" panose="020B0604020202020204" pitchFamily="34" charset="0"/>
                <a:cs typeface="Arial" panose="020B0604020202020204" pitchFamily="34" charset="0"/>
              </a:endParaRPr>
            </a:p>
            <a:p>
              <a:pPr marR="0" lvl="0" algn="ctr" defTabSz="4572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D439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87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B0F4-C69A-854D-9A15-2C6696FF6025}"/>
              </a:ext>
            </a:extLst>
          </p:cNvPr>
          <p:cNvSpPr>
            <a:spLocks noGrp="1"/>
          </p:cNvSpPr>
          <p:nvPr>
            <p:ph type="title"/>
          </p:nvPr>
        </p:nvSpPr>
        <p:spPr>
          <a:xfrm>
            <a:off x="199804" y="1035364"/>
            <a:ext cx="12112691" cy="637747"/>
          </a:xfrm>
        </p:spPr>
        <p:txBody>
          <a:bodyPr/>
          <a:lstStyle/>
          <a:p>
            <a:pPr>
              <a:defRPr/>
            </a:pPr>
            <a:r>
              <a:rPr lang="en-GB" sz="2800">
                <a:solidFill>
                  <a:schemeClr val="accent4"/>
                </a:solidFill>
                <a:latin typeface="HelveticaNeueLT Pro 55 Roman" panose="020B0604020202020204" pitchFamily="34" charset="77"/>
              </a:rPr>
              <a:t>2022 Timeline</a:t>
            </a:r>
          </a:p>
        </p:txBody>
      </p:sp>
      <p:grpSp>
        <p:nvGrpSpPr>
          <p:cNvPr id="3" name="Group 2">
            <a:extLst>
              <a:ext uri="{FF2B5EF4-FFF2-40B4-BE49-F238E27FC236}">
                <a16:creationId xmlns:a16="http://schemas.microsoft.com/office/drawing/2014/main" id="{220C683E-0EE7-47AD-83F6-FDB1F9FEE8FC}"/>
              </a:ext>
            </a:extLst>
          </p:cNvPr>
          <p:cNvGrpSpPr/>
          <p:nvPr/>
        </p:nvGrpSpPr>
        <p:grpSpPr>
          <a:xfrm>
            <a:off x="162146" y="975928"/>
            <a:ext cx="11226302" cy="5145614"/>
            <a:chOff x="48070" y="1955466"/>
            <a:chExt cx="8865125" cy="3059985"/>
          </a:xfrm>
        </p:grpSpPr>
        <p:sp>
          <p:nvSpPr>
            <p:cNvPr id="8" name="Rectangle 7">
              <a:extLst>
                <a:ext uri="{FF2B5EF4-FFF2-40B4-BE49-F238E27FC236}">
                  <a16:creationId xmlns:a16="http://schemas.microsoft.com/office/drawing/2014/main" id="{C5A0F7FF-0270-41E8-8723-2CB9138FA718}"/>
                </a:ext>
              </a:extLst>
            </p:cNvPr>
            <p:cNvSpPr/>
            <p:nvPr/>
          </p:nvSpPr>
          <p:spPr>
            <a:xfrm>
              <a:off x="108493" y="2256698"/>
              <a:ext cx="8804702" cy="2758753"/>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a:p>
          </p:txBody>
        </p:sp>
        <p:sp>
          <p:nvSpPr>
            <p:cNvPr id="9" name="Arrow: Right 8">
              <a:extLst>
                <a:ext uri="{FF2B5EF4-FFF2-40B4-BE49-F238E27FC236}">
                  <a16:creationId xmlns:a16="http://schemas.microsoft.com/office/drawing/2014/main" id="{9C74857C-C6B3-48DA-97BA-975DEBA7768A}"/>
                </a:ext>
              </a:extLst>
            </p:cNvPr>
            <p:cNvSpPr/>
            <p:nvPr/>
          </p:nvSpPr>
          <p:spPr>
            <a:xfrm>
              <a:off x="6153099" y="3138838"/>
              <a:ext cx="802223" cy="491497"/>
            </a:xfrm>
            <a:prstGeom prst="rightArrow">
              <a:avLst>
                <a:gd name="adj1" fmla="val 100000"/>
                <a:gd name="adj2" fmla="val 50000"/>
              </a:avLst>
            </a:prstGeom>
            <a:pattFill prst="wdUpDiag">
              <a:fgClr>
                <a:schemeClr val="accent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a:ln>
                  <a:noFill/>
                </a:ln>
                <a:solidFill>
                  <a:srgbClr val="FFFFFF"/>
                </a:solidFill>
                <a:effectLst/>
                <a:uLnTx/>
                <a:uFillTx/>
                <a:latin typeface="Calibri"/>
                <a:ea typeface="+mn-ea"/>
                <a:cs typeface="+mn-cs"/>
              </a:endParaRPr>
            </a:p>
          </p:txBody>
        </p:sp>
        <p:sp>
          <p:nvSpPr>
            <p:cNvPr id="11" name="Arrow: Right 10">
              <a:extLst>
                <a:ext uri="{FF2B5EF4-FFF2-40B4-BE49-F238E27FC236}">
                  <a16:creationId xmlns:a16="http://schemas.microsoft.com/office/drawing/2014/main" id="{811BA366-9E6F-4177-9EEB-902B4188F17B}"/>
                </a:ext>
              </a:extLst>
            </p:cNvPr>
            <p:cNvSpPr/>
            <p:nvPr/>
          </p:nvSpPr>
          <p:spPr>
            <a:xfrm>
              <a:off x="2926468" y="2789005"/>
              <a:ext cx="493505" cy="349833"/>
            </a:xfrm>
            <a:prstGeom prst="rightArrow">
              <a:avLst>
                <a:gd name="adj1" fmla="val 100000"/>
                <a:gd name="adj2" fmla="val 50000"/>
              </a:avLst>
            </a:prstGeom>
            <a:pattFill prst="wdUpDiag">
              <a:fgClr>
                <a:schemeClr val="accent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FFFFFF"/>
                </a:solidFill>
                <a:effectLst/>
                <a:uLnTx/>
                <a:uFillTx/>
                <a:latin typeface="Calibri"/>
                <a:ea typeface="+mn-ea"/>
                <a:cs typeface="+mn-cs"/>
              </a:endParaRPr>
            </a:p>
          </p:txBody>
        </p:sp>
        <p:sp>
          <p:nvSpPr>
            <p:cNvPr id="12" name="Arrow: Right 11">
              <a:extLst>
                <a:ext uri="{FF2B5EF4-FFF2-40B4-BE49-F238E27FC236}">
                  <a16:creationId xmlns:a16="http://schemas.microsoft.com/office/drawing/2014/main" id="{41CA1FE4-C5D2-469F-9A79-9F607653015F}"/>
                </a:ext>
              </a:extLst>
            </p:cNvPr>
            <p:cNvSpPr/>
            <p:nvPr/>
          </p:nvSpPr>
          <p:spPr>
            <a:xfrm>
              <a:off x="2547461" y="2342622"/>
              <a:ext cx="495079" cy="386891"/>
            </a:xfrm>
            <a:prstGeom prst="rightArrow">
              <a:avLst>
                <a:gd name="adj1" fmla="val 100000"/>
                <a:gd name="adj2" fmla="val 50000"/>
              </a:avLst>
            </a:prstGeom>
            <a:pattFill prst="wdUpDiag">
              <a:fgClr>
                <a:schemeClr val="accent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alibri"/>
                <a:ea typeface="+mn-ea"/>
                <a:cs typeface="+mn-cs"/>
              </a:endParaRPr>
            </a:p>
          </p:txBody>
        </p:sp>
        <p:sp>
          <p:nvSpPr>
            <p:cNvPr id="13" name="Arrow: Right 12">
              <a:extLst>
                <a:ext uri="{FF2B5EF4-FFF2-40B4-BE49-F238E27FC236}">
                  <a16:creationId xmlns:a16="http://schemas.microsoft.com/office/drawing/2014/main" id="{A7C284BA-822A-4FA4-97F2-5FAF7EC3AF64}"/>
                </a:ext>
              </a:extLst>
            </p:cNvPr>
            <p:cNvSpPr/>
            <p:nvPr/>
          </p:nvSpPr>
          <p:spPr>
            <a:xfrm>
              <a:off x="1909158" y="2292043"/>
              <a:ext cx="978624" cy="437471"/>
            </a:xfrm>
            <a:prstGeom prst="rightArrow">
              <a:avLst>
                <a:gd name="adj1" fmla="val 100000"/>
                <a:gd name="adj2"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solidFill>
                    <a:srgbClr val="FFFFFF"/>
                  </a:solidFill>
                  <a:latin typeface="HelveticaNeueLT Pro 55 Roman" panose="020B0604020202020204"/>
                </a:rPr>
                <a:t>Draft outline plan,comments from Steering Group</a:t>
              </a:r>
              <a:endParaRPr kumimoji="0" lang="en-GB" sz="1000" i="0" u="none" strike="noStrike" kern="1200" cap="none" spc="0" normalizeH="0" baseline="0" noProof="0">
                <a:ln>
                  <a:noFill/>
                </a:ln>
                <a:solidFill>
                  <a:srgbClr val="FFFFFF"/>
                </a:solidFill>
                <a:effectLst/>
                <a:uLnTx/>
                <a:uFillTx/>
                <a:latin typeface="HelveticaNeueLT Pro 55 Roman" panose="020B0604020202020204"/>
              </a:endParaRPr>
            </a:p>
          </p:txBody>
        </p:sp>
        <p:sp>
          <p:nvSpPr>
            <p:cNvPr id="14" name="Arrow: Right 13">
              <a:extLst>
                <a:ext uri="{FF2B5EF4-FFF2-40B4-BE49-F238E27FC236}">
                  <a16:creationId xmlns:a16="http://schemas.microsoft.com/office/drawing/2014/main" id="{38D51F86-676D-4BFA-AB17-5433035E34E0}"/>
                </a:ext>
              </a:extLst>
            </p:cNvPr>
            <p:cNvSpPr/>
            <p:nvPr/>
          </p:nvSpPr>
          <p:spPr>
            <a:xfrm>
              <a:off x="2328202" y="2774655"/>
              <a:ext cx="978624" cy="350760"/>
            </a:xfrm>
            <a:prstGeom prst="rightArrow">
              <a:avLst>
                <a:gd name="adj1" fmla="val 100000"/>
                <a:gd name="adj2"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FFFFFF"/>
                  </a:solidFill>
                  <a:effectLst/>
                  <a:uLnTx/>
                  <a:uFillTx/>
                  <a:latin typeface="HelveticaNeueLT Pro 55 Roman" panose="020B0604020202020204"/>
                </a:rPr>
                <a:t>Seek nominations and set up Project Team </a:t>
              </a:r>
            </a:p>
          </p:txBody>
        </p:sp>
        <p:sp>
          <p:nvSpPr>
            <p:cNvPr id="18" name="Arrow: Right 17">
              <a:extLst>
                <a:ext uri="{FF2B5EF4-FFF2-40B4-BE49-F238E27FC236}">
                  <a16:creationId xmlns:a16="http://schemas.microsoft.com/office/drawing/2014/main" id="{0523DB74-8A57-47DC-A9A4-BFCDBECB82D2}"/>
                </a:ext>
              </a:extLst>
            </p:cNvPr>
            <p:cNvSpPr/>
            <p:nvPr/>
          </p:nvSpPr>
          <p:spPr>
            <a:xfrm>
              <a:off x="3347442" y="3139689"/>
              <a:ext cx="3298276" cy="491497"/>
            </a:xfrm>
            <a:prstGeom prst="rightArrow">
              <a:avLst>
                <a:gd name="adj1" fmla="val 100000"/>
                <a:gd name="adj2"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000">
                  <a:solidFill>
                    <a:srgbClr val="FFFFFF"/>
                  </a:solidFill>
                  <a:latin typeface="HelveticaNeueLT Pro 55 Roman" panose="020B0604020202020204"/>
                </a:rPr>
                <a:t>Development and piloting</a:t>
              </a:r>
              <a:r>
                <a:rPr kumimoji="0" lang="en-GB" sz="1000" i="0" u="none" strike="noStrike" kern="1200" cap="none" spc="0" normalizeH="0" baseline="0" noProof="0">
                  <a:ln>
                    <a:noFill/>
                  </a:ln>
                  <a:solidFill>
                    <a:srgbClr val="FFFFFF"/>
                  </a:solidFill>
                  <a:effectLst/>
                  <a:uLnTx/>
                  <a:uFillTx/>
                  <a:latin typeface="HelveticaNeueLT Pro 55 Roman" panose="020B0604020202020204"/>
                </a:rPr>
                <a:t> phase </a:t>
              </a:r>
            </a:p>
            <a:p>
              <a:pPr algn="ctr">
                <a:defRPr/>
              </a:pPr>
              <a:r>
                <a:rPr lang="en-GB" sz="1000" b="1">
                  <a:solidFill>
                    <a:schemeClr val="accent4"/>
                  </a:solidFill>
                  <a:latin typeface="HelveticaNeueLT Pro 55 Roman" panose="020B0604020202020204"/>
                </a:rPr>
                <a:t>Project Team identifies suitable sections of the code(s), produces more detailed plan, develops pilot solutions and reports to Steering Group</a:t>
              </a:r>
              <a:endParaRPr kumimoji="0" lang="en-GB" sz="1000" b="1" i="0" u="none" strike="noStrike" kern="1200" cap="none" spc="0" normalizeH="0" baseline="0" noProof="0">
                <a:ln>
                  <a:noFill/>
                </a:ln>
                <a:solidFill>
                  <a:schemeClr val="accent4"/>
                </a:solidFill>
                <a:effectLst/>
                <a:uLnTx/>
                <a:uFillTx/>
                <a:latin typeface="HelveticaNeueLT Pro 55 Roman"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i="0" u="none" strike="noStrike" kern="1200" cap="none" spc="0" normalizeH="0" baseline="0" noProof="0">
                <a:ln>
                  <a:noFill/>
                </a:ln>
                <a:solidFill>
                  <a:srgbClr val="FFFFFF"/>
                </a:solidFill>
                <a:effectLst/>
                <a:uLnTx/>
                <a:uFillTx/>
                <a:latin typeface="HelveticaNeueLT Pro 55 Roman" panose="020B0604020202020204"/>
              </a:endParaRPr>
            </a:p>
          </p:txBody>
        </p:sp>
        <p:graphicFrame>
          <p:nvGraphicFramePr>
            <p:cNvPr id="19" name="Diagram 18">
              <a:extLst>
                <a:ext uri="{FF2B5EF4-FFF2-40B4-BE49-F238E27FC236}">
                  <a16:creationId xmlns:a16="http://schemas.microsoft.com/office/drawing/2014/main" id="{23B36751-821B-4BE1-BA68-1562841A35AE}"/>
                </a:ext>
              </a:extLst>
            </p:cNvPr>
            <p:cNvGraphicFramePr/>
            <p:nvPr>
              <p:extLst>
                <p:ext uri="{D42A27DB-BD31-4B8C-83A1-F6EECF244321}">
                  <p14:modId xmlns:p14="http://schemas.microsoft.com/office/powerpoint/2010/main" val="2736715525"/>
                </p:ext>
              </p:extLst>
            </p:nvPr>
          </p:nvGraphicFramePr>
          <p:xfrm>
            <a:off x="1909158" y="1955466"/>
            <a:ext cx="7004037" cy="301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2158E2D1-043A-4BAB-962F-547E6728927F}"/>
                </a:ext>
              </a:extLst>
            </p:cNvPr>
            <p:cNvSpPr txBox="1"/>
            <p:nvPr/>
          </p:nvSpPr>
          <p:spPr>
            <a:xfrm>
              <a:off x="48070" y="2283548"/>
              <a:ext cx="1778767" cy="6405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a:solidFill>
                    <a:srgbClr val="454346"/>
                  </a:solidFill>
                  <a:latin typeface="HelveticaNeueLT Pro 55 Roman" panose="020B0604020202020204"/>
                  <a:cs typeface="Helvetica" panose="020B0604020202020204" pitchFamily="34" charset="0"/>
                </a:rPr>
                <a:t>Summary of Proposed Implementation schedule for the ASR workstream  </a:t>
              </a:r>
              <a:endParaRPr kumimoji="0" lang="en-GB" sz="1600" i="0" u="none" strike="noStrike" kern="1200" cap="none" spc="0" normalizeH="0" baseline="0" noProof="0">
                <a:ln>
                  <a:noFill/>
                </a:ln>
                <a:solidFill>
                  <a:srgbClr val="454346"/>
                </a:solidFill>
                <a:effectLst/>
                <a:uLnTx/>
                <a:uFillTx/>
                <a:latin typeface="HelveticaNeueLT Pro 55 Roman" panose="020B0604020202020204"/>
                <a:cs typeface="Helvetica" panose="020B0604020202020204" pitchFamily="34" charset="0"/>
              </a:endParaRPr>
            </a:p>
          </p:txBody>
        </p:sp>
      </p:grpSp>
      <p:sp>
        <p:nvSpPr>
          <p:cNvPr id="16" name="Arrow: Right 15">
            <a:extLst>
              <a:ext uri="{FF2B5EF4-FFF2-40B4-BE49-F238E27FC236}">
                <a16:creationId xmlns:a16="http://schemas.microsoft.com/office/drawing/2014/main" id="{53821AC3-C163-47F7-BDE7-AF764CA08016}"/>
              </a:ext>
            </a:extLst>
          </p:cNvPr>
          <p:cNvSpPr/>
          <p:nvPr/>
        </p:nvSpPr>
        <p:spPr>
          <a:xfrm>
            <a:off x="10919415" y="4622785"/>
            <a:ext cx="776986" cy="691025"/>
          </a:xfrm>
          <a:prstGeom prst="rightArrow">
            <a:avLst>
              <a:gd name="adj1" fmla="val 100000"/>
              <a:gd name="adj2" fmla="val 50000"/>
            </a:avLst>
          </a:prstGeom>
          <a:pattFill prst="wdUpDiag">
            <a:fgClr>
              <a:schemeClr val="accent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a:ln>
                <a:noFill/>
              </a:ln>
              <a:solidFill>
                <a:srgbClr val="FFFFFF"/>
              </a:solidFill>
              <a:effectLst/>
              <a:uLnTx/>
              <a:uFillTx/>
              <a:latin typeface="Calibri"/>
              <a:ea typeface="+mn-ea"/>
              <a:cs typeface="+mn-cs"/>
            </a:endParaRPr>
          </a:p>
        </p:txBody>
      </p:sp>
      <p:sp>
        <p:nvSpPr>
          <p:cNvPr id="22" name="Title 1">
            <a:extLst>
              <a:ext uri="{FF2B5EF4-FFF2-40B4-BE49-F238E27FC236}">
                <a16:creationId xmlns:a16="http://schemas.microsoft.com/office/drawing/2014/main" id="{D02A3FE2-6CFA-467C-A2C1-1A9768394E0F}"/>
              </a:ext>
            </a:extLst>
          </p:cNvPr>
          <p:cNvSpPr txBox="1">
            <a:spLocks/>
          </p:cNvSpPr>
          <p:nvPr/>
        </p:nvSpPr>
        <p:spPr>
          <a:xfrm>
            <a:off x="240785" y="245666"/>
            <a:ext cx="10248774" cy="637747"/>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br>
              <a:rPr lang="en-GB" sz="2400">
                <a:latin typeface="HelveticaNeueLT Pro 45 Lt"/>
              </a:rPr>
            </a:br>
            <a:r>
              <a:rPr lang="en-GB" sz="2400">
                <a:solidFill>
                  <a:srgbClr val="454546"/>
                </a:solidFill>
                <a:latin typeface="WordVisi_MSFontService"/>
              </a:rPr>
              <a:t>Alignment, Simplification &amp; Rationalisation workstream (ASR)</a:t>
            </a:r>
            <a:endParaRPr lang="en-GB" sz="2400">
              <a:latin typeface="HelveticaNeueLT Pro 45 Lt"/>
            </a:endParaRPr>
          </a:p>
        </p:txBody>
      </p:sp>
      <p:sp>
        <p:nvSpPr>
          <p:cNvPr id="15" name="Arrow: Right 14">
            <a:extLst>
              <a:ext uri="{FF2B5EF4-FFF2-40B4-BE49-F238E27FC236}">
                <a16:creationId xmlns:a16="http://schemas.microsoft.com/office/drawing/2014/main" id="{1F8B44B1-F408-4332-9D91-1B92E10CC1CD}"/>
              </a:ext>
            </a:extLst>
          </p:cNvPr>
          <p:cNvSpPr/>
          <p:nvPr/>
        </p:nvSpPr>
        <p:spPr>
          <a:xfrm>
            <a:off x="9872542" y="4628353"/>
            <a:ext cx="1396422" cy="691025"/>
          </a:xfrm>
          <a:prstGeom prst="rightArrow">
            <a:avLst>
              <a:gd name="adj1" fmla="val 100000"/>
              <a:gd name="adj2"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i="0" u="none" strike="noStrike" kern="1200" cap="none" spc="0" normalizeH="0" baseline="0" noProof="0" dirty="0">
                <a:ln>
                  <a:noFill/>
                </a:ln>
                <a:solidFill>
                  <a:srgbClr val="FFFFFF"/>
                </a:solidFill>
                <a:effectLst/>
                <a:uLnTx/>
                <a:uFillTx/>
                <a:latin typeface="HelveticaNeueLT Pro 55 Roman" panose="020B0604020202020204"/>
              </a:rPr>
              <a:t>Consider further work</a:t>
            </a:r>
          </a:p>
        </p:txBody>
      </p:sp>
      <p:sp>
        <p:nvSpPr>
          <p:cNvPr id="23" name="Diamond 22">
            <a:extLst>
              <a:ext uri="{FF2B5EF4-FFF2-40B4-BE49-F238E27FC236}">
                <a16:creationId xmlns:a16="http://schemas.microsoft.com/office/drawing/2014/main" id="{917505DA-2F2E-4DB0-B5CF-6704577307D0}"/>
              </a:ext>
            </a:extLst>
          </p:cNvPr>
          <p:cNvSpPr/>
          <p:nvPr/>
        </p:nvSpPr>
        <p:spPr>
          <a:xfrm>
            <a:off x="8517041" y="3641820"/>
            <a:ext cx="1374193" cy="94749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chemeClr val="tx1"/>
                </a:solidFill>
              </a:rPr>
              <a:t>SG Decision point</a:t>
            </a:r>
          </a:p>
        </p:txBody>
      </p:sp>
    </p:spTree>
    <p:extLst>
      <p:ext uri="{BB962C8B-B14F-4D97-AF65-F5344CB8AC3E}">
        <p14:creationId xmlns:p14="http://schemas.microsoft.com/office/powerpoint/2010/main" val="2726251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FC6A40-D996-4C2D-B2EE-651F2F395000}"/>
              </a:ext>
            </a:extLst>
          </p:cNvPr>
          <p:cNvSpPr>
            <a:spLocks noGrp="1"/>
          </p:cNvSpPr>
          <p:nvPr>
            <p:ph type="title"/>
          </p:nvPr>
        </p:nvSpPr>
        <p:spPr>
          <a:xfrm>
            <a:off x="496888" y="244327"/>
            <a:ext cx="10348093" cy="638175"/>
          </a:xfrm>
        </p:spPr>
        <p:txBody>
          <a:bodyPr/>
          <a:lstStyle/>
          <a:p>
            <a:r>
              <a:rPr lang="en-GB" sz="2800" b="1"/>
              <a:t>Digitalisation of Codes Overview</a:t>
            </a:r>
            <a:r>
              <a:rPr lang="en-GB" sz="2800"/>
              <a:t> </a:t>
            </a:r>
            <a:br>
              <a:rPr lang="en-GB" sz="2800"/>
            </a:br>
            <a:r>
              <a:rPr lang="en-GB" sz="2800"/>
              <a:t>Objectives and Timelines</a:t>
            </a:r>
          </a:p>
        </p:txBody>
      </p:sp>
      <p:pic>
        <p:nvPicPr>
          <p:cNvPr id="6" name="Picture 5">
            <a:extLst>
              <a:ext uri="{FF2B5EF4-FFF2-40B4-BE49-F238E27FC236}">
                <a16:creationId xmlns:a16="http://schemas.microsoft.com/office/drawing/2014/main" id="{B478E515-5DAC-46EC-9B82-20402BCD72BD}"/>
              </a:ext>
            </a:extLst>
          </p:cNvPr>
          <p:cNvPicPr/>
          <p:nvPr/>
        </p:nvPicPr>
        <p:blipFill rotWithShape="1">
          <a:blip r:embed="rId3"/>
          <a:srcRect b="70437"/>
          <a:stretch/>
        </p:blipFill>
        <p:spPr>
          <a:xfrm>
            <a:off x="496888" y="1064509"/>
            <a:ext cx="9462977" cy="1405046"/>
          </a:xfrm>
          <a:prstGeom prst="rect">
            <a:avLst/>
          </a:prstGeom>
        </p:spPr>
      </p:pic>
      <p:pic>
        <p:nvPicPr>
          <p:cNvPr id="4" name="Picture 3">
            <a:extLst>
              <a:ext uri="{FF2B5EF4-FFF2-40B4-BE49-F238E27FC236}">
                <a16:creationId xmlns:a16="http://schemas.microsoft.com/office/drawing/2014/main" id="{9D879A25-AE6F-4E1B-A7CF-C0CA2ADB8BF3}"/>
              </a:ext>
            </a:extLst>
          </p:cNvPr>
          <p:cNvPicPr/>
          <p:nvPr/>
        </p:nvPicPr>
        <p:blipFill>
          <a:blip r:embed="rId4">
            <a:extLst>
              <a:ext uri="{28A0092B-C50C-407E-A947-70E740481C1C}">
                <a14:useLocalDpi xmlns:a14="http://schemas.microsoft.com/office/drawing/2010/main" val="0"/>
              </a:ext>
            </a:extLst>
          </a:blip>
          <a:stretch>
            <a:fillRect/>
          </a:stretch>
        </p:blipFill>
        <p:spPr>
          <a:xfrm>
            <a:off x="1651247" y="2469555"/>
            <a:ext cx="7892248" cy="3336441"/>
          </a:xfrm>
          <a:prstGeom prst="rect">
            <a:avLst/>
          </a:prstGeom>
        </p:spPr>
      </p:pic>
    </p:spTree>
    <p:extLst>
      <p:ext uri="{BB962C8B-B14F-4D97-AF65-F5344CB8AC3E}">
        <p14:creationId xmlns:p14="http://schemas.microsoft.com/office/powerpoint/2010/main" val="1825074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6904C65-3D61-4A40-9D40-86CA1DA6F9CE}"/>
              </a:ext>
            </a:extLst>
          </p:cNvPr>
          <p:cNvPicPr>
            <a:picLocks noChangeAspect="1"/>
          </p:cNvPicPr>
          <p:nvPr/>
        </p:nvPicPr>
        <p:blipFill>
          <a:blip r:embed="rId3"/>
          <a:stretch>
            <a:fillRect/>
          </a:stretch>
        </p:blipFill>
        <p:spPr>
          <a:xfrm>
            <a:off x="1588" y="-296"/>
            <a:ext cx="12188824" cy="6858591"/>
          </a:xfrm>
          <a:prstGeom prst="rect">
            <a:avLst/>
          </a:prstGeom>
        </p:spPr>
      </p:pic>
    </p:spTree>
    <p:extLst>
      <p:ext uri="{BB962C8B-B14F-4D97-AF65-F5344CB8AC3E}">
        <p14:creationId xmlns:p14="http://schemas.microsoft.com/office/powerpoint/2010/main" val="206890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B205281-484B-4EFC-9528-4294273F9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0"/>
            <a:ext cx="12192000" cy="6850079"/>
          </a:xfrm>
          <a:prstGeom prst="rect">
            <a:avLst/>
          </a:prstGeom>
        </p:spPr>
      </p:pic>
    </p:spTree>
    <p:extLst>
      <p:ext uri="{BB962C8B-B14F-4D97-AF65-F5344CB8AC3E}">
        <p14:creationId xmlns:p14="http://schemas.microsoft.com/office/powerpoint/2010/main" val="1923365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07A65DE3-85E2-483D-AC76-6251D028D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0"/>
            <a:ext cx="12192000" cy="6850079"/>
          </a:xfrm>
          <a:prstGeom prst="rect">
            <a:avLst/>
          </a:prstGeom>
        </p:spPr>
      </p:pic>
    </p:spTree>
    <p:extLst>
      <p:ext uri="{BB962C8B-B14F-4D97-AF65-F5344CB8AC3E}">
        <p14:creationId xmlns:p14="http://schemas.microsoft.com/office/powerpoint/2010/main" val="322670658"/>
      </p:ext>
    </p:extLst>
  </p:cSld>
  <p:clrMapOvr>
    <a:masterClrMapping/>
  </p:clrMapOvr>
</p:sld>
</file>

<file path=ppt/theme/theme1.xml><?xml version="1.0" encoding="utf-8"?>
<a:theme xmlns:a="http://schemas.openxmlformats.org/drawingml/2006/main" name="2_Office Theme">
  <a:themeElements>
    <a:clrScheme name="National Grid">
      <a:dk1>
        <a:srgbClr val="000000"/>
      </a:dk1>
      <a:lt1>
        <a:srgbClr val="FFFFFF"/>
      </a:lt1>
      <a:dk2>
        <a:srgbClr val="44546A"/>
      </a:dk2>
      <a:lt2>
        <a:srgbClr val="E7E6E6"/>
      </a:lt2>
      <a:accent1>
        <a:srgbClr val="FFE600"/>
      </a:accent1>
      <a:accent2>
        <a:srgbClr val="ED7D31"/>
      </a:accent2>
      <a:accent3>
        <a:srgbClr val="F26522"/>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3600" b="0" i="0" dirty="0" smtClean="0">
            <a:solidFill>
              <a:schemeClr val="bg1"/>
            </a:solidFill>
            <a:latin typeface="12 pt. Helvetica* 45 Light   02" panose="02000403000000020004" pitchFamily="2" charset="0"/>
            <a:ea typeface="12 pt. Helvetica* 45 Light   02" panose="020004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3B2A90E88110439410EB10C11A56B0" ma:contentTypeVersion="13" ma:contentTypeDescription="Create a new document." ma:contentTypeScope="" ma:versionID="e613e6f4a4cf0fc16d2231759d6a248a">
  <xsd:schema xmlns:xsd="http://www.w3.org/2001/XMLSchema" xmlns:xs="http://www.w3.org/2001/XMLSchema" xmlns:p="http://schemas.microsoft.com/office/2006/metadata/properties" xmlns:ns3="294583ca-d4a7-4b15-ab2d-d423def709d7" xmlns:ns4="68c62bee-a9b2-4228-87c5-9d822e2c4268" targetNamespace="http://schemas.microsoft.com/office/2006/metadata/properties" ma:root="true" ma:fieldsID="c5f5b06201d02d7d1d86762ebcb075c0" ns3:_="" ns4:_="">
    <xsd:import namespace="294583ca-d4a7-4b15-ab2d-d423def709d7"/>
    <xsd:import namespace="68c62bee-a9b2-4228-87c5-9d822e2c426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583ca-d4a7-4b15-ab2d-d423def709d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c62bee-a9b2-4228-87c5-9d822e2c426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2B3B7BA-79C6-4955-B09C-BE46C5579A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4583ca-d4a7-4b15-ab2d-d423def709d7"/>
    <ds:schemaRef ds:uri="68c62bee-a9b2-4228-87c5-9d822e2c42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4B9CAA-6770-4C7C-AC49-F07AC5BDC078}">
  <ds:schemaRefs>
    <ds:schemaRef ds:uri="http://schemas.microsoft.com/sharepoint/v3/contenttype/forms"/>
  </ds:schemaRefs>
</ds:datastoreItem>
</file>

<file path=customXml/itemProps3.xml><?xml version="1.0" encoding="utf-8"?>
<ds:datastoreItem xmlns:ds="http://schemas.openxmlformats.org/officeDocument/2006/customXml" ds:itemID="{8B4CC0D2-B6BF-40E1-92C4-C4705FCAF9BF}">
  <ds:schemaRefs>
    <ds:schemaRef ds:uri="http://purl.org/dc/terms/"/>
    <ds:schemaRef ds:uri="http://schemas.openxmlformats.org/package/2006/metadata/core-properties"/>
    <ds:schemaRef ds:uri="294583ca-d4a7-4b15-ab2d-d423def709d7"/>
    <ds:schemaRef ds:uri="http://schemas.microsoft.com/office/2006/documentManagement/types"/>
    <ds:schemaRef ds:uri="http://schemas.microsoft.com/office/infopath/2007/PartnerControls"/>
    <ds:schemaRef ds:uri="http://purl.org/dc/elements/1.1/"/>
    <ds:schemaRef ds:uri="http://schemas.microsoft.com/office/2006/metadata/properties"/>
    <ds:schemaRef ds:uri="68c62bee-a9b2-4228-87c5-9d822e2c426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86</TotalTime>
  <Words>670</Words>
  <Application>Microsoft Office PowerPoint</Application>
  <PresentationFormat>Widescreen</PresentationFormat>
  <Paragraphs>112</Paragraphs>
  <Slides>10</Slides>
  <Notes>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10</vt:i4>
      </vt:variant>
    </vt:vector>
  </HeadingPairs>
  <TitlesOfParts>
    <vt:vector size="28" baseType="lpstr">
      <vt:lpstr>12 pt. Helvetica* 45 Light   02</vt:lpstr>
      <vt:lpstr>Arial</vt:lpstr>
      <vt:lpstr>Calibri</vt:lpstr>
      <vt:lpstr>Calibri Light</vt:lpstr>
      <vt:lpstr>Helvetica Neue LT Pro 65 Medium</vt:lpstr>
      <vt:lpstr>Helvetica Neue LT Std 35 Thin</vt:lpstr>
      <vt:lpstr>Helvetica Neue LT Std 45 Light</vt:lpstr>
      <vt:lpstr>Helvetica Neue LT Std 65 Medium</vt:lpstr>
      <vt:lpstr>Helvetica Neue LT Std 77 Bold C</vt:lpstr>
      <vt:lpstr>HelveticaNeueLT Pro 45 Lt</vt:lpstr>
      <vt:lpstr>HelveticaNeueLT Pro 55 Roman</vt:lpstr>
      <vt:lpstr>HelveticaNeueLT Pro 65 Md</vt:lpstr>
      <vt:lpstr>HelveticaNeueLT Std Thin</vt:lpstr>
      <vt:lpstr>HelveticaNeueLTPro-Blk</vt:lpstr>
      <vt:lpstr>HelveticaNeueLTPro-Hv</vt:lpstr>
      <vt:lpstr>HelveticaNeueLTPro-Roman</vt:lpstr>
      <vt:lpstr>WordVisi_MSFontService</vt:lpstr>
      <vt:lpstr>2_Office Theme</vt:lpstr>
      <vt:lpstr>PowerPoint Presentation</vt:lpstr>
      <vt:lpstr>Project Timeline</vt:lpstr>
      <vt:lpstr>Project Workstreams Considered:</vt:lpstr>
      <vt:lpstr>Alignment, Simplification &amp; Rationalisation workstream (ASR)  Process   </vt:lpstr>
      <vt:lpstr>2022 Timeline</vt:lpstr>
      <vt:lpstr>Digitalisation of Codes Overview  Objectives and Timelines</vt:lpstr>
      <vt:lpstr>PowerPoint Presentation</vt:lpstr>
      <vt:lpstr>PowerPoint Presentation</vt:lpstr>
      <vt:lpstr>PowerPoint Presentation</vt:lpstr>
      <vt:lpstr>     If you have any further questions, please contact the team at box.WholeSystemCode@nationalgrideso.com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Kasibante(ESO), Frank</dc:creator>
  <cp:lastModifiedBy>Kasibante(ESO), Frank</cp:lastModifiedBy>
  <cp:revision>4</cp:revision>
  <dcterms:created xsi:type="dcterms:W3CDTF">2022-03-07T11:41:08Z</dcterms:created>
  <dcterms:modified xsi:type="dcterms:W3CDTF">2022-06-21T07:18:14Z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0x010100FA3B2A90E88110439410EB10C11A56B0</vt:lpwstr>
  </property>
</Properties>
</file>