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3" r:id="rId5"/>
    <p:sldMasterId id="2147483773" r:id="rId6"/>
    <p:sldMasterId id="2147483804" r:id="rId7"/>
  </p:sldMasterIdLst>
  <p:notesMasterIdLst>
    <p:notesMasterId r:id="rId19"/>
  </p:notesMasterIdLst>
  <p:handoutMasterIdLst>
    <p:handoutMasterId r:id="rId20"/>
  </p:handoutMasterIdLst>
  <p:sldIdLst>
    <p:sldId id="259" r:id="rId8"/>
    <p:sldId id="256" r:id="rId9"/>
    <p:sldId id="1556" r:id="rId10"/>
    <p:sldId id="1338" r:id="rId11"/>
    <p:sldId id="1439" r:id="rId12"/>
    <p:sldId id="1557" r:id="rId13"/>
    <p:sldId id="5947" r:id="rId14"/>
    <p:sldId id="5948" r:id="rId15"/>
    <p:sldId id="5946" r:id="rId16"/>
    <p:sldId id="5949" r:id="rId17"/>
    <p:sldId id="155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9"/>
            <p14:sldId id="256"/>
            <p14:sldId id="1556"/>
            <p14:sldId id="1338"/>
            <p14:sldId id="1439"/>
            <p14:sldId id="1557"/>
            <p14:sldId id="5947"/>
            <p14:sldId id="5948"/>
            <p14:sldId id="5946"/>
            <p14:sldId id="5949"/>
            <p14:sldId id="1553"/>
          </p14:sldIdLst>
        </p14:section>
        <p14:section name="Default Section" id="{596EF679-7707-45C5-BDAE-70772D786CAC}">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9C1"/>
    <a:srgbClr val="FFBF22"/>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4BF140-98D0-428D-BBE9-C5ECBAA81DBF}" v="58" dt="2022-05-16T20:02:18.5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71" autoAdjust="0"/>
  </p:normalViewPr>
  <p:slideViewPr>
    <p:cSldViewPr snapToGrid="0">
      <p:cViewPr varScale="1">
        <p:scale>
          <a:sx n="72" d="100"/>
          <a:sy n="72" d="100"/>
        </p:scale>
        <p:origin x="432" y="5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saka(ESO), Sally" userId="a513c14e-bc7f-4c6b-9978-c7baac33670c" providerId="ADAL" clId="{33FF3B8B-97ED-4C87-84DB-B639C8F6E685}"/>
    <pc:docChg chg="custSel addSld delSld modSld sldOrd delMainMaster modSection">
      <pc:chgData name="Musaka(ESO), Sally" userId="a513c14e-bc7f-4c6b-9978-c7baac33670c" providerId="ADAL" clId="{33FF3B8B-97ED-4C87-84DB-B639C8F6E685}" dt="2022-05-13T11:37:49.861" v="155" actId="2696"/>
      <pc:docMkLst>
        <pc:docMk/>
      </pc:docMkLst>
      <pc:sldChg chg="modSp mod">
        <pc:chgData name="Musaka(ESO), Sally" userId="a513c14e-bc7f-4c6b-9978-c7baac33670c" providerId="ADAL" clId="{33FF3B8B-97ED-4C87-84DB-B639C8F6E685}" dt="2022-05-12T14:45:44.600" v="13" actId="20577"/>
        <pc:sldMkLst>
          <pc:docMk/>
          <pc:sldMk cId="4166818921" sldId="259"/>
        </pc:sldMkLst>
        <pc:spChg chg="mod">
          <ac:chgData name="Musaka(ESO), Sally" userId="a513c14e-bc7f-4c6b-9978-c7baac33670c" providerId="ADAL" clId="{33FF3B8B-97ED-4C87-84DB-B639C8F6E685}" dt="2022-05-12T14:45:44.600" v="13" actId="20577"/>
          <ac:spMkLst>
            <pc:docMk/>
            <pc:sldMk cId="4166818921" sldId="259"/>
            <ac:spMk id="5" creationId="{4FBA6ABF-CE97-446E-AFED-BDC24A2E4D0F}"/>
          </ac:spMkLst>
        </pc:spChg>
      </pc:sldChg>
      <pc:sldChg chg="del">
        <pc:chgData name="Musaka(ESO), Sally" userId="a513c14e-bc7f-4c6b-9978-c7baac33670c" providerId="ADAL" clId="{33FF3B8B-97ED-4C87-84DB-B639C8F6E685}" dt="2022-05-12T14:46:41.161" v="17" actId="2696"/>
        <pc:sldMkLst>
          <pc:docMk/>
          <pc:sldMk cId="3432198199" sldId="305"/>
        </pc:sldMkLst>
      </pc:sldChg>
      <pc:sldChg chg="del">
        <pc:chgData name="Musaka(ESO), Sally" userId="a513c14e-bc7f-4c6b-9978-c7baac33670c" providerId="ADAL" clId="{33FF3B8B-97ED-4C87-84DB-B639C8F6E685}" dt="2022-05-12T14:46:37.539" v="16" actId="2696"/>
        <pc:sldMkLst>
          <pc:docMk/>
          <pc:sldMk cId="411593954" sldId="309"/>
        </pc:sldMkLst>
      </pc:sldChg>
      <pc:sldChg chg="del">
        <pc:chgData name="Musaka(ESO), Sally" userId="a513c14e-bc7f-4c6b-9978-c7baac33670c" providerId="ADAL" clId="{33FF3B8B-97ED-4C87-84DB-B639C8F6E685}" dt="2022-05-12T14:46:54.852" v="19" actId="2696"/>
        <pc:sldMkLst>
          <pc:docMk/>
          <pc:sldMk cId="2505529905" sldId="311"/>
        </pc:sldMkLst>
      </pc:sldChg>
      <pc:sldChg chg="modSp add mod ord">
        <pc:chgData name="Musaka(ESO), Sally" userId="a513c14e-bc7f-4c6b-9978-c7baac33670c" providerId="ADAL" clId="{33FF3B8B-97ED-4C87-84DB-B639C8F6E685}" dt="2022-05-12T14:49:27.048" v="118" actId="20577"/>
        <pc:sldMkLst>
          <pc:docMk/>
          <pc:sldMk cId="3144762322" sldId="541"/>
        </pc:sldMkLst>
        <pc:spChg chg="mod">
          <ac:chgData name="Musaka(ESO), Sally" userId="a513c14e-bc7f-4c6b-9978-c7baac33670c" providerId="ADAL" clId="{33FF3B8B-97ED-4C87-84DB-B639C8F6E685}" dt="2022-05-12T14:49:27.048" v="118" actId="20577"/>
          <ac:spMkLst>
            <pc:docMk/>
            <pc:sldMk cId="3144762322" sldId="541"/>
            <ac:spMk id="5" creationId="{D1FC8B26-29DF-4A2C-9A63-935E13E93963}"/>
          </ac:spMkLst>
        </pc:spChg>
      </pc:sldChg>
      <pc:sldChg chg="modSp add mod">
        <pc:chgData name="Musaka(ESO), Sally" userId="a513c14e-bc7f-4c6b-9978-c7baac33670c" providerId="ADAL" clId="{33FF3B8B-97ED-4C87-84DB-B639C8F6E685}" dt="2022-05-13T11:35:26.417" v="139" actId="14100"/>
        <pc:sldMkLst>
          <pc:docMk/>
          <pc:sldMk cId="2674190205" sldId="543"/>
        </pc:sldMkLst>
        <pc:spChg chg="mod">
          <ac:chgData name="Musaka(ESO), Sally" userId="a513c14e-bc7f-4c6b-9978-c7baac33670c" providerId="ADAL" clId="{33FF3B8B-97ED-4C87-84DB-B639C8F6E685}" dt="2022-05-13T11:35:26.417" v="139" actId="14100"/>
          <ac:spMkLst>
            <pc:docMk/>
            <pc:sldMk cId="2674190205" sldId="543"/>
            <ac:spMk id="3" creationId="{7F7A4147-CBB0-4493-81B5-F456CF12A15E}"/>
          </ac:spMkLst>
        </pc:spChg>
        <pc:spChg chg="mod">
          <ac:chgData name="Musaka(ESO), Sally" userId="a513c14e-bc7f-4c6b-9978-c7baac33670c" providerId="ADAL" clId="{33FF3B8B-97ED-4C87-84DB-B639C8F6E685}" dt="2022-05-13T11:35:16.105" v="120" actId="20577"/>
          <ac:spMkLst>
            <pc:docMk/>
            <pc:sldMk cId="2674190205" sldId="543"/>
            <ac:spMk id="5" creationId="{D1FC8B26-29DF-4A2C-9A63-935E13E93963}"/>
          </ac:spMkLst>
        </pc:spChg>
      </pc:sldChg>
      <pc:sldChg chg="modSp mod">
        <pc:chgData name="Musaka(ESO), Sally" userId="a513c14e-bc7f-4c6b-9978-c7baac33670c" providerId="ADAL" clId="{33FF3B8B-97ED-4C87-84DB-B639C8F6E685}" dt="2022-05-13T11:37:15.780" v="154" actId="20577"/>
        <pc:sldMkLst>
          <pc:docMk/>
          <pc:sldMk cId="4095514021" sldId="1338"/>
        </pc:sldMkLst>
        <pc:graphicFrameChg chg="modGraphic">
          <ac:chgData name="Musaka(ESO), Sally" userId="a513c14e-bc7f-4c6b-9978-c7baac33670c" providerId="ADAL" clId="{33FF3B8B-97ED-4C87-84DB-B639C8F6E685}" dt="2022-05-13T11:37:15.780" v="154" actId="20577"/>
          <ac:graphicFrameMkLst>
            <pc:docMk/>
            <pc:sldMk cId="4095514021" sldId="1338"/>
            <ac:graphicFrameMk id="7" creationId="{7BE44EE5-25E9-49FA-BAC5-ED9CA495B1DD}"/>
          </ac:graphicFrameMkLst>
        </pc:graphicFrameChg>
      </pc:sldChg>
      <pc:sldChg chg="del">
        <pc:chgData name="Musaka(ESO), Sally" userId="a513c14e-bc7f-4c6b-9978-c7baac33670c" providerId="ADAL" clId="{33FF3B8B-97ED-4C87-84DB-B639C8F6E685}" dt="2022-05-13T11:37:49.861" v="155" actId="2696"/>
        <pc:sldMkLst>
          <pc:docMk/>
          <pc:sldMk cId="266562009" sldId="1436"/>
        </pc:sldMkLst>
      </pc:sldChg>
      <pc:sldChg chg="del">
        <pc:chgData name="Musaka(ESO), Sally" userId="a513c14e-bc7f-4c6b-9978-c7baac33670c" providerId="ADAL" clId="{33FF3B8B-97ED-4C87-84DB-B639C8F6E685}" dt="2022-05-12T14:46:52.173" v="18" actId="2696"/>
        <pc:sldMkLst>
          <pc:docMk/>
          <pc:sldMk cId="926587455" sldId="1439"/>
        </pc:sldMkLst>
      </pc:sldChg>
      <pc:sldChg chg="del">
        <pc:chgData name="Musaka(ESO), Sally" userId="a513c14e-bc7f-4c6b-9978-c7baac33670c" providerId="ADAL" clId="{33FF3B8B-97ED-4C87-84DB-B639C8F6E685}" dt="2022-05-12T14:46:59.650" v="20" actId="2696"/>
        <pc:sldMkLst>
          <pc:docMk/>
          <pc:sldMk cId="821102307" sldId="1557"/>
        </pc:sldMkLst>
      </pc:sldChg>
      <pc:sldChg chg="del">
        <pc:chgData name="Musaka(ESO), Sally" userId="a513c14e-bc7f-4c6b-9978-c7baac33670c" providerId="ADAL" clId="{33FF3B8B-97ED-4C87-84DB-B639C8F6E685}" dt="2022-05-12T14:46:32.526" v="15" actId="2696"/>
        <pc:sldMkLst>
          <pc:docMk/>
          <pc:sldMk cId="3890582384" sldId="1558"/>
        </pc:sldMkLst>
      </pc:sldChg>
      <pc:sldChg chg="modSp add mod">
        <pc:chgData name="Musaka(ESO), Sally" userId="a513c14e-bc7f-4c6b-9978-c7baac33670c" providerId="ADAL" clId="{33FF3B8B-97ED-4C87-84DB-B639C8F6E685}" dt="2022-05-12T14:48:54.076" v="90" actId="20577"/>
        <pc:sldMkLst>
          <pc:docMk/>
          <pc:sldMk cId="2706256912" sldId="5945"/>
        </pc:sldMkLst>
        <pc:spChg chg="mod">
          <ac:chgData name="Musaka(ESO), Sally" userId="a513c14e-bc7f-4c6b-9978-c7baac33670c" providerId="ADAL" clId="{33FF3B8B-97ED-4C87-84DB-B639C8F6E685}" dt="2022-05-12T14:48:54.076" v="90" actId="20577"/>
          <ac:spMkLst>
            <pc:docMk/>
            <pc:sldMk cId="2706256912" sldId="5945"/>
            <ac:spMk id="6" creationId="{9EF1DD5D-9EE3-4A13-800E-7B517DD47E99}"/>
          </ac:spMkLst>
        </pc:spChg>
      </pc:sldChg>
      <pc:sldMasterChg chg="del delSldLayout">
        <pc:chgData name="Musaka(ESO), Sally" userId="a513c14e-bc7f-4c6b-9978-c7baac33670c" providerId="ADAL" clId="{33FF3B8B-97ED-4C87-84DB-B639C8F6E685}" dt="2022-05-12T14:46:59.650" v="20" actId="2696"/>
        <pc:sldMasterMkLst>
          <pc:docMk/>
          <pc:sldMasterMk cId="2651456539" sldId="2147483745"/>
        </pc:sldMasterMkLst>
        <pc:sldLayoutChg chg="del">
          <pc:chgData name="Musaka(ESO), Sally" userId="a513c14e-bc7f-4c6b-9978-c7baac33670c" providerId="ADAL" clId="{33FF3B8B-97ED-4C87-84DB-B639C8F6E685}" dt="2022-05-12T14:46:59.650" v="20" actId="2696"/>
          <pc:sldLayoutMkLst>
            <pc:docMk/>
            <pc:sldMasterMk cId="2651456539" sldId="2147483745"/>
            <pc:sldLayoutMk cId="904587221" sldId="2147483746"/>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640261542" sldId="2147483747"/>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58023877" sldId="2147483748"/>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1458194271" sldId="2147483749"/>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1043483995" sldId="2147483750"/>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985849476" sldId="2147483751"/>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967218140" sldId="2147483752"/>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884798063" sldId="2147483753"/>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1604658441" sldId="2147483754"/>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3782285843" sldId="2147483755"/>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4220454474" sldId="2147483756"/>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3409337896" sldId="2147483757"/>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1662626060" sldId="2147483758"/>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2430692760" sldId="2147483759"/>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2215875560" sldId="2147483760"/>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1133703004" sldId="2147483761"/>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778896764" sldId="2147483762"/>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3978664070" sldId="2147483763"/>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3536101075" sldId="2147483764"/>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2900129776" sldId="2147483765"/>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901703668" sldId="2147483766"/>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748023048" sldId="2147483767"/>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3956768132" sldId="2147483768"/>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286131415" sldId="2147483769"/>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1587799237" sldId="2147483770"/>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1267215779" sldId="2147483771"/>
          </pc:sldLayoutMkLst>
        </pc:sldLayoutChg>
        <pc:sldLayoutChg chg="del">
          <pc:chgData name="Musaka(ESO), Sally" userId="a513c14e-bc7f-4c6b-9978-c7baac33670c" providerId="ADAL" clId="{33FF3B8B-97ED-4C87-84DB-B639C8F6E685}" dt="2022-05-12T14:46:59.650" v="20" actId="2696"/>
          <pc:sldLayoutMkLst>
            <pc:docMk/>
            <pc:sldMasterMk cId="2651456539" sldId="2147483745"/>
            <pc:sldLayoutMk cId="3905890348" sldId="2147483772"/>
          </pc:sldLayoutMkLst>
        </pc:sldLayoutChg>
      </pc:sldMasterChg>
      <pc:sldMasterChg chg="del delSldLayout">
        <pc:chgData name="Musaka(ESO), Sally" userId="a513c14e-bc7f-4c6b-9978-c7baac33670c" providerId="ADAL" clId="{33FF3B8B-97ED-4C87-84DB-B639C8F6E685}" dt="2022-05-12T14:46:54.852" v="19" actId="2696"/>
        <pc:sldMasterMkLst>
          <pc:docMk/>
          <pc:sldMasterMk cId="442087224" sldId="2147483790"/>
        </pc:sldMasterMkLst>
        <pc:sldLayoutChg chg="del">
          <pc:chgData name="Musaka(ESO), Sally" userId="a513c14e-bc7f-4c6b-9978-c7baac33670c" providerId="ADAL" clId="{33FF3B8B-97ED-4C87-84DB-B639C8F6E685}" dt="2022-05-12T14:46:54.852" v="19" actId="2696"/>
          <pc:sldLayoutMkLst>
            <pc:docMk/>
            <pc:sldMasterMk cId="442087224" sldId="2147483790"/>
            <pc:sldLayoutMk cId="592018886" sldId="2147483791"/>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3032787331" sldId="2147483792"/>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292466330" sldId="2147483793"/>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851806788" sldId="2147483794"/>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105320475" sldId="2147483795"/>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3602597350" sldId="2147483796"/>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388337654" sldId="2147483797"/>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3515637055" sldId="2147483798"/>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1124140119" sldId="2147483799"/>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1971427821" sldId="2147483800"/>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3151128490" sldId="2147483801"/>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1201810489" sldId="2147483802"/>
          </pc:sldLayoutMkLst>
        </pc:sldLayoutChg>
        <pc:sldLayoutChg chg="del">
          <pc:chgData name="Musaka(ESO), Sally" userId="a513c14e-bc7f-4c6b-9978-c7baac33670c" providerId="ADAL" clId="{33FF3B8B-97ED-4C87-84DB-B639C8F6E685}" dt="2022-05-12T14:46:54.852" v="19" actId="2696"/>
          <pc:sldLayoutMkLst>
            <pc:docMk/>
            <pc:sldMasterMk cId="442087224" sldId="2147483790"/>
            <pc:sldLayoutMk cId="4160157890" sldId="2147483803"/>
          </pc:sldLayoutMkLst>
        </pc:sldLayoutChg>
      </pc:sldMasterChg>
    </pc:docChg>
  </pc:docChgLst>
  <pc:docChgLst>
    <pc:chgData name="Mullen (ESO), Paul J" userId="bf3d1d73-b4d7-4bb4-8793-c91dcec30622" providerId="ADAL" clId="{CE4BF140-98D0-428D-BBE9-C5ECBAA81DBF}"/>
    <pc:docChg chg="undo redo custSel addSld delSld modSld delMainMaster modSection">
      <pc:chgData name="Mullen (ESO), Paul J" userId="bf3d1d73-b4d7-4bb4-8793-c91dcec30622" providerId="ADAL" clId="{CE4BF140-98D0-428D-BBE9-C5ECBAA81DBF}" dt="2022-05-16T20:01:24.252" v="285" actId="6549"/>
      <pc:docMkLst>
        <pc:docMk/>
      </pc:docMkLst>
      <pc:sldChg chg="modNotesTx">
        <pc:chgData name="Mullen (ESO), Paul J" userId="bf3d1d73-b4d7-4bb4-8793-c91dcec30622" providerId="ADAL" clId="{CE4BF140-98D0-428D-BBE9-C5ECBAA81DBF}" dt="2022-05-16T20:01:24.252" v="285" actId="6549"/>
        <pc:sldMkLst>
          <pc:docMk/>
          <pc:sldMk cId="4166818921" sldId="259"/>
        </pc:sldMkLst>
      </pc:sldChg>
      <pc:sldChg chg="del">
        <pc:chgData name="Mullen (ESO), Paul J" userId="bf3d1d73-b4d7-4bb4-8793-c91dcec30622" providerId="ADAL" clId="{CE4BF140-98D0-428D-BBE9-C5ECBAA81DBF}" dt="2022-05-16T19:43:18.047" v="0" actId="47"/>
        <pc:sldMkLst>
          <pc:docMk/>
          <pc:sldMk cId="3144762322" sldId="541"/>
        </pc:sldMkLst>
      </pc:sldChg>
      <pc:sldChg chg="del">
        <pc:chgData name="Mullen (ESO), Paul J" userId="bf3d1d73-b4d7-4bb4-8793-c91dcec30622" providerId="ADAL" clId="{CE4BF140-98D0-428D-BBE9-C5ECBAA81DBF}" dt="2022-05-16T19:48:22.438" v="212" actId="47"/>
        <pc:sldMkLst>
          <pc:docMk/>
          <pc:sldMk cId="2674190205" sldId="543"/>
        </pc:sldMkLst>
      </pc:sldChg>
      <pc:sldChg chg="del">
        <pc:chgData name="Mullen (ESO), Paul J" userId="bf3d1d73-b4d7-4bb4-8793-c91dcec30622" providerId="ADAL" clId="{CE4BF140-98D0-428D-BBE9-C5ECBAA81DBF}" dt="2022-05-16T19:48:28.755" v="214" actId="47"/>
        <pc:sldMkLst>
          <pc:docMk/>
          <pc:sldMk cId="3749940395" sldId="1433"/>
        </pc:sldMkLst>
      </pc:sldChg>
      <pc:sldChg chg="modSp add mod">
        <pc:chgData name="Mullen (ESO), Paul J" userId="bf3d1d73-b4d7-4bb4-8793-c91dcec30622" providerId="ADAL" clId="{CE4BF140-98D0-428D-BBE9-C5ECBAA81DBF}" dt="2022-05-16T19:59:46.982" v="266" actId="20577"/>
        <pc:sldMkLst>
          <pc:docMk/>
          <pc:sldMk cId="926587455" sldId="1439"/>
        </pc:sldMkLst>
        <pc:spChg chg="mod">
          <ac:chgData name="Mullen (ESO), Paul J" userId="bf3d1d73-b4d7-4bb4-8793-c91dcec30622" providerId="ADAL" clId="{CE4BF140-98D0-428D-BBE9-C5ECBAA81DBF}" dt="2022-05-16T19:59:46.982" v="266" actId="20577"/>
          <ac:spMkLst>
            <pc:docMk/>
            <pc:sldMk cId="926587455" sldId="1439"/>
            <ac:spMk id="3" creationId="{A988FD65-247D-4210-B048-12258ADD0D92}"/>
          </ac:spMkLst>
        </pc:spChg>
      </pc:sldChg>
      <pc:sldChg chg="modSp mod">
        <pc:chgData name="Mullen (ESO), Paul J" userId="bf3d1d73-b4d7-4bb4-8793-c91dcec30622" providerId="ADAL" clId="{CE4BF140-98D0-428D-BBE9-C5ECBAA81DBF}" dt="2022-05-16T19:48:36.411" v="215" actId="1076"/>
        <pc:sldMkLst>
          <pc:docMk/>
          <pc:sldMk cId="2770871488" sldId="1553"/>
        </pc:sldMkLst>
        <pc:spChg chg="mod">
          <ac:chgData name="Mullen (ESO), Paul J" userId="bf3d1d73-b4d7-4bb4-8793-c91dcec30622" providerId="ADAL" clId="{CE4BF140-98D0-428D-BBE9-C5ECBAA81DBF}" dt="2022-05-16T19:48:36.411" v="215" actId="1076"/>
          <ac:spMkLst>
            <pc:docMk/>
            <pc:sldMk cId="2770871488" sldId="1553"/>
            <ac:spMk id="5" creationId="{B377480F-050D-446B-8289-531D40C73B99}"/>
          </ac:spMkLst>
        </pc:spChg>
      </pc:sldChg>
      <pc:sldChg chg="modSp add mod">
        <pc:chgData name="Mullen (ESO), Paul J" userId="bf3d1d73-b4d7-4bb4-8793-c91dcec30622" providerId="ADAL" clId="{CE4BF140-98D0-428D-BBE9-C5ECBAA81DBF}" dt="2022-05-16T19:57:59.722" v="246" actId="20577"/>
        <pc:sldMkLst>
          <pc:docMk/>
          <pc:sldMk cId="821102307" sldId="1557"/>
        </pc:sldMkLst>
        <pc:graphicFrameChg chg="mod modGraphic">
          <ac:chgData name="Mullen (ESO), Paul J" userId="bf3d1d73-b4d7-4bb4-8793-c91dcec30622" providerId="ADAL" clId="{CE4BF140-98D0-428D-BBE9-C5ECBAA81DBF}" dt="2022-05-16T19:57:59.722" v="246" actId="20577"/>
          <ac:graphicFrameMkLst>
            <pc:docMk/>
            <pc:sldMk cId="821102307" sldId="1557"/>
            <ac:graphicFrameMk id="5" creationId="{8E8E3577-C050-4712-BCB6-F3342B5F2B2F}"/>
          </ac:graphicFrameMkLst>
        </pc:graphicFrameChg>
      </pc:sldChg>
      <pc:sldChg chg="del">
        <pc:chgData name="Mullen (ESO), Paul J" userId="bf3d1d73-b4d7-4bb4-8793-c91dcec30622" providerId="ADAL" clId="{CE4BF140-98D0-428D-BBE9-C5ECBAA81DBF}" dt="2022-05-16T19:48:25.233" v="213" actId="47"/>
        <pc:sldMkLst>
          <pc:docMk/>
          <pc:sldMk cId="2706256912" sldId="5945"/>
        </pc:sldMkLst>
      </pc:sldChg>
      <pc:sldChg chg="modSp add mod">
        <pc:chgData name="Mullen (ESO), Paul J" userId="bf3d1d73-b4d7-4bb4-8793-c91dcec30622" providerId="ADAL" clId="{CE4BF140-98D0-428D-BBE9-C5ECBAA81DBF}" dt="2022-05-16T19:48:18.115" v="211" actId="20577"/>
        <pc:sldMkLst>
          <pc:docMk/>
          <pc:sldMk cId="725284235" sldId="5946"/>
        </pc:sldMkLst>
        <pc:spChg chg="mod">
          <ac:chgData name="Mullen (ESO), Paul J" userId="bf3d1d73-b4d7-4bb4-8793-c91dcec30622" providerId="ADAL" clId="{CE4BF140-98D0-428D-BBE9-C5ECBAA81DBF}" dt="2022-05-16T19:47:53.099" v="175" actId="14100"/>
          <ac:spMkLst>
            <pc:docMk/>
            <pc:sldMk cId="725284235" sldId="5946"/>
            <ac:spMk id="3" creationId="{C9BE2949-70F1-4A3B-B3AF-B6A47E266139}"/>
          </ac:spMkLst>
        </pc:spChg>
        <pc:spChg chg="mod">
          <ac:chgData name="Mullen (ESO), Paul J" userId="bf3d1d73-b4d7-4bb4-8793-c91dcec30622" providerId="ADAL" clId="{CE4BF140-98D0-428D-BBE9-C5ECBAA81DBF}" dt="2022-05-16T19:48:18.115" v="211" actId="20577"/>
          <ac:spMkLst>
            <pc:docMk/>
            <pc:sldMk cId="725284235" sldId="5946"/>
            <ac:spMk id="6" creationId="{9EF1DD5D-9EE3-4A13-800E-7B517DD47E99}"/>
          </ac:spMkLst>
        </pc:spChg>
      </pc:sldChg>
      <pc:sldChg chg="addSp delSp modSp add mod">
        <pc:chgData name="Mullen (ESO), Paul J" userId="bf3d1d73-b4d7-4bb4-8793-c91dcec30622" providerId="ADAL" clId="{CE4BF140-98D0-428D-BBE9-C5ECBAA81DBF}" dt="2022-05-16T19:45:40.469" v="80" actId="22"/>
        <pc:sldMkLst>
          <pc:docMk/>
          <pc:sldMk cId="1106097485" sldId="5947"/>
        </pc:sldMkLst>
        <pc:spChg chg="mod">
          <ac:chgData name="Mullen (ESO), Paul J" userId="bf3d1d73-b4d7-4bb4-8793-c91dcec30622" providerId="ADAL" clId="{CE4BF140-98D0-428D-BBE9-C5ECBAA81DBF}" dt="2022-05-16T19:45:25.585" v="64" actId="255"/>
          <ac:spMkLst>
            <pc:docMk/>
            <pc:sldMk cId="1106097485" sldId="5947"/>
            <ac:spMk id="3" creationId="{C9BE2949-70F1-4A3B-B3AF-B6A47E266139}"/>
          </ac:spMkLst>
        </pc:spChg>
        <pc:spChg chg="add del">
          <ac:chgData name="Mullen (ESO), Paul J" userId="bf3d1d73-b4d7-4bb4-8793-c91dcec30622" providerId="ADAL" clId="{CE4BF140-98D0-428D-BBE9-C5ECBAA81DBF}" dt="2022-05-16T19:45:40.469" v="80" actId="22"/>
          <ac:spMkLst>
            <pc:docMk/>
            <pc:sldMk cId="1106097485" sldId="5947"/>
            <ac:spMk id="5" creationId="{679AE59A-0C21-4FFF-B98C-EBF0E0247F29}"/>
          </ac:spMkLst>
        </pc:spChg>
        <pc:spChg chg="mod">
          <ac:chgData name="Mullen (ESO), Paul J" userId="bf3d1d73-b4d7-4bb4-8793-c91dcec30622" providerId="ADAL" clId="{CE4BF140-98D0-428D-BBE9-C5ECBAA81DBF}" dt="2022-05-16T19:45:33.461" v="78" actId="1036"/>
          <ac:spMkLst>
            <pc:docMk/>
            <pc:sldMk cId="1106097485" sldId="5947"/>
            <ac:spMk id="6" creationId="{9EF1DD5D-9EE3-4A13-800E-7B517DD47E99}"/>
          </ac:spMkLst>
        </pc:spChg>
      </pc:sldChg>
      <pc:sldChg chg="addSp delSp modSp add mod">
        <pc:chgData name="Mullen (ESO), Paul J" userId="bf3d1d73-b4d7-4bb4-8793-c91dcec30622" providerId="ADAL" clId="{CE4BF140-98D0-428D-BBE9-C5ECBAA81DBF}" dt="2022-05-16T19:47:16.663" v="140" actId="20577"/>
        <pc:sldMkLst>
          <pc:docMk/>
          <pc:sldMk cId="2198102708" sldId="5948"/>
        </pc:sldMkLst>
        <pc:spChg chg="mod">
          <ac:chgData name="Mullen (ESO), Paul J" userId="bf3d1d73-b4d7-4bb4-8793-c91dcec30622" providerId="ADAL" clId="{CE4BF140-98D0-428D-BBE9-C5ECBAA81DBF}" dt="2022-05-16T19:47:00.074" v="107" actId="14100"/>
          <ac:spMkLst>
            <pc:docMk/>
            <pc:sldMk cId="2198102708" sldId="5948"/>
            <ac:spMk id="3" creationId="{C9BE2949-70F1-4A3B-B3AF-B6A47E266139}"/>
          </ac:spMkLst>
        </pc:spChg>
        <pc:spChg chg="mod">
          <ac:chgData name="Mullen (ESO), Paul J" userId="bf3d1d73-b4d7-4bb4-8793-c91dcec30622" providerId="ADAL" clId="{CE4BF140-98D0-428D-BBE9-C5ECBAA81DBF}" dt="2022-05-16T19:47:16.663" v="140" actId="20577"/>
          <ac:spMkLst>
            <pc:docMk/>
            <pc:sldMk cId="2198102708" sldId="5948"/>
            <ac:spMk id="6" creationId="{9EF1DD5D-9EE3-4A13-800E-7B517DD47E99}"/>
          </ac:spMkLst>
        </pc:spChg>
        <pc:graphicFrameChg chg="add del mod">
          <ac:chgData name="Mullen (ESO), Paul J" userId="bf3d1d73-b4d7-4bb4-8793-c91dcec30622" providerId="ADAL" clId="{CE4BF140-98D0-428D-BBE9-C5ECBAA81DBF}" dt="2022-05-16T19:46:08.411" v="83"/>
          <ac:graphicFrameMkLst>
            <pc:docMk/>
            <pc:sldMk cId="2198102708" sldId="5948"/>
            <ac:graphicFrameMk id="2" creationId="{7418CD6D-4DD8-4104-A4A9-F01938BEA7A8}"/>
          </ac:graphicFrameMkLst>
        </pc:graphicFrameChg>
        <pc:graphicFrameChg chg="add del mod">
          <ac:chgData name="Mullen (ESO), Paul J" userId="bf3d1d73-b4d7-4bb4-8793-c91dcec30622" providerId="ADAL" clId="{CE4BF140-98D0-428D-BBE9-C5ECBAA81DBF}" dt="2022-05-16T19:46:14.591" v="86"/>
          <ac:graphicFrameMkLst>
            <pc:docMk/>
            <pc:sldMk cId="2198102708" sldId="5948"/>
            <ac:graphicFrameMk id="4" creationId="{131368D4-F256-41B3-9424-C1B6F7F76A9F}"/>
          </ac:graphicFrameMkLst>
        </pc:graphicFrameChg>
      </pc:sldChg>
      <pc:sldChg chg="modSp add mod">
        <pc:chgData name="Mullen (ESO), Paul J" userId="bf3d1d73-b4d7-4bb4-8793-c91dcec30622" providerId="ADAL" clId="{CE4BF140-98D0-428D-BBE9-C5ECBAA81DBF}" dt="2022-05-16T20:00:19.888" v="284" actId="20577"/>
        <pc:sldMkLst>
          <pc:docMk/>
          <pc:sldMk cId="31853681" sldId="5949"/>
        </pc:sldMkLst>
        <pc:spChg chg="mod">
          <ac:chgData name="Mullen (ESO), Paul J" userId="bf3d1d73-b4d7-4bb4-8793-c91dcec30622" providerId="ADAL" clId="{CE4BF140-98D0-428D-BBE9-C5ECBAA81DBF}" dt="2022-05-16T20:00:12.246" v="280" actId="20577"/>
          <ac:spMkLst>
            <pc:docMk/>
            <pc:sldMk cId="31853681" sldId="5949"/>
            <ac:spMk id="3" creationId="{C9BE2949-70F1-4A3B-B3AF-B6A47E266139}"/>
          </ac:spMkLst>
        </pc:spChg>
        <pc:spChg chg="mod">
          <ac:chgData name="Mullen (ESO), Paul J" userId="bf3d1d73-b4d7-4bb4-8793-c91dcec30622" providerId="ADAL" clId="{CE4BF140-98D0-428D-BBE9-C5ECBAA81DBF}" dt="2022-05-16T20:00:19.888" v="284" actId="20577"/>
          <ac:spMkLst>
            <pc:docMk/>
            <pc:sldMk cId="31853681" sldId="5949"/>
            <ac:spMk id="6" creationId="{9EF1DD5D-9EE3-4A13-800E-7B517DD47E99}"/>
          </ac:spMkLst>
        </pc:spChg>
      </pc:sldChg>
      <pc:sldMasterChg chg="del delSldLayout">
        <pc:chgData name="Mullen (ESO), Paul J" userId="bf3d1d73-b4d7-4bb4-8793-c91dcec30622" providerId="ADAL" clId="{CE4BF140-98D0-428D-BBE9-C5ECBAA81DBF}" dt="2022-05-16T19:48:22.438" v="212" actId="47"/>
        <pc:sldMasterMkLst>
          <pc:docMk/>
          <pc:sldMasterMk cId="889742548" sldId="2147483790"/>
        </pc:sldMasterMkLst>
        <pc:sldLayoutChg chg="del">
          <pc:chgData name="Mullen (ESO), Paul J" userId="bf3d1d73-b4d7-4bb4-8793-c91dcec30622" providerId="ADAL" clId="{CE4BF140-98D0-428D-BBE9-C5ECBAA81DBF}" dt="2022-05-16T19:48:22.438" v="212" actId="47"/>
          <pc:sldLayoutMkLst>
            <pc:docMk/>
            <pc:sldMasterMk cId="889742548" sldId="2147483790"/>
            <pc:sldLayoutMk cId="113124562" sldId="2147483791"/>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2346853717" sldId="2147483792"/>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3595161235" sldId="2147483793"/>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2071499898" sldId="2147483794"/>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3652477003" sldId="2147483795"/>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2901265398" sldId="2147483796"/>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4068912425" sldId="2147483797"/>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3661598768" sldId="2147483798"/>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1464475384" sldId="2147483799"/>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2500784150" sldId="2147483800"/>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3435573144" sldId="2147483801"/>
          </pc:sldLayoutMkLst>
        </pc:sldLayoutChg>
        <pc:sldLayoutChg chg="del">
          <pc:chgData name="Mullen (ESO), Paul J" userId="bf3d1d73-b4d7-4bb4-8793-c91dcec30622" providerId="ADAL" clId="{CE4BF140-98D0-428D-BBE9-C5ECBAA81DBF}" dt="2022-05-16T19:48:22.438" v="212" actId="47"/>
          <pc:sldLayoutMkLst>
            <pc:docMk/>
            <pc:sldMasterMk cId="889742548" sldId="2147483790"/>
            <pc:sldLayoutMk cId="2719822445" sldId="214748380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5/16/2022</a:t>
            </a:fld>
            <a:endParaRPr lang="en-US" dirty="0"/>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dirty="0"/>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5/16/2022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dirty="0"/>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1</a:t>
            </a:fld>
            <a:endParaRPr lang="en-US" dirty="0"/>
          </a:p>
        </p:txBody>
      </p:sp>
    </p:spTree>
    <p:extLst>
      <p:ext uri="{BB962C8B-B14F-4D97-AF65-F5344CB8AC3E}">
        <p14:creationId xmlns:p14="http://schemas.microsoft.com/office/powerpoint/2010/main" val="3474022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7695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3.xml"/><Relationship Id="rId5" Type="http://schemas.openxmlformats.org/officeDocument/2006/relationships/image" Target="../media/image7.png"/><Relationship Id="rId4" Type="http://schemas.openxmlformats.org/officeDocument/2006/relationships/image" Target="../media/image6.emf"/></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6.emf"/><Relationship Id="rId4" Type="http://schemas.openxmlformats.org/officeDocument/2006/relationships/oleObject" Target="../embeddings/oleObject3.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6.emf"/><Relationship Id="rId4" Type="http://schemas.openxmlformats.org/officeDocument/2006/relationships/oleObject" Target="../embeddings/oleObject4.bin"/></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6.emf"/><Relationship Id="rId4" Type="http://schemas.openxmlformats.org/officeDocument/2006/relationships/oleObject" Target="../embeddings/oleObject5.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6.emf"/><Relationship Id="rId4" Type="http://schemas.openxmlformats.org/officeDocument/2006/relationships/oleObject" Target="../embeddings/oleObject6.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6.emf"/><Relationship Id="rId4" Type="http://schemas.openxmlformats.org/officeDocument/2006/relationships/oleObject" Target="../embeddings/oleObject7.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6.emf"/><Relationship Id="rId4" Type="http://schemas.openxmlformats.org/officeDocument/2006/relationships/oleObject" Target="../embeddings/oleObject8.bin"/></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2.xml"/><Relationship Id="rId1" Type="http://schemas.openxmlformats.org/officeDocument/2006/relationships/tags" Target="../tags/tag16.xml"/><Relationship Id="rId4" Type="http://schemas.openxmlformats.org/officeDocument/2006/relationships/image" Target="../media/image8.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2.xml"/><Relationship Id="rId1" Type="http://schemas.openxmlformats.org/officeDocument/2006/relationships/tags" Target="../tags/tag17.xml"/><Relationship Id="rId4" Type="http://schemas.openxmlformats.org/officeDocument/2006/relationships/image" Target="../media/image8.emf"/></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6.emf"/><Relationship Id="rId4" Type="http://schemas.openxmlformats.org/officeDocument/2006/relationships/oleObject" Target="../embeddings/oleObject11.bin"/></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6.emf"/><Relationship Id="rId4" Type="http://schemas.openxmlformats.org/officeDocument/2006/relationships/oleObject" Target="../embeddings/oleObject12.bin"/></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2.xml"/><Relationship Id="rId1" Type="http://schemas.openxmlformats.org/officeDocument/2006/relationships/tags" Target="../tags/tag22.xml"/><Relationship Id="rId4" Type="http://schemas.openxmlformats.org/officeDocument/2006/relationships/image" Target="../media/image6.emf"/></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a:t>Click to edit Master text styles</a:t>
            </a:r>
          </a:p>
        </p:txBody>
      </p:sp>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dirty="0"/>
          </a:p>
        </p:txBody>
      </p:sp>
    </p:spTree>
    <p:extLst>
      <p:ext uri="{BB962C8B-B14F-4D97-AF65-F5344CB8AC3E}">
        <p14:creationId xmlns:p14="http://schemas.microsoft.com/office/powerpoint/2010/main" val="694796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dirty="0"/>
          </a:p>
        </p:txBody>
      </p:sp>
    </p:spTree>
    <p:extLst>
      <p:ext uri="{BB962C8B-B14F-4D97-AF65-F5344CB8AC3E}">
        <p14:creationId xmlns:p14="http://schemas.microsoft.com/office/powerpoint/2010/main" val="39921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dirty="0"/>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374596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dirty="0"/>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1"/>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12" name="Object 11" hidden="1"/>
                      <p:cNvPicPr/>
                      <p:nvPr/>
                    </p:nvPicPr>
                    <p:blipFill>
                      <a:blip r:embed="rId4"/>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dirty="0"/>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dirty="0"/>
              <a:t>Click icon to add picture</a:t>
            </a:r>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338" imgH="338" progId="TCLayout.ActiveDocument.1">
                  <p:embed/>
                </p:oleObj>
              </mc:Choice>
              <mc:Fallback>
                <p:oleObj name="think-cell Slide" r:id="rId3"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338" imgH="338" progId="TCLayout.ActiveDocument.1">
                  <p:embed/>
                </p:oleObj>
              </mc:Choice>
              <mc:Fallback>
                <p:oleObj name="think-cell Slide" r:id="rId3"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6" name="Object 5"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dirty="0"/>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2367273911"/>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a:p>
        </p:txBody>
      </p:sp>
    </p:spTree>
    <p:extLst>
      <p:ext uri="{BB962C8B-B14F-4D97-AF65-F5344CB8AC3E}">
        <p14:creationId xmlns:p14="http://schemas.microsoft.com/office/powerpoint/2010/main" val="1189549057"/>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a:p>
        </p:txBody>
      </p:sp>
    </p:spTree>
    <p:extLst>
      <p:ext uri="{BB962C8B-B14F-4D97-AF65-F5344CB8AC3E}">
        <p14:creationId xmlns:p14="http://schemas.microsoft.com/office/powerpoint/2010/main" val="35602154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723488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789845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5677258"/>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847667530"/>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21757842"/>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100774579"/>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57793931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194025615"/>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875102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809019978"/>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101756794"/>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378440523"/>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100732379"/>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11077387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31007667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userDrawn="1"/>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spTree>
    <p:extLst>
      <p:ext uri="{BB962C8B-B14F-4D97-AF65-F5344CB8AC3E}">
        <p14:creationId xmlns:p14="http://schemas.microsoft.com/office/powerpoint/2010/main" val="40100092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Tree>
    <p:extLst>
      <p:ext uri="{BB962C8B-B14F-4D97-AF65-F5344CB8AC3E}">
        <p14:creationId xmlns:p14="http://schemas.microsoft.com/office/powerpoint/2010/main" val="3734301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2368583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429000"/>
            <a:ext cx="12192000" cy="2306782"/>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7098157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dirty="0"/>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dirty="0"/>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dirty="0"/>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dirty="0"/>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dirty="0"/>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530755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536492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1029439"/>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363133"/>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3595586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203438"/>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7" name="Picture 6">
            <a:extLst>
              <a:ext uri="{FF2B5EF4-FFF2-40B4-BE49-F238E27FC236}">
                <a16:creationId xmlns:a16="http://schemas.microsoft.com/office/drawing/2014/main" id="{E578A5C3-04DF-D048-947C-652A68DDAA73}"/>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2901031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41AC7A00-DB93-444C-B44B-5D4749E8226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0117223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4088"/>
            <a:ext cx="12192000" cy="6843912"/>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a:t>
            </a:r>
            <a:endParaRPr lang="en-US"/>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98563"/>
            <a:ext cx="3968051" cy="620712"/>
          </a:xfrm>
          <a:prstGeom prst="rect">
            <a:avLst/>
          </a:prstGeom>
        </p:spPr>
        <p:txBody>
          <a:bodyPr/>
          <a:lstStyle>
            <a:lvl1pPr marL="0" indent="0">
              <a:buNone/>
              <a:defRPr sz="2200" b="0" i="0">
                <a:solidFill>
                  <a:srgbClr val="FFBF22"/>
                </a:solidFill>
                <a:latin typeface="Helvetica Neue LT Std 65 Medium" panose="020B0604020202020204" pitchFamily="34" charset="0"/>
              </a:defRPr>
            </a:lvl1pPr>
            <a:lvl2pPr marL="457189" indent="0">
              <a:buNone/>
              <a:defRPr b="0" i="0">
                <a:solidFill>
                  <a:srgbClr val="E8BC28"/>
                </a:solidFill>
                <a:latin typeface="Helvetica Neue LT Std 65 Medium" panose="020B0604020202020204" pitchFamily="34" charset="0"/>
              </a:defRPr>
            </a:lvl2pPr>
            <a:lvl3pPr marL="914377" indent="0">
              <a:buNone/>
              <a:defRPr b="0" i="0">
                <a:solidFill>
                  <a:srgbClr val="E8BC28"/>
                </a:solidFill>
                <a:latin typeface="Helvetica Neue LT Std 65 Medium" panose="020B0604020202020204" pitchFamily="34" charset="0"/>
              </a:defRPr>
            </a:lvl3pPr>
            <a:lvl4pPr marL="1371566" indent="0">
              <a:buNone/>
              <a:defRPr b="0" i="0">
                <a:solidFill>
                  <a:srgbClr val="E8BC28"/>
                </a:solidFill>
                <a:latin typeface="Helvetica Neue LT Std 65 Medium" panose="020B0604020202020204" pitchFamily="34" charset="0"/>
              </a:defRPr>
            </a:lvl4pPr>
            <a:lvl5pPr marL="1828755" indent="0">
              <a:buNone/>
              <a:defRPr b="0" i="0">
                <a:solidFill>
                  <a:srgbClr val="E8BC28"/>
                </a:solidFill>
                <a:latin typeface="Helvetica Neue LT Std 65 Medium" panose="020B0604020202020204" pitchFamily="34" charset="0"/>
              </a:defRPr>
            </a:lvl5pPr>
          </a:lstStyle>
          <a:p>
            <a:pPr lvl="0"/>
            <a:r>
              <a:rPr lang="en-GB"/>
              <a:t>Click to edit Master</a:t>
            </a:r>
            <a:endParaRPr lang="en-US"/>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8841239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8261191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3141702"/>
            <a:ext cx="8371840" cy="2111018"/>
          </a:xfrm>
          <a:prstGeom prst="rect">
            <a:avLst/>
          </a:prstGeom>
          <a:ln>
            <a:noFill/>
          </a:ln>
        </p:spPr>
        <p:txBody>
          <a:bodyPr numCol="3"/>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dirty="0"/>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210949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dirty="0"/>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dirty="0"/>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dirty="0"/>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dirty="0"/>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dirty="0"/>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2" y="1725843"/>
            <a:ext cx="11066292" cy="609600"/>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2" y="780175"/>
            <a:ext cx="11066291" cy="735955"/>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1" y="2495543"/>
            <a:ext cx="11066293" cy="3582282"/>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0329755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1863594"/>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11043989" cy="90365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298877315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63949186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p>
            <a:endParaRPr lang="en-US" dirty="0"/>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9" name="Picture 8">
            <a:extLst>
              <a:ext uri="{FF2B5EF4-FFF2-40B4-BE49-F238E27FC236}">
                <a16:creationId xmlns:a16="http://schemas.microsoft.com/office/drawing/2014/main" id="{CEF1F2AE-F16D-334D-BE92-FE5B4774467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19025143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dirty="0"/>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5640282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497523" y="1437480"/>
            <a:ext cx="11064875" cy="4440805"/>
          </a:xfrm>
          <a:prstGeom prst="rect">
            <a:avLst/>
          </a:prstGeom>
        </p:spPr>
        <p:txBody>
          <a:bodyPr/>
          <a:lstStyle/>
          <a:p>
            <a:endParaRPr lang="en-GB" dirty="0"/>
          </a:p>
        </p:txBody>
      </p:sp>
    </p:spTree>
    <p:extLst>
      <p:ext uri="{BB962C8B-B14F-4D97-AF65-F5344CB8AC3E}">
        <p14:creationId xmlns:p14="http://schemas.microsoft.com/office/powerpoint/2010/main" val="137188815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11099745"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2" y="1572322"/>
            <a:ext cx="11099745" cy="3674154"/>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071BAFEB-D91F-3A4F-A0E0-FE66512EF0C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0688978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dirty="0"/>
          </a:p>
        </p:txBody>
      </p:sp>
      <p:pic>
        <p:nvPicPr>
          <p:cNvPr id="6" name="Picture 5">
            <a:extLst>
              <a:ext uri="{FF2B5EF4-FFF2-40B4-BE49-F238E27FC236}">
                <a16:creationId xmlns:a16="http://schemas.microsoft.com/office/drawing/2014/main" id="{719EF13E-F668-A44D-9AA6-5C56CA0C4E7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24834433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dirty="0"/>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F978B2CD-D59C-5F4F-997D-1D4C2E1CF0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04787661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2238544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dirty="0"/>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22003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7" name="Picture 6">
            <a:extLst>
              <a:ext uri="{FF2B5EF4-FFF2-40B4-BE49-F238E27FC236}">
                <a16:creationId xmlns:a16="http://schemas.microsoft.com/office/drawing/2014/main" id="{A7A25618-713B-ED41-9861-A24288A5C9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623394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userDrawn="1"/>
        </p:nvSpPr>
        <p:spPr>
          <a:xfrm>
            <a:off x="6168836" y="4962021"/>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dirty="0">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6274715" y="5012580"/>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dirty="0">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2223666"/>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297  C55/M0/Y0/K0  </a:t>
            </a:r>
            <a:r>
              <a:rPr sz="806" b="1" spc="12" dirty="0">
                <a:solidFill>
                  <a:srgbClr val="FFFFFF"/>
                </a:solidFill>
                <a:latin typeface="HelveticaNeueLTPro-Blk"/>
                <a:cs typeface="HelveticaNeueLTPro-Blk"/>
              </a:rPr>
              <a:t>R</a:t>
            </a:r>
            <a:r>
              <a:rPr sz="806" b="1" spc="-28" dirty="0">
                <a:solidFill>
                  <a:srgbClr val="FFFFFF"/>
                </a:solidFill>
                <a:latin typeface="HelveticaNeueLTPro-Blk"/>
                <a:cs typeface="HelveticaNeueLTPro-Blk"/>
              </a:rPr>
              <a:t>9</a:t>
            </a:r>
            <a:r>
              <a:rPr sz="806" b="1" spc="-40" dirty="0">
                <a:solidFill>
                  <a:srgbClr val="FFFFFF"/>
                </a:solidFill>
                <a:latin typeface="HelveticaNeueLTPro-Blk"/>
                <a:cs typeface="HelveticaNeueLTPro-Blk"/>
              </a:rPr>
              <a:t>1</a:t>
            </a:r>
            <a:r>
              <a:rPr sz="806" b="1" spc="-20" dirty="0">
                <a:solidFill>
                  <a:srgbClr val="FFFFFF"/>
                </a:solidFill>
                <a:latin typeface="HelveticaNeueLTPro-Blk"/>
                <a:cs typeface="HelveticaNeueLTPro-Blk"/>
              </a:rPr>
              <a:t>/</a:t>
            </a:r>
            <a:r>
              <a:rPr sz="806" b="1" spc="8" dirty="0">
                <a:solidFill>
                  <a:srgbClr val="FFFFFF"/>
                </a:solidFill>
                <a:latin typeface="HelveticaNeueLTPro-Blk"/>
                <a:cs typeface="HelveticaNeueLTPro-Blk"/>
              </a:rPr>
              <a:t>G2</a:t>
            </a:r>
            <a:r>
              <a:rPr sz="806" b="1" spc="4" dirty="0">
                <a:solidFill>
                  <a:srgbClr val="FFFFFF"/>
                </a:solidFill>
                <a:latin typeface="HelveticaNeueLTPro-Blk"/>
                <a:cs typeface="HelveticaNeueLTPro-Blk"/>
              </a:rPr>
              <a:t>0</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dirty="0">
                <a:solidFill>
                  <a:srgbClr val="FFFFFF"/>
                </a:solidFill>
                <a:latin typeface="HelveticaNeueLTPro-Blk"/>
                <a:cs typeface="HelveticaNeueLTPro-Blk"/>
              </a:rPr>
              <a:t>B</a:t>
            </a:r>
            <a:r>
              <a:rPr sz="806" b="1" spc="8" dirty="0">
                <a:solidFill>
                  <a:srgbClr val="FFFFFF"/>
                </a:solidFill>
                <a:latin typeface="HelveticaNeueLTPro-Blk"/>
                <a:cs typeface="HelveticaNeueLTPro-Blk"/>
              </a:rPr>
              <a:t>2</a:t>
            </a:r>
            <a:r>
              <a:rPr sz="806" b="1" spc="16" dirty="0">
                <a:solidFill>
                  <a:srgbClr val="FFFFFF"/>
                </a:solidFill>
                <a:latin typeface="HelveticaNeueLTPro-Blk"/>
                <a:cs typeface="HelveticaNeueLTPro-Blk"/>
              </a:rPr>
              <a:t>4</a:t>
            </a:r>
            <a:r>
              <a:rPr sz="806" b="1" dirty="0">
                <a:solidFill>
                  <a:srgbClr val="FFFFFF"/>
                </a:solidFill>
                <a:latin typeface="HelveticaNeueLTPro-Blk"/>
                <a:cs typeface="HelveticaNeueLTPro-Blk"/>
              </a:rPr>
              <a:t>5</a:t>
            </a:r>
            <a:endParaRPr sz="806" dirty="0">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3042335"/>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dirty="0">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3118919"/>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390  </a:t>
            </a:r>
            <a:r>
              <a:rPr sz="806" b="1" dirty="0">
                <a:solidFill>
                  <a:srgbClr val="FFFFFF"/>
                </a:solidFill>
                <a:latin typeface="HelveticaNeueLTPro-Blk"/>
                <a:cs typeface="HelveticaNeueLTPro-Blk"/>
              </a:rPr>
              <a:t>C</a:t>
            </a:r>
            <a:r>
              <a:rPr sz="806" b="1" spc="12" dirty="0">
                <a:solidFill>
                  <a:srgbClr val="FFFFFF"/>
                </a:solidFill>
                <a:latin typeface="HelveticaNeueLTPro-Blk"/>
                <a:cs typeface="HelveticaNeueLTPro-Blk"/>
              </a:rPr>
              <a:t>2</a:t>
            </a:r>
            <a:r>
              <a:rPr sz="806" b="1" spc="20" dirty="0">
                <a:solidFill>
                  <a:srgbClr val="FFFFFF"/>
                </a:solidFill>
                <a:latin typeface="HelveticaNeueLTPro-Blk"/>
                <a:cs typeface="HelveticaNeueLTPro-Blk"/>
              </a:rPr>
              <a:t>2</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36" dirty="0">
                <a:solidFill>
                  <a:srgbClr val="FFFFFF"/>
                </a:solidFill>
                <a:latin typeface="HelveticaNeueLTPro-Blk"/>
                <a:cs typeface="HelveticaNeueLTPro-Blk"/>
              </a:rPr>
              <a:t>Y1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K</a:t>
            </a:r>
            <a:r>
              <a:rPr sz="806" b="1" dirty="0">
                <a:solidFill>
                  <a:srgbClr val="FFFFFF"/>
                </a:solidFill>
                <a:latin typeface="HelveticaNeueLTPro-Blk"/>
                <a:cs typeface="HelveticaNeueLTPro-Blk"/>
              </a:rPr>
              <a:t>8  </a:t>
            </a:r>
            <a:r>
              <a:rPr sz="806" b="1" spc="-4" dirty="0">
                <a:solidFill>
                  <a:srgbClr val="FFFFFF"/>
                </a:solidFill>
                <a:latin typeface="HelveticaNeueLTPro-Blk"/>
                <a:cs typeface="HelveticaNeueLTPro-Blk"/>
              </a:rPr>
              <a:t>R194/G205/B35</a:t>
            </a:r>
            <a:endParaRPr sz="806" dirty="0">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395446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dirty="0">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031050"/>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8968399" y="493599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dirty="0">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9074277" y="5012580"/>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63393" y="3050863"/>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dirty="0">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9273" y="3127447"/>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12" dirty="0">
                <a:solidFill>
                  <a:srgbClr val="FFFFFF"/>
                </a:solidFill>
                <a:latin typeface="HelveticaNeueLTPro-Blk"/>
                <a:cs typeface="HelveticaNeueLTPro-Blk"/>
              </a:rPr>
              <a:t>7408  </a:t>
            </a:r>
            <a:r>
              <a:rPr sz="806" b="1" spc="4" dirty="0">
                <a:solidFill>
                  <a:srgbClr val="FFFFFF"/>
                </a:solidFill>
                <a:latin typeface="HelveticaNeueLTPro-Blk"/>
                <a:cs typeface="HelveticaNeueLTPro-Blk"/>
              </a:rPr>
              <a:t>C</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M2</a:t>
            </a:r>
            <a:r>
              <a:rPr sz="806" b="1" spc="-12" dirty="0">
                <a:solidFill>
                  <a:srgbClr val="FFFFFF"/>
                </a:solidFill>
                <a:latin typeface="HelveticaNeueLTPro-Blk"/>
                <a:cs typeface="HelveticaNeueLTPro-Blk"/>
              </a:rPr>
              <a:t>5</a:t>
            </a:r>
            <a:r>
              <a:rPr sz="806" b="1" spc="44"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Y</a:t>
            </a:r>
            <a:r>
              <a:rPr sz="806" b="1" spc="4" dirty="0">
                <a:solidFill>
                  <a:srgbClr val="FFFFFF"/>
                </a:solidFill>
                <a:latin typeface="HelveticaNeueLTPro-Blk"/>
                <a:cs typeface="HelveticaNeueLTPro-Blk"/>
              </a:rPr>
              <a:t>9</a:t>
            </a:r>
            <a:r>
              <a:rPr sz="806" b="1" spc="-12" dirty="0">
                <a:solidFill>
                  <a:srgbClr val="FFFFFF"/>
                </a:solidFill>
                <a:latin typeface="HelveticaNeueLTPro-Blk"/>
                <a:cs typeface="HelveticaNeueLTPro-Blk"/>
              </a:rPr>
              <a:t>5</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R255/G191/B34</a:t>
            </a:r>
            <a:endParaRPr sz="806" dirty="0">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6168836" y="395045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dirty="0">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6274714" y="4027039"/>
            <a:ext cx="1053807" cy="369414"/>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rgbClr val="FFFFFF"/>
                </a:solidFill>
                <a:latin typeface="HelveticaNeueLTPro-Blk"/>
                <a:cs typeface="HelveticaNeueLTPro-Blk"/>
              </a:rPr>
              <a:t>PANTONE</a:t>
            </a:r>
            <a:r>
              <a:rPr sz="806" b="1" spc="-8" dirty="0">
                <a:solidFill>
                  <a:srgbClr val="FFFFFF"/>
                </a:solidFill>
                <a:latin typeface="HelveticaNeueLTPro-Blk"/>
                <a:cs typeface="HelveticaNeueLTPro-Blk"/>
              </a:rPr>
              <a:t> </a:t>
            </a:r>
            <a:r>
              <a:rPr sz="806" b="1" spc="-16" dirty="0">
                <a:solidFill>
                  <a:srgbClr val="FFFFFF"/>
                </a:solidFill>
                <a:latin typeface="HelveticaNeueLTPro-Blk"/>
                <a:cs typeface="HelveticaNeueLTPro-Blk"/>
              </a:rPr>
              <a:t>166</a:t>
            </a:r>
            <a:endParaRPr sz="806" dirty="0">
              <a:solidFill>
                <a:prstClr val="black"/>
              </a:solidFill>
              <a:latin typeface="HelveticaNeueLTPro-Blk"/>
              <a:cs typeface="HelveticaNeueLTPro-Blk"/>
            </a:endParaRPr>
          </a:p>
          <a:p>
            <a:pPr marL="10241" marR="4097" defTabSz="368686">
              <a:lnSpc>
                <a:spcPts val="887"/>
              </a:lnSpc>
              <a:spcBef>
                <a:spcPts val="56"/>
              </a:spcBef>
            </a:pPr>
            <a:r>
              <a:rPr sz="806" b="1" spc="4" dirty="0">
                <a:solidFill>
                  <a:srgbClr val="FFFFFF"/>
                </a:solidFill>
                <a:latin typeface="HelveticaNeueLTPro-Blk"/>
                <a:cs typeface="HelveticaNeueLTPro-Blk"/>
              </a:rPr>
              <a:t>C:0 </a:t>
            </a:r>
            <a:r>
              <a:rPr sz="806" b="1" spc="-8" dirty="0">
                <a:solidFill>
                  <a:srgbClr val="FFFFFF"/>
                </a:solidFill>
                <a:latin typeface="HelveticaNeueLTPro-Blk"/>
                <a:cs typeface="HelveticaNeueLTPro-Blk"/>
              </a:rPr>
              <a:t>M:75 </a:t>
            </a:r>
            <a:r>
              <a:rPr sz="806" b="1" spc="-20" dirty="0">
                <a:solidFill>
                  <a:srgbClr val="FFFFFF"/>
                </a:solidFill>
                <a:latin typeface="HelveticaNeueLTPro-Blk"/>
                <a:cs typeface="HelveticaNeueLTPro-Blk"/>
              </a:rPr>
              <a:t>Y:100</a:t>
            </a:r>
            <a:r>
              <a:rPr sz="806" b="1" spc="-4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K:0  R:242 </a:t>
            </a:r>
            <a:r>
              <a:rPr sz="806" b="1" spc="-20" dirty="0">
                <a:solidFill>
                  <a:srgbClr val="FFFFFF"/>
                </a:solidFill>
                <a:latin typeface="HelveticaNeueLTPro-Blk"/>
                <a:cs typeface="HelveticaNeueLTPro-Blk"/>
              </a:rPr>
              <a:t>G:101</a:t>
            </a:r>
            <a:r>
              <a:rPr sz="806" b="1" spc="-2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B:34</a:t>
            </a:r>
            <a:endParaRPr sz="806" dirty="0">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68836"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74714" y="22236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6D6E71"/>
                </a:solidFill>
                <a:latin typeface="HelveticaNeueLTPro-Blk"/>
                <a:cs typeface="HelveticaNeueLTPro-Blk"/>
              </a:rPr>
              <a:t>PANTONE </a:t>
            </a:r>
            <a:r>
              <a:rPr sz="806" b="1" spc="-12" dirty="0">
                <a:solidFill>
                  <a:srgbClr val="6D6E71"/>
                </a:solidFill>
                <a:latin typeface="HelveticaNeueLTPro-Blk"/>
                <a:cs typeface="HelveticaNeueLTPro-Blk"/>
              </a:rPr>
              <a:t>108  </a:t>
            </a:r>
            <a:r>
              <a:rPr sz="806" b="1" spc="4" dirty="0">
                <a:solidFill>
                  <a:srgbClr val="6D6E71"/>
                </a:solidFill>
                <a:latin typeface="HelveticaNeueLTPro-Blk"/>
                <a:cs typeface="HelveticaNeueLTPro-Blk"/>
              </a:rPr>
              <a:t>C:0 </a:t>
            </a:r>
            <a:r>
              <a:rPr sz="806" b="1" spc="8" dirty="0">
                <a:solidFill>
                  <a:srgbClr val="6D6E71"/>
                </a:solidFill>
                <a:latin typeface="HelveticaNeueLTPro-Blk"/>
                <a:cs typeface="HelveticaNeueLTPro-Blk"/>
              </a:rPr>
              <a:t>M:0 </a:t>
            </a:r>
            <a:r>
              <a:rPr sz="806" b="1" spc="-20" dirty="0">
                <a:solidFill>
                  <a:srgbClr val="6D6E71"/>
                </a:solidFill>
                <a:latin typeface="HelveticaNeueLTPro-Blk"/>
                <a:cs typeface="HelveticaNeueLTPro-Blk"/>
              </a:rPr>
              <a:t>Y:100</a:t>
            </a:r>
            <a:r>
              <a:rPr sz="806" b="1" spc="-69" dirty="0">
                <a:solidFill>
                  <a:srgbClr val="6D6E71"/>
                </a:solidFill>
                <a:latin typeface="HelveticaNeueLTPro-Blk"/>
                <a:cs typeface="HelveticaNeueLTPro-Blk"/>
              </a:rPr>
              <a:t> </a:t>
            </a:r>
            <a:r>
              <a:rPr sz="806" b="1" spc="4" dirty="0">
                <a:solidFill>
                  <a:srgbClr val="6D6E71"/>
                </a:solidFill>
                <a:latin typeface="HelveticaNeueLTPro-Blk"/>
                <a:cs typeface="HelveticaNeueLTPro-Blk"/>
              </a:rPr>
              <a:t>K:0  </a:t>
            </a:r>
            <a:r>
              <a:rPr sz="806" b="1" spc="8" dirty="0">
                <a:solidFill>
                  <a:srgbClr val="6D6E71"/>
                </a:solidFill>
                <a:latin typeface="HelveticaNeueLTPro-Blk"/>
                <a:cs typeface="HelveticaNeueLTPro-Blk"/>
              </a:rPr>
              <a:t>R:255 </a:t>
            </a:r>
            <a:r>
              <a:rPr sz="806" b="1" spc="4" dirty="0">
                <a:solidFill>
                  <a:srgbClr val="6D6E71"/>
                </a:solidFill>
                <a:latin typeface="HelveticaNeueLTPro-Blk"/>
                <a:cs typeface="HelveticaNeueLTPro-Blk"/>
              </a:rPr>
              <a:t>G:230</a:t>
            </a:r>
            <a:r>
              <a:rPr sz="806" b="1" spc="-40" dirty="0">
                <a:solidFill>
                  <a:srgbClr val="6D6E71"/>
                </a:solidFill>
                <a:latin typeface="HelveticaNeueLTPro-Blk"/>
                <a:cs typeface="HelveticaNeueLTPro-Blk"/>
              </a:rPr>
              <a:t> </a:t>
            </a:r>
            <a:r>
              <a:rPr sz="806" b="1" spc="8" dirty="0">
                <a:solidFill>
                  <a:srgbClr val="6D6E71"/>
                </a:solidFill>
                <a:latin typeface="HelveticaNeueLTPro-Blk"/>
                <a:cs typeface="HelveticaNeueLTPro-Blk"/>
              </a:rPr>
              <a:t>B:0</a:t>
            </a:r>
            <a:endParaRPr sz="806" dirty="0">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FFBF22"/>
                </a:solidFill>
                <a:latin typeface="HelveticaNeueLTPro-Hv"/>
                <a:cs typeface="HelveticaNeueLTPro-Hv"/>
              </a:rPr>
              <a:t>Primary</a:t>
            </a:r>
            <a:endParaRPr sz="968" dirty="0">
              <a:solidFill>
                <a:srgbClr val="FFBF22"/>
              </a:solidFill>
              <a:latin typeface="HelveticaNeueLTPro-Hv"/>
              <a:cs typeface="HelveticaNeueLTPro-Hv"/>
            </a:endParaRPr>
          </a:p>
          <a:p>
            <a:pPr marL="10241" marR="4097" defTabSz="737372">
              <a:lnSpc>
                <a:spcPct val="125000"/>
              </a:lnSpc>
              <a:spcAft>
                <a:spcPts val="484"/>
              </a:spcAft>
            </a:pPr>
            <a:r>
              <a:rPr sz="806" spc="-4" dirty="0">
                <a:solidFill>
                  <a:srgbClr val="6D6E71"/>
                </a:solidFill>
                <a:latin typeface="HelveticaNeueLTPro-Roman"/>
                <a:cs typeface="HelveticaNeueLTPro-Roman"/>
              </a:rPr>
              <a:t>This </a:t>
            </a:r>
            <a:r>
              <a:rPr sz="806" spc="-8" dirty="0">
                <a:solidFill>
                  <a:srgbClr val="6D6E71"/>
                </a:solidFill>
                <a:latin typeface="HelveticaNeueLTPro-Roman"/>
                <a:cs typeface="HelveticaNeueLTPro-Roman"/>
              </a:rPr>
              <a:t>palette </a:t>
            </a:r>
            <a:r>
              <a:rPr sz="806" spc="-4" dirty="0">
                <a:solidFill>
                  <a:srgbClr val="6D6E71"/>
                </a:solidFill>
                <a:latin typeface="HelveticaNeueLTPro-Roman"/>
                <a:cs typeface="HelveticaNeueLTPro-Roman"/>
              </a:rPr>
              <a:t>consists </a:t>
            </a:r>
            <a:r>
              <a:rPr sz="806" spc="-8" dirty="0">
                <a:solidFill>
                  <a:srgbClr val="6D6E71"/>
                </a:solidFill>
                <a:latin typeface="HelveticaNeueLTPro-Roman"/>
                <a:cs typeface="HelveticaNeueLTPro-Roman"/>
              </a:rPr>
              <a:t>of </a:t>
            </a:r>
            <a:r>
              <a:rPr sz="806" spc="-12" dirty="0">
                <a:solidFill>
                  <a:srgbClr val="6D6E71"/>
                </a:solidFill>
                <a:latin typeface="HelveticaNeueLTPro-Roman"/>
                <a:cs typeface="HelveticaNeueLTPro-Roman"/>
              </a:rPr>
              <a:t>yellows </a:t>
            </a:r>
            <a:r>
              <a:rPr sz="806" spc="-4" dirty="0">
                <a:solidFill>
                  <a:srgbClr val="6D6E71"/>
                </a:solidFill>
                <a:latin typeface="HelveticaNeueLTPro-Roman"/>
                <a:cs typeface="HelveticaNeueLTPro-Roman"/>
              </a:rPr>
              <a:t>and oranges, which </a:t>
            </a:r>
            <a:r>
              <a:rPr sz="806" spc="-12" dirty="0">
                <a:solidFill>
                  <a:srgbClr val="6D6E71"/>
                </a:solidFill>
                <a:latin typeface="HelveticaNeueLTPro-Roman"/>
                <a:cs typeface="HelveticaNeueLTPro-Roman"/>
              </a:rPr>
              <a:t>radiate </a:t>
            </a:r>
            <a:r>
              <a:rPr sz="806" spc="-8" dirty="0">
                <a:solidFill>
                  <a:srgbClr val="6D6E71"/>
                </a:solidFill>
                <a:latin typeface="HelveticaNeueLTPro-Roman"/>
                <a:cs typeface="HelveticaNeueLTPro-Roman"/>
              </a:rPr>
              <a:t>ambition, </a:t>
            </a:r>
            <a:r>
              <a:rPr sz="806" spc="-12" dirty="0">
                <a:solidFill>
                  <a:srgbClr val="6D6E71"/>
                </a:solidFill>
                <a:latin typeface="HelveticaNeueLTPro-Roman"/>
                <a:cs typeface="HelveticaNeueLTPro-Roman"/>
              </a:rPr>
              <a:t>energy, </a:t>
            </a:r>
            <a:r>
              <a:rPr sz="806" spc="-8" dirty="0">
                <a:solidFill>
                  <a:srgbClr val="6D6E71"/>
                </a:solidFill>
                <a:latin typeface="HelveticaNeueLTPro-Roman"/>
                <a:cs typeface="HelveticaNeueLTPro-Roman"/>
              </a:rPr>
              <a:t>warmth, </a:t>
            </a:r>
            <a:r>
              <a:rPr sz="806" spc="-4" dirty="0">
                <a:solidFill>
                  <a:srgbClr val="6D6E71"/>
                </a:solidFill>
                <a:latin typeface="HelveticaNeueLTPro-Roman"/>
                <a:cs typeface="HelveticaNeueLTPro-Roman"/>
              </a:rPr>
              <a:t>passion and </a:t>
            </a:r>
            <a:r>
              <a:rPr sz="806" spc="-12" dirty="0">
                <a:solidFill>
                  <a:srgbClr val="6D6E71"/>
                </a:solidFill>
                <a:latin typeface="HelveticaNeueLTPro-Roman"/>
                <a:cs typeface="HelveticaNeueLTPro-Roman"/>
              </a:rPr>
              <a:t>originality. </a:t>
            </a:r>
            <a:br>
              <a:rPr lang="en-GB" sz="806" spc="-12" dirty="0">
                <a:solidFill>
                  <a:srgbClr val="6D6E71"/>
                </a:solidFill>
                <a:latin typeface="HelveticaNeueLTPro-Roman"/>
                <a:cs typeface="HelveticaNeueLTPro-Roman"/>
              </a:rPr>
            </a:br>
            <a:r>
              <a:rPr sz="806" spc="-32" dirty="0">
                <a:solidFill>
                  <a:srgbClr val="6D6E71"/>
                </a:solidFill>
                <a:latin typeface="HelveticaNeueLTPro-Roman"/>
                <a:cs typeface="HelveticaNeueLTPro-Roman"/>
              </a:rPr>
              <a:t>You </a:t>
            </a:r>
            <a:r>
              <a:rPr sz="806" dirty="0">
                <a:solidFill>
                  <a:srgbClr val="6D6E71"/>
                </a:solidFill>
                <a:latin typeface="HelveticaNeueLTPro-Roman"/>
                <a:cs typeface="HelveticaNeueLTPro-Roman"/>
              </a:rPr>
              <a:t>can </a:t>
            </a:r>
            <a:r>
              <a:rPr sz="806" spc="-4" dirty="0">
                <a:solidFill>
                  <a:srgbClr val="6D6E71"/>
                </a:solidFill>
                <a:latin typeface="HelveticaNeueLTPro-Roman"/>
                <a:cs typeface="HelveticaNeueLTPro-Roman"/>
              </a:rPr>
              <a:t>use </a:t>
            </a:r>
            <a:r>
              <a:rPr sz="806" dirty="0">
                <a:solidFill>
                  <a:srgbClr val="6D6E71"/>
                </a:solidFill>
                <a:latin typeface="HelveticaNeueLTPro-Roman"/>
                <a:cs typeface="HelveticaNeueLTPro-Roman"/>
              </a:rPr>
              <a:t>a </a:t>
            </a:r>
            <a:r>
              <a:rPr sz="806" spc="-8" dirty="0">
                <a:solidFill>
                  <a:srgbClr val="6D6E71"/>
                </a:solidFill>
                <a:latin typeface="HelveticaNeueLTPro-Roman"/>
                <a:cs typeface="HelveticaNeueLTPro-Roman"/>
              </a:rPr>
              <a:t>gradient of </a:t>
            </a:r>
            <a:r>
              <a:rPr sz="806" spc="-4" dirty="0">
                <a:solidFill>
                  <a:srgbClr val="6D6E71"/>
                </a:solidFill>
                <a:latin typeface="HelveticaNeueLTPro-Roman"/>
                <a:cs typeface="HelveticaNeueLTPro-Roman"/>
              </a:rPr>
              <a:t>these </a:t>
            </a:r>
            <a:r>
              <a:rPr sz="806" spc="-4" dirty="0" err="1">
                <a:solidFill>
                  <a:srgbClr val="6D6E71"/>
                </a:solidFill>
                <a:latin typeface="HelveticaNeueLTPro-Roman"/>
                <a:cs typeface="HelveticaNeueLTPro-Roman"/>
              </a:rPr>
              <a:t>colours</a:t>
            </a:r>
            <a:r>
              <a:rPr sz="806" spc="-4" dirty="0">
                <a:solidFill>
                  <a:srgbClr val="6D6E71"/>
                </a:solidFill>
                <a:latin typeface="HelveticaNeueLTPro-Roman"/>
                <a:cs typeface="HelveticaNeueLTPro-Roman"/>
              </a:rPr>
              <a:t> </a:t>
            </a:r>
            <a:r>
              <a:rPr sz="806" dirty="0">
                <a:solidFill>
                  <a:srgbClr val="6D6E71"/>
                </a:solidFill>
                <a:latin typeface="HelveticaNeueLTPro-Roman"/>
                <a:cs typeface="HelveticaNeueLTPro-Roman"/>
              </a:rPr>
              <a:t>as a</a:t>
            </a:r>
            <a:r>
              <a:rPr sz="806" spc="20" dirty="0">
                <a:solidFill>
                  <a:srgbClr val="6D6E71"/>
                </a:solidFill>
                <a:latin typeface="HelveticaNeueLTPro-Roman"/>
                <a:cs typeface="HelveticaNeueLTPro-Roman"/>
              </a:rPr>
              <a:t> </a:t>
            </a:r>
            <a:r>
              <a:rPr sz="806" spc="-8" dirty="0">
                <a:solidFill>
                  <a:srgbClr val="6D6E71"/>
                </a:solidFill>
                <a:latin typeface="HelveticaNeueLTPro-Roman"/>
                <a:cs typeface="HelveticaNeueLTPro-Roman"/>
              </a:rPr>
              <a:t>background.</a:t>
            </a:r>
            <a:endParaRPr lang="en-GB" sz="806" spc="-8" dirty="0">
              <a:solidFill>
                <a:srgbClr val="6D6E71"/>
              </a:solidFill>
              <a:latin typeface="HelveticaNeueLTPro-Roman"/>
              <a:cs typeface="HelveticaNeueLTPro-Roman"/>
            </a:endParaRPr>
          </a:p>
          <a:p>
            <a:pPr marL="10241" defTabSz="737372"/>
            <a:r>
              <a:rPr lang="en-GB" sz="968" b="1" dirty="0">
                <a:solidFill>
                  <a:srgbClr val="FFBF22"/>
                </a:solidFill>
                <a:latin typeface="HelveticaNeueLTPro-Hv"/>
                <a:cs typeface="HelveticaNeueLTPro-Hv"/>
              </a:rPr>
              <a:t>Complementary</a:t>
            </a:r>
            <a:endParaRPr lang="en-GB" sz="968" dirty="0">
              <a:solidFill>
                <a:srgbClr val="FFBF22"/>
              </a:solidFill>
              <a:latin typeface="HelveticaNeueLTPro-Hv"/>
              <a:cs typeface="HelveticaNeueLTPro-Hv"/>
            </a:endParaRPr>
          </a:p>
          <a:p>
            <a:pPr marL="10241" marR="4097" defTabSz="737372">
              <a:lnSpc>
                <a:spcPct val="125000"/>
              </a:lnSpc>
              <a:spcAft>
                <a:spcPts val="484"/>
              </a:spcAft>
            </a:pPr>
            <a:r>
              <a:rPr lang="en-GB" sz="806" spc="-8" dirty="0">
                <a:solidFill>
                  <a:srgbClr val="6D6E71"/>
                </a:solidFill>
                <a:latin typeface="HelveticaNeueLTPro-Roman"/>
                <a:cs typeface="HelveticaNeueLTPro-Roman"/>
              </a:rPr>
              <a:t>Consisting of </a:t>
            </a:r>
            <a:r>
              <a:rPr lang="en-GB" sz="806" dirty="0">
                <a:solidFill>
                  <a:srgbClr val="6D6E71"/>
                </a:solidFill>
                <a:latin typeface="HelveticaNeueLTPro-Roman"/>
                <a:cs typeface="HelveticaNeueLTPro-Roman"/>
              </a:rPr>
              <a:t>a secondary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tertiary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This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is  designed </a:t>
            </a:r>
            <a:r>
              <a:rPr lang="en-GB" sz="806" spc="-12" dirty="0">
                <a:solidFill>
                  <a:srgbClr val="6D6E71"/>
                </a:solidFill>
                <a:latin typeface="HelveticaNeueLTPro-Roman"/>
                <a:cs typeface="HelveticaNeueLTPro-Roman"/>
              </a:rPr>
              <a:t>to </a:t>
            </a:r>
            <a:r>
              <a:rPr lang="en-GB" sz="806" dirty="0">
                <a:solidFill>
                  <a:srgbClr val="6D6E71"/>
                </a:solidFill>
                <a:latin typeface="HelveticaNeueLTPro-Roman"/>
                <a:cs typeface="HelveticaNeueLTPro-Roman"/>
              </a:rPr>
              <a:t>support </a:t>
            </a:r>
            <a:r>
              <a:rPr lang="en-GB" sz="806" spc="-8" dirty="0">
                <a:solidFill>
                  <a:srgbClr val="6D6E71"/>
                </a:solidFill>
                <a:latin typeface="HelveticaNeueLTPro-Roman"/>
                <a:cs typeface="HelveticaNeueLTPro-Roman"/>
              </a:rPr>
              <a:t>the </a:t>
            </a:r>
            <a:r>
              <a:rPr lang="en-GB" sz="806" dirty="0">
                <a:solidFill>
                  <a:srgbClr val="6D6E71"/>
                </a:solidFill>
                <a:latin typeface="HelveticaNeueLTPro-Roman"/>
                <a:cs typeface="HelveticaNeueLTPro-Roman"/>
              </a:rPr>
              <a:t>primary </a:t>
            </a:r>
            <a:r>
              <a:rPr lang="en-GB" sz="806" spc="-4" dirty="0">
                <a:solidFill>
                  <a:srgbClr val="6D6E71"/>
                </a:solidFill>
                <a:latin typeface="HelveticaNeueLTPro-Roman"/>
                <a:cs typeface="HelveticaNeueLTPro-Roman"/>
              </a:rPr>
              <a:t>colours. Ideal if </a:t>
            </a:r>
            <a:r>
              <a:rPr lang="en-GB" sz="806" spc="-8" dirty="0">
                <a:solidFill>
                  <a:srgbClr val="6D6E71"/>
                </a:solidFill>
                <a:latin typeface="HelveticaNeueLTPro-Roman"/>
                <a:cs typeface="HelveticaNeueLTPro-Roman"/>
              </a:rPr>
              <a:t>communication </a:t>
            </a:r>
            <a:r>
              <a:rPr lang="en-GB" sz="806" dirty="0">
                <a:solidFill>
                  <a:srgbClr val="6D6E71"/>
                </a:solidFill>
                <a:latin typeface="HelveticaNeueLTPro-Roman"/>
                <a:cs typeface="HelveticaNeueLTPro-Roman"/>
              </a:rPr>
              <a:t>needs further </a:t>
            </a:r>
            <a:r>
              <a:rPr lang="en-GB" sz="806" spc="-4" dirty="0">
                <a:solidFill>
                  <a:srgbClr val="6D6E71"/>
                </a:solidFill>
                <a:latin typeface="HelveticaNeueLTPro-Roman"/>
                <a:cs typeface="HelveticaNeueLTPro-Roman"/>
              </a:rPr>
              <a:t>stand out. </a:t>
            </a:r>
            <a:r>
              <a:rPr lang="en-GB" sz="806" dirty="0">
                <a:solidFill>
                  <a:srgbClr val="6D6E71"/>
                </a:solidFill>
                <a:latin typeface="HelveticaNeueLTPro-Roman"/>
                <a:cs typeface="HelveticaNeueLTPro-Roman"/>
              </a:rPr>
              <a:t>These </a:t>
            </a:r>
            <a:r>
              <a:rPr lang="en-GB" sz="806" spc="-4" dirty="0">
                <a:solidFill>
                  <a:srgbClr val="6D6E71"/>
                </a:solidFill>
                <a:latin typeface="HelveticaNeueLTPro-Roman"/>
                <a:cs typeface="HelveticaNeueLTPro-Roman"/>
              </a:rPr>
              <a:t>colours are also designed </a:t>
            </a:r>
            <a:r>
              <a:rPr lang="en-GB" sz="806" spc="-8" dirty="0">
                <a:solidFill>
                  <a:srgbClr val="6D6E71"/>
                </a:solidFill>
                <a:latin typeface="HelveticaNeueLTPro-Roman"/>
                <a:cs typeface="HelveticaNeueLTPro-Roman"/>
              </a:rPr>
              <a:t>with </a:t>
            </a:r>
            <a:r>
              <a:rPr lang="en-GB" sz="806" dirty="0">
                <a:solidFill>
                  <a:srgbClr val="6D6E71"/>
                </a:solidFill>
                <a:latin typeface="HelveticaNeueLTPro-Roman"/>
                <a:cs typeface="HelveticaNeueLTPro-Roman"/>
              </a:rPr>
              <a:t>charts </a:t>
            </a:r>
            <a:r>
              <a:rPr lang="en-GB" sz="806" spc="-4" dirty="0">
                <a:solidFill>
                  <a:srgbClr val="6D6E71"/>
                </a:solidFill>
                <a:latin typeface="HelveticaNeueLTPro-Roman"/>
                <a:cs typeface="HelveticaNeueLTPro-Roman"/>
              </a:rPr>
              <a:t>and colour </a:t>
            </a:r>
            <a:r>
              <a:rPr lang="en-GB" sz="806" spc="-8" dirty="0">
                <a:solidFill>
                  <a:srgbClr val="6D6E71"/>
                </a:solidFill>
                <a:latin typeface="HelveticaNeueLTPro-Roman"/>
                <a:cs typeface="HelveticaNeueLTPro-Roman"/>
              </a:rPr>
              <a:t>coordinating </a:t>
            </a:r>
            <a:r>
              <a:rPr lang="en-GB" sz="806" spc="-4" dirty="0">
                <a:solidFill>
                  <a:srgbClr val="6D6E71"/>
                </a:solidFill>
                <a:latin typeface="HelveticaNeueLTPro-Roman"/>
                <a:cs typeface="HelveticaNeueLTPro-Roman"/>
              </a:rPr>
              <a:t>in</a:t>
            </a:r>
            <a:r>
              <a:rPr lang="en-GB" sz="806" spc="8" dirty="0">
                <a:solidFill>
                  <a:srgbClr val="6D6E71"/>
                </a:solidFill>
                <a:latin typeface="HelveticaNeueLTPro-Roman"/>
                <a:cs typeface="HelveticaNeueLTPro-Roman"/>
              </a:rPr>
              <a:t> </a:t>
            </a:r>
            <a:r>
              <a:rPr lang="en-GB" sz="806" spc="-8" dirty="0">
                <a:solidFill>
                  <a:srgbClr val="6D6E71"/>
                </a:solidFill>
                <a:latin typeface="HelveticaNeueLTPro-Roman"/>
                <a:cs typeface="HelveticaNeueLTPro-Roman"/>
              </a:rPr>
              <a:t>mind.</a:t>
            </a:r>
          </a:p>
          <a:p>
            <a:pPr marL="10241" defTabSz="737372">
              <a:spcBef>
                <a:spcPts val="81"/>
              </a:spcBef>
            </a:pPr>
            <a:r>
              <a:rPr lang="en-GB" sz="968" b="1" spc="-4" dirty="0">
                <a:solidFill>
                  <a:srgbClr val="FFBF22"/>
                </a:solidFill>
                <a:latin typeface="HelveticaNeueLTPro-Hv"/>
                <a:cs typeface="HelveticaNeueLTPro-Hv"/>
              </a:rPr>
              <a:t>Note</a:t>
            </a:r>
            <a:endParaRPr lang="en-GB" sz="968" dirty="0">
              <a:solidFill>
                <a:srgbClr val="FFBF22"/>
              </a:solidFill>
              <a:latin typeface="HelveticaNeueLTPro-Hv"/>
              <a:cs typeface="HelveticaNeueLTPro-Hv"/>
            </a:endParaRPr>
          </a:p>
          <a:p>
            <a:pPr marL="10241" marR="4097" defTabSz="737372">
              <a:lnSpc>
                <a:spcPct val="125000"/>
              </a:lnSpc>
            </a:pPr>
            <a:r>
              <a:rPr lang="en-GB" sz="806" spc="-4" dirty="0">
                <a:solidFill>
                  <a:srgbClr val="6D6E71"/>
                </a:solidFill>
                <a:latin typeface="HelveticaNeueLTPro-Roman"/>
                <a:cs typeface="HelveticaNeueLTPro-Roman"/>
              </a:rPr>
              <a:t>When using </a:t>
            </a:r>
            <a:r>
              <a:rPr lang="en-GB" sz="806" spc="-8" dirty="0">
                <a:solidFill>
                  <a:srgbClr val="6D6E71"/>
                </a:solidFill>
                <a:latin typeface="HelveticaNeueLTPro-Roman"/>
                <a:cs typeface="HelveticaNeueLTPro-Roman"/>
              </a:rPr>
              <a:t>the </a:t>
            </a:r>
            <a:r>
              <a:rPr lang="en-GB" sz="806" spc="-4" dirty="0">
                <a:solidFill>
                  <a:srgbClr val="6D6E71"/>
                </a:solidFill>
                <a:latin typeface="HelveticaNeueLTPro-Roman"/>
                <a:cs typeface="HelveticaNeueLTPro-Roman"/>
              </a:rPr>
              <a:t>colour </a:t>
            </a:r>
            <a:r>
              <a:rPr lang="en-GB" sz="806" spc="-8" dirty="0">
                <a:solidFill>
                  <a:srgbClr val="6D6E71"/>
                </a:solidFill>
                <a:latin typeface="HelveticaNeueLTPro-Roman"/>
                <a:cs typeface="HelveticaNeueLTPro-Roman"/>
              </a:rPr>
              <a:t>palette, refer </a:t>
            </a:r>
            <a:r>
              <a:rPr lang="en-GB" sz="806" spc="-12" dirty="0">
                <a:solidFill>
                  <a:srgbClr val="6D6E71"/>
                </a:solidFill>
                <a:latin typeface="HelveticaNeueLTPro-Roman"/>
                <a:cs typeface="HelveticaNeueLTPro-Roman"/>
              </a:rPr>
              <a:t>to </a:t>
            </a:r>
            <a:r>
              <a:rPr lang="en-GB" sz="806" spc="-8" dirty="0">
                <a:solidFill>
                  <a:srgbClr val="6D6E71"/>
                </a:solidFill>
                <a:latin typeface="HelveticaNeueLTPro-Roman"/>
                <a:cs typeface="HelveticaNeueLTPro-Roman"/>
              </a:rPr>
              <a:t>the templates provided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be </a:t>
            </a:r>
            <a:r>
              <a:rPr lang="en-GB" sz="806" spc="-8" dirty="0">
                <a:solidFill>
                  <a:srgbClr val="6D6E71"/>
                </a:solidFill>
                <a:latin typeface="HelveticaNeueLTPro-Roman"/>
                <a:cs typeface="HelveticaNeueLTPro-Roman"/>
              </a:rPr>
              <a:t>mindful of </a:t>
            </a:r>
            <a:r>
              <a:rPr lang="en-GB" sz="806" spc="-4" dirty="0">
                <a:solidFill>
                  <a:srgbClr val="6D6E71"/>
                </a:solidFill>
                <a:latin typeface="HelveticaNeueLTPro-Roman"/>
                <a:cs typeface="HelveticaNeueLTPro-Roman"/>
              </a:rPr>
              <a:t>using </a:t>
            </a:r>
            <a:r>
              <a:rPr lang="en-GB" sz="806" spc="-8" dirty="0">
                <a:solidFill>
                  <a:srgbClr val="6D6E71"/>
                </a:solidFill>
                <a:latin typeface="HelveticaNeueLTPro-Roman"/>
                <a:cs typeface="HelveticaNeueLTPro-Roman"/>
              </a:rPr>
              <a:t>too many </a:t>
            </a:r>
            <a:r>
              <a:rPr lang="en-GB" sz="806" spc="-4" dirty="0">
                <a:solidFill>
                  <a:srgbClr val="6D6E71"/>
                </a:solidFill>
                <a:latin typeface="HelveticaNeueLTPro-Roman"/>
                <a:cs typeface="HelveticaNeueLTPro-Roman"/>
              </a:rPr>
              <a:t>colours on one </a:t>
            </a:r>
            <a:br>
              <a:rPr lang="en-GB" sz="806" spc="-4" dirty="0">
                <a:solidFill>
                  <a:srgbClr val="6D6E71"/>
                </a:solidFill>
                <a:latin typeface="HelveticaNeueLTPro-Roman"/>
                <a:cs typeface="HelveticaNeueLTPro-Roman"/>
              </a:rPr>
            </a:br>
            <a:r>
              <a:rPr lang="en-GB" sz="806" spc="-4" dirty="0">
                <a:solidFill>
                  <a:srgbClr val="6D6E71"/>
                </a:solidFill>
                <a:latin typeface="HelveticaNeueLTPro-Roman"/>
                <a:cs typeface="HelveticaNeueLTPro-Roman"/>
              </a:rPr>
              <a:t>piece </a:t>
            </a:r>
            <a:r>
              <a:rPr lang="en-GB" sz="806" spc="-8" dirty="0">
                <a:solidFill>
                  <a:srgbClr val="6D6E71"/>
                </a:solidFill>
                <a:latin typeface="HelveticaNeueLTPro-Roman"/>
                <a:cs typeface="HelveticaNeueLTPro-Roman"/>
              </a:rPr>
              <a:t>of communication. </a:t>
            </a:r>
            <a:r>
              <a:rPr lang="en-GB" sz="806" spc="-12" dirty="0">
                <a:solidFill>
                  <a:srgbClr val="6D6E71"/>
                </a:solidFill>
                <a:latin typeface="HelveticaNeueLTPro-Roman"/>
                <a:cs typeface="HelveticaNeueLTPro-Roman"/>
              </a:rPr>
              <a:t>Make </a:t>
            </a:r>
            <a:r>
              <a:rPr lang="en-GB" sz="806" spc="-4" dirty="0">
                <a:solidFill>
                  <a:srgbClr val="6D6E71"/>
                </a:solidFill>
                <a:latin typeface="HelveticaNeueLTPro-Roman"/>
                <a:cs typeface="HelveticaNeueLTPro-Roman"/>
              </a:rPr>
              <a:t>sure </a:t>
            </a:r>
            <a:r>
              <a:rPr lang="en-GB" sz="806" spc="-8" dirty="0">
                <a:solidFill>
                  <a:srgbClr val="6D6E71"/>
                </a:solidFill>
                <a:latin typeface="HelveticaNeueLTPro-Roman"/>
                <a:cs typeface="HelveticaNeueLTPro-Roman"/>
              </a:rPr>
              <a:t>the copy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imagery </a:t>
            </a:r>
            <a:r>
              <a:rPr lang="en-GB" sz="806" spc="-4" dirty="0">
                <a:solidFill>
                  <a:srgbClr val="6D6E71"/>
                </a:solidFill>
                <a:latin typeface="HelveticaNeueLTPro-Roman"/>
                <a:cs typeface="HelveticaNeueLTPro-Roman"/>
              </a:rPr>
              <a:t>are </a:t>
            </a:r>
            <a:r>
              <a:rPr lang="en-GB" sz="806" spc="-8" dirty="0">
                <a:solidFill>
                  <a:srgbClr val="6D6E71"/>
                </a:solidFill>
                <a:latin typeface="HelveticaNeueLTPro-Roman"/>
                <a:cs typeface="HelveticaNeueLTPro-Roman"/>
              </a:rPr>
              <a:t>legible </a:t>
            </a:r>
            <a:r>
              <a:rPr lang="en-GB" sz="806" spc="-4" dirty="0">
                <a:solidFill>
                  <a:srgbClr val="6D6E71"/>
                </a:solidFill>
                <a:latin typeface="HelveticaNeueLTPro-Roman"/>
                <a:cs typeface="HelveticaNeueLTPro-Roman"/>
              </a:rPr>
              <a:t>and </a:t>
            </a:r>
            <a:r>
              <a:rPr lang="en-GB" sz="806" spc="-8" dirty="0">
                <a:solidFill>
                  <a:srgbClr val="6D6E71"/>
                </a:solidFill>
                <a:latin typeface="HelveticaNeueLTPro-Roman"/>
                <a:cs typeface="HelveticaNeueLTPro-Roman"/>
              </a:rPr>
              <a:t>that </a:t>
            </a:r>
            <a:r>
              <a:rPr lang="en-GB" sz="806" spc="-4" dirty="0">
                <a:solidFill>
                  <a:srgbClr val="6D6E71"/>
                </a:solidFill>
                <a:latin typeface="HelveticaNeueLTPro-Roman"/>
                <a:cs typeface="HelveticaNeueLTPro-Roman"/>
              </a:rPr>
              <a:t>colours are used</a:t>
            </a:r>
            <a:r>
              <a:rPr lang="en-GB" sz="806" spc="16" dirty="0">
                <a:solidFill>
                  <a:srgbClr val="6D6E71"/>
                </a:solidFill>
                <a:latin typeface="HelveticaNeueLTPro-Roman"/>
                <a:cs typeface="HelveticaNeueLTPro-Roman"/>
              </a:rPr>
              <a:t> </a:t>
            </a:r>
            <a:r>
              <a:rPr lang="en-GB" sz="806" spc="-12" dirty="0">
                <a:solidFill>
                  <a:srgbClr val="6D6E71"/>
                </a:solidFill>
                <a:latin typeface="HelveticaNeueLTPro-Roman"/>
                <a:cs typeface="HelveticaNeueLTPro-Roman"/>
              </a:rPr>
              <a:t>sparingly.</a:t>
            </a:r>
            <a:endParaRPr lang="en-GB" sz="806" dirty="0">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80046"/>
            <a:ext cx="579646"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Primary</a:t>
            </a:r>
            <a:endParaRPr lang="en-GB" sz="806" dirty="0">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userDrawn="1"/>
        </p:nvSpPr>
        <p:spPr>
          <a:xfrm>
            <a:off x="6105333" y="4801764"/>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74306"/>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05619" y="109691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3548" dirty="0">
                <a:latin typeface="Helvetica Neue LT Pro 55 Roman" panose="020B0604020202020204" pitchFamily="34" charset="77"/>
              </a:rPr>
              <a:t>Title Slide Header</a:t>
            </a:r>
          </a:p>
          <a:p>
            <a:pPr defTabSz="737354"/>
            <a:r>
              <a:rPr lang="en-US" sz="1129" dirty="0">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05620" y="2199132"/>
            <a:ext cx="4399855" cy="1827906"/>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dolor sit amet, consectetuer adipiscing elit. Maecenas porttitor congue massa. Fusce posuere, magna sed pulvinar ultricies, purus lectus malesuada libero, sit amet commodo magna eros quis urna.</a:t>
            </a:r>
          </a:p>
          <a:p>
            <a:pPr defTabSz="737354">
              <a:spcBef>
                <a:spcPts val="806"/>
              </a:spcBef>
              <a:defRPr/>
            </a:pPr>
            <a:r>
              <a:rPr lang="en-GB" sz="1290" dirty="0">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urna.</a:t>
            </a:r>
          </a:p>
          <a:p>
            <a:pPr defTabSz="737354">
              <a:spcBef>
                <a:spcPts val="806"/>
              </a:spcBef>
              <a:defRPr/>
            </a:pPr>
            <a:r>
              <a:rPr lang="en-GB" sz="1290" dirty="0">
                <a:latin typeface="Helvetica Neue LT Pro 55 Roman" panose="020B0604020202020204" pitchFamily="34" charset="77"/>
              </a:rPr>
              <a:t>Intro copy – Helvetica Neue LT Pro – 16pt </a:t>
            </a:r>
          </a:p>
          <a:p>
            <a:pPr defTabSz="737354">
              <a:spcBef>
                <a:spcPts val="806"/>
              </a:spcBef>
              <a:defRPr/>
            </a:pPr>
            <a:endParaRPr lang="en-GB" sz="1290" dirty="0">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userDrawn="1"/>
        </p:nvSpPr>
        <p:spPr>
          <a:xfrm>
            <a:off x="505620" y="4392704"/>
            <a:ext cx="4179168" cy="216972"/>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pPr>
            <a:r>
              <a:rPr lang="en-GB" sz="1290" b="0" i="0" dirty="0">
                <a:solidFill>
                  <a:srgbClr val="F26522"/>
                </a:solidFill>
                <a:latin typeface="Helvetica Neue LT Pro 55 Roman" panose="020B0604020202020204" pitchFamily="34" charset="77"/>
              </a:rPr>
              <a:t>Sub Header Copy Here – Helvetica Neue Lt Pro – 16pt</a:t>
            </a:r>
          </a:p>
          <a:p>
            <a:pPr defTabSz="737354">
              <a:spcBef>
                <a:spcPts val="806"/>
              </a:spcBef>
            </a:pPr>
            <a:endParaRPr lang="en-US" sz="1290" b="0" i="0" dirty="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userDrawn="1"/>
        </p:nvSpPr>
        <p:spPr>
          <a:xfrm>
            <a:off x="505619" y="4787365"/>
            <a:ext cx="4256373" cy="948457"/>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Ab inis est aut voloriae. Genesseria ipicatur ad quia dit eatur repudae doluptat</a:t>
            </a:r>
            <a:br>
              <a:rPr lang="en-GB" sz="887" dirty="0">
                <a:solidFill>
                  <a:srgbClr val="000000">
                    <a:lumMod val="65000"/>
                    <a:lumOff val="35000"/>
                  </a:srgbClr>
                </a:solidFill>
                <a:latin typeface="Helvetica Neue LT Pro 45 Light" panose="020B0403020202020204" pitchFamily="34" charset="77"/>
              </a:rPr>
            </a:br>
            <a:br>
              <a:rPr lang="en-GB" sz="887" dirty="0">
                <a:solidFill>
                  <a:srgbClr val="000000">
                    <a:lumMod val="65000"/>
                    <a:lumOff val="35000"/>
                  </a:srgbClr>
                </a:solidFill>
                <a:latin typeface="Helvetica Neue LT Pro 45 Light" panose="020B0403020202020204" pitchFamily="34" charset="77"/>
              </a:rPr>
            </a:br>
            <a:r>
              <a:rPr lang="en-US" sz="887" dirty="0">
                <a:solidFill>
                  <a:prstClr val="black">
                    <a:lumMod val="65000"/>
                    <a:lumOff val="35000"/>
                  </a:prstClr>
                </a:solidFill>
                <a:latin typeface="Helvetica Neue LT Pro 45 Light" panose="020B0403020202020204" pitchFamily="34" charset="77"/>
              </a:rPr>
              <a:t>Quid est, sunti officiist, to volut </a:t>
            </a:r>
            <a:br>
              <a:rPr lang="en-US" sz="887" dirty="0">
                <a:solidFill>
                  <a:prstClr val="black">
                    <a:lumMod val="65000"/>
                    <a:lumOff val="35000"/>
                  </a:prstClr>
                </a:solidFill>
                <a:latin typeface="Helvetica Neue LT Pro 45 Light" panose="020B0403020202020204" pitchFamily="34" charset="77"/>
              </a:rPr>
            </a:br>
            <a:r>
              <a:rPr lang="en-US" sz="887" dirty="0">
                <a:solidFill>
                  <a:prstClr val="black">
                    <a:lumMod val="65000"/>
                    <a:lumOff val="35000"/>
                  </a:prstClr>
                </a:solidFill>
                <a:latin typeface="Helvetica Neue LT Pro 45 Light" panose="020B0403020202020204" pitchFamily="34" charset="77"/>
              </a:rPr>
              <a:t>aut et qui </a:t>
            </a:r>
          </a:p>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Quid est, sunti officiist, to volut aut et qui dolupta cus velecti berios se laborporitio</a:t>
            </a:r>
          </a:p>
          <a:p>
            <a:pPr marL="230429" indent="-230429" defTabSz="737354">
              <a:spcBef>
                <a:spcPts val="806"/>
              </a:spcBef>
            </a:pPr>
            <a:r>
              <a:rPr lang="en-US" sz="1129" dirty="0">
                <a:solidFill>
                  <a:srgbClr val="000000">
                    <a:lumMod val="65000"/>
                    <a:lumOff val="35000"/>
                  </a:srgbClr>
                </a:solidFill>
                <a:latin typeface="Helvetica Neue LT Pro 45 Light" panose="020B0403020202020204" pitchFamily="34" charset="77"/>
              </a:rPr>
              <a:t>Body Copy – </a:t>
            </a:r>
            <a:br>
              <a:rPr lang="en-US" sz="1129" dirty="0">
                <a:solidFill>
                  <a:srgbClr val="000000">
                    <a:lumMod val="65000"/>
                    <a:lumOff val="35000"/>
                  </a:srgbClr>
                </a:solidFill>
                <a:latin typeface="Helvetica Neue LT Pro 45 Light" panose="020B0403020202020204" pitchFamily="34" charset="77"/>
              </a:rPr>
            </a:br>
            <a:r>
              <a:rPr lang="en-US" sz="1129" dirty="0">
                <a:solidFill>
                  <a:srgbClr val="000000">
                    <a:lumMod val="65000"/>
                    <a:lumOff val="35000"/>
                  </a:srgbClr>
                </a:solidFill>
                <a:latin typeface="Helvetica Neue LT Pro 45 Light" panose="020B0403020202020204" pitchFamily="34" charset="77"/>
              </a:rPr>
              <a:t>Hevetica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464341" y="282971"/>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dirty="0">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30029435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573581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706779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3967582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6.emf"/><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oleObject" Target="../embeddings/oleObject1.bin"/><Relationship Id="rId2" Type="http://schemas.openxmlformats.org/officeDocument/2006/relationships/slideLayout" Target="../slideLayouts/slideLayout18.xml"/><Relationship Id="rId16" Type="http://schemas.openxmlformats.org/officeDocument/2006/relationships/tags" Target="../tags/tag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ags" Target="../tags/tag1.xml"/><Relationship Id="rId10" Type="http://schemas.openxmlformats.org/officeDocument/2006/relationships/slideLayout" Target="../slideLayouts/slideLayout26.xml"/><Relationship Id="rId19" Type="http://schemas.openxmlformats.org/officeDocument/2006/relationships/image" Target="../media/image7.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image" Target="../media/image9.emf"/><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theme" Target="../theme/theme4.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18"/>
          <a:stretch>
            <a:fillRect/>
          </a:stretch>
        </p:blipFill>
        <p:spPr>
          <a:xfrm>
            <a:off x="0" y="5816600"/>
            <a:ext cx="12192000" cy="1041400"/>
          </a:xfrm>
          <a:prstGeom prst="rect">
            <a:avLst/>
          </a:prstGeom>
        </p:spPr>
      </p:pic>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87" r:id="rId8"/>
    <p:sldLayoutId id="2147483683" r:id="rId9"/>
    <p:sldLayoutId id="2147483682" r:id="rId10"/>
    <p:sldLayoutId id="2147483680" r:id="rId11"/>
    <p:sldLayoutId id="2147483690" r:id="rId12"/>
    <p:sldLayoutId id="2147483691" r:id="rId13"/>
    <p:sldLayoutId id="2147483688" r:id="rId14"/>
    <p:sldLayoutId id="2147483678" r:id="rId15"/>
    <p:sldLayoutId id="2147483679" r:id="rId16"/>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5"/>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17" imgW="592" imgH="595" progId="TCLayout.ActiveDocument.1">
                  <p:embed/>
                </p:oleObj>
              </mc:Choice>
              <mc:Fallback>
                <p:oleObj name="think-cell Slide" r:id="rId17" imgW="592" imgH="595" progId="TCLayout.ActiveDocument.1">
                  <p:embed/>
                  <p:pic>
                    <p:nvPicPr>
                      <p:cNvPr id="10" name="Object 9" hidden="1"/>
                      <p:cNvPicPr/>
                      <p:nvPr/>
                    </p:nvPicPr>
                    <p:blipFill>
                      <a:blip r:embed="rId18"/>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6"/>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9"/>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76497027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803" r:id="rId17"/>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451672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 id="2147483822" r:id="rId18"/>
    <p:sldLayoutId id="2147483823" r:id="rId19"/>
    <p:sldLayoutId id="2147483824" r:id="rId20"/>
    <p:sldLayoutId id="2147483825" r:id="rId21"/>
    <p:sldLayoutId id="2147483826" r:id="rId22"/>
    <p:sldLayoutId id="2147483827" r:id="rId23"/>
    <p:sldLayoutId id="2147483828" r:id="rId24"/>
    <p:sldLayoutId id="2147483829" r:id="rId25"/>
    <p:sldLayoutId id="2147483830" r:id="rId26"/>
    <p:sldLayoutId id="2147483831"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330855"/>
            <a:ext cx="8495999"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dirty="0"/>
              <a:t>CMP286/287</a:t>
            </a: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49" y="891299"/>
            <a:ext cx="9033101" cy="527136"/>
          </a:xfrm>
        </p:spPr>
        <p:txBody>
          <a:bodyPr/>
          <a:lstStyle/>
          <a:p>
            <a:r>
              <a:rPr lang="en-GB" sz="2800" b="1" dirty="0">
                <a:solidFill>
                  <a:srgbClr val="0070C0"/>
                </a:solidFill>
              </a:rPr>
              <a:t>18 May 2022</a:t>
            </a:r>
          </a:p>
          <a:p>
            <a:r>
              <a:rPr lang="en-GB" sz="2000" b="1" dirty="0">
                <a:solidFill>
                  <a:schemeClr val="tx1"/>
                </a:solidFill>
              </a:rPr>
              <a:t>Online Meeting via Teams</a:t>
            </a:r>
          </a:p>
        </p:txBody>
      </p:sp>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1697037" y="1885224"/>
            <a:ext cx="7557132" cy="844122"/>
          </a:xfrm>
        </p:spPr>
        <p:txBody>
          <a:bodyPr/>
          <a:lstStyle/>
          <a:p>
            <a:r>
              <a:rPr lang="en-GB" b="1" dirty="0"/>
              <a:t>Workgroup Alternative Vote</a:t>
            </a:r>
          </a:p>
        </p:txBody>
      </p:sp>
      <p:sp>
        <p:nvSpPr>
          <p:cNvPr id="6" name="Text Placeholder 1">
            <a:extLst>
              <a:ext uri="{FF2B5EF4-FFF2-40B4-BE49-F238E27FC236}">
                <a16:creationId xmlns:a16="http://schemas.microsoft.com/office/drawing/2014/main" id="{9EF1DD5D-9EE3-4A13-800E-7B517DD47E99}"/>
              </a:ext>
            </a:extLst>
          </p:cNvPr>
          <p:cNvSpPr txBox="1">
            <a:spLocks/>
          </p:cNvSpPr>
          <p:nvPr/>
        </p:nvSpPr>
        <p:spPr>
          <a:xfrm>
            <a:off x="1753533" y="3268451"/>
            <a:ext cx="7079317" cy="1016000"/>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All</a:t>
            </a:r>
          </a:p>
        </p:txBody>
      </p:sp>
    </p:spTree>
    <p:extLst>
      <p:ext uri="{BB962C8B-B14F-4D97-AF65-F5344CB8AC3E}">
        <p14:creationId xmlns:p14="http://schemas.microsoft.com/office/powerpoint/2010/main" val="31853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1871462"/>
            <a:ext cx="9021236" cy="773569"/>
          </a:xfrm>
        </p:spPr>
        <p:txBody>
          <a:bodyPr/>
          <a:lstStyle/>
          <a:p>
            <a:r>
              <a:rPr lang="en-GB" b="1" dirty="0">
                <a:latin typeface="Arial" panose="020B0604020202020204" pitchFamily="34" charset="0"/>
                <a:cs typeface="Arial" panose="020B0604020202020204" pitchFamily="34" charset="0"/>
              </a:rPr>
              <a:t>Next Steps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5" name="Rectangle 4">
            <a:extLst>
              <a:ext uri="{FF2B5EF4-FFF2-40B4-BE49-F238E27FC236}">
                <a16:creationId xmlns:a16="http://schemas.microsoft.com/office/drawing/2014/main" id="{B377480F-050D-446B-8289-531D40C73B99}"/>
              </a:ext>
            </a:extLst>
          </p:cNvPr>
          <p:cNvSpPr/>
          <p:nvPr/>
        </p:nvSpPr>
        <p:spPr>
          <a:xfrm>
            <a:off x="1815980" y="2619275"/>
            <a:ext cx="5934060"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Paul Mullen – National Grid ESO Code Administrator</a:t>
            </a:r>
          </a:p>
        </p:txBody>
      </p:sp>
    </p:spTree>
    <p:extLst>
      <p:ext uri="{BB962C8B-B14F-4D97-AF65-F5344CB8AC3E}">
        <p14:creationId xmlns:p14="http://schemas.microsoft.com/office/powerpoint/2010/main" val="2770871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dirty="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70466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2161812"/>
            <a:ext cx="9021236" cy="773569"/>
          </a:xfrm>
        </p:spPr>
        <p:txBody>
          <a:bodyPr/>
          <a:lstStyle/>
          <a:p>
            <a:r>
              <a:rPr lang="en-GB" b="1" dirty="0">
                <a:latin typeface="Arial" panose="020B0604020202020204" pitchFamily="34" charset="0"/>
                <a:cs typeface="Arial" panose="020B0604020202020204" pitchFamily="34" charset="0"/>
              </a:rPr>
              <a:t>Objectives and Timeline</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5" name="Rectangle 4">
            <a:extLst>
              <a:ext uri="{FF2B5EF4-FFF2-40B4-BE49-F238E27FC236}">
                <a16:creationId xmlns:a16="http://schemas.microsoft.com/office/drawing/2014/main" id="{B377480F-050D-446B-8289-531D40C73B99}"/>
              </a:ext>
            </a:extLst>
          </p:cNvPr>
          <p:cNvSpPr/>
          <p:nvPr/>
        </p:nvSpPr>
        <p:spPr>
          <a:xfrm>
            <a:off x="1899107" y="2933189"/>
            <a:ext cx="5934060"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Paul Mullen – National Grid ESO Code Administrator</a:t>
            </a:r>
          </a:p>
        </p:txBody>
      </p:sp>
    </p:spTree>
    <p:extLst>
      <p:ext uri="{BB962C8B-B14F-4D97-AF65-F5344CB8AC3E}">
        <p14:creationId xmlns:p14="http://schemas.microsoft.com/office/powerpoint/2010/main" val="4082663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a:xfrm>
            <a:off x="308111" y="143189"/>
            <a:ext cx="11327999" cy="393955"/>
          </a:xfrm>
        </p:spPr>
        <p:txBody>
          <a:bodyPr/>
          <a:lstStyle/>
          <a:p>
            <a:r>
              <a:rPr lang="en-GB" dirty="0">
                <a:solidFill>
                  <a:srgbClr val="FFC000"/>
                </a:solidFill>
              </a:rPr>
              <a:t>Timeline for CMP286/287 V2 as of 24 February 2022 </a:t>
            </a: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2181929152"/>
              </p:ext>
            </p:extLst>
          </p:nvPr>
        </p:nvGraphicFramePr>
        <p:xfrm>
          <a:off x="390303" y="537144"/>
          <a:ext cx="11568816" cy="6361393"/>
        </p:xfrm>
        <a:graphic>
          <a:graphicData uri="http://schemas.openxmlformats.org/drawingml/2006/table">
            <a:tbl>
              <a:tblPr firstRow="1" bandRow="1">
                <a:tableStyleId>{93296810-A885-4BE3-A3E7-6D5BEEA58F35}</a:tableStyleId>
              </a:tblPr>
              <a:tblGrid>
                <a:gridCol w="3305355">
                  <a:extLst>
                    <a:ext uri="{9D8B030D-6E8A-4147-A177-3AD203B41FA5}">
                      <a16:colId xmlns:a16="http://schemas.microsoft.com/office/drawing/2014/main" val="2043401118"/>
                    </a:ext>
                  </a:extLst>
                </a:gridCol>
                <a:gridCol w="1928040">
                  <a:extLst>
                    <a:ext uri="{9D8B030D-6E8A-4147-A177-3AD203B41FA5}">
                      <a16:colId xmlns:a16="http://schemas.microsoft.com/office/drawing/2014/main" val="149780315"/>
                    </a:ext>
                  </a:extLst>
                </a:gridCol>
                <a:gridCol w="3228976">
                  <a:extLst>
                    <a:ext uri="{9D8B030D-6E8A-4147-A177-3AD203B41FA5}">
                      <a16:colId xmlns:a16="http://schemas.microsoft.com/office/drawing/2014/main" val="4112587689"/>
                    </a:ext>
                  </a:extLst>
                </a:gridCol>
                <a:gridCol w="3106445">
                  <a:extLst>
                    <a:ext uri="{9D8B030D-6E8A-4147-A177-3AD203B41FA5}">
                      <a16:colId xmlns:a16="http://schemas.microsoft.com/office/drawing/2014/main" val="722626711"/>
                    </a:ext>
                  </a:extLst>
                </a:gridCol>
              </a:tblGrid>
              <a:tr h="307247">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extLst>
                  <a:ext uri="{0D108BD9-81ED-4DB2-BD59-A6C34878D82A}">
                    <a16:rowId xmlns:a16="http://schemas.microsoft.com/office/drawing/2014/main" val="383155423"/>
                  </a:ext>
                </a:extLst>
              </a:tr>
              <a:tr h="1089331">
                <a:tc>
                  <a:txBody>
                    <a:bodyPr/>
                    <a:lstStyle/>
                    <a:p>
                      <a:r>
                        <a:rPr lang="en-GB" sz="1400" dirty="0"/>
                        <a:t>Workgroup 1 (re-education of proposal (including the Workgroup Consultation Responses) and solution (what has changed), agree timeline and review terms of reference)</a:t>
                      </a:r>
                    </a:p>
                  </a:txBody>
                  <a:tcPr marL="121920" marR="121920" marT="60960" marB="60960"/>
                </a:tc>
                <a:tc>
                  <a:txBody>
                    <a:bodyPr/>
                    <a:lstStyle/>
                    <a:p>
                      <a:r>
                        <a:rPr lang="en-GB" sz="1400" dirty="0"/>
                        <a:t>7 December 2021</a:t>
                      </a:r>
                    </a:p>
                  </a:txBody>
                  <a:tcPr marL="121920" marR="121920" marT="60960" marB="60960"/>
                </a:tc>
                <a:tc>
                  <a:txBody>
                    <a:bodyPr/>
                    <a:lstStyle/>
                    <a:p>
                      <a:r>
                        <a:rPr lang="en-GB" sz="1400" dirty="0"/>
                        <a:t>Code Administrator Consultation</a:t>
                      </a:r>
                    </a:p>
                  </a:txBody>
                  <a:tcPr marL="121920" marR="121920" marT="60960" marB="60960"/>
                </a:tc>
                <a:tc>
                  <a:txBody>
                    <a:bodyPr/>
                    <a:lstStyle/>
                    <a:p>
                      <a:r>
                        <a:rPr lang="en-GB" sz="1400" dirty="0"/>
                        <a:t>27 June 2022 to 18 July 2022</a:t>
                      </a:r>
                    </a:p>
                  </a:txBody>
                  <a:tcPr marL="121920" marR="121920" marT="60960" marB="60960"/>
                </a:tc>
                <a:extLst>
                  <a:ext uri="{0D108BD9-81ED-4DB2-BD59-A6C34878D82A}">
                    <a16:rowId xmlns:a16="http://schemas.microsoft.com/office/drawing/2014/main" val="4083485395"/>
                  </a:ext>
                </a:extLst>
              </a:tr>
              <a:tr h="1089331">
                <a:tc>
                  <a:txBody>
                    <a:bodyPr/>
                    <a:lstStyle/>
                    <a:p>
                      <a:r>
                        <a:rPr lang="en-GB" sz="1400" dirty="0"/>
                        <a:t>Workgroup 2 and 3 (finalise solution to be consulted on, flesh out impacts, review legal text, agree alternatives,  agree Workgroup Consultation questions and finalise Workgroup Consultation)</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13 January 2022, 24 February 2022 and 23 March 2022</a:t>
                      </a:r>
                    </a:p>
                    <a:p>
                      <a:endParaRPr lang="en-GB" sz="1400" dirty="0"/>
                    </a:p>
                  </a:txBody>
                  <a:tcPr marL="121920" marR="121920" marT="60960" marB="60960"/>
                </a:tc>
                <a:tc>
                  <a:txBody>
                    <a:bodyPr/>
                    <a:lstStyle/>
                    <a:p>
                      <a:r>
                        <a:rPr lang="en-GB" sz="1400" dirty="0"/>
                        <a:t>Draft Final Modification Report (DFMR) issued to Panel</a:t>
                      </a:r>
                    </a:p>
                  </a:txBody>
                  <a:tcPr marL="121920" marR="121920" marT="60960" marB="60960"/>
                </a:tc>
                <a:tc>
                  <a:txBody>
                    <a:bodyPr/>
                    <a:lstStyle/>
                    <a:p>
                      <a:r>
                        <a:rPr lang="en-GB" sz="1400" dirty="0"/>
                        <a:t>21 July 2022</a:t>
                      </a:r>
                    </a:p>
                  </a:txBody>
                  <a:tcPr marL="121920" marR="121920" marT="60960" marB="60960"/>
                </a:tc>
                <a:extLst>
                  <a:ext uri="{0D108BD9-81ED-4DB2-BD59-A6C34878D82A}">
                    <a16:rowId xmlns:a16="http://schemas.microsoft.com/office/drawing/2014/main" val="4024756809"/>
                  </a:ext>
                </a:extLst>
              </a:tr>
              <a:tr h="594362">
                <a:tc>
                  <a:txBody>
                    <a:bodyPr/>
                    <a:lstStyle/>
                    <a:p>
                      <a:r>
                        <a:rPr lang="en-GB" sz="1400" dirty="0"/>
                        <a:t>Workgroup Consultation (20 Working Days)</a:t>
                      </a:r>
                    </a:p>
                  </a:txBody>
                  <a:tcPr marL="121920" marR="121920" marT="60960" marB="60960"/>
                </a:tc>
                <a:tc>
                  <a:txBody>
                    <a:bodyPr/>
                    <a:lstStyle/>
                    <a:p>
                      <a:pPr algn="just"/>
                      <a:r>
                        <a:rPr lang="en-GB" sz="1400" dirty="0"/>
                        <a:t>6 April 2022 to 9 May 2022</a:t>
                      </a:r>
                    </a:p>
                  </a:txBody>
                  <a:tcPr marL="121920" marR="121920" marT="60960" marB="60960"/>
                </a:tc>
                <a:tc>
                  <a:txBody>
                    <a:bodyPr/>
                    <a:lstStyle/>
                    <a:p>
                      <a:r>
                        <a:rPr lang="en-GB" sz="1400" dirty="0"/>
                        <a:t>Panel</a:t>
                      </a:r>
                      <a:r>
                        <a:rPr lang="en-GB" sz="1400" baseline="0" dirty="0"/>
                        <a:t> undertake DFMR recommendation vote</a:t>
                      </a:r>
                      <a:endParaRPr lang="en-US" sz="1400" dirty="0"/>
                    </a:p>
                  </a:txBody>
                  <a:tcPr marL="121920" marR="121920" marT="60960" marB="60960"/>
                </a:tc>
                <a:tc>
                  <a:txBody>
                    <a:bodyPr/>
                    <a:lstStyle/>
                    <a:p>
                      <a:r>
                        <a:rPr lang="en-GB" sz="1400" dirty="0"/>
                        <a:t>29 July 2022</a:t>
                      </a:r>
                    </a:p>
                  </a:txBody>
                  <a:tcPr marL="121920" marR="121920" marT="60960" marB="60960"/>
                </a:tc>
                <a:extLst>
                  <a:ext uri="{0D108BD9-81ED-4DB2-BD59-A6C34878D82A}">
                    <a16:rowId xmlns:a16="http://schemas.microsoft.com/office/drawing/2014/main" val="3713368864"/>
                  </a:ext>
                </a:extLst>
              </a:tr>
              <a:tr h="698289">
                <a:tc>
                  <a:txBody>
                    <a:bodyPr/>
                    <a:lstStyle/>
                    <a:p>
                      <a:r>
                        <a:rPr lang="en-GB" sz="1400" b="1" dirty="0"/>
                        <a:t>Workgroup 4 - Assess Workgroup Consultation Responses and legal text</a:t>
                      </a:r>
                    </a:p>
                  </a:txBody>
                  <a:tcPr marL="121920" marR="121920" marT="60960" marB="60960"/>
                </a:tc>
                <a:tc>
                  <a:txBody>
                    <a:bodyPr/>
                    <a:lstStyle/>
                    <a:p>
                      <a:r>
                        <a:rPr lang="en-GB" sz="1400" b="1" dirty="0"/>
                        <a:t>18 May 2022</a:t>
                      </a:r>
                    </a:p>
                  </a:txBody>
                  <a:tcPr marL="121920" marR="121920" marT="60960" marB="60960"/>
                </a:tc>
                <a:tc>
                  <a:txBody>
                    <a:bodyPr/>
                    <a:lstStyle/>
                    <a:p>
                      <a:r>
                        <a:rPr lang="en-US" sz="1400" dirty="0"/>
                        <a:t>Final Modification Report issued to Panel to check votes recorded correctly (5 working days)</a:t>
                      </a:r>
                      <a:endParaRPr lang="en-GB" sz="1400" dirty="0"/>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2 August 2022</a:t>
                      </a:r>
                      <a:endParaRPr lang="en-US" sz="1400" dirty="0"/>
                    </a:p>
                  </a:txBody>
                  <a:tcPr marL="121920" marR="121920" marT="60960" marB="60960"/>
                </a:tc>
                <a:extLst>
                  <a:ext uri="{0D108BD9-81ED-4DB2-BD59-A6C34878D82A}">
                    <a16:rowId xmlns:a16="http://schemas.microsoft.com/office/drawing/2014/main" val="2726378177"/>
                  </a:ext>
                </a:extLst>
              </a:tr>
              <a:tr h="698289">
                <a:tc>
                  <a:txBody>
                    <a:bodyPr/>
                    <a:lstStyle/>
                    <a:p>
                      <a:r>
                        <a:rPr lang="en-GB" sz="1400" dirty="0"/>
                        <a:t>Workgroup 5 – finalise solutions, review terms of reference, hold Workgroup Vote</a:t>
                      </a:r>
                    </a:p>
                  </a:txBody>
                  <a:tcPr marL="121920" marR="121920" marT="60960" marB="60960"/>
                </a:tc>
                <a:tc>
                  <a:txBody>
                    <a:bodyPr/>
                    <a:lstStyle/>
                    <a:p>
                      <a:r>
                        <a:rPr lang="en-GB" sz="1400" dirty="0"/>
                        <a:t>1 June 2022</a:t>
                      </a:r>
                    </a:p>
                  </a:txBody>
                  <a:tcPr marL="121920" marR="121920" marT="60960" marB="60960"/>
                </a:tc>
                <a:tc>
                  <a:txBody>
                    <a:bodyPr/>
                    <a:lstStyle/>
                    <a:p>
                      <a:r>
                        <a:rPr lang="en-US" sz="1400" dirty="0"/>
                        <a:t>Final Modification Report issued to Ofgem</a:t>
                      </a:r>
                      <a:endParaRPr lang="en-GB" sz="1400" dirty="0"/>
                    </a:p>
                  </a:txBody>
                  <a:tcPr marL="121920" marR="121920" marT="60960" marB="60960"/>
                </a:tc>
                <a:tc>
                  <a:txBody>
                    <a:bodyPr/>
                    <a:lstStyle/>
                    <a:p>
                      <a:r>
                        <a:rPr lang="en-GB" sz="1400" dirty="0"/>
                        <a:t>10 August 2022</a:t>
                      </a:r>
                    </a:p>
                  </a:txBody>
                  <a:tcPr marL="121920" marR="121920" marT="60960" marB="60960"/>
                </a:tc>
                <a:extLst>
                  <a:ext uri="{0D108BD9-81ED-4DB2-BD59-A6C34878D82A}">
                    <a16:rowId xmlns:a16="http://schemas.microsoft.com/office/drawing/2014/main" val="2461474842"/>
                  </a:ext>
                </a:extLst>
              </a:tr>
              <a:tr h="554951">
                <a:tc>
                  <a:txBody>
                    <a:bodyPr/>
                    <a:lstStyle/>
                    <a:p>
                      <a:r>
                        <a:rPr lang="en-US" sz="1400" dirty="0"/>
                        <a:t>Workgroup report issued to Panel (5 working days)</a:t>
                      </a:r>
                      <a:endParaRPr lang="en-GB" sz="1400" dirty="0"/>
                    </a:p>
                  </a:txBody>
                  <a:tcPr marL="121920" marR="121920" marT="60960" marB="60960"/>
                </a:tc>
                <a:tc>
                  <a:txBody>
                    <a:bodyPr/>
                    <a:lstStyle/>
                    <a:p>
                      <a:r>
                        <a:rPr lang="en-GB" sz="1400" dirty="0"/>
                        <a:t>16 June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Ofgem decision </a:t>
                      </a:r>
                    </a:p>
                  </a:txBody>
                  <a:tcPr marL="121920" marR="121920" marT="60960" marB="60960"/>
                </a:tc>
                <a:tc>
                  <a:txBody>
                    <a:bodyPr/>
                    <a:lstStyle/>
                    <a:p>
                      <a:r>
                        <a:rPr lang="en-GB" sz="1400" dirty="0"/>
                        <a:t>TBC – </a:t>
                      </a:r>
                      <a:r>
                        <a:rPr lang="en-GB" sz="1400" i="1" dirty="0"/>
                        <a:t>by 31 October 2022</a:t>
                      </a:r>
                    </a:p>
                  </a:txBody>
                  <a:tcPr marL="121920" marR="121920" marT="60960" marB="60960"/>
                </a:tc>
                <a:extLst>
                  <a:ext uri="{0D108BD9-81ED-4DB2-BD59-A6C34878D82A}">
                    <a16:rowId xmlns:a16="http://schemas.microsoft.com/office/drawing/2014/main" val="1338958629"/>
                  </a:ext>
                </a:extLst>
              </a:tr>
              <a:tr h="698289">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Panel</a:t>
                      </a:r>
                      <a:r>
                        <a:rPr lang="en-GB" sz="1400" baseline="0" dirty="0"/>
                        <a:t> sign off that Workgroup Report has met its Terms of Reference </a:t>
                      </a:r>
                      <a:endParaRPr lang="en-GB" sz="1400" dirty="0"/>
                    </a:p>
                  </a:txBody>
                  <a:tcPr marL="121920" marR="121920" marT="60960" marB="60960"/>
                </a:tc>
                <a:tc>
                  <a:txBody>
                    <a:bodyPr/>
                    <a:lstStyle/>
                    <a:p>
                      <a:r>
                        <a:rPr lang="en-GB" sz="1400" dirty="0"/>
                        <a:t>24 June 2022</a:t>
                      </a:r>
                    </a:p>
                  </a:txBody>
                  <a:tcPr marL="121920" marR="121920" marT="60960" marB="60960"/>
                </a:tc>
                <a:tc>
                  <a:txBody>
                    <a:bodyPr/>
                    <a:lstStyle/>
                    <a:p>
                      <a:r>
                        <a:rPr lang="en-GB" sz="1400" dirty="0"/>
                        <a:t>Implementation Date</a:t>
                      </a:r>
                    </a:p>
                  </a:txBody>
                  <a:tcPr marL="121920" marR="121920" marT="60960" marB="60960"/>
                </a:tc>
                <a:tc>
                  <a:txBody>
                    <a:bodyPr/>
                    <a:lstStyle/>
                    <a:p>
                      <a:pPr lvl="0"/>
                      <a:r>
                        <a:rPr lang="en-GB" sz="1400" b="0" dirty="0">
                          <a:solidFill>
                            <a:sysClr val="windowText" lastClr="000000"/>
                          </a:solidFill>
                        </a:rPr>
                        <a:t>Effective Date: 1 April 2024 so needs to be implemented by 1 January 2023</a:t>
                      </a:r>
                    </a:p>
                  </a:txBody>
                  <a:tcPr marL="121920" marR="121920" marT="60960" marB="60960"/>
                </a:tc>
                <a:extLst>
                  <a:ext uri="{0D108BD9-81ED-4DB2-BD59-A6C34878D82A}">
                    <a16:rowId xmlns:a16="http://schemas.microsoft.com/office/drawing/2014/main" val="3799481148"/>
                  </a:ext>
                </a:extLst>
              </a:tr>
            </a:tbl>
          </a:graphicData>
        </a:graphic>
      </p:graphicFrame>
    </p:spTree>
    <p:extLst>
      <p:ext uri="{BB962C8B-B14F-4D97-AF65-F5344CB8AC3E}">
        <p14:creationId xmlns:p14="http://schemas.microsoft.com/office/powerpoint/2010/main" val="4095514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652488" y="2251953"/>
            <a:ext cx="9021236" cy="738664"/>
          </a:xfrm>
        </p:spPr>
        <p:txBody>
          <a:bodyPr/>
          <a:lstStyle/>
          <a:p>
            <a:r>
              <a:rPr lang="en-GB" b="1" dirty="0">
                <a:latin typeface="Arial" panose="020B0604020202020204" pitchFamily="34" charset="0"/>
                <a:cs typeface="Arial" panose="020B0604020202020204" pitchFamily="34" charset="0"/>
              </a:rPr>
              <a:t>Outstanding Action Updates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5" name="Rectangle 4">
            <a:extLst>
              <a:ext uri="{FF2B5EF4-FFF2-40B4-BE49-F238E27FC236}">
                <a16:creationId xmlns:a16="http://schemas.microsoft.com/office/drawing/2014/main" id="{B377480F-050D-446B-8289-531D40C73B99}"/>
              </a:ext>
            </a:extLst>
          </p:cNvPr>
          <p:cNvSpPr/>
          <p:nvPr/>
        </p:nvSpPr>
        <p:spPr>
          <a:xfrm>
            <a:off x="1652488" y="3025522"/>
            <a:ext cx="5934060" cy="369332"/>
          </a:xfrm>
          <a:prstGeom prst="rect">
            <a:avLst/>
          </a:prstGeom>
        </p:spPr>
        <p:txBody>
          <a:bodyPr wrap="none">
            <a:spAutoFit/>
          </a:bodyPr>
          <a:lstStyle/>
          <a:p>
            <a:r>
              <a:rPr lang="en-GB" b="1" dirty="0">
                <a:solidFill>
                  <a:srgbClr val="0079C1"/>
                </a:solidFill>
                <a:latin typeface="Arial" panose="020B0604020202020204" pitchFamily="34" charset="0"/>
                <a:cs typeface="Arial" panose="020B0604020202020204" pitchFamily="34" charset="0"/>
              </a:rPr>
              <a:t>Paul Mullen – National Grid ESO Code Administrator</a:t>
            </a:r>
          </a:p>
        </p:txBody>
      </p:sp>
    </p:spTree>
    <p:extLst>
      <p:ext uri="{BB962C8B-B14F-4D97-AF65-F5344CB8AC3E}">
        <p14:creationId xmlns:p14="http://schemas.microsoft.com/office/powerpoint/2010/main" val="926587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E8E3577-C050-4712-BCB6-F3342B5F2B2F}"/>
              </a:ext>
            </a:extLst>
          </p:cNvPr>
          <p:cNvGraphicFramePr>
            <a:graphicFrameLocks noGrp="1"/>
          </p:cNvGraphicFramePr>
          <p:nvPr>
            <p:extLst>
              <p:ext uri="{D42A27DB-BD31-4B8C-83A1-F6EECF244321}">
                <p14:modId xmlns:p14="http://schemas.microsoft.com/office/powerpoint/2010/main" val="3754152226"/>
              </p:ext>
            </p:extLst>
          </p:nvPr>
        </p:nvGraphicFramePr>
        <p:xfrm>
          <a:off x="93601" y="95615"/>
          <a:ext cx="11886064" cy="2931670"/>
        </p:xfrm>
        <a:graphic>
          <a:graphicData uri="http://schemas.openxmlformats.org/drawingml/2006/table">
            <a:tbl>
              <a:tblPr firstRow="1" firstCol="1" bandRow="1"/>
              <a:tblGrid>
                <a:gridCol w="1280814">
                  <a:extLst>
                    <a:ext uri="{9D8B030D-6E8A-4147-A177-3AD203B41FA5}">
                      <a16:colId xmlns:a16="http://schemas.microsoft.com/office/drawing/2014/main" val="209356956"/>
                    </a:ext>
                  </a:extLst>
                </a:gridCol>
                <a:gridCol w="4313301">
                  <a:extLst>
                    <a:ext uri="{9D8B030D-6E8A-4147-A177-3AD203B41FA5}">
                      <a16:colId xmlns:a16="http://schemas.microsoft.com/office/drawing/2014/main" val="1631506900"/>
                    </a:ext>
                  </a:extLst>
                </a:gridCol>
                <a:gridCol w="2202571">
                  <a:extLst>
                    <a:ext uri="{9D8B030D-6E8A-4147-A177-3AD203B41FA5}">
                      <a16:colId xmlns:a16="http://schemas.microsoft.com/office/drawing/2014/main" val="2323787527"/>
                    </a:ext>
                  </a:extLst>
                </a:gridCol>
                <a:gridCol w="2011891">
                  <a:extLst>
                    <a:ext uri="{9D8B030D-6E8A-4147-A177-3AD203B41FA5}">
                      <a16:colId xmlns:a16="http://schemas.microsoft.com/office/drawing/2014/main" val="2080181630"/>
                    </a:ext>
                  </a:extLst>
                </a:gridCol>
                <a:gridCol w="2077487">
                  <a:extLst>
                    <a:ext uri="{9D8B030D-6E8A-4147-A177-3AD203B41FA5}">
                      <a16:colId xmlns:a16="http://schemas.microsoft.com/office/drawing/2014/main" val="3188972004"/>
                    </a:ext>
                  </a:extLst>
                </a:gridCol>
              </a:tblGrid>
              <a:tr h="638671">
                <a:tc>
                  <a:txBody>
                    <a:bodyPr/>
                    <a:lstStyle/>
                    <a:p>
                      <a:pPr algn="l">
                        <a:spcBef>
                          <a:spcPts val="300"/>
                        </a:spcBef>
                        <a:spcAft>
                          <a:spcPts val="300"/>
                        </a:spcAft>
                      </a:pPr>
                      <a:endParaRPr lang="en-GB" sz="1400" dirty="0">
                        <a:solidFill>
                          <a:srgbClr val="454545"/>
                        </a:solidFill>
                        <a:effectLst/>
                        <a:latin typeface="Arial" panose="020B0604020202020204" pitchFamily="34" charset="0"/>
                        <a:ea typeface="MS PGothic" panose="020B0600070205080204" pitchFamily="34" charset="-128"/>
                        <a:cs typeface="Arial" panose="020B0604020202020204" pitchFamily="34" charset="0"/>
                      </a:endParaRPr>
                    </a:p>
                    <a:p>
                      <a:pPr algn="l">
                        <a:spcBef>
                          <a:spcPts val="300"/>
                        </a:spcBef>
                        <a:spcAft>
                          <a:spcPts val="300"/>
                        </a:spcAft>
                      </a:pPr>
                      <a:r>
                        <a:rPr lang="en-GB" sz="1400" dirty="0">
                          <a:solidFill>
                            <a:srgbClr val="454545"/>
                          </a:solidFill>
                          <a:effectLst/>
                          <a:latin typeface="Arial" panose="020B0604020202020204" pitchFamily="34" charset="0"/>
                          <a:ea typeface="MS PGothic" panose="020B0600070205080204" pitchFamily="34" charset="-128"/>
                          <a:cs typeface="Arial" panose="020B0604020202020204" pitchFamily="34" charset="0"/>
                        </a:rPr>
                        <a:t>Action Number</a:t>
                      </a:r>
                      <a:endParaRPr lang="en-GB" sz="1400" dirty="0">
                        <a:solidFill>
                          <a:srgbClr val="454545"/>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9050" cap="flat" cmpd="sng" algn="ctr">
                      <a:solidFill>
                        <a:srgbClr val="F7A27A"/>
                      </a:solidFill>
                      <a:prstDash val="solid"/>
                      <a:round/>
                      <a:headEnd type="none" w="med" len="med"/>
                      <a:tailEnd type="none" w="med" len="med"/>
                    </a:lnB>
                    <a:solidFill>
                      <a:srgbClr val="FCE0D2"/>
                    </a:solidFill>
                  </a:tcPr>
                </a:tc>
                <a:tc>
                  <a:txBody>
                    <a:bodyPr/>
                    <a:lstStyle/>
                    <a:p>
                      <a:pPr algn="l">
                        <a:spcBef>
                          <a:spcPts val="300"/>
                        </a:spcBef>
                        <a:spcAft>
                          <a:spcPts val="300"/>
                        </a:spcAft>
                      </a:pPr>
                      <a:endPar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p>
                      <a:pPr algn="l">
                        <a:spcBef>
                          <a:spcPts val="300"/>
                        </a:spcBef>
                        <a:spcAft>
                          <a:spcPts val="300"/>
                        </a:spcAft>
                      </a:pPr>
                      <a:r>
                        <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rPr>
                        <a:t>Action </a:t>
                      </a:r>
                      <a:endParaRPr lang="en-GB" sz="1400" dirty="0">
                        <a:solidFill>
                          <a:srgbClr val="454545"/>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9050" cap="flat" cmpd="sng" algn="ctr">
                      <a:solidFill>
                        <a:srgbClr val="F7A27A"/>
                      </a:solidFill>
                      <a:prstDash val="solid"/>
                      <a:round/>
                      <a:headEnd type="none" w="med" len="med"/>
                      <a:tailEnd type="none" w="med" len="med"/>
                    </a:lnB>
                    <a:solidFill>
                      <a:srgbClr val="FCE0D2"/>
                    </a:solidFill>
                  </a:tcPr>
                </a:tc>
                <a:tc>
                  <a:txBody>
                    <a:bodyPr/>
                    <a:lstStyle/>
                    <a:p>
                      <a:pPr algn="l">
                        <a:spcBef>
                          <a:spcPts val="300"/>
                        </a:spcBef>
                        <a:spcAft>
                          <a:spcPts val="300"/>
                        </a:spcAft>
                        <a:tabLst>
                          <a:tab pos="606425" algn="ctr"/>
                          <a:tab pos="1212850" algn="r"/>
                        </a:tabLst>
                      </a:pPr>
                      <a:r>
                        <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rPr>
                        <a:t>	</a:t>
                      </a:r>
                    </a:p>
                    <a:p>
                      <a:pPr algn="l">
                        <a:spcBef>
                          <a:spcPts val="300"/>
                        </a:spcBef>
                        <a:spcAft>
                          <a:spcPts val="300"/>
                        </a:spcAft>
                        <a:tabLst>
                          <a:tab pos="606425" algn="ctr"/>
                          <a:tab pos="1212850" algn="r"/>
                        </a:tabLst>
                      </a:pPr>
                      <a:r>
                        <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rPr>
                        <a:t>Owner	</a:t>
                      </a:r>
                      <a:endParaRPr lang="en-GB" sz="1400" dirty="0">
                        <a:solidFill>
                          <a:srgbClr val="454545"/>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9050" cap="flat" cmpd="sng" algn="ctr">
                      <a:solidFill>
                        <a:srgbClr val="F7A27A"/>
                      </a:solidFill>
                      <a:prstDash val="solid"/>
                      <a:round/>
                      <a:headEnd type="none" w="med" len="med"/>
                      <a:tailEnd type="none" w="med" len="med"/>
                    </a:lnB>
                    <a:solidFill>
                      <a:srgbClr val="FCE0D2"/>
                    </a:solidFill>
                  </a:tcPr>
                </a:tc>
                <a:tc>
                  <a:txBody>
                    <a:bodyPr/>
                    <a:lstStyle/>
                    <a:p>
                      <a:pPr algn="l">
                        <a:spcBef>
                          <a:spcPts val="300"/>
                        </a:spcBef>
                        <a:spcAft>
                          <a:spcPts val="300"/>
                        </a:spcAft>
                      </a:pPr>
                      <a:endPar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p>
                      <a:pPr algn="l">
                        <a:spcBef>
                          <a:spcPts val="300"/>
                        </a:spcBef>
                        <a:spcAft>
                          <a:spcPts val="300"/>
                        </a:spcAft>
                      </a:pPr>
                      <a:r>
                        <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rPr>
                        <a:t>Due by</a:t>
                      </a:r>
                      <a:endParaRPr lang="en-GB" sz="1400" dirty="0">
                        <a:solidFill>
                          <a:srgbClr val="454545"/>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9050" cap="flat" cmpd="sng" algn="ctr">
                      <a:solidFill>
                        <a:srgbClr val="F7A27A"/>
                      </a:solidFill>
                      <a:prstDash val="solid"/>
                      <a:round/>
                      <a:headEnd type="none" w="med" len="med"/>
                      <a:tailEnd type="none" w="med" len="med"/>
                    </a:lnB>
                    <a:solidFill>
                      <a:srgbClr val="FCE0D2"/>
                    </a:solidFill>
                  </a:tcPr>
                </a:tc>
                <a:tc>
                  <a:txBody>
                    <a:bodyPr/>
                    <a:lstStyle/>
                    <a:p>
                      <a:pPr algn="l">
                        <a:spcBef>
                          <a:spcPts val="300"/>
                        </a:spcBef>
                        <a:spcAft>
                          <a:spcPts val="300"/>
                        </a:spcAft>
                      </a:pPr>
                      <a:endPar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p>
                      <a:pPr algn="l">
                        <a:spcBef>
                          <a:spcPts val="300"/>
                        </a:spcBef>
                        <a:spcAft>
                          <a:spcPts val="300"/>
                        </a:spcAft>
                      </a:pPr>
                      <a:r>
                        <a:rPr lang="en-GB" sz="1400" dirty="0">
                          <a:solidFill>
                            <a:srgbClr val="000000"/>
                          </a:solidFill>
                          <a:effectLst/>
                          <a:latin typeface="Arial" panose="020B0604020202020204" pitchFamily="34" charset="0"/>
                          <a:ea typeface="MS PGothic" panose="020B0600070205080204" pitchFamily="34" charset="-128"/>
                          <a:cs typeface="Arial" panose="020B0604020202020204" pitchFamily="34" charset="0"/>
                        </a:rPr>
                        <a:t>Status</a:t>
                      </a:r>
                      <a:endParaRPr lang="en-GB" sz="1400" dirty="0">
                        <a:solidFill>
                          <a:srgbClr val="454545"/>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9050" cap="flat" cmpd="sng" algn="ctr">
                      <a:solidFill>
                        <a:srgbClr val="F7A27A"/>
                      </a:solidFill>
                      <a:prstDash val="solid"/>
                      <a:round/>
                      <a:headEnd type="none" w="med" len="med"/>
                      <a:tailEnd type="none" w="med" len="med"/>
                    </a:lnB>
                    <a:solidFill>
                      <a:srgbClr val="FCE0D2"/>
                    </a:solidFill>
                  </a:tcPr>
                </a:tc>
                <a:extLst>
                  <a:ext uri="{0D108BD9-81ED-4DB2-BD59-A6C34878D82A}">
                    <a16:rowId xmlns:a16="http://schemas.microsoft.com/office/drawing/2014/main" val="2986894284"/>
                  </a:ext>
                </a:extLst>
              </a:tr>
              <a:tr h="583138">
                <a:tc>
                  <a:txBody>
                    <a:bodyPr/>
                    <a:lstStyle/>
                    <a:p>
                      <a:pPr algn="l">
                        <a:spcBef>
                          <a:spcPts val="300"/>
                        </a:spcBef>
                        <a:spcAft>
                          <a:spcPts val="300"/>
                        </a:spcAft>
                      </a:pPr>
                      <a:r>
                        <a:rPr lang="en-GB" sz="1300" dirty="0">
                          <a:solidFill>
                            <a:srgbClr val="454545"/>
                          </a:solidFill>
                          <a:effectLst/>
                          <a:latin typeface="Arial" panose="020B0604020202020204" pitchFamily="34" charset="0"/>
                          <a:ea typeface="MS PGothic" panose="020B0600070205080204" pitchFamily="34" charset="-128"/>
                          <a:cs typeface="Arial" panose="020B0604020202020204" pitchFamily="34" charset="0"/>
                        </a:rPr>
                        <a:t>1</a:t>
                      </a:r>
                      <a:endParaRPr lang="en-GB" sz="1300" dirty="0">
                        <a:solidFill>
                          <a:srgbClr val="454545"/>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9050" cap="flat" cmpd="sng" algn="ctr">
                      <a:solidFill>
                        <a:srgbClr val="F7A27A"/>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ESO and Transmission Owners to meet to</a:t>
                      </a:r>
                    </a:p>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identify STC / STCPs impacts</a:t>
                      </a:r>
                      <a:endParaRPr lang="en-GB" sz="1300" b="1"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9050" cap="flat" cmpd="sng" algn="ctr">
                      <a:solidFill>
                        <a:srgbClr val="F7A27A"/>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Richard</a:t>
                      </a:r>
                    </a:p>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Woodward,</a:t>
                      </a:r>
                    </a:p>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Victoria</a:t>
                      </a:r>
                    </a:p>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Macleod and</a:t>
                      </a:r>
                    </a:p>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Nicola White</a:t>
                      </a: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9050" cap="flat" cmpd="sng" algn="ctr">
                      <a:solidFill>
                        <a:srgbClr val="F7A27A"/>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spcBef>
                          <a:spcPts val="300"/>
                        </a:spcBef>
                        <a:spcAft>
                          <a:spcPts val="300"/>
                        </a:spcAft>
                      </a:pPr>
                      <a:r>
                        <a:rPr lang="en-GB" sz="1300" dirty="0">
                          <a:solidFill>
                            <a:schemeClr val="tx1"/>
                          </a:solidFill>
                          <a:effectLst/>
                          <a:latin typeface="Arial" panose="020B0604020202020204" pitchFamily="34" charset="0"/>
                          <a:ea typeface="MS PGothic" panose="020B0600070205080204" pitchFamily="34" charset="-128"/>
                          <a:cs typeface="Arial" panose="020B0604020202020204" pitchFamily="34" charset="0"/>
                        </a:rPr>
                        <a:t>18 May 2022</a:t>
                      </a:r>
                      <a:endPar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9050" cap="flat" cmpd="sng" algn="ctr">
                      <a:solidFill>
                        <a:srgbClr val="F7A27A"/>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spcBef>
                          <a:spcPts val="300"/>
                        </a:spcBef>
                        <a:spcAft>
                          <a:spcPts val="300"/>
                        </a:spcAft>
                      </a:pPr>
                      <a:r>
                        <a:rPr lang="en-GB" sz="1300" dirty="0">
                          <a:solidFill>
                            <a:schemeClr val="tx1"/>
                          </a:solidFill>
                          <a:effectLst/>
                          <a:latin typeface="Arial" panose="020B0604020202020204" pitchFamily="34" charset="0"/>
                          <a:ea typeface="MS PGothic" panose="020B0600070205080204" pitchFamily="34" charset="-128"/>
                          <a:cs typeface="Arial" panose="020B0604020202020204" pitchFamily="34" charset="0"/>
                        </a:rPr>
                        <a:t>Open</a:t>
                      </a:r>
                      <a:endPar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9050" cap="flat" cmpd="sng" algn="ctr">
                      <a:solidFill>
                        <a:srgbClr val="F7A27A"/>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extLst>
                  <a:ext uri="{0D108BD9-81ED-4DB2-BD59-A6C34878D82A}">
                    <a16:rowId xmlns:a16="http://schemas.microsoft.com/office/drawing/2014/main" val="2945190533"/>
                  </a:ext>
                </a:extLst>
              </a:tr>
              <a:tr h="408045">
                <a:tc>
                  <a:txBody>
                    <a:bodyPr/>
                    <a:lstStyle/>
                    <a:p>
                      <a:pPr algn="l">
                        <a:spcBef>
                          <a:spcPts val="300"/>
                        </a:spcBef>
                        <a:spcAft>
                          <a:spcPts val="300"/>
                        </a:spcAft>
                      </a:pPr>
                      <a:r>
                        <a:rPr lang="en-GB" sz="1300" dirty="0">
                          <a:solidFill>
                            <a:srgbClr val="454545"/>
                          </a:solidFill>
                          <a:effectLst/>
                          <a:latin typeface="Arial" panose="020B0604020202020204" pitchFamily="34" charset="0"/>
                          <a:ea typeface="Arial" panose="020B0604020202020204" pitchFamily="34" charset="0"/>
                          <a:cs typeface="Arial" panose="020B0604020202020204" pitchFamily="34" charset="0"/>
                        </a:rPr>
                        <a:t>2</a:t>
                      </a: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Share draft of legal text</a:t>
                      </a:r>
                      <a:endParaRPr lang="en-GB" sz="1300" b="1"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spcBef>
                          <a:spcPts val="300"/>
                        </a:spcBef>
                        <a:spcAft>
                          <a:spcPts val="300"/>
                        </a:spcAft>
                      </a:pPr>
                      <a:r>
                        <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rPr>
                        <a:t>Nicola White</a:t>
                      </a: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300"/>
                        </a:spcBef>
                        <a:spcAft>
                          <a:spcPts val="300"/>
                        </a:spcAft>
                        <a:buClrTx/>
                        <a:buSzTx/>
                        <a:buFontTx/>
                        <a:buNone/>
                        <a:tabLst/>
                        <a:defRPr/>
                      </a:pPr>
                      <a:r>
                        <a:rPr lang="en-GB" sz="1300" dirty="0">
                          <a:solidFill>
                            <a:schemeClr val="tx1"/>
                          </a:solidFill>
                          <a:effectLst/>
                          <a:latin typeface="Arial" panose="020B0604020202020204" pitchFamily="34" charset="0"/>
                          <a:ea typeface="MS PGothic" panose="020B0600070205080204" pitchFamily="34" charset="-128"/>
                          <a:cs typeface="Arial" panose="020B0604020202020204" pitchFamily="34" charset="0"/>
                        </a:rPr>
                        <a:t>18 May 2022</a:t>
                      </a:r>
                      <a:endPar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p>
                      <a:pPr algn="l">
                        <a:spcBef>
                          <a:spcPts val="300"/>
                        </a:spcBef>
                        <a:spcAft>
                          <a:spcPts val="300"/>
                        </a:spcAft>
                      </a:pPr>
                      <a:endPar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spcBef>
                          <a:spcPts val="300"/>
                        </a:spcBef>
                        <a:spcAft>
                          <a:spcPts val="300"/>
                        </a:spcAft>
                      </a:pPr>
                      <a:r>
                        <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rPr>
                        <a:t>Open</a:t>
                      </a: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extLst>
                  <a:ext uri="{0D108BD9-81ED-4DB2-BD59-A6C34878D82A}">
                    <a16:rowId xmlns:a16="http://schemas.microsoft.com/office/drawing/2014/main" val="629795351"/>
                  </a:ext>
                </a:extLst>
              </a:tr>
              <a:tr h="752350">
                <a:tc>
                  <a:txBody>
                    <a:bodyPr/>
                    <a:lstStyle/>
                    <a:p>
                      <a:pPr algn="l">
                        <a:spcBef>
                          <a:spcPts val="300"/>
                        </a:spcBef>
                        <a:spcAft>
                          <a:spcPts val="300"/>
                        </a:spcAft>
                      </a:pPr>
                      <a:r>
                        <a:rPr lang="en-GB" sz="1300" dirty="0">
                          <a:solidFill>
                            <a:srgbClr val="454545"/>
                          </a:solidFill>
                          <a:effectLst/>
                          <a:latin typeface="Arial" panose="020B0604020202020204" pitchFamily="34" charset="0"/>
                          <a:ea typeface="MS PGothic" panose="020B0600070205080204" pitchFamily="34" charset="-128"/>
                          <a:cs typeface="Arial" panose="020B0604020202020204" pitchFamily="34" charset="0"/>
                        </a:rPr>
                        <a:t>3</a:t>
                      </a:r>
                      <a:endParaRPr lang="en-GB" sz="1300" dirty="0">
                        <a:solidFill>
                          <a:srgbClr val="454545"/>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Provide view as to whether or not a licence</a:t>
                      </a:r>
                    </a:p>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change may be required for the</a:t>
                      </a:r>
                    </a:p>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Transmission Owners</a:t>
                      </a:r>
                      <a:endParaRPr lang="en-GB" sz="1300" b="1"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r>
                        <a:rPr lang="en-GB" sz="1300" b="0" i="0" u="none" strike="noStrike" kern="1200" baseline="0" dirty="0">
                          <a:solidFill>
                            <a:schemeClr val="tx1"/>
                          </a:solidFill>
                          <a:latin typeface="Arial" panose="020B0604020202020204" pitchFamily="34" charset="0"/>
                          <a:ea typeface="+mn-ea"/>
                          <a:cs typeface="Arial" panose="020B0604020202020204" pitchFamily="34" charset="0"/>
                        </a:rPr>
                        <a:t>Richard Woodward and Victoria Macleod</a:t>
                      </a:r>
                      <a:endPar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300"/>
                        </a:spcBef>
                        <a:spcAft>
                          <a:spcPts val="300"/>
                        </a:spcAft>
                        <a:buClrTx/>
                        <a:buSzTx/>
                        <a:buFontTx/>
                        <a:buNone/>
                        <a:tabLst/>
                        <a:defRPr/>
                      </a:pPr>
                      <a:r>
                        <a:rPr lang="en-GB" sz="1300" dirty="0">
                          <a:solidFill>
                            <a:schemeClr val="tx1"/>
                          </a:solidFill>
                          <a:effectLst/>
                          <a:latin typeface="Arial" panose="020B0604020202020204" pitchFamily="34" charset="0"/>
                          <a:ea typeface="MS PGothic" panose="020B0600070205080204" pitchFamily="34" charset="-128"/>
                          <a:cs typeface="Arial" panose="020B0604020202020204" pitchFamily="34" charset="0"/>
                        </a:rPr>
                        <a:t>18 May 2022</a:t>
                      </a:r>
                      <a:endPar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tc>
                  <a:txBody>
                    <a:bodyPr/>
                    <a:lstStyle/>
                    <a:p>
                      <a:pPr algn="l">
                        <a:spcBef>
                          <a:spcPts val="300"/>
                        </a:spcBef>
                        <a:spcAft>
                          <a:spcPts val="300"/>
                        </a:spcAft>
                      </a:pPr>
                      <a:r>
                        <a:rPr lang="en-GB" sz="1300" dirty="0">
                          <a:solidFill>
                            <a:schemeClr val="tx1"/>
                          </a:solidFill>
                          <a:effectLst/>
                          <a:latin typeface="Arial" panose="020B0604020202020204" pitchFamily="34" charset="0"/>
                          <a:ea typeface="Arial" panose="020B0604020202020204" pitchFamily="34" charset="0"/>
                          <a:cs typeface="Arial" panose="020B0604020202020204" pitchFamily="34" charset="0"/>
                        </a:rPr>
                        <a:t>Open</a:t>
                      </a:r>
                    </a:p>
                  </a:txBody>
                  <a:tcPr marL="68580" marR="68580" marT="0" marB="0">
                    <a:lnL w="12700" cap="flat" cmpd="sng" algn="ctr">
                      <a:solidFill>
                        <a:srgbClr val="F9C1A6"/>
                      </a:solidFill>
                      <a:prstDash val="solid"/>
                      <a:round/>
                      <a:headEnd type="none" w="med" len="med"/>
                      <a:tailEnd type="none" w="med" len="med"/>
                    </a:lnL>
                    <a:lnR w="12700" cap="flat" cmpd="sng" algn="ctr">
                      <a:solidFill>
                        <a:srgbClr val="F9C1A6"/>
                      </a:solidFill>
                      <a:prstDash val="solid"/>
                      <a:round/>
                      <a:headEnd type="none" w="med" len="med"/>
                      <a:tailEnd type="none" w="med" len="med"/>
                    </a:lnR>
                    <a:lnT w="12700" cap="flat" cmpd="sng" algn="ctr">
                      <a:solidFill>
                        <a:srgbClr val="F9C1A6"/>
                      </a:solidFill>
                      <a:prstDash val="solid"/>
                      <a:round/>
                      <a:headEnd type="none" w="med" len="med"/>
                      <a:tailEnd type="none" w="med" len="med"/>
                    </a:lnT>
                    <a:lnB w="12700" cap="flat" cmpd="sng" algn="ctr">
                      <a:solidFill>
                        <a:srgbClr val="F9C1A6"/>
                      </a:solidFill>
                      <a:prstDash val="solid"/>
                      <a:round/>
                      <a:headEnd type="none" w="med" len="med"/>
                      <a:tailEnd type="none" w="med" len="med"/>
                    </a:lnB>
                  </a:tcPr>
                </a:tc>
                <a:extLst>
                  <a:ext uri="{0D108BD9-81ED-4DB2-BD59-A6C34878D82A}">
                    <a16:rowId xmlns:a16="http://schemas.microsoft.com/office/drawing/2014/main" val="1272142553"/>
                  </a:ext>
                </a:extLst>
              </a:tr>
            </a:tbl>
          </a:graphicData>
        </a:graphic>
      </p:graphicFrame>
    </p:spTree>
    <p:extLst>
      <p:ext uri="{BB962C8B-B14F-4D97-AF65-F5344CB8AC3E}">
        <p14:creationId xmlns:p14="http://schemas.microsoft.com/office/powerpoint/2010/main" val="821102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1697037" y="1885223"/>
            <a:ext cx="7557132" cy="1477328"/>
          </a:xfrm>
        </p:spPr>
        <p:txBody>
          <a:bodyPr/>
          <a:lstStyle/>
          <a:p>
            <a:pPr>
              <a:spcBef>
                <a:spcPts val="300"/>
              </a:spcBef>
              <a:spcAft>
                <a:spcPts val="300"/>
              </a:spcAft>
              <a:tabLst>
                <a:tab pos="1087120" algn="l"/>
              </a:tabLst>
            </a:pPr>
            <a:r>
              <a:rPr lang="en-NZ" b="1" dirty="0">
                <a:solidFill>
                  <a:srgbClr val="FFC000"/>
                </a:solidFill>
                <a:effectLst/>
                <a:latin typeface="Arial" panose="020B0604020202020204" pitchFamily="34" charset="0"/>
                <a:ea typeface="Arial" panose="020B0604020202020204" pitchFamily="34" charset="0"/>
                <a:cs typeface="Times New Roman" panose="02020603050405020304" pitchFamily="18" charset="0"/>
              </a:rPr>
              <a:t>Summary Of Workgroup Consultation Responses</a:t>
            </a:r>
            <a:endParaRPr lang="en-GB" b="1" dirty="0">
              <a:solidFill>
                <a:srgbClr val="FFC000"/>
              </a:solidFill>
              <a:effectLst/>
              <a:latin typeface="Arial" panose="020B0604020202020204" pitchFamily="34" charset="0"/>
              <a:ea typeface="Arial" panose="020B0604020202020204" pitchFamily="34" charset="0"/>
              <a:cs typeface="Times New Roman" panose="02020603050405020304" pitchFamily="18" charset="0"/>
            </a:endParaRPr>
          </a:p>
        </p:txBody>
      </p:sp>
      <p:sp>
        <p:nvSpPr>
          <p:cNvPr id="6" name="Text Placeholder 1">
            <a:extLst>
              <a:ext uri="{FF2B5EF4-FFF2-40B4-BE49-F238E27FC236}">
                <a16:creationId xmlns:a16="http://schemas.microsoft.com/office/drawing/2014/main" id="{9EF1DD5D-9EE3-4A13-800E-7B517DD47E99}"/>
              </a:ext>
            </a:extLst>
          </p:cNvPr>
          <p:cNvSpPr txBox="1">
            <a:spLocks/>
          </p:cNvSpPr>
          <p:nvPr/>
        </p:nvSpPr>
        <p:spPr>
          <a:xfrm>
            <a:off x="1627765" y="3358576"/>
            <a:ext cx="7079317" cy="1016000"/>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Paul Mullen – National Grid ESO Code Administrator</a:t>
            </a:r>
          </a:p>
        </p:txBody>
      </p:sp>
    </p:spTree>
    <p:extLst>
      <p:ext uri="{BB962C8B-B14F-4D97-AF65-F5344CB8AC3E}">
        <p14:creationId xmlns:p14="http://schemas.microsoft.com/office/powerpoint/2010/main" val="1106097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1697037" y="1885223"/>
            <a:ext cx="8998672" cy="1370595"/>
          </a:xfrm>
        </p:spPr>
        <p:txBody>
          <a:bodyPr/>
          <a:lstStyle/>
          <a:p>
            <a:pPr>
              <a:spcBef>
                <a:spcPts val="300"/>
              </a:spcBef>
              <a:spcAft>
                <a:spcPts val="300"/>
              </a:spcAft>
              <a:tabLst>
                <a:tab pos="1087120" algn="l"/>
              </a:tabLst>
            </a:pPr>
            <a:r>
              <a:rPr lang="en-NZ" b="1" dirty="0">
                <a:solidFill>
                  <a:srgbClr val="FFC000"/>
                </a:solidFill>
                <a:effectLst/>
                <a:latin typeface="Arial" panose="020B0604020202020204" pitchFamily="34" charset="0"/>
                <a:ea typeface="Arial" panose="020B0604020202020204" pitchFamily="34" charset="0"/>
                <a:cs typeface="Arial" panose="020B0604020202020204" pitchFamily="34" charset="0"/>
              </a:rPr>
              <a:t>Discuss new points raised re: Workgroup Consultation Responses</a:t>
            </a:r>
            <a:endParaRPr lang="en-GB" b="1" dirty="0">
              <a:solidFill>
                <a:srgbClr val="FFC000"/>
              </a:solidFill>
              <a:effectLst/>
              <a:latin typeface="Arial" panose="020B0604020202020204" pitchFamily="34" charset="0"/>
              <a:ea typeface="Arial" panose="020B0604020202020204" pitchFamily="34" charset="0"/>
              <a:cs typeface="Arial" panose="020B0604020202020204" pitchFamily="34" charset="0"/>
            </a:endParaRPr>
          </a:p>
        </p:txBody>
      </p:sp>
      <p:sp>
        <p:nvSpPr>
          <p:cNvPr id="6" name="Text Placeholder 1">
            <a:extLst>
              <a:ext uri="{FF2B5EF4-FFF2-40B4-BE49-F238E27FC236}">
                <a16:creationId xmlns:a16="http://schemas.microsoft.com/office/drawing/2014/main" id="{9EF1DD5D-9EE3-4A13-800E-7B517DD47E99}"/>
              </a:ext>
            </a:extLst>
          </p:cNvPr>
          <p:cNvSpPr txBox="1">
            <a:spLocks/>
          </p:cNvSpPr>
          <p:nvPr/>
        </p:nvSpPr>
        <p:spPr>
          <a:xfrm>
            <a:off x="1627765" y="4175994"/>
            <a:ext cx="7079317" cy="1016000"/>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800" b="1" dirty="0">
                <a:solidFill>
                  <a:srgbClr val="0079C1"/>
                </a:solidFill>
                <a:latin typeface="Arial" panose="020B0604020202020204" pitchFamily="34" charset="0"/>
                <a:cs typeface="Arial" panose="020B0604020202020204" pitchFamily="34" charset="0"/>
              </a:rPr>
              <a:t>All</a:t>
            </a:r>
            <a:endPar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98102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1697037" y="1885224"/>
            <a:ext cx="7557132" cy="844122"/>
          </a:xfrm>
        </p:spPr>
        <p:txBody>
          <a:bodyPr/>
          <a:lstStyle/>
          <a:p>
            <a:r>
              <a:rPr lang="en-GB" b="1" dirty="0"/>
              <a:t>Workgroup Alternative</a:t>
            </a:r>
          </a:p>
        </p:txBody>
      </p:sp>
      <p:sp>
        <p:nvSpPr>
          <p:cNvPr id="6" name="Text Placeholder 1">
            <a:extLst>
              <a:ext uri="{FF2B5EF4-FFF2-40B4-BE49-F238E27FC236}">
                <a16:creationId xmlns:a16="http://schemas.microsoft.com/office/drawing/2014/main" id="{9EF1DD5D-9EE3-4A13-800E-7B517DD47E99}"/>
              </a:ext>
            </a:extLst>
          </p:cNvPr>
          <p:cNvSpPr txBox="1">
            <a:spLocks/>
          </p:cNvSpPr>
          <p:nvPr/>
        </p:nvSpPr>
        <p:spPr>
          <a:xfrm>
            <a:off x="1780166" y="2638136"/>
            <a:ext cx="7079317" cy="1016000"/>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Nicola White – National Grid ESO</a:t>
            </a:r>
          </a:p>
        </p:txBody>
      </p:sp>
    </p:spTree>
    <p:extLst>
      <p:ext uri="{BB962C8B-B14F-4D97-AF65-F5344CB8AC3E}">
        <p14:creationId xmlns:p14="http://schemas.microsoft.com/office/powerpoint/2010/main" val="7252842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16-9 Landscape Arial.potx" id="{0561035E-5CB3-4856-ABCE-8EBAD0463BD9}" vid="{7F2A9425-F1B4-4DF1-846A-F024CA7A0C1B}"/>
    </a:ext>
  </a:extLst>
</a:theme>
</file>

<file path=ppt/theme/theme3.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4.xml><?xml version="1.0" encoding="utf-8"?>
<a:theme xmlns:a="http://schemas.openxmlformats.org/drawingml/2006/main" name="2_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Props1.xml><?xml version="1.0" encoding="utf-8"?>
<ds:datastoreItem xmlns:ds="http://schemas.openxmlformats.org/officeDocument/2006/customXml" ds:itemID="{CB2B84FF-800C-46D8-9961-6A0C42AC0DC0}">
  <ds:schemaRefs>
    <ds:schemaRef ds:uri="97b6fe81-1556-4112-94ca-31043ca39b71"/>
    <ds:schemaRef ds:uri="f71abe4e-f5ff-49cd-8eff-5f4949acc5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3.xml><?xml version="1.0" encoding="utf-8"?>
<ds:datastoreItem xmlns:ds="http://schemas.openxmlformats.org/officeDocument/2006/customXml" ds:itemID="{DCB36002-CCFD-4C5D-814A-FF8D96969B7A}">
  <ds:schemaRefs>
    <ds:schemaRef ds:uri="97b6fe81-1556-4112-94ca-31043ca39b71"/>
    <ds:schemaRef ds:uri="f71abe4e-f5ff-49cd-8eff-5f4949acc5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1271</TotalTime>
  <Words>394</Words>
  <Application>Microsoft Office PowerPoint</Application>
  <PresentationFormat>Widescreen</PresentationFormat>
  <Paragraphs>85</Paragraphs>
  <Slides>11</Slides>
  <Notes>2</Notes>
  <HiddenSlides>0</HiddenSlides>
  <MMClips>0</MMClips>
  <ScaleCrop>false</ScaleCrop>
  <HeadingPairs>
    <vt:vector size="8" baseType="variant">
      <vt:variant>
        <vt:lpstr>Fonts Used</vt:lpstr>
      </vt:variant>
      <vt:variant>
        <vt:i4>20</vt:i4>
      </vt:variant>
      <vt:variant>
        <vt:lpstr>Theme</vt:lpstr>
      </vt:variant>
      <vt:variant>
        <vt:i4>4</vt:i4>
      </vt:variant>
      <vt:variant>
        <vt:lpstr>Embedded OLE Servers</vt:lpstr>
      </vt:variant>
      <vt:variant>
        <vt:i4>1</vt:i4>
      </vt:variant>
      <vt:variant>
        <vt:lpstr>Slide Titles</vt:lpstr>
      </vt:variant>
      <vt:variant>
        <vt:i4>11</vt:i4>
      </vt:variant>
    </vt:vector>
  </HeadingPairs>
  <TitlesOfParts>
    <vt:vector size="36" baseType="lpstr">
      <vt:lpstr>Arial</vt:lpstr>
      <vt:lpstr>Calibri</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HelveticaNeueLTPro-Blk</vt:lpstr>
      <vt:lpstr>HelveticaNeueLTPro-Hv</vt:lpstr>
      <vt:lpstr>HelveticaNeueLTPro-Roman</vt:lpstr>
      <vt:lpstr>Orsted Sans Office</vt:lpstr>
      <vt:lpstr>Symbol</vt:lpstr>
      <vt:lpstr>Wingdings</vt:lpstr>
      <vt:lpstr>Wingdings 2</vt:lpstr>
      <vt:lpstr>Office Theme</vt:lpstr>
      <vt:lpstr>Orsted</vt:lpstr>
      <vt:lpstr>1_Office Theme</vt:lpstr>
      <vt:lpstr>2_Office Theme</vt:lpstr>
      <vt:lpstr>think-cell Slide</vt:lpstr>
      <vt:lpstr>18 May 2022 Online Meeting via Teams</vt:lpstr>
      <vt:lpstr>PowerPoint Presentation</vt:lpstr>
      <vt:lpstr>PowerPoint Presentation</vt:lpstr>
      <vt:lpstr>Timeline for CMP286/287 V2 as of 24 February 2022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Thursday 28 May 2020 Online Meeting via WebEx</dc:title>
  <dc:creator>Ahmed (ESO), Nisar</dc:creator>
  <cp:lastModifiedBy>Mullen (ESO), Paul J</cp:lastModifiedBy>
  <cp:revision>2</cp:revision>
  <dcterms:created xsi:type="dcterms:W3CDTF">2020-06-17T10:03:35Z</dcterms:created>
  <dcterms:modified xsi:type="dcterms:W3CDTF">2022-05-16T20:02:22Z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