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161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65DE3-B962-463E-BB61-4DCF82562C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D56593-BF5F-41E8-A64D-3B368EF36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7CFD83-FCA7-43A5-B450-256B06C9E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8FF74-2FDA-4522-88DD-29A57726A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7D2F9-3CC9-4D45-B3A1-242602AF2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29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9407-1FF4-4463-8768-3AB0AE81F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3A90B0-3FD9-4154-82AC-97EF5A5FDB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0875C-47A5-467A-B9C1-FEE322B64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28297-FA61-4684-B6E1-CBA2B387A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CFBF2-0FA6-4BCB-9AB5-CA333ADC5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126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1F4DEF-1D0B-4205-9C7E-280B54AD50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14FE59-4297-4628-BDFF-24A109921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2EC6B-89D7-4E43-B9F1-1F870F9AC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30795-F717-4A06-B04D-60C17FEC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012F6-ACAC-4A77-8D3E-C85F0B0B3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907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09A1C17-C62E-814B-98D4-9359B30674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3797" y="2034234"/>
            <a:ext cx="3645338" cy="1655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Helvetica Neue LT Std 65 Medium" panose="020B0604020202020204" pitchFamily="34" charset="0"/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6140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11FBAF8-F67E-8C4F-93C7-5212A8CCAF34}"/>
              </a:ext>
            </a:extLst>
          </p:cNvPr>
          <p:cNvSpPr/>
          <p:nvPr/>
        </p:nvSpPr>
        <p:spPr>
          <a:xfrm>
            <a:off x="1593130" y="1777993"/>
            <a:ext cx="7286919" cy="3331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AF27D59-4236-2040-B62F-72DA9623B435}"/>
              </a:ext>
            </a:extLst>
          </p:cNvPr>
          <p:cNvSpPr txBox="1">
            <a:spLocks/>
          </p:cNvSpPr>
          <p:nvPr/>
        </p:nvSpPr>
        <p:spPr>
          <a:xfrm>
            <a:off x="1593130" y="3116599"/>
            <a:ext cx="7286919" cy="1992729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i="0" kern="1200">
                <a:solidFill>
                  <a:srgbClr val="E8BC28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endParaRPr lang="en-US" sz="360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47F625A-C423-F940-95B5-018982D204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7037" y="3289300"/>
            <a:ext cx="7079317" cy="1677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8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6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DCE5CB2-23E7-944B-A874-B6ADE8A53E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97037" y="1885223"/>
            <a:ext cx="7079318" cy="1227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0" i="0">
                <a:solidFill>
                  <a:srgbClr val="FFBF22"/>
                </a:solidFill>
                <a:latin typeface="Helvetica Neue LT Std 65 Medium" panose="020B0604020202020204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1008A5-1E2A-D74A-A5EA-31B620D704E1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7" name="Picture 6" descr="A close up of a cable&#10;&#10;Description automatically generated">
              <a:extLst>
                <a:ext uri="{FF2B5EF4-FFF2-40B4-BE49-F238E27FC236}">
                  <a16:creationId xmlns:a16="http://schemas.microsoft.com/office/drawing/2014/main" id="{5404E37C-C7FD-044A-9344-97CB07453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DCDE178-F199-F04B-AF12-FB14043FCC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0" y="5816600"/>
              <a:ext cx="12192000" cy="1041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4719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_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0">
            <a:extLst>
              <a:ext uri="{FF2B5EF4-FFF2-40B4-BE49-F238E27FC236}">
                <a16:creationId xmlns:a16="http://schemas.microsoft.com/office/drawing/2014/main" id="{5F127328-5914-8746-9676-46AEF2593F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45E6C8-F8C7-574A-9C5C-305FA222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68" y="2688964"/>
            <a:ext cx="4856568" cy="1480071"/>
          </a:xfrm>
          <a:prstGeom prst="rect">
            <a:avLst/>
          </a:prstGeom>
        </p:spPr>
        <p:txBody>
          <a:bodyPr anchor="b"/>
          <a:lstStyle>
            <a:lvl1pPr>
              <a:defRPr sz="4800" b="0" i="0">
                <a:solidFill>
                  <a:schemeClr val="bg1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B78912-ED94-0848-975B-CD0C55ECC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25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+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C521267E-3022-A74A-971C-6C1E2121D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E21D48B-0AA6-6545-8696-0290965D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629" y="1623373"/>
            <a:ext cx="3139971" cy="2166730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AD00B6-DB3F-A94F-80AB-5497BFEDCD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57600" y="1623373"/>
            <a:ext cx="3148908" cy="293211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92D929-61E5-2249-9856-646EEDD981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006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8699B13-3C3C-E843-9056-43C49BFD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629" y="487300"/>
            <a:ext cx="4735091" cy="1369209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7" name="Picture 16" descr="A picture containing indoor, shelf, sitting, book&#10;&#10;Description automatically generated">
            <a:extLst>
              <a:ext uri="{FF2B5EF4-FFF2-40B4-BE49-F238E27FC236}">
                <a16:creationId xmlns:a16="http://schemas.microsoft.com/office/drawing/2014/main" id="{A6DFB6EE-17A2-A541-BF74-02235A207D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b="16364"/>
          <a:stretch/>
        </p:blipFill>
        <p:spPr>
          <a:xfrm>
            <a:off x="0" y="3429000"/>
            <a:ext cx="12192000" cy="23067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903181-6847-FE45-9CA1-F3DB5B186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57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9885BEA-7C33-EC4C-9B83-76A1B77EB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629" y="487300"/>
            <a:ext cx="4629406" cy="1369209"/>
          </a:xfrm>
          <a:prstGeom prst="rect">
            <a:avLst/>
          </a:prstGeom>
        </p:spPr>
        <p:txBody>
          <a:bodyPr lIns="0"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D9B2882-406D-0A4D-BF70-0A3D2EB58A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69127" y="1238522"/>
            <a:ext cx="2036041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B15EC4-7827-AD44-9BF2-5FF8608DDB4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69127" y="1411982"/>
            <a:ext cx="2036763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25FD1F12-AD2C-7341-8AFB-CDB935BA98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22724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DEAA0E9D-C17D-9848-AED5-206761E20B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22633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026F6D38-3BF3-A84D-85B0-AF87285D1F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87954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DD7A5CEC-EC14-9F40-AF5A-DE0DD70F29B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87863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8C37767A-9381-684B-AFF3-4BC41ACA71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91055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30568923-57EA-3244-993A-D090E73CAC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0964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52684357-8BAC-7C47-887A-37917745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361375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E757602-E883-0C46-83AF-8B1CEC8D9CE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361284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E80E63D6-51AF-9342-84DD-2F397CF5E0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7720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800E494D-C690-A141-A71E-A48CBF0A61D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7629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A23863FE-952A-244D-90F7-688D9A0DDD2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22724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60A29BA-89A0-BA4C-A5D2-BF6E7D66D82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22633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89898E1A-7B68-F04E-8DF9-7DF4AC3F202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87954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FE65C65B-35EF-AF42-937E-CB58BD9F5DC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087863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E8818411-28B7-E348-8FC0-16EA9B5CD6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191055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1D298B64-DB9D-7D4F-85F5-13A6775E23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90964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CA7EE175-F504-A241-BB9E-4B63D942124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361375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33A5E4BB-C47B-5146-8E48-1E9A4ED09F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61284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CDFCD2CC-774B-7C45-B5EF-4845C476F6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7720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54099D0C-11DE-564E-87CD-3D7CA122E36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7629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5176D-C25B-0B4F-9953-18721D7311C3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18540" y="2012178"/>
            <a:ext cx="1643869" cy="1058862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3034D6EA-24FA-B44E-B175-A69466B6913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361401" y="2012178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F6C71354-D9C6-0944-A6F7-99F3174B5B91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4197453" y="2012178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44E7A985-A721-C642-8A01-B43F591F76EE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85092" y="2012178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5FA04993-DD2D-FE4F-9418-231283FBC62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927464" y="2012178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F831207F-DC8C-AA47-AFC2-667CF2F429E4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518540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A2F6536A-9693-E841-AD61-8C359448084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2361401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28EFB759-7961-0F4B-9DA2-9B07D82B3B79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197453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F10325A2-6AE5-2B40-BA16-62A41FF0994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085092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48548331-C398-0441-8680-2BC2E34EA6B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7927464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DD52C364-564D-1C4F-82AA-CD456091DD55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632170" y="611157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34A5EC81-F5AA-BD4F-AD20-F610E3D2A6A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59476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F8D452BD-BCAB-8E4B-8F90-5D25276410E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759385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3C461A69-4097-4449-90FF-4E186AE70D6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759476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8CF0C9D9-5593-DE4A-8CDE-70AC8BAEB3F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759385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130CC36B-383B-694A-B2BC-DC26B0643A4B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9764216" y="2012178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9" name="Picture Placeholder 2">
            <a:extLst>
              <a:ext uri="{FF2B5EF4-FFF2-40B4-BE49-F238E27FC236}">
                <a16:creationId xmlns:a16="http://schemas.microsoft.com/office/drawing/2014/main" id="{426D85E2-E3EC-D747-8E19-BC2E5FD68A65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9764216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4FAF91A6-FFE3-3C47-BB4D-3B6CAF6F3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810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py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1BE0F4E-7F52-BF43-AF16-31579F5CC4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273F311-619C-EE41-937C-5749C9503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025" y="560117"/>
            <a:ext cx="5043199" cy="1289948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40614858-C7E0-384B-835C-E29EEB6B58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024" y="2410182"/>
            <a:ext cx="5043199" cy="2024936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09C47B6E-226B-D145-B819-97EEF7D88F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4" y="4595737"/>
            <a:ext cx="5043199" cy="22803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97 Black 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0F38ADB-7D45-C04A-9FF2-6847299BBE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7023" y="4978510"/>
            <a:ext cx="5043199" cy="867691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285750" indent="-285750">
              <a:buFont typeface="Arial" panose="020B0604020202020204" pitchFamily="34" charset="0"/>
              <a:buChar char="•"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6368F39-CE94-4F4E-BC80-9950DABBF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631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_Intro_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29765F6-EDB2-2A42-BBCA-10A614DAE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E91914-15F0-C444-9769-0EC96228B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4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46CCA-460C-4C73-A74A-D63BD547D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1CD5F-B425-459B-B335-34B34CA7C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4CE77-0C90-4497-AC81-9DD5B83CE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24CE2-F4C5-4B09-91BD-7F955B6FF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4AF6F-DD1F-4B92-A97F-07FCF8BD1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0162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ntro_Copy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2143" y="2496094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1">
                <a:solidFill>
                  <a:srgbClr val="E75400"/>
                </a:solidFill>
                <a:latin typeface="Helvetica Neue LT Std 87 Heavy 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29765F6-EDB2-2A42-BBCA-10A614DAE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2143" y="3078866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4DB0147-8AA3-3045-A01D-480E4B926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6513" y="3078866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E16F508C-C8C7-E649-9929-A87F4FD3E2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00882" y="3078866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34938" y="2496094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1">
                <a:solidFill>
                  <a:srgbClr val="E75400"/>
                </a:solidFill>
                <a:latin typeface="Helvetica Neue LT Std 87 Heavy 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DE8310A5-8F15-B846-BB45-B7B8D709FB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882" y="2496094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1">
                <a:solidFill>
                  <a:srgbClr val="E75400"/>
                </a:solidFill>
                <a:latin typeface="Helvetica Neue LT Std 87 Heavy 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21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29765F6-EDB2-2A42-BBCA-10A614DAE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4DB0147-8AA3-3045-A01D-480E4B926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BDEBFE9-838E-194F-A633-0E7ABCE7BD1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496888" y="1555750"/>
            <a:ext cx="11064875" cy="3983038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762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2292248"/>
            <a:ext cx="8371840" cy="2954228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4F0A92-2974-664A-A5A9-D7D655F91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7590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368728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0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title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143000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itchFamily="2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4F0A92-2974-664A-A5A9-D7D655F91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79C68202-A54E-6A4D-B1AC-DE71B357A6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3657600" y="1143000"/>
            <a:ext cx="7821613" cy="44005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593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0CA34-0058-9047-AA94-D2A25CB49E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7600" y="1143000"/>
            <a:ext cx="7821613" cy="44005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368728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0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title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143000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itchFamily="2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4F0A92-2974-664A-A5A9-D7D655F91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348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2292248"/>
            <a:ext cx="8371840" cy="2954228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EFC9FD-4988-3545-94AD-E0B828F13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9754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ellowBG_4Col_Copy">
    <p:bg>
      <p:bgPr>
        <a:solidFill>
          <a:srgbClr val="FFCE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chemeClr val="bg1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1520" y="3141703"/>
            <a:ext cx="10769600" cy="424458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T Std 65 Medium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779780"/>
            <a:ext cx="1147762" cy="11477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06DA923-E6F8-0C40-AB87-1C790FDFB5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520" y="3613316"/>
            <a:ext cx="10769600" cy="1161287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T Std 55 Roman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A1F1FB-7E9F-194E-B5B6-585CAF3C3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168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-2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15F6C26-F6B7-524C-A2DE-8D5D05800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025" y="560117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96A35149-E325-934F-831D-58E063CAB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5" y="2123440"/>
            <a:ext cx="6738975" cy="3454400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551E60-DCC7-4A4D-A003-7BFB85876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914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B733F-036F-486F-8C1F-67849ABBF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pSp>
        <p:nvGrpSpPr>
          <p:cNvPr id="10" name="Guidance note">
            <a:extLst>
              <a:ext uri="{FF2B5EF4-FFF2-40B4-BE49-F238E27FC236}">
                <a16:creationId xmlns:a16="http://schemas.microsoft.com/office/drawing/2014/main" id="{632E5E5C-A081-4838-96EC-2018DFBEF9DF}"/>
              </a:ext>
            </a:extLst>
          </p:cNvPr>
          <p:cNvGrpSpPr/>
          <p:nvPr/>
        </p:nvGrpSpPr>
        <p:grpSpPr>
          <a:xfrm>
            <a:off x="12514259" y="-2970"/>
            <a:ext cx="2576459" cy="3511851"/>
            <a:chOff x="10925224" y="286"/>
            <a:chExt cx="2952328" cy="4024464"/>
          </a:xfrm>
        </p:grpSpPr>
        <p:sp>
          <p:nvSpPr>
            <p:cNvPr id="11" name="Guidance note">
              <a:extLst>
                <a:ext uri="{FF2B5EF4-FFF2-40B4-BE49-F238E27FC236}">
                  <a16:creationId xmlns:a16="http://schemas.microsoft.com/office/drawing/2014/main" id="{F2B4E9B4-10AE-4C7E-A99E-957BC1A5812F}"/>
                </a:ext>
              </a:extLst>
            </p:cNvPr>
            <p:cNvSpPr/>
            <p:nvPr/>
          </p:nvSpPr>
          <p:spPr>
            <a:xfrm>
              <a:off x="10925224" y="286"/>
              <a:ext cx="2952328" cy="40244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 anchorCtr="0"/>
            <a:lstStyle/>
            <a:p>
              <a:pPr marL="963" lvl="2">
                <a:spcAft>
                  <a:spcPts val="181"/>
                </a:spcAft>
              </a:pPr>
              <a:r>
                <a:rPr lang="en-GB" sz="853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Reapplying the Slide Layout</a:t>
              </a:r>
            </a:p>
            <a:p>
              <a:pPr marL="963" lvl="2">
                <a:spcAft>
                  <a:spcPts val="181"/>
                </a:spcAft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10704" lvl="3" indent="-110704">
                <a:spcAft>
                  <a:spcPts val="181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Right click on any part of slide</a:t>
              </a:r>
            </a:p>
            <a:p>
              <a:pPr marL="110704" lvl="3" indent="-110704">
                <a:spcAft>
                  <a:spcPts val="181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Click on ‘Layout’</a:t>
              </a:r>
            </a:p>
            <a:p>
              <a:pPr marL="110704" lvl="3" indent="-110704">
                <a:spcAft>
                  <a:spcPts val="181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Select the layout you require</a:t>
              </a:r>
            </a:p>
            <a:p>
              <a:pPr marL="963" lvl="2">
                <a:spcAft>
                  <a:spcPts val="181"/>
                </a:spcAft>
              </a:pPr>
              <a:r>
                <a:rPr lang="en-GB" sz="853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Text bullet formatting</a:t>
              </a:r>
            </a:p>
            <a:p>
              <a:pPr marL="963" lvl="2">
                <a:spcAft>
                  <a:spcPts val="181"/>
                </a:spcAft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To use text/bullet formatting levels correctly, use the Increase List Level and Decrease List Level buttons from the Paragraph group on the Home tab.</a:t>
              </a:r>
            </a:p>
            <a:p>
              <a:pPr marL="963" lvl="2">
                <a:spcAft>
                  <a:spcPts val="181"/>
                </a:spcAft>
              </a:pPr>
              <a:endParaRPr lang="en-GB" sz="853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963" lvl="2">
                <a:spcAft>
                  <a:spcPts val="181"/>
                </a:spcAft>
              </a:pPr>
              <a:endParaRPr lang="en-GB" sz="853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963" lvl="2">
                <a:spcAft>
                  <a:spcPts val="181"/>
                </a:spcAft>
              </a:pPr>
              <a:endParaRPr lang="en-GB" sz="853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963" lvl="2">
                <a:spcAft>
                  <a:spcPts val="181"/>
                </a:spcAft>
              </a:pPr>
              <a:endParaRPr lang="en-GB" sz="853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963" lvl="2">
                <a:spcAft>
                  <a:spcPts val="181"/>
                </a:spcAft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Alternatively you can use the keyboard shortcuts:</a:t>
              </a:r>
              <a:b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Shift+Alt+Right arrow key = increase level</a:t>
              </a:r>
              <a:b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Shift+Alt+Left arrow key = decrease level</a:t>
              </a:r>
            </a:p>
            <a:p>
              <a:pPr marL="963" lvl="2">
                <a:spcAft>
                  <a:spcPts val="181"/>
                </a:spcAft>
              </a:pPr>
              <a:r>
                <a:rPr lang="en-GB" sz="853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Guides</a:t>
              </a:r>
            </a:p>
            <a:p>
              <a:pPr marL="963" lvl="2">
                <a:spcAft>
                  <a:spcPts val="181"/>
                </a:spcAft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To ensure all other elements aside from placeholders are positioned correctly, switch your drawing guides on (Alt+F9), this will help align all information such as text boxes, charts etc. </a:t>
              </a:r>
            </a:p>
            <a:p>
              <a:pPr marL="110704" lvl="3" indent="-110704">
                <a:spcAft>
                  <a:spcPts val="181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</a:pPr>
              <a:endParaRPr lang="en-GB" sz="85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5B4912A-59FA-4C90-8A6A-AA719C24026F}"/>
                </a:ext>
              </a:extLst>
            </p:cNvPr>
            <p:cNvGrpSpPr/>
            <p:nvPr/>
          </p:nvGrpSpPr>
          <p:grpSpPr bwMode="gray">
            <a:xfrm>
              <a:off x="10986272" y="2041451"/>
              <a:ext cx="1586725" cy="550496"/>
              <a:chOff x="4736026" y="-2879841"/>
              <a:chExt cx="1698109" cy="589139"/>
            </a:xfrm>
            <a:solidFill>
              <a:schemeClr val="accent3">
                <a:lumMod val="20000"/>
                <a:lumOff val="80000"/>
              </a:schemeClr>
            </a:solidFill>
          </p:grpSpPr>
          <p:pic>
            <p:nvPicPr>
              <p:cNvPr id="13" name="Picture 3">
                <a:extLst>
                  <a:ext uri="{FF2B5EF4-FFF2-40B4-BE49-F238E27FC236}">
                    <a16:creationId xmlns:a16="http://schemas.microsoft.com/office/drawing/2014/main" id="{647D2EDA-3121-42A7-B61A-59C5E65D0A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287984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Rounded Rectangle 20">
                <a:extLst>
                  <a:ext uri="{FF2B5EF4-FFF2-40B4-BE49-F238E27FC236}">
                    <a16:creationId xmlns:a16="http://schemas.microsoft.com/office/drawing/2014/main" id="{3A65E115-1B05-4D6A-8D9B-23B56711CDAE}"/>
                  </a:ext>
                </a:extLst>
              </p:cNvPr>
              <p:cNvSpPr/>
              <p:nvPr/>
            </p:nvSpPr>
            <p:spPr bwMode="gray">
              <a:xfrm>
                <a:off x="5292025" y="-2820484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spcAft>
                    <a:spcPts val="364"/>
                  </a:spcAft>
                </a:pPr>
                <a:endParaRPr lang="en-GB" sz="849" dirty="0"/>
              </a:p>
            </p:txBody>
          </p:sp>
        </p:grpSp>
      </p:grp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11327399" cy="2092880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71F1E83-4FFA-C548-AFA3-4B29E7AD9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7615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65DB93-84BA-6F4E-867A-6C9DDF392E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4088"/>
            <a:ext cx="12192000" cy="684391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55661EB-4104-4747-B2EB-2D0E05A2D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025" y="560117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</a:t>
            </a:r>
            <a:endParaRPr lang="en-US"/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4CCEDE6E-3C12-1C43-A880-0B6F1300F2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8440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E6029B3-1496-8845-A0B4-692DF4171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73212" y="1198563"/>
            <a:ext cx="3968051" cy="6207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0" i="0">
                <a:solidFill>
                  <a:srgbClr val="FFBF22"/>
                </a:solidFill>
                <a:latin typeface="Helvetica Neue LT Std 65 Medium" panose="020B0604020202020204" pitchFamily="34" charset="0"/>
              </a:defRPr>
            </a:lvl1pPr>
            <a:lvl2pPr marL="457189" indent="0">
              <a:buNone/>
              <a:defRPr b="0" i="0">
                <a:solidFill>
                  <a:srgbClr val="E8BC28"/>
                </a:solidFill>
                <a:latin typeface="Helvetica Neue LT Std 65 Medium" panose="020B0604020202020204" pitchFamily="34" charset="0"/>
              </a:defRPr>
            </a:lvl2pPr>
            <a:lvl3pPr marL="914377" indent="0">
              <a:buNone/>
              <a:defRPr b="0" i="0">
                <a:solidFill>
                  <a:srgbClr val="E8BC28"/>
                </a:solidFill>
                <a:latin typeface="Helvetica Neue LT Std 65 Medium" panose="020B0604020202020204" pitchFamily="34" charset="0"/>
              </a:defRPr>
            </a:lvl3pPr>
            <a:lvl4pPr marL="1371566" indent="0">
              <a:buNone/>
              <a:defRPr b="0" i="0">
                <a:solidFill>
                  <a:srgbClr val="E8BC28"/>
                </a:solidFill>
                <a:latin typeface="Helvetica Neue LT Std 65 Medium" panose="020B0604020202020204" pitchFamily="34" charset="0"/>
              </a:defRPr>
            </a:lvl4pPr>
            <a:lvl5pPr marL="1828755" indent="0">
              <a:buNone/>
              <a:defRPr b="0" i="0">
                <a:solidFill>
                  <a:srgbClr val="E8BC28"/>
                </a:solidFill>
                <a:latin typeface="Helvetica Neue LT Std 65 Medium" panose="020B0604020202020204" pitchFamily="34" charset="0"/>
              </a:defRPr>
            </a:lvl5pPr>
          </a:lstStyle>
          <a:p>
            <a:pPr lvl="0"/>
            <a:r>
              <a:rPr lang="en-GB"/>
              <a:t>Click to edit Master</a:t>
            </a:r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F9FA82-BB7B-3442-B78C-206C929B4E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9013AE0-A7CE-7547-8EEA-81CCF43E43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27195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9CD27893-F0D0-1A45-9332-495EA803DF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32860" y="4873750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993E37F8-8A43-B148-B157-E7E2E1E6C3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173817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3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58809-9F6B-4189-B317-203DB15E6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9E5437-FEB6-416D-8D0F-B2B8C2DD40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BC185-70AF-493A-B21F-022094807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60F74-D72F-4078-9019-3A6DD5169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66E4DF-2F1E-40A5-B74B-5859606C2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4537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11">
              <a:defRPr/>
            </a:pPr>
            <a:fld id="{1D16A791-F316-2046-87D5-FE464BA318E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11">
                <a:defRPr/>
              </a:pPr>
              <a:t>4/7/2022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11"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11">
              <a:defRPr/>
            </a:pPr>
            <a:fld id="{15227484-AE73-8842-A104-636AE1E6D5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11"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351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C04D1-AB2E-4F65-9622-010173DCD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282E5-9630-4F0B-97B5-AA9AD69E43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8C90D-16D4-4979-B60B-DC378C8EF5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EF5C7A-D7F9-4B49-87BD-D66C39609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5F5D4B-8CAD-40BA-A2A5-9EBB5D779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BD77BE-AD9F-4FBC-BA3B-259C1F7CD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74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8243B-C412-47FB-B3D6-CD36F6CD0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B0588-2F5B-47CE-AED3-29402822A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2D33CE-3B65-4968-BFB4-DDFDFA8A6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04981F-2938-4929-843B-6F2E4BC960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20185D-BE05-415D-95AF-58DF3040B2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5BBE90-5ACA-44A5-A67B-6FD4F8295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BE9D3-21B0-437B-A9B6-3AE2B9490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790DCD-B5A6-4812-828C-0E15F08F8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828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AEA3A-2866-4008-8FDA-5495408A6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B2EB3F-F874-454D-B9DF-53B41F431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560321-EA4C-455D-85EA-FB8B240A8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767A80-4F79-4884-89B5-36FFB7FE5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572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458D6-0E25-43A2-9D24-589C6C887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7535BF-0126-4082-9E2C-1FDAC2BFD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5CDDB1-FCE6-42A4-BBF2-957259106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419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48B88-F3A8-4456-A444-799A045B2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AD013-2FEF-4172-A6EE-28F624616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137259-C8E2-4307-A7A9-3EEC10FD7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0FFB83-1371-4395-8086-E0EA9D91C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E51BEA-344D-48F5-AF18-EC2C433B8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1853A7-5074-44FA-82D7-8641C0769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84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06951-D854-43F6-ADCE-A12E5E24A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EC3AF2-C941-4145-9C50-9464A2791C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C1829C-2B54-480A-BE84-F5A58BCF09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41A5C-64DB-4BEA-AB24-72AAD4FE7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4AA817-F550-4B73-92FC-51C3CF2E4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A61519-B5AE-4178-A092-E9FD0DAD6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85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CD040B-8B60-43B1-8759-C0C7FD5E7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A80AC2-E580-4E9E-A313-4E57384E3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0F995-9D62-4064-B179-87D4C2CE16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0DE22-AEC9-4CD8-A7E3-DC655BADD59C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6156E-C94C-4E23-9F74-33C9A49412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B843F-64D4-4789-A5B7-5CDD8D45E1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E7676-0500-4253-A658-2C594BCA6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6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F6DC8FE-687D-BC40-94EC-0F4CCBFD4EE6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52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BAE29-F373-420A-9EE1-A826E31C36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F1B2EC-2699-40D0-BC24-CFE53B361F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542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17303" y="204243"/>
            <a:ext cx="11350920" cy="657605"/>
          </a:xfrm>
        </p:spPr>
        <p:txBody>
          <a:bodyPr/>
          <a:lstStyle/>
          <a:p>
            <a:r>
              <a:rPr lang="en-GB" sz="2400" b="1" dirty="0"/>
              <a:t>Timeline for CMP384 V3 as at 25 March 2022</a:t>
            </a:r>
            <a:endParaRPr lang="en-GB" alt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217303" y="977735"/>
            <a:ext cx="11521280" cy="37965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0" marR="0" lvl="0" indent="-249265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0" marR="0" lvl="0" indent="0" algn="l" defTabSz="5544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67" b="0" i="0" u="none" strike="noStrike" kern="120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CB550AD-0E0B-467B-A24E-263CEEC8C3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572753"/>
              </p:ext>
            </p:extLst>
          </p:nvPr>
        </p:nvGraphicFramePr>
        <p:xfrm>
          <a:off x="353779" y="533045"/>
          <a:ext cx="11738904" cy="6895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9950">
                  <a:extLst>
                    <a:ext uri="{9D8B030D-6E8A-4147-A177-3AD203B41FA5}">
                      <a16:colId xmlns:a16="http://schemas.microsoft.com/office/drawing/2014/main" val="2043401118"/>
                    </a:ext>
                  </a:extLst>
                </a:gridCol>
                <a:gridCol w="2563525">
                  <a:extLst>
                    <a:ext uri="{9D8B030D-6E8A-4147-A177-3AD203B41FA5}">
                      <a16:colId xmlns:a16="http://schemas.microsoft.com/office/drawing/2014/main" val="149780315"/>
                    </a:ext>
                  </a:extLst>
                </a:gridCol>
                <a:gridCol w="3648893">
                  <a:extLst>
                    <a:ext uri="{9D8B030D-6E8A-4147-A177-3AD203B41FA5}">
                      <a16:colId xmlns:a16="http://schemas.microsoft.com/office/drawing/2014/main" val="4112587689"/>
                    </a:ext>
                  </a:extLst>
                </a:gridCol>
                <a:gridCol w="2086536">
                  <a:extLst>
                    <a:ext uri="{9D8B030D-6E8A-4147-A177-3AD203B41FA5}">
                      <a16:colId xmlns:a16="http://schemas.microsoft.com/office/drawing/2014/main" val="722626711"/>
                    </a:ext>
                  </a:extLst>
                </a:gridCol>
              </a:tblGrid>
              <a:tr h="330439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Milestone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Milestone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55423"/>
                  </a:ext>
                </a:extLst>
              </a:tr>
              <a:tr h="816465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Modification presented to Panel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February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Code Administrator Consultation (15 working days)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September 2022 to 22 September 2022 (5pm)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485395"/>
                  </a:ext>
                </a:extLst>
              </a:tr>
              <a:tr h="668177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Nominations (15 working days)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 February 2022 to 2 March 2022 (5pm)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Draft Final Modification Report (DFMR) issued to Panel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October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102013"/>
                  </a:ext>
                </a:extLst>
              </a:tr>
              <a:tr h="565387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1 – (Understand proposal and solution, agree timeline and terms of reference)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2 - (finalise solution to be consulted on, agree alternatives and agree Workgroup Consultation questions)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3 – (Agree alternatives and Workgroup Consultation questions)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1 - 20 April</a:t>
                      </a: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(10am – 1pm) 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2 - 11 May </a:t>
                      </a: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(10am – 2pm) 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3 – 6 June </a:t>
                      </a:r>
                      <a:r>
                        <a:rPr lang="en-GB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(10am – 2pm)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Panel</a:t>
                      </a:r>
                      <a:r>
                        <a:rPr lang="en-GB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undertake DFMR recommendation vote 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 October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368864"/>
                  </a:ext>
                </a:extLst>
              </a:tr>
              <a:tr h="635029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Consultation (15 working days)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 June 2022 to 8 July 2022 (5pm)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Final Modification Report issued to Panel to check votes recorded correctly </a:t>
                      </a:r>
                      <a:endParaRPr lang="en-GB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November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378177"/>
                  </a:ext>
                </a:extLst>
              </a:tr>
              <a:tr h="635029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4 (Assess Workgroup Consultation Responses and carry out Alternative vote. Finalise solution(s) and legal text) 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5 </a:t>
                      </a:r>
                      <a:r>
                        <a:rPr lang="en-GB" sz="1200" strike="noStrik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(Review solution(s), legal text and Workgroup Report. Hold workgroup vote)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4 - 20 July </a:t>
                      </a: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(10am – 2pm)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5 - 10 August </a:t>
                      </a: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(10am – 2pm)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Final Modification Report issued to Ofgem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 November 2022</a:t>
                      </a: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474842"/>
                  </a:ext>
                </a:extLst>
              </a:tr>
              <a:tr h="79305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Workgroup report issued to Panel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 August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Ofgem decision 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/>
                      <a:r>
                        <a:rPr lang="en-GB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TBC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8958629"/>
                  </a:ext>
                </a:extLst>
              </a:tr>
              <a:tr h="72668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Panel</a:t>
                      </a:r>
                      <a:r>
                        <a:rPr lang="en-GB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sign off that Workgroup Report has met its Terms of Reference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 August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Implementation Date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/>
                      <a:r>
                        <a:rPr lang="en-GB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April 2023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94811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1769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0B9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algn="l">
          <a:defRPr sz="3600" b="0" i="0" dirty="0" smtClean="0">
            <a:solidFill>
              <a:schemeClr val="bg1"/>
            </a:solidFill>
            <a:latin typeface="Helvetica Neue Light" panose="02000403000000020004" pitchFamily="2" charset="0"/>
            <a:ea typeface="Helvetica Neue Light" panose="02000403000000020004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5E1BDC5029614ABF43223A464FD248" ma:contentTypeVersion="12" ma:contentTypeDescription="Create a new document." ma:contentTypeScope="" ma:versionID="2474c7f4549ad8682880aca525ed79ee">
  <xsd:schema xmlns:xsd="http://www.w3.org/2001/XMLSchema" xmlns:xs="http://www.w3.org/2001/XMLSchema" xmlns:p="http://schemas.microsoft.com/office/2006/metadata/properties" xmlns:ns2="f71abe4e-f5ff-49cd-8eff-5f4949acc510" xmlns:ns3="97b6fe81-1556-4112-94ca-31043ca39b71" targetNamespace="http://schemas.microsoft.com/office/2006/metadata/properties" ma:root="true" ma:fieldsID="496125ef1f1b50d60b2c8ba73c0e8f8d" ns2:_="" ns3:_="">
    <xsd:import namespace="f71abe4e-f5ff-49cd-8eff-5f4949acc510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abe4e-f5ff-49cd-8eff-5f4949acc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6729236-38B1-4F74-A5BC-5B1DB0BC2349}"/>
</file>

<file path=customXml/itemProps2.xml><?xml version="1.0" encoding="utf-8"?>
<ds:datastoreItem xmlns:ds="http://schemas.openxmlformats.org/officeDocument/2006/customXml" ds:itemID="{48387CD8-1E56-4BAF-ACE2-C9793D198EF1}"/>
</file>

<file path=customXml/itemProps3.xml><?xml version="1.0" encoding="utf-8"?>
<ds:datastoreItem xmlns:ds="http://schemas.openxmlformats.org/officeDocument/2006/customXml" ds:itemID="{22769FDF-01D6-4A23-BE62-DE0800A42EB8}"/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284</Words>
  <Application>Microsoft Office PowerPoint</Application>
  <PresentationFormat>Widescreen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6" baseType="lpstr">
      <vt:lpstr>Arial</vt:lpstr>
      <vt:lpstr>Calibri</vt:lpstr>
      <vt:lpstr>Calibri Light</vt:lpstr>
      <vt:lpstr>Helvetica Neue Light</vt:lpstr>
      <vt:lpstr>Helvetica Neue LT Std 35 Thin</vt:lpstr>
      <vt:lpstr>Helvetica Neue LT Std 45 Light</vt:lpstr>
      <vt:lpstr>Helvetica Neue LT Std 55 Roman</vt:lpstr>
      <vt:lpstr>Helvetica Neue LT Std 65 Medium</vt:lpstr>
      <vt:lpstr>Helvetica Neue LT Std 77 Bold C</vt:lpstr>
      <vt:lpstr>Helvetica Neue LT Std 87 Heavy </vt:lpstr>
      <vt:lpstr>Helvetica Neue LT Std 97 Black </vt:lpstr>
      <vt:lpstr>Wingdings</vt:lpstr>
      <vt:lpstr>Office Theme</vt:lpstr>
      <vt:lpstr>1_Office Theme</vt:lpstr>
      <vt:lpstr>PowerPoint Presentation</vt:lpstr>
      <vt:lpstr>Timeline for CMP384 V3 as at 25 March 2022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Lurrentia Walker</dc:creator>
  <cp:lastModifiedBy>Lurrentia Walker</cp:lastModifiedBy>
  <cp:revision>7</cp:revision>
  <dcterms:created xsi:type="dcterms:W3CDTF">2022-03-25T14:42:45Z</dcterms:created>
  <dcterms:modified xsi:type="dcterms:W3CDTF">2022-04-07T10:44:47Z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0x010100095E1BDC5029614ABF43223A464FD248</vt:lpwstr>
  </property>
</Properties>
</file>