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112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18983B-88D6-6278-615F-89112ADA46A7}" v="37" dt="2021-01-14T15:51:27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ars(ESO), Rob" userId="3fe0a954-9395-4a51-9636-0f4e7634bdb8" providerId="ADAL" clId="{5B263E4A-7888-A440-9738-6CA77AC9B7CF}"/>
    <pc:docChg chg="custSel modSld">
      <pc:chgData name="Pears(ESO), Rob" userId="3fe0a954-9395-4a51-9636-0f4e7634bdb8" providerId="ADAL" clId="{5B263E4A-7888-A440-9738-6CA77AC9B7CF}" dt="2021-01-05T18:39:26.986" v="33" actId="2084"/>
      <pc:docMkLst>
        <pc:docMk/>
      </pc:docMkLst>
      <pc:sldChg chg="addSp delSp modSp mod">
        <pc:chgData name="Pears(ESO), Rob" userId="3fe0a954-9395-4a51-9636-0f4e7634bdb8" providerId="ADAL" clId="{5B263E4A-7888-A440-9738-6CA77AC9B7CF}" dt="2021-01-05T18:39:26.986" v="33" actId="2084"/>
        <pc:sldMkLst>
          <pc:docMk/>
          <pc:sldMk cId="132798550" sldId="1125"/>
        </pc:sldMkLst>
        <pc:spChg chg="del">
          <ac:chgData name="Pears(ESO), Rob" userId="3fe0a954-9395-4a51-9636-0f4e7634bdb8" providerId="ADAL" clId="{5B263E4A-7888-A440-9738-6CA77AC9B7CF}" dt="2021-01-05T18:38:16.287" v="2" actId="478"/>
          <ac:spMkLst>
            <pc:docMk/>
            <pc:sldMk cId="132798550" sldId="1125"/>
            <ac:spMk id="2" creationId="{0CDA9072-F464-487A-8933-2350A3A6AE34}"/>
          </ac:spMkLst>
        </pc:spChg>
        <pc:spChg chg="add del mod">
          <ac:chgData name="Pears(ESO), Rob" userId="3fe0a954-9395-4a51-9636-0f4e7634bdb8" providerId="ADAL" clId="{5B263E4A-7888-A440-9738-6CA77AC9B7CF}" dt="2021-01-05T18:38:19.283" v="3" actId="478"/>
          <ac:spMkLst>
            <pc:docMk/>
            <pc:sldMk cId="132798550" sldId="1125"/>
            <ac:spMk id="4" creationId="{41E32C8D-24E1-114C-BC33-A55FBABBF3A0}"/>
          </ac:spMkLst>
        </pc:spChg>
        <pc:graphicFrameChg chg="mod modGraphic">
          <ac:chgData name="Pears(ESO), Rob" userId="3fe0a954-9395-4a51-9636-0f4e7634bdb8" providerId="ADAL" clId="{5B263E4A-7888-A440-9738-6CA77AC9B7CF}" dt="2021-01-05T18:39:26.986" v="33" actId="2084"/>
          <ac:graphicFrameMkLst>
            <pc:docMk/>
            <pc:sldMk cId="132798550" sldId="1125"/>
            <ac:graphicFrameMk id="7" creationId="{7BE44EE5-25E9-49FA-BAC5-ED9CA495B1DD}"/>
          </ac:graphicFrameMkLst>
        </pc:graphicFrameChg>
      </pc:sldChg>
    </pc:docChg>
  </pc:docChgLst>
  <pc:docChgLst>
    <pc:chgData name="Pears(ESO), Rob" userId="S::rob.pears@uk.nationalgrid.com::3fe0a954-9395-4a51-9636-0f4e7634bdb8" providerId="AD" clId="Web-{AF18983B-88D6-6278-615F-89112ADA46A7}"/>
    <pc:docChg chg="modSld">
      <pc:chgData name="Pears(ESO), Rob" userId="S::rob.pears@uk.nationalgrid.com::3fe0a954-9395-4a51-9636-0f4e7634bdb8" providerId="AD" clId="Web-{AF18983B-88D6-6278-615F-89112ADA46A7}" dt="2021-01-14T15:51:09.669" v="33"/>
      <pc:docMkLst>
        <pc:docMk/>
      </pc:docMkLst>
      <pc:sldChg chg="modSp">
        <pc:chgData name="Pears(ESO), Rob" userId="S::rob.pears@uk.nationalgrid.com::3fe0a954-9395-4a51-9636-0f4e7634bdb8" providerId="AD" clId="Web-{AF18983B-88D6-6278-615F-89112ADA46A7}" dt="2021-01-14T15:51:09.669" v="33"/>
        <pc:sldMkLst>
          <pc:docMk/>
          <pc:sldMk cId="132798550" sldId="1125"/>
        </pc:sldMkLst>
        <pc:graphicFrameChg chg="mod modGraphic">
          <ac:chgData name="Pears(ESO), Rob" userId="S::rob.pears@uk.nationalgrid.com::3fe0a954-9395-4a51-9636-0f4e7634bdb8" providerId="AD" clId="Web-{AF18983B-88D6-6278-615F-89112ADA46A7}" dt="2021-01-14T15:51:09.669" v="33"/>
          <ac:graphicFrameMkLst>
            <pc:docMk/>
            <pc:sldMk cId="132798550" sldId="1125"/>
            <ac:graphicFrameMk id="7" creationId="{7BE44EE5-25E9-49FA-BAC5-ED9CA495B1DD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2CFF-99BB-5E46-94ED-1EA049F265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D15E7B-1044-A241-97C6-4C9200208B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99EAA-A7CC-A646-9C9A-7B2FF5219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ECC69-2124-9347-ABB0-7F91DAB53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C588C-48F7-464D-BF86-CA4FD30E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63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A1826-A491-234E-ABCE-8297ACE5D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9C8293-037F-5643-95A2-858C48CFC0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66BA5-2E48-7046-84F4-2BC80FB21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0AE77-5A43-9149-96E4-49CEC58BA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B2D29-6426-CE4C-B9CD-A8392B7F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05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1188C4-62DA-C148-B0B4-D6C8FD1E33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AE464B-B858-4B46-9D4D-3DB5E832D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BEFA4-0761-5A4F-A965-956E9003A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BC6B6-9C02-5F4E-A5C5-E2F4C401C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965FD-9D6A-E04D-A0CC-7A6349773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58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733F-036F-486F-8C1F-67849ABBF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grpSp>
        <p:nvGrpSpPr>
          <p:cNvPr id="10" name="Guidance note">
            <a:extLst>
              <a:ext uri="{FF2B5EF4-FFF2-40B4-BE49-F238E27FC236}">
                <a16:creationId xmlns:a16="http://schemas.microsoft.com/office/drawing/2014/main" id="{632E5E5C-A081-4838-96EC-2018DFBEF9DF}"/>
              </a:ext>
            </a:extLst>
          </p:cNvPr>
          <p:cNvGrpSpPr/>
          <p:nvPr userDrawn="1"/>
        </p:nvGrpSpPr>
        <p:grpSpPr>
          <a:xfrm>
            <a:off x="12514259" y="-2970"/>
            <a:ext cx="2576459" cy="3511851"/>
            <a:chOff x="10925224" y="286"/>
            <a:chExt cx="2952328" cy="4024464"/>
          </a:xfrm>
        </p:grpSpPr>
        <p:sp>
          <p:nvSpPr>
            <p:cNvPr id="11" name="Guidance note">
              <a:extLst>
                <a:ext uri="{FF2B5EF4-FFF2-40B4-BE49-F238E27FC236}">
                  <a16:creationId xmlns:a16="http://schemas.microsoft.com/office/drawing/2014/main" id="{F2B4E9B4-10AE-4C7E-A99E-957BC1A5812F}"/>
                </a:ext>
              </a:extLst>
            </p:cNvPr>
            <p:cNvSpPr/>
            <p:nvPr/>
          </p:nvSpPr>
          <p:spPr>
            <a:xfrm>
              <a:off x="10925224" y="286"/>
              <a:ext cx="2952328" cy="40244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 anchorCtr="0"/>
            <a:lstStyle/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Reapplying the Slide Layout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Right click on any part of slide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Click on ‘Layout’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Select the layout you require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Text bullet formatting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To use text/bullet formatting levels correctly, use the Increase List Level and Decrease List Level buttons from the Paragraph group on the Home tab.</a:t>
              </a: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Alternatively you can use the keyboard shortcuts:</a:t>
              </a:r>
              <a:b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GB" sz="853" dirty="0" err="1">
                  <a:solidFill>
                    <a:schemeClr val="bg1">
                      <a:lumMod val="50000"/>
                    </a:schemeClr>
                  </a:solidFill>
                </a:rPr>
                <a:t>Shift+Alt+Right</a:t>
              </a: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 arrow key = increase level</a:t>
              </a:r>
              <a:b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GB" sz="853" dirty="0" err="1">
                  <a:solidFill>
                    <a:schemeClr val="bg1">
                      <a:lumMod val="50000"/>
                    </a:schemeClr>
                  </a:solidFill>
                </a:rPr>
                <a:t>Shift+Alt+Left</a:t>
              </a: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 arrow key = decrease level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Guides</a:t>
              </a:r>
            </a:p>
            <a:p>
              <a:pPr marL="963" lvl="2">
                <a:spcAft>
                  <a:spcPts val="181"/>
                </a:spcAft>
              </a:pPr>
              <a:r>
                <a:rPr lang="en-GB" sz="853" dirty="0">
                  <a:solidFill>
                    <a:schemeClr val="bg1">
                      <a:lumMod val="50000"/>
                    </a:schemeClr>
                  </a:solidFill>
                </a:rPr>
                <a:t>To ensure all other elements aside from placeholders are positioned correctly, switch your drawing guides on (Alt+F9), this will help align all information such as text boxes, charts etc. </a:t>
              </a:r>
            </a:p>
            <a:p>
              <a:pPr marL="110704" lvl="3" indent="-110704">
                <a:spcAft>
                  <a:spcPts val="181"/>
                </a:spcAft>
                <a:buClr>
                  <a:schemeClr val="tx1"/>
                </a:buClr>
                <a:buFont typeface="Wingdings" panose="05000000000000000000" pitchFamily="2" charset="2"/>
                <a:buChar char="§"/>
              </a:pPr>
              <a:endParaRPr lang="en-GB" sz="85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5B4912A-59FA-4C90-8A6A-AA719C24026F}"/>
                </a:ext>
              </a:extLst>
            </p:cNvPr>
            <p:cNvGrpSpPr/>
            <p:nvPr/>
          </p:nvGrpSpPr>
          <p:grpSpPr bwMode="gray">
            <a:xfrm>
              <a:off x="10986272" y="2041451"/>
              <a:ext cx="1586725" cy="550496"/>
              <a:chOff x="4736026" y="-2879841"/>
              <a:chExt cx="1698109" cy="589139"/>
            </a:xfrm>
            <a:solidFill>
              <a:schemeClr val="accent3">
                <a:lumMod val="20000"/>
                <a:lumOff val="80000"/>
              </a:schemeClr>
            </a:solidFill>
          </p:grpSpPr>
          <p:pic>
            <p:nvPicPr>
              <p:cNvPr id="13" name="Picture 3">
                <a:extLst>
                  <a:ext uri="{FF2B5EF4-FFF2-40B4-BE49-F238E27FC236}">
                    <a16:creationId xmlns:a16="http://schemas.microsoft.com/office/drawing/2014/main" id="{647D2EDA-3121-42A7-B61A-59C5E65D0A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287984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ounded Rectangle 20">
                <a:extLst>
                  <a:ext uri="{FF2B5EF4-FFF2-40B4-BE49-F238E27FC236}">
                    <a16:creationId xmlns:a16="http://schemas.microsoft.com/office/drawing/2014/main" id="{3A65E115-1B05-4D6A-8D9B-23B56711CDAE}"/>
                  </a:ext>
                </a:extLst>
              </p:cNvPr>
              <p:cNvSpPr/>
              <p:nvPr/>
            </p:nvSpPr>
            <p:spPr bwMode="gray">
              <a:xfrm>
                <a:off x="5292025" y="-2820484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spcAft>
                    <a:spcPts val="364"/>
                  </a:spcAft>
                </a:pPr>
                <a:endParaRPr lang="en-GB" sz="849" dirty="0"/>
              </a:p>
            </p:txBody>
          </p:sp>
        </p:grpSp>
      </p:grp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11327399" cy="1844608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67234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A2FAA-499C-1941-99DC-1BA4A741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83EC2-E86A-1542-B472-EFD7148BF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FA377-8674-9044-8213-910EEAC49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51723-9B42-B648-9B87-00F358278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625C0-E7E7-8841-8B3B-0025AE0CA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0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C288C-3739-A54D-82A4-C0D6263A2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A1114-E186-0047-BF2A-C5856B309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4333C-98CA-9C4F-A42C-01E8439F9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3526D-A6C3-5846-BF0A-3E3733AEC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B0765-D3F9-984C-BA3B-3940C7B30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80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2E563-144C-8647-BBBE-69D8F95FF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99D5D-35B2-BE4F-A5AD-60CCB09FBA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711928-FB37-AC49-ACDE-DC38542CA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DB25A2-0628-3041-9B24-E9F9A72E9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D6E38C-2F17-A448-A3FF-3C6DCC5EF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2D2CC-491E-F846-B09C-38FC09823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72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627C8-6809-374C-BC48-1D02F47CC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65CAC-BB75-FD40-8CB5-4F3EC6F11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416928-F3C0-584B-B863-773E06EFE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7B324-B78F-6D40-A5D6-9D5A55416D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E74CE3-608A-B643-A655-B5C074383D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35E1DB-C112-C649-8DED-DB54D8419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DD90CB-84E7-E747-AC9C-6D93388A0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70D2C7-65C3-B146-B18A-41D49600A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33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AC75-DE81-4345-BD80-568AB08C2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BECA32-265D-FA40-B106-762559E8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348A3-5C04-6D4A-845C-6E98706E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D157CA-30C4-7E45-B012-53C897911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32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7260A5-C3EF-C645-B1E7-E23FBC042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784C66-9FAC-4048-89FF-14E692515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151A06-C032-E24E-82AB-DAFCD840A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710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0ABA3-559C-0549-B6F7-DFEF092F4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8D9AC-A0A3-4046-B01B-C3C7D53CE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6BB842-331F-DD45-A53B-23AD136A23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51EBB-5FE1-114B-8584-8EFDE7696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7E56C-8459-374D-B636-018C323CD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D1D49-CD80-5B49-A5FE-63943FC39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08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B3783-C363-BE4C-826E-252EBE76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533455-FE95-DC41-A22D-4D02F571E9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25237-BB29-5349-8DA1-9970A0805F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8BE35-56E6-204C-A7A8-C25DAD2F8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B1881-B603-FB40-9251-7D9F3D1FA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07193F-6E65-8148-B093-FAF367C5A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9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FA477D-D4B8-8849-A71D-D06B2884D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C8224-3AD2-1F49-817E-BE22ECA09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45100-A852-7747-92B6-E05FD6AB8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39AE9-82AA-8343-A4EF-85ABEB8C163D}" type="datetimeFigureOut">
              <a:rPr lang="en-GB" smtClean="0"/>
              <a:t>14/01/2021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A0D97-5C19-304A-A013-9FFB1E59A7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99372-4B87-B74A-B48C-4ABD90014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A30F4-9FA8-BA43-8FA5-30EB7A224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6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BE44EE5-25E9-49FA-BAC5-ED9CA495B1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02890"/>
              </p:ext>
            </p:extLst>
          </p:nvPr>
        </p:nvGraphicFramePr>
        <p:xfrm>
          <a:off x="476656" y="445988"/>
          <a:ext cx="11238688" cy="5749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4213">
                  <a:extLst>
                    <a:ext uri="{9D8B030D-6E8A-4147-A177-3AD203B41FA5}">
                      <a16:colId xmlns:a16="http://schemas.microsoft.com/office/drawing/2014/main" val="2043401118"/>
                    </a:ext>
                  </a:extLst>
                </a:gridCol>
                <a:gridCol w="3647892">
                  <a:extLst>
                    <a:ext uri="{9D8B030D-6E8A-4147-A177-3AD203B41FA5}">
                      <a16:colId xmlns:a16="http://schemas.microsoft.com/office/drawing/2014/main" val="149780315"/>
                    </a:ext>
                  </a:extLst>
                </a:gridCol>
                <a:gridCol w="269240">
                  <a:extLst>
                    <a:ext uri="{9D8B030D-6E8A-4147-A177-3AD203B41FA5}">
                      <a16:colId xmlns:a16="http://schemas.microsoft.com/office/drawing/2014/main" val="1488217526"/>
                    </a:ext>
                  </a:extLst>
                </a:gridCol>
                <a:gridCol w="3147029">
                  <a:extLst>
                    <a:ext uri="{9D8B030D-6E8A-4147-A177-3AD203B41FA5}">
                      <a16:colId xmlns:a16="http://schemas.microsoft.com/office/drawing/2014/main" val="4112587689"/>
                    </a:ext>
                  </a:extLst>
                </a:gridCol>
                <a:gridCol w="1710314">
                  <a:extLst>
                    <a:ext uri="{9D8B030D-6E8A-4147-A177-3AD203B41FA5}">
                      <a16:colId xmlns:a16="http://schemas.microsoft.com/office/drawing/2014/main" val="722626711"/>
                    </a:ext>
                  </a:extLst>
                </a:gridCol>
              </a:tblGrid>
              <a:tr h="340878">
                <a:tc>
                  <a:txBody>
                    <a:bodyPr/>
                    <a:lstStyle/>
                    <a:p>
                      <a:r>
                        <a:rPr lang="en-GB" sz="1600" dirty="0"/>
                        <a:t>Milestone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Milestone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Date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83155423"/>
                  </a:ext>
                </a:extLst>
              </a:tr>
              <a:tr h="644901">
                <a:tc>
                  <a:txBody>
                    <a:bodyPr/>
                    <a:lstStyle/>
                    <a:p>
                      <a:r>
                        <a:rPr lang="en-GB" sz="1600" dirty="0"/>
                        <a:t>Workgroups 1, 2, 3, 4, 5, 6, 7 &amp; 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05 May 20, 01 July 20, 13 August 20, 14 October 20, 17 November 20 &amp; 11 January 21</a:t>
                      </a:r>
                    </a:p>
                    <a:p>
                      <a:r>
                        <a:rPr lang="en-GB" sz="1600" dirty="0"/>
                        <a:t>Meeting 7 w/c 15 February 21 &amp; w/c 1 March 21 - TBC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Code Administrator Consultation (1 Calendar Month (EGBL Requirement)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7 May 2021 to 7 June 2021</a:t>
                      </a:r>
                      <a:endParaRPr lang="en-GB" sz="1600" i="1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083485395"/>
                  </a:ext>
                </a:extLst>
              </a:tr>
              <a:tr h="834500">
                <a:tc>
                  <a:txBody>
                    <a:bodyPr/>
                    <a:lstStyle/>
                    <a:p>
                      <a:r>
                        <a:rPr lang="en-GB" sz="1600" dirty="0"/>
                        <a:t>Workgroup Consultation (15 Working Days)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11 March 2021 - 31 March 2021</a:t>
                      </a:r>
                      <a:endParaRPr lang="en-GB" sz="1600" i="1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Draft Final Modification Report (DFMR) issued to Panel (“Special Panel”)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16 June 2021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13368864"/>
                  </a:ext>
                </a:extLst>
              </a:tr>
              <a:tr h="651980">
                <a:tc>
                  <a:txBody>
                    <a:bodyPr/>
                    <a:lstStyle/>
                    <a:p>
                      <a:r>
                        <a:rPr lang="en-GB" sz="1600" dirty="0"/>
                        <a:t>Workgroup 9 - Assess Workgroup Consultation Responses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Thursday 15 April 2021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Panel</a:t>
                      </a:r>
                      <a:r>
                        <a:rPr lang="en-GB" sz="1600" baseline="0" dirty="0"/>
                        <a:t> undertake DFMR recommendation vote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24 June 2021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26378177"/>
                  </a:ext>
                </a:extLst>
              </a:tr>
              <a:tr h="795381">
                <a:tc>
                  <a:txBody>
                    <a:bodyPr/>
                    <a:lstStyle/>
                    <a:p>
                      <a:r>
                        <a:rPr lang="en-GB" sz="1600" dirty="0"/>
                        <a:t>Workgroup 10 – Workgroup Vote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 hour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Friday 16 April 2021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Modification Report issued to Panel to check votes recorded correctly (5 working days)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 July 2021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61474842"/>
                  </a:ext>
                </a:extLst>
              </a:tr>
              <a:tr h="628741">
                <a:tc>
                  <a:txBody>
                    <a:bodyPr/>
                    <a:lstStyle/>
                    <a:p>
                      <a:r>
                        <a:rPr lang="en-US" sz="1600" dirty="0"/>
                        <a:t>Workgroup report issued to Panel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21 April 2021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Modification Report issued to Ofgem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 July 2021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38958629"/>
                  </a:ext>
                </a:extLst>
              </a:tr>
              <a:tr h="795381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Panel</a:t>
                      </a:r>
                      <a:r>
                        <a:rPr lang="en-GB" sz="1600" baseline="0" dirty="0"/>
                        <a:t> sign off that Workgroup Report has met its Terms of Reference 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29 April 2021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marL="121920" marR="121920" marT="60960" marB="6096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Ofgem decision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Implementation Date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TBC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TBC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99481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98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BB3D7F-2486-4807-96A8-91BAA03F8A9A}"/>
</file>

<file path=customXml/itemProps2.xml><?xml version="1.0" encoding="utf-8"?>
<ds:datastoreItem xmlns:ds="http://schemas.openxmlformats.org/officeDocument/2006/customXml" ds:itemID="{F08AB7A1-8602-4E07-956D-76EE4BAD53D1}">
  <ds:schemaRefs>
    <ds:schemaRef ds:uri="http://purl.org/dc/elements/1.1/"/>
    <ds:schemaRef ds:uri="http://schemas.microsoft.com/office/infopath/2007/PartnerControls"/>
    <ds:schemaRef ds:uri="97b6fe81-1556-4112-94ca-31043ca39b71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dec74c4c-1639-4502-8f90-b4ce03410dfb"/>
    <ds:schemaRef ds:uri="http://purl.org/dc/dcmitype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D26A5B6-7C3E-460D-8E7D-F1EBAC6530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195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 for GC0139 v1</dc:title>
  <dc:subject/>
  <dc:creator>Pears(ESO), Rob</dc:creator>
  <cp:keywords/>
  <dc:description/>
  <cp:lastModifiedBy>Pears(ESO), Rob</cp:lastModifiedBy>
  <cp:revision>10</cp:revision>
  <dcterms:created xsi:type="dcterms:W3CDTF">2020-12-31T11:25:55Z</dcterms:created>
  <dcterms:modified xsi:type="dcterms:W3CDTF">2021-01-14T15:51:27Z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</Properties>
</file>