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7.xml" ContentType="application/vnd.openxmlformats-officedocument.theme+xml"/>
  <Override PartName="/ppt/slideLayouts/slideLayout77.xml" ContentType="application/vnd.openxmlformats-officedocument.presentationml.slideLayout+xml"/>
  <Override PartName="/ppt/theme/theme8.xml" ContentType="application/vnd.openxmlformats-officedocument.theme+xml"/>
  <Override PartName="/ppt/slideLayouts/slideLayout78.xml" ContentType="application/vnd.openxmlformats-officedocument.presentationml.slideLayout+xml"/>
  <Override PartName="/ppt/theme/theme9.xml" ContentType="application/vnd.openxmlformats-officedocument.theme+xml"/>
  <Override PartName="/ppt/slideLayouts/slideLayout79.xml" ContentType="application/vnd.openxmlformats-officedocument.presentationml.slideLayout+xml"/>
  <Override PartName="/ppt/theme/theme10.xml" ContentType="application/vnd.openxmlformats-officedocument.theme+xml"/>
  <Override PartName="/ppt/slideLayouts/slideLayout80.xml" ContentType="application/vnd.openxmlformats-officedocument.presentationml.slideLayout+xml"/>
  <Override PartName="/ppt/theme/theme11.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12.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3.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60" r:id="rId4"/>
    <p:sldMasterId id="2147483713" r:id="rId5"/>
    <p:sldMasterId id="2147483831" r:id="rId6"/>
    <p:sldMasterId id="2147483833" r:id="rId7"/>
    <p:sldMasterId id="2147483839" r:id="rId8"/>
    <p:sldMasterId id="2147484107" r:id="rId9"/>
    <p:sldMasterId id="2147484185" r:id="rId10"/>
    <p:sldMasterId id="2147484281" r:id="rId11"/>
    <p:sldMasterId id="2147484283" r:id="rId12"/>
    <p:sldMasterId id="2147484354" r:id="rId13"/>
    <p:sldMasterId id="2147484356" r:id="rId14"/>
    <p:sldMasterId id="2147484628" r:id="rId15"/>
    <p:sldMasterId id="2147484668" r:id="rId16"/>
    <p:sldMasterId id="2147484685" r:id="rId17"/>
  </p:sldMasterIdLst>
  <p:notesMasterIdLst>
    <p:notesMasterId r:id="rId77"/>
  </p:notesMasterIdLst>
  <p:handoutMasterIdLst>
    <p:handoutMasterId r:id="rId78"/>
  </p:handoutMasterIdLst>
  <p:sldIdLst>
    <p:sldId id="1323" r:id="rId18"/>
    <p:sldId id="256" r:id="rId19"/>
    <p:sldId id="1200" r:id="rId20"/>
    <p:sldId id="266" r:id="rId21"/>
    <p:sldId id="1201" r:id="rId22"/>
    <p:sldId id="286" r:id="rId23"/>
    <p:sldId id="1592" r:id="rId24"/>
    <p:sldId id="1384" r:id="rId25"/>
    <p:sldId id="1446" r:id="rId26"/>
    <p:sldId id="262" r:id="rId27"/>
    <p:sldId id="1596" r:id="rId28"/>
    <p:sldId id="1262" r:id="rId29"/>
    <p:sldId id="1407" r:id="rId30"/>
    <p:sldId id="1269" r:id="rId31"/>
    <p:sldId id="1135" r:id="rId32"/>
    <p:sldId id="648" r:id="rId33"/>
    <p:sldId id="1588" r:id="rId34"/>
    <p:sldId id="1340" r:id="rId35"/>
    <p:sldId id="1266" r:id="rId36"/>
    <p:sldId id="1127" r:id="rId37"/>
    <p:sldId id="1576" r:id="rId38"/>
    <p:sldId id="1374" r:id="rId39"/>
    <p:sldId id="1138" r:id="rId40"/>
    <p:sldId id="1529" r:id="rId41"/>
    <p:sldId id="1533" r:id="rId42"/>
    <p:sldId id="1536" r:id="rId43"/>
    <p:sldId id="1538" r:id="rId44"/>
    <p:sldId id="1537" r:id="rId45"/>
    <p:sldId id="1607" r:id="rId46"/>
    <p:sldId id="1539" r:id="rId47"/>
    <p:sldId id="1440" r:id="rId48"/>
    <p:sldId id="1597" r:id="rId49"/>
    <p:sldId id="1598" r:id="rId50"/>
    <p:sldId id="1581" r:id="rId51"/>
    <p:sldId id="1582" r:id="rId52"/>
    <p:sldId id="1583" r:id="rId53"/>
    <p:sldId id="1599" r:id="rId54"/>
    <p:sldId id="1600" r:id="rId55"/>
    <p:sldId id="1602" r:id="rId56"/>
    <p:sldId id="1606" r:id="rId57"/>
    <p:sldId id="1434" r:id="rId58"/>
    <p:sldId id="1601" r:id="rId59"/>
    <p:sldId id="1357" r:id="rId60"/>
    <p:sldId id="1444" r:id="rId61"/>
    <p:sldId id="1321" r:id="rId62"/>
    <p:sldId id="1609" r:id="rId63"/>
    <p:sldId id="1419" r:id="rId64"/>
    <p:sldId id="1608" r:id="rId65"/>
    <p:sldId id="1240" r:id="rId66"/>
    <p:sldId id="1241" r:id="rId67"/>
    <p:sldId id="1144" r:id="rId68"/>
    <p:sldId id="1242" r:id="rId69"/>
    <p:sldId id="1145" r:id="rId70"/>
    <p:sldId id="1334" r:id="rId71"/>
    <p:sldId id="1151" r:id="rId72"/>
    <p:sldId id="1404" r:id="rId73"/>
    <p:sldId id="1154" r:id="rId74"/>
    <p:sldId id="745" r:id="rId75"/>
    <p:sldId id="1202"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200"/>
            <p14:sldId id="266"/>
            <p14:sldId id="1201"/>
            <p14:sldId id="286"/>
            <p14:sldId id="1592"/>
          </p14:sldIdLst>
        </p14:section>
        <p14:section name="Default Section" id="{596EF679-7707-45C5-BDAE-70772D786CAC}">
          <p14:sldIdLst/>
        </p14:section>
        <p14:section name="Default Section" id="{76E4A7F8-7A45-431B-98C4-C44B3E8A940A}">
          <p14:sldIdLst/>
        </p14:section>
        <p14:section name="Default Section" id="{F83FAB5C-860E-4D4B-ABE7-16AD061686E9}">
          <p14:sldIdLst>
            <p14:sldId id="1384"/>
            <p14:sldId id="1446"/>
            <p14:sldId id="262"/>
            <p14:sldId id="1596"/>
            <p14:sldId id="1262"/>
            <p14:sldId id="1407"/>
            <p14:sldId id="1269"/>
            <p14:sldId id="1135"/>
            <p14:sldId id="648"/>
            <p14:sldId id="1588"/>
            <p14:sldId id="1340"/>
            <p14:sldId id="1266"/>
            <p14:sldId id="1127"/>
            <p14:sldId id="1576"/>
            <p14:sldId id="1374"/>
            <p14:sldId id="1138"/>
            <p14:sldId id="1529"/>
            <p14:sldId id="1533"/>
            <p14:sldId id="1536"/>
            <p14:sldId id="1538"/>
            <p14:sldId id="1537"/>
            <p14:sldId id="1607"/>
            <p14:sldId id="1539"/>
            <p14:sldId id="1440"/>
            <p14:sldId id="1597"/>
            <p14:sldId id="1598"/>
            <p14:sldId id="1581"/>
            <p14:sldId id="1582"/>
            <p14:sldId id="1583"/>
            <p14:sldId id="1599"/>
            <p14:sldId id="1600"/>
            <p14:sldId id="1602"/>
            <p14:sldId id="1606"/>
            <p14:sldId id="1434"/>
            <p14:sldId id="1601"/>
            <p14:sldId id="1357"/>
            <p14:sldId id="1444"/>
            <p14:sldId id="1321"/>
            <p14:sldId id="1609"/>
            <p14:sldId id="1419"/>
            <p14:sldId id="1608"/>
          </p14:sldIdLst>
        </p14:section>
        <p14:section name="Default Section" id="{26C6AAFD-2EE8-482C-87D3-5F143355ABAA}">
          <p14:sldIdLst/>
        </p14:section>
        <p14:section name="Default Section" id="{A395D9C4-8329-4D5B-AE2F-EF607949E39A}">
          <p14:sldIdLst>
            <p14:sldId id="1240"/>
            <p14:sldId id="1241"/>
            <p14:sldId id="1144"/>
            <p14:sldId id="1242"/>
            <p14:sldId id="1145"/>
            <p14:sldId id="1334"/>
            <p14:sldId id="1151"/>
            <p14:sldId id="1404"/>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 id="2" name="Jasmine Killen" initials="JK" lastIdx="3" clrIdx="1">
    <p:extLst>
      <p:ext uri="{19B8F6BF-5375-455C-9EA6-DF929625EA0E}">
        <p15:presenceInfo xmlns:p15="http://schemas.microsoft.com/office/powerpoint/2012/main" userId="S-1-5-21-725345543-854245398-2146348053-38931" providerId="AD"/>
      </p:ext>
    </p:extLst>
  </p:cmAuthor>
  <p:cmAuthor id="3" name="Abid Sheikh" initials="AS" lastIdx="12" clrIdx="2">
    <p:extLst>
      <p:ext uri="{19B8F6BF-5375-455C-9EA6-DF929625EA0E}">
        <p15:presenceInfo xmlns:p15="http://schemas.microsoft.com/office/powerpoint/2012/main" userId="S::Abid.Sheikh@ofgem.gov.uk::4c2dba55-78a6-483c-8fc5-4c60ccc2a7d2" providerId="AD"/>
      </p:ext>
    </p:extLst>
  </p:cmAuthor>
  <p:cmAuthor id="4" name="Anna Stacey" initials="AS" lastIdx="3" clrIdx="3">
    <p:extLst>
      <p:ext uri="{19B8F6BF-5375-455C-9EA6-DF929625EA0E}">
        <p15:presenceInfo xmlns:p15="http://schemas.microsoft.com/office/powerpoint/2012/main" userId="S::Anna.Stacey@ofgem.gov.uk::5592429c-9069-4e2a-9ed0-332983344917" providerId="AD"/>
      </p:ext>
    </p:extLst>
  </p:cmAuthor>
  <p:cmAuthor id="5" name="Patel (ESO), Kavita" initials="P(K" lastIdx="5" clrIdx="4">
    <p:extLst>
      <p:ext uri="{19B8F6BF-5375-455C-9EA6-DF929625EA0E}">
        <p15:presenceInfo xmlns:p15="http://schemas.microsoft.com/office/powerpoint/2012/main" userId="S::Kavita.Patel@uk.nationalgrid.com::4e40af36-8d52-405e-82ba-5354aab112ab" providerId="AD"/>
      </p:ext>
    </p:extLst>
  </p:cmAuthor>
  <p:cmAuthor id="6" name="Mullen (ESO), Paul J" initials="M(PJ [2]" lastIdx="15" clrIdx="5">
    <p:extLst>
      <p:ext uri="{19B8F6BF-5375-455C-9EA6-DF929625EA0E}">
        <p15:presenceInfo xmlns:p15="http://schemas.microsoft.com/office/powerpoint/2012/main" userId="S::paul.j.mullen@uk.nationalgrid.com::bf3d1d73-b4d7-4bb4-8793-c91dcec306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9C1"/>
    <a:srgbClr val="FFBF22"/>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29B462-278B-40B2-8EAA-E5A8F816AE4C}" v="567" dt="2022-01-18T11:20:46.153"/>
    <p1510:client id="{CB188348-298C-4EF9-A984-C3ACB6C56417}" v="4" dt="2022-01-17T10:10:54.0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slide" Target="slides/slide51.xml"/><Relationship Id="rId84" Type="http://schemas.microsoft.com/office/2016/11/relationships/changesInfo" Target="changesInfos/changesInfo1.xml"/><Relationship Id="rId16" Type="http://schemas.openxmlformats.org/officeDocument/2006/relationships/slideMaster" Target="slideMasters/slideMaster13.xml"/><Relationship Id="rId11" Type="http://schemas.openxmlformats.org/officeDocument/2006/relationships/slideMaster" Target="slideMasters/slideMaster8.xml"/><Relationship Id="rId32" Type="http://schemas.openxmlformats.org/officeDocument/2006/relationships/slide" Target="slides/slide15.xml"/><Relationship Id="rId37" Type="http://schemas.openxmlformats.org/officeDocument/2006/relationships/slide" Target="slides/slide20.xml"/><Relationship Id="rId53" Type="http://schemas.openxmlformats.org/officeDocument/2006/relationships/slide" Target="slides/slide36.xml"/><Relationship Id="rId58" Type="http://schemas.openxmlformats.org/officeDocument/2006/relationships/slide" Target="slides/slide41.xml"/><Relationship Id="rId74" Type="http://schemas.openxmlformats.org/officeDocument/2006/relationships/slide" Target="slides/slide57.xml"/><Relationship Id="rId79" Type="http://schemas.openxmlformats.org/officeDocument/2006/relationships/commentAuthors" Target="commentAuthors.xml"/><Relationship Id="rId5" Type="http://schemas.openxmlformats.org/officeDocument/2006/relationships/slideMaster" Target="slideMasters/slideMaster2.xml"/><Relationship Id="rId19" Type="http://schemas.openxmlformats.org/officeDocument/2006/relationships/slide" Target="slides/slide2.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 Type="http://schemas.openxmlformats.org/officeDocument/2006/relationships/slideMaster" Target="slideMasters/slideMaster7.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1.xml"/><Relationship Id="rId39" Type="http://schemas.openxmlformats.org/officeDocument/2006/relationships/slide" Target="slides/slide2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6" Type="http://schemas.openxmlformats.org/officeDocument/2006/relationships/slide" Target="slides/slide59.xml"/><Relationship Id="rId7" Type="http://schemas.openxmlformats.org/officeDocument/2006/relationships/slideMaster" Target="slideMasters/slideMaster4.xml"/><Relationship Id="rId71" Type="http://schemas.openxmlformats.org/officeDocument/2006/relationships/slide" Target="slides/slide54.xml"/><Relationship Id="rId2" Type="http://schemas.openxmlformats.org/officeDocument/2006/relationships/customXml" Target="../customXml/item2.xml"/><Relationship Id="rId29" Type="http://schemas.openxmlformats.org/officeDocument/2006/relationships/slide" Target="slides/slide12.xml"/><Relationship Id="rId24" Type="http://schemas.openxmlformats.org/officeDocument/2006/relationships/slide" Target="slides/slide7.xml"/><Relationship Id="rId40" Type="http://schemas.openxmlformats.org/officeDocument/2006/relationships/slide" Target="slides/slide23.xml"/><Relationship Id="rId45" Type="http://schemas.openxmlformats.org/officeDocument/2006/relationships/slide" Target="slides/slide28.xml"/><Relationship Id="rId66" Type="http://schemas.openxmlformats.org/officeDocument/2006/relationships/slide" Target="slides/slide49.xml"/><Relationship Id="rId61" Type="http://schemas.openxmlformats.org/officeDocument/2006/relationships/slide" Target="slides/slide44.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A179D71E-35E0-45F1-A871-EACA31A542D6}"/>
    <pc:docChg chg="custSel addSld delSld modSld sldOrd modSection">
      <pc:chgData name="Mullen (ESO), Paul J" userId="bf3d1d73-b4d7-4bb4-8793-c91dcec30622" providerId="ADAL" clId="{A179D71E-35E0-45F1-A871-EACA31A542D6}" dt="2021-12-16T11:27:32.815" v="1938" actId="313"/>
      <pc:docMkLst>
        <pc:docMk/>
      </pc:docMkLst>
      <pc:sldChg chg="modSp mod">
        <pc:chgData name="Mullen (ESO), Paul J" userId="bf3d1d73-b4d7-4bb4-8793-c91dcec30622" providerId="ADAL" clId="{A179D71E-35E0-45F1-A871-EACA31A542D6}" dt="2021-12-16T10:05:25.183" v="8" actId="20577"/>
        <pc:sldMkLst>
          <pc:docMk/>
          <pc:sldMk cId="3437504145" sldId="648"/>
        </pc:sldMkLst>
        <pc:spChg chg="mod">
          <ac:chgData name="Mullen (ESO), Paul J" userId="bf3d1d73-b4d7-4bb4-8793-c91dcec30622" providerId="ADAL" clId="{A179D71E-35E0-45F1-A871-EACA31A542D6}" dt="2021-12-16T10:05:12.011" v="4" actId="6549"/>
          <ac:spMkLst>
            <pc:docMk/>
            <pc:sldMk cId="3437504145" sldId="648"/>
            <ac:spMk id="6" creationId="{00000000-0000-0000-0000-000000000000}"/>
          </ac:spMkLst>
        </pc:spChg>
        <pc:graphicFrameChg chg="modGraphic">
          <ac:chgData name="Mullen (ESO), Paul J" userId="bf3d1d73-b4d7-4bb4-8793-c91dcec30622" providerId="ADAL" clId="{A179D71E-35E0-45F1-A871-EACA31A542D6}" dt="2021-12-16T10:05:25.183" v="8" actId="20577"/>
          <ac:graphicFrameMkLst>
            <pc:docMk/>
            <pc:sldMk cId="3437504145" sldId="648"/>
            <ac:graphicFrameMk id="3" creationId="{46055E2C-026B-4547-AD80-522F870CD14D}"/>
          </ac:graphicFrameMkLst>
        </pc:graphicFrameChg>
      </pc:sldChg>
      <pc:sldChg chg="del">
        <pc:chgData name="Mullen (ESO), Paul J" userId="bf3d1d73-b4d7-4bb4-8793-c91dcec30622" providerId="ADAL" clId="{A179D71E-35E0-45F1-A871-EACA31A542D6}" dt="2021-12-16T10:06:35.645" v="10" actId="47"/>
        <pc:sldMkLst>
          <pc:docMk/>
          <pc:sldMk cId="2397060776" sldId="1265"/>
        </pc:sldMkLst>
      </pc:sldChg>
      <pc:sldChg chg="add ord">
        <pc:chgData name="Mullen (ESO), Paul J" userId="bf3d1d73-b4d7-4bb4-8793-c91dcec30622" providerId="ADAL" clId="{A179D71E-35E0-45F1-A871-EACA31A542D6}" dt="2021-12-16T10:18:24.603" v="1086"/>
        <pc:sldMkLst>
          <pc:docMk/>
          <pc:sldMk cId="1674432069" sldId="1332"/>
        </pc:sldMkLst>
      </pc:sldChg>
      <pc:sldChg chg="modSp add mod">
        <pc:chgData name="Mullen (ESO), Paul J" userId="bf3d1d73-b4d7-4bb4-8793-c91dcec30622" providerId="ADAL" clId="{A179D71E-35E0-45F1-A871-EACA31A542D6}" dt="2021-12-16T11:07:17.085" v="1934" actId="20577"/>
        <pc:sldMkLst>
          <pc:docMk/>
          <pc:sldMk cId="1116601026" sldId="1432"/>
        </pc:sldMkLst>
        <pc:spChg chg="mod">
          <ac:chgData name="Mullen (ESO), Paul J" userId="bf3d1d73-b4d7-4bb4-8793-c91dcec30622" providerId="ADAL" clId="{A179D71E-35E0-45F1-A871-EACA31A542D6}" dt="2021-12-16T11:07:17.085" v="1934" actId="20577"/>
          <ac:spMkLst>
            <pc:docMk/>
            <pc:sldMk cId="1116601026" sldId="1432"/>
            <ac:spMk id="2" creationId="{EDC8D283-602F-49B3-89CD-63CF840365F9}"/>
          </ac:spMkLst>
        </pc:spChg>
        <pc:spChg chg="mod">
          <ac:chgData name="Mullen (ESO), Paul J" userId="bf3d1d73-b4d7-4bb4-8793-c91dcec30622" providerId="ADAL" clId="{A179D71E-35E0-45F1-A871-EACA31A542D6}" dt="2021-12-16T11:02:15.802" v="1722" actId="20577"/>
          <ac:spMkLst>
            <pc:docMk/>
            <pc:sldMk cId="1116601026" sldId="1432"/>
            <ac:spMk id="4" creationId="{00000000-0000-0000-0000-000000000000}"/>
          </ac:spMkLst>
        </pc:spChg>
      </pc:sldChg>
      <pc:sldChg chg="modSp add mod">
        <pc:chgData name="Mullen (ESO), Paul J" userId="bf3d1d73-b4d7-4bb4-8793-c91dcec30622" providerId="ADAL" clId="{A179D71E-35E0-45F1-A871-EACA31A542D6}" dt="2021-12-16T11:08:08.320" v="1936" actId="20577"/>
        <pc:sldMkLst>
          <pc:docMk/>
          <pc:sldMk cId="1190231420" sldId="1497"/>
        </pc:sldMkLst>
        <pc:spChg chg="mod">
          <ac:chgData name="Mullen (ESO), Paul J" userId="bf3d1d73-b4d7-4bb4-8793-c91dcec30622" providerId="ADAL" clId="{A179D71E-35E0-45F1-A871-EACA31A542D6}" dt="2021-12-16T11:08:08.320" v="1936" actId="20577"/>
          <ac:spMkLst>
            <pc:docMk/>
            <pc:sldMk cId="1190231420" sldId="1497"/>
            <ac:spMk id="2" creationId="{CF81AF0A-C3C5-4B28-802E-CD0649CB486D}"/>
          </ac:spMkLst>
        </pc:spChg>
        <pc:spChg chg="mod">
          <ac:chgData name="Mullen (ESO), Paul J" userId="bf3d1d73-b4d7-4bb4-8793-c91dcec30622" providerId="ADAL" clId="{A179D71E-35E0-45F1-A871-EACA31A542D6}" dt="2021-12-16T10:09:50.212" v="95" actId="20577"/>
          <ac:spMkLst>
            <pc:docMk/>
            <pc:sldMk cId="1190231420" sldId="1497"/>
            <ac:spMk id="4" creationId="{00000000-0000-0000-0000-000000000000}"/>
          </ac:spMkLst>
        </pc:spChg>
      </pc:sldChg>
      <pc:sldChg chg="modSp add mod modNotesTx">
        <pc:chgData name="Mullen (ESO), Paul J" userId="bf3d1d73-b4d7-4bb4-8793-c91dcec30622" providerId="ADAL" clId="{A179D71E-35E0-45F1-A871-EACA31A542D6}" dt="2021-12-16T10:18:13.716" v="1083" actId="6549"/>
        <pc:sldMkLst>
          <pc:docMk/>
          <pc:sldMk cId="3783147389" sldId="1522"/>
        </pc:sldMkLst>
        <pc:spChg chg="mod">
          <ac:chgData name="Mullen (ESO), Paul J" userId="bf3d1d73-b4d7-4bb4-8793-c91dcec30622" providerId="ADAL" clId="{A179D71E-35E0-45F1-A871-EACA31A542D6}" dt="2021-12-16T10:12:36.732" v="324" actId="21"/>
          <ac:spMkLst>
            <pc:docMk/>
            <pc:sldMk cId="3783147389" sldId="1522"/>
            <ac:spMk id="2" creationId="{5AF45709-3114-417E-A19A-16820203AD65}"/>
          </ac:spMkLst>
        </pc:spChg>
      </pc:sldChg>
      <pc:sldChg chg="modSp">
        <pc:chgData name="Mullen (ESO), Paul J" userId="bf3d1d73-b4d7-4bb4-8793-c91dcec30622" providerId="ADAL" clId="{A179D71E-35E0-45F1-A871-EACA31A542D6}" dt="2021-12-16T11:27:32.815" v="1938" actId="313"/>
        <pc:sldMkLst>
          <pc:docMk/>
          <pc:sldMk cId="227715987" sldId="1526"/>
        </pc:sldMkLst>
        <pc:graphicFrameChg chg="mod">
          <ac:chgData name="Mullen (ESO), Paul J" userId="bf3d1d73-b4d7-4bb4-8793-c91dcec30622" providerId="ADAL" clId="{A179D71E-35E0-45F1-A871-EACA31A542D6}" dt="2021-12-16T11:27:32.815" v="1938" actId="313"/>
          <ac:graphicFrameMkLst>
            <pc:docMk/>
            <pc:sldMk cId="227715987" sldId="1526"/>
            <ac:graphicFrameMk id="7" creationId="{D0F40F4C-B8B6-4E83-973D-0956BC39EF48}"/>
          </ac:graphicFrameMkLst>
        </pc:graphicFrameChg>
      </pc:sldChg>
      <pc:sldChg chg="modSp">
        <pc:chgData name="Mullen (ESO), Paul J" userId="bf3d1d73-b4d7-4bb4-8793-c91dcec30622" providerId="ADAL" clId="{A179D71E-35E0-45F1-A871-EACA31A542D6}" dt="2021-12-16T10:06:30.182" v="9" actId="478"/>
        <pc:sldMkLst>
          <pc:docMk/>
          <pc:sldMk cId="1769909322" sldId="1594"/>
        </pc:sldMkLst>
        <pc:graphicFrameChg chg="mod">
          <ac:chgData name="Mullen (ESO), Paul J" userId="bf3d1d73-b4d7-4bb4-8793-c91dcec30622" providerId="ADAL" clId="{A179D71E-35E0-45F1-A871-EACA31A542D6}" dt="2021-12-16T10:06:30.182" v="9" actId="478"/>
          <ac:graphicFrameMkLst>
            <pc:docMk/>
            <pc:sldMk cId="1769909322" sldId="1594"/>
            <ac:graphicFrameMk id="7" creationId="{D0F40F4C-B8B6-4E83-973D-0956BC39EF48}"/>
          </ac:graphicFrameMkLst>
        </pc:graphicFrameChg>
      </pc:sldChg>
      <pc:sldChg chg="add del">
        <pc:chgData name="Mullen (ESO), Paul J" userId="bf3d1d73-b4d7-4bb4-8793-c91dcec30622" providerId="ADAL" clId="{A179D71E-35E0-45F1-A871-EACA31A542D6}" dt="2021-12-16T10:10:45.179" v="110" actId="47"/>
        <pc:sldMkLst>
          <pc:docMk/>
          <pc:sldMk cId="405928674" sldId="1595"/>
        </pc:sldMkLst>
      </pc:sldChg>
      <pc:sldChg chg="addSp delSp modSp add mod">
        <pc:chgData name="Mullen (ESO), Paul J" userId="bf3d1d73-b4d7-4bb4-8793-c91dcec30622" providerId="ADAL" clId="{A179D71E-35E0-45F1-A871-EACA31A542D6}" dt="2021-12-16T10:28:55.460" v="1692" actId="20577"/>
        <pc:sldMkLst>
          <pc:docMk/>
          <pc:sldMk cId="1630559746" sldId="1595"/>
        </pc:sldMkLst>
        <pc:spChg chg="mod">
          <ac:chgData name="Mullen (ESO), Paul J" userId="bf3d1d73-b4d7-4bb4-8793-c91dcec30622" providerId="ADAL" clId="{A179D71E-35E0-45F1-A871-EACA31A542D6}" dt="2021-12-16T10:28:55.460" v="1692" actId="20577"/>
          <ac:spMkLst>
            <pc:docMk/>
            <pc:sldMk cId="1630559746" sldId="1595"/>
            <ac:spMk id="2" creationId="{5AF45709-3114-417E-A19A-16820203AD65}"/>
          </ac:spMkLst>
        </pc:spChg>
        <pc:spChg chg="add del mod">
          <ac:chgData name="Mullen (ESO), Paul J" userId="bf3d1d73-b4d7-4bb4-8793-c91dcec30622" providerId="ADAL" clId="{A179D71E-35E0-45F1-A871-EACA31A542D6}" dt="2021-12-16T10:25:06.323" v="1412" actId="478"/>
          <ac:spMkLst>
            <pc:docMk/>
            <pc:sldMk cId="1630559746" sldId="1595"/>
            <ac:spMk id="3" creationId="{DA5157AB-76B4-4019-9BFE-A0BE612CB5F0}"/>
          </ac:spMkLst>
        </pc:spChg>
        <pc:spChg chg="mod">
          <ac:chgData name="Mullen (ESO), Paul J" userId="bf3d1d73-b4d7-4bb4-8793-c91dcec30622" providerId="ADAL" clId="{A179D71E-35E0-45F1-A871-EACA31A542D6}" dt="2021-12-16T10:12:54.456" v="368" actId="20577"/>
          <ac:spMkLst>
            <pc:docMk/>
            <pc:sldMk cId="1630559746" sldId="1595"/>
            <ac:spMk id="4" creationId="{00000000-0000-0000-0000-000000000000}"/>
          </ac:spMkLst>
        </pc:spChg>
      </pc:sldChg>
      <pc:sldChg chg="add del">
        <pc:chgData name="Mullen (ESO), Paul J" userId="bf3d1d73-b4d7-4bb4-8793-c91dcec30622" providerId="ADAL" clId="{A179D71E-35E0-45F1-A871-EACA31A542D6}" dt="2021-12-16T10:22:26.080" v="1407" actId="47"/>
        <pc:sldMkLst>
          <pc:docMk/>
          <pc:sldMk cId="621375147" sldId="1596"/>
        </pc:sldMkLst>
      </pc:sldChg>
      <pc:sldChg chg="delSp modSp add del mod">
        <pc:chgData name="Mullen (ESO), Paul J" userId="bf3d1d73-b4d7-4bb4-8793-c91dcec30622" providerId="ADAL" clId="{A179D71E-35E0-45F1-A871-EACA31A542D6}" dt="2021-12-16T11:07:39.784" v="1935" actId="47"/>
        <pc:sldMkLst>
          <pc:docMk/>
          <pc:sldMk cId="3709560792" sldId="1596"/>
        </pc:sldMkLst>
        <pc:spChg chg="mod">
          <ac:chgData name="Mullen (ESO), Paul J" userId="bf3d1d73-b4d7-4bb4-8793-c91dcec30622" providerId="ADAL" clId="{A179D71E-35E0-45F1-A871-EACA31A542D6}" dt="2021-12-16T11:06:28.162" v="1771" actId="20577"/>
          <ac:spMkLst>
            <pc:docMk/>
            <pc:sldMk cId="3709560792" sldId="1596"/>
            <ac:spMk id="2" creationId="{5AF45709-3114-417E-A19A-16820203AD65}"/>
          </ac:spMkLst>
        </pc:spChg>
        <pc:spChg chg="del mod">
          <ac:chgData name="Mullen (ESO), Paul J" userId="bf3d1d73-b4d7-4bb4-8793-c91dcec30622" providerId="ADAL" clId="{A179D71E-35E0-45F1-A871-EACA31A542D6}" dt="2021-12-16T11:06:18.736" v="1768" actId="478"/>
          <ac:spMkLst>
            <pc:docMk/>
            <pc:sldMk cId="3709560792" sldId="1596"/>
            <ac:spMk id="3" creationId="{DA5157AB-76B4-4019-9BFE-A0BE612CB5F0}"/>
          </ac:spMkLst>
        </pc:spChg>
      </pc:sldChg>
      <pc:sldMasterChg chg="delSldLayout">
        <pc:chgData name="Mullen (ESO), Paul J" userId="bf3d1d73-b4d7-4bb4-8793-c91dcec30622" providerId="ADAL" clId="{A179D71E-35E0-45F1-A871-EACA31A542D6}" dt="2021-12-16T11:07:39.784" v="1935" actId="47"/>
        <pc:sldMasterMkLst>
          <pc:docMk/>
          <pc:sldMasterMk cId="3855963529" sldId="2147484610"/>
        </pc:sldMasterMkLst>
        <pc:sldLayoutChg chg="del">
          <pc:chgData name="Mullen (ESO), Paul J" userId="bf3d1d73-b4d7-4bb4-8793-c91dcec30622" providerId="ADAL" clId="{A179D71E-35E0-45F1-A871-EACA31A542D6}" dt="2021-12-16T11:07:39.784" v="1935" actId="47"/>
          <pc:sldLayoutMkLst>
            <pc:docMk/>
            <pc:sldMasterMk cId="3855963529" sldId="2147484610"/>
            <pc:sldLayoutMk cId="4153876595" sldId="2147484627"/>
          </pc:sldLayoutMkLst>
        </pc:sldLayoutChg>
      </pc:sldMasterChg>
    </pc:docChg>
  </pc:docChgLst>
  <pc:docChgLst>
    <pc:chgData name="Walker (ESO), Lurrentia" userId="9f95b1af-488e-4201-b545-8583ac4eaa7a" providerId="ADAL" clId="{0D29B462-278B-40B2-8EAA-E5A8F816AE4C}"/>
    <pc:docChg chg="undo custSel addSld delSld modSld modSection">
      <pc:chgData name="Walker (ESO), Lurrentia" userId="9f95b1af-488e-4201-b545-8583ac4eaa7a" providerId="ADAL" clId="{0D29B462-278B-40B2-8EAA-E5A8F816AE4C}" dt="2022-01-18T11:20:46.153" v="562" actId="13926"/>
      <pc:docMkLst>
        <pc:docMk/>
      </pc:docMkLst>
      <pc:sldChg chg="modSp mod">
        <pc:chgData name="Walker (ESO), Lurrentia" userId="9f95b1af-488e-4201-b545-8583ac4eaa7a" providerId="ADAL" clId="{0D29B462-278B-40B2-8EAA-E5A8F816AE4C}" dt="2022-01-18T10:56:21.727" v="69" actId="20577"/>
        <pc:sldMkLst>
          <pc:docMk/>
          <pc:sldMk cId="3898655928" sldId="1357"/>
        </pc:sldMkLst>
        <pc:spChg chg="mod">
          <ac:chgData name="Walker (ESO), Lurrentia" userId="9f95b1af-488e-4201-b545-8583ac4eaa7a" providerId="ADAL" clId="{0D29B462-278B-40B2-8EAA-E5A8F816AE4C}" dt="2022-01-18T10:56:21.727" v="69" actId="20577"/>
          <ac:spMkLst>
            <pc:docMk/>
            <pc:sldMk cId="3898655928" sldId="1357"/>
            <ac:spMk id="4" creationId="{8163128C-6CBB-4BFE-858B-5EED77D92C6B}"/>
          </ac:spMkLst>
        </pc:spChg>
      </pc:sldChg>
      <pc:sldChg chg="modSp mod">
        <pc:chgData name="Walker (ESO), Lurrentia" userId="9f95b1af-488e-4201-b545-8583ac4eaa7a" providerId="ADAL" clId="{0D29B462-278B-40B2-8EAA-E5A8F816AE4C}" dt="2022-01-18T11:20:46.153" v="562" actId="13926"/>
        <pc:sldMkLst>
          <pc:docMk/>
          <pc:sldMk cId="3252564906" sldId="1408"/>
        </pc:sldMkLst>
        <pc:spChg chg="mod">
          <ac:chgData name="Walker (ESO), Lurrentia" userId="9f95b1af-488e-4201-b545-8583ac4eaa7a" providerId="ADAL" clId="{0D29B462-278B-40B2-8EAA-E5A8F816AE4C}" dt="2022-01-18T11:10:59.732" v="451" actId="20577"/>
          <ac:spMkLst>
            <pc:docMk/>
            <pc:sldMk cId="3252564906" sldId="1408"/>
            <ac:spMk id="4" creationId="{00000000-0000-0000-0000-000000000000}"/>
          </ac:spMkLst>
        </pc:spChg>
        <pc:graphicFrameChg chg="modGraphic">
          <ac:chgData name="Walker (ESO), Lurrentia" userId="9f95b1af-488e-4201-b545-8583ac4eaa7a" providerId="ADAL" clId="{0D29B462-278B-40B2-8EAA-E5A8F816AE4C}" dt="2022-01-18T11:20:46.153" v="562" actId="13926"/>
          <ac:graphicFrameMkLst>
            <pc:docMk/>
            <pc:sldMk cId="3252564906" sldId="1408"/>
            <ac:graphicFrameMk id="5" creationId="{4CB550AD-0E0B-467B-A24E-263CEEC8C372}"/>
          </ac:graphicFrameMkLst>
        </pc:graphicFrameChg>
      </pc:sldChg>
      <pc:sldChg chg="modSp mod">
        <pc:chgData name="Walker (ESO), Lurrentia" userId="9f95b1af-488e-4201-b545-8583ac4eaa7a" providerId="ADAL" clId="{0D29B462-278B-40B2-8EAA-E5A8F816AE4C}" dt="2022-01-18T11:16:48.985" v="561" actId="20577"/>
        <pc:sldMkLst>
          <pc:docMk/>
          <pc:sldMk cId="2652897285" sldId="1434"/>
        </pc:sldMkLst>
        <pc:spChg chg="mod">
          <ac:chgData name="Walker (ESO), Lurrentia" userId="9f95b1af-488e-4201-b545-8583ac4eaa7a" providerId="ADAL" clId="{0D29B462-278B-40B2-8EAA-E5A8F816AE4C}" dt="2022-01-18T11:16:48.985" v="561" actId="20577"/>
          <ac:spMkLst>
            <pc:docMk/>
            <pc:sldMk cId="2652897285" sldId="1434"/>
            <ac:spMk id="2" creationId="{D12B9A16-5CAE-408A-8E1F-57ED227792CD}"/>
          </ac:spMkLst>
        </pc:spChg>
        <pc:spChg chg="mod">
          <ac:chgData name="Walker (ESO), Lurrentia" userId="9f95b1af-488e-4201-b545-8583ac4eaa7a" providerId="ADAL" clId="{0D29B462-278B-40B2-8EAA-E5A8F816AE4C}" dt="2022-01-18T11:15:41.769" v="538" actId="20577"/>
          <ac:spMkLst>
            <pc:docMk/>
            <pc:sldMk cId="2652897285" sldId="1434"/>
            <ac:spMk id="4" creationId="{00000000-0000-0000-0000-000000000000}"/>
          </ac:spMkLst>
        </pc:spChg>
      </pc:sldChg>
      <pc:sldChg chg="new del">
        <pc:chgData name="Walker (ESO), Lurrentia" userId="9f95b1af-488e-4201-b545-8583ac4eaa7a" providerId="ADAL" clId="{0D29B462-278B-40B2-8EAA-E5A8F816AE4C}" dt="2022-01-18T10:56:32.945" v="71" actId="680"/>
        <pc:sldMkLst>
          <pc:docMk/>
          <pc:sldMk cId="523398080" sldId="1598"/>
        </pc:sldMkLst>
      </pc:sldChg>
      <pc:sldChg chg="modSp mod">
        <pc:chgData name="Walker (ESO), Lurrentia" userId="9f95b1af-488e-4201-b545-8583ac4eaa7a" providerId="ADAL" clId="{0D29B462-278B-40B2-8EAA-E5A8F816AE4C}" dt="2022-01-18T10:57:29.391" v="99" actId="20577"/>
        <pc:sldMkLst>
          <pc:docMk/>
          <pc:sldMk cId="2188488610" sldId="1598"/>
        </pc:sldMkLst>
        <pc:spChg chg="mod">
          <ac:chgData name="Walker (ESO), Lurrentia" userId="9f95b1af-488e-4201-b545-8583ac4eaa7a" providerId="ADAL" clId="{0D29B462-278B-40B2-8EAA-E5A8F816AE4C}" dt="2022-01-18T10:57:29.391" v="99" actId="20577"/>
          <ac:spMkLst>
            <pc:docMk/>
            <pc:sldMk cId="2188488610" sldId="1598"/>
            <ac:spMk id="4" creationId="{8163128C-6CBB-4BFE-858B-5EED77D92C6B}"/>
          </ac:spMkLst>
        </pc:spChg>
      </pc:sldChg>
      <pc:sldChg chg="delSp modSp new del mod">
        <pc:chgData name="Walker (ESO), Lurrentia" userId="9f95b1af-488e-4201-b545-8583ac4eaa7a" providerId="ADAL" clId="{0D29B462-278B-40B2-8EAA-E5A8F816AE4C}" dt="2022-01-18T10:59:31.194" v="109" actId="47"/>
        <pc:sldMkLst>
          <pc:docMk/>
          <pc:sldMk cId="1090843612" sldId="1599"/>
        </pc:sldMkLst>
        <pc:spChg chg="del">
          <ac:chgData name="Walker (ESO), Lurrentia" userId="9f95b1af-488e-4201-b545-8583ac4eaa7a" providerId="ADAL" clId="{0D29B462-278B-40B2-8EAA-E5A8F816AE4C}" dt="2022-01-18T10:59:19.280" v="108" actId="478"/>
          <ac:spMkLst>
            <pc:docMk/>
            <pc:sldMk cId="1090843612" sldId="1599"/>
            <ac:spMk id="2" creationId="{D5B52DFA-6D9E-4411-9F09-F9746EF50A2E}"/>
          </ac:spMkLst>
        </pc:spChg>
        <pc:spChg chg="mod">
          <ac:chgData name="Walker (ESO), Lurrentia" userId="9f95b1af-488e-4201-b545-8583ac4eaa7a" providerId="ADAL" clId="{0D29B462-278B-40B2-8EAA-E5A8F816AE4C}" dt="2022-01-18T10:59:07.771" v="107" actId="14100"/>
          <ac:spMkLst>
            <pc:docMk/>
            <pc:sldMk cId="1090843612" sldId="1599"/>
            <ac:spMk id="3" creationId="{46345F77-3D15-425E-9134-190C9FEC5F8F}"/>
          </ac:spMkLst>
        </pc:spChg>
      </pc:sldChg>
      <pc:sldChg chg="modSp mod">
        <pc:chgData name="Walker (ESO), Lurrentia" userId="9f95b1af-488e-4201-b545-8583ac4eaa7a" providerId="ADAL" clId="{0D29B462-278B-40B2-8EAA-E5A8F816AE4C}" dt="2022-01-18T11:06:31.954" v="354" actId="20577"/>
        <pc:sldMkLst>
          <pc:docMk/>
          <pc:sldMk cId="3983877596" sldId="1600"/>
        </pc:sldMkLst>
        <pc:spChg chg="mod">
          <ac:chgData name="Walker (ESO), Lurrentia" userId="9f95b1af-488e-4201-b545-8583ac4eaa7a" providerId="ADAL" clId="{0D29B462-278B-40B2-8EAA-E5A8F816AE4C}" dt="2022-01-18T11:06:31.954" v="354" actId="20577"/>
          <ac:spMkLst>
            <pc:docMk/>
            <pc:sldMk cId="3983877596" sldId="1600"/>
            <ac:spMk id="2" creationId="{DE4F4C97-15DD-41F7-8ECB-4A312F7D5217}"/>
          </ac:spMkLst>
        </pc:spChg>
        <pc:spChg chg="mod">
          <ac:chgData name="Walker (ESO), Lurrentia" userId="9f95b1af-488e-4201-b545-8583ac4eaa7a" providerId="ADAL" clId="{0D29B462-278B-40B2-8EAA-E5A8F816AE4C}" dt="2022-01-18T11:03:02.503" v="208" actId="20577"/>
          <ac:spMkLst>
            <pc:docMk/>
            <pc:sldMk cId="3983877596" sldId="1600"/>
            <ac:spMk id="4" creationId="{00000000-0000-0000-0000-000000000000}"/>
          </ac:spMkLst>
        </pc:spChg>
      </pc:sldChg>
      <pc:sldChg chg="add">
        <pc:chgData name="Walker (ESO), Lurrentia" userId="9f95b1af-488e-4201-b545-8583ac4eaa7a" providerId="ADAL" clId="{0D29B462-278B-40B2-8EAA-E5A8F816AE4C}" dt="2022-01-18T10:59:34.275" v="110" actId="2890"/>
        <pc:sldMkLst>
          <pc:docMk/>
          <pc:sldMk cId="626441625" sldId="1601"/>
        </pc:sldMkLst>
      </pc:sldChg>
      <pc:sldChg chg="modSp mod">
        <pc:chgData name="Walker (ESO), Lurrentia" userId="9f95b1af-488e-4201-b545-8583ac4eaa7a" providerId="ADAL" clId="{0D29B462-278B-40B2-8EAA-E5A8F816AE4C}" dt="2022-01-18T11:08:10.649" v="438" actId="20577"/>
        <pc:sldMkLst>
          <pc:docMk/>
          <pc:sldMk cId="4260104689" sldId="1602"/>
        </pc:sldMkLst>
        <pc:spChg chg="mod">
          <ac:chgData name="Walker (ESO), Lurrentia" userId="9f95b1af-488e-4201-b545-8583ac4eaa7a" providerId="ADAL" clId="{0D29B462-278B-40B2-8EAA-E5A8F816AE4C}" dt="2022-01-18T11:08:10.649" v="438" actId="20577"/>
          <ac:spMkLst>
            <pc:docMk/>
            <pc:sldMk cId="4260104689" sldId="1602"/>
            <ac:spMk id="2" creationId="{DE4F4C97-15DD-41F7-8ECB-4A312F7D5217}"/>
          </ac:spMkLst>
        </pc:spChg>
        <pc:spChg chg="mod">
          <ac:chgData name="Walker (ESO), Lurrentia" userId="9f95b1af-488e-4201-b545-8583ac4eaa7a" providerId="ADAL" clId="{0D29B462-278B-40B2-8EAA-E5A8F816AE4C}" dt="2022-01-18T11:06:51.345" v="356" actId="20577"/>
          <ac:spMkLst>
            <pc:docMk/>
            <pc:sldMk cId="4260104689" sldId="1602"/>
            <ac:spMk id="4" creationId="{00000000-0000-0000-0000-000000000000}"/>
          </ac:spMkLst>
        </pc:spChg>
      </pc:sldChg>
    </pc:docChg>
  </pc:docChgLst>
  <pc:docChgLst>
    <pc:chgData name="Mullen (ESO), Paul J" userId="bf3d1d73-b4d7-4bb4-8793-c91dcec30622" providerId="ADAL" clId="{8701AA96-1FF1-45C4-9FEA-E809E64CFE5B}"/>
    <pc:docChg chg="undo custSel addSld delSld modSld">
      <pc:chgData name="Mullen (ESO), Paul J" userId="bf3d1d73-b4d7-4bb4-8793-c91dcec30622" providerId="ADAL" clId="{8701AA96-1FF1-45C4-9FEA-E809E64CFE5B}" dt="2021-11-23T16:17:51.753" v="98" actId="20577"/>
      <pc:docMkLst>
        <pc:docMk/>
      </pc:docMkLst>
      <pc:sldChg chg="modSp add mod">
        <pc:chgData name="Mullen (ESO), Paul J" userId="bf3d1d73-b4d7-4bb4-8793-c91dcec30622" providerId="ADAL" clId="{8701AA96-1FF1-45C4-9FEA-E809E64CFE5B}" dt="2021-11-23T16:09:51.741" v="52" actId="14100"/>
        <pc:sldMkLst>
          <pc:docMk/>
          <pc:sldMk cId="1868266783" sldId="294"/>
        </pc:sldMkLst>
        <pc:spChg chg="mod">
          <ac:chgData name="Mullen (ESO), Paul J" userId="bf3d1d73-b4d7-4bb4-8793-c91dcec30622" providerId="ADAL" clId="{8701AA96-1FF1-45C4-9FEA-E809E64CFE5B}" dt="2021-11-23T16:09:38.844" v="30" actId="1035"/>
          <ac:spMkLst>
            <pc:docMk/>
            <pc:sldMk cId="1868266783" sldId="294"/>
            <ac:spMk id="2" creationId="{1439ADB5-FF5A-4217-9204-3208522EB64D}"/>
          </ac:spMkLst>
        </pc:spChg>
        <pc:spChg chg="mod">
          <ac:chgData name="Mullen (ESO), Paul J" userId="bf3d1d73-b4d7-4bb4-8793-c91dcec30622" providerId="ADAL" clId="{8701AA96-1FF1-45C4-9FEA-E809E64CFE5B}" dt="2021-11-23T16:09:14.762" v="6" actId="255"/>
          <ac:spMkLst>
            <pc:docMk/>
            <pc:sldMk cId="1868266783" sldId="294"/>
            <ac:spMk id="3" creationId="{A2FEF93C-98A8-4A53-84ED-98F3715307BF}"/>
          </ac:spMkLst>
        </pc:spChg>
        <pc:spChg chg="mod">
          <ac:chgData name="Mullen (ESO), Paul J" userId="bf3d1d73-b4d7-4bb4-8793-c91dcec30622" providerId="ADAL" clId="{8701AA96-1FF1-45C4-9FEA-E809E64CFE5B}" dt="2021-11-23T16:09:51.741" v="52" actId="14100"/>
          <ac:spMkLst>
            <pc:docMk/>
            <pc:sldMk cId="1868266783" sldId="294"/>
            <ac:spMk id="4" creationId="{6A2481BA-6889-4793-AC70-41D0C9F43D22}"/>
          </ac:spMkLst>
        </pc:spChg>
        <pc:spChg chg="mod">
          <ac:chgData name="Mullen (ESO), Paul J" userId="bf3d1d73-b4d7-4bb4-8793-c91dcec30622" providerId="ADAL" clId="{8701AA96-1FF1-45C4-9FEA-E809E64CFE5B}" dt="2021-11-23T16:09:19.435" v="7" actId="1076"/>
          <ac:spMkLst>
            <pc:docMk/>
            <pc:sldMk cId="1868266783" sldId="294"/>
            <ac:spMk id="5" creationId="{57DB5A5B-CC70-4DCD-82A2-E4C6FD0775EB}"/>
          </ac:spMkLst>
        </pc:spChg>
      </pc:sldChg>
      <pc:sldChg chg="add del">
        <pc:chgData name="Mullen (ESO), Paul J" userId="bf3d1d73-b4d7-4bb4-8793-c91dcec30622" providerId="ADAL" clId="{8701AA96-1FF1-45C4-9FEA-E809E64CFE5B}" dt="2021-11-23T16:08:57.074" v="3"/>
        <pc:sldMkLst>
          <pc:docMk/>
          <pc:sldMk cId="2441929428" sldId="297"/>
        </pc:sldMkLst>
      </pc:sldChg>
      <pc:sldChg chg="delSp mod">
        <pc:chgData name="Mullen (ESO), Paul J" userId="bf3d1d73-b4d7-4bb4-8793-c91dcec30622" providerId="ADAL" clId="{8701AA96-1FF1-45C4-9FEA-E809E64CFE5B}" dt="2021-11-23T16:10:37.741" v="53" actId="478"/>
        <pc:sldMkLst>
          <pc:docMk/>
          <pc:sldMk cId="1289224255" sldId="1151"/>
        </pc:sldMkLst>
        <pc:spChg chg="del">
          <ac:chgData name="Mullen (ESO), Paul J" userId="bf3d1d73-b4d7-4bb4-8793-c91dcec30622" providerId="ADAL" clId="{8701AA96-1FF1-45C4-9FEA-E809E64CFE5B}" dt="2021-11-23T16:10:37.741" v="53" actId="478"/>
          <ac:spMkLst>
            <pc:docMk/>
            <pc:sldMk cId="1289224255" sldId="1151"/>
            <ac:spMk id="5" creationId="{49E3D74E-735A-4415-937C-54E2489D0617}"/>
          </ac:spMkLst>
        </pc:spChg>
      </pc:sldChg>
      <pc:sldChg chg="modSp mod">
        <pc:chgData name="Mullen (ESO), Paul J" userId="bf3d1d73-b4d7-4bb4-8793-c91dcec30622" providerId="ADAL" clId="{8701AA96-1FF1-45C4-9FEA-E809E64CFE5B}" dt="2021-11-23T16:17:51.753" v="98" actId="20577"/>
        <pc:sldMkLst>
          <pc:docMk/>
          <pc:sldMk cId="3513088701" sldId="1154"/>
        </pc:sldMkLst>
        <pc:spChg chg="mod">
          <ac:chgData name="Mullen (ESO), Paul J" userId="bf3d1d73-b4d7-4bb4-8793-c91dcec30622" providerId="ADAL" clId="{8701AA96-1FF1-45C4-9FEA-E809E64CFE5B}" dt="2021-11-23T16:17:51.753" v="98" actId="20577"/>
          <ac:spMkLst>
            <pc:docMk/>
            <pc:sldMk cId="3513088701" sldId="1154"/>
            <ac:spMk id="2" creationId="{B3092A0B-1CB9-47C9-8A53-DE5D46254E81}"/>
          </ac:spMkLst>
        </pc:spChg>
      </pc:sldChg>
    </pc:docChg>
  </pc:docChgLst>
  <pc:docChgLst>
    <pc:chgData name="Mullen (ESO), Paul J" userId="bf3d1d73-b4d7-4bb4-8793-c91dcec30622" providerId="ADAL" clId="{400EAB85-F6D4-4B06-B615-E8C1B2A4376F}"/>
    <pc:docChg chg="undo custSel addSld delSld modSld sldOrd modSection">
      <pc:chgData name="Mullen (ESO), Paul J" userId="bf3d1d73-b4d7-4bb4-8793-c91dcec30622" providerId="ADAL" clId="{400EAB85-F6D4-4B06-B615-E8C1B2A4376F}" dt="2021-12-17T16:08:17.672" v="4984"/>
      <pc:docMkLst>
        <pc:docMk/>
      </pc:docMkLst>
      <pc:sldChg chg="add">
        <pc:chgData name="Mullen (ESO), Paul J" userId="bf3d1d73-b4d7-4bb4-8793-c91dcec30622" providerId="ADAL" clId="{400EAB85-F6D4-4B06-B615-E8C1B2A4376F}" dt="2021-12-16T22:42:08.968" v="4287"/>
        <pc:sldMkLst>
          <pc:docMk/>
          <pc:sldMk cId="3490389070" sldId="377"/>
        </pc:sldMkLst>
      </pc:sldChg>
      <pc:sldChg chg="add">
        <pc:chgData name="Mullen (ESO), Paul J" userId="bf3d1d73-b4d7-4bb4-8793-c91dcec30622" providerId="ADAL" clId="{400EAB85-F6D4-4B06-B615-E8C1B2A4376F}" dt="2021-12-16T22:42:08.968" v="4287"/>
        <pc:sldMkLst>
          <pc:docMk/>
          <pc:sldMk cId="79833655" sldId="378"/>
        </pc:sldMkLst>
      </pc:sldChg>
      <pc:sldChg chg="add">
        <pc:chgData name="Mullen (ESO), Paul J" userId="bf3d1d73-b4d7-4bb4-8793-c91dcec30622" providerId="ADAL" clId="{400EAB85-F6D4-4B06-B615-E8C1B2A4376F}" dt="2021-12-16T22:42:08.968" v="4287"/>
        <pc:sldMkLst>
          <pc:docMk/>
          <pc:sldMk cId="3815223493" sldId="379"/>
        </pc:sldMkLst>
      </pc:sldChg>
      <pc:sldChg chg="modSp mod">
        <pc:chgData name="Mullen (ESO), Paul J" userId="bf3d1d73-b4d7-4bb4-8793-c91dcec30622" providerId="ADAL" clId="{400EAB85-F6D4-4B06-B615-E8C1B2A4376F}" dt="2021-12-17T12:32:51.370" v="4976" actId="20577"/>
        <pc:sldMkLst>
          <pc:docMk/>
          <pc:sldMk cId="1976218577" sldId="745"/>
        </pc:sldMkLst>
        <pc:spChg chg="mod">
          <ac:chgData name="Mullen (ESO), Paul J" userId="bf3d1d73-b4d7-4bb4-8793-c91dcec30622" providerId="ADAL" clId="{400EAB85-F6D4-4B06-B615-E8C1B2A4376F}" dt="2021-12-17T12:32:51.370" v="4976" actId="20577"/>
          <ac:spMkLst>
            <pc:docMk/>
            <pc:sldMk cId="1976218577" sldId="745"/>
            <ac:spMk id="90188" creationId="{00000000-0000-0000-0000-000000000000}"/>
          </ac:spMkLst>
        </pc:spChg>
      </pc:sldChg>
      <pc:sldChg chg="add">
        <pc:chgData name="Mullen (ESO), Paul J" userId="bf3d1d73-b4d7-4bb4-8793-c91dcec30622" providerId="ADAL" clId="{400EAB85-F6D4-4B06-B615-E8C1B2A4376F}" dt="2021-12-16T20:34:58.787" v="15"/>
        <pc:sldMkLst>
          <pc:docMk/>
          <pc:sldMk cId="4010726206" sldId="1266"/>
        </pc:sldMkLst>
      </pc:sldChg>
      <pc:sldChg chg="modSp add mod">
        <pc:chgData name="Mullen (ESO), Paul J" userId="bf3d1d73-b4d7-4bb4-8793-c91dcec30622" providerId="ADAL" clId="{400EAB85-F6D4-4B06-B615-E8C1B2A4376F}" dt="2021-12-16T21:33:49.379" v="3656" actId="13926"/>
        <pc:sldMkLst>
          <pc:docMk/>
          <pc:sldMk cId="4124864894" sldId="1267"/>
        </pc:sldMkLst>
        <pc:spChg chg="mod">
          <ac:chgData name="Mullen (ESO), Paul J" userId="bf3d1d73-b4d7-4bb4-8793-c91dcec30622" providerId="ADAL" clId="{400EAB85-F6D4-4B06-B615-E8C1B2A4376F}" dt="2021-12-16T20:45:12.761" v="1182" actId="20577"/>
          <ac:spMkLst>
            <pc:docMk/>
            <pc:sldMk cId="4124864894" sldId="1267"/>
            <ac:spMk id="2" creationId="{05B21A7A-B69B-426A-92A0-2DCBF9216919}"/>
          </ac:spMkLst>
        </pc:spChg>
        <pc:graphicFrameChg chg="mod modGraphic">
          <ac:chgData name="Mullen (ESO), Paul J" userId="bf3d1d73-b4d7-4bb4-8793-c91dcec30622" providerId="ADAL" clId="{400EAB85-F6D4-4B06-B615-E8C1B2A4376F}" dt="2021-12-16T21:33:49.379" v="3656" actId="13926"/>
          <ac:graphicFrameMkLst>
            <pc:docMk/>
            <pc:sldMk cId="4124864894" sldId="1267"/>
            <ac:graphicFrameMk id="5" creationId="{EB3E0D36-08D3-4482-9696-A7549EFFAEC6}"/>
          </ac:graphicFrameMkLst>
        </pc:graphicFrameChg>
      </pc:sldChg>
      <pc:sldChg chg="modSp add del mod">
        <pc:chgData name="Mullen (ESO), Paul J" userId="bf3d1d73-b4d7-4bb4-8793-c91dcec30622" providerId="ADAL" clId="{400EAB85-F6D4-4B06-B615-E8C1B2A4376F}" dt="2021-12-16T20:33:51.804" v="14" actId="113"/>
        <pc:sldMkLst>
          <pc:docMk/>
          <pc:sldMk cId="2421481988" sldId="1384"/>
        </pc:sldMkLst>
        <pc:spChg chg="mod">
          <ac:chgData name="Mullen (ESO), Paul J" userId="bf3d1d73-b4d7-4bb4-8793-c91dcec30622" providerId="ADAL" clId="{400EAB85-F6D4-4B06-B615-E8C1B2A4376F}" dt="2021-12-16T20:33:51.804" v="14" actId="113"/>
          <ac:spMkLst>
            <pc:docMk/>
            <pc:sldMk cId="2421481988" sldId="1384"/>
            <ac:spMk id="6" creationId="{82E07708-617F-494B-96D2-84F4EF516508}"/>
          </ac:spMkLst>
        </pc:spChg>
      </pc:sldChg>
      <pc:sldChg chg="modSp add mod">
        <pc:chgData name="Mullen (ESO), Paul J" userId="bf3d1d73-b4d7-4bb4-8793-c91dcec30622" providerId="ADAL" clId="{400EAB85-F6D4-4B06-B615-E8C1B2A4376F}" dt="2021-12-16T21:09:03.828" v="3236" actId="14100"/>
        <pc:sldMkLst>
          <pc:docMk/>
          <pc:sldMk cId="1957852066" sldId="1388"/>
        </pc:sldMkLst>
        <pc:spChg chg="mod">
          <ac:chgData name="Mullen (ESO), Paul J" userId="bf3d1d73-b4d7-4bb4-8793-c91dcec30622" providerId="ADAL" clId="{400EAB85-F6D4-4B06-B615-E8C1B2A4376F}" dt="2021-12-16T21:04:48.438" v="3008" actId="114"/>
          <ac:spMkLst>
            <pc:docMk/>
            <pc:sldMk cId="1957852066" sldId="1388"/>
            <ac:spMk id="4" creationId="{00000000-0000-0000-0000-000000000000}"/>
          </ac:spMkLst>
        </pc:spChg>
        <pc:graphicFrameChg chg="mod modGraphic">
          <ac:chgData name="Mullen (ESO), Paul J" userId="bf3d1d73-b4d7-4bb4-8793-c91dcec30622" providerId="ADAL" clId="{400EAB85-F6D4-4B06-B615-E8C1B2A4376F}" dt="2021-12-16T21:09:03.828" v="3236" actId="14100"/>
          <ac:graphicFrameMkLst>
            <pc:docMk/>
            <pc:sldMk cId="1957852066" sldId="1388"/>
            <ac:graphicFrameMk id="5" creationId="{4CB550AD-0E0B-467B-A24E-263CEEC8C372}"/>
          </ac:graphicFrameMkLst>
        </pc:graphicFrameChg>
      </pc:sldChg>
      <pc:sldChg chg="modSp add mod ord">
        <pc:chgData name="Mullen (ESO), Paul J" userId="bf3d1d73-b4d7-4bb4-8793-c91dcec30622" providerId="ADAL" clId="{400EAB85-F6D4-4B06-B615-E8C1B2A4376F}" dt="2021-12-16T21:27:25.176" v="3344" actId="20577"/>
        <pc:sldMkLst>
          <pc:docMk/>
          <pc:sldMk cId="3531192897" sldId="1390"/>
        </pc:sldMkLst>
        <pc:spChg chg="mod">
          <ac:chgData name="Mullen (ESO), Paul J" userId="bf3d1d73-b4d7-4bb4-8793-c91dcec30622" providerId="ADAL" clId="{400EAB85-F6D4-4B06-B615-E8C1B2A4376F}" dt="2021-12-16T21:03:17.223" v="2922" actId="255"/>
          <ac:spMkLst>
            <pc:docMk/>
            <pc:sldMk cId="3531192897" sldId="1390"/>
            <ac:spMk id="4" creationId="{00000000-0000-0000-0000-000000000000}"/>
          </ac:spMkLst>
        </pc:spChg>
        <pc:graphicFrameChg chg="mod modGraphic">
          <ac:chgData name="Mullen (ESO), Paul J" userId="bf3d1d73-b4d7-4bb4-8793-c91dcec30622" providerId="ADAL" clId="{400EAB85-F6D4-4B06-B615-E8C1B2A4376F}" dt="2021-12-16T21:27:25.176" v="3344" actId="20577"/>
          <ac:graphicFrameMkLst>
            <pc:docMk/>
            <pc:sldMk cId="3531192897" sldId="1390"/>
            <ac:graphicFrameMk id="5" creationId="{4CB550AD-0E0B-467B-A24E-263CEEC8C372}"/>
          </ac:graphicFrameMkLst>
        </pc:graphicFrameChg>
      </pc:sldChg>
      <pc:sldChg chg="del">
        <pc:chgData name="Mullen (ESO), Paul J" userId="bf3d1d73-b4d7-4bb4-8793-c91dcec30622" providerId="ADAL" clId="{400EAB85-F6D4-4B06-B615-E8C1B2A4376F}" dt="2021-12-16T20:32:04.051" v="1" actId="47"/>
        <pc:sldMkLst>
          <pc:docMk/>
          <pc:sldMk cId="2205476608" sldId="1412"/>
        </pc:sldMkLst>
      </pc:sldChg>
      <pc:sldChg chg="modSp add mod ord">
        <pc:chgData name="Mullen (ESO), Paul J" userId="bf3d1d73-b4d7-4bb4-8793-c91dcec30622" providerId="ADAL" clId="{400EAB85-F6D4-4B06-B615-E8C1B2A4376F}" dt="2021-12-16T21:33:20.014" v="3655"/>
        <pc:sldMkLst>
          <pc:docMk/>
          <pc:sldMk cId="1671205493" sldId="1425"/>
        </pc:sldMkLst>
        <pc:spChg chg="mod">
          <ac:chgData name="Mullen (ESO), Paul J" userId="bf3d1d73-b4d7-4bb4-8793-c91dcec30622" providerId="ADAL" clId="{400EAB85-F6D4-4B06-B615-E8C1B2A4376F}" dt="2021-12-16T21:33:09.895" v="3652" actId="13926"/>
          <ac:spMkLst>
            <pc:docMk/>
            <pc:sldMk cId="1671205493" sldId="1425"/>
            <ac:spMk id="2" creationId="{D12B9A16-5CAE-408A-8E1F-57ED227792CD}"/>
          </ac:spMkLst>
        </pc:spChg>
        <pc:spChg chg="mod">
          <ac:chgData name="Mullen (ESO), Paul J" userId="bf3d1d73-b4d7-4bb4-8793-c91dcec30622" providerId="ADAL" clId="{400EAB85-F6D4-4B06-B615-E8C1B2A4376F}" dt="2021-12-16T20:45:52.679" v="1202" actId="20577"/>
          <ac:spMkLst>
            <pc:docMk/>
            <pc:sldMk cId="1671205493" sldId="1425"/>
            <ac:spMk id="4" creationId="{00000000-0000-0000-0000-000000000000}"/>
          </ac:spMkLst>
        </pc:spChg>
      </pc:sldChg>
      <pc:sldChg chg="add del">
        <pc:chgData name="Mullen (ESO), Paul J" userId="bf3d1d73-b4d7-4bb4-8793-c91dcec30622" providerId="ADAL" clId="{400EAB85-F6D4-4B06-B615-E8C1B2A4376F}" dt="2021-12-16T21:33:14.658" v="3653" actId="47"/>
        <pc:sldMkLst>
          <pc:docMk/>
          <pc:sldMk cId="1820817167" sldId="1426"/>
        </pc:sldMkLst>
      </pc:sldChg>
      <pc:sldChg chg="modSp add mod">
        <pc:chgData name="Mullen (ESO), Paul J" userId="bf3d1d73-b4d7-4bb4-8793-c91dcec30622" providerId="ADAL" clId="{400EAB85-F6D4-4B06-B615-E8C1B2A4376F}" dt="2021-12-16T20:43:04.101" v="1115" actId="20577"/>
        <pc:sldMkLst>
          <pc:docMk/>
          <pc:sldMk cId="1603479919" sldId="1446"/>
        </pc:sldMkLst>
        <pc:spChg chg="mod">
          <ac:chgData name="Mullen (ESO), Paul J" userId="bf3d1d73-b4d7-4bb4-8793-c91dcec30622" providerId="ADAL" clId="{400EAB85-F6D4-4B06-B615-E8C1B2A4376F}" dt="2021-12-16T20:35:04.906" v="23" actId="20577"/>
          <ac:spMkLst>
            <pc:docMk/>
            <pc:sldMk cId="1603479919" sldId="1446"/>
            <ac:spMk id="4" creationId="{00000000-0000-0000-0000-000000000000}"/>
          </ac:spMkLst>
        </pc:spChg>
        <pc:graphicFrameChg chg="mod modGraphic">
          <ac:chgData name="Mullen (ESO), Paul J" userId="bf3d1d73-b4d7-4bb4-8793-c91dcec30622" providerId="ADAL" clId="{400EAB85-F6D4-4B06-B615-E8C1B2A4376F}" dt="2021-12-16T20:43:04.101" v="1115" actId="20577"/>
          <ac:graphicFrameMkLst>
            <pc:docMk/>
            <pc:sldMk cId="1603479919" sldId="1446"/>
            <ac:graphicFrameMk id="5" creationId="{BE571A63-DADC-44E7-B2AC-025B4F43597B}"/>
          </ac:graphicFrameMkLst>
        </pc:graphicFrameChg>
      </pc:sldChg>
      <pc:sldChg chg="add">
        <pc:chgData name="Mullen (ESO), Paul J" userId="bf3d1d73-b4d7-4bb4-8793-c91dcec30622" providerId="ADAL" clId="{400EAB85-F6D4-4B06-B615-E8C1B2A4376F}" dt="2021-12-16T20:34:58.787" v="15"/>
        <pc:sldMkLst>
          <pc:docMk/>
          <pc:sldMk cId="2050142481" sldId="1448"/>
        </pc:sldMkLst>
      </pc:sldChg>
      <pc:sldChg chg="modSp add mod">
        <pc:chgData name="Mullen (ESO), Paul J" userId="bf3d1d73-b4d7-4bb4-8793-c91dcec30622" providerId="ADAL" clId="{400EAB85-F6D4-4B06-B615-E8C1B2A4376F}" dt="2021-12-16T21:03:53.545" v="2932" actId="20577"/>
        <pc:sldMkLst>
          <pc:docMk/>
          <pc:sldMk cId="3126629120" sldId="1596"/>
        </pc:sldMkLst>
        <pc:spChg chg="mod">
          <ac:chgData name="Mullen (ESO), Paul J" userId="bf3d1d73-b4d7-4bb4-8793-c91dcec30622" providerId="ADAL" clId="{400EAB85-F6D4-4B06-B615-E8C1B2A4376F}" dt="2021-12-16T21:02:45.320" v="2910" actId="114"/>
          <ac:spMkLst>
            <pc:docMk/>
            <pc:sldMk cId="3126629120" sldId="1596"/>
            <ac:spMk id="4" creationId="{00000000-0000-0000-0000-000000000000}"/>
          </ac:spMkLst>
        </pc:spChg>
        <pc:graphicFrameChg chg="mod modGraphic">
          <ac:chgData name="Mullen (ESO), Paul J" userId="bf3d1d73-b4d7-4bb4-8793-c91dcec30622" providerId="ADAL" clId="{400EAB85-F6D4-4B06-B615-E8C1B2A4376F}" dt="2021-12-16T21:03:53.545" v="2932" actId="20577"/>
          <ac:graphicFrameMkLst>
            <pc:docMk/>
            <pc:sldMk cId="3126629120" sldId="1596"/>
            <ac:graphicFrameMk id="5" creationId="{4CB550AD-0E0B-467B-A24E-263CEEC8C372}"/>
          </ac:graphicFrameMkLst>
        </pc:graphicFrameChg>
      </pc:sldChg>
      <pc:sldChg chg="modSp add mod">
        <pc:chgData name="Mullen (ESO), Paul J" userId="bf3d1d73-b4d7-4bb4-8793-c91dcec30622" providerId="ADAL" clId="{400EAB85-F6D4-4B06-B615-E8C1B2A4376F}" dt="2021-12-16T21:32:42.609" v="3651" actId="20577"/>
        <pc:sldMkLst>
          <pc:docMk/>
          <pc:sldMk cId="583800536" sldId="1597"/>
        </pc:sldMkLst>
        <pc:spChg chg="mod">
          <ac:chgData name="Mullen (ESO), Paul J" userId="bf3d1d73-b4d7-4bb4-8793-c91dcec30622" providerId="ADAL" clId="{400EAB85-F6D4-4B06-B615-E8C1B2A4376F}" dt="2021-12-16T21:25:22.663" v="3258" actId="20577"/>
          <ac:spMkLst>
            <pc:docMk/>
            <pc:sldMk cId="583800536" sldId="1597"/>
            <ac:spMk id="4" creationId="{00000000-0000-0000-0000-000000000000}"/>
          </ac:spMkLst>
        </pc:spChg>
        <pc:graphicFrameChg chg="mod modGraphic">
          <ac:chgData name="Mullen (ESO), Paul J" userId="bf3d1d73-b4d7-4bb4-8793-c91dcec30622" providerId="ADAL" clId="{400EAB85-F6D4-4B06-B615-E8C1B2A4376F}" dt="2021-12-16T21:32:42.609" v="3651" actId="20577"/>
          <ac:graphicFrameMkLst>
            <pc:docMk/>
            <pc:sldMk cId="583800536" sldId="1597"/>
            <ac:graphicFrameMk id="5" creationId="{4CB550AD-0E0B-467B-A24E-263CEEC8C372}"/>
          </ac:graphicFrameMkLst>
        </pc:graphicFrameChg>
      </pc:sldChg>
      <pc:sldChg chg="modSp add mod">
        <pc:chgData name="Mullen (ESO), Paul J" userId="bf3d1d73-b4d7-4bb4-8793-c91dcec30622" providerId="ADAL" clId="{400EAB85-F6D4-4B06-B615-E8C1B2A4376F}" dt="2021-12-17T11:37:59.027" v="4959" actId="13926"/>
        <pc:sldMkLst>
          <pc:docMk/>
          <pc:sldMk cId="2821494649" sldId="1598"/>
        </pc:sldMkLst>
        <pc:spChg chg="mod">
          <ac:chgData name="Mullen (ESO), Paul J" userId="bf3d1d73-b4d7-4bb4-8793-c91dcec30622" providerId="ADAL" clId="{400EAB85-F6D4-4B06-B615-E8C1B2A4376F}" dt="2021-12-17T11:37:59.027" v="4959" actId="13926"/>
          <ac:spMkLst>
            <pc:docMk/>
            <pc:sldMk cId="2821494649" sldId="1598"/>
            <ac:spMk id="2" creationId="{5AF45709-3114-417E-A19A-16820203AD65}"/>
          </ac:spMkLst>
        </pc:spChg>
        <pc:spChg chg="mod">
          <ac:chgData name="Mullen (ESO), Paul J" userId="bf3d1d73-b4d7-4bb4-8793-c91dcec30622" providerId="ADAL" clId="{400EAB85-F6D4-4B06-B615-E8C1B2A4376F}" dt="2021-12-16T22:10:12.224" v="3684" actId="20577"/>
          <ac:spMkLst>
            <pc:docMk/>
            <pc:sldMk cId="2821494649" sldId="1598"/>
            <ac:spMk id="4" creationId="{00000000-0000-0000-0000-000000000000}"/>
          </ac:spMkLst>
        </pc:spChg>
      </pc:sldChg>
      <pc:sldChg chg="modSp add mod">
        <pc:chgData name="Mullen (ESO), Paul J" userId="bf3d1d73-b4d7-4bb4-8793-c91dcec30622" providerId="ADAL" clId="{400EAB85-F6D4-4B06-B615-E8C1B2A4376F}" dt="2021-12-17T16:08:17.672" v="4984"/>
        <pc:sldMkLst>
          <pc:docMk/>
          <pc:sldMk cId="3957083411" sldId="1599"/>
        </pc:sldMkLst>
        <pc:spChg chg="mod">
          <ac:chgData name="Mullen (ESO), Paul J" userId="bf3d1d73-b4d7-4bb4-8793-c91dcec30622" providerId="ADAL" clId="{400EAB85-F6D4-4B06-B615-E8C1B2A4376F}" dt="2021-12-17T10:50:48.027" v="4292" actId="20577"/>
          <ac:spMkLst>
            <pc:docMk/>
            <pc:sldMk cId="3957083411" sldId="1599"/>
            <ac:spMk id="4" creationId="{00000000-0000-0000-0000-000000000000}"/>
          </ac:spMkLst>
        </pc:spChg>
        <pc:graphicFrameChg chg="mod modGraphic">
          <ac:chgData name="Mullen (ESO), Paul J" userId="bf3d1d73-b4d7-4bb4-8793-c91dcec30622" providerId="ADAL" clId="{400EAB85-F6D4-4B06-B615-E8C1B2A4376F}" dt="2021-12-17T16:08:17.672" v="4984"/>
          <ac:graphicFrameMkLst>
            <pc:docMk/>
            <pc:sldMk cId="3957083411" sldId="1599"/>
            <ac:graphicFrameMk id="5" creationId="{4CB550AD-0E0B-467B-A24E-263CEEC8C372}"/>
          </ac:graphicFrameMkLst>
        </pc:graphicFrameChg>
      </pc:sldChg>
    </pc:docChg>
  </pc:docChgLst>
  <pc:docChgLst>
    <pc:chgData name="Mullen (ESO), Paul J" userId="bf3d1d73-b4d7-4bb4-8793-c91dcec30622" providerId="ADAL" clId="{F558EE8C-06AE-4C74-9FB1-338D894C27A8}"/>
    <pc:docChg chg="modSld">
      <pc:chgData name="Mullen (ESO), Paul J" userId="bf3d1d73-b4d7-4bb4-8793-c91dcec30622" providerId="ADAL" clId="{F558EE8C-06AE-4C74-9FB1-338D894C27A8}" dt="2021-12-05T16:51:11.889" v="15" actId="20577"/>
      <pc:docMkLst>
        <pc:docMk/>
      </pc:docMkLst>
      <pc:sldChg chg="modSp mod">
        <pc:chgData name="Mullen (ESO), Paul J" userId="bf3d1d73-b4d7-4bb4-8793-c91dcec30622" providerId="ADAL" clId="{F558EE8C-06AE-4C74-9FB1-338D894C27A8}" dt="2021-12-05T16:51:11.889" v="15" actId="20577"/>
        <pc:sldMkLst>
          <pc:docMk/>
          <pc:sldMk cId="28742408" sldId="1323"/>
        </pc:sldMkLst>
        <pc:spChg chg="mod">
          <ac:chgData name="Mullen (ESO), Paul J" userId="bf3d1d73-b4d7-4bb4-8793-c91dcec30622" providerId="ADAL" clId="{F558EE8C-06AE-4C74-9FB1-338D894C27A8}" dt="2021-12-05T16:51:11.889" v="15" actId="20577"/>
          <ac:spMkLst>
            <pc:docMk/>
            <pc:sldMk cId="28742408" sldId="1323"/>
            <ac:spMk id="5" creationId="{4FBA6ABF-CE97-446E-AFED-BDC24A2E4D0F}"/>
          </ac:spMkLst>
        </pc:spChg>
      </pc:sldChg>
    </pc:docChg>
  </pc:docChgLst>
  <pc:docChgLst>
    <pc:chgData name="Mullen (ESO), Paul J" userId="bf3d1d73-b4d7-4bb4-8793-c91dcec30622" providerId="ADAL" clId="{FDD0DCB7-954A-495E-A84E-74436E641082}"/>
    <pc:docChg chg="undo custSel addSld delSld modSld modSection">
      <pc:chgData name="Mullen (ESO), Paul J" userId="bf3d1d73-b4d7-4bb4-8793-c91dcec30622" providerId="ADAL" clId="{FDD0DCB7-954A-495E-A84E-74436E641082}" dt="2021-10-28T09:41:58.596" v="6" actId="20577"/>
      <pc:docMkLst>
        <pc:docMk/>
      </pc:docMkLst>
      <pc:sldChg chg="add">
        <pc:chgData name="Mullen (ESO), Paul J" userId="bf3d1d73-b4d7-4bb4-8793-c91dcec30622" providerId="ADAL" clId="{FDD0DCB7-954A-495E-A84E-74436E641082}" dt="2021-10-28T09:28:07.949" v="1"/>
        <pc:sldMkLst>
          <pc:docMk/>
          <pc:sldMk cId="2767691301" sldId="265"/>
        </pc:sldMkLst>
      </pc:sldChg>
      <pc:sldChg chg="add">
        <pc:chgData name="Mullen (ESO), Paul J" userId="bf3d1d73-b4d7-4bb4-8793-c91dcec30622" providerId="ADAL" clId="{FDD0DCB7-954A-495E-A84E-74436E641082}" dt="2021-10-28T09:28:07.949" v="1"/>
        <pc:sldMkLst>
          <pc:docMk/>
          <pc:sldMk cId="765692087" sldId="268"/>
        </pc:sldMkLst>
      </pc:sldChg>
      <pc:sldChg chg="add del">
        <pc:chgData name="Mullen (ESO), Paul J" userId="bf3d1d73-b4d7-4bb4-8793-c91dcec30622" providerId="ADAL" clId="{FDD0DCB7-954A-495E-A84E-74436E641082}" dt="2021-10-28T09:32:22.982" v="3" actId="47"/>
        <pc:sldMkLst>
          <pc:docMk/>
          <pc:sldMk cId="2742278910" sldId="269"/>
        </pc:sldMkLst>
      </pc:sldChg>
      <pc:sldChg chg="add">
        <pc:chgData name="Mullen (ESO), Paul J" userId="bf3d1d73-b4d7-4bb4-8793-c91dcec30622" providerId="ADAL" clId="{FDD0DCB7-954A-495E-A84E-74436E641082}" dt="2021-10-28T09:28:07.949" v="1"/>
        <pc:sldMkLst>
          <pc:docMk/>
          <pc:sldMk cId="1992838542" sldId="270"/>
        </pc:sldMkLst>
      </pc:sldChg>
      <pc:sldChg chg="add">
        <pc:chgData name="Mullen (ESO), Paul J" userId="bf3d1d73-b4d7-4bb4-8793-c91dcec30622" providerId="ADAL" clId="{FDD0DCB7-954A-495E-A84E-74436E641082}" dt="2021-10-28T09:28:07.949" v="1"/>
        <pc:sldMkLst>
          <pc:docMk/>
          <pc:sldMk cId="1259834583" sldId="271"/>
        </pc:sldMkLst>
      </pc:sldChg>
      <pc:sldChg chg="modSp mod">
        <pc:chgData name="Mullen (ESO), Paul J" userId="bf3d1d73-b4d7-4bb4-8793-c91dcec30622" providerId="ADAL" clId="{FDD0DCB7-954A-495E-A84E-74436E641082}" dt="2021-10-28T09:22:58.692" v="0" actId="13926"/>
        <pc:sldMkLst>
          <pc:docMk/>
          <pc:sldMk cId="1628705582" sldId="286"/>
        </pc:sldMkLst>
        <pc:spChg chg="mod">
          <ac:chgData name="Mullen (ESO), Paul J" userId="bf3d1d73-b4d7-4bb4-8793-c91dcec30622" providerId="ADAL" clId="{FDD0DCB7-954A-495E-A84E-74436E641082}" dt="2021-10-28T09:22:58.692" v="0" actId="13926"/>
          <ac:spMkLst>
            <pc:docMk/>
            <pc:sldMk cId="1628705582" sldId="286"/>
            <ac:spMk id="5" creationId="{CBFC64B9-63BE-4CA2-8BCC-E32AD634F51C}"/>
          </ac:spMkLst>
        </pc:spChg>
      </pc:sldChg>
      <pc:sldChg chg="modSp mod">
        <pc:chgData name="Mullen (ESO), Paul J" userId="bf3d1d73-b4d7-4bb4-8793-c91dcec30622" providerId="ADAL" clId="{FDD0DCB7-954A-495E-A84E-74436E641082}" dt="2021-10-28T09:41:58.596" v="6" actId="20577"/>
        <pc:sldMkLst>
          <pc:docMk/>
          <pc:sldMk cId="3206664538" sldId="1492"/>
        </pc:sldMkLst>
        <pc:spChg chg="mod">
          <ac:chgData name="Mullen (ESO), Paul J" userId="bf3d1d73-b4d7-4bb4-8793-c91dcec30622" providerId="ADAL" clId="{FDD0DCB7-954A-495E-A84E-74436E641082}" dt="2021-10-28T09:41:58.596" v="6" actId="20577"/>
          <ac:spMkLst>
            <pc:docMk/>
            <pc:sldMk cId="3206664538" sldId="1492"/>
            <ac:spMk id="4" creationId="{00000000-0000-0000-0000-000000000000}"/>
          </ac:spMkLst>
        </pc:spChg>
      </pc:sldChg>
      <pc:sldChg chg="add">
        <pc:chgData name="Mullen (ESO), Paul J" userId="bf3d1d73-b4d7-4bb4-8793-c91dcec30622" providerId="ADAL" clId="{FDD0DCB7-954A-495E-A84E-74436E641082}" dt="2021-10-28T09:28:07.949" v="1"/>
        <pc:sldMkLst>
          <pc:docMk/>
          <pc:sldMk cId="3975315080" sldId="1548"/>
        </pc:sldMkLst>
      </pc:sldChg>
      <pc:sldChg chg="add">
        <pc:chgData name="Mullen (ESO), Paul J" userId="bf3d1d73-b4d7-4bb4-8793-c91dcec30622" providerId="ADAL" clId="{FDD0DCB7-954A-495E-A84E-74436E641082}" dt="2021-10-28T09:28:07.949" v="1"/>
        <pc:sldMkLst>
          <pc:docMk/>
          <pc:sldMk cId="1385959610" sldId="1549"/>
        </pc:sldMkLst>
      </pc:sldChg>
    </pc:docChg>
  </pc:docChgLst>
  <pc:docChgLst>
    <pc:chgData name="Mullen (ESO), Paul J" userId="bf3d1d73-b4d7-4bb4-8793-c91dcec30622" providerId="ADAL" clId="{325BB4CE-330E-4275-AEE4-F512E71ABAC3}"/>
    <pc:docChg chg="undo custSel addSld delSld modSld sldOrd delMainMaster modSection">
      <pc:chgData name="Mullen (ESO), Paul J" userId="bf3d1d73-b4d7-4bb4-8793-c91dcec30622" providerId="ADAL" clId="{325BB4CE-330E-4275-AEE4-F512E71ABAC3}" dt="2021-11-18T13:56:56.095" v="2915" actId="14734"/>
      <pc:docMkLst>
        <pc:docMk/>
      </pc:docMkLst>
      <pc:sldChg chg="addSp modSp add del mod">
        <pc:chgData name="Mullen (ESO), Paul J" userId="bf3d1d73-b4d7-4bb4-8793-c91dcec30622" providerId="ADAL" clId="{325BB4CE-330E-4275-AEE4-F512E71ABAC3}" dt="2021-11-18T13:56:56.095" v="2915" actId="14734"/>
        <pc:sldMkLst>
          <pc:docMk/>
          <pc:sldMk cId="829997012" sldId="257"/>
        </pc:sldMkLst>
        <pc:spChg chg="mod">
          <ac:chgData name="Mullen (ESO), Paul J" userId="bf3d1d73-b4d7-4bb4-8793-c91dcec30622" providerId="ADAL" clId="{325BB4CE-330E-4275-AEE4-F512E71ABAC3}" dt="2021-11-18T13:56:22.280" v="2910" actId="2711"/>
          <ac:spMkLst>
            <pc:docMk/>
            <pc:sldMk cId="829997012" sldId="257"/>
            <ac:spMk id="2" creationId="{906E0AC8-6CF5-4A5E-9F2A-7C6DEBE7AD75}"/>
          </ac:spMkLst>
        </pc:spChg>
        <pc:spChg chg="add mod">
          <ac:chgData name="Mullen (ESO), Paul J" userId="bf3d1d73-b4d7-4bb4-8793-c91dcec30622" providerId="ADAL" clId="{325BB4CE-330E-4275-AEE4-F512E71ABAC3}" dt="2021-11-16T21:00:17.038" v="2197" actId="1076"/>
          <ac:spMkLst>
            <pc:docMk/>
            <pc:sldMk cId="829997012" sldId="257"/>
            <ac:spMk id="4" creationId="{95FA0E62-7E9C-4D70-B63E-EC4BF1F48E62}"/>
          </ac:spMkLst>
        </pc:spChg>
        <pc:graphicFrameChg chg="mod modGraphic">
          <ac:chgData name="Mullen (ESO), Paul J" userId="bf3d1d73-b4d7-4bb4-8793-c91dcec30622" providerId="ADAL" clId="{325BB4CE-330E-4275-AEE4-F512E71ABAC3}" dt="2021-11-18T13:56:56.095" v="2915" actId="14734"/>
          <ac:graphicFrameMkLst>
            <pc:docMk/>
            <pc:sldMk cId="829997012" sldId="257"/>
            <ac:graphicFrameMk id="10" creationId="{7FEBE836-2234-43F0-854B-90B8D73D9E5E}"/>
          </ac:graphicFrameMkLst>
        </pc:graphicFrameChg>
      </pc:sldChg>
      <pc:sldChg chg="del">
        <pc:chgData name="Mullen (ESO), Paul J" userId="bf3d1d73-b4d7-4bb4-8793-c91dcec30622" providerId="ADAL" clId="{325BB4CE-330E-4275-AEE4-F512E71ABAC3}" dt="2021-11-05T09:56:20.806" v="305" actId="47"/>
        <pc:sldMkLst>
          <pc:docMk/>
          <pc:sldMk cId="2767691301" sldId="265"/>
        </pc:sldMkLst>
      </pc:sldChg>
      <pc:sldChg chg="del">
        <pc:chgData name="Mullen (ESO), Paul J" userId="bf3d1d73-b4d7-4bb4-8793-c91dcec30622" providerId="ADAL" clId="{325BB4CE-330E-4275-AEE4-F512E71ABAC3}" dt="2021-11-05T09:56:24.489" v="310" actId="47"/>
        <pc:sldMkLst>
          <pc:docMk/>
          <pc:sldMk cId="765692087" sldId="268"/>
        </pc:sldMkLst>
      </pc:sldChg>
      <pc:sldChg chg="del">
        <pc:chgData name="Mullen (ESO), Paul J" userId="bf3d1d73-b4d7-4bb4-8793-c91dcec30622" providerId="ADAL" clId="{325BB4CE-330E-4275-AEE4-F512E71ABAC3}" dt="2021-11-05T09:56:23.291" v="309" actId="47"/>
        <pc:sldMkLst>
          <pc:docMk/>
          <pc:sldMk cId="2742278910" sldId="269"/>
        </pc:sldMkLst>
      </pc:sldChg>
      <pc:sldChg chg="del">
        <pc:chgData name="Mullen (ESO), Paul J" userId="bf3d1d73-b4d7-4bb4-8793-c91dcec30622" providerId="ADAL" clId="{325BB4CE-330E-4275-AEE4-F512E71ABAC3}" dt="2021-11-05T09:56:22.638" v="308" actId="47"/>
        <pc:sldMkLst>
          <pc:docMk/>
          <pc:sldMk cId="1992838542" sldId="270"/>
        </pc:sldMkLst>
      </pc:sldChg>
      <pc:sldChg chg="del">
        <pc:chgData name="Mullen (ESO), Paul J" userId="bf3d1d73-b4d7-4bb4-8793-c91dcec30622" providerId="ADAL" clId="{325BB4CE-330E-4275-AEE4-F512E71ABAC3}" dt="2021-11-05T09:56:22.114" v="307" actId="47"/>
        <pc:sldMkLst>
          <pc:docMk/>
          <pc:sldMk cId="1259834583" sldId="271"/>
        </pc:sldMkLst>
      </pc:sldChg>
      <pc:sldChg chg="modSp mod">
        <pc:chgData name="Mullen (ESO), Paul J" userId="bf3d1d73-b4d7-4bb4-8793-c91dcec30622" providerId="ADAL" clId="{325BB4CE-330E-4275-AEE4-F512E71ABAC3}" dt="2021-11-16T20:55:28.853" v="2188" actId="20577"/>
        <pc:sldMkLst>
          <pc:docMk/>
          <pc:sldMk cId="1628705582" sldId="286"/>
        </pc:sldMkLst>
        <pc:spChg chg="mod">
          <ac:chgData name="Mullen (ESO), Paul J" userId="bf3d1d73-b4d7-4bb4-8793-c91dcec30622" providerId="ADAL" clId="{325BB4CE-330E-4275-AEE4-F512E71ABAC3}" dt="2021-11-05T10:01:13.291" v="628" actId="20577"/>
          <ac:spMkLst>
            <pc:docMk/>
            <pc:sldMk cId="1628705582" sldId="286"/>
            <ac:spMk id="4" creationId="{239D8572-4B80-43C0-A793-A677B76538B7}"/>
          </ac:spMkLst>
        </pc:spChg>
        <pc:spChg chg="mod">
          <ac:chgData name="Mullen (ESO), Paul J" userId="bf3d1d73-b4d7-4bb4-8793-c91dcec30622" providerId="ADAL" clId="{325BB4CE-330E-4275-AEE4-F512E71ABAC3}" dt="2021-11-16T20:55:28.853" v="2188" actId="20577"/>
          <ac:spMkLst>
            <pc:docMk/>
            <pc:sldMk cId="1628705582" sldId="286"/>
            <ac:spMk id="5" creationId="{CBFC64B9-63BE-4CA2-8BCC-E32AD634F51C}"/>
          </ac:spMkLst>
        </pc:spChg>
      </pc:sldChg>
      <pc:sldChg chg="del">
        <pc:chgData name="Mullen (ESO), Paul J" userId="bf3d1d73-b4d7-4bb4-8793-c91dcec30622" providerId="ADAL" clId="{325BB4CE-330E-4275-AEE4-F512E71ABAC3}" dt="2021-11-05T09:50:58.356" v="147" actId="47"/>
        <pc:sldMkLst>
          <pc:docMk/>
          <pc:sldMk cId="524187745" sldId="299"/>
        </pc:sldMkLst>
      </pc:sldChg>
      <pc:sldChg chg="modSp mod">
        <pc:chgData name="Mullen (ESO), Paul J" userId="bf3d1d73-b4d7-4bb4-8793-c91dcec30622" providerId="ADAL" clId="{325BB4CE-330E-4275-AEE4-F512E71ABAC3}" dt="2021-11-16T20:43:23.818" v="2159" actId="20577"/>
        <pc:sldMkLst>
          <pc:docMk/>
          <pc:sldMk cId="3437504145" sldId="648"/>
        </pc:sldMkLst>
        <pc:spChg chg="mod">
          <ac:chgData name="Mullen (ESO), Paul J" userId="bf3d1d73-b4d7-4bb4-8793-c91dcec30622" providerId="ADAL" clId="{325BB4CE-330E-4275-AEE4-F512E71ABAC3}" dt="2021-11-05T10:03:05.885" v="745" actId="20577"/>
          <ac:spMkLst>
            <pc:docMk/>
            <pc:sldMk cId="3437504145" sldId="648"/>
            <ac:spMk id="6" creationId="{00000000-0000-0000-0000-000000000000}"/>
          </ac:spMkLst>
        </pc:spChg>
        <pc:graphicFrameChg chg="mod modGraphic">
          <ac:chgData name="Mullen (ESO), Paul J" userId="bf3d1d73-b4d7-4bb4-8793-c91dcec30622" providerId="ADAL" clId="{325BB4CE-330E-4275-AEE4-F512E71ABAC3}" dt="2021-11-16T20:43:23.818" v="2159" actId="20577"/>
          <ac:graphicFrameMkLst>
            <pc:docMk/>
            <pc:sldMk cId="3437504145" sldId="648"/>
            <ac:graphicFrameMk id="3" creationId="{46055E2C-026B-4547-AD80-522F870CD14D}"/>
          </ac:graphicFrameMkLst>
        </pc:graphicFrameChg>
      </pc:sldChg>
      <pc:sldChg chg="modSp mod">
        <pc:chgData name="Mullen (ESO), Paul J" userId="bf3d1d73-b4d7-4bb4-8793-c91dcec30622" providerId="ADAL" clId="{325BB4CE-330E-4275-AEE4-F512E71ABAC3}" dt="2021-11-15T14:26:21.892" v="1985" actId="20577"/>
        <pc:sldMkLst>
          <pc:docMk/>
          <pc:sldMk cId="1976218577" sldId="745"/>
        </pc:sldMkLst>
        <pc:spChg chg="mod">
          <ac:chgData name="Mullen (ESO), Paul J" userId="bf3d1d73-b4d7-4bb4-8793-c91dcec30622" providerId="ADAL" clId="{325BB4CE-330E-4275-AEE4-F512E71ABAC3}" dt="2021-11-15T14:26:21.892" v="1985" actId="20577"/>
          <ac:spMkLst>
            <pc:docMk/>
            <pc:sldMk cId="1976218577" sldId="745"/>
            <ac:spMk id="90188" creationId="{00000000-0000-0000-0000-000000000000}"/>
          </ac:spMkLst>
        </pc:spChg>
      </pc:sldChg>
      <pc:sldChg chg="addSp delSp modSp add mod">
        <pc:chgData name="Mullen (ESO), Paul J" userId="bf3d1d73-b4d7-4bb4-8793-c91dcec30622" providerId="ADAL" clId="{325BB4CE-330E-4275-AEE4-F512E71ABAC3}" dt="2021-11-16T20:40:05.495" v="2054" actId="208"/>
        <pc:sldMkLst>
          <pc:docMk/>
          <pc:sldMk cId="4127689248" sldId="1094"/>
        </pc:sldMkLst>
        <pc:spChg chg="add mod">
          <ac:chgData name="Mullen (ESO), Paul J" userId="bf3d1d73-b4d7-4bb4-8793-c91dcec30622" providerId="ADAL" clId="{325BB4CE-330E-4275-AEE4-F512E71ABAC3}" dt="2021-11-16T20:40:05.495" v="2054" actId="208"/>
          <ac:spMkLst>
            <pc:docMk/>
            <pc:sldMk cId="4127689248" sldId="1094"/>
            <ac:spMk id="2" creationId="{6EF86984-F376-48DA-9A89-3192275D6646}"/>
          </ac:spMkLst>
        </pc:spChg>
        <pc:spChg chg="mod">
          <ac:chgData name="Mullen (ESO), Paul J" userId="bf3d1d73-b4d7-4bb4-8793-c91dcec30622" providerId="ADAL" clId="{325BB4CE-330E-4275-AEE4-F512E71ABAC3}" dt="2021-11-13T21:12:07.822" v="1625" actId="20577"/>
          <ac:spMkLst>
            <pc:docMk/>
            <pc:sldMk cId="4127689248" sldId="1094"/>
            <ac:spMk id="5163" creationId="{00000000-0000-0000-0000-000000000000}"/>
          </ac:spMkLst>
        </pc:spChg>
        <pc:picChg chg="del">
          <ac:chgData name="Mullen (ESO), Paul J" userId="bf3d1d73-b4d7-4bb4-8793-c91dcec30622" providerId="ADAL" clId="{325BB4CE-330E-4275-AEE4-F512E71ABAC3}" dt="2021-11-13T21:12:09.741" v="1626" actId="478"/>
          <ac:picMkLst>
            <pc:docMk/>
            <pc:sldMk cId="4127689248" sldId="1094"/>
            <ac:picMk id="2" creationId="{C71AB089-F8A8-48C2-BBDB-EE64A35A2517}"/>
          </ac:picMkLst>
        </pc:picChg>
      </pc:sldChg>
      <pc:sldChg chg="del">
        <pc:chgData name="Mullen (ESO), Paul J" userId="bf3d1d73-b4d7-4bb4-8793-c91dcec30622" providerId="ADAL" clId="{325BB4CE-330E-4275-AEE4-F512E71ABAC3}" dt="2021-11-05T09:57:31.747" v="372" actId="47"/>
        <pc:sldMkLst>
          <pc:docMk/>
          <pc:sldMk cId="4113922364" sldId="1130"/>
        </pc:sldMkLst>
      </pc:sldChg>
      <pc:sldChg chg="del">
        <pc:chgData name="Mullen (ESO), Paul J" userId="bf3d1d73-b4d7-4bb4-8793-c91dcec30622" providerId="ADAL" clId="{325BB4CE-330E-4275-AEE4-F512E71ABAC3}" dt="2021-11-13T20:36:52.640" v="983" actId="47"/>
        <pc:sldMkLst>
          <pc:docMk/>
          <pc:sldMk cId="2420189838" sldId="1136"/>
        </pc:sldMkLst>
      </pc:sldChg>
      <pc:sldChg chg="addSp modSp mod">
        <pc:chgData name="Mullen (ESO), Paul J" userId="bf3d1d73-b4d7-4bb4-8793-c91dcec30622" providerId="ADAL" clId="{325BB4CE-330E-4275-AEE4-F512E71ABAC3}" dt="2021-11-16T20:40:28.461" v="2057" actId="20577"/>
        <pc:sldMkLst>
          <pc:docMk/>
          <pc:sldMk cId="1289224255" sldId="1151"/>
        </pc:sldMkLst>
        <pc:spChg chg="mod">
          <ac:chgData name="Mullen (ESO), Paul J" userId="bf3d1d73-b4d7-4bb4-8793-c91dcec30622" providerId="ADAL" clId="{325BB4CE-330E-4275-AEE4-F512E71ABAC3}" dt="2021-11-05T09:53:44.868" v="206" actId="255"/>
          <ac:spMkLst>
            <pc:docMk/>
            <pc:sldMk cId="1289224255" sldId="1151"/>
            <ac:spMk id="4" creationId="{93BBCA40-69AD-4522-886D-4E24988DF3C1}"/>
          </ac:spMkLst>
        </pc:spChg>
        <pc:spChg chg="add mod">
          <ac:chgData name="Mullen (ESO), Paul J" userId="bf3d1d73-b4d7-4bb4-8793-c91dcec30622" providerId="ADAL" clId="{325BB4CE-330E-4275-AEE4-F512E71ABAC3}" dt="2021-11-16T20:40:28.461" v="2057" actId="20577"/>
          <ac:spMkLst>
            <pc:docMk/>
            <pc:sldMk cId="1289224255" sldId="1151"/>
            <ac:spMk id="5" creationId="{49E3D74E-735A-4415-937C-54E2489D0617}"/>
          </ac:spMkLst>
        </pc:spChg>
      </pc:sldChg>
      <pc:sldChg chg="modSp mod">
        <pc:chgData name="Mullen (ESO), Paul J" userId="bf3d1d73-b4d7-4bb4-8793-c91dcec30622" providerId="ADAL" clId="{325BB4CE-330E-4275-AEE4-F512E71ABAC3}" dt="2021-11-05T09:52:13.726" v="196" actId="255"/>
        <pc:sldMkLst>
          <pc:docMk/>
          <pc:sldMk cId="3513088701" sldId="1154"/>
        </pc:sldMkLst>
        <pc:spChg chg="mod">
          <ac:chgData name="Mullen (ESO), Paul J" userId="bf3d1d73-b4d7-4bb4-8793-c91dcec30622" providerId="ADAL" clId="{325BB4CE-330E-4275-AEE4-F512E71ABAC3}" dt="2021-11-05T09:52:13.726" v="196" actId="255"/>
          <ac:spMkLst>
            <pc:docMk/>
            <pc:sldMk cId="3513088701" sldId="1154"/>
            <ac:spMk id="2" creationId="{B3092A0B-1CB9-47C9-8A53-DE5D46254E81}"/>
          </ac:spMkLst>
        </pc:spChg>
      </pc:sldChg>
      <pc:sldChg chg="modSp mod">
        <pc:chgData name="Mullen (ESO), Paul J" userId="bf3d1d73-b4d7-4bb4-8793-c91dcec30622" providerId="ADAL" clId="{325BB4CE-330E-4275-AEE4-F512E71ABAC3}" dt="2021-11-05T09:49:42.592" v="41" actId="6549"/>
        <pc:sldMkLst>
          <pc:docMk/>
          <pc:sldMk cId="1238846108" sldId="1200"/>
        </pc:sldMkLst>
        <pc:spChg chg="mod">
          <ac:chgData name="Mullen (ESO), Paul J" userId="bf3d1d73-b4d7-4bb4-8793-c91dcec30622" providerId="ADAL" clId="{325BB4CE-330E-4275-AEE4-F512E71ABAC3}" dt="2021-11-05T09:49:42.592" v="41" actId="6549"/>
          <ac:spMkLst>
            <pc:docMk/>
            <pc:sldMk cId="1238846108" sldId="1200"/>
            <ac:spMk id="4" creationId="{E8B728F4-72B7-4C7C-80BE-E2F214E6E0E1}"/>
          </ac:spMkLst>
        </pc:spChg>
      </pc:sldChg>
      <pc:sldChg chg="modSp mod">
        <pc:chgData name="Mullen (ESO), Paul J" userId="bf3d1d73-b4d7-4bb4-8793-c91dcec30622" providerId="ADAL" clId="{325BB4CE-330E-4275-AEE4-F512E71ABAC3}" dt="2021-11-09T13:22:18.809" v="802" actId="1076"/>
        <pc:sldMkLst>
          <pc:docMk/>
          <pc:sldMk cId="4060800434" sldId="1240"/>
        </pc:sldMkLst>
        <pc:spChg chg="mod">
          <ac:chgData name="Mullen (ESO), Paul J" userId="bf3d1d73-b4d7-4bb4-8793-c91dcec30622" providerId="ADAL" clId="{325BB4CE-330E-4275-AEE4-F512E71ABAC3}" dt="2021-11-09T13:22:11.392" v="801" actId="6549"/>
          <ac:spMkLst>
            <pc:docMk/>
            <pc:sldMk cId="4060800434" sldId="1240"/>
            <ac:spMk id="3" creationId="{20BD49DA-B044-4B7E-A684-D0951A8BB8F1}"/>
          </ac:spMkLst>
        </pc:spChg>
        <pc:spChg chg="mod">
          <ac:chgData name="Mullen (ESO), Paul J" userId="bf3d1d73-b4d7-4bb4-8793-c91dcec30622" providerId="ADAL" clId="{325BB4CE-330E-4275-AEE4-F512E71ABAC3}" dt="2021-11-09T13:22:18.809" v="802" actId="1076"/>
          <ac:spMkLst>
            <pc:docMk/>
            <pc:sldMk cId="4060800434" sldId="1240"/>
            <ac:spMk id="4" creationId="{8163128C-6CBB-4BFE-858B-5EED77D92C6B}"/>
          </ac:spMkLst>
        </pc:spChg>
      </pc:sldChg>
      <pc:sldChg chg="modSp mod">
        <pc:chgData name="Mullen (ESO), Paul J" userId="bf3d1d73-b4d7-4bb4-8793-c91dcec30622" providerId="ADAL" clId="{325BB4CE-330E-4275-AEE4-F512E71ABAC3}" dt="2021-11-13T21:07:54.426" v="1568" actId="1076"/>
        <pc:sldMkLst>
          <pc:docMk/>
          <pc:sldMk cId="570537194" sldId="1242"/>
        </pc:sldMkLst>
        <pc:spChg chg="mod">
          <ac:chgData name="Mullen (ESO), Paul J" userId="bf3d1d73-b4d7-4bb4-8793-c91dcec30622" providerId="ADAL" clId="{325BB4CE-330E-4275-AEE4-F512E71ABAC3}" dt="2021-11-13T21:07:54.426" v="1568" actId="1076"/>
          <ac:spMkLst>
            <pc:docMk/>
            <pc:sldMk cId="570537194" sldId="1242"/>
            <ac:spMk id="3" creationId="{356D14DF-89D5-4D0F-825A-193F857A115C}"/>
          </ac:spMkLst>
        </pc:spChg>
      </pc:sldChg>
      <pc:sldChg chg="modSp add mod ord">
        <pc:chgData name="Mullen (ESO), Paul J" userId="bf3d1d73-b4d7-4bb4-8793-c91dcec30622" providerId="ADAL" clId="{325BB4CE-330E-4275-AEE4-F512E71ABAC3}" dt="2021-11-15T14:14:57.362" v="1667"/>
        <pc:sldMkLst>
          <pc:docMk/>
          <pc:sldMk cId="1574060288" sldId="1262"/>
        </pc:sldMkLst>
        <pc:spChg chg="mod">
          <ac:chgData name="Mullen (ESO), Paul J" userId="bf3d1d73-b4d7-4bb4-8793-c91dcec30622" providerId="ADAL" clId="{325BB4CE-330E-4275-AEE4-F512E71ABAC3}" dt="2021-11-13T20:40:39.745" v="1025" actId="6549"/>
          <ac:spMkLst>
            <pc:docMk/>
            <pc:sldMk cId="1574060288" sldId="1262"/>
            <ac:spMk id="4" creationId="{00000000-0000-0000-0000-000000000000}"/>
          </ac:spMkLst>
        </pc:spChg>
        <pc:graphicFrameChg chg="mod modGraphic">
          <ac:chgData name="Mullen (ESO), Paul J" userId="bf3d1d73-b4d7-4bb4-8793-c91dcec30622" providerId="ADAL" clId="{325BB4CE-330E-4275-AEE4-F512E71ABAC3}" dt="2021-11-13T20:42:39.071" v="1249" actId="20577"/>
          <ac:graphicFrameMkLst>
            <pc:docMk/>
            <pc:sldMk cId="1574060288" sldId="1262"/>
            <ac:graphicFrameMk id="5" creationId="{4CB550AD-0E0B-467B-A24E-263CEEC8C372}"/>
          </ac:graphicFrameMkLst>
        </pc:graphicFrameChg>
      </pc:sldChg>
      <pc:sldChg chg="add">
        <pc:chgData name="Mullen (ESO), Paul J" userId="bf3d1d73-b4d7-4bb4-8793-c91dcec30622" providerId="ADAL" clId="{325BB4CE-330E-4275-AEE4-F512E71ABAC3}" dt="2021-11-13T20:42:58.585" v="1250"/>
        <pc:sldMkLst>
          <pc:docMk/>
          <pc:sldMk cId="50496816" sldId="1269"/>
        </pc:sldMkLst>
      </pc:sldChg>
      <pc:sldChg chg="modSp mod">
        <pc:chgData name="Mullen (ESO), Paul J" userId="bf3d1d73-b4d7-4bb4-8793-c91dcec30622" providerId="ADAL" clId="{325BB4CE-330E-4275-AEE4-F512E71ABAC3}" dt="2021-11-05T09:49:28.605" v="13" actId="20577"/>
        <pc:sldMkLst>
          <pc:docMk/>
          <pc:sldMk cId="28742408" sldId="1323"/>
        </pc:sldMkLst>
        <pc:spChg chg="mod">
          <ac:chgData name="Mullen (ESO), Paul J" userId="bf3d1d73-b4d7-4bb4-8793-c91dcec30622" providerId="ADAL" clId="{325BB4CE-330E-4275-AEE4-F512E71ABAC3}" dt="2021-11-05T09:49:28.605" v="13" actId="20577"/>
          <ac:spMkLst>
            <pc:docMk/>
            <pc:sldMk cId="28742408" sldId="1323"/>
            <ac:spMk id="5" creationId="{4FBA6ABF-CE97-446E-AFED-BDC24A2E4D0F}"/>
          </ac:spMkLst>
        </pc:spChg>
      </pc:sldChg>
      <pc:sldChg chg="modSp add del mod">
        <pc:chgData name="Mullen (ESO), Paul J" userId="bf3d1d73-b4d7-4bb4-8793-c91dcec30622" providerId="ADAL" clId="{325BB4CE-330E-4275-AEE4-F512E71ABAC3}" dt="2021-11-13T20:38:43.477" v="985" actId="47"/>
        <pc:sldMkLst>
          <pc:docMk/>
          <pc:sldMk cId="2932440776" sldId="1335"/>
        </pc:sldMkLst>
        <pc:spChg chg="mod">
          <ac:chgData name="Mullen (ESO), Paul J" userId="bf3d1d73-b4d7-4bb4-8793-c91dcec30622" providerId="ADAL" clId="{325BB4CE-330E-4275-AEE4-F512E71ABAC3}" dt="2021-11-05T09:59:11.859" v="516" actId="6549"/>
          <ac:spMkLst>
            <pc:docMk/>
            <pc:sldMk cId="2932440776" sldId="1335"/>
            <ac:spMk id="4" creationId="{00000000-0000-0000-0000-000000000000}"/>
          </ac:spMkLst>
        </pc:spChg>
        <pc:graphicFrameChg chg="modGraphic">
          <ac:chgData name="Mullen (ESO), Paul J" userId="bf3d1d73-b4d7-4bb4-8793-c91dcec30622" providerId="ADAL" clId="{325BB4CE-330E-4275-AEE4-F512E71ABAC3}" dt="2021-11-05T09:59:20.807" v="524" actId="13926"/>
          <ac:graphicFrameMkLst>
            <pc:docMk/>
            <pc:sldMk cId="2932440776" sldId="1335"/>
            <ac:graphicFrameMk id="5" creationId="{BE571A63-DADC-44E7-B2AC-025B4F43597B}"/>
          </ac:graphicFrameMkLst>
        </pc:graphicFrameChg>
      </pc:sldChg>
      <pc:sldChg chg="modSp mod">
        <pc:chgData name="Mullen (ESO), Paul J" userId="bf3d1d73-b4d7-4bb4-8793-c91dcec30622" providerId="ADAL" clId="{325BB4CE-330E-4275-AEE4-F512E71ABAC3}" dt="2021-11-05T09:54:44.041" v="238" actId="6549"/>
        <pc:sldMkLst>
          <pc:docMk/>
          <pc:sldMk cId="3898655928" sldId="1357"/>
        </pc:sldMkLst>
        <pc:spChg chg="mod">
          <ac:chgData name="Mullen (ESO), Paul J" userId="bf3d1d73-b4d7-4bb4-8793-c91dcec30622" providerId="ADAL" clId="{325BB4CE-330E-4275-AEE4-F512E71ABAC3}" dt="2021-11-05T09:54:44.041" v="238" actId="6549"/>
          <ac:spMkLst>
            <pc:docMk/>
            <pc:sldMk cId="3898655928" sldId="1357"/>
            <ac:spMk id="4" creationId="{8163128C-6CBB-4BFE-858B-5EED77D92C6B}"/>
          </ac:spMkLst>
        </pc:spChg>
      </pc:sldChg>
      <pc:sldChg chg="modSp add del mod">
        <pc:chgData name="Mullen (ESO), Paul J" userId="bf3d1d73-b4d7-4bb4-8793-c91dcec30622" providerId="ADAL" clId="{325BB4CE-330E-4275-AEE4-F512E71ABAC3}" dt="2021-11-18T13:35:35.327" v="2903" actId="47"/>
        <pc:sldMkLst>
          <pc:docMk/>
          <pc:sldMk cId="393502602" sldId="1399"/>
        </pc:sldMkLst>
        <pc:graphicFrameChg chg="modGraphic">
          <ac:chgData name="Mullen (ESO), Paul J" userId="bf3d1d73-b4d7-4bb4-8793-c91dcec30622" providerId="ADAL" clId="{325BB4CE-330E-4275-AEE4-F512E71ABAC3}" dt="2021-11-17T22:02:26.431" v="2788" actId="20577"/>
          <ac:graphicFrameMkLst>
            <pc:docMk/>
            <pc:sldMk cId="393502602" sldId="1399"/>
            <ac:graphicFrameMk id="5" creationId="{EB7D2FD4-68D9-494A-967D-05746A2B7557}"/>
          </ac:graphicFrameMkLst>
        </pc:graphicFrameChg>
      </pc:sldChg>
      <pc:sldChg chg="add del">
        <pc:chgData name="Mullen (ESO), Paul J" userId="bf3d1d73-b4d7-4bb4-8793-c91dcec30622" providerId="ADAL" clId="{325BB4CE-330E-4275-AEE4-F512E71ABAC3}" dt="2021-11-18T13:35:33.269" v="2899" actId="47"/>
        <pc:sldMkLst>
          <pc:docMk/>
          <pc:sldMk cId="2912954874" sldId="1401"/>
        </pc:sldMkLst>
      </pc:sldChg>
      <pc:sldChg chg="add del">
        <pc:chgData name="Mullen (ESO), Paul J" userId="bf3d1d73-b4d7-4bb4-8793-c91dcec30622" providerId="ADAL" clId="{325BB4CE-330E-4275-AEE4-F512E71ABAC3}" dt="2021-11-18T13:35:34.372" v="2901" actId="47"/>
        <pc:sldMkLst>
          <pc:docMk/>
          <pc:sldMk cId="1404424689" sldId="1402"/>
        </pc:sldMkLst>
      </pc:sldChg>
      <pc:sldChg chg="del">
        <pc:chgData name="Mullen (ESO), Paul J" userId="bf3d1d73-b4d7-4bb4-8793-c91dcec30622" providerId="ADAL" clId="{325BB4CE-330E-4275-AEE4-F512E71ABAC3}" dt="2021-11-05T09:52:53.306" v="198" actId="47"/>
        <pc:sldMkLst>
          <pc:docMk/>
          <pc:sldMk cId="4124479212" sldId="1404"/>
        </pc:sldMkLst>
      </pc:sldChg>
      <pc:sldChg chg="modSp add mod">
        <pc:chgData name="Mullen (ESO), Paul J" userId="bf3d1d73-b4d7-4bb4-8793-c91dcec30622" providerId="ADAL" clId="{325BB4CE-330E-4275-AEE4-F512E71ABAC3}" dt="2021-11-13T20:39:14.659" v="1007" actId="13926"/>
        <pc:sldMkLst>
          <pc:docMk/>
          <pc:sldMk cId="2731900922" sldId="1407"/>
        </pc:sldMkLst>
        <pc:spChg chg="mod">
          <ac:chgData name="Mullen (ESO), Paul J" userId="bf3d1d73-b4d7-4bb4-8793-c91dcec30622" providerId="ADAL" clId="{325BB4CE-330E-4275-AEE4-F512E71ABAC3}" dt="2021-11-13T20:39:14.659" v="1007" actId="13926"/>
          <ac:spMkLst>
            <pc:docMk/>
            <pc:sldMk cId="2731900922" sldId="1407"/>
            <ac:spMk id="2" creationId="{D12B9A16-5CAE-408A-8E1F-57ED227792CD}"/>
          </ac:spMkLst>
        </pc:spChg>
        <pc:spChg chg="mod">
          <ac:chgData name="Mullen (ESO), Paul J" userId="bf3d1d73-b4d7-4bb4-8793-c91dcec30622" providerId="ADAL" clId="{325BB4CE-330E-4275-AEE4-F512E71ABAC3}" dt="2021-11-13T20:38:51.989" v="992" actId="20577"/>
          <ac:spMkLst>
            <pc:docMk/>
            <pc:sldMk cId="2731900922" sldId="1407"/>
            <ac:spMk id="4" creationId="{00000000-0000-0000-0000-000000000000}"/>
          </ac:spMkLst>
        </pc:spChg>
      </pc:sldChg>
      <pc:sldChg chg="modSp add del mod">
        <pc:chgData name="Mullen (ESO), Paul J" userId="bf3d1d73-b4d7-4bb4-8793-c91dcec30622" providerId="ADAL" clId="{325BB4CE-330E-4275-AEE4-F512E71ABAC3}" dt="2021-11-13T20:47:53.238" v="1291" actId="113"/>
        <pc:sldMkLst>
          <pc:docMk/>
          <pc:sldMk cId="2205476608" sldId="1412"/>
        </pc:sldMkLst>
        <pc:spChg chg="mod">
          <ac:chgData name="Mullen (ESO), Paul J" userId="bf3d1d73-b4d7-4bb4-8793-c91dcec30622" providerId="ADAL" clId="{325BB4CE-330E-4275-AEE4-F512E71ABAC3}" dt="2021-11-13T20:47:53.238" v="1291" actId="113"/>
          <ac:spMkLst>
            <pc:docMk/>
            <pc:sldMk cId="2205476608" sldId="1412"/>
            <ac:spMk id="6" creationId="{82E07708-617F-494B-96D2-84F4EF516508}"/>
          </ac:spMkLst>
        </pc:spChg>
      </pc:sldChg>
      <pc:sldChg chg="modSp add del mod">
        <pc:chgData name="Mullen (ESO), Paul J" userId="bf3d1d73-b4d7-4bb4-8793-c91dcec30622" providerId="ADAL" clId="{325BB4CE-330E-4275-AEE4-F512E71ABAC3}" dt="2021-11-18T13:35:34.889" v="2902" actId="47"/>
        <pc:sldMkLst>
          <pc:docMk/>
          <pc:sldMk cId="2104633678" sldId="1427"/>
        </pc:sldMkLst>
        <pc:spChg chg="mod">
          <ac:chgData name="Mullen (ESO), Paul J" userId="bf3d1d73-b4d7-4bb4-8793-c91dcec30622" providerId="ADAL" clId="{325BB4CE-330E-4275-AEE4-F512E71ABAC3}" dt="2021-11-17T22:02:17.499" v="2786" actId="20577"/>
          <ac:spMkLst>
            <pc:docMk/>
            <pc:sldMk cId="2104633678" sldId="1427"/>
            <ac:spMk id="4" creationId="{00000000-0000-0000-0000-000000000000}"/>
          </ac:spMkLst>
        </pc:spChg>
      </pc:sldChg>
      <pc:sldChg chg="modSp add mod">
        <pc:chgData name="Mullen (ESO), Paul J" userId="bf3d1d73-b4d7-4bb4-8793-c91dcec30622" providerId="ADAL" clId="{325BB4CE-330E-4275-AEE4-F512E71ABAC3}" dt="2021-11-13T21:11:05.774" v="1614" actId="13926"/>
        <pc:sldMkLst>
          <pc:docMk/>
          <pc:sldMk cId="1116601026" sldId="1432"/>
        </pc:sldMkLst>
        <pc:spChg chg="mod">
          <ac:chgData name="Mullen (ESO), Paul J" userId="bf3d1d73-b4d7-4bb4-8793-c91dcec30622" providerId="ADAL" clId="{325BB4CE-330E-4275-AEE4-F512E71ABAC3}" dt="2021-11-13T21:11:05.774" v="1614" actId="13926"/>
          <ac:spMkLst>
            <pc:docMk/>
            <pc:sldMk cId="1116601026" sldId="1432"/>
            <ac:spMk id="2" creationId="{EDC8D283-602F-49B3-89CD-63CF840365F9}"/>
          </ac:spMkLst>
        </pc:spChg>
        <pc:spChg chg="mod">
          <ac:chgData name="Mullen (ESO), Paul J" userId="bf3d1d73-b4d7-4bb4-8793-c91dcec30622" providerId="ADAL" clId="{325BB4CE-330E-4275-AEE4-F512E71ABAC3}" dt="2021-11-13T21:10:43.770" v="1595" actId="20577"/>
          <ac:spMkLst>
            <pc:docMk/>
            <pc:sldMk cId="1116601026" sldId="1432"/>
            <ac:spMk id="4" creationId="{00000000-0000-0000-0000-000000000000}"/>
          </ac:spMkLst>
        </pc:spChg>
      </pc:sldChg>
      <pc:sldChg chg="del">
        <pc:chgData name="Mullen (ESO), Paul J" userId="bf3d1d73-b4d7-4bb4-8793-c91dcec30622" providerId="ADAL" clId="{325BB4CE-330E-4275-AEE4-F512E71ABAC3}" dt="2021-11-05T09:54:50.091" v="246" actId="47"/>
        <pc:sldMkLst>
          <pc:docMk/>
          <pc:sldMk cId="3704322210" sldId="1440"/>
        </pc:sldMkLst>
      </pc:sldChg>
      <pc:sldChg chg="add del">
        <pc:chgData name="Mullen (ESO), Paul J" userId="bf3d1d73-b4d7-4bb4-8793-c91dcec30622" providerId="ADAL" clId="{325BB4CE-330E-4275-AEE4-F512E71ABAC3}" dt="2021-11-18T13:35:32.768" v="2898" actId="47"/>
        <pc:sldMkLst>
          <pc:docMk/>
          <pc:sldMk cId="3495951970" sldId="1444"/>
        </pc:sldMkLst>
      </pc:sldChg>
      <pc:sldChg chg="modSp add mod">
        <pc:chgData name="Mullen (ESO), Paul J" userId="bf3d1d73-b4d7-4bb4-8793-c91dcec30622" providerId="ADAL" clId="{325BB4CE-330E-4275-AEE4-F512E71ABAC3}" dt="2021-11-16T20:54:47.051" v="2176" actId="20577"/>
        <pc:sldMkLst>
          <pc:docMk/>
          <pc:sldMk cId="1187241059" sldId="1445"/>
        </pc:sldMkLst>
        <pc:spChg chg="mod">
          <ac:chgData name="Mullen (ESO), Paul J" userId="bf3d1d73-b4d7-4bb4-8793-c91dcec30622" providerId="ADAL" clId="{325BB4CE-330E-4275-AEE4-F512E71ABAC3}" dt="2021-11-13T20:39:39.968" v="1015" actId="20577"/>
          <ac:spMkLst>
            <pc:docMk/>
            <pc:sldMk cId="1187241059" sldId="1445"/>
            <ac:spMk id="4" creationId="{00000000-0000-0000-0000-000000000000}"/>
          </ac:spMkLst>
        </pc:spChg>
        <pc:graphicFrameChg chg="mod modGraphic">
          <ac:chgData name="Mullen (ESO), Paul J" userId="bf3d1d73-b4d7-4bb4-8793-c91dcec30622" providerId="ADAL" clId="{325BB4CE-330E-4275-AEE4-F512E71ABAC3}" dt="2021-11-16T20:54:47.051" v="2176" actId="20577"/>
          <ac:graphicFrameMkLst>
            <pc:docMk/>
            <pc:sldMk cId="1187241059" sldId="1445"/>
            <ac:graphicFrameMk id="5" creationId="{BE571A63-DADC-44E7-B2AC-025B4F43597B}"/>
          </ac:graphicFrameMkLst>
        </pc:graphicFrameChg>
      </pc:sldChg>
      <pc:sldChg chg="add del">
        <pc:chgData name="Mullen (ESO), Paul J" userId="bf3d1d73-b4d7-4bb4-8793-c91dcec30622" providerId="ADAL" clId="{325BB4CE-330E-4275-AEE4-F512E71ABAC3}" dt="2021-11-18T13:35:33.823" v="2900" actId="47"/>
        <pc:sldMkLst>
          <pc:docMk/>
          <pc:sldMk cId="1273653904" sldId="1446"/>
        </pc:sldMkLst>
      </pc:sldChg>
      <pc:sldChg chg="del">
        <pc:chgData name="Mullen (ESO), Paul J" userId="bf3d1d73-b4d7-4bb4-8793-c91dcec30622" providerId="ADAL" clId="{325BB4CE-330E-4275-AEE4-F512E71ABAC3}" dt="2021-11-05T09:57:33.630" v="373" actId="47"/>
        <pc:sldMkLst>
          <pc:docMk/>
          <pc:sldMk cId="3206664538" sldId="1492"/>
        </pc:sldMkLst>
      </pc:sldChg>
      <pc:sldChg chg="modSp add mod modNotesTx">
        <pc:chgData name="Mullen (ESO), Paul J" userId="bf3d1d73-b4d7-4bb4-8793-c91dcec30622" providerId="ADAL" clId="{325BB4CE-330E-4275-AEE4-F512E71ABAC3}" dt="2021-11-15T14:20:04.711" v="1815" actId="1076"/>
        <pc:sldMkLst>
          <pc:docMk/>
          <pc:sldMk cId="2678466838" sldId="1509"/>
        </pc:sldMkLst>
        <pc:spChg chg="mod">
          <ac:chgData name="Mullen (ESO), Paul J" userId="bf3d1d73-b4d7-4bb4-8793-c91dcec30622" providerId="ADAL" clId="{325BB4CE-330E-4275-AEE4-F512E71ABAC3}" dt="2021-11-15T14:14:50.717" v="1665" actId="20577"/>
          <ac:spMkLst>
            <pc:docMk/>
            <pc:sldMk cId="2678466838" sldId="1509"/>
            <ac:spMk id="4" creationId="{00000000-0000-0000-0000-000000000000}"/>
          </ac:spMkLst>
        </pc:spChg>
        <pc:spChg chg="mod">
          <ac:chgData name="Mullen (ESO), Paul J" userId="bf3d1d73-b4d7-4bb4-8793-c91dcec30622" providerId="ADAL" clId="{325BB4CE-330E-4275-AEE4-F512E71ABAC3}" dt="2021-11-15T14:15:56.722" v="1753" actId="5793"/>
          <ac:spMkLst>
            <pc:docMk/>
            <pc:sldMk cId="2678466838" sldId="1509"/>
            <ac:spMk id="5" creationId="{C3425FF1-E11B-41F4-8EF9-56542904BDE5}"/>
          </ac:spMkLst>
        </pc:spChg>
        <pc:graphicFrameChg chg="mod modGraphic">
          <ac:chgData name="Mullen (ESO), Paul J" userId="bf3d1d73-b4d7-4bb4-8793-c91dcec30622" providerId="ADAL" clId="{325BB4CE-330E-4275-AEE4-F512E71ABAC3}" dt="2021-11-15T14:20:04.711" v="1815" actId="1076"/>
          <ac:graphicFrameMkLst>
            <pc:docMk/>
            <pc:sldMk cId="2678466838" sldId="1509"/>
            <ac:graphicFrameMk id="6" creationId="{3D62907A-0646-4BE6-A8B9-B8C7182A513C}"/>
          </ac:graphicFrameMkLst>
        </pc:graphicFrameChg>
      </pc:sldChg>
      <pc:sldChg chg="addSp delSp modSp mod">
        <pc:chgData name="Mullen (ESO), Paul J" userId="bf3d1d73-b4d7-4bb4-8793-c91dcec30622" providerId="ADAL" clId="{325BB4CE-330E-4275-AEE4-F512E71ABAC3}" dt="2021-11-18T09:12:54.822" v="2878" actId="313"/>
        <pc:sldMkLst>
          <pc:docMk/>
          <pc:sldMk cId="227715987" sldId="1526"/>
        </pc:sldMkLst>
        <pc:spChg chg="add del mod">
          <ac:chgData name="Mullen (ESO), Paul J" userId="bf3d1d73-b4d7-4bb4-8793-c91dcec30622" providerId="ADAL" clId="{325BB4CE-330E-4275-AEE4-F512E71ABAC3}" dt="2021-11-13T20:36:06.085" v="981"/>
          <ac:spMkLst>
            <pc:docMk/>
            <pc:sldMk cId="227715987" sldId="1526"/>
            <ac:spMk id="2" creationId="{AF7CBE75-A784-48B5-871B-BD9E71B2A1BA}"/>
          </ac:spMkLst>
        </pc:spChg>
        <pc:spChg chg="mod">
          <ac:chgData name="Mullen (ESO), Paul J" userId="bf3d1d73-b4d7-4bb4-8793-c91dcec30622" providerId="ADAL" clId="{325BB4CE-330E-4275-AEE4-F512E71ABAC3}" dt="2021-11-15T14:25:33.154" v="1927" actId="6549"/>
          <ac:spMkLst>
            <pc:docMk/>
            <pc:sldMk cId="227715987" sldId="1526"/>
            <ac:spMk id="4" creationId="{00000000-0000-0000-0000-000000000000}"/>
          </ac:spMkLst>
        </pc:spChg>
        <pc:graphicFrameChg chg="mod">
          <ac:chgData name="Mullen (ESO), Paul J" userId="bf3d1d73-b4d7-4bb4-8793-c91dcec30622" providerId="ADAL" clId="{325BB4CE-330E-4275-AEE4-F512E71ABAC3}" dt="2021-11-18T09:12:54.822" v="2878" actId="313"/>
          <ac:graphicFrameMkLst>
            <pc:docMk/>
            <pc:sldMk cId="227715987" sldId="1526"/>
            <ac:graphicFrameMk id="7" creationId="{D0F40F4C-B8B6-4E83-973D-0956BC39EF48}"/>
          </ac:graphicFrameMkLst>
        </pc:graphicFrameChg>
      </pc:sldChg>
      <pc:sldChg chg="addSp delSp modSp mod">
        <pc:chgData name="Mullen (ESO), Paul J" userId="bf3d1d73-b4d7-4bb4-8793-c91dcec30622" providerId="ADAL" clId="{325BB4CE-330E-4275-AEE4-F512E71ABAC3}" dt="2021-11-17T22:01:25.380" v="2781"/>
        <pc:sldMkLst>
          <pc:docMk/>
          <pc:sldMk cId="1088213651" sldId="1529"/>
        </pc:sldMkLst>
        <pc:spChg chg="mod">
          <ac:chgData name="Mullen (ESO), Paul J" userId="bf3d1d73-b4d7-4bb4-8793-c91dcec30622" providerId="ADAL" clId="{325BB4CE-330E-4275-AEE4-F512E71ABAC3}" dt="2021-11-05T09:56:06.509" v="303" actId="20577"/>
          <ac:spMkLst>
            <pc:docMk/>
            <pc:sldMk cId="1088213651" sldId="1529"/>
            <ac:spMk id="3" creationId="{20BD49DA-B044-4B7E-A684-D0951A8BB8F1}"/>
          </ac:spMkLst>
        </pc:spChg>
        <pc:picChg chg="add del">
          <ac:chgData name="Mullen (ESO), Paul J" userId="bf3d1d73-b4d7-4bb4-8793-c91dcec30622" providerId="ADAL" clId="{325BB4CE-330E-4275-AEE4-F512E71ABAC3}" dt="2021-11-17T22:01:25.380" v="2781"/>
          <ac:picMkLst>
            <pc:docMk/>
            <pc:sldMk cId="1088213651" sldId="1529"/>
            <ac:picMk id="14338" creationId="{E057D0CF-FABB-488E-B8B8-730A25FF4A5F}"/>
          </ac:picMkLst>
        </pc:picChg>
      </pc:sldChg>
      <pc:sldChg chg="del">
        <pc:chgData name="Mullen (ESO), Paul J" userId="bf3d1d73-b4d7-4bb4-8793-c91dcec30622" providerId="ADAL" clId="{325BB4CE-330E-4275-AEE4-F512E71ABAC3}" dt="2021-11-05T09:54:46.241" v="239" actId="47"/>
        <pc:sldMkLst>
          <pc:docMk/>
          <pc:sldMk cId="2041750374" sldId="1533"/>
        </pc:sldMkLst>
      </pc:sldChg>
      <pc:sldChg chg="del">
        <pc:chgData name="Mullen (ESO), Paul J" userId="bf3d1d73-b4d7-4bb4-8793-c91dcec30622" providerId="ADAL" clId="{325BB4CE-330E-4275-AEE4-F512E71ABAC3}" dt="2021-11-05T09:54:47.135" v="240" actId="47"/>
        <pc:sldMkLst>
          <pc:docMk/>
          <pc:sldMk cId="4248928217" sldId="1536"/>
        </pc:sldMkLst>
      </pc:sldChg>
      <pc:sldChg chg="del">
        <pc:chgData name="Mullen (ESO), Paul J" userId="bf3d1d73-b4d7-4bb4-8793-c91dcec30622" providerId="ADAL" clId="{325BB4CE-330E-4275-AEE4-F512E71ABAC3}" dt="2021-11-05T09:54:48.301" v="242" actId="47"/>
        <pc:sldMkLst>
          <pc:docMk/>
          <pc:sldMk cId="2525364757" sldId="1537"/>
        </pc:sldMkLst>
      </pc:sldChg>
      <pc:sldChg chg="del">
        <pc:chgData name="Mullen (ESO), Paul J" userId="bf3d1d73-b4d7-4bb4-8793-c91dcec30622" providerId="ADAL" clId="{325BB4CE-330E-4275-AEE4-F512E71ABAC3}" dt="2021-11-05T09:54:47.701" v="241" actId="47"/>
        <pc:sldMkLst>
          <pc:docMk/>
          <pc:sldMk cId="705114602" sldId="1538"/>
        </pc:sldMkLst>
      </pc:sldChg>
      <pc:sldChg chg="del">
        <pc:chgData name="Mullen (ESO), Paul J" userId="bf3d1d73-b4d7-4bb4-8793-c91dcec30622" providerId="ADAL" clId="{325BB4CE-330E-4275-AEE4-F512E71ABAC3}" dt="2021-11-05T09:54:48.732" v="243" actId="47"/>
        <pc:sldMkLst>
          <pc:docMk/>
          <pc:sldMk cId="2354826544" sldId="1539"/>
        </pc:sldMkLst>
      </pc:sldChg>
      <pc:sldChg chg="del">
        <pc:chgData name="Mullen (ESO), Paul J" userId="bf3d1d73-b4d7-4bb4-8793-c91dcec30622" providerId="ADAL" clId="{325BB4CE-330E-4275-AEE4-F512E71ABAC3}" dt="2021-11-05T09:54:49.166" v="244" actId="47"/>
        <pc:sldMkLst>
          <pc:docMk/>
          <pc:sldMk cId="3297826457" sldId="1543"/>
        </pc:sldMkLst>
      </pc:sldChg>
      <pc:sldChg chg="add del">
        <pc:chgData name="Mullen (ESO), Paul J" userId="bf3d1d73-b4d7-4bb4-8793-c91dcec30622" providerId="ADAL" clId="{325BB4CE-330E-4275-AEE4-F512E71ABAC3}" dt="2021-11-05T09:54:54.482" v="249" actId="47"/>
        <pc:sldMkLst>
          <pc:docMk/>
          <pc:sldMk cId="2482885497" sldId="1544"/>
        </pc:sldMkLst>
      </pc:sldChg>
      <pc:sldChg chg="add del">
        <pc:chgData name="Mullen (ESO), Paul J" userId="bf3d1d73-b4d7-4bb4-8793-c91dcec30622" providerId="ADAL" clId="{325BB4CE-330E-4275-AEE4-F512E71ABAC3}" dt="2021-11-05T09:57:34.979" v="374" actId="47"/>
        <pc:sldMkLst>
          <pc:docMk/>
          <pc:sldMk cId="3405233990" sldId="1546"/>
        </pc:sldMkLst>
      </pc:sldChg>
      <pc:sldChg chg="del">
        <pc:chgData name="Mullen (ESO), Paul J" userId="bf3d1d73-b4d7-4bb4-8793-c91dcec30622" providerId="ADAL" clId="{325BB4CE-330E-4275-AEE4-F512E71ABAC3}" dt="2021-11-05T09:54:49.590" v="245" actId="47"/>
        <pc:sldMkLst>
          <pc:docMk/>
          <pc:sldMk cId="3889017612" sldId="1547"/>
        </pc:sldMkLst>
      </pc:sldChg>
      <pc:sldChg chg="del">
        <pc:chgData name="Mullen (ESO), Paul J" userId="bf3d1d73-b4d7-4bb4-8793-c91dcec30622" providerId="ADAL" clId="{325BB4CE-330E-4275-AEE4-F512E71ABAC3}" dt="2021-11-05T09:56:16.305" v="304" actId="47"/>
        <pc:sldMkLst>
          <pc:docMk/>
          <pc:sldMk cId="3975315080" sldId="1548"/>
        </pc:sldMkLst>
      </pc:sldChg>
      <pc:sldChg chg="del">
        <pc:chgData name="Mullen (ESO), Paul J" userId="bf3d1d73-b4d7-4bb4-8793-c91dcec30622" providerId="ADAL" clId="{325BB4CE-330E-4275-AEE4-F512E71ABAC3}" dt="2021-11-05T09:56:21.471" v="306" actId="47"/>
        <pc:sldMkLst>
          <pc:docMk/>
          <pc:sldMk cId="1385959610" sldId="1549"/>
        </pc:sldMkLst>
      </pc:sldChg>
      <pc:sldChg chg="add">
        <pc:chgData name="Mullen (ESO), Paul J" userId="bf3d1d73-b4d7-4bb4-8793-c91dcec30622" providerId="ADAL" clId="{325BB4CE-330E-4275-AEE4-F512E71ABAC3}" dt="2021-11-05T09:52:36.272" v="197"/>
        <pc:sldMkLst>
          <pc:docMk/>
          <pc:sldMk cId="2347177533" sldId="1550"/>
        </pc:sldMkLst>
      </pc:sldChg>
      <pc:sldChg chg="addSp delSp modSp add">
        <pc:chgData name="Mullen (ESO), Paul J" userId="bf3d1d73-b4d7-4bb4-8793-c91dcec30622" providerId="ADAL" clId="{325BB4CE-330E-4275-AEE4-F512E71ABAC3}" dt="2021-11-13T21:03:33.824" v="1461"/>
        <pc:sldMkLst>
          <pc:docMk/>
          <pc:sldMk cId="130978087" sldId="1551"/>
        </pc:sldMkLst>
        <pc:picChg chg="add del mod">
          <ac:chgData name="Mullen (ESO), Paul J" userId="bf3d1d73-b4d7-4bb4-8793-c91dcec30622" providerId="ADAL" clId="{325BB4CE-330E-4275-AEE4-F512E71ABAC3}" dt="2021-11-13T21:03:33.824" v="1461"/>
          <ac:picMkLst>
            <pc:docMk/>
            <pc:sldMk cId="130978087" sldId="1551"/>
            <ac:picMk id="4" creationId="{E0EB2427-56F5-48B7-BFC0-236CAB67A6B6}"/>
          </ac:picMkLst>
        </pc:picChg>
      </pc:sldChg>
      <pc:sldChg chg="addSp delSp modSp add mod ord">
        <pc:chgData name="Mullen (ESO), Paul J" userId="bf3d1d73-b4d7-4bb4-8793-c91dcec30622" providerId="ADAL" clId="{325BB4CE-330E-4275-AEE4-F512E71ABAC3}" dt="2021-11-16T20:55:59.599" v="2190"/>
        <pc:sldMkLst>
          <pc:docMk/>
          <pc:sldMk cId="3543680873" sldId="1574"/>
        </pc:sldMkLst>
        <pc:spChg chg="add mod">
          <ac:chgData name="Mullen (ESO), Paul J" userId="bf3d1d73-b4d7-4bb4-8793-c91dcec30622" providerId="ADAL" clId="{325BB4CE-330E-4275-AEE4-F512E71ABAC3}" dt="2021-11-13T20:57:00.137" v="1378" actId="207"/>
          <ac:spMkLst>
            <pc:docMk/>
            <pc:sldMk cId="3543680873" sldId="1574"/>
            <ac:spMk id="2" creationId="{FBB73B45-C97F-47E8-B9FE-270689846D85}"/>
          </ac:spMkLst>
        </pc:spChg>
        <pc:spChg chg="mod">
          <ac:chgData name="Mullen (ESO), Paul J" userId="bf3d1d73-b4d7-4bb4-8793-c91dcec30622" providerId="ADAL" clId="{325BB4CE-330E-4275-AEE4-F512E71ABAC3}" dt="2021-11-13T20:55:56.654" v="1369" actId="207"/>
          <ac:spMkLst>
            <pc:docMk/>
            <pc:sldMk cId="3543680873" sldId="1574"/>
            <ac:spMk id="5" creationId="{45DDB010-78A5-4146-8B78-69A1B9B68416}"/>
          </ac:spMkLst>
        </pc:spChg>
        <pc:spChg chg="del mod">
          <ac:chgData name="Mullen (ESO), Paul J" userId="bf3d1d73-b4d7-4bb4-8793-c91dcec30622" providerId="ADAL" clId="{325BB4CE-330E-4275-AEE4-F512E71ABAC3}" dt="2021-11-13T20:55:02.341" v="1361" actId="478"/>
          <ac:spMkLst>
            <pc:docMk/>
            <pc:sldMk cId="3543680873" sldId="1574"/>
            <ac:spMk id="8" creationId="{E945CECC-A4AA-4A09-82C7-040AF2313E91}"/>
          </ac:spMkLst>
        </pc:spChg>
        <pc:spChg chg="del">
          <ac:chgData name="Mullen (ESO), Paul J" userId="bf3d1d73-b4d7-4bb4-8793-c91dcec30622" providerId="ADAL" clId="{325BB4CE-330E-4275-AEE4-F512E71ABAC3}" dt="2021-11-13T20:55:00.028" v="1360" actId="478"/>
          <ac:spMkLst>
            <pc:docMk/>
            <pc:sldMk cId="3543680873" sldId="1574"/>
            <ac:spMk id="9" creationId="{45C687C1-4FA9-422A-A88C-A0907919A688}"/>
          </ac:spMkLst>
        </pc:spChg>
      </pc:sldChg>
      <pc:sldChg chg="modSp add del mod">
        <pc:chgData name="Mullen (ESO), Paul J" userId="bf3d1d73-b4d7-4bb4-8793-c91dcec30622" providerId="ADAL" clId="{325BB4CE-330E-4275-AEE4-F512E71ABAC3}" dt="2021-11-13T21:04:38.011" v="1532" actId="47"/>
        <pc:sldMkLst>
          <pc:docMk/>
          <pc:sldMk cId="3545255233" sldId="1575"/>
        </pc:sldMkLst>
        <pc:graphicFrameChg chg="mod modGraphic">
          <ac:chgData name="Mullen (ESO), Paul J" userId="bf3d1d73-b4d7-4bb4-8793-c91dcec30622" providerId="ADAL" clId="{325BB4CE-330E-4275-AEE4-F512E71ABAC3}" dt="2021-11-12T16:23:47.143" v="912" actId="14100"/>
          <ac:graphicFrameMkLst>
            <pc:docMk/>
            <pc:sldMk cId="3545255233" sldId="1575"/>
            <ac:graphicFrameMk id="4" creationId="{8253E64E-EFCB-4E0F-88B6-5E01B4159648}"/>
          </ac:graphicFrameMkLst>
        </pc:graphicFrameChg>
      </pc:sldChg>
      <pc:sldChg chg="add">
        <pc:chgData name="Mullen (ESO), Paul J" userId="bf3d1d73-b4d7-4bb4-8793-c91dcec30622" providerId="ADAL" clId="{325BB4CE-330E-4275-AEE4-F512E71ABAC3}" dt="2021-11-13T20:36:50.643" v="982"/>
        <pc:sldMkLst>
          <pc:docMk/>
          <pc:sldMk cId="4265689381" sldId="1576"/>
        </pc:sldMkLst>
      </pc:sldChg>
      <pc:sldChg chg="modSp add mod">
        <pc:chgData name="Mullen (ESO), Paul J" userId="bf3d1d73-b4d7-4bb4-8793-c91dcec30622" providerId="ADAL" clId="{325BB4CE-330E-4275-AEE4-F512E71ABAC3}" dt="2021-11-13T21:03:45.712" v="1485" actId="20577"/>
        <pc:sldMkLst>
          <pc:docMk/>
          <pc:sldMk cId="3149432846" sldId="1577"/>
        </pc:sldMkLst>
        <pc:spChg chg="mod">
          <ac:chgData name="Mullen (ESO), Paul J" userId="bf3d1d73-b4d7-4bb4-8793-c91dcec30622" providerId="ADAL" clId="{325BB4CE-330E-4275-AEE4-F512E71ABAC3}" dt="2021-11-13T21:03:45.712" v="1485" actId="20577"/>
          <ac:spMkLst>
            <pc:docMk/>
            <pc:sldMk cId="3149432846" sldId="1577"/>
            <ac:spMk id="2" creationId="{9AA3D482-1954-7249-8E0B-75852F45ECAB}"/>
          </ac:spMkLst>
        </pc:spChg>
      </pc:sldChg>
      <pc:sldChg chg="addSp delSp modSp add mod">
        <pc:chgData name="Mullen (ESO), Paul J" userId="bf3d1d73-b4d7-4bb4-8793-c91dcec30622" providerId="ADAL" clId="{325BB4CE-330E-4275-AEE4-F512E71ABAC3}" dt="2021-11-13T21:04:30.116" v="1531" actId="14100"/>
        <pc:sldMkLst>
          <pc:docMk/>
          <pc:sldMk cId="3804559635" sldId="1578"/>
        </pc:sldMkLst>
        <pc:spChg chg="del">
          <ac:chgData name="Mullen (ESO), Paul J" userId="bf3d1d73-b4d7-4bb4-8793-c91dcec30622" providerId="ADAL" clId="{325BB4CE-330E-4275-AEE4-F512E71ABAC3}" dt="2021-11-13T21:04:06.391" v="1525" actId="478"/>
          <ac:spMkLst>
            <pc:docMk/>
            <pc:sldMk cId="3804559635" sldId="1578"/>
            <ac:spMk id="2" creationId="{2F61BD02-0167-144F-92EA-3F4A861A217F}"/>
          </ac:spMkLst>
        </pc:spChg>
        <pc:spChg chg="mod">
          <ac:chgData name="Mullen (ESO), Paul J" userId="bf3d1d73-b4d7-4bb4-8793-c91dcec30622" providerId="ADAL" clId="{325BB4CE-330E-4275-AEE4-F512E71ABAC3}" dt="2021-11-13T21:04:02.762" v="1524" actId="6549"/>
          <ac:spMkLst>
            <pc:docMk/>
            <pc:sldMk cId="3804559635" sldId="1578"/>
            <ac:spMk id="3" creationId="{FA046BEE-E07D-934C-8154-E22E864B4799}"/>
          </ac:spMkLst>
        </pc:spChg>
        <pc:spChg chg="add del mod">
          <ac:chgData name="Mullen (ESO), Paul J" userId="bf3d1d73-b4d7-4bb4-8793-c91dcec30622" providerId="ADAL" clId="{325BB4CE-330E-4275-AEE4-F512E71ABAC3}" dt="2021-11-13T21:04:15.593" v="1526" actId="478"/>
          <ac:spMkLst>
            <pc:docMk/>
            <pc:sldMk cId="3804559635" sldId="1578"/>
            <ac:spMk id="5" creationId="{FF66E7DC-16EA-41EC-A6DA-43CB8CE31ED7}"/>
          </ac:spMkLst>
        </pc:spChg>
        <pc:graphicFrameChg chg="add mod modGraphic">
          <ac:chgData name="Mullen (ESO), Paul J" userId="bf3d1d73-b4d7-4bb4-8793-c91dcec30622" providerId="ADAL" clId="{325BB4CE-330E-4275-AEE4-F512E71ABAC3}" dt="2021-11-13T21:04:30.116" v="1531" actId="14100"/>
          <ac:graphicFrameMkLst>
            <pc:docMk/>
            <pc:sldMk cId="3804559635" sldId="1578"/>
            <ac:graphicFrameMk id="6" creationId="{F1C5D4B6-D004-42E3-9890-3EA08C4F422A}"/>
          </ac:graphicFrameMkLst>
        </pc:graphicFrameChg>
      </pc:sldChg>
      <pc:sldChg chg="addSp delSp modSp add mod">
        <pc:chgData name="Mullen (ESO), Paul J" userId="bf3d1d73-b4d7-4bb4-8793-c91dcec30622" providerId="ADAL" clId="{325BB4CE-330E-4275-AEE4-F512E71ABAC3}" dt="2021-11-18T13:45:37.150" v="2907"/>
        <pc:sldMkLst>
          <pc:docMk/>
          <pc:sldMk cId="1486152518" sldId="1579"/>
        </pc:sldMkLst>
        <pc:spChg chg="mod">
          <ac:chgData name="Mullen (ESO), Paul J" userId="bf3d1d73-b4d7-4bb4-8793-c91dcec30622" providerId="ADAL" clId="{325BB4CE-330E-4275-AEE4-F512E71ABAC3}" dt="2021-11-13T21:05:05.223" v="1567" actId="20577"/>
          <ac:spMkLst>
            <pc:docMk/>
            <pc:sldMk cId="1486152518" sldId="1579"/>
            <ac:spMk id="2" creationId="{9AA3D482-1954-7249-8E0B-75852F45ECAB}"/>
          </ac:spMkLst>
        </pc:spChg>
        <pc:spChg chg="add del">
          <ac:chgData name="Mullen (ESO), Paul J" userId="bf3d1d73-b4d7-4bb4-8793-c91dcec30622" providerId="ADAL" clId="{325BB4CE-330E-4275-AEE4-F512E71ABAC3}" dt="2021-11-16T20:37:38.350" v="1987"/>
          <ac:spMkLst>
            <pc:docMk/>
            <pc:sldMk cId="1486152518" sldId="1579"/>
            <ac:spMk id="5" creationId="{B4895EE6-8D74-430D-B120-E7B3A7CCCD4A}"/>
          </ac:spMkLst>
        </pc:spChg>
        <pc:picChg chg="add del">
          <ac:chgData name="Mullen (ESO), Paul J" userId="bf3d1d73-b4d7-4bb4-8793-c91dcec30622" providerId="ADAL" clId="{325BB4CE-330E-4275-AEE4-F512E71ABAC3}" dt="2021-11-18T13:45:31.698" v="2905"/>
          <ac:picMkLst>
            <pc:docMk/>
            <pc:sldMk cId="1486152518" sldId="1579"/>
            <ac:picMk id="14338" creationId="{F07FEEEC-BADA-4F86-B811-1429B1B987D5}"/>
          </ac:picMkLst>
        </pc:picChg>
        <pc:picChg chg="add del">
          <ac:chgData name="Mullen (ESO), Paul J" userId="bf3d1d73-b4d7-4bb4-8793-c91dcec30622" providerId="ADAL" clId="{325BB4CE-330E-4275-AEE4-F512E71ABAC3}" dt="2021-11-18T13:45:37.150" v="2907"/>
          <ac:picMkLst>
            <pc:docMk/>
            <pc:sldMk cId="1486152518" sldId="1579"/>
            <ac:picMk id="14340" creationId="{AFE9703F-F51A-4812-B706-2153D7A47CEA}"/>
          </ac:picMkLst>
        </pc:picChg>
      </pc:sldChg>
      <pc:sldChg chg="add del">
        <pc:chgData name="Mullen (ESO), Paul J" userId="bf3d1d73-b4d7-4bb4-8793-c91dcec30622" providerId="ADAL" clId="{325BB4CE-330E-4275-AEE4-F512E71ABAC3}" dt="2021-11-18T13:35:19.808" v="2896" actId="47"/>
        <pc:sldMkLst>
          <pc:docMk/>
          <pc:sldMk cId="405665655" sldId="1580"/>
        </pc:sldMkLst>
      </pc:sldChg>
      <pc:sldChg chg="add del">
        <pc:chgData name="Mullen (ESO), Paul J" userId="bf3d1d73-b4d7-4bb4-8793-c91dcec30622" providerId="ADAL" clId="{325BB4CE-330E-4275-AEE4-F512E71ABAC3}" dt="2021-11-17T22:02:06.288" v="2783" actId="47"/>
        <pc:sldMkLst>
          <pc:docMk/>
          <pc:sldMk cId="4098129004" sldId="1580"/>
        </pc:sldMkLst>
      </pc:sldChg>
      <pc:sldChg chg="add del">
        <pc:chgData name="Mullen (ESO), Paul J" userId="bf3d1d73-b4d7-4bb4-8793-c91dcec30622" providerId="ADAL" clId="{325BB4CE-330E-4275-AEE4-F512E71ABAC3}" dt="2021-11-18T13:35:10.592" v="2894"/>
        <pc:sldMkLst>
          <pc:docMk/>
          <pc:sldMk cId="4267450991" sldId="1580"/>
        </pc:sldMkLst>
      </pc:sldChg>
      <pc:sldChg chg="add del">
        <pc:chgData name="Mullen (ESO), Paul J" userId="bf3d1d73-b4d7-4bb4-8793-c91dcec30622" providerId="ADAL" clId="{325BB4CE-330E-4275-AEE4-F512E71ABAC3}" dt="2021-11-18T13:35:10.592" v="2894"/>
        <pc:sldMkLst>
          <pc:docMk/>
          <pc:sldMk cId="997725664" sldId="1581"/>
        </pc:sldMkLst>
      </pc:sldChg>
      <pc:sldChg chg="add">
        <pc:chgData name="Mullen (ESO), Paul J" userId="bf3d1d73-b4d7-4bb4-8793-c91dcec30622" providerId="ADAL" clId="{325BB4CE-330E-4275-AEE4-F512E71ABAC3}" dt="2021-11-18T13:35:18.071" v="2895"/>
        <pc:sldMkLst>
          <pc:docMk/>
          <pc:sldMk cId="2014147147" sldId="1581"/>
        </pc:sldMkLst>
      </pc:sldChg>
      <pc:sldChg chg="add del">
        <pc:chgData name="Mullen (ESO), Paul J" userId="bf3d1d73-b4d7-4bb4-8793-c91dcec30622" providerId="ADAL" clId="{325BB4CE-330E-4275-AEE4-F512E71ABAC3}" dt="2021-11-17T22:02:41.859" v="2789" actId="47"/>
        <pc:sldMkLst>
          <pc:docMk/>
          <pc:sldMk cId="3916586641" sldId="1581"/>
        </pc:sldMkLst>
      </pc:sldChg>
      <pc:sldChg chg="add">
        <pc:chgData name="Mullen (ESO), Paul J" userId="bf3d1d73-b4d7-4bb4-8793-c91dcec30622" providerId="ADAL" clId="{325BB4CE-330E-4275-AEE4-F512E71ABAC3}" dt="2021-11-18T13:35:18.071" v="2895"/>
        <pc:sldMkLst>
          <pc:docMk/>
          <pc:sldMk cId="2697792799" sldId="1582"/>
        </pc:sldMkLst>
      </pc:sldChg>
      <pc:sldChg chg="add del">
        <pc:chgData name="Mullen (ESO), Paul J" userId="bf3d1d73-b4d7-4bb4-8793-c91dcec30622" providerId="ADAL" clId="{325BB4CE-330E-4275-AEE4-F512E71ABAC3}" dt="2021-11-18T13:35:10.592" v="2894"/>
        <pc:sldMkLst>
          <pc:docMk/>
          <pc:sldMk cId="3476729775" sldId="1582"/>
        </pc:sldMkLst>
      </pc:sldChg>
      <pc:sldChg chg="add">
        <pc:chgData name="Mullen (ESO), Paul J" userId="bf3d1d73-b4d7-4bb4-8793-c91dcec30622" providerId="ADAL" clId="{325BB4CE-330E-4275-AEE4-F512E71ABAC3}" dt="2021-11-18T13:35:18.071" v="2895"/>
        <pc:sldMkLst>
          <pc:docMk/>
          <pc:sldMk cId="2617102072" sldId="1583"/>
        </pc:sldMkLst>
      </pc:sldChg>
      <pc:sldChg chg="add del">
        <pc:chgData name="Mullen (ESO), Paul J" userId="bf3d1d73-b4d7-4bb4-8793-c91dcec30622" providerId="ADAL" clId="{325BB4CE-330E-4275-AEE4-F512E71ABAC3}" dt="2021-11-18T13:35:10.592" v="2894"/>
        <pc:sldMkLst>
          <pc:docMk/>
          <pc:sldMk cId="3322900998" sldId="1583"/>
        </pc:sldMkLst>
      </pc:sldChg>
      <pc:sldChg chg="add del">
        <pc:chgData name="Mullen (ESO), Paul J" userId="bf3d1d73-b4d7-4bb4-8793-c91dcec30622" providerId="ADAL" clId="{325BB4CE-330E-4275-AEE4-F512E71ABAC3}" dt="2021-11-18T13:35:10.592" v="2894"/>
        <pc:sldMkLst>
          <pc:docMk/>
          <pc:sldMk cId="2273819929" sldId="1584"/>
        </pc:sldMkLst>
      </pc:sldChg>
      <pc:sldChg chg="add">
        <pc:chgData name="Mullen (ESO), Paul J" userId="bf3d1d73-b4d7-4bb4-8793-c91dcec30622" providerId="ADAL" clId="{325BB4CE-330E-4275-AEE4-F512E71ABAC3}" dt="2021-11-18T13:35:18.071" v="2895"/>
        <pc:sldMkLst>
          <pc:docMk/>
          <pc:sldMk cId="3020524536" sldId="1584"/>
        </pc:sldMkLst>
      </pc:sldChg>
      <pc:sldChg chg="add">
        <pc:chgData name="Mullen (ESO), Paul J" userId="bf3d1d73-b4d7-4bb4-8793-c91dcec30622" providerId="ADAL" clId="{325BB4CE-330E-4275-AEE4-F512E71ABAC3}" dt="2021-11-18T13:35:18.071" v="2895"/>
        <pc:sldMkLst>
          <pc:docMk/>
          <pc:sldMk cId="368473368" sldId="1585"/>
        </pc:sldMkLst>
      </pc:sldChg>
      <pc:sldChg chg="add del">
        <pc:chgData name="Mullen (ESO), Paul J" userId="bf3d1d73-b4d7-4bb4-8793-c91dcec30622" providerId="ADAL" clId="{325BB4CE-330E-4275-AEE4-F512E71ABAC3}" dt="2021-11-18T13:35:10.592" v="2894"/>
        <pc:sldMkLst>
          <pc:docMk/>
          <pc:sldMk cId="727287473" sldId="1585"/>
        </pc:sldMkLst>
      </pc:sldChg>
      <pc:sldChg chg="add del">
        <pc:chgData name="Mullen (ESO), Paul J" userId="bf3d1d73-b4d7-4bb4-8793-c91dcec30622" providerId="ADAL" clId="{325BB4CE-330E-4275-AEE4-F512E71ABAC3}" dt="2021-11-18T13:35:10.592" v="2894"/>
        <pc:sldMkLst>
          <pc:docMk/>
          <pc:sldMk cId="1894654490" sldId="1586"/>
        </pc:sldMkLst>
      </pc:sldChg>
      <pc:sldChg chg="add">
        <pc:chgData name="Mullen (ESO), Paul J" userId="bf3d1d73-b4d7-4bb4-8793-c91dcec30622" providerId="ADAL" clId="{325BB4CE-330E-4275-AEE4-F512E71ABAC3}" dt="2021-11-18T13:35:18.071" v="2895"/>
        <pc:sldMkLst>
          <pc:docMk/>
          <pc:sldMk cId="3516235002" sldId="1586"/>
        </pc:sldMkLst>
      </pc:sldChg>
      <pc:sldChg chg="add del">
        <pc:chgData name="Mullen (ESO), Paul J" userId="bf3d1d73-b4d7-4bb4-8793-c91dcec30622" providerId="ADAL" clId="{325BB4CE-330E-4275-AEE4-F512E71ABAC3}" dt="2021-11-18T13:35:32.251" v="2897" actId="47"/>
        <pc:sldMkLst>
          <pc:docMk/>
          <pc:sldMk cId="61138515" sldId="1587"/>
        </pc:sldMkLst>
      </pc:sldChg>
      <pc:sldChg chg="add del">
        <pc:chgData name="Mullen (ESO), Paul J" userId="bf3d1d73-b4d7-4bb4-8793-c91dcec30622" providerId="ADAL" clId="{325BB4CE-330E-4275-AEE4-F512E71ABAC3}" dt="2021-11-18T13:35:10.592" v="2894"/>
        <pc:sldMkLst>
          <pc:docMk/>
          <pc:sldMk cId="1077454914" sldId="1587"/>
        </pc:sldMkLst>
      </pc:sldChg>
      <pc:sldMasterChg chg="addSldLayout delSldLayout">
        <pc:chgData name="Mullen (ESO), Paul J" userId="bf3d1d73-b4d7-4bb4-8793-c91dcec30622" providerId="ADAL" clId="{325BB4CE-330E-4275-AEE4-F512E71ABAC3}" dt="2021-11-05T09:54:54.482" v="249" actId="47"/>
        <pc:sldMasterMkLst>
          <pc:docMk/>
          <pc:sldMasterMk cId="1585204217" sldId="2147483660"/>
        </pc:sldMasterMkLst>
        <pc:sldLayoutChg chg="add del">
          <pc:chgData name="Mullen (ESO), Paul J" userId="bf3d1d73-b4d7-4bb4-8793-c91dcec30622" providerId="ADAL" clId="{325BB4CE-330E-4275-AEE4-F512E71ABAC3}" dt="2021-11-05T09:54:54.482" v="249" actId="47"/>
          <pc:sldLayoutMkLst>
            <pc:docMk/>
            <pc:sldMasterMk cId="1585204217" sldId="2147483660"/>
            <pc:sldLayoutMk cId="1992820734" sldId="2147484280"/>
          </pc:sldLayoutMkLst>
        </pc:sldLayoutChg>
      </pc:sldMasterChg>
      <pc:sldMasterChg chg="del delSldLayout">
        <pc:chgData name="Mullen (ESO), Paul J" userId="bf3d1d73-b4d7-4bb4-8793-c91dcec30622" providerId="ADAL" clId="{325BB4CE-330E-4275-AEE4-F512E71ABAC3}" dt="2021-11-05T09:57:31.747" v="372" actId="47"/>
        <pc:sldMasterMkLst>
          <pc:docMk/>
          <pc:sldMasterMk cId="2837571763" sldId="2147484358"/>
        </pc:sldMasterMkLst>
        <pc:sldLayoutChg chg="del">
          <pc:chgData name="Mullen (ESO), Paul J" userId="bf3d1d73-b4d7-4bb4-8793-c91dcec30622" providerId="ADAL" clId="{325BB4CE-330E-4275-AEE4-F512E71ABAC3}" dt="2021-11-05T09:57:31.747" v="372" actId="47"/>
          <pc:sldLayoutMkLst>
            <pc:docMk/>
            <pc:sldMasterMk cId="2837571763" sldId="2147484358"/>
            <pc:sldLayoutMk cId="2595949516" sldId="2147484359"/>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263247556" sldId="2147484360"/>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1002391177" sldId="2147484361"/>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2943072834" sldId="2147484362"/>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239956475" sldId="2147484363"/>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1150716503" sldId="2147484364"/>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2555002754" sldId="2147484365"/>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199758842" sldId="2147484366"/>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2433636871" sldId="2147484367"/>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3046703417" sldId="2147484368"/>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1539604999" sldId="2147484369"/>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760634480" sldId="2147484370"/>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616086962" sldId="2147484371"/>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697013091" sldId="2147484372"/>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3428267021" sldId="2147484373"/>
          </pc:sldLayoutMkLst>
        </pc:sldLayoutChg>
        <pc:sldLayoutChg chg="del">
          <pc:chgData name="Mullen (ESO), Paul J" userId="bf3d1d73-b4d7-4bb4-8793-c91dcec30622" providerId="ADAL" clId="{325BB4CE-330E-4275-AEE4-F512E71ABAC3}" dt="2021-11-05T09:57:31.747" v="372" actId="47"/>
          <pc:sldLayoutMkLst>
            <pc:docMk/>
            <pc:sldMasterMk cId="2837571763" sldId="2147484358"/>
            <pc:sldLayoutMk cId="1394858983" sldId="2147484374"/>
          </pc:sldLayoutMkLst>
        </pc:sldLayoutChg>
      </pc:sldMasterChg>
      <pc:sldMasterChg chg="del delSldLayout">
        <pc:chgData name="Mullen (ESO), Paul J" userId="bf3d1d73-b4d7-4bb4-8793-c91dcec30622" providerId="ADAL" clId="{325BB4CE-330E-4275-AEE4-F512E71ABAC3}" dt="2021-11-05T09:50:58.356" v="147" actId="47"/>
        <pc:sldMasterMkLst>
          <pc:docMk/>
          <pc:sldMasterMk cId="1797854619" sldId="2147484375"/>
        </pc:sldMasterMkLst>
        <pc:sldLayoutChg chg="del">
          <pc:chgData name="Mullen (ESO), Paul J" userId="bf3d1d73-b4d7-4bb4-8793-c91dcec30622" providerId="ADAL" clId="{325BB4CE-330E-4275-AEE4-F512E71ABAC3}" dt="2021-11-05T09:50:58.356" v="147" actId="47"/>
          <pc:sldLayoutMkLst>
            <pc:docMk/>
            <pc:sldMasterMk cId="1797854619" sldId="2147484375"/>
            <pc:sldLayoutMk cId="1727346113" sldId="2147484376"/>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307911999" sldId="2147484377"/>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2387530681" sldId="2147484378"/>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1604473958" sldId="2147484379"/>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240924378" sldId="2147484380"/>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3556811214" sldId="2147484381"/>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2817094360" sldId="2147484382"/>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3967909262" sldId="2147484383"/>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829741365" sldId="2147484384"/>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3136702811" sldId="2147484385"/>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2810585511" sldId="2147484386"/>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3522061109" sldId="2147484387"/>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2104501489" sldId="2147484388"/>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2062530284" sldId="2147484389"/>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1542056132" sldId="2147484390"/>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2737779002" sldId="2147484391"/>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57818952" sldId="2147484392"/>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125822805" sldId="2147484393"/>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1964305807" sldId="2147484394"/>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4150539395" sldId="2147484395"/>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4056463114" sldId="2147484396"/>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4116519238" sldId="2147484397"/>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1791328142" sldId="2147484398"/>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4231940012" sldId="2147484399"/>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1295858438" sldId="2147484400"/>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2308752269" sldId="2147484401"/>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1121156754" sldId="2147484402"/>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3624151991" sldId="2147484403"/>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1325213210" sldId="2147484404"/>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1228668927" sldId="2147484405"/>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68052460" sldId="2147484406"/>
          </pc:sldLayoutMkLst>
        </pc:sldLayoutChg>
        <pc:sldLayoutChg chg="del">
          <pc:chgData name="Mullen (ESO), Paul J" userId="bf3d1d73-b4d7-4bb4-8793-c91dcec30622" providerId="ADAL" clId="{325BB4CE-330E-4275-AEE4-F512E71ABAC3}" dt="2021-11-05T09:50:58.356" v="147" actId="47"/>
          <pc:sldLayoutMkLst>
            <pc:docMk/>
            <pc:sldMasterMk cId="1797854619" sldId="2147484375"/>
            <pc:sldLayoutMk cId="1628636707" sldId="2147484407"/>
          </pc:sldLayoutMkLst>
        </pc:sldLayoutChg>
      </pc:sldMasterChg>
      <pc:sldMasterChg chg="del delSldLayout">
        <pc:chgData name="Mullen (ESO), Paul J" userId="bf3d1d73-b4d7-4bb4-8793-c91dcec30622" providerId="ADAL" clId="{325BB4CE-330E-4275-AEE4-F512E71ABAC3}" dt="2021-11-05T09:56:24.489" v="310" actId="47"/>
        <pc:sldMasterMkLst>
          <pc:docMk/>
          <pc:sldMasterMk cId="3027627577" sldId="2147484408"/>
        </pc:sldMasterMkLst>
        <pc:sldLayoutChg chg="del">
          <pc:chgData name="Mullen (ESO), Paul J" userId="bf3d1d73-b4d7-4bb4-8793-c91dcec30622" providerId="ADAL" clId="{325BB4CE-330E-4275-AEE4-F512E71ABAC3}" dt="2021-11-05T09:56:24.489" v="310" actId="47"/>
          <pc:sldLayoutMkLst>
            <pc:docMk/>
            <pc:sldMasterMk cId="3027627577" sldId="2147484408"/>
            <pc:sldLayoutMk cId="1079101931" sldId="2147484409"/>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2862693203" sldId="2147484410"/>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3490794144" sldId="2147484411"/>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3498981215" sldId="2147484412"/>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1665773300" sldId="2147484413"/>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2513024191" sldId="2147484414"/>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141275878" sldId="2147484415"/>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2964078390" sldId="2147484416"/>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863371695" sldId="2147484417"/>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1749612205" sldId="2147484418"/>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1174256436" sldId="2147484419"/>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1268082024" sldId="2147484420"/>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2590478498" sldId="2147484421"/>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4135924212" sldId="2147484422"/>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4051194256" sldId="2147484423"/>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1392662221" sldId="2147484424"/>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1162765060" sldId="2147484425"/>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3021510598" sldId="2147484426"/>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3367130299" sldId="2147484427"/>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408607928" sldId="2147484428"/>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2338456614" sldId="2147484429"/>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4168827913" sldId="2147484430"/>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3371110373" sldId="2147484431"/>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1310278452" sldId="2147484432"/>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1087256046" sldId="2147484433"/>
          </pc:sldLayoutMkLst>
        </pc:sldLayoutChg>
        <pc:sldLayoutChg chg="del">
          <pc:chgData name="Mullen (ESO), Paul J" userId="bf3d1d73-b4d7-4bb4-8793-c91dcec30622" providerId="ADAL" clId="{325BB4CE-330E-4275-AEE4-F512E71ABAC3}" dt="2021-11-05T09:56:24.489" v="310" actId="47"/>
          <pc:sldLayoutMkLst>
            <pc:docMk/>
            <pc:sldMasterMk cId="3027627577" sldId="2147484408"/>
            <pc:sldLayoutMk cId="1600315512" sldId="2147484434"/>
          </pc:sldLayoutMkLst>
        </pc:sldLayoutChg>
      </pc:sldMasterChg>
      <pc:sldMasterChg chg="del delSldLayout">
        <pc:chgData name="Mullen (ESO), Paul J" userId="bf3d1d73-b4d7-4bb4-8793-c91dcec30622" providerId="ADAL" clId="{325BB4CE-330E-4275-AEE4-F512E71ABAC3}" dt="2021-11-18T13:45:38.552" v="2908" actId="47"/>
        <pc:sldMasterMkLst>
          <pc:docMk/>
          <pc:sldMasterMk cId="2415970986" sldId="2147484519"/>
        </pc:sldMasterMkLst>
        <pc:sldLayoutChg chg="del">
          <pc:chgData name="Mullen (ESO), Paul J" userId="bf3d1d73-b4d7-4bb4-8793-c91dcec30622" providerId="ADAL" clId="{325BB4CE-330E-4275-AEE4-F512E71ABAC3}" dt="2021-11-18T13:45:38.552" v="2908" actId="47"/>
          <pc:sldLayoutMkLst>
            <pc:docMk/>
            <pc:sldMasterMk cId="2415970986" sldId="2147484519"/>
            <pc:sldLayoutMk cId="680904151" sldId="2147484520"/>
          </pc:sldLayoutMkLst>
        </pc:sldLayoutChg>
        <pc:sldLayoutChg chg="del">
          <pc:chgData name="Mullen (ESO), Paul J" userId="bf3d1d73-b4d7-4bb4-8793-c91dcec30622" providerId="ADAL" clId="{325BB4CE-330E-4275-AEE4-F512E71ABAC3}" dt="2021-11-18T13:45:38.552" v="2908" actId="47"/>
          <pc:sldLayoutMkLst>
            <pc:docMk/>
            <pc:sldMasterMk cId="2415970986" sldId="2147484519"/>
            <pc:sldLayoutMk cId="4248222441" sldId="2147484521"/>
          </pc:sldLayoutMkLst>
        </pc:sldLayoutChg>
        <pc:sldLayoutChg chg="del">
          <pc:chgData name="Mullen (ESO), Paul J" userId="bf3d1d73-b4d7-4bb4-8793-c91dcec30622" providerId="ADAL" clId="{325BB4CE-330E-4275-AEE4-F512E71ABAC3}" dt="2021-11-18T13:45:38.552" v="2908" actId="47"/>
          <pc:sldLayoutMkLst>
            <pc:docMk/>
            <pc:sldMasterMk cId="2415970986" sldId="2147484519"/>
            <pc:sldLayoutMk cId="2674176635" sldId="2147484522"/>
          </pc:sldLayoutMkLst>
        </pc:sldLayoutChg>
        <pc:sldLayoutChg chg="del">
          <pc:chgData name="Mullen (ESO), Paul J" userId="bf3d1d73-b4d7-4bb4-8793-c91dcec30622" providerId="ADAL" clId="{325BB4CE-330E-4275-AEE4-F512E71ABAC3}" dt="2021-11-18T13:45:38.552" v="2908" actId="47"/>
          <pc:sldLayoutMkLst>
            <pc:docMk/>
            <pc:sldMasterMk cId="2415970986" sldId="2147484519"/>
            <pc:sldLayoutMk cId="675990904" sldId="2147484523"/>
          </pc:sldLayoutMkLst>
        </pc:sldLayoutChg>
        <pc:sldLayoutChg chg="del">
          <pc:chgData name="Mullen (ESO), Paul J" userId="bf3d1d73-b4d7-4bb4-8793-c91dcec30622" providerId="ADAL" clId="{325BB4CE-330E-4275-AEE4-F512E71ABAC3}" dt="2021-11-18T13:45:38.552" v="2908" actId="47"/>
          <pc:sldLayoutMkLst>
            <pc:docMk/>
            <pc:sldMasterMk cId="2415970986" sldId="2147484519"/>
            <pc:sldLayoutMk cId="2535995889" sldId="2147484524"/>
          </pc:sldLayoutMkLst>
        </pc:sldLayoutChg>
        <pc:sldLayoutChg chg="del">
          <pc:chgData name="Mullen (ESO), Paul J" userId="bf3d1d73-b4d7-4bb4-8793-c91dcec30622" providerId="ADAL" clId="{325BB4CE-330E-4275-AEE4-F512E71ABAC3}" dt="2021-11-18T13:45:38.552" v="2908" actId="47"/>
          <pc:sldLayoutMkLst>
            <pc:docMk/>
            <pc:sldMasterMk cId="2415970986" sldId="2147484519"/>
            <pc:sldLayoutMk cId="1508225228" sldId="2147484525"/>
          </pc:sldLayoutMkLst>
        </pc:sldLayoutChg>
        <pc:sldLayoutChg chg="del">
          <pc:chgData name="Mullen (ESO), Paul J" userId="bf3d1d73-b4d7-4bb4-8793-c91dcec30622" providerId="ADAL" clId="{325BB4CE-330E-4275-AEE4-F512E71ABAC3}" dt="2021-11-18T13:45:38.552" v="2908" actId="47"/>
          <pc:sldLayoutMkLst>
            <pc:docMk/>
            <pc:sldMasterMk cId="2415970986" sldId="2147484519"/>
            <pc:sldLayoutMk cId="1707244573" sldId="2147484526"/>
          </pc:sldLayoutMkLst>
        </pc:sldLayoutChg>
        <pc:sldLayoutChg chg="del">
          <pc:chgData name="Mullen (ESO), Paul J" userId="bf3d1d73-b4d7-4bb4-8793-c91dcec30622" providerId="ADAL" clId="{325BB4CE-330E-4275-AEE4-F512E71ABAC3}" dt="2021-11-18T13:45:38.552" v="2908" actId="47"/>
          <pc:sldLayoutMkLst>
            <pc:docMk/>
            <pc:sldMasterMk cId="2415970986" sldId="2147484519"/>
            <pc:sldLayoutMk cId="3465060294" sldId="2147484527"/>
          </pc:sldLayoutMkLst>
        </pc:sldLayoutChg>
        <pc:sldLayoutChg chg="del">
          <pc:chgData name="Mullen (ESO), Paul J" userId="bf3d1d73-b4d7-4bb4-8793-c91dcec30622" providerId="ADAL" clId="{325BB4CE-330E-4275-AEE4-F512E71ABAC3}" dt="2021-11-18T13:45:38.552" v="2908" actId="47"/>
          <pc:sldLayoutMkLst>
            <pc:docMk/>
            <pc:sldMasterMk cId="2415970986" sldId="2147484519"/>
            <pc:sldLayoutMk cId="2142501876" sldId="2147484528"/>
          </pc:sldLayoutMkLst>
        </pc:sldLayoutChg>
        <pc:sldLayoutChg chg="del">
          <pc:chgData name="Mullen (ESO), Paul J" userId="bf3d1d73-b4d7-4bb4-8793-c91dcec30622" providerId="ADAL" clId="{325BB4CE-330E-4275-AEE4-F512E71ABAC3}" dt="2021-11-18T13:45:38.552" v="2908" actId="47"/>
          <pc:sldLayoutMkLst>
            <pc:docMk/>
            <pc:sldMasterMk cId="2415970986" sldId="2147484519"/>
            <pc:sldLayoutMk cId="1199053416" sldId="2147484529"/>
          </pc:sldLayoutMkLst>
        </pc:sldLayoutChg>
        <pc:sldLayoutChg chg="del">
          <pc:chgData name="Mullen (ESO), Paul J" userId="bf3d1d73-b4d7-4bb4-8793-c91dcec30622" providerId="ADAL" clId="{325BB4CE-330E-4275-AEE4-F512E71ABAC3}" dt="2021-11-18T13:45:38.552" v="2908" actId="47"/>
          <pc:sldLayoutMkLst>
            <pc:docMk/>
            <pc:sldMasterMk cId="2415970986" sldId="2147484519"/>
            <pc:sldLayoutMk cId="213061434" sldId="2147484530"/>
          </pc:sldLayoutMkLst>
        </pc:sldLayoutChg>
      </pc:sldMasterChg>
      <pc:sldMasterChg chg="del delSldLayout">
        <pc:chgData name="Mullen (ESO), Paul J" userId="bf3d1d73-b4d7-4bb4-8793-c91dcec30622" providerId="ADAL" clId="{325BB4CE-330E-4275-AEE4-F512E71ABAC3}" dt="2021-11-18T13:35:32.251" v="2897" actId="47"/>
        <pc:sldMasterMkLst>
          <pc:docMk/>
          <pc:sldMasterMk cId="1224075333" sldId="2147484551"/>
        </pc:sldMasterMkLst>
        <pc:sldLayoutChg chg="del">
          <pc:chgData name="Mullen (ESO), Paul J" userId="bf3d1d73-b4d7-4bb4-8793-c91dcec30622" providerId="ADAL" clId="{325BB4CE-330E-4275-AEE4-F512E71ABAC3}" dt="2021-11-18T13:35:32.251" v="2897" actId="47"/>
          <pc:sldLayoutMkLst>
            <pc:docMk/>
            <pc:sldMasterMk cId="1224075333" sldId="2147484551"/>
            <pc:sldLayoutMk cId="807185312" sldId="2147484552"/>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3043847048" sldId="2147484553"/>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2881826260" sldId="2147484554"/>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518702458" sldId="2147484555"/>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550397807" sldId="2147484556"/>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2834064845" sldId="2147484557"/>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2381007371" sldId="2147484558"/>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3390158622" sldId="2147484559"/>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345533547" sldId="2147484560"/>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3222080520" sldId="2147484561"/>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189449326" sldId="2147484562"/>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3441481883" sldId="2147484563"/>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2539647782" sldId="2147484564"/>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855834954" sldId="2147484565"/>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4119331674" sldId="2147484566"/>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2015255383" sldId="2147484567"/>
          </pc:sldLayoutMkLst>
        </pc:sldLayoutChg>
        <pc:sldLayoutChg chg="del">
          <pc:chgData name="Mullen (ESO), Paul J" userId="bf3d1d73-b4d7-4bb4-8793-c91dcec30622" providerId="ADAL" clId="{325BB4CE-330E-4275-AEE4-F512E71ABAC3}" dt="2021-11-18T13:35:32.251" v="2897" actId="47"/>
          <pc:sldLayoutMkLst>
            <pc:docMk/>
            <pc:sldMasterMk cId="1224075333" sldId="2147484551"/>
            <pc:sldLayoutMk cId="1090670327" sldId="2147484568"/>
          </pc:sldLayoutMkLst>
        </pc:sldLayoutChg>
      </pc:sldMasterChg>
      <pc:sldMasterChg chg="del delSldLayout">
        <pc:chgData name="Mullen (ESO), Paul J" userId="bf3d1d73-b4d7-4bb4-8793-c91dcec30622" providerId="ADAL" clId="{325BB4CE-330E-4275-AEE4-F512E71ABAC3}" dt="2021-11-17T22:02:41.859" v="2789" actId="47"/>
        <pc:sldMasterMkLst>
          <pc:docMk/>
          <pc:sldMasterMk cId="2008542144" sldId="2147484551"/>
        </pc:sldMasterMkLst>
        <pc:sldLayoutChg chg="del">
          <pc:chgData name="Mullen (ESO), Paul J" userId="bf3d1d73-b4d7-4bb4-8793-c91dcec30622" providerId="ADAL" clId="{325BB4CE-330E-4275-AEE4-F512E71ABAC3}" dt="2021-11-17T22:02:41.859" v="2789" actId="47"/>
          <pc:sldLayoutMkLst>
            <pc:docMk/>
            <pc:sldMasterMk cId="2008542144" sldId="2147484551"/>
            <pc:sldLayoutMk cId="1372511898" sldId="2147484552"/>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291876117" sldId="2147484553"/>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1715540086" sldId="2147484554"/>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713937831" sldId="2147484555"/>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2247733171" sldId="2147484556"/>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4024212481" sldId="2147484557"/>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1351246650" sldId="2147484558"/>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1564778985" sldId="2147484559"/>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1707442920" sldId="2147484560"/>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1064233356" sldId="2147484561"/>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795790616" sldId="2147484562"/>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657860445" sldId="2147484563"/>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2094325604" sldId="2147484564"/>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2027782646" sldId="2147484565"/>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1476682528" sldId="2147484566"/>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3903965646" sldId="2147484567"/>
          </pc:sldLayoutMkLst>
        </pc:sldLayoutChg>
        <pc:sldLayoutChg chg="del">
          <pc:chgData name="Mullen (ESO), Paul J" userId="bf3d1d73-b4d7-4bb4-8793-c91dcec30622" providerId="ADAL" clId="{325BB4CE-330E-4275-AEE4-F512E71ABAC3}" dt="2021-11-17T22:02:41.859" v="2789" actId="47"/>
          <pc:sldLayoutMkLst>
            <pc:docMk/>
            <pc:sldMasterMk cId="2008542144" sldId="2147484551"/>
            <pc:sldLayoutMk cId="1904278523" sldId="2147484568"/>
          </pc:sldLayoutMkLst>
        </pc:sldLayoutChg>
      </pc:sldMasterChg>
    </pc:docChg>
  </pc:docChgLst>
  <pc:docChgLst>
    <pc:chgData name="Mullen (ESO), Paul J" userId="bf3d1d73-b4d7-4bb4-8793-c91dcec30622" providerId="ADAL" clId="{6E89F4ED-D502-4582-976A-29D155B9C710}"/>
    <pc:docChg chg="custSel modSld">
      <pc:chgData name="Mullen (ESO), Paul J" userId="bf3d1d73-b4d7-4bb4-8793-c91dcec30622" providerId="ADAL" clId="{6E89F4ED-D502-4582-976A-29D155B9C710}" dt="2022-01-13T14:52:18.165" v="503" actId="6549"/>
      <pc:docMkLst>
        <pc:docMk/>
      </pc:docMkLst>
      <pc:sldChg chg="modSp mod">
        <pc:chgData name="Mullen (ESO), Paul J" userId="bf3d1d73-b4d7-4bb4-8793-c91dcec30622" providerId="ADAL" clId="{6E89F4ED-D502-4582-976A-29D155B9C710}" dt="2022-01-13T14:48:52.751" v="364" actId="20577"/>
        <pc:sldMkLst>
          <pc:docMk/>
          <pc:sldMk cId="1628705582" sldId="286"/>
        </pc:sldMkLst>
        <pc:spChg chg="mod">
          <ac:chgData name="Mullen (ESO), Paul J" userId="bf3d1d73-b4d7-4bb4-8793-c91dcec30622" providerId="ADAL" clId="{6E89F4ED-D502-4582-976A-29D155B9C710}" dt="2022-01-13T14:42:59.095" v="119" actId="20577"/>
          <ac:spMkLst>
            <pc:docMk/>
            <pc:sldMk cId="1628705582" sldId="286"/>
            <ac:spMk id="4" creationId="{239D8572-4B80-43C0-A793-A677B76538B7}"/>
          </ac:spMkLst>
        </pc:spChg>
        <pc:spChg chg="mod">
          <ac:chgData name="Mullen (ESO), Paul J" userId="bf3d1d73-b4d7-4bb4-8793-c91dcec30622" providerId="ADAL" clId="{6E89F4ED-D502-4582-976A-29D155B9C710}" dt="2022-01-13T14:48:52.751" v="364" actId="20577"/>
          <ac:spMkLst>
            <pc:docMk/>
            <pc:sldMk cId="1628705582" sldId="286"/>
            <ac:spMk id="5" creationId="{CBFC64B9-63BE-4CA2-8BCC-E32AD634F51C}"/>
          </ac:spMkLst>
        </pc:spChg>
      </pc:sldChg>
      <pc:sldChg chg="modSp mod">
        <pc:chgData name="Mullen (ESO), Paul J" userId="bf3d1d73-b4d7-4bb4-8793-c91dcec30622" providerId="ADAL" clId="{6E89F4ED-D502-4582-976A-29D155B9C710}" dt="2022-01-13T14:42:19.717" v="50" actId="20577"/>
        <pc:sldMkLst>
          <pc:docMk/>
          <pc:sldMk cId="1238846108" sldId="1200"/>
        </pc:sldMkLst>
        <pc:spChg chg="mod">
          <ac:chgData name="Mullen (ESO), Paul J" userId="bf3d1d73-b4d7-4bb4-8793-c91dcec30622" providerId="ADAL" clId="{6E89F4ED-D502-4582-976A-29D155B9C710}" dt="2022-01-13T14:42:19.717" v="50" actId="20577"/>
          <ac:spMkLst>
            <pc:docMk/>
            <pc:sldMk cId="1238846108" sldId="1200"/>
            <ac:spMk id="4" creationId="{E8B728F4-72B7-4C7C-80BE-E2F214E6E0E1}"/>
          </ac:spMkLst>
        </pc:spChg>
      </pc:sldChg>
      <pc:sldChg chg="modSp mod">
        <pc:chgData name="Mullen (ESO), Paul J" userId="bf3d1d73-b4d7-4bb4-8793-c91dcec30622" providerId="ADAL" clId="{6E89F4ED-D502-4582-976A-29D155B9C710}" dt="2022-01-13T14:42:37.865" v="83" actId="20577"/>
        <pc:sldMkLst>
          <pc:docMk/>
          <pc:sldMk cId="28742408" sldId="1323"/>
        </pc:sldMkLst>
        <pc:spChg chg="mod">
          <ac:chgData name="Mullen (ESO), Paul J" userId="bf3d1d73-b4d7-4bb4-8793-c91dcec30622" providerId="ADAL" clId="{6E89F4ED-D502-4582-976A-29D155B9C710}" dt="2022-01-13T14:42:37.865" v="83" actId="20577"/>
          <ac:spMkLst>
            <pc:docMk/>
            <pc:sldMk cId="28742408" sldId="1323"/>
            <ac:spMk id="5" creationId="{4FBA6ABF-CE97-446E-AFED-BDC24A2E4D0F}"/>
          </ac:spMkLst>
        </pc:spChg>
      </pc:sldChg>
      <pc:sldChg chg="modSp mod">
        <pc:chgData name="Mullen (ESO), Paul J" userId="bf3d1d73-b4d7-4bb4-8793-c91dcec30622" providerId="ADAL" clId="{6E89F4ED-D502-4582-976A-29D155B9C710}" dt="2022-01-13T14:52:18.165" v="503" actId="6549"/>
        <pc:sldMkLst>
          <pc:docMk/>
          <pc:sldMk cId="2421481988" sldId="1384"/>
        </pc:sldMkLst>
        <pc:spChg chg="mod">
          <ac:chgData name="Mullen (ESO), Paul J" userId="bf3d1d73-b4d7-4bb4-8793-c91dcec30622" providerId="ADAL" clId="{6E89F4ED-D502-4582-976A-29D155B9C710}" dt="2022-01-13T14:52:18.165" v="503" actId="6549"/>
          <ac:spMkLst>
            <pc:docMk/>
            <pc:sldMk cId="2421481988" sldId="1384"/>
            <ac:spMk id="6" creationId="{82E07708-617F-494B-96D2-84F4EF516508}"/>
          </ac:spMkLst>
        </pc:spChg>
      </pc:sldChg>
      <pc:sldChg chg="modSp mod">
        <pc:chgData name="Mullen (ESO), Paul J" userId="bf3d1d73-b4d7-4bb4-8793-c91dcec30622" providerId="ADAL" clId="{6E89F4ED-D502-4582-976A-29D155B9C710}" dt="2022-01-13T14:51:46.224" v="453" actId="6549"/>
        <pc:sldMkLst>
          <pc:docMk/>
          <pc:sldMk cId="1744884128" sldId="1592"/>
        </pc:sldMkLst>
        <pc:spChg chg="mod">
          <ac:chgData name="Mullen (ESO), Paul J" userId="bf3d1d73-b4d7-4bb4-8793-c91dcec30622" providerId="ADAL" clId="{6E89F4ED-D502-4582-976A-29D155B9C710}" dt="2022-01-13T14:51:46.224" v="453" actId="6549"/>
          <ac:spMkLst>
            <pc:docMk/>
            <pc:sldMk cId="1744884128" sldId="1592"/>
            <ac:spMk id="4" creationId="{239D8572-4B80-43C0-A793-A677B76538B7}"/>
          </ac:spMkLst>
        </pc:spChg>
        <pc:spChg chg="mod">
          <ac:chgData name="Mullen (ESO), Paul J" userId="bf3d1d73-b4d7-4bb4-8793-c91dcec30622" providerId="ADAL" clId="{6E89F4ED-D502-4582-976A-29D155B9C710}" dt="2022-01-13T14:51:34.804" v="423" actId="6549"/>
          <ac:spMkLst>
            <pc:docMk/>
            <pc:sldMk cId="1744884128" sldId="1592"/>
            <ac:spMk id="5" creationId="{CBFC64B9-63BE-4CA2-8BCC-E32AD634F51C}"/>
          </ac:spMkLst>
        </pc:spChg>
      </pc:sldChg>
    </pc:docChg>
  </pc:docChgLst>
  <pc:docChgLst>
    <pc:chgData name="Mullen (ESO), Paul J" userId="bf3d1d73-b4d7-4bb4-8793-c91dcec30622" providerId="ADAL" clId="{CB188348-298C-4EF9-A984-C3ACB6C56417}"/>
    <pc:docChg chg="undo custSel addSld delSld modSld sldOrd delMainMaster modSection">
      <pc:chgData name="Mullen (ESO), Paul J" userId="bf3d1d73-b4d7-4bb4-8793-c91dcec30622" providerId="ADAL" clId="{CB188348-298C-4EF9-A984-C3ACB6C56417}" dt="2022-01-18T15:30:05.797" v="3041" actId="255"/>
      <pc:docMkLst>
        <pc:docMk/>
      </pc:docMkLst>
      <pc:sldChg chg="modSp add mod">
        <pc:chgData name="Mullen (ESO), Paul J" userId="bf3d1d73-b4d7-4bb4-8793-c91dcec30622" providerId="ADAL" clId="{CB188348-298C-4EF9-A984-C3ACB6C56417}" dt="2022-01-18T09:29:24.513" v="781" actId="6549"/>
        <pc:sldMkLst>
          <pc:docMk/>
          <pc:sldMk cId="3451351535" sldId="262"/>
        </pc:sldMkLst>
        <pc:spChg chg="mod">
          <ac:chgData name="Mullen (ESO), Paul J" userId="bf3d1d73-b4d7-4bb4-8793-c91dcec30622" providerId="ADAL" clId="{CB188348-298C-4EF9-A984-C3ACB6C56417}" dt="2022-01-18T09:29:24.513" v="781" actId="6549"/>
          <ac:spMkLst>
            <pc:docMk/>
            <pc:sldMk cId="3451351535" sldId="262"/>
            <ac:spMk id="4" creationId="{A029ABE0-7D78-FD4F-8793-948A7A1909A9}"/>
          </ac:spMkLst>
        </pc:spChg>
      </pc:sldChg>
      <pc:sldChg chg="modSp mod">
        <pc:chgData name="Mullen (ESO), Paul J" userId="bf3d1d73-b4d7-4bb4-8793-c91dcec30622" providerId="ADAL" clId="{CB188348-298C-4EF9-A984-C3ACB6C56417}" dt="2022-01-18T09:24:39.760" v="652" actId="20577"/>
        <pc:sldMkLst>
          <pc:docMk/>
          <pc:sldMk cId="1628705582" sldId="286"/>
        </pc:sldMkLst>
        <pc:spChg chg="mod">
          <ac:chgData name="Mullen (ESO), Paul J" userId="bf3d1d73-b4d7-4bb4-8793-c91dcec30622" providerId="ADAL" clId="{CB188348-298C-4EF9-A984-C3ACB6C56417}" dt="2022-01-18T09:24:39.760" v="652" actId="20577"/>
          <ac:spMkLst>
            <pc:docMk/>
            <pc:sldMk cId="1628705582" sldId="286"/>
            <ac:spMk id="5" creationId="{CBFC64B9-63BE-4CA2-8BCC-E32AD634F51C}"/>
          </ac:spMkLst>
        </pc:spChg>
      </pc:sldChg>
      <pc:sldChg chg="del">
        <pc:chgData name="Mullen (ESO), Paul J" userId="bf3d1d73-b4d7-4bb4-8793-c91dcec30622" providerId="ADAL" clId="{CB188348-298C-4EF9-A984-C3ACB6C56417}" dt="2022-01-18T12:08:11.686" v="1741" actId="47"/>
        <pc:sldMkLst>
          <pc:docMk/>
          <pc:sldMk cId="2311868896" sldId="319"/>
        </pc:sldMkLst>
      </pc:sldChg>
      <pc:sldChg chg="del">
        <pc:chgData name="Mullen (ESO), Paul J" userId="bf3d1d73-b4d7-4bb4-8793-c91dcec30622" providerId="ADAL" clId="{CB188348-298C-4EF9-A984-C3ACB6C56417}" dt="2022-01-17T10:04:30.745" v="442" actId="47"/>
        <pc:sldMkLst>
          <pc:docMk/>
          <pc:sldMk cId="3490389070" sldId="377"/>
        </pc:sldMkLst>
      </pc:sldChg>
      <pc:sldChg chg="del">
        <pc:chgData name="Mullen (ESO), Paul J" userId="bf3d1d73-b4d7-4bb4-8793-c91dcec30622" providerId="ADAL" clId="{CB188348-298C-4EF9-A984-C3ACB6C56417}" dt="2022-01-17T10:04:30.144" v="441" actId="47"/>
        <pc:sldMkLst>
          <pc:docMk/>
          <pc:sldMk cId="79833655" sldId="378"/>
        </pc:sldMkLst>
      </pc:sldChg>
      <pc:sldChg chg="del">
        <pc:chgData name="Mullen (ESO), Paul J" userId="bf3d1d73-b4d7-4bb4-8793-c91dcec30622" providerId="ADAL" clId="{CB188348-298C-4EF9-A984-C3ACB6C56417}" dt="2022-01-17T10:04:31.311" v="443" actId="47"/>
        <pc:sldMkLst>
          <pc:docMk/>
          <pc:sldMk cId="3815223493" sldId="379"/>
        </pc:sldMkLst>
      </pc:sldChg>
      <pc:sldChg chg="modSp mod">
        <pc:chgData name="Mullen (ESO), Paul J" userId="bf3d1d73-b4d7-4bb4-8793-c91dcec30622" providerId="ADAL" clId="{CB188348-298C-4EF9-A984-C3ACB6C56417}" dt="2022-01-18T11:19:01.942" v="1299" actId="14100"/>
        <pc:sldMkLst>
          <pc:docMk/>
          <pc:sldMk cId="3437504145" sldId="648"/>
        </pc:sldMkLst>
        <pc:spChg chg="mod">
          <ac:chgData name="Mullen (ESO), Paul J" userId="bf3d1d73-b4d7-4bb4-8793-c91dcec30622" providerId="ADAL" clId="{CB188348-298C-4EF9-A984-C3ACB6C56417}" dt="2022-01-17T10:17:58.278" v="587" actId="6549"/>
          <ac:spMkLst>
            <pc:docMk/>
            <pc:sldMk cId="3437504145" sldId="648"/>
            <ac:spMk id="6" creationId="{00000000-0000-0000-0000-000000000000}"/>
          </ac:spMkLst>
        </pc:spChg>
        <pc:graphicFrameChg chg="mod modGraphic">
          <ac:chgData name="Mullen (ESO), Paul J" userId="bf3d1d73-b4d7-4bb4-8793-c91dcec30622" providerId="ADAL" clId="{CB188348-298C-4EF9-A984-C3ACB6C56417}" dt="2022-01-18T11:19:01.942" v="1299" actId="14100"/>
          <ac:graphicFrameMkLst>
            <pc:docMk/>
            <pc:sldMk cId="3437504145" sldId="648"/>
            <ac:graphicFrameMk id="3" creationId="{46055E2C-026B-4547-AD80-522F870CD14D}"/>
          </ac:graphicFrameMkLst>
        </pc:graphicFrameChg>
      </pc:sldChg>
      <pc:sldChg chg="modSp mod">
        <pc:chgData name="Mullen (ESO), Paul J" userId="bf3d1d73-b4d7-4bb4-8793-c91dcec30622" providerId="ADAL" clId="{CB188348-298C-4EF9-A984-C3ACB6C56417}" dt="2022-01-18T12:08:59.082" v="1850" actId="6549"/>
        <pc:sldMkLst>
          <pc:docMk/>
          <pc:sldMk cId="1976218577" sldId="745"/>
        </pc:sldMkLst>
        <pc:spChg chg="mod">
          <ac:chgData name="Mullen (ESO), Paul J" userId="bf3d1d73-b4d7-4bb4-8793-c91dcec30622" providerId="ADAL" clId="{CB188348-298C-4EF9-A984-C3ACB6C56417}" dt="2022-01-18T12:08:59.082" v="1850" actId="6549"/>
          <ac:spMkLst>
            <pc:docMk/>
            <pc:sldMk cId="1976218577" sldId="745"/>
            <ac:spMk id="90188" creationId="{00000000-0000-0000-0000-000000000000}"/>
          </ac:spMkLst>
        </pc:spChg>
      </pc:sldChg>
      <pc:sldChg chg="modSp add mod">
        <pc:chgData name="Mullen (ESO), Paul J" userId="bf3d1d73-b4d7-4bb4-8793-c91dcec30622" providerId="ADAL" clId="{CB188348-298C-4EF9-A984-C3ACB6C56417}" dt="2022-01-18T11:46:10.309" v="1602" actId="14734"/>
        <pc:sldMkLst>
          <pc:docMk/>
          <pc:sldMk cId="1347542739" sldId="1127"/>
        </pc:sldMkLst>
        <pc:graphicFrameChg chg="mod modGraphic">
          <ac:chgData name="Mullen (ESO), Paul J" userId="bf3d1d73-b4d7-4bb4-8793-c91dcec30622" providerId="ADAL" clId="{CB188348-298C-4EF9-A984-C3ACB6C56417}" dt="2022-01-18T11:46:10.309" v="1602" actId="14734"/>
          <ac:graphicFrameMkLst>
            <pc:docMk/>
            <pc:sldMk cId="1347542739" sldId="1127"/>
            <ac:graphicFrameMk id="7" creationId="{7BE44EE5-25E9-49FA-BAC5-ED9CA495B1DD}"/>
          </ac:graphicFrameMkLst>
        </pc:graphicFrameChg>
      </pc:sldChg>
      <pc:sldChg chg="del">
        <pc:chgData name="Mullen (ESO), Paul J" userId="bf3d1d73-b4d7-4bb4-8793-c91dcec30622" providerId="ADAL" clId="{CB188348-298C-4EF9-A984-C3ACB6C56417}" dt="2022-01-18T11:20:35.495" v="1339" actId="47"/>
        <pc:sldMkLst>
          <pc:docMk/>
          <pc:sldMk cId="2648911556" sldId="1131"/>
        </pc:sldMkLst>
      </pc:sldChg>
      <pc:sldChg chg="modSp mod">
        <pc:chgData name="Mullen (ESO), Paul J" userId="bf3d1d73-b4d7-4bb4-8793-c91dcec30622" providerId="ADAL" clId="{CB188348-298C-4EF9-A984-C3ACB6C56417}" dt="2022-01-18T14:32:13.715" v="2543"/>
        <pc:sldMkLst>
          <pc:docMk/>
          <pc:sldMk cId="1289224255" sldId="1151"/>
        </pc:sldMkLst>
        <pc:spChg chg="mod">
          <ac:chgData name="Mullen (ESO), Paul J" userId="bf3d1d73-b4d7-4bb4-8793-c91dcec30622" providerId="ADAL" clId="{CB188348-298C-4EF9-A984-C3ACB6C56417}" dt="2022-01-18T14:32:13.715" v="2543"/>
          <ac:spMkLst>
            <pc:docMk/>
            <pc:sldMk cId="1289224255" sldId="1151"/>
            <ac:spMk id="4" creationId="{93BBCA40-69AD-4522-886D-4E24988DF3C1}"/>
          </ac:spMkLst>
        </pc:spChg>
      </pc:sldChg>
      <pc:sldChg chg="modSp mod">
        <pc:chgData name="Mullen (ESO), Paul J" userId="bf3d1d73-b4d7-4bb4-8793-c91dcec30622" providerId="ADAL" clId="{CB188348-298C-4EF9-A984-C3ACB6C56417}" dt="2022-01-18T08:27:39.220" v="631" actId="20577"/>
        <pc:sldMkLst>
          <pc:docMk/>
          <pc:sldMk cId="1238846108" sldId="1200"/>
        </pc:sldMkLst>
        <pc:spChg chg="mod">
          <ac:chgData name="Mullen (ESO), Paul J" userId="bf3d1d73-b4d7-4bb4-8793-c91dcec30622" providerId="ADAL" clId="{CB188348-298C-4EF9-A984-C3ACB6C56417}" dt="2022-01-18T08:27:39.220" v="631" actId="20577"/>
          <ac:spMkLst>
            <pc:docMk/>
            <pc:sldMk cId="1238846108" sldId="1200"/>
            <ac:spMk id="4" creationId="{E8B728F4-72B7-4C7C-80BE-E2F214E6E0E1}"/>
          </ac:spMkLst>
        </pc:spChg>
      </pc:sldChg>
      <pc:sldChg chg="modSp mod">
        <pc:chgData name="Mullen (ESO), Paul J" userId="bf3d1d73-b4d7-4bb4-8793-c91dcec30622" providerId="ADAL" clId="{CB188348-298C-4EF9-A984-C3ACB6C56417}" dt="2022-01-18T14:16:15.537" v="2491" actId="20577"/>
        <pc:sldMkLst>
          <pc:docMk/>
          <pc:sldMk cId="570537194" sldId="1242"/>
        </pc:sldMkLst>
        <pc:spChg chg="mod">
          <ac:chgData name="Mullen (ESO), Paul J" userId="bf3d1d73-b4d7-4bb4-8793-c91dcec30622" providerId="ADAL" clId="{CB188348-298C-4EF9-A984-C3ACB6C56417}" dt="2022-01-18T14:16:15.537" v="2491" actId="20577"/>
          <ac:spMkLst>
            <pc:docMk/>
            <pc:sldMk cId="570537194" sldId="1242"/>
            <ac:spMk id="3" creationId="{356D14DF-89D5-4D0F-825A-193F857A115C}"/>
          </ac:spMkLst>
        </pc:spChg>
      </pc:sldChg>
      <pc:sldChg chg="modSp add mod">
        <pc:chgData name="Mullen (ESO), Paul J" userId="bf3d1d73-b4d7-4bb4-8793-c91dcec30622" providerId="ADAL" clId="{CB188348-298C-4EF9-A984-C3ACB6C56417}" dt="2022-01-17T10:12:26.316" v="560" actId="20577"/>
        <pc:sldMkLst>
          <pc:docMk/>
          <pc:sldMk cId="1574060288" sldId="1262"/>
        </pc:sldMkLst>
        <pc:graphicFrameChg chg="modGraphic">
          <ac:chgData name="Mullen (ESO), Paul J" userId="bf3d1d73-b4d7-4bb4-8793-c91dcec30622" providerId="ADAL" clId="{CB188348-298C-4EF9-A984-C3ACB6C56417}" dt="2022-01-17T10:12:26.316" v="560" actId="20577"/>
          <ac:graphicFrameMkLst>
            <pc:docMk/>
            <pc:sldMk cId="1574060288" sldId="1262"/>
            <ac:graphicFrameMk id="5" creationId="{4CB550AD-0E0B-467B-A24E-263CEEC8C372}"/>
          </ac:graphicFrameMkLst>
        </pc:graphicFrameChg>
      </pc:sldChg>
      <pc:sldChg chg="del">
        <pc:chgData name="Mullen (ESO), Paul J" userId="bf3d1d73-b4d7-4bb4-8793-c91dcec30622" providerId="ADAL" clId="{CB188348-298C-4EF9-A984-C3ACB6C56417}" dt="2022-01-17T10:04:32.295" v="444" actId="47"/>
        <pc:sldMkLst>
          <pc:docMk/>
          <pc:sldMk cId="4010726206" sldId="1266"/>
        </pc:sldMkLst>
      </pc:sldChg>
      <pc:sldChg chg="add">
        <pc:chgData name="Mullen (ESO), Paul J" userId="bf3d1d73-b4d7-4bb4-8793-c91dcec30622" providerId="ADAL" clId="{CB188348-298C-4EF9-A984-C3ACB6C56417}" dt="2022-01-18T11:25:57.437" v="1348"/>
        <pc:sldMkLst>
          <pc:docMk/>
          <pc:sldMk cId="4292137657" sldId="1266"/>
        </pc:sldMkLst>
      </pc:sldChg>
      <pc:sldChg chg="del">
        <pc:chgData name="Mullen (ESO), Paul J" userId="bf3d1d73-b4d7-4bb4-8793-c91dcec30622" providerId="ADAL" clId="{CB188348-298C-4EF9-A984-C3ACB6C56417}" dt="2022-01-17T10:04:35.209" v="445" actId="47"/>
        <pc:sldMkLst>
          <pc:docMk/>
          <pc:sldMk cId="4124864894" sldId="1267"/>
        </pc:sldMkLst>
      </pc:sldChg>
      <pc:sldChg chg="add">
        <pc:chgData name="Mullen (ESO), Paul J" userId="bf3d1d73-b4d7-4bb4-8793-c91dcec30622" providerId="ADAL" clId="{CB188348-298C-4EF9-A984-C3ACB6C56417}" dt="2022-01-18T09:26:47.469" v="726"/>
        <pc:sldMkLst>
          <pc:docMk/>
          <pc:sldMk cId="50496816" sldId="1269"/>
        </pc:sldMkLst>
      </pc:sldChg>
      <pc:sldChg chg="modSp add del mod">
        <pc:chgData name="Mullen (ESO), Paul J" userId="bf3d1d73-b4d7-4bb4-8793-c91dcec30622" providerId="ADAL" clId="{CB188348-298C-4EF9-A984-C3ACB6C56417}" dt="2022-01-18T11:52:13.828" v="1719" actId="2696"/>
        <pc:sldMkLst>
          <pc:docMk/>
          <pc:sldMk cId="1347960694" sldId="1321"/>
        </pc:sldMkLst>
        <pc:spChg chg="mod">
          <ac:chgData name="Mullen (ESO), Paul J" userId="bf3d1d73-b4d7-4bb4-8793-c91dcec30622" providerId="ADAL" clId="{CB188348-298C-4EF9-A984-C3ACB6C56417}" dt="2022-01-18T09:40:04.878" v="818" actId="20577"/>
          <ac:spMkLst>
            <pc:docMk/>
            <pc:sldMk cId="1347960694" sldId="1321"/>
            <ac:spMk id="4" creationId="{00000000-0000-0000-0000-000000000000}"/>
          </ac:spMkLst>
        </pc:spChg>
      </pc:sldChg>
      <pc:sldChg chg="add">
        <pc:chgData name="Mullen (ESO), Paul J" userId="bf3d1d73-b4d7-4bb4-8793-c91dcec30622" providerId="ADAL" clId="{CB188348-298C-4EF9-A984-C3ACB6C56417}" dt="2022-01-18T11:52:25.612" v="1721"/>
        <pc:sldMkLst>
          <pc:docMk/>
          <pc:sldMk cId="1828270812" sldId="1321"/>
        </pc:sldMkLst>
      </pc:sldChg>
      <pc:sldChg chg="del">
        <pc:chgData name="Mullen (ESO), Paul J" userId="bf3d1d73-b4d7-4bb4-8793-c91dcec30622" providerId="ADAL" clId="{CB188348-298C-4EF9-A984-C3ACB6C56417}" dt="2022-01-18T11:25:05.481" v="1345" actId="47"/>
        <pc:sldMkLst>
          <pc:docMk/>
          <pc:sldMk cId="1674432069" sldId="1332"/>
        </pc:sldMkLst>
      </pc:sldChg>
      <pc:sldChg chg="del">
        <pc:chgData name="Mullen (ESO), Paul J" userId="bf3d1d73-b4d7-4bb4-8793-c91dcec30622" providerId="ADAL" clId="{CB188348-298C-4EF9-A984-C3ACB6C56417}" dt="2022-01-18T11:25:09.989" v="1346" actId="47"/>
        <pc:sldMkLst>
          <pc:docMk/>
          <pc:sldMk cId="14909265" sldId="1339"/>
        </pc:sldMkLst>
      </pc:sldChg>
      <pc:sldChg chg="add">
        <pc:chgData name="Mullen (ESO), Paul J" userId="bf3d1d73-b4d7-4bb4-8793-c91dcec30622" providerId="ADAL" clId="{CB188348-298C-4EF9-A984-C3ACB6C56417}" dt="2022-01-18T11:39:48.618" v="1587"/>
        <pc:sldMkLst>
          <pc:docMk/>
          <pc:sldMk cId="1486645999" sldId="1340"/>
        </pc:sldMkLst>
      </pc:sldChg>
      <pc:sldChg chg="modSp mod">
        <pc:chgData name="Mullen (ESO), Paul J" userId="bf3d1d73-b4d7-4bb4-8793-c91dcec30622" providerId="ADAL" clId="{CB188348-298C-4EF9-A984-C3ACB6C56417}" dt="2022-01-18T15:19:02.580" v="2882" actId="207"/>
        <pc:sldMkLst>
          <pc:docMk/>
          <pc:sldMk cId="3898655928" sldId="1357"/>
        </pc:sldMkLst>
        <pc:spChg chg="mod">
          <ac:chgData name="Mullen (ESO), Paul J" userId="bf3d1d73-b4d7-4bb4-8793-c91dcec30622" providerId="ADAL" clId="{CB188348-298C-4EF9-A984-C3ACB6C56417}" dt="2022-01-18T15:19:02.580" v="2882" actId="207"/>
          <ac:spMkLst>
            <pc:docMk/>
            <pc:sldMk cId="3898655928" sldId="1357"/>
            <ac:spMk id="4" creationId="{8163128C-6CBB-4BFE-858B-5EED77D92C6B}"/>
          </ac:spMkLst>
        </pc:spChg>
      </pc:sldChg>
      <pc:sldChg chg="modSp mod">
        <pc:chgData name="Mullen (ESO), Paul J" userId="bf3d1d73-b4d7-4bb4-8793-c91dcec30622" providerId="ADAL" clId="{CB188348-298C-4EF9-A984-C3ACB6C56417}" dt="2022-01-17T13:48:37.479" v="590" actId="113"/>
        <pc:sldMkLst>
          <pc:docMk/>
          <pc:sldMk cId="2421481988" sldId="1384"/>
        </pc:sldMkLst>
        <pc:spChg chg="mod">
          <ac:chgData name="Mullen (ESO), Paul J" userId="bf3d1d73-b4d7-4bb4-8793-c91dcec30622" providerId="ADAL" clId="{CB188348-298C-4EF9-A984-C3ACB6C56417}" dt="2022-01-17T13:48:37.479" v="590" actId="113"/>
          <ac:spMkLst>
            <pc:docMk/>
            <pc:sldMk cId="2421481988" sldId="1384"/>
            <ac:spMk id="6" creationId="{82E07708-617F-494B-96D2-84F4EF516508}"/>
          </ac:spMkLst>
        </pc:spChg>
      </pc:sldChg>
      <pc:sldChg chg="del">
        <pc:chgData name="Mullen (ESO), Paul J" userId="bf3d1d73-b4d7-4bb4-8793-c91dcec30622" providerId="ADAL" clId="{CB188348-298C-4EF9-A984-C3ACB6C56417}" dt="2022-01-17T10:04:42.660" v="449" actId="47"/>
        <pc:sldMkLst>
          <pc:docMk/>
          <pc:sldMk cId="1957852066" sldId="1388"/>
        </pc:sldMkLst>
      </pc:sldChg>
      <pc:sldChg chg="del">
        <pc:chgData name="Mullen (ESO), Paul J" userId="bf3d1d73-b4d7-4bb4-8793-c91dcec30622" providerId="ADAL" clId="{CB188348-298C-4EF9-A984-C3ACB6C56417}" dt="2022-01-17T10:04:37.782" v="446" actId="47"/>
        <pc:sldMkLst>
          <pc:docMk/>
          <pc:sldMk cId="3531192897" sldId="1390"/>
        </pc:sldMkLst>
      </pc:sldChg>
      <pc:sldChg chg="del">
        <pc:chgData name="Mullen (ESO), Paul J" userId="bf3d1d73-b4d7-4bb4-8793-c91dcec30622" providerId="ADAL" clId="{CB188348-298C-4EF9-A984-C3ACB6C56417}" dt="2022-01-18T12:08:10.868" v="1740" actId="47"/>
        <pc:sldMkLst>
          <pc:docMk/>
          <pc:sldMk cId="3318438463" sldId="1395"/>
        </pc:sldMkLst>
      </pc:sldChg>
      <pc:sldChg chg="del">
        <pc:chgData name="Mullen (ESO), Paul J" userId="bf3d1d73-b4d7-4bb4-8793-c91dcec30622" providerId="ADAL" clId="{CB188348-298C-4EF9-A984-C3ACB6C56417}" dt="2022-01-18T12:08:14.759" v="1745" actId="47"/>
        <pc:sldMkLst>
          <pc:docMk/>
          <pc:sldMk cId="2937606085" sldId="1400"/>
        </pc:sldMkLst>
      </pc:sldChg>
      <pc:sldChg chg="del">
        <pc:chgData name="Mullen (ESO), Paul J" userId="bf3d1d73-b4d7-4bb4-8793-c91dcec30622" providerId="ADAL" clId="{CB188348-298C-4EF9-A984-C3ACB6C56417}" dt="2022-01-18T12:08:13.003" v="1743" actId="47"/>
        <pc:sldMkLst>
          <pc:docMk/>
          <pc:sldMk cId="2391041178" sldId="1402"/>
        </pc:sldMkLst>
      </pc:sldChg>
      <pc:sldChg chg="modSp add mod">
        <pc:chgData name="Mullen (ESO), Paul J" userId="bf3d1d73-b4d7-4bb4-8793-c91dcec30622" providerId="ADAL" clId="{CB188348-298C-4EF9-A984-C3ACB6C56417}" dt="2022-01-18T14:44:52.050" v="2874" actId="1076"/>
        <pc:sldMkLst>
          <pc:docMk/>
          <pc:sldMk cId="4124479212" sldId="1404"/>
        </pc:sldMkLst>
        <pc:spChg chg="mod">
          <ac:chgData name="Mullen (ESO), Paul J" userId="bf3d1d73-b4d7-4bb4-8793-c91dcec30622" providerId="ADAL" clId="{CB188348-298C-4EF9-A984-C3ACB6C56417}" dt="2022-01-18T14:44:52.050" v="2874" actId="1076"/>
          <ac:spMkLst>
            <pc:docMk/>
            <pc:sldMk cId="4124479212" sldId="1404"/>
            <ac:spMk id="9" creationId="{935BE00E-3A5F-49E1-8EDE-0DFBC9C0997A}"/>
          </ac:spMkLst>
        </pc:spChg>
        <pc:graphicFrameChg chg="mod">
          <ac:chgData name="Mullen (ESO), Paul J" userId="bf3d1d73-b4d7-4bb4-8793-c91dcec30622" providerId="ADAL" clId="{CB188348-298C-4EF9-A984-C3ACB6C56417}" dt="2022-01-18T14:44:49.596" v="2873"/>
          <ac:graphicFrameMkLst>
            <pc:docMk/>
            <pc:sldMk cId="4124479212" sldId="1404"/>
            <ac:graphicFrameMk id="10" creationId="{EF833145-F611-4055-B098-B1867F514407}"/>
          </ac:graphicFrameMkLst>
        </pc:graphicFrameChg>
      </pc:sldChg>
      <pc:sldChg chg="del">
        <pc:chgData name="Mullen (ESO), Paul J" userId="bf3d1d73-b4d7-4bb4-8793-c91dcec30622" providerId="ADAL" clId="{CB188348-298C-4EF9-A984-C3ACB6C56417}" dt="2022-01-18T12:08:13.573" v="1744" actId="47"/>
        <pc:sldMkLst>
          <pc:docMk/>
          <pc:sldMk cId="287692561" sldId="1405"/>
        </pc:sldMkLst>
      </pc:sldChg>
      <pc:sldChg chg="modSp add mod">
        <pc:chgData name="Mullen (ESO), Paul J" userId="bf3d1d73-b4d7-4bb4-8793-c91dcec30622" providerId="ADAL" clId="{CB188348-298C-4EF9-A984-C3ACB6C56417}" dt="2022-01-18T09:27:19.219" v="763" actId="20577"/>
        <pc:sldMkLst>
          <pc:docMk/>
          <pc:sldMk cId="2731900922" sldId="1407"/>
        </pc:sldMkLst>
        <pc:spChg chg="mod">
          <ac:chgData name="Mullen (ESO), Paul J" userId="bf3d1d73-b4d7-4bb4-8793-c91dcec30622" providerId="ADAL" clId="{CB188348-298C-4EF9-A984-C3ACB6C56417}" dt="2022-01-18T09:27:19.219" v="763" actId="20577"/>
          <ac:spMkLst>
            <pc:docMk/>
            <pc:sldMk cId="2731900922" sldId="1407"/>
            <ac:spMk id="2" creationId="{D12B9A16-5CAE-408A-8E1F-57ED227792CD}"/>
          </ac:spMkLst>
        </pc:spChg>
        <pc:spChg chg="mod">
          <ac:chgData name="Mullen (ESO), Paul J" userId="bf3d1d73-b4d7-4bb4-8793-c91dcec30622" providerId="ADAL" clId="{CB188348-298C-4EF9-A984-C3ACB6C56417}" dt="2022-01-18T09:26:56.824" v="733" actId="20577"/>
          <ac:spMkLst>
            <pc:docMk/>
            <pc:sldMk cId="2731900922" sldId="1407"/>
            <ac:spMk id="4" creationId="{00000000-0000-0000-0000-000000000000}"/>
          </ac:spMkLst>
        </pc:spChg>
      </pc:sldChg>
      <pc:sldChg chg="del">
        <pc:chgData name="Mullen (ESO), Paul J" userId="bf3d1d73-b4d7-4bb4-8793-c91dcec30622" providerId="ADAL" clId="{CB188348-298C-4EF9-A984-C3ACB6C56417}" dt="2022-01-18T11:54:41.278" v="1733" actId="47"/>
        <pc:sldMkLst>
          <pc:docMk/>
          <pc:sldMk cId="3252564906" sldId="1408"/>
        </pc:sldMkLst>
      </pc:sldChg>
      <pc:sldChg chg="del">
        <pc:chgData name="Mullen (ESO), Paul J" userId="bf3d1d73-b4d7-4bb4-8793-c91dcec30622" providerId="ADAL" clId="{CB188348-298C-4EF9-A984-C3ACB6C56417}" dt="2022-01-18T12:08:12.209" v="1742" actId="47"/>
        <pc:sldMkLst>
          <pc:docMk/>
          <pc:sldMk cId="208028863" sldId="1411"/>
        </pc:sldMkLst>
      </pc:sldChg>
      <pc:sldChg chg="del">
        <pc:chgData name="Mullen (ESO), Paul J" userId="bf3d1d73-b4d7-4bb4-8793-c91dcec30622" providerId="ADAL" clId="{CB188348-298C-4EF9-A984-C3ACB6C56417}" dt="2022-01-18T12:08:15.329" v="1746" actId="47"/>
        <pc:sldMkLst>
          <pc:docMk/>
          <pc:sldMk cId="862252979" sldId="1414"/>
        </pc:sldMkLst>
      </pc:sldChg>
      <pc:sldChg chg="del">
        <pc:chgData name="Mullen (ESO), Paul J" userId="bf3d1d73-b4d7-4bb4-8793-c91dcec30622" providerId="ADAL" clId="{CB188348-298C-4EF9-A984-C3ACB6C56417}" dt="2022-01-18T12:08:15.878" v="1747" actId="47"/>
        <pc:sldMkLst>
          <pc:docMk/>
          <pc:sldMk cId="1873171034" sldId="1415"/>
        </pc:sldMkLst>
      </pc:sldChg>
      <pc:sldChg chg="del">
        <pc:chgData name="Mullen (ESO), Paul J" userId="bf3d1d73-b4d7-4bb4-8793-c91dcec30622" providerId="ADAL" clId="{CB188348-298C-4EF9-A984-C3ACB6C56417}" dt="2022-01-18T12:08:16.680" v="1748" actId="47"/>
        <pc:sldMkLst>
          <pc:docMk/>
          <pc:sldMk cId="1640699388" sldId="1416"/>
        </pc:sldMkLst>
      </pc:sldChg>
      <pc:sldChg chg="del">
        <pc:chgData name="Mullen (ESO), Paul J" userId="bf3d1d73-b4d7-4bb4-8793-c91dcec30622" providerId="ADAL" clId="{CB188348-298C-4EF9-A984-C3ACB6C56417}" dt="2022-01-18T12:08:17.551" v="1749" actId="47"/>
        <pc:sldMkLst>
          <pc:docMk/>
          <pc:sldMk cId="975055253" sldId="1417"/>
        </pc:sldMkLst>
      </pc:sldChg>
      <pc:sldChg chg="modSp add mod">
        <pc:chgData name="Mullen (ESO), Paul J" userId="bf3d1d73-b4d7-4bb4-8793-c91dcec30622" providerId="ADAL" clId="{CB188348-298C-4EF9-A984-C3ACB6C56417}" dt="2022-01-18T15:23:13.659" v="2979" actId="20577"/>
        <pc:sldMkLst>
          <pc:docMk/>
          <pc:sldMk cId="1517043478" sldId="1419"/>
        </pc:sldMkLst>
        <pc:spChg chg="mod">
          <ac:chgData name="Mullen (ESO), Paul J" userId="bf3d1d73-b4d7-4bb4-8793-c91dcec30622" providerId="ADAL" clId="{CB188348-298C-4EF9-A984-C3ACB6C56417}" dt="2022-01-18T15:23:13.659" v="2979" actId="20577"/>
          <ac:spMkLst>
            <pc:docMk/>
            <pc:sldMk cId="1517043478" sldId="1419"/>
            <ac:spMk id="2" creationId="{D12B9A16-5CAE-408A-8E1F-57ED227792CD}"/>
          </ac:spMkLst>
        </pc:spChg>
      </pc:sldChg>
      <pc:sldChg chg="modSp add del mod">
        <pc:chgData name="Mullen (ESO), Paul J" userId="bf3d1d73-b4d7-4bb4-8793-c91dcec30622" providerId="ADAL" clId="{CB188348-298C-4EF9-A984-C3ACB6C56417}" dt="2022-01-18T11:52:13.828" v="1719" actId="2696"/>
        <pc:sldMkLst>
          <pc:docMk/>
          <pc:sldMk cId="2596922685" sldId="1419"/>
        </pc:sldMkLst>
        <pc:spChg chg="mod">
          <ac:chgData name="Mullen (ESO), Paul J" userId="bf3d1d73-b4d7-4bb4-8793-c91dcec30622" providerId="ADAL" clId="{CB188348-298C-4EF9-A984-C3ACB6C56417}" dt="2022-01-18T09:45:57.664" v="881" actId="13926"/>
          <ac:spMkLst>
            <pc:docMk/>
            <pc:sldMk cId="2596922685" sldId="1419"/>
            <ac:spMk id="2" creationId="{D12B9A16-5CAE-408A-8E1F-57ED227792CD}"/>
          </ac:spMkLst>
        </pc:spChg>
        <pc:spChg chg="mod">
          <ac:chgData name="Mullen (ESO), Paul J" userId="bf3d1d73-b4d7-4bb4-8793-c91dcec30622" providerId="ADAL" clId="{CB188348-298C-4EF9-A984-C3ACB6C56417}" dt="2022-01-18T09:40:22.747" v="827" actId="20577"/>
          <ac:spMkLst>
            <pc:docMk/>
            <pc:sldMk cId="2596922685" sldId="1419"/>
            <ac:spMk id="4" creationId="{00000000-0000-0000-0000-000000000000}"/>
          </ac:spMkLst>
        </pc:spChg>
      </pc:sldChg>
      <pc:sldChg chg="del">
        <pc:chgData name="Mullen (ESO), Paul J" userId="bf3d1d73-b4d7-4bb4-8793-c91dcec30622" providerId="ADAL" clId="{CB188348-298C-4EF9-A984-C3ACB6C56417}" dt="2022-01-17T10:05:40.163" v="454" actId="47"/>
        <pc:sldMkLst>
          <pc:docMk/>
          <pc:sldMk cId="1671205493" sldId="1425"/>
        </pc:sldMkLst>
      </pc:sldChg>
      <pc:sldChg chg="del">
        <pc:chgData name="Mullen (ESO), Paul J" userId="bf3d1d73-b4d7-4bb4-8793-c91dcec30622" providerId="ADAL" clId="{CB188348-298C-4EF9-A984-C3ACB6C56417}" dt="2022-01-18T11:24:56.726" v="1341" actId="47"/>
        <pc:sldMkLst>
          <pc:docMk/>
          <pc:sldMk cId="1116601026" sldId="1432"/>
        </pc:sldMkLst>
      </pc:sldChg>
      <pc:sldChg chg="add">
        <pc:chgData name="Mullen (ESO), Paul J" userId="bf3d1d73-b4d7-4bb4-8793-c91dcec30622" providerId="ADAL" clId="{CB188348-298C-4EF9-A984-C3ACB6C56417}" dt="2022-01-18T15:25:35.042" v="2994"/>
        <pc:sldMkLst>
          <pc:docMk/>
          <pc:sldMk cId="1675944173" sldId="1434"/>
        </pc:sldMkLst>
      </pc:sldChg>
      <pc:sldChg chg="modSp del mod">
        <pc:chgData name="Mullen (ESO), Paul J" userId="bf3d1d73-b4d7-4bb4-8793-c91dcec30622" providerId="ADAL" clId="{CB188348-298C-4EF9-A984-C3ACB6C56417}" dt="2022-01-18T15:25:25.388" v="2993" actId="2696"/>
        <pc:sldMkLst>
          <pc:docMk/>
          <pc:sldMk cId="2652897285" sldId="1434"/>
        </pc:sldMkLst>
        <pc:spChg chg="mod">
          <ac:chgData name="Mullen (ESO), Paul J" userId="bf3d1d73-b4d7-4bb4-8793-c91dcec30622" providerId="ADAL" clId="{CB188348-298C-4EF9-A984-C3ACB6C56417}" dt="2022-01-18T11:55:03.015" v="1736" actId="20577"/>
          <ac:spMkLst>
            <pc:docMk/>
            <pc:sldMk cId="2652897285" sldId="1434"/>
            <ac:spMk id="2" creationId="{D12B9A16-5CAE-408A-8E1F-57ED227792CD}"/>
          </ac:spMkLst>
        </pc:spChg>
      </pc:sldChg>
      <pc:sldChg chg="modSp add mod">
        <pc:chgData name="Mullen (ESO), Paul J" userId="bf3d1d73-b4d7-4bb4-8793-c91dcec30622" providerId="ADAL" clId="{CB188348-298C-4EF9-A984-C3ACB6C56417}" dt="2022-01-18T12:34:38.281" v="2244" actId="255"/>
        <pc:sldMkLst>
          <pc:docMk/>
          <pc:sldMk cId="3704322210" sldId="1440"/>
        </pc:sldMkLst>
        <pc:spChg chg="mod">
          <ac:chgData name="Mullen (ESO), Paul J" userId="bf3d1d73-b4d7-4bb4-8793-c91dcec30622" providerId="ADAL" clId="{CB188348-298C-4EF9-A984-C3ACB6C56417}" dt="2022-01-18T12:33:46.209" v="2240" actId="20577"/>
          <ac:spMkLst>
            <pc:docMk/>
            <pc:sldMk cId="3704322210" sldId="1440"/>
            <ac:spMk id="28674" creationId="{00000000-0000-0000-0000-000000000000}"/>
          </ac:spMkLst>
        </pc:spChg>
        <pc:graphicFrameChg chg="mod modGraphic">
          <ac:chgData name="Mullen (ESO), Paul J" userId="bf3d1d73-b4d7-4bb4-8793-c91dcec30622" providerId="ADAL" clId="{CB188348-298C-4EF9-A984-C3ACB6C56417}" dt="2022-01-18T12:34:38.281" v="2244" actId="255"/>
          <ac:graphicFrameMkLst>
            <pc:docMk/>
            <pc:sldMk cId="3704322210" sldId="1440"/>
            <ac:graphicFrameMk id="2" creationId="{89375179-2DE7-4CE9-88B5-B9B1898783E4}"/>
          </ac:graphicFrameMkLst>
        </pc:graphicFrameChg>
      </pc:sldChg>
      <pc:sldChg chg="addSp delSp modSp add mod">
        <pc:chgData name="Mullen (ESO), Paul J" userId="bf3d1d73-b4d7-4bb4-8793-c91dcec30622" providerId="ADAL" clId="{CB188348-298C-4EF9-A984-C3ACB6C56417}" dt="2022-01-18T15:23:47.428" v="2992" actId="20577"/>
        <pc:sldMkLst>
          <pc:docMk/>
          <pc:sldMk cId="3495951970" sldId="1444"/>
        </pc:sldMkLst>
        <pc:spChg chg="mod">
          <ac:chgData name="Mullen (ESO), Paul J" userId="bf3d1d73-b4d7-4bb4-8793-c91dcec30622" providerId="ADAL" clId="{CB188348-298C-4EF9-A984-C3ACB6C56417}" dt="2022-01-18T15:18:45.638" v="2880" actId="6549"/>
          <ac:spMkLst>
            <pc:docMk/>
            <pc:sldMk cId="3495951970" sldId="1444"/>
            <ac:spMk id="4" creationId="{00000000-0000-0000-0000-000000000000}"/>
          </ac:spMkLst>
        </pc:spChg>
        <pc:spChg chg="mod">
          <ac:chgData name="Mullen (ESO), Paul J" userId="bf3d1d73-b4d7-4bb4-8793-c91dcec30622" providerId="ADAL" clId="{CB188348-298C-4EF9-A984-C3ACB6C56417}" dt="2022-01-18T15:23:47.428" v="2992" actId="20577"/>
          <ac:spMkLst>
            <pc:docMk/>
            <pc:sldMk cId="3495951970" sldId="1444"/>
            <ac:spMk id="5" creationId="{BC581F01-1F66-4809-8884-8348CEBBE372}"/>
          </ac:spMkLst>
        </pc:spChg>
        <pc:graphicFrameChg chg="add del mod">
          <ac:chgData name="Mullen (ESO), Paul J" userId="bf3d1d73-b4d7-4bb4-8793-c91dcec30622" providerId="ADAL" clId="{CB188348-298C-4EF9-A984-C3ACB6C56417}" dt="2022-01-18T15:19:24.971" v="2893"/>
          <ac:graphicFrameMkLst>
            <pc:docMk/>
            <pc:sldMk cId="3495951970" sldId="1444"/>
            <ac:graphicFrameMk id="2" creationId="{9633B0EA-970B-4071-88C8-1790FEE594E3}"/>
          </ac:graphicFrameMkLst>
        </pc:graphicFrameChg>
      </pc:sldChg>
      <pc:sldChg chg="addSp delSp modSp mod">
        <pc:chgData name="Mullen (ESO), Paul J" userId="bf3d1d73-b4d7-4bb4-8793-c91dcec30622" providerId="ADAL" clId="{CB188348-298C-4EF9-A984-C3ACB6C56417}" dt="2022-01-18T11:06:15.339" v="1043" actId="20577"/>
        <pc:sldMkLst>
          <pc:docMk/>
          <pc:sldMk cId="1603479919" sldId="1446"/>
        </pc:sldMkLst>
        <pc:spChg chg="mod">
          <ac:chgData name="Mullen (ESO), Paul J" userId="bf3d1d73-b4d7-4bb4-8793-c91dcec30622" providerId="ADAL" clId="{CB188348-298C-4EF9-A984-C3ACB6C56417}" dt="2022-01-17T10:01:36.494" v="13" actId="20577"/>
          <ac:spMkLst>
            <pc:docMk/>
            <pc:sldMk cId="1603479919" sldId="1446"/>
            <ac:spMk id="4" creationId="{00000000-0000-0000-0000-000000000000}"/>
          </ac:spMkLst>
        </pc:spChg>
        <pc:graphicFrameChg chg="add del mod">
          <ac:chgData name="Mullen (ESO), Paul J" userId="bf3d1d73-b4d7-4bb4-8793-c91dcec30622" providerId="ADAL" clId="{CB188348-298C-4EF9-A984-C3ACB6C56417}" dt="2022-01-17T10:05:27.466" v="451"/>
          <ac:graphicFrameMkLst>
            <pc:docMk/>
            <pc:sldMk cId="1603479919" sldId="1446"/>
            <ac:graphicFrameMk id="2" creationId="{67B5B848-7888-493D-8853-AC414D100CA4}"/>
          </ac:graphicFrameMkLst>
        </pc:graphicFrameChg>
        <pc:graphicFrameChg chg="modGraphic">
          <ac:chgData name="Mullen (ESO), Paul J" userId="bf3d1d73-b4d7-4bb4-8793-c91dcec30622" providerId="ADAL" clId="{CB188348-298C-4EF9-A984-C3ACB6C56417}" dt="2022-01-18T11:06:15.339" v="1043" actId="20577"/>
          <ac:graphicFrameMkLst>
            <pc:docMk/>
            <pc:sldMk cId="1603479919" sldId="1446"/>
            <ac:graphicFrameMk id="5" creationId="{BE571A63-DADC-44E7-B2AC-025B4F43597B}"/>
          </ac:graphicFrameMkLst>
        </pc:graphicFrameChg>
      </pc:sldChg>
      <pc:sldChg chg="del">
        <pc:chgData name="Mullen (ESO), Paul J" userId="bf3d1d73-b4d7-4bb4-8793-c91dcec30622" providerId="ADAL" clId="{CB188348-298C-4EF9-A984-C3ACB6C56417}" dt="2022-01-17T10:05:38.045" v="453" actId="47"/>
        <pc:sldMkLst>
          <pc:docMk/>
          <pc:sldMk cId="2050142481" sldId="1448"/>
        </pc:sldMkLst>
      </pc:sldChg>
      <pc:sldChg chg="add del">
        <pc:chgData name="Mullen (ESO), Paul J" userId="bf3d1d73-b4d7-4bb4-8793-c91dcec30622" providerId="ADAL" clId="{CB188348-298C-4EF9-A984-C3ACB6C56417}" dt="2022-01-18T11:54:51.282" v="1734" actId="47"/>
        <pc:sldMkLst>
          <pc:docMk/>
          <pc:sldMk cId="3926409935" sldId="1450"/>
        </pc:sldMkLst>
      </pc:sldChg>
      <pc:sldChg chg="del">
        <pc:chgData name="Mullen (ESO), Paul J" userId="bf3d1d73-b4d7-4bb4-8793-c91dcec30622" providerId="ADAL" clId="{CB188348-298C-4EF9-A984-C3ACB6C56417}" dt="2022-01-18T11:20:33.174" v="1338" actId="47"/>
        <pc:sldMkLst>
          <pc:docMk/>
          <pc:sldMk cId="2913122199" sldId="1481"/>
        </pc:sldMkLst>
      </pc:sldChg>
      <pc:sldChg chg="del">
        <pc:chgData name="Mullen (ESO), Paul J" userId="bf3d1d73-b4d7-4bb4-8793-c91dcec30622" providerId="ADAL" clId="{CB188348-298C-4EF9-A984-C3ACB6C56417}" dt="2022-01-18T11:24:59.655" v="1342" actId="47"/>
        <pc:sldMkLst>
          <pc:docMk/>
          <pc:sldMk cId="1190231420" sldId="1497"/>
        </pc:sldMkLst>
      </pc:sldChg>
      <pc:sldChg chg="del">
        <pc:chgData name="Mullen (ESO), Paul J" userId="bf3d1d73-b4d7-4bb4-8793-c91dcec30622" providerId="ADAL" clId="{CB188348-298C-4EF9-A984-C3ACB6C56417}" dt="2022-01-18T11:25:01.616" v="1343" actId="47"/>
        <pc:sldMkLst>
          <pc:docMk/>
          <pc:sldMk cId="3783147389" sldId="1522"/>
        </pc:sldMkLst>
      </pc:sldChg>
      <pc:sldChg chg="del">
        <pc:chgData name="Mullen (ESO), Paul J" userId="bf3d1d73-b4d7-4bb4-8793-c91dcec30622" providerId="ADAL" clId="{CB188348-298C-4EF9-A984-C3ACB6C56417}" dt="2022-01-18T11:24:52.717" v="1340" actId="47"/>
        <pc:sldMkLst>
          <pc:docMk/>
          <pc:sldMk cId="227715987" sldId="1526"/>
        </pc:sldMkLst>
      </pc:sldChg>
      <pc:sldChg chg="modSp mod">
        <pc:chgData name="Mullen (ESO), Paul J" userId="bf3d1d73-b4d7-4bb4-8793-c91dcec30622" providerId="ADAL" clId="{CB188348-298C-4EF9-A984-C3ACB6C56417}" dt="2022-01-18T09:49:04.401" v="992" actId="27636"/>
        <pc:sldMkLst>
          <pc:docMk/>
          <pc:sldMk cId="1088213651" sldId="1529"/>
        </pc:sldMkLst>
        <pc:spChg chg="mod">
          <ac:chgData name="Mullen (ESO), Paul J" userId="bf3d1d73-b4d7-4bb4-8793-c91dcec30622" providerId="ADAL" clId="{CB188348-298C-4EF9-A984-C3ACB6C56417}" dt="2022-01-18T09:49:04.401" v="992" actId="27636"/>
          <ac:spMkLst>
            <pc:docMk/>
            <pc:sldMk cId="1088213651" sldId="1529"/>
            <ac:spMk id="6" creationId="{DB864ECA-6C90-437F-8793-EE8430628AB0}"/>
          </ac:spMkLst>
        </pc:spChg>
      </pc:sldChg>
      <pc:sldChg chg="modSp add mod">
        <pc:chgData name="Mullen (ESO), Paul J" userId="bf3d1d73-b4d7-4bb4-8793-c91dcec30622" providerId="ADAL" clId="{CB188348-298C-4EF9-A984-C3ACB6C56417}" dt="2022-01-18T12:44:02.947" v="2443" actId="14100"/>
        <pc:sldMkLst>
          <pc:docMk/>
          <pc:sldMk cId="2041750374" sldId="1533"/>
        </pc:sldMkLst>
        <pc:spChg chg="mod">
          <ac:chgData name="Mullen (ESO), Paul J" userId="bf3d1d73-b4d7-4bb4-8793-c91dcec30622" providerId="ADAL" clId="{CB188348-298C-4EF9-A984-C3ACB6C56417}" dt="2022-01-18T12:10:57.656" v="1872" actId="20577"/>
          <ac:spMkLst>
            <pc:docMk/>
            <pc:sldMk cId="2041750374" sldId="1533"/>
            <ac:spMk id="4" creationId="{00000000-0000-0000-0000-000000000000}"/>
          </ac:spMkLst>
        </pc:spChg>
        <pc:spChg chg="mod">
          <ac:chgData name="Mullen (ESO), Paul J" userId="bf3d1d73-b4d7-4bb4-8793-c91dcec30622" providerId="ADAL" clId="{CB188348-298C-4EF9-A984-C3ACB6C56417}" dt="2022-01-18T12:44:02.947" v="2443" actId="14100"/>
          <ac:spMkLst>
            <pc:docMk/>
            <pc:sldMk cId="2041750374" sldId="1533"/>
            <ac:spMk id="5" creationId="{BC581F01-1F66-4809-8884-8348CEBBE372}"/>
          </ac:spMkLst>
        </pc:spChg>
      </pc:sldChg>
      <pc:sldChg chg="addSp delSp modSp add mod">
        <pc:chgData name="Mullen (ESO), Paul J" userId="bf3d1d73-b4d7-4bb4-8793-c91dcec30622" providerId="ADAL" clId="{CB188348-298C-4EF9-A984-C3ACB6C56417}" dt="2022-01-18T12:15:11.897" v="1957" actId="1076"/>
        <pc:sldMkLst>
          <pc:docMk/>
          <pc:sldMk cId="4248928217" sldId="1536"/>
        </pc:sldMkLst>
        <pc:spChg chg="mod">
          <ac:chgData name="Mullen (ESO), Paul J" userId="bf3d1d73-b4d7-4bb4-8793-c91dcec30622" providerId="ADAL" clId="{CB188348-298C-4EF9-A984-C3ACB6C56417}" dt="2022-01-18T12:15:11.897" v="1957" actId="1076"/>
          <ac:spMkLst>
            <pc:docMk/>
            <pc:sldMk cId="4248928217" sldId="1536"/>
            <ac:spMk id="3" creationId="{F584E1CF-BE24-4270-9DC5-CC19A8792B76}"/>
          </ac:spMkLst>
        </pc:spChg>
        <pc:spChg chg="mod">
          <ac:chgData name="Mullen (ESO), Paul J" userId="bf3d1d73-b4d7-4bb4-8793-c91dcec30622" providerId="ADAL" clId="{CB188348-298C-4EF9-A984-C3ACB6C56417}" dt="2022-01-18T12:14:57.389" v="1953" actId="20577"/>
          <ac:spMkLst>
            <pc:docMk/>
            <pc:sldMk cId="4248928217" sldId="1536"/>
            <ac:spMk id="4" creationId="{00000000-0000-0000-0000-000000000000}"/>
          </ac:spMkLst>
        </pc:spChg>
        <pc:spChg chg="add del mod">
          <ac:chgData name="Mullen (ESO), Paul J" userId="bf3d1d73-b4d7-4bb4-8793-c91dcec30622" providerId="ADAL" clId="{CB188348-298C-4EF9-A984-C3ACB6C56417}" dt="2022-01-18T12:15:06.349" v="1955" actId="478"/>
          <ac:spMkLst>
            <pc:docMk/>
            <pc:sldMk cId="4248928217" sldId="1536"/>
            <ac:spMk id="6" creationId="{3320CDA8-7489-467B-A561-5FB3E14C6A97}"/>
          </ac:spMkLst>
        </pc:spChg>
        <pc:graphicFrameChg chg="add del mod">
          <ac:chgData name="Mullen (ESO), Paul J" userId="bf3d1d73-b4d7-4bb4-8793-c91dcec30622" providerId="ADAL" clId="{CB188348-298C-4EF9-A984-C3ACB6C56417}" dt="2022-01-18T12:13:53.740" v="1919" actId="478"/>
          <ac:graphicFrameMkLst>
            <pc:docMk/>
            <pc:sldMk cId="4248928217" sldId="1536"/>
            <ac:graphicFrameMk id="2" creationId="{FEC596A5-1CE5-4D42-AA13-84788252D21B}"/>
          </ac:graphicFrameMkLst>
        </pc:graphicFrameChg>
        <pc:graphicFrameChg chg="add mod modGraphic">
          <ac:chgData name="Mullen (ESO), Paul J" userId="bf3d1d73-b4d7-4bb4-8793-c91dcec30622" providerId="ADAL" clId="{CB188348-298C-4EF9-A984-C3ACB6C56417}" dt="2022-01-18T12:14:13.186" v="1924" actId="255"/>
          <ac:graphicFrameMkLst>
            <pc:docMk/>
            <pc:sldMk cId="4248928217" sldId="1536"/>
            <ac:graphicFrameMk id="5" creationId="{97E75942-19F0-43AA-90E5-BE916659EE3D}"/>
          </ac:graphicFrameMkLst>
        </pc:graphicFrameChg>
        <pc:graphicFrameChg chg="del">
          <ac:chgData name="Mullen (ESO), Paul J" userId="bf3d1d73-b4d7-4bb4-8793-c91dcec30622" providerId="ADAL" clId="{CB188348-298C-4EF9-A984-C3ACB6C56417}" dt="2022-01-18T12:13:28.920" v="1914" actId="478"/>
          <ac:graphicFrameMkLst>
            <pc:docMk/>
            <pc:sldMk cId="4248928217" sldId="1536"/>
            <ac:graphicFrameMk id="8" creationId="{FDBE4B4E-79D1-4D5B-8929-0B8342EF4461}"/>
          </ac:graphicFrameMkLst>
        </pc:graphicFrameChg>
      </pc:sldChg>
      <pc:sldChg chg="modSp add mod">
        <pc:chgData name="Mullen (ESO), Paul J" userId="bf3d1d73-b4d7-4bb4-8793-c91dcec30622" providerId="ADAL" clId="{CB188348-298C-4EF9-A984-C3ACB6C56417}" dt="2022-01-18T12:44:14.503" v="2444" actId="6549"/>
        <pc:sldMkLst>
          <pc:docMk/>
          <pc:sldMk cId="2525364757" sldId="1537"/>
        </pc:sldMkLst>
        <pc:spChg chg="mod">
          <ac:chgData name="Mullen (ESO), Paul J" userId="bf3d1d73-b4d7-4bb4-8793-c91dcec30622" providerId="ADAL" clId="{CB188348-298C-4EF9-A984-C3ACB6C56417}" dt="2022-01-18T12:44:14.503" v="2444" actId="6549"/>
          <ac:spMkLst>
            <pc:docMk/>
            <pc:sldMk cId="2525364757" sldId="1537"/>
            <ac:spMk id="2" creationId="{A9EEBA28-090C-46B8-9CDD-13023700D6C1}"/>
          </ac:spMkLst>
        </pc:spChg>
        <pc:spChg chg="mod">
          <ac:chgData name="Mullen (ESO), Paul J" userId="bf3d1d73-b4d7-4bb4-8793-c91dcec30622" providerId="ADAL" clId="{CB188348-298C-4EF9-A984-C3ACB6C56417}" dt="2022-01-18T12:17:46.380" v="1993" actId="20577"/>
          <ac:spMkLst>
            <pc:docMk/>
            <pc:sldMk cId="2525364757" sldId="1537"/>
            <ac:spMk id="4" creationId="{00000000-0000-0000-0000-000000000000}"/>
          </ac:spMkLst>
        </pc:spChg>
      </pc:sldChg>
      <pc:sldChg chg="addSp delSp modSp add mod">
        <pc:chgData name="Mullen (ESO), Paul J" userId="bf3d1d73-b4d7-4bb4-8793-c91dcec30622" providerId="ADAL" clId="{CB188348-298C-4EF9-A984-C3ACB6C56417}" dt="2022-01-18T12:44:42.412" v="2462" actId="6549"/>
        <pc:sldMkLst>
          <pc:docMk/>
          <pc:sldMk cId="705114602" sldId="1538"/>
        </pc:sldMkLst>
        <pc:spChg chg="mod">
          <ac:chgData name="Mullen (ESO), Paul J" userId="bf3d1d73-b4d7-4bb4-8793-c91dcec30622" providerId="ADAL" clId="{CB188348-298C-4EF9-A984-C3ACB6C56417}" dt="2022-01-18T12:44:42.412" v="2462" actId="6549"/>
          <ac:spMkLst>
            <pc:docMk/>
            <pc:sldMk cId="705114602" sldId="1538"/>
            <ac:spMk id="4" creationId="{00000000-0000-0000-0000-000000000000}"/>
          </ac:spMkLst>
        </pc:spChg>
        <pc:graphicFrameChg chg="del modGraphic">
          <ac:chgData name="Mullen (ESO), Paul J" userId="bf3d1d73-b4d7-4bb4-8793-c91dcec30622" providerId="ADAL" clId="{CB188348-298C-4EF9-A984-C3ACB6C56417}" dt="2022-01-18T12:16:10.260" v="1971" actId="478"/>
          <ac:graphicFrameMkLst>
            <pc:docMk/>
            <pc:sldMk cId="705114602" sldId="1538"/>
            <ac:graphicFrameMk id="2" creationId="{74BB2832-E28F-4DA9-A0AE-DC81AC4D28B2}"/>
          </ac:graphicFrameMkLst>
        </pc:graphicFrameChg>
        <pc:graphicFrameChg chg="add del mod">
          <ac:chgData name="Mullen (ESO), Paul J" userId="bf3d1d73-b4d7-4bb4-8793-c91dcec30622" providerId="ADAL" clId="{CB188348-298C-4EF9-A984-C3ACB6C56417}" dt="2022-01-18T12:16:16.693" v="1973"/>
          <ac:graphicFrameMkLst>
            <pc:docMk/>
            <pc:sldMk cId="705114602" sldId="1538"/>
            <ac:graphicFrameMk id="3" creationId="{C5523704-96FC-4816-9786-1B2D24D9FB82}"/>
          </ac:graphicFrameMkLst>
        </pc:graphicFrameChg>
        <pc:graphicFrameChg chg="add mod modGraphic">
          <ac:chgData name="Mullen (ESO), Paul J" userId="bf3d1d73-b4d7-4bb4-8793-c91dcec30622" providerId="ADAL" clId="{CB188348-298C-4EF9-A984-C3ACB6C56417}" dt="2022-01-18T12:17:18.820" v="1983" actId="14734"/>
          <ac:graphicFrameMkLst>
            <pc:docMk/>
            <pc:sldMk cId="705114602" sldId="1538"/>
            <ac:graphicFrameMk id="5" creationId="{5ED1449A-681E-4AAA-892C-682A9686B292}"/>
          </ac:graphicFrameMkLst>
        </pc:graphicFrameChg>
      </pc:sldChg>
      <pc:sldChg chg="addSp delSp modSp add mod">
        <pc:chgData name="Mullen (ESO), Paul J" userId="bf3d1d73-b4d7-4bb4-8793-c91dcec30622" providerId="ADAL" clId="{CB188348-298C-4EF9-A984-C3ACB6C56417}" dt="2022-01-18T12:33:35.379" v="2237" actId="14100"/>
        <pc:sldMkLst>
          <pc:docMk/>
          <pc:sldMk cId="2354826544" sldId="1539"/>
        </pc:sldMkLst>
        <pc:spChg chg="mod">
          <ac:chgData name="Mullen (ESO), Paul J" userId="bf3d1d73-b4d7-4bb4-8793-c91dcec30622" providerId="ADAL" clId="{CB188348-298C-4EF9-A984-C3ACB6C56417}" dt="2022-01-18T12:21:58.878" v="2176" actId="6549"/>
          <ac:spMkLst>
            <pc:docMk/>
            <pc:sldMk cId="2354826544" sldId="1539"/>
            <ac:spMk id="4" creationId="{00000000-0000-0000-0000-000000000000}"/>
          </ac:spMkLst>
        </pc:spChg>
        <pc:graphicFrameChg chg="add mod modGraphic">
          <ac:chgData name="Mullen (ESO), Paul J" userId="bf3d1d73-b4d7-4bb4-8793-c91dcec30622" providerId="ADAL" clId="{CB188348-298C-4EF9-A984-C3ACB6C56417}" dt="2022-01-18T12:33:35.379" v="2237" actId="14100"/>
          <ac:graphicFrameMkLst>
            <pc:docMk/>
            <pc:sldMk cId="2354826544" sldId="1539"/>
            <ac:graphicFrameMk id="2" creationId="{2EEFD8EA-5410-460F-85FD-5721D7C740E5}"/>
          </ac:graphicFrameMkLst>
        </pc:graphicFrameChg>
        <pc:graphicFrameChg chg="del">
          <ac:chgData name="Mullen (ESO), Paul J" userId="bf3d1d73-b4d7-4bb4-8793-c91dcec30622" providerId="ADAL" clId="{CB188348-298C-4EF9-A984-C3ACB6C56417}" dt="2022-01-18T12:22:04.544" v="2179" actId="478"/>
          <ac:graphicFrameMkLst>
            <pc:docMk/>
            <pc:sldMk cId="2354826544" sldId="1539"/>
            <ac:graphicFrameMk id="3" creationId="{6CA6F39E-1F1E-4AE0-897D-4D1543B24A5B}"/>
          </ac:graphicFrameMkLst>
        </pc:graphicFrameChg>
        <pc:graphicFrameChg chg="add del mod">
          <ac:chgData name="Mullen (ESO), Paul J" userId="bf3d1d73-b4d7-4bb4-8793-c91dcec30622" providerId="ADAL" clId="{CB188348-298C-4EF9-A984-C3ACB6C56417}" dt="2022-01-18T12:22:03.007" v="2178" actId="478"/>
          <ac:graphicFrameMkLst>
            <pc:docMk/>
            <pc:sldMk cId="2354826544" sldId="1539"/>
            <ac:graphicFrameMk id="5" creationId="{3F8C854D-63D0-4B82-B7C1-1CC7B1188612}"/>
          </ac:graphicFrameMkLst>
        </pc:graphicFrameChg>
      </pc:sldChg>
      <pc:sldChg chg="del">
        <pc:chgData name="Mullen (ESO), Paul J" userId="bf3d1d73-b4d7-4bb4-8793-c91dcec30622" providerId="ADAL" clId="{CB188348-298C-4EF9-A984-C3ACB6C56417}" dt="2022-01-18T12:08:09.581" v="1739" actId="47"/>
        <pc:sldMkLst>
          <pc:docMk/>
          <pc:sldMk cId="471902767" sldId="1574"/>
        </pc:sldMkLst>
      </pc:sldChg>
      <pc:sldChg chg="modSp mod">
        <pc:chgData name="Mullen (ESO), Paul J" userId="bf3d1d73-b4d7-4bb4-8793-c91dcec30622" providerId="ADAL" clId="{CB188348-298C-4EF9-A984-C3ACB6C56417}" dt="2022-01-18T11:47:49.164" v="1603"/>
        <pc:sldMkLst>
          <pc:docMk/>
          <pc:sldMk cId="4265689381" sldId="1576"/>
        </pc:sldMkLst>
        <pc:spChg chg="mod">
          <ac:chgData name="Mullen (ESO), Paul J" userId="bf3d1d73-b4d7-4bb4-8793-c91dcec30622" providerId="ADAL" clId="{CB188348-298C-4EF9-A984-C3ACB6C56417}" dt="2022-01-18T11:47:49.164" v="1603"/>
          <ac:spMkLst>
            <pc:docMk/>
            <pc:sldMk cId="4265689381" sldId="1576"/>
            <ac:spMk id="4" creationId="{8163128C-6CBB-4BFE-858B-5EED77D92C6B}"/>
          </ac:spMkLst>
        </pc:spChg>
      </pc:sldChg>
      <pc:sldChg chg="add del">
        <pc:chgData name="Mullen (ESO), Paul J" userId="bf3d1d73-b4d7-4bb4-8793-c91dcec30622" providerId="ADAL" clId="{CB188348-298C-4EF9-A984-C3ACB6C56417}" dt="2022-01-18T15:25:25.388" v="2993" actId="2696"/>
        <pc:sldMkLst>
          <pc:docMk/>
          <pc:sldMk cId="2014147147" sldId="1581"/>
        </pc:sldMkLst>
      </pc:sldChg>
      <pc:sldChg chg="add">
        <pc:chgData name="Mullen (ESO), Paul J" userId="bf3d1d73-b4d7-4bb4-8793-c91dcec30622" providerId="ADAL" clId="{CB188348-298C-4EF9-A984-C3ACB6C56417}" dt="2022-01-18T15:25:35.042" v="2994"/>
        <pc:sldMkLst>
          <pc:docMk/>
          <pc:sldMk cId="3742629443" sldId="1581"/>
        </pc:sldMkLst>
      </pc:sldChg>
      <pc:sldChg chg="add del">
        <pc:chgData name="Mullen (ESO), Paul J" userId="bf3d1d73-b4d7-4bb4-8793-c91dcec30622" providerId="ADAL" clId="{CB188348-298C-4EF9-A984-C3ACB6C56417}" dt="2022-01-18T15:25:25.388" v="2993" actId="2696"/>
        <pc:sldMkLst>
          <pc:docMk/>
          <pc:sldMk cId="2697792799" sldId="1582"/>
        </pc:sldMkLst>
      </pc:sldChg>
      <pc:sldChg chg="add">
        <pc:chgData name="Mullen (ESO), Paul J" userId="bf3d1d73-b4d7-4bb4-8793-c91dcec30622" providerId="ADAL" clId="{CB188348-298C-4EF9-A984-C3ACB6C56417}" dt="2022-01-18T15:25:35.042" v="2994"/>
        <pc:sldMkLst>
          <pc:docMk/>
          <pc:sldMk cId="4187018261" sldId="1582"/>
        </pc:sldMkLst>
      </pc:sldChg>
      <pc:sldChg chg="add del">
        <pc:chgData name="Mullen (ESO), Paul J" userId="bf3d1d73-b4d7-4bb4-8793-c91dcec30622" providerId="ADAL" clId="{CB188348-298C-4EF9-A984-C3ACB6C56417}" dt="2022-01-18T15:25:25.388" v="2993" actId="2696"/>
        <pc:sldMkLst>
          <pc:docMk/>
          <pc:sldMk cId="2617102072" sldId="1583"/>
        </pc:sldMkLst>
      </pc:sldChg>
      <pc:sldChg chg="add">
        <pc:chgData name="Mullen (ESO), Paul J" userId="bf3d1d73-b4d7-4bb4-8793-c91dcec30622" providerId="ADAL" clId="{CB188348-298C-4EF9-A984-C3ACB6C56417}" dt="2022-01-18T15:25:35.042" v="2994"/>
        <pc:sldMkLst>
          <pc:docMk/>
          <pc:sldMk cId="3403484726" sldId="1583"/>
        </pc:sldMkLst>
      </pc:sldChg>
      <pc:sldChg chg="add del">
        <pc:chgData name="Mullen (ESO), Paul J" userId="bf3d1d73-b4d7-4bb4-8793-c91dcec30622" providerId="ADAL" clId="{CB188348-298C-4EF9-A984-C3ACB6C56417}" dt="2022-01-18T11:51:28.614" v="1714" actId="47"/>
        <pc:sldMkLst>
          <pc:docMk/>
          <pc:sldMk cId="3020524536" sldId="1584"/>
        </pc:sldMkLst>
      </pc:sldChg>
      <pc:sldChg chg="add del">
        <pc:chgData name="Mullen (ESO), Paul J" userId="bf3d1d73-b4d7-4bb4-8793-c91dcec30622" providerId="ADAL" clId="{CB188348-298C-4EF9-A984-C3ACB6C56417}" dt="2022-01-18T11:51:24.839" v="1713" actId="47"/>
        <pc:sldMkLst>
          <pc:docMk/>
          <pc:sldMk cId="368473368" sldId="1585"/>
        </pc:sldMkLst>
      </pc:sldChg>
      <pc:sldChg chg="add del">
        <pc:chgData name="Mullen (ESO), Paul J" userId="bf3d1d73-b4d7-4bb4-8793-c91dcec30622" providerId="ADAL" clId="{CB188348-298C-4EF9-A984-C3ACB6C56417}" dt="2022-01-18T10:26:58.970" v="1020" actId="47"/>
        <pc:sldMkLst>
          <pc:docMk/>
          <pc:sldMk cId="3516235002" sldId="1586"/>
        </pc:sldMkLst>
      </pc:sldChg>
      <pc:sldChg chg="modSp mod">
        <pc:chgData name="Mullen (ESO), Paul J" userId="bf3d1d73-b4d7-4bb4-8793-c91dcec30622" providerId="ADAL" clId="{CB188348-298C-4EF9-A984-C3ACB6C56417}" dt="2022-01-18T11:50:38.311" v="1710" actId="20577"/>
        <pc:sldMkLst>
          <pc:docMk/>
          <pc:sldMk cId="4142328348" sldId="1588"/>
        </pc:sldMkLst>
        <pc:spChg chg="mod">
          <ac:chgData name="Mullen (ESO), Paul J" userId="bf3d1d73-b4d7-4bb4-8793-c91dcec30622" providerId="ADAL" clId="{CB188348-298C-4EF9-A984-C3ACB6C56417}" dt="2022-01-18T11:47:58.801" v="1604" actId="6549"/>
          <ac:spMkLst>
            <pc:docMk/>
            <pc:sldMk cId="4142328348" sldId="1588"/>
            <ac:spMk id="4" creationId="{00000000-0000-0000-0000-000000000000}"/>
          </ac:spMkLst>
        </pc:spChg>
        <pc:graphicFrameChg chg="mod">
          <ac:chgData name="Mullen (ESO), Paul J" userId="bf3d1d73-b4d7-4bb4-8793-c91dcec30622" providerId="ADAL" clId="{CB188348-298C-4EF9-A984-C3ACB6C56417}" dt="2022-01-18T11:50:38.311" v="1710" actId="20577"/>
          <ac:graphicFrameMkLst>
            <pc:docMk/>
            <pc:sldMk cId="4142328348" sldId="1588"/>
            <ac:graphicFrameMk id="7" creationId="{D0F40F4C-B8B6-4E83-973D-0956BC39EF48}"/>
          </ac:graphicFrameMkLst>
        </pc:graphicFrameChg>
      </pc:sldChg>
      <pc:sldChg chg="del">
        <pc:chgData name="Mullen (ESO), Paul J" userId="bf3d1d73-b4d7-4bb4-8793-c91dcec30622" providerId="ADAL" clId="{CB188348-298C-4EF9-A984-C3ACB6C56417}" dt="2022-01-18T12:08:07.644" v="1738" actId="47"/>
        <pc:sldMkLst>
          <pc:docMk/>
          <pc:sldMk cId="3714495665" sldId="1593"/>
        </pc:sldMkLst>
      </pc:sldChg>
      <pc:sldChg chg="del">
        <pc:chgData name="Mullen (ESO), Paul J" userId="bf3d1d73-b4d7-4bb4-8793-c91dcec30622" providerId="ADAL" clId="{CB188348-298C-4EF9-A984-C3ACB6C56417}" dt="2022-01-18T11:25:12.486" v="1347" actId="47"/>
        <pc:sldMkLst>
          <pc:docMk/>
          <pc:sldMk cId="1769909322" sldId="1594"/>
        </pc:sldMkLst>
      </pc:sldChg>
      <pc:sldChg chg="del">
        <pc:chgData name="Mullen (ESO), Paul J" userId="bf3d1d73-b4d7-4bb4-8793-c91dcec30622" providerId="ADAL" clId="{CB188348-298C-4EF9-A984-C3ACB6C56417}" dt="2022-01-18T11:25:03.437" v="1344" actId="47"/>
        <pc:sldMkLst>
          <pc:docMk/>
          <pc:sldMk cId="1630559746" sldId="1595"/>
        </pc:sldMkLst>
      </pc:sldChg>
      <pc:sldChg chg="modSp add mod">
        <pc:chgData name="Mullen (ESO), Paul J" userId="bf3d1d73-b4d7-4bb4-8793-c91dcec30622" providerId="ADAL" clId="{CB188348-298C-4EF9-A984-C3ACB6C56417}" dt="2022-01-18T09:31:36.475" v="808" actId="1076"/>
        <pc:sldMkLst>
          <pc:docMk/>
          <pc:sldMk cId="590811162" sldId="1596"/>
        </pc:sldMkLst>
        <pc:spChg chg="mod">
          <ac:chgData name="Mullen (ESO), Paul J" userId="bf3d1d73-b4d7-4bb4-8793-c91dcec30622" providerId="ADAL" clId="{CB188348-298C-4EF9-A984-C3ACB6C56417}" dt="2022-01-18T09:31:36.475" v="808" actId="1076"/>
          <ac:spMkLst>
            <pc:docMk/>
            <pc:sldMk cId="590811162" sldId="1596"/>
            <ac:spMk id="4" creationId="{A029ABE0-7D78-FD4F-8793-948A7A1909A9}"/>
          </ac:spMkLst>
        </pc:spChg>
      </pc:sldChg>
      <pc:sldChg chg="del">
        <pc:chgData name="Mullen (ESO), Paul J" userId="bf3d1d73-b4d7-4bb4-8793-c91dcec30622" providerId="ADAL" clId="{CB188348-298C-4EF9-A984-C3ACB6C56417}" dt="2022-01-17T10:04:38.352" v="447" actId="47"/>
        <pc:sldMkLst>
          <pc:docMk/>
          <pc:sldMk cId="3126629120" sldId="1596"/>
        </pc:sldMkLst>
      </pc:sldChg>
      <pc:sldChg chg="del">
        <pc:chgData name="Mullen (ESO), Paul J" userId="bf3d1d73-b4d7-4bb4-8793-c91dcec30622" providerId="ADAL" clId="{CB188348-298C-4EF9-A984-C3ACB6C56417}" dt="2022-01-17T10:05:36.124" v="452" actId="47"/>
        <pc:sldMkLst>
          <pc:docMk/>
          <pc:sldMk cId="583800536" sldId="1597"/>
        </pc:sldMkLst>
      </pc:sldChg>
      <pc:sldChg chg="modSp add mod">
        <pc:chgData name="Mullen (ESO), Paul J" userId="bf3d1d73-b4d7-4bb4-8793-c91dcec30622" providerId="ADAL" clId="{CB188348-298C-4EF9-A984-C3ACB6C56417}" dt="2022-01-18T09:46:50.956" v="955" actId="20577"/>
        <pc:sldMkLst>
          <pc:docMk/>
          <pc:sldMk cId="3068525217" sldId="1597"/>
        </pc:sldMkLst>
        <pc:spChg chg="mod">
          <ac:chgData name="Mullen (ESO), Paul J" userId="bf3d1d73-b4d7-4bb4-8793-c91dcec30622" providerId="ADAL" clId="{CB188348-298C-4EF9-A984-C3ACB6C56417}" dt="2022-01-18T09:46:43.825" v="944" actId="20577"/>
          <ac:spMkLst>
            <pc:docMk/>
            <pc:sldMk cId="3068525217" sldId="1597"/>
            <ac:spMk id="2" creationId="{EDC8D283-602F-49B3-89CD-63CF840365F9}"/>
          </ac:spMkLst>
        </pc:spChg>
        <pc:spChg chg="mod">
          <ac:chgData name="Mullen (ESO), Paul J" userId="bf3d1d73-b4d7-4bb4-8793-c91dcec30622" providerId="ADAL" clId="{CB188348-298C-4EF9-A984-C3ACB6C56417}" dt="2022-01-18T09:46:50.956" v="955" actId="20577"/>
          <ac:spMkLst>
            <pc:docMk/>
            <pc:sldMk cId="3068525217" sldId="1597"/>
            <ac:spMk id="4" creationId="{00000000-0000-0000-0000-000000000000}"/>
          </ac:spMkLst>
        </pc:spChg>
      </pc:sldChg>
      <pc:sldChg chg="add del">
        <pc:chgData name="Mullen (ESO), Paul J" userId="bf3d1d73-b4d7-4bb4-8793-c91dcec30622" providerId="ADAL" clId="{CB188348-298C-4EF9-A984-C3ACB6C56417}" dt="2022-01-18T15:25:25.388" v="2993" actId="2696"/>
        <pc:sldMkLst>
          <pc:docMk/>
          <pc:sldMk cId="311266527" sldId="1598"/>
        </pc:sldMkLst>
      </pc:sldChg>
      <pc:sldChg chg="modSp add mod">
        <pc:chgData name="Mullen (ESO), Paul J" userId="bf3d1d73-b4d7-4bb4-8793-c91dcec30622" providerId="ADAL" clId="{CB188348-298C-4EF9-A984-C3ACB6C56417}" dt="2022-01-18T09:51:07.332" v="998" actId="21"/>
        <pc:sldMkLst>
          <pc:docMk/>
          <pc:sldMk cId="2081099410" sldId="1598"/>
        </pc:sldMkLst>
        <pc:spChg chg="mod">
          <ac:chgData name="Mullen (ESO), Paul J" userId="bf3d1d73-b4d7-4bb4-8793-c91dcec30622" providerId="ADAL" clId="{CB188348-298C-4EF9-A984-C3ACB6C56417}" dt="2022-01-18T09:51:07.332" v="998" actId="21"/>
          <ac:spMkLst>
            <pc:docMk/>
            <pc:sldMk cId="2081099410" sldId="1598"/>
            <ac:spMk id="3" creationId="{20BD49DA-B044-4B7E-A684-D0951A8BB8F1}"/>
          </ac:spMkLst>
        </pc:spChg>
      </pc:sldChg>
      <pc:sldChg chg="del">
        <pc:chgData name="Mullen (ESO), Paul J" userId="bf3d1d73-b4d7-4bb4-8793-c91dcec30622" providerId="ADAL" clId="{CB188348-298C-4EF9-A984-C3ACB6C56417}" dt="2022-01-18T11:52:49.998" v="1722" actId="2696"/>
        <pc:sldMkLst>
          <pc:docMk/>
          <pc:sldMk cId="2188488610" sldId="1598"/>
        </pc:sldMkLst>
      </pc:sldChg>
      <pc:sldChg chg="add">
        <pc:chgData name="Mullen (ESO), Paul J" userId="bf3d1d73-b4d7-4bb4-8793-c91dcec30622" providerId="ADAL" clId="{CB188348-298C-4EF9-A984-C3ACB6C56417}" dt="2022-01-18T15:25:35.042" v="2994"/>
        <pc:sldMkLst>
          <pc:docMk/>
          <pc:sldMk cId="2411977396" sldId="1598"/>
        </pc:sldMkLst>
      </pc:sldChg>
      <pc:sldChg chg="del">
        <pc:chgData name="Mullen (ESO), Paul J" userId="bf3d1d73-b4d7-4bb4-8793-c91dcec30622" providerId="ADAL" clId="{CB188348-298C-4EF9-A984-C3ACB6C56417}" dt="2022-01-17T10:05:41.588" v="455" actId="47"/>
        <pc:sldMkLst>
          <pc:docMk/>
          <pc:sldMk cId="2821494649" sldId="1598"/>
        </pc:sldMkLst>
      </pc:sldChg>
      <pc:sldChg chg="add">
        <pc:chgData name="Mullen (ESO), Paul J" userId="bf3d1d73-b4d7-4bb4-8793-c91dcec30622" providerId="ADAL" clId="{CB188348-298C-4EF9-A984-C3ACB6C56417}" dt="2022-01-18T15:25:35.042" v="2994"/>
        <pc:sldMkLst>
          <pc:docMk/>
          <pc:sldMk cId="162357853" sldId="1599"/>
        </pc:sldMkLst>
      </pc:sldChg>
      <pc:sldChg chg="modSp add del mod">
        <pc:chgData name="Mullen (ESO), Paul J" userId="bf3d1d73-b4d7-4bb4-8793-c91dcec30622" providerId="ADAL" clId="{CB188348-298C-4EF9-A984-C3ACB6C56417}" dt="2022-01-18T15:25:25.388" v="2993" actId="2696"/>
        <pc:sldMkLst>
          <pc:docMk/>
          <pc:sldMk cId="3166513953" sldId="1599"/>
        </pc:sldMkLst>
        <pc:spChg chg="mod">
          <ac:chgData name="Mullen (ESO), Paul J" userId="bf3d1d73-b4d7-4bb4-8793-c91dcec30622" providerId="ADAL" clId="{CB188348-298C-4EF9-A984-C3ACB6C56417}" dt="2022-01-18T12:09:53.344" v="1855" actId="255"/>
          <ac:spMkLst>
            <pc:docMk/>
            <pc:sldMk cId="3166513953" sldId="1599"/>
            <ac:spMk id="2" creationId="{95DEBB24-F805-4F02-B58D-8B62E5E61DF7}"/>
          </ac:spMkLst>
        </pc:spChg>
      </pc:sldChg>
      <pc:sldChg chg="del">
        <pc:chgData name="Mullen (ESO), Paul J" userId="bf3d1d73-b4d7-4bb4-8793-c91dcec30622" providerId="ADAL" clId="{CB188348-298C-4EF9-A984-C3ACB6C56417}" dt="2022-01-17T10:04:40.255" v="448" actId="47"/>
        <pc:sldMkLst>
          <pc:docMk/>
          <pc:sldMk cId="3957083411" sldId="1599"/>
        </pc:sldMkLst>
      </pc:sldChg>
      <pc:sldChg chg="modSp add del mod">
        <pc:chgData name="Mullen (ESO), Paul J" userId="bf3d1d73-b4d7-4bb4-8793-c91dcec30622" providerId="ADAL" clId="{CB188348-298C-4EF9-A984-C3ACB6C56417}" dt="2022-01-18T15:25:25.388" v="2993" actId="2696"/>
        <pc:sldMkLst>
          <pc:docMk/>
          <pc:sldMk cId="674768358" sldId="1600"/>
        </pc:sldMkLst>
        <pc:spChg chg="mod">
          <ac:chgData name="Mullen (ESO), Paul J" userId="bf3d1d73-b4d7-4bb4-8793-c91dcec30622" providerId="ADAL" clId="{CB188348-298C-4EF9-A984-C3ACB6C56417}" dt="2022-01-18T11:53:58.886" v="1730" actId="123"/>
          <ac:spMkLst>
            <pc:docMk/>
            <pc:sldMk cId="674768358" sldId="1600"/>
            <ac:spMk id="2" creationId="{DE4F4C97-15DD-41F7-8ECB-4A312F7D5217}"/>
          </ac:spMkLst>
        </pc:spChg>
        <pc:spChg chg="mod">
          <ac:chgData name="Mullen (ESO), Paul J" userId="bf3d1d73-b4d7-4bb4-8793-c91dcec30622" providerId="ADAL" clId="{CB188348-298C-4EF9-A984-C3ACB6C56417}" dt="2022-01-18T11:53:38.211" v="1728" actId="255"/>
          <ac:spMkLst>
            <pc:docMk/>
            <pc:sldMk cId="674768358" sldId="1600"/>
            <ac:spMk id="4" creationId="{00000000-0000-0000-0000-000000000000}"/>
          </ac:spMkLst>
        </pc:spChg>
      </pc:sldChg>
      <pc:sldChg chg="add">
        <pc:chgData name="Mullen (ESO), Paul J" userId="bf3d1d73-b4d7-4bb4-8793-c91dcec30622" providerId="ADAL" clId="{CB188348-298C-4EF9-A984-C3ACB6C56417}" dt="2022-01-18T10:26:56.192" v="1019"/>
        <pc:sldMkLst>
          <pc:docMk/>
          <pc:sldMk cId="3123624591" sldId="1600"/>
        </pc:sldMkLst>
      </pc:sldChg>
      <pc:sldChg chg="del">
        <pc:chgData name="Mullen (ESO), Paul J" userId="bf3d1d73-b4d7-4bb4-8793-c91dcec30622" providerId="ADAL" clId="{CB188348-298C-4EF9-A984-C3ACB6C56417}" dt="2022-01-18T11:51:45.093" v="1715" actId="2696"/>
        <pc:sldMkLst>
          <pc:docMk/>
          <pc:sldMk cId="3983877596" sldId="1600"/>
        </pc:sldMkLst>
      </pc:sldChg>
      <pc:sldChg chg="add">
        <pc:chgData name="Mullen (ESO), Paul J" userId="bf3d1d73-b4d7-4bb4-8793-c91dcec30622" providerId="ADAL" clId="{CB188348-298C-4EF9-A984-C3ACB6C56417}" dt="2022-01-18T15:25:35.042" v="2994"/>
        <pc:sldMkLst>
          <pc:docMk/>
          <pc:sldMk cId="4144232042" sldId="1600"/>
        </pc:sldMkLst>
      </pc:sldChg>
      <pc:sldChg chg="del">
        <pc:chgData name="Mullen (ESO), Paul J" userId="bf3d1d73-b4d7-4bb4-8793-c91dcec30622" providerId="ADAL" clId="{CB188348-298C-4EF9-A984-C3ACB6C56417}" dt="2022-01-18T15:25:25.388" v="2993" actId="2696"/>
        <pc:sldMkLst>
          <pc:docMk/>
          <pc:sldMk cId="626441625" sldId="1601"/>
        </pc:sldMkLst>
      </pc:sldChg>
      <pc:sldChg chg="add">
        <pc:chgData name="Mullen (ESO), Paul J" userId="bf3d1d73-b4d7-4bb4-8793-c91dcec30622" providerId="ADAL" clId="{CB188348-298C-4EF9-A984-C3ACB6C56417}" dt="2022-01-18T10:26:56.192" v="1019"/>
        <pc:sldMkLst>
          <pc:docMk/>
          <pc:sldMk cId="829592965" sldId="1601"/>
        </pc:sldMkLst>
      </pc:sldChg>
      <pc:sldChg chg="add">
        <pc:chgData name="Mullen (ESO), Paul J" userId="bf3d1d73-b4d7-4bb4-8793-c91dcec30622" providerId="ADAL" clId="{CB188348-298C-4EF9-A984-C3ACB6C56417}" dt="2022-01-18T15:25:35.042" v="2994"/>
        <pc:sldMkLst>
          <pc:docMk/>
          <pc:sldMk cId="4016474793" sldId="1601"/>
        </pc:sldMkLst>
      </pc:sldChg>
      <pc:sldChg chg="modSp add del mod">
        <pc:chgData name="Mullen (ESO), Paul J" userId="bf3d1d73-b4d7-4bb4-8793-c91dcec30622" providerId="ADAL" clId="{CB188348-298C-4EF9-A984-C3ACB6C56417}" dt="2022-01-18T15:25:25.388" v="2993" actId="2696"/>
        <pc:sldMkLst>
          <pc:docMk/>
          <pc:sldMk cId="288105145" sldId="1602"/>
        </pc:sldMkLst>
        <pc:spChg chg="mod">
          <ac:chgData name="Mullen (ESO), Paul J" userId="bf3d1d73-b4d7-4bb4-8793-c91dcec30622" providerId="ADAL" clId="{CB188348-298C-4EF9-A984-C3ACB6C56417}" dt="2022-01-18T11:54:03.922" v="1731" actId="123"/>
          <ac:spMkLst>
            <pc:docMk/>
            <pc:sldMk cId="288105145" sldId="1602"/>
            <ac:spMk id="2" creationId="{DE4F4C97-15DD-41F7-8ECB-4A312F7D5217}"/>
          </ac:spMkLst>
        </pc:spChg>
        <pc:spChg chg="mod">
          <ac:chgData name="Mullen (ESO), Paul J" userId="bf3d1d73-b4d7-4bb4-8793-c91dcec30622" providerId="ADAL" clId="{CB188348-298C-4EF9-A984-C3ACB6C56417}" dt="2022-01-18T11:53:15.292" v="1724" actId="255"/>
          <ac:spMkLst>
            <pc:docMk/>
            <pc:sldMk cId="288105145" sldId="1602"/>
            <ac:spMk id="4" creationId="{00000000-0000-0000-0000-000000000000}"/>
          </ac:spMkLst>
        </pc:spChg>
      </pc:sldChg>
      <pc:sldChg chg="add">
        <pc:chgData name="Mullen (ESO), Paul J" userId="bf3d1d73-b4d7-4bb4-8793-c91dcec30622" providerId="ADAL" clId="{CB188348-298C-4EF9-A984-C3ACB6C56417}" dt="2022-01-18T15:25:35.042" v="2994"/>
        <pc:sldMkLst>
          <pc:docMk/>
          <pc:sldMk cId="828163011" sldId="1602"/>
        </pc:sldMkLst>
      </pc:sldChg>
      <pc:sldChg chg="add">
        <pc:chgData name="Mullen (ESO), Paul J" userId="bf3d1d73-b4d7-4bb4-8793-c91dcec30622" providerId="ADAL" clId="{CB188348-298C-4EF9-A984-C3ACB6C56417}" dt="2022-01-18T10:26:56.192" v="1019"/>
        <pc:sldMkLst>
          <pc:docMk/>
          <pc:sldMk cId="3872585230" sldId="1602"/>
        </pc:sldMkLst>
      </pc:sldChg>
      <pc:sldChg chg="del">
        <pc:chgData name="Mullen (ESO), Paul J" userId="bf3d1d73-b4d7-4bb4-8793-c91dcec30622" providerId="ADAL" clId="{CB188348-298C-4EF9-A984-C3ACB6C56417}" dt="2022-01-18T11:51:45.093" v="1715" actId="2696"/>
        <pc:sldMkLst>
          <pc:docMk/>
          <pc:sldMk cId="4260104689" sldId="1602"/>
        </pc:sldMkLst>
      </pc:sldChg>
      <pc:sldChg chg="add del">
        <pc:chgData name="Mullen (ESO), Paul J" userId="bf3d1d73-b4d7-4bb4-8793-c91dcec30622" providerId="ADAL" clId="{CB188348-298C-4EF9-A984-C3ACB6C56417}" dt="2022-01-18T11:52:22.507" v="1720" actId="47"/>
        <pc:sldMkLst>
          <pc:docMk/>
          <pc:sldMk cId="2081099410" sldId="1603"/>
        </pc:sldMkLst>
      </pc:sldChg>
      <pc:sldChg chg="del">
        <pc:chgData name="Mullen (ESO), Paul J" userId="bf3d1d73-b4d7-4bb4-8793-c91dcec30622" providerId="ADAL" clId="{CB188348-298C-4EF9-A984-C3ACB6C56417}" dt="2022-01-18T11:51:56.973" v="1717" actId="47"/>
        <pc:sldMkLst>
          <pc:docMk/>
          <pc:sldMk cId="3123624591" sldId="1604"/>
        </pc:sldMkLst>
      </pc:sldChg>
      <pc:sldChg chg="del">
        <pc:chgData name="Mullen (ESO), Paul J" userId="bf3d1d73-b4d7-4bb4-8793-c91dcec30622" providerId="ADAL" clId="{CB188348-298C-4EF9-A984-C3ACB6C56417}" dt="2022-01-18T11:51:59.725" v="1718" actId="47"/>
        <pc:sldMkLst>
          <pc:docMk/>
          <pc:sldMk cId="829592965" sldId="1605"/>
        </pc:sldMkLst>
      </pc:sldChg>
      <pc:sldChg chg="add">
        <pc:chgData name="Mullen (ESO), Paul J" userId="bf3d1d73-b4d7-4bb4-8793-c91dcec30622" providerId="ADAL" clId="{CB188348-298C-4EF9-A984-C3ACB6C56417}" dt="2022-01-18T15:25:35.042" v="2994"/>
        <pc:sldMkLst>
          <pc:docMk/>
          <pc:sldMk cId="3495469725" sldId="1606"/>
        </pc:sldMkLst>
      </pc:sldChg>
      <pc:sldChg chg="modSp del mod">
        <pc:chgData name="Mullen (ESO), Paul J" userId="bf3d1d73-b4d7-4bb4-8793-c91dcec30622" providerId="ADAL" clId="{CB188348-298C-4EF9-A984-C3ACB6C56417}" dt="2022-01-18T15:25:25.388" v="2993" actId="2696"/>
        <pc:sldMkLst>
          <pc:docMk/>
          <pc:sldMk cId="3872585230" sldId="1606"/>
        </pc:sldMkLst>
        <pc:graphicFrameChg chg="mod modGraphic">
          <ac:chgData name="Mullen (ESO), Paul J" userId="bf3d1d73-b4d7-4bb4-8793-c91dcec30622" providerId="ADAL" clId="{CB188348-298C-4EF9-A984-C3ACB6C56417}" dt="2022-01-18T14:17:27.238" v="2542" actId="114"/>
          <ac:graphicFrameMkLst>
            <pc:docMk/>
            <pc:sldMk cId="3872585230" sldId="1606"/>
            <ac:graphicFrameMk id="5" creationId="{EB7D2FD4-68D9-494A-967D-05746A2B7557}"/>
          </ac:graphicFrameMkLst>
        </pc:graphicFrameChg>
      </pc:sldChg>
      <pc:sldChg chg="modSp add del mod">
        <pc:chgData name="Mullen (ESO), Paul J" userId="bf3d1d73-b4d7-4bb4-8793-c91dcec30622" providerId="ADAL" clId="{CB188348-298C-4EF9-A984-C3ACB6C56417}" dt="2022-01-18T11:37:29.571" v="1535" actId="47"/>
        <pc:sldMkLst>
          <pc:docMk/>
          <pc:sldMk cId="1888109311" sldId="1607"/>
        </pc:sldMkLst>
        <pc:spChg chg="mod">
          <ac:chgData name="Mullen (ESO), Paul J" userId="bf3d1d73-b4d7-4bb4-8793-c91dcec30622" providerId="ADAL" clId="{CB188348-298C-4EF9-A984-C3ACB6C56417}" dt="2022-01-18T11:28:46.755" v="1457" actId="20577"/>
          <ac:spMkLst>
            <pc:docMk/>
            <pc:sldMk cId="1888109311" sldId="1607"/>
            <ac:spMk id="4" creationId="{00000000-0000-0000-0000-000000000000}"/>
          </ac:spMkLst>
        </pc:spChg>
        <pc:graphicFrameChg chg="mod">
          <ac:chgData name="Mullen (ESO), Paul J" userId="bf3d1d73-b4d7-4bb4-8793-c91dcec30622" providerId="ADAL" clId="{CB188348-298C-4EF9-A984-C3ACB6C56417}" dt="2022-01-18T11:37:16.750" v="1534" actId="20577"/>
          <ac:graphicFrameMkLst>
            <pc:docMk/>
            <pc:sldMk cId="1888109311" sldId="1607"/>
            <ac:graphicFrameMk id="7" creationId="{D0F40F4C-B8B6-4E83-973D-0956BC39EF48}"/>
          </ac:graphicFrameMkLst>
        </pc:graphicFrameChg>
      </pc:sldChg>
      <pc:sldChg chg="addSp delSp modSp add mod">
        <pc:chgData name="Mullen (ESO), Paul J" userId="bf3d1d73-b4d7-4bb4-8793-c91dcec30622" providerId="ADAL" clId="{CB188348-298C-4EF9-A984-C3ACB6C56417}" dt="2022-01-18T12:43:24.879" v="2440" actId="255"/>
        <pc:sldMkLst>
          <pc:docMk/>
          <pc:sldMk cId="3879503778" sldId="1607"/>
        </pc:sldMkLst>
        <pc:spChg chg="mod">
          <ac:chgData name="Mullen (ESO), Paul J" userId="bf3d1d73-b4d7-4bb4-8793-c91dcec30622" providerId="ADAL" clId="{CB188348-298C-4EF9-A984-C3ACB6C56417}" dt="2022-01-18T12:43:24.879" v="2440" actId="255"/>
          <ac:spMkLst>
            <pc:docMk/>
            <pc:sldMk cId="3879503778" sldId="1607"/>
            <ac:spMk id="2" creationId="{A9EEBA28-090C-46B8-9CDD-13023700D6C1}"/>
          </ac:spMkLst>
        </pc:spChg>
        <pc:spChg chg="mod">
          <ac:chgData name="Mullen (ESO), Paul J" userId="bf3d1d73-b4d7-4bb4-8793-c91dcec30622" providerId="ADAL" clId="{CB188348-298C-4EF9-A984-C3ACB6C56417}" dt="2022-01-18T12:42:16.934" v="2360" actId="20577"/>
          <ac:spMkLst>
            <pc:docMk/>
            <pc:sldMk cId="3879503778" sldId="1607"/>
            <ac:spMk id="4" creationId="{00000000-0000-0000-0000-000000000000}"/>
          </ac:spMkLst>
        </pc:spChg>
        <pc:spChg chg="add del">
          <ac:chgData name="Mullen (ESO), Paul J" userId="bf3d1d73-b4d7-4bb4-8793-c91dcec30622" providerId="ADAL" clId="{CB188348-298C-4EF9-A984-C3ACB6C56417}" dt="2022-01-18T12:40:15.831" v="2283" actId="22"/>
          <ac:spMkLst>
            <pc:docMk/>
            <pc:sldMk cId="3879503778" sldId="1607"/>
            <ac:spMk id="5" creationId="{DE4E26EC-37A2-4845-9160-3D97CFA16473}"/>
          </ac:spMkLst>
        </pc:spChg>
        <pc:spChg chg="add mod">
          <ac:chgData name="Mullen (ESO), Paul J" userId="bf3d1d73-b4d7-4bb4-8793-c91dcec30622" providerId="ADAL" clId="{CB188348-298C-4EF9-A984-C3ACB6C56417}" dt="2022-01-18T12:43:24.879" v="2440" actId="255"/>
          <ac:spMkLst>
            <pc:docMk/>
            <pc:sldMk cId="3879503778" sldId="1607"/>
            <ac:spMk id="7" creationId="{32C1F599-6F0F-43C8-B680-915B9C5205A4}"/>
          </ac:spMkLst>
        </pc:spChg>
        <pc:graphicFrameChg chg="add mod modGraphic">
          <ac:chgData name="Mullen (ESO), Paul J" userId="bf3d1d73-b4d7-4bb4-8793-c91dcec30622" providerId="ADAL" clId="{CB188348-298C-4EF9-A984-C3ACB6C56417}" dt="2022-01-18T12:43:21.119" v="2439" actId="1036"/>
          <ac:graphicFrameMkLst>
            <pc:docMk/>
            <pc:sldMk cId="3879503778" sldId="1607"/>
            <ac:graphicFrameMk id="6" creationId="{554750B1-9C42-4EAE-8859-55A8FD7B38F2}"/>
          </ac:graphicFrameMkLst>
        </pc:graphicFrameChg>
      </pc:sldChg>
      <pc:sldChg chg="add">
        <pc:chgData name="Mullen (ESO), Paul J" userId="bf3d1d73-b4d7-4bb4-8793-c91dcec30622" providerId="ADAL" clId="{CB188348-298C-4EF9-A984-C3ACB6C56417}" dt="2022-01-18T15:25:47.242" v="2995"/>
        <pc:sldMkLst>
          <pc:docMk/>
          <pc:sldMk cId="817624271" sldId="1608"/>
        </pc:sldMkLst>
      </pc:sldChg>
      <pc:sldChg chg="modSp add del">
        <pc:chgData name="Mullen (ESO), Paul J" userId="bf3d1d73-b4d7-4bb4-8793-c91dcec30622" providerId="ADAL" clId="{CB188348-298C-4EF9-A984-C3ACB6C56417}" dt="2022-01-18T14:46:39.866" v="2875" actId="47"/>
        <pc:sldMkLst>
          <pc:docMk/>
          <pc:sldMk cId="3668278865" sldId="1608"/>
        </pc:sldMkLst>
        <pc:graphicFrameChg chg="mod">
          <ac:chgData name="Mullen (ESO), Paul J" userId="bf3d1d73-b4d7-4bb4-8793-c91dcec30622" providerId="ADAL" clId="{CB188348-298C-4EF9-A984-C3ACB6C56417}" dt="2022-01-18T14:43:52.212" v="2871" actId="20577"/>
          <ac:graphicFrameMkLst>
            <pc:docMk/>
            <pc:sldMk cId="3668278865" sldId="1608"/>
            <ac:graphicFrameMk id="10" creationId="{EF833145-F611-4055-B098-B1867F514407}"/>
          </ac:graphicFrameMkLst>
        </pc:graphicFrameChg>
      </pc:sldChg>
      <pc:sldChg chg="modSp add mod ord">
        <pc:chgData name="Mullen (ESO), Paul J" userId="bf3d1d73-b4d7-4bb4-8793-c91dcec30622" providerId="ADAL" clId="{CB188348-298C-4EF9-A984-C3ACB6C56417}" dt="2022-01-18T15:30:05.797" v="3041" actId="255"/>
        <pc:sldMkLst>
          <pc:docMk/>
          <pc:sldMk cId="2925274574" sldId="1609"/>
        </pc:sldMkLst>
        <pc:spChg chg="mod">
          <ac:chgData name="Mullen (ESO), Paul J" userId="bf3d1d73-b4d7-4bb4-8793-c91dcec30622" providerId="ADAL" clId="{CB188348-298C-4EF9-A984-C3ACB6C56417}" dt="2022-01-18T15:30:05.797" v="3041" actId="255"/>
          <ac:spMkLst>
            <pc:docMk/>
            <pc:sldMk cId="2925274574" sldId="1609"/>
            <ac:spMk id="4" creationId="{00000000-0000-0000-0000-000000000000}"/>
          </ac:spMkLst>
        </pc:spChg>
        <pc:graphicFrameChg chg="mod modGraphic">
          <ac:chgData name="Mullen (ESO), Paul J" userId="bf3d1d73-b4d7-4bb4-8793-c91dcec30622" providerId="ADAL" clId="{CB188348-298C-4EF9-A984-C3ACB6C56417}" dt="2022-01-18T15:29:36.690" v="3015" actId="14734"/>
          <ac:graphicFrameMkLst>
            <pc:docMk/>
            <pc:sldMk cId="2925274574" sldId="1609"/>
            <ac:graphicFrameMk id="5" creationId="{4CB550AD-0E0B-467B-A24E-263CEEC8C372}"/>
          </ac:graphicFrameMkLst>
        </pc:graphicFrameChg>
      </pc:sldChg>
      <pc:sldMasterChg chg="delSldLayout">
        <pc:chgData name="Mullen (ESO), Paul J" userId="bf3d1d73-b4d7-4bb4-8793-c91dcec30622" providerId="ADAL" clId="{CB188348-298C-4EF9-A984-C3ACB6C56417}" dt="2022-01-17T10:05:40.163" v="454" actId="47"/>
        <pc:sldMasterMkLst>
          <pc:docMk/>
          <pc:sldMasterMk cId="1585204217" sldId="2147483660"/>
        </pc:sldMasterMkLst>
        <pc:sldLayoutChg chg="del">
          <pc:chgData name="Mullen (ESO), Paul J" userId="bf3d1d73-b4d7-4bb4-8793-c91dcec30622" providerId="ADAL" clId="{CB188348-298C-4EF9-A984-C3ACB6C56417}" dt="2022-01-17T10:05:40.163" v="454" actId="47"/>
          <pc:sldLayoutMkLst>
            <pc:docMk/>
            <pc:sldMasterMk cId="1585204217" sldId="2147483660"/>
            <pc:sldLayoutMk cId="3313347267" sldId="2147484646"/>
          </pc:sldLayoutMkLst>
        </pc:sldLayoutChg>
      </pc:sldMasterChg>
      <pc:sldMasterChg chg="del delSldLayout">
        <pc:chgData name="Mullen (ESO), Paul J" userId="bf3d1d73-b4d7-4bb4-8793-c91dcec30622" providerId="ADAL" clId="{CB188348-298C-4EF9-A984-C3ACB6C56417}" dt="2022-01-18T12:08:09.581" v="1739" actId="47"/>
        <pc:sldMasterMkLst>
          <pc:docMk/>
          <pc:sldMasterMk cId="2395070025" sldId="2147484563"/>
        </pc:sldMasterMkLst>
        <pc:sldLayoutChg chg="del">
          <pc:chgData name="Mullen (ESO), Paul J" userId="bf3d1d73-b4d7-4bb4-8793-c91dcec30622" providerId="ADAL" clId="{CB188348-298C-4EF9-A984-C3ACB6C56417}" dt="2022-01-18T12:08:09.581" v="1739" actId="47"/>
          <pc:sldLayoutMkLst>
            <pc:docMk/>
            <pc:sldMasterMk cId="2395070025" sldId="2147484563"/>
            <pc:sldLayoutMk cId="1833118128" sldId="2147484564"/>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523352342" sldId="2147484565"/>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1511321097" sldId="2147484566"/>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2066051707" sldId="2147484567"/>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435811224" sldId="2147484568"/>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2687165387" sldId="2147484569"/>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2437070214" sldId="2147484570"/>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310869430" sldId="2147484571"/>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1475416062" sldId="2147484572"/>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697665730" sldId="2147484573"/>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293085092" sldId="2147484574"/>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3806886403" sldId="2147484575"/>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3140255830" sldId="2147484576"/>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3570188517" sldId="2147484577"/>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4253565570" sldId="2147484578"/>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3027800527" sldId="2147484579"/>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1917194612" sldId="2147484580"/>
          </pc:sldLayoutMkLst>
        </pc:sldLayoutChg>
        <pc:sldLayoutChg chg="del">
          <pc:chgData name="Mullen (ESO), Paul J" userId="bf3d1d73-b4d7-4bb4-8793-c91dcec30622" providerId="ADAL" clId="{CB188348-298C-4EF9-A984-C3ACB6C56417}" dt="2022-01-18T12:08:09.581" v="1739" actId="47"/>
          <pc:sldLayoutMkLst>
            <pc:docMk/>
            <pc:sldMasterMk cId="2395070025" sldId="2147484563"/>
            <pc:sldLayoutMk cId="1733981670" sldId="2147484581"/>
          </pc:sldLayoutMkLst>
        </pc:sldLayoutChg>
      </pc:sldMasterChg>
      <pc:sldMasterChg chg="del delSldLayout">
        <pc:chgData name="Mullen (ESO), Paul J" userId="bf3d1d73-b4d7-4bb4-8793-c91dcec30622" providerId="ADAL" clId="{CB188348-298C-4EF9-A984-C3ACB6C56417}" dt="2022-01-18T12:08:11.686" v="1741" actId="47"/>
        <pc:sldMasterMkLst>
          <pc:docMk/>
          <pc:sldMasterMk cId="3071390495" sldId="2147484582"/>
        </pc:sldMasterMkLst>
        <pc:sldLayoutChg chg="del">
          <pc:chgData name="Mullen (ESO), Paul J" userId="bf3d1d73-b4d7-4bb4-8793-c91dcec30622" providerId="ADAL" clId="{CB188348-298C-4EF9-A984-C3ACB6C56417}" dt="2022-01-18T12:08:11.686" v="1741" actId="47"/>
          <pc:sldLayoutMkLst>
            <pc:docMk/>
            <pc:sldMasterMk cId="3071390495" sldId="2147484582"/>
            <pc:sldLayoutMk cId="2341010555" sldId="2147484583"/>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892168810" sldId="2147484584"/>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600926101" sldId="2147484585"/>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2896419071" sldId="2147484586"/>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260460837" sldId="2147484587"/>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1172765943" sldId="2147484588"/>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2464500065" sldId="2147484589"/>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2152860652" sldId="2147484590"/>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2773299338" sldId="2147484591"/>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1446836094" sldId="2147484592"/>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761083895" sldId="2147484593"/>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1203273739" sldId="2147484594"/>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883953591" sldId="2147484595"/>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1969922094" sldId="2147484596"/>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3094743732" sldId="2147484597"/>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2136939787" sldId="2147484598"/>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2153093422" sldId="2147484599"/>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3282222251" sldId="2147484600"/>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3970103202" sldId="2147484601"/>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1666553965" sldId="2147484602"/>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4175105963" sldId="2147484603"/>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3299508388" sldId="2147484604"/>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653238207" sldId="2147484605"/>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1317772081" sldId="2147484606"/>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944304394" sldId="2147484607"/>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3608574492" sldId="2147484608"/>
          </pc:sldLayoutMkLst>
        </pc:sldLayoutChg>
        <pc:sldLayoutChg chg="del">
          <pc:chgData name="Mullen (ESO), Paul J" userId="bf3d1d73-b4d7-4bb4-8793-c91dcec30622" providerId="ADAL" clId="{CB188348-298C-4EF9-A984-C3ACB6C56417}" dt="2022-01-18T12:08:11.686" v="1741" actId="47"/>
          <pc:sldLayoutMkLst>
            <pc:docMk/>
            <pc:sldMasterMk cId="3071390495" sldId="2147484582"/>
            <pc:sldLayoutMk cId="3761548124" sldId="2147484609"/>
          </pc:sldLayoutMkLst>
        </pc:sldLayoutChg>
      </pc:sldMasterChg>
      <pc:sldMasterChg chg="del delSldLayout">
        <pc:chgData name="Mullen (ESO), Paul J" userId="bf3d1d73-b4d7-4bb4-8793-c91dcec30622" providerId="ADAL" clId="{CB188348-298C-4EF9-A984-C3ACB6C56417}" dt="2022-01-18T11:25:09.989" v="1346" actId="47"/>
        <pc:sldMasterMkLst>
          <pc:docMk/>
          <pc:sldMasterMk cId="3855963529" sldId="2147484610"/>
        </pc:sldMasterMkLst>
        <pc:sldLayoutChg chg="del">
          <pc:chgData name="Mullen (ESO), Paul J" userId="bf3d1d73-b4d7-4bb4-8793-c91dcec30622" providerId="ADAL" clId="{CB188348-298C-4EF9-A984-C3ACB6C56417}" dt="2022-01-18T11:25:09.989" v="1346" actId="47"/>
          <pc:sldLayoutMkLst>
            <pc:docMk/>
            <pc:sldMasterMk cId="3855963529" sldId="2147484610"/>
            <pc:sldLayoutMk cId="2046432247" sldId="2147484611"/>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2788023610" sldId="2147484612"/>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2005982973" sldId="2147484613"/>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1925184119" sldId="2147484614"/>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310765963" sldId="2147484615"/>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1186066304" sldId="2147484616"/>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2270240746" sldId="2147484617"/>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1396496932" sldId="2147484618"/>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499182061" sldId="2147484619"/>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4086125756" sldId="2147484620"/>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1112574833" sldId="2147484621"/>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369766601" sldId="2147484622"/>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642392061" sldId="2147484623"/>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3025429464" sldId="2147484624"/>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377307942" sldId="2147484625"/>
          </pc:sldLayoutMkLst>
        </pc:sldLayoutChg>
        <pc:sldLayoutChg chg="del">
          <pc:chgData name="Mullen (ESO), Paul J" userId="bf3d1d73-b4d7-4bb4-8793-c91dcec30622" providerId="ADAL" clId="{CB188348-298C-4EF9-A984-C3ACB6C56417}" dt="2022-01-18T11:25:09.989" v="1346" actId="47"/>
          <pc:sldLayoutMkLst>
            <pc:docMk/>
            <pc:sldMasterMk cId="3855963529" sldId="2147484610"/>
            <pc:sldLayoutMk cId="3268202040" sldId="2147484626"/>
          </pc:sldLayoutMkLst>
        </pc:sldLayoutChg>
      </pc:sldMasterChg>
      <pc:sldMasterChg chg="del delSldLayout">
        <pc:chgData name="Mullen (ESO), Paul J" userId="bf3d1d73-b4d7-4bb4-8793-c91dcec30622" providerId="ADAL" clId="{CB188348-298C-4EF9-A984-C3ACB6C56417}" dt="2022-01-17T10:04:31.311" v="443" actId="47"/>
        <pc:sldMasterMkLst>
          <pc:docMk/>
          <pc:sldMasterMk cId="3197007493" sldId="2147484647"/>
        </pc:sldMasterMkLst>
        <pc:sldLayoutChg chg="del">
          <pc:chgData name="Mullen (ESO), Paul J" userId="bf3d1d73-b4d7-4bb4-8793-c91dcec30622" providerId="ADAL" clId="{CB188348-298C-4EF9-A984-C3ACB6C56417}" dt="2022-01-17T10:04:31.311" v="443" actId="47"/>
          <pc:sldLayoutMkLst>
            <pc:docMk/>
            <pc:sldMasterMk cId="3197007493" sldId="2147484647"/>
            <pc:sldLayoutMk cId="2970424892" sldId="2147484648"/>
          </pc:sldLayoutMkLst>
        </pc:sldLayoutChg>
        <pc:sldLayoutChg chg="del">
          <pc:chgData name="Mullen (ESO), Paul J" userId="bf3d1d73-b4d7-4bb4-8793-c91dcec30622" providerId="ADAL" clId="{CB188348-298C-4EF9-A984-C3ACB6C56417}" dt="2022-01-17T10:04:31.311" v="443" actId="47"/>
          <pc:sldLayoutMkLst>
            <pc:docMk/>
            <pc:sldMasterMk cId="3197007493" sldId="2147484647"/>
            <pc:sldLayoutMk cId="1535861061" sldId="2147484649"/>
          </pc:sldLayoutMkLst>
        </pc:sldLayoutChg>
        <pc:sldLayoutChg chg="del">
          <pc:chgData name="Mullen (ESO), Paul J" userId="bf3d1d73-b4d7-4bb4-8793-c91dcec30622" providerId="ADAL" clId="{CB188348-298C-4EF9-A984-C3ACB6C56417}" dt="2022-01-17T10:04:31.311" v="443" actId="47"/>
          <pc:sldLayoutMkLst>
            <pc:docMk/>
            <pc:sldMasterMk cId="3197007493" sldId="2147484647"/>
            <pc:sldLayoutMk cId="2568442739" sldId="2147484650"/>
          </pc:sldLayoutMkLst>
        </pc:sldLayoutChg>
        <pc:sldLayoutChg chg="del">
          <pc:chgData name="Mullen (ESO), Paul J" userId="bf3d1d73-b4d7-4bb4-8793-c91dcec30622" providerId="ADAL" clId="{CB188348-298C-4EF9-A984-C3ACB6C56417}" dt="2022-01-17T10:04:31.311" v="443" actId="47"/>
          <pc:sldLayoutMkLst>
            <pc:docMk/>
            <pc:sldMasterMk cId="3197007493" sldId="2147484647"/>
            <pc:sldLayoutMk cId="1824697062" sldId="2147484651"/>
          </pc:sldLayoutMkLst>
        </pc:sldLayoutChg>
        <pc:sldLayoutChg chg="del">
          <pc:chgData name="Mullen (ESO), Paul J" userId="bf3d1d73-b4d7-4bb4-8793-c91dcec30622" providerId="ADAL" clId="{CB188348-298C-4EF9-A984-C3ACB6C56417}" dt="2022-01-17T10:04:31.311" v="443" actId="47"/>
          <pc:sldLayoutMkLst>
            <pc:docMk/>
            <pc:sldMasterMk cId="3197007493" sldId="2147484647"/>
            <pc:sldLayoutMk cId="3095990123" sldId="2147484652"/>
          </pc:sldLayoutMkLst>
        </pc:sldLayoutChg>
        <pc:sldLayoutChg chg="del">
          <pc:chgData name="Mullen (ESO), Paul J" userId="bf3d1d73-b4d7-4bb4-8793-c91dcec30622" providerId="ADAL" clId="{CB188348-298C-4EF9-A984-C3ACB6C56417}" dt="2022-01-17T10:04:31.311" v="443" actId="47"/>
          <pc:sldLayoutMkLst>
            <pc:docMk/>
            <pc:sldMasterMk cId="3197007493" sldId="2147484647"/>
            <pc:sldLayoutMk cId="2483516944" sldId="2147484653"/>
          </pc:sldLayoutMkLst>
        </pc:sldLayoutChg>
        <pc:sldLayoutChg chg="del">
          <pc:chgData name="Mullen (ESO), Paul J" userId="bf3d1d73-b4d7-4bb4-8793-c91dcec30622" providerId="ADAL" clId="{CB188348-298C-4EF9-A984-C3ACB6C56417}" dt="2022-01-17T10:04:31.311" v="443" actId="47"/>
          <pc:sldLayoutMkLst>
            <pc:docMk/>
            <pc:sldMasterMk cId="3197007493" sldId="2147484647"/>
            <pc:sldLayoutMk cId="1409176411" sldId="2147484654"/>
          </pc:sldLayoutMkLst>
        </pc:sldLayoutChg>
        <pc:sldLayoutChg chg="del">
          <pc:chgData name="Mullen (ESO), Paul J" userId="bf3d1d73-b4d7-4bb4-8793-c91dcec30622" providerId="ADAL" clId="{CB188348-298C-4EF9-A984-C3ACB6C56417}" dt="2022-01-17T10:04:31.311" v="443" actId="47"/>
          <pc:sldLayoutMkLst>
            <pc:docMk/>
            <pc:sldMasterMk cId="3197007493" sldId="2147484647"/>
            <pc:sldLayoutMk cId="1150536022" sldId="2147484655"/>
          </pc:sldLayoutMkLst>
        </pc:sldLayoutChg>
        <pc:sldLayoutChg chg="del">
          <pc:chgData name="Mullen (ESO), Paul J" userId="bf3d1d73-b4d7-4bb4-8793-c91dcec30622" providerId="ADAL" clId="{CB188348-298C-4EF9-A984-C3ACB6C56417}" dt="2022-01-17T10:04:31.311" v="443" actId="47"/>
          <pc:sldLayoutMkLst>
            <pc:docMk/>
            <pc:sldMasterMk cId="3197007493" sldId="2147484647"/>
            <pc:sldLayoutMk cId="2771162157" sldId="2147484656"/>
          </pc:sldLayoutMkLst>
        </pc:sldLayoutChg>
        <pc:sldLayoutChg chg="del">
          <pc:chgData name="Mullen (ESO), Paul J" userId="bf3d1d73-b4d7-4bb4-8793-c91dcec30622" providerId="ADAL" clId="{CB188348-298C-4EF9-A984-C3ACB6C56417}" dt="2022-01-17T10:04:31.311" v="443" actId="47"/>
          <pc:sldLayoutMkLst>
            <pc:docMk/>
            <pc:sldMasterMk cId="3197007493" sldId="2147484647"/>
            <pc:sldLayoutMk cId="1162247054" sldId="2147484657"/>
          </pc:sldLayoutMkLst>
        </pc:sldLayoutChg>
      </pc:sldMasterChg>
      <pc:sldMasterChg chg="del delSldLayout">
        <pc:chgData name="Mullen (ESO), Paul J" userId="bf3d1d73-b4d7-4bb4-8793-c91dcec30622" providerId="ADAL" clId="{CB188348-298C-4EF9-A984-C3ACB6C56417}" dt="2022-01-18T15:25:25.388" v="2993" actId="2696"/>
        <pc:sldMasterMkLst>
          <pc:docMk/>
          <pc:sldMasterMk cId="849050626" sldId="2147484648"/>
        </pc:sldMasterMkLst>
        <pc:sldLayoutChg chg="del">
          <pc:chgData name="Mullen (ESO), Paul J" userId="bf3d1d73-b4d7-4bb4-8793-c91dcec30622" providerId="ADAL" clId="{CB188348-298C-4EF9-A984-C3ACB6C56417}" dt="2022-01-18T15:25:25.388" v="2993" actId="2696"/>
          <pc:sldLayoutMkLst>
            <pc:docMk/>
            <pc:sldMasterMk cId="849050626" sldId="2147484648"/>
            <pc:sldLayoutMk cId="660984865" sldId="2147484649"/>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2583474128" sldId="2147484650"/>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940926852" sldId="2147484651"/>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788805474" sldId="2147484652"/>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2120032255" sldId="2147484653"/>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2621680522" sldId="2147484654"/>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4239794595" sldId="2147484655"/>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1367126122" sldId="2147484656"/>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3862108085" sldId="2147484657"/>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3747074310" sldId="2147484658"/>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3830778243" sldId="2147484659"/>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2543982491" sldId="2147484660"/>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734540245" sldId="2147484661"/>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1222492254" sldId="2147484662"/>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4179087914" sldId="2147484663"/>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1993767032" sldId="2147484664"/>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2410591238" sldId="2147484665"/>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1349713341" sldId="2147484666"/>
          </pc:sldLayoutMkLst>
        </pc:sldLayoutChg>
        <pc:sldLayoutChg chg="del">
          <pc:chgData name="Mullen (ESO), Paul J" userId="bf3d1d73-b4d7-4bb4-8793-c91dcec30622" providerId="ADAL" clId="{CB188348-298C-4EF9-A984-C3ACB6C56417}" dt="2022-01-18T15:25:25.388" v="2993" actId="2696"/>
          <pc:sldLayoutMkLst>
            <pc:docMk/>
            <pc:sldMasterMk cId="849050626" sldId="2147484648"/>
            <pc:sldLayoutMk cId="2750911514" sldId="2147484667"/>
          </pc:sldLayoutMkLst>
        </pc:sldLayoutChg>
      </pc:sldMasterChg>
      <pc:sldMasterChg chg="delSldLayout">
        <pc:chgData name="Mullen (ESO), Paul J" userId="bf3d1d73-b4d7-4bb4-8793-c91dcec30622" providerId="ADAL" clId="{CB188348-298C-4EF9-A984-C3ACB6C56417}" dt="2022-01-18T11:37:29.571" v="1535" actId="47"/>
        <pc:sldMasterMkLst>
          <pc:docMk/>
          <pc:sldMasterMk cId="4193887141" sldId="2147484668"/>
        </pc:sldMasterMkLst>
        <pc:sldLayoutChg chg="del">
          <pc:chgData name="Mullen (ESO), Paul J" userId="bf3d1d73-b4d7-4bb4-8793-c91dcec30622" providerId="ADAL" clId="{CB188348-298C-4EF9-A984-C3ACB6C56417}" dt="2022-01-18T11:37:29.571" v="1535" actId="47"/>
          <pc:sldLayoutMkLst>
            <pc:docMk/>
            <pc:sldMasterMk cId="4193887141" sldId="2147484668"/>
            <pc:sldLayoutMk cId="2412130363" sldId="2147484685"/>
          </pc:sldLayoutMkLst>
        </pc:sldLayoutChg>
      </pc:sldMasterChg>
    </pc:docChg>
  </pc:docChgLst>
  <pc:docChgLst>
    <pc:chgData name="Mullen (ESO), Paul J" userId="bf3d1d73-b4d7-4bb4-8793-c91dcec30622" providerId="ADAL" clId="{E2F039C7-62E7-485E-A472-FCBDB7C1AFEB}"/>
    <pc:docChg chg="undo custSel addSld delSld modSld sldOrd delMainMaster modSection">
      <pc:chgData name="Mullen (ESO), Paul J" userId="bf3d1d73-b4d7-4bb4-8793-c91dcec30622" providerId="ADAL" clId="{E2F039C7-62E7-485E-A472-FCBDB7C1AFEB}" dt="2021-10-18T20:35:28.241" v="2559" actId="13926"/>
      <pc:docMkLst>
        <pc:docMk/>
      </pc:docMkLst>
      <pc:sldChg chg="del">
        <pc:chgData name="Mullen (ESO), Paul J" userId="bf3d1d73-b4d7-4bb4-8793-c91dcec30622" providerId="ADAL" clId="{E2F039C7-62E7-485E-A472-FCBDB7C1AFEB}" dt="2021-10-01T16:58:10.529" v="1309" actId="47"/>
        <pc:sldMkLst>
          <pc:docMk/>
          <pc:sldMk cId="2816521495" sldId="278"/>
        </pc:sldMkLst>
      </pc:sldChg>
      <pc:sldChg chg="modSp mod">
        <pc:chgData name="Mullen (ESO), Paul J" userId="bf3d1d73-b4d7-4bb4-8793-c91dcec30622" providerId="ADAL" clId="{E2F039C7-62E7-485E-A472-FCBDB7C1AFEB}" dt="2021-10-17T20:09:25.764" v="2476"/>
        <pc:sldMkLst>
          <pc:docMk/>
          <pc:sldMk cId="1628705582" sldId="286"/>
        </pc:sldMkLst>
        <pc:spChg chg="mod">
          <ac:chgData name="Mullen (ESO), Paul J" userId="bf3d1d73-b4d7-4bb4-8793-c91dcec30622" providerId="ADAL" clId="{E2F039C7-62E7-485E-A472-FCBDB7C1AFEB}" dt="2021-10-06T20:49:11.618" v="2127" actId="20577"/>
          <ac:spMkLst>
            <pc:docMk/>
            <pc:sldMk cId="1628705582" sldId="286"/>
            <ac:spMk id="4" creationId="{239D8572-4B80-43C0-A793-A677B76538B7}"/>
          </ac:spMkLst>
        </pc:spChg>
        <pc:spChg chg="mod">
          <ac:chgData name="Mullen (ESO), Paul J" userId="bf3d1d73-b4d7-4bb4-8793-c91dcec30622" providerId="ADAL" clId="{E2F039C7-62E7-485E-A472-FCBDB7C1AFEB}" dt="2021-10-17T20:09:25.764" v="2476"/>
          <ac:spMkLst>
            <pc:docMk/>
            <pc:sldMk cId="1628705582" sldId="286"/>
            <ac:spMk id="5" creationId="{CBFC64B9-63BE-4CA2-8BCC-E32AD634F51C}"/>
          </ac:spMkLst>
        </pc:spChg>
      </pc:sldChg>
      <pc:sldChg chg="del">
        <pc:chgData name="Mullen (ESO), Paul J" userId="bf3d1d73-b4d7-4bb4-8793-c91dcec30622" providerId="ADAL" clId="{E2F039C7-62E7-485E-A472-FCBDB7C1AFEB}" dt="2021-10-01T16:58:06.451" v="1304" actId="47"/>
        <pc:sldMkLst>
          <pc:docMk/>
          <pc:sldMk cId="3700685919" sldId="306"/>
        </pc:sldMkLst>
      </pc:sldChg>
      <pc:sldChg chg="del">
        <pc:chgData name="Mullen (ESO), Paul J" userId="bf3d1d73-b4d7-4bb4-8793-c91dcec30622" providerId="ADAL" clId="{E2F039C7-62E7-485E-A472-FCBDB7C1AFEB}" dt="2021-10-01T16:58:05.765" v="1303" actId="47"/>
        <pc:sldMkLst>
          <pc:docMk/>
          <pc:sldMk cId="2786597295" sldId="313"/>
        </pc:sldMkLst>
      </pc:sldChg>
      <pc:sldChg chg="del">
        <pc:chgData name="Mullen (ESO), Paul J" userId="bf3d1d73-b4d7-4bb4-8793-c91dcec30622" providerId="ADAL" clId="{E2F039C7-62E7-485E-A472-FCBDB7C1AFEB}" dt="2021-10-01T16:58:08.241" v="1307" actId="47"/>
        <pc:sldMkLst>
          <pc:docMk/>
          <pc:sldMk cId="1251668285" sldId="316"/>
        </pc:sldMkLst>
      </pc:sldChg>
      <pc:sldChg chg="del">
        <pc:chgData name="Mullen (ESO), Paul J" userId="bf3d1d73-b4d7-4bb4-8793-c91dcec30622" providerId="ADAL" clId="{E2F039C7-62E7-485E-A472-FCBDB7C1AFEB}" dt="2021-10-01T16:58:07.153" v="1305" actId="47"/>
        <pc:sldMkLst>
          <pc:docMk/>
          <pc:sldMk cId="2838238571" sldId="320"/>
        </pc:sldMkLst>
      </pc:sldChg>
      <pc:sldChg chg="del">
        <pc:chgData name="Mullen (ESO), Paul J" userId="bf3d1d73-b4d7-4bb4-8793-c91dcec30622" providerId="ADAL" clId="{E2F039C7-62E7-485E-A472-FCBDB7C1AFEB}" dt="2021-10-01T16:58:09.074" v="1308" actId="47"/>
        <pc:sldMkLst>
          <pc:docMk/>
          <pc:sldMk cId="2790627821" sldId="321"/>
        </pc:sldMkLst>
      </pc:sldChg>
      <pc:sldChg chg="del">
        <pc:chgData name="Mullen (ESO), Paul J" userId="bf3d1d73-b4d7-4bb4-8793-c91dcec30622" providerId="ADAL" clId="{E2F039C7-62E7-485E-A472-FCBDB7C1AFEB}" dt="2021-10-01T16:58:07.686" v="1306" actId="47"/>
        <pc:sldMkLst>
          <pc:docMk/>
          <pc:sldMk cId="2853601429" sldId="322"/>
        </pc:sldMkLst>
      </pc:sldChg>
      <pc:sldChg chg="modSp mod">
        <pc:chgData name="Mullen (ESO), Paul J" userId="bf3d1d73-b4d7-4bb4-8793-c91dcec30622" providerId="ADAL" clId="{E2F039C7-62E7-485E-A472-FCBDB7C1AFEB}" dt="2021-10-12T12:58:11.187" v="2249" actId="13926"/>
        <pc:sldMkLst>
          <pc:docMk/>
          <pc:sldMk cId="3437504145" sldId="648"/>
        </pc:sldMkLst>
        <pc:spChg chg="mod">
          <ac:chgData name="Mullen (ESO), Paul J" userId="bf3d1d73-b4d7-4bb4-8793-c91dcec30622" providerId="ADAL" clId="{E2F039C7-62E7-485E-A472-FCBDB7C1AFEB}" dt="2021-10-06T20:49:04.063" v="2125" actId="20577"/>
          <ac:spMkLst>
            <pc:docMk/>
            <pc:sldMk cId="3437504145" sldId="648"/>
            <ac:spMk id="6" creationId="{00000000-0000-0000-0000-000000000000}"/>
          </ac:spMkLst>
        </pc:spChg>
        <pc:graphicFrameChg chg="mod modGraphic">
          <ac:chgData name="Mullen (ESO), Paul J" userId="bf3d1d73-b4d7-4bb4-8793-c91dcec30622" providerId="ADAL" clId="{E2F039C7-62E7-485E-A472-FCBDB7C1AFEB}" dt="2021-10-12T12:58:11.187" v="2249" actId="13926"/>
          <ac:graphicFrameMkLst>
            <pc:docMk/>
            <pc:sldMk cId="3437504145" sldId="648"/>
            <ac:graphicFrameMk id="3" creationId="{46055E2C-026B-4547-AD80-522F870CD14D}"/>
          </ac:graphicFrameMkLst>
        </pc:graphicFrameChg>
      </pc:sldChg>
      <pc:sldChg chg="modSp mod">
        <pc:chgData name="Mullen (ESO), Paul J" userId="bf3d1d73-b4d7-4bb4-8793-c91dcec30622" providerId="ADAL" clId="{E2F039C7-62E7-485E-A472-FCBDB7C1AFEB}" dt="2021-10-01T16:58:53.084" v="1381" actId="20577"/>
        <pc:sldMkLst>
          <pc:docMk/>
          <pc:sldMk cId="1976218577" sldId="745"/>
        </pc:sldMkLst>
        <pc:spChg chg="mod">
          <ac:chgData name="Mullen (ESO), Paul J" userId="bf3d1d73-b4d7-4bb4-8793-c91dcec30622" providerId="ADAL" clId="{E2F039C7-62E7-485E-A472-FCBDB7C1AFEB}" dt="2021-10-01T16:58:53.084" v="1381" actId="20577"/>
          <ac:spMkLst>
            <pc:docMk/>
            <pc:sldMk cId="1976218577" sldId="745"/>
            <ac:spMk id="90188" creationId="{00000000-0000-0000-0000-000000000000}"/>
          </ac:spMkLst>
        </pc:spChg>
      </pc:sldChg>
      <pc:sldChg chg="modSp add mod ord">
        <pc:chgData name="Mullen (ESO), Paul J" userId="bf3d1d73-b4d7-4bb4-8793-c91dcec30622" providerId="ADAL" clId="{E2F039C7-62E7-485E-A472-FCBDB7C1AFEB}" dt="2021-10-17T19:52:45.695" v="2383"/>
        <pc:sldMkLst>
          <pc:docMk/>
          <pc:sldMk cId="4113922364" sldId="1130"/>
        </pc:sldMkLst>
        <pc:graphicFrameChg chg="modGraphic">
          <ac:chgData name="Mullen (ESO), Paul J" userId="bf3d1d73-b4d7-4bb4-8793-c91dcec30622" providerId="ADAL" clId="{E2F039C7-62E7-485E-A472-FCBDB7C1AFEB}" dt="2021-10-06T21:23:51.564" v="2218" actId="20577"/>
          <ac:graphicFrameMkLst>
            <pc:docMk/>
            <pc:sldMk cId="4113922364" sldId="1130"/>
            <ac:graphicFrameMk id="7" creationId="{7BE44EE5-25E9-49FA-BAC5-ED9CA495B1DD}"/>
          </ac:graphicFrameMkLst>
        </pc:graphicFrameChg>
      </pc:sldChg>
      <pc:sldChg chg="modSp mod">
        <pc:chgData name="Mullen (ESO), Paul J" userId="bf3d1d73-b4d7-4bb4-8793-c91dcec30622" providerId="ADAL" clId="{E2F039C7-62E7-485E-A472-FCBDB7C1AFEB}" dt="2021-10-12T16:39:08.021" v="2309" actId="20577"/>
        <pc:sldMkLst>
          <pc:docMk/>
          <pc:sldMk cId="2420189838" sldId="1136"/>
        </pc:sldMkLst>
        <pc:spChg chg="mod">
          <ac:chgData name="Mullen (ESO), Paul J" userId="bf3d1d73-b4d7-4bb4-8793-c91dcec30622" providerId="ADAL" clId="{E2F039C7-62E7-485E-A472-FCBDB7C1AFEB}" dt="2021-10-12T16:39:08.021" v="2309" actId="20577"/>
          <ac:spMkLst>
            <pc:docMk/>
            <pc:sldMk cId="2420189838" sldId="1136"/>
            <ac:spMk id="4" creationId="{8163128C-6CBB-4BFE-858B-5EED77D92C6B}"/>
          </ac:spMkLst>
        </pc:spChg>
      </pc:sldChg>
      <pc:sldChg chg="modSp mod">
        <pc:chgData name="Mullen (ESO), Paul J" userId="bf3d1d73-b4d7-4bb4-8793-c91dcec30622" providerId="ADAL" clId="{E2F039C7-62E7-485E-A472-FCBDB7C1AFEB}" dt="2021-10-01T16:57:49.626" v="1300" actId="20577"/>
        <pc:sldMkLst>
          <pc:docMk/>
          <pc:sldMk cId="1289224255" sldId="1151"/>
        </pc:sldMkLst>
        <pc:spChg chg="mod">
          <ac:chgData name="Mullen (ESO), Paul J" userId="bf3d1d73-b4d7-4bb4-8793-c91dcec30622" providerId="ADAL" clId="{E2F039C7-62E7-485E-A472-FCBDB7C1AFEB}" dt="2021-10-01T16:57:49.626" v="1300" actId="20577"/>
          <ac:spMkLst>
            <pc:docMk/>
            <pc:sldMk cId="1289224255" sldId="1151"/>
            <ac:spMk id="4" creationId="{93BBCA40-69AD-4522-886D-4E24988DF3C1}"/>
          </ac:spMkLst>
        </pc:spChg>
      </pc:sldChg>
      <pc:sldChg chg="modSp mod">
        <pc:chgData name="Mullen (ESO), Paul J" userId="bf3d1d73-b4d7-4bb4-8793-c91dcec30622" providerId="ADAL" clId="{E2F039C7-62E7-485E-A472-FCBDB7C1AFEB}" dt="2021-10-01T16:54:25.469" v="1209" actId="20577"/>
        <pc:sldMkLst>
          <pc:docMk/>
          <pc:sldMk cId="4060800434" sldId="1240"/>
        </pc:sldMkLst>
        <pc:spChg chg="mod">
          <ac:chgData name="Mullen (ESO), Paul J" userId="bf3d1d73-b4d7-4bb4-8793-c91dcec30622" providerId="ADAL" clId="{E2F039C7-62E7-485E-A472-FCBDB7C1AFEB}" dt="2021-10-01T16:54:25.469" v="1209" actId="20577"/>
          <ac:spMkLst>
            <pc:docMk/>
            <pc:sldMk cId="4060800434" sldId="1240"/>
            <ac:spMk id="4" creationId="{8163128C-6CBB-4BFE-858B-5EED77D92C6B}"/>
          </ac:spMkLst>
        </pc:spChg>
      </pc:sldChg>
      <pc:sldChg chg="del">
        <pc:chgData name="Mullen (ESO), Paul J" userId="bf3d1d73-b4d7-4bb4-8793-c91dcec30622" providerId="ADAL" clId="{E2F039C7-62E7-485E-A472-FCBDB7C1AFEB}" dt="2021-10-01T16:54:04.009" v="1200" actId="47"/>
        <pc:sldMkLst>
          <pc:docMk/>
          <pc:sldMk cId="2301268033" sldId="1261"/>
        </pc:sldMkLst>
      </pc:sldChg>
      <pc:sldChg chg="modSp mod">
        <pc:chgData name="Mullen (ESO), Paul J" userId="bf3d1d73-b4d7-4bb4-8793-c91dcec30622" providerId="ADAL" clId="{E2F039C7-62E7-485E-A472-FCBDB7C1AFEB}" dt="2021-10-01T16:43:22.500" v="822" actId="20577"/>
        <pc:sldMkLst>
          <pc:docMk/>
          <pc:sldMk cId="3898655928" sldId="1357"/>
        </pc:sldMkLst>
        <pc:spChg chg="mod">
          <ac:chgData name="Mullen (ESO), Paul J" userId="bf3d1d73-b4d7-4bb4-8793-c91dcec30622" providerId="ADAL" clId="{E2F039C7-62E7-485E-A472-FCBDB7C1AFEB}" dt="2021-10-01T16:43:22.500" v="822" actId="20577"/>
          <ac:spMkLst>
            <pc:docMk/>
            <pc:sldMk cId="3898655928" sldId="1357"/>
            <ac:spMk id="4" creationId="{8163128C-6CBB-4BFE-858B-5EED77D92C6B}"/>
          </ac:spMkLst>
        </pc:spChg>
      </pc:sldChg>
      <pc:sldChg chg="del">
        <pc:chgData name="Mullen (ESO), Paul J" userId="bf3d1d73-b4d7-4bb4-8793-c91dcec30622" providerId="ADAL" clId="{E2F039C7-62E7-485E-A472-FCBDB7C1AFEB}" dt="2021-10-01T16:54:02.290" v="1199" actId="47"/>
        <pc:sldMkLst>
          <pc:docMk/>
          <pc:sldMk cId="3186168932" sldId="1379"/>
        </pc:sldMkLst>
      </pc:sldChg>
      <pc:sldChg chg="del">
        <pc:chgData name="Mullen (ESO), Paul J" userId="bf3d1d73-b4d7-4bb4-8793-c91dcec30622" providerId="ADAL" clId="{E2F039C7-62E7-485E-A472-FCBDB7C1AFEB}" dt="2021-10-01T16:54:00.055" v="1196" actId="47"/>
        <pc:sldMkLst>
          <pc:docMk/>
          <pc:sldMk cId="2912954874" sldId="1401"/>
        </pc:sldMkLst>
      </pc:sldChg>
      <pc:sldChg chg="modSp add">
        <pc:chgData name="Mullen (ESO), Paul J" userId="bf3d1d73-b4d7-4bb4-8793-c91dcec30622" providerId="ADAL" clId="{E2F039C7-62E7-485E-A472-FCBDB7C1AFEB}" dt="2021-10-05T13:57:35.604" v="2051" actId="20577"/>
        <pc:sldMkLst>
          <pc:docMk/>
          <pc:sldMk cId="4124479212" sldId="1404"/>
        </pc:sldMkLst>
        <pc:graphicFrameChg chg="mod">
          <ac:chgData name="Mullen (ESO), Paul J" userId="bf3d1d73-b4d7-4bb4-8793-c91dcec30622" providerId="ADAL" clId="{E2F039C7-62E7-485E-A472-FCBDB7C1AFEB}" dt="2021-10-05T13:57:35.604" v="2051" actId="20577"/>
          <ac:graphicFrameMkLst>
            <pc:docMk/>
            <pc:sldMk cId="4124479212" sldId="1404"/>
            <ac:graphicFrameMk id="10" creationId="{EF833145-F611-4055-B098-B1867F514407}"/>
          </ac:graphicFrameMkLst>
        </pc:graphicFrameChg>
      </pc:sldChg>
      <pc:sldChg chg="modSp mod">
        <pc:chgData name="Mullen (ESO), Paul J" userId="bf3d1d73-b4d7-4bb4-8793-c91dcec30622" providerId="ADAL" clId="{E2F039C7-62E7-485E-A472-FCBDB7C1AFEB}" dt="2021-10-01T16:42:37.659" v="816" actId="207"/>
        <pc:sldMkLst>
          <pc:docMk/>
          <pc:sldMk cId="2205476608" sldId="1412"/>
        </pc:sldMkLst>
        <pc:spChg chg="mod">
          <ac:chgData name="Mullen (ESO), Paul J" userId="bf3d1d73-b4d7-4bb4-8793-c91dcec30622" providerId="ADAL" clId="{E2F039C7-62E7-485E-A472-FCBDB7C1AFEB}" dt="2021-10-01T16:42:37.659" v="816" actId="207"/>
          <ac:spMkLst>
            <pc:docMk/>
            <pc:sldMk cId="2205476608" sldId="1412"/>
            <ac:spMk id="6" creationId="{82E07708-617F-494B-96D2-84F4EF516508}"/>
          </ac:spMkLst>
        </pc:spChg>
      </pc:sldChg>
      <pc:sldChg chg="del">
        <pc:chgData name="Mullen (ESO), Paul J" userId="bf3d1d73-b4d7-4bb4-8793-c91dcec30622" providerId="ADAL" clId="{E2F039C7-62E7-485E-A472-FCBDB7C1AFEB}" dt="2021-10-01T16:41:59.685" v="770" actId="47"/>
        <pc:sldMkLst>
          <pc:docMk/>
          <pc:sldMk cId="1116601026" sldId="1432"/>
        </pc:sldMkLst>
      </pc:sldChg>
      <pc:sldChg chg="del">
        <pc:chgData name="Mullen (ESO), Paul J" userId="bf3d1d73-b4d7-4bb4-8793-c91dcec30622" providerId="ADAL" clId="{E2F039C7-62E7-485E-A472-FCBDB7C1AFEB}" dt="2021-10-01T16:54:05.279" v="1201" actId="47"/>
        <pc:sldMkLst>
          <pc:docMk/>
          <pc:sldMk cId="204684890" sldId="1433"/>
        </pc:sldMkLst>
      </pc:sldChg>
      <pc:sldChg chg="del">
        <pc:chgData name="Mullen (ESO), Paul J" userId="bf3d1d73-b4d7-4bb4-8793-c91dcec30622" providerId="ADAL" clId="{E2F039C7-62E7-485E-A472-FCBDB7C1AFEB}" dt="2021-10-01T16:54:09.515" v="1206" actId="47"/>
        <pc:sldMkLst>
          <pc:docMk/>
          <pc:sldMk cId="2652897285" sldId="1434"/>
        </pc:sldMkLst>
      </pc:sldChg>
      <pc:sldChg chg="del">
        <pc:chgData name="Mullen (ESO), Paul J" userId="bf3d1d73-b4d7-4bb4-8793-c91dcec30622" providerId="ADAL" clId="{E2F039C7-62E7-485E-A472-FCBDB7C1AFEB}" dt="2021-10-01T16:54:06.064" v="1202" actId="47"/>
        <pc:sldMkLst>
          <pc:docMk/>
          <pc:sldMk cId="512441452" sldId="1436"/>
        </pc:sldMkLst>
      </pc:sldChg>
      <pc:sldChg chg="modSp mod">
        <pc:chgData name="Mullen (ESO), Paul J" userId="bf3d1d73-b4d7-4bb4-8793-c91dcec30622" providerId="ADAL" clId="{E2F039C7-62E7-485E-A472-FCBDB7C1AFEB}" dt="2021-10-01T16:41:56.342" v="769" actId="14734"/>
        <pc:sldMkLst>
          <pc:docMk/>
          <pc:sldMk cId="3704322210" sldId="1440"/>
        </pc:sldMkLst>
        <pc:graphicFrameChg chg="modGraphic">
          <ac:chgData name="Mullen (ESO), Paul J" userId="bf3d1d73-b4d7-4bb4-8793-c91dcec30622" providerId="ADAL" clId="{E2F039C7-62E7-485E-A472-FCBDB7C1AFEB}" dt="2021-10-01T16:41:56.342" v="769" actId="14734"/>
          <ac:graphicFrameMkLst>
            <pc:docMk/>
            <pc:sldMk cId="3704322210" sldId="1440"/>
            <ac:graphicFrameMk id="2" creationId="{89375179-2DE7-4CE9-88B5-B9B1898783E4}"/>
          </ac:graphicFrameMkLst>
        </pc:graphicFrameChg>
      </pc:sldChg>
      <pc:sldChg chg="del">
        <pc:chgData name="Mullen (ESO), Paul J" userId="bf3d1d73-b4d7-4bb4-8793-c91dcec30622" providerId="ADAL" clId="{E2F039C7-62E7-485E-A472-FCBDB7C1AFEB}" dt="2021-10-01T16:51:00.316" v="1074" actId="47"/>
        <pc:sldMkLst>
          <pc:docMk/>
          <pc:sldMk cId="3495951970" sldId="1444"/>
        </pc:sldMkLst>
      </pc:sldChg>
      <pc:sldChg chg="del">
        <pc:chgData name="Mullen (ESO), Paul J" userId="bf3d1d73-b4d7-4bb4-8793-c91dcec30622" providerId="ADAL" clId="{E2F039C7-62E7-485E-A472-FCBDB7C1AFEB}" dt="2021-10-01T16:54:10.054" v="1207" actId="47"/>
        <pc:sldMkLst>
          <pc:docMk/>
          <pc:sldMk cId="3629540255" sldId="1451"/>
        </pc:sldMkLst>
      </pc:sldChg>
      <pc:sldChg chg="add">
        <pc:chgData name="Mullen (ESO), Paul J" userId="bf3d1d73-b4d7-4bb4-8793-c91dcec30622" providerId="ADAL" clId="{E2F039C7-62E7-485E-A472-FCBDB7C1AFEB}" dt="2021-10-17T20:01:11.643" v="2388"/>
        <pc:sldMkLst>
          <pc:docMk/>
          <pc:sldMk cId="3206664538" sldId="1492"/>
        </pc:sldMkLst>
      </pc:sldChg>
      <pc:sldChg chg="addSp delSp modSp mod">
        <pc:chgData name="Mullen (ESO), Paul J" userId="bf3d1d73-b4d7-4bb4-8793-c91dcec30622" providerId="ADAL" clId="{E2F039C7-62E7-485E-A472-FCBDB7C1AFEB}" dt="2021-10-17T19:52:21.253" v="2380" actId="20577"/>
        <pc:sldMkLst>
          <pc:docMk/>
          <pc:sldMk cId="227715987" sldId="1526"/>
        </pc:sldMkLst>
        <pc:spChg chg="mod">
          <ac:chgData name="Mullen (ESO), Paul J" userId="bf3d1d73-b4d7-4bb4-8793-c91dcec30622" providerId="ADAL" clId="{E2F039C7-62E7-485E-A472-FCBDB7C1AFEB}" dt="2021-10-12T16:37:22.235" v="2288" actId="20577"/>
          <ac:spMkLst>
            <pc:docMk/>
            <pc:sldMk cId="227715987" sldId="1526"/>
            <ac:spMk id="4" creationId="{00000000-0000-0000-0000-000000000000}"/>
          </ac:spMkLst>
        </pc:spChg>
        <pc:graphicFrameChg chg="add del mod">
          <ac:chgData name="Mullen (ESO), Paul J" userId="bf3d1d73-b4d7-4bb4-8793-c91dcec30622" providerId="ADAL" clId="{E2F039C7-62E7-485E-A472-FCBDB7C1AFEB}" dt="2021-10-17T19:52:21.253" v="2380" actId="20577"/>
          <ac:graphicFrameMkLst>
            <pc:docMk/>
            <pc:sldMk cId="227715987" sldId="1526"/>
            <ac:graphicFrameMk id="7" creationId="{D0F40F4C-B8B6-4E83-973D-0956BC39EF48}"/>
          </ac:graphicFrameMkLst>
        </pc:graphicFrameChg>
      </pc:sldChg>
      <pc:sldChg chg="del">
        <pc:chgData name="Mullen (ESO), Paul J" userId="bf3d1d73-b4d7-4bb4-8793-c91dcec30622" providerId="ADAL" clId="{E2F039C7-62E7-485E-A472-FCBDB7C1AFEB}" dt="2021-10-01T16:58:00.775" v="1301" actId="47"/>
        <pc:sldMkLst>
          <pc:docMk/>
          <pc:sldMk cId="1056687022" sldId="1527"/>
        </pc:sldMkLst>
      </pc:sldChg>
      <pc:sldChg chg="add">
        <pc:chgData name="Mullen (ESO), Paul J" userId="bf3d1d73-b4d7-4bb4-8793-c91dcec30622" providerId="ADAL" clId="{E2F039C7-62E7-485E-A472-FCBDB7C1AFEB}" dt="2021-10-01T16:43:11.389" v="821"/>
        <pc:sldMkLst>
          <pc:docMk/>
          <pc:sldMk cId="1088213651" sldId="1529"/>
        </pc:sldMkLst>
      </pc:sldChg>
      <pc:sldChg chg="modSp del mod">
        <pc:chgData name="Mullen (ESO), Paul J" userId="bf3d1d73-b4d7-4bb4-8793-c91dcec30622" providerId="ADAL" clId="{E2F039C7-62E7-485E-A472-FCBDB7C1AFEB}" dt="2021-10-01T16:43:03.492" v="820" actId="2696"/>
        <pc:sldMkLst>
          <pc:docMk/>
          <pc:sldMk cId="2272434136" sldId="1529"/>
        </pc:sldMkLst>
        <pc:spChg chg="mod">
          <ac:chgData name="Mullen (ESO), Paul J" userId="bf3d1d73-b4d7-4bb4-8793-c91dcec30622" providerId="ADAL" clId="{E2F039C7-62E7-485E-A472-FCBDB7C1AFEB}" dt="2021-10-01T16:42:59.021" v="819" actId="1076"/>
          <ac:spMkLst>
            <pc:docMk/>
            <pc:sldMk cId="2272434136" sldId="1529"/>
            <ac:spMk id="3" creationId="{20BD49DA-B044-4B7E-A684-D0951A8BB8F1}"/>
          </ac:spMkLst>
        </pc:spChg>
        <pc:spChg chg="mod">
          <ac:chgData name="Mullen (ESO), Paul J" userId="bf3d1d73-b4d7-4bb4-8793-c91dcec30622" providerId="ADAL" clId="{E2F039C7-62E7-485E-A472-FCBDB7C1AFEB}" dt="2021-10-01T16:42:55.931" v="818" actId="14100"/>
          <ac:spMkLst>
            <pc:docMk/>
            <pc:sldMk cId="2272434136" sldId="1529"/>
            <ac:spMk id="4" creationId="{8163128C-6CBB-4BFE-858B-5EED77D92C6B}"/>
          </ac:spMkLst>
        </pc:spChg>
      </pc:sldChg>
      <pc:sldChg chg="del">
        <pc:chgData name="Mullen (ESO), Paul J" userId="bf3d1d73-b4d7-4bb4-8793-c91dcec30622" providerId="ADAL" clId="{E2F039C7-62E7-485E-A472-FCBDB7C1AFEB}" dt="2021-10-01T16:54:07.851" v="1203" actId="47"/>
        <pc:sldMkLst>
          <pc:docMk/>
          <pc:sldMk cId="3331078596" sldId="1530"/>
        </pc:sldMkLst>
      </pc:sldChg>
      <pc:sldChg chg="del">
        <pc:chgData name="Mullen (ESO), Paul J" userId="bf3d1d73-b4d7-4bb4-8793-c91dcec30622" providerId="ADAL" clId="{E2F039C7-62E7-485E-A472-FCBDB7C1AFEB}" dt="2021-10-01T16:54:01.721" v="1198" actId="47"/>
        <pc:sldMkLst>
          <pc:docMk/>
          <pc:sldMk cId="3136689421" sldId="1531"/>
        </pc:sldMkLst>
      </pc:sldChg>
      <pc:sldChg chg="del">
        <pc:chgData name="Mullen (ESO), Paul J" userId="bf3d1d73-b4d7-4bb4-8793-c91dcec30622" providerId="ADAL" clId="{E2F039C7-62E7-485E-A472-FCBDB7C1AFEB}" dt="2021-10-01T16:54:01.119" v="1197" actId="47"/>
        <pc:sldMkLst>
          <pc:docMk/>
          <pc:sldMk cId="2392552315" sldId="1532"/>
        </pc:sldMkLst>
      </pc:sldChg>
      <pc:sldChg chg="del">
        <pc:chgData name="Mullen (ESO), Paul J" userId="bf3d1d73-b4d7-4bb4-8793-c91dcec30622" providerId="ADAL" clId="{E2F039C7-62E7-485E-A472-FCBDB7C1AFEB}" dt="2021-10-01T16:54:08.453" v="1204" actId="47"/>
        <pc:sldMkLst>
          <pc:docMk/>
          <pc:sldMk cId="3476396558" sldId="1535"/>
        </pc:sldMkLst>
      </pc:sldChg>
      <pc:sldChg chg="del">
        <pc:chgData name="Mullen (ESO), Paul J" userId="bf3d1d73-b4d7-4bb4-8793-c91dcec30622" providerId="ADAL" clId="{E2F039C7-62E7-485E-A472-FCBDB7C1AFEB}" dt="2021-10-01T16:54:08.970" v="1205" actId="47"/>
        <pc:sldMkLst>
          <pc:docMk/>
          <pc:sldMk cId="3170305504" sldId="1541"/>
        </pc:sldMkLst>
      </pc:sldChg>
      <pc:sldChg chg="del">
        <pc:chgData name="Mullen (ESO), Paul J" userId="bf3d1d73-b4d7-4bb4-8793-c91dcec30622" providerId="ADAL" clId="{E2F039C7-62E7-485E-A472-FCBDB7C1AFEB}" dt="2021-10-01T16:58:02.999" v="1302" actId="47"/>
        <pc:sldMkLst>
          <pc:docMk/>
          <pc:sldMk cId="4041812949" sldId="1542"/>
        </pc:sldMkLst>
      </pc:sldChg>
      <pc:sldChg chg="addSp delSp modSp add mod">
        <pc:chgData name="Mullen (ESO), Paul J" userId="bf3d1d73-b4d7-4bb4-8793-c91dcec30622" providerId="ADAL" clId="{E2F039C7-62E7-485E-A472-FCBDB7C1AFEB}" dt="2021-10-18T20:35:28.241" v="2559" actId="13926"/>
        <pc:sldMkLst>
          <pc:docMk/>
          <pc:sldMk cId="3297826457" sldId="1543"/>
        </pc:sldMkLst>
        <pc:spChg chg="mod">
          <ac:chgData name="Mullen (ESO), Paul J" userId="bf3d1d73-b4d7-4bb4-8793-c91dcec30622" providerId="ADAL" clId="{E2F039C7-62E7-485E-A472-FCBDB7C1AFEB}" dt="2021-10-18T20:35:28.241" v="2559" actId="13926"/>
          <ac:spMkLst>
            <pc:docMk/>
            <pc:sldMk cId="3297826457" sldId="1543"/>
            <ac:spMk id="2" creationId="{A9EEBA28-090C-46B8-9CDD-13023700D6C1}"/>
          </ac:spMkLst>
        </pc:spChg>
        <pc:spChg chg="mod">
          <ac:chgData name="Mullen (ESO), Paul J" userId="bf3d1d73-b4d7-4bb4-8793-c91dcec30622" providerId="ADAL" clId="{E2F039C7-62E7-485E-A472-FCBDB7C1AFEB}" dt="2021-10-01T16:49:48.438" v="937" actId="20577"/>
          <ac:spMkLst>
            <pc:docMk/>
            <pc:sldMk cId="3297826457" sldId="1543"/>
            <ac:spMk id="4" creationId="{00000000-0000-0000-0000-000000000000}"/>
          </ac:spMkLst>
        </pc:spChg>
        <pc:spChg chg="add mod">
          <ac:chgData name="Mullen (ESO), Paul J" userId="bf3d1d73-b4d7-4bb4-8793-c91dcec30622" providerId="ADAL" clId="{E2F039C7-62E7-485E-A472-FCBDB7C1AFEB}" dt="2021-10-18T20:33:58.445" v="2534" actId="5793"/>
          <ac:spMkLst>
            <pc:docMk/>
            <pc:sldMk cId="3297826457" sldId="1543"/>
            <ac:spMk id="6" creationId="{766D7175-DA0D-41C1-B61E-760E8D9A800A}"/>
          </ac:spMkLst>
        </pc:spChg>
        <pc:spChg chg="add del mod">
          <ac:chgData name="Mullen (ESO), Paul J" userId="bf3d1d73-b4d7-4bb4-8793-c91dcec30622" providerId="ADAL" clId="{E2F039C7-62E7-485E-A472-FCBDB7C1AFEB}" dt="2021-10-18T20:31:11.378" v="2507"/>
          <ac:spMkLst>
            <pc:docMk/>
            <pc:sldMk cId="3297826457" sldId="1543"/>
            <ac:spMk id="7" creationId="{D9D882D3-BE8B-46A0-BA5E-7048EF9C47D3}"/>
          </ac:spMkLst>
        </pc:spChg>
        <pc:graphicFrameChg chg="add del mod">
          <ac:chgData name="Mullen (ESO), Paul J" userId="bf3d1d73-b4d7-4bb4-8793-c91dcec30622" providerId="ADAL" clId="{E2F039C7-62E7-485E-A472-FCBDB7C1AFEB}" dt="2021-10-18T20:30:28.517" v="2500"/>
          <ac:graphicFrameMkLst>
            <pc:docMk/>
            <pc:sldMk cId="3297826457" sldId="1543"/>
            <ac:graphicFrameMk id="3" creationId="{D9AF4B96-F346-4D3D-B644-A7E08E74B7E3}"/>
          </ac:graphicFrameMkLst>
        </pc:graphicFrameChg>
        <pc:graphicFrameChg chg="add mod modGraphic">
          <ac:chgData name="Mullen (ESO), Paul J" userId="bf3d1d73-b4d7-4bb4-8793-c91dcec30622" providerId="ADAL" clId="{E2F039C7-62E7-485E-A472-FCBDB7C1AFEB}" dt="2021-10-18T20:33:01.869" v="2525" actId="1076"/>
          <ac:graphicFrameMkLst>
            <pc:docMk/>
            <pc:sldMk cId="3297826457" sldId="1543"/>
            <ac:graphicFrameMk id="5" creationId="{797CC6DC-F7AB-40E3-A3E6-BFFED1214136}"/>
          </ac:graphicFrameMkLst>
        </pc:graphicFrameChg>
      </pc:sldChg>
      <pc:sldChg chg="modSp add mod">
        <pc:chgData name="Mullen (ESO), Paul J" userId="bf3d1d73-b4d7-4bb4-8793-c91dcec30622" providerId="ADAL" clId="{E2F039C7-62E7-485E-A472-FCBDB7C1AFEB}" dt="2021-10-01T16:53:55.846" v="1195" actId="20577"/>
        <pc:sldMkLst>
          <pc:docMk/>
          <pc:sldMk cId="2482885497" sldId="1544"/>
        </pc:sldMkLst>
        <pc:spChg chg="mod">
          <ac:chgData name="Mullen (ESO), Paul J" userId="bf3d1d73-b4d7-4bb4-8793-c91dcec30622" providerId="ADAL" clId="{E2F039C7-62E7-485E-A472-FCBDB7C1AFEB}" dt="2021-10-01T16:53:55.846" v="1195" actId="20577"/>
          <ac:spMkLst>
            <pc:docMk/>
            <pc:sldMk cId="2482885497" sldId="1544"/>
            <ac:spMk id="2" creationId="{D12B9A16-5CAE-408A-8E1F-57ED227792CD}"/>
          </ac:spMkLst>
        </pc:spChg>
        <pc:spChg chg="mod">
          <ac:chgData name="Mullen (ESO), Paul J" userId="bf3d1d73-b4d7-4bb4-8793-c91dcec30622" providerId="ADAL" clId="{E2F039C7-62E7-485E-A472-FCBDB7C1AFEB}" dt="2021-10-01T16:52:51.317" v="1084" actId="20577"/>
          <ac:spMkLst>
            <pc:docMk/>
            <pc:sldMk cId="2482885497" sldId="1544"/>
            <ac:spMk id="4" creationId="{00000000-0000-0000-0000-000000000000}"/>
          </ac:spMkLst>
        </pc:spChg>
      </pc:sldChg>
      <pc:sldChg chg="modSp add del">
        <pc:chgData name="Mullen (ESO), Paul J" userId="bf3d1d73-b4d7-4bb4-8793-c91dcec30622" providerId="ADAL" clId="{E2F039C7-62E7-485E-A472-FCBDB7C1AFEB}" dt="2021-10-17T19:59:52.103" v="2387" actId="47"/>
        <pc:sldMkLst>
          <pc:docMk/>
          <pc:sldMk cId="1432432534" sldId="1545"/>
        </pc:sldMkLst>
        <pc:graphicFrameChg chg="mod">
          <ac:chgData name="Mullen (ESO), Paul J" userId="bf3d1d73-b4d7-4bb4-8793-c91dcec30622" providerId="ADAL" clId="{E2F039C7-62E7-485E-A472-FCBDB7C1AFEB}" dt="2021-10-05T13:56:01.049" v="2026" actId="20577"/>
          <ac:graphicFrameMkLst>
            <pc:docMk/>
            <pc:sldMk cId="1432432534" sldId="1545"/>
            <ac:graphicFrameMk id="10" creationId="{EF833145-F611-4055-B098-B1867F514407}"/>
          </ac:graphicFrameMkLst>
        </pc:graphicFrameChg>
      </pc:sldChg>
      <pc:sldChg chg="addSp delSp modSp add mod">
        <pc:chgData name="Mullen (ESO), Paul J" userId="bf3d1d73-b4d7-4bb4-8793-c91dcec30622" providerId="ADAL" clId="{E2F039C7-62E7-485E-A472-FCBDB7C1AFEB}" dt="2021-10-18T20:29:45.173" v="2477" actId="20577"/>
        <pc:sldMkLst>
          <pc:docMk/>
          <pc:sldMk cId="3405233990" sldId="1546"/>
        </pc:sldMkLst>
        <pc:spChg chg="mod">
          <ac:chgData name="Mullen (ESO), Paul J" userId="bf3d1d73-b4d7-4bb4-8793-c91dcec30622" providerId="ADAL" clId="{E2F039C7-62E7-485E-A472-FCBDB7C1AFEB}" dt="2021-10-12T16:38:20.962" v="2304" actId="6549"/>
          <ac:spMkLst>
            <pc:docMk/>
            <pc:sldMk cId="3405233990" sldId="1546"/>
            <ac:spMk id="4" creationId="{00000000-0000-0000-0000-000000000000}"/>
          </ac:spMkLst>
        </pc:spChg>
        <pc:graphicFrameChg chg="add del mod">
          <ac:chgData name="Mullen (ESO), Paul J" userId="bf3d1d73-b4d7-4bb4-8793-c91dcec30622" providerId="ADAL" clId="{E2F039C7-62E7-485E-A472-FCBDB7C1AFEB}" dt="2021-10-18T20:29:45.173" v="2477" actId="20577"/>
          <ac:graphicFrameMkLst>
            <pc:docMk/>
            <pc:sldMk cId="3405233990" sldId="1546"/>
            <ac:graphicFrameMk id="7" creationId="{D0F40F4C-B8B6-4E83-973D-0956BC39EF48}"/>
          </ac:graphicFrameMkLst>
        </pc:graphicFrameChg>
      </pc:sldChg>
      <pc:sldChg chg="delSp modSp add mod">
        <pc:chgData name="Mullen (ESO), Paul J" userId="bf3d1d73-b4d7-4bb4-8793-c91dcec30622" providerId="ADAL" clId="{E2F039C7-62E7-485E-A472-FCBDB7C1AFEB}" dt="2021-10-18T20:34:49.065" v="2558" actId="5793"/>
        <pc:sldMkLst>
          <pc:docMk/>
          <pc:sldMk cId="3889017612" sldId="1547"/>
        </pc:sldMkLst>
        <pc:spChg chg="del">
          <ac:chgData name="Mullen (ESO), Paul J" userId="bf3d1d73-b4d7-4bb4-8793-c91dcec30622" providerId="ADAL" clId="{E2F039C7-62E7-485E-A472-FCBDB7C1AFEB}" dt="2021-10-18T20:34:16.184" v="2535" actId="478"/>
          <ac:spMkLst>
            <pc:docMk/>
            <pc:sldMk cId="3889017612" sldId="1547"/>
            <ac:spMk id="2" creationId="{A9EEBA28-090C-46B8-9CDD-13023700D6C1}"/>
          </ac:spMkLst>
        </pc:spChg>
        <pc:spChg chg="mod">
          <ac:chgData name="Mullen (ESO), Paul J" userId="bf3d1d73-b4d7-4bb4-8793-c91dcec30622" providerId="ADAL" clId="{E2F039C7-62E7-485E-A472-FCBDB7C1AFEB}" dt="2021-10-18T20:34:25.262" v="2549" actId="20577"/>
          <ac:spMkLst>
            <pc:docMk/>
            <pc:sldMk cId="3889017612" sldId="1547"/>
            <ac:spMk id="4" creationId="{00000000-0000-0000-0000-000000000000}"/>
          </ac:spMkLst>
        </pc:spChg>
        <pc:spChg chg="mod">
          <ac:chgData name="Mullen (ESO), Paul J" userId="bf3d1d73-b4d7-4bb4-8793-c91dcec30622" providerId="ADAL" clId="{E2F039C7-62E7-485E-A472-FCBDB7C1AFEB}" dt="2021-10-18T20:34:49.065" v="2558" actId="5793"/>
          <ac:spMkLst>
            <pc:docMk/>
            <pc:sldMk cId="3889017612" sldId="1547"/>
            <ac:spMk id="6" creationId="{766D7175-DA0D-41C1-B61E-760E8D9A800A}"/>
          </ac:spMkLst>
        </pc:spChg>
        <pc:graphicFrameChg chg="del">
          <ac:chgData name="Mullen (ESO), Paul J" userId="bf3d1d73-b4d7-4bb4-8793-c91dcec30622" providerId="ADAL" clId="{E2F039C7-62E7-485E-A472-FCBDB7C1AFEB}" dt="2021-10-18T20:34:18.308" v="2536" actId="478"/>
          <ac:graphicFrameMkLst>
            <pc:docMk/>
            <pc:sldMk cId="3889017612" sldId="1547"/>
            <ac:graphicFrameMk id="5" creationId="{797CC6DC-F7AB-40E3-A3E6-BFFED1214136}"/>
          </ac:graphicFrameMkLst>
        </pc:graphicFrameChg>
      </pc:sldChg>
      <pc:sldMasterChg chg="del delSldLayout">
        <pc:chgData name="Mullen (ESO), Paul J" userId="bf3d1d73-b4d7-4bb4-8793-c91dcec30622" providerId="ADAL" clId="{E2F039C7-62E7-485E-A472-FCBDB7C1AFEB}" dt="2021-10-01T16:58:10.529" v="1309" actId="47"/>
        <pc:sldMasterMkLst>
          <pc:docMk/>
          <pc:sldMasterMk cId="3677295941" sldId="2147484392"/>
        </pc:sldMasterMkLst>
        <pc:sldLayoutChg chg="del">
          <pc:chgData name="Mullen (ESO), Paul J" userId="bf3d1d73-b4d7-4bb4-8793-c91dcec30622" providerId="ADAL" clId="{E2F039C7-62E7-485E-A472-FCBDB7C1AFEB}" dt="2021-10-01T16:58:10.529" v="1309" actId="47"/>
          <pc:sldLayoutMkLst>
            <pc:docMk/>
            <pc:sldMasterMk cId="3677295941" sldId="2147484392"/>
            <pc:sldLayoutMk cId="2324763760" sldId="2147484393"/>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1946569945" sldId="2147484394"/>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2075998248" sldId="2147484395"/>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1717872548" sldId="2147484396"/>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3072098235" sldId="2147484397"/>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3279063199" sldId="2147484398"/>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4205680494" sldId="2147484399"/>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3532511354" sldId="2147484400"/>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956449646" sldId="2147484401"/>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2236541778" sldId="2147484402"/>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1085125300" sldId="2147484403"/>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21127221" sldId="2147484404"/>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2766843365" sldId="2147484405"/>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2237593736" sldId="2147484406"/>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1053146069" sldId="2147484407"/>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3685741934" sldId="2147484408"/>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3488303760" sldId="2147484409"/>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218584298" sldId="2147484410"/>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478007988" sldId="2147484411"/>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2386957455" sldId="2147484412"/>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452730590" sldId="2147484413"/>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429866425" sldId="2147484414"/>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1435074049" sldId="2147484415"/>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2435906003" sldId="2147484416"/>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719357437" sldId="2147484417"/>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4182998378" sldId="2147484418"/>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45525076" sldId="2147484419"/>
          </pc:sldLayoutMkLst>
        </pc:sldLayoutChg>
        <pc:sldLayoutChg chg="del">
          <pc:chgData name="Mullen (ESO), Paul J" userId="bf3d1d73-b4d7-4bb4-8793-c91dcec30622" providerId="ADAL" clId="{E2F039C7-62E7-485E-A472-FCBDB7C1AFEB}" dt="2021-10-01T16:58:10.529" v="1309" actId="47"/>
          <pc:sldLayoutMkLst>
            <pc:docMk/>
            <pc:sldMasterMk cId="3677295941" sldId="2147484392"/>
            <pc:sldLayoutMk cId="2223498751" sldId="2147484420"/>
          </pc:sldLayoutMkLst>
        </pc:sldLayoutChg>
      </pc:sldMasterChg>
    </pc:docChg>
  </pc:docChgLst>
  <pc:docChgLst>
    <pc:chgData name="Mullen (ESO), Paul J" userId="bf3d1d73-b4d7-4bb4-8793-c91dcec30622" providerId="ADAL" clId="{C39ABAD9-0CD4-4F16-AB45-B7970C666F59}"/>
    <pc:docChg chg="addSld modSld">
      <pc:chgData name="Mullen (ESO), Paul J" userId="bf3d1d73-b4d7-4bb4-8793-c91dcec30622" providerId="ADAL" clId="{C39ABAD9-0CD4-4F16-AB45-B7970C666F59}" dt="2021-10-26T11:48:54.448" v="130" actId="20577"/>
      <pc:docMkLst>
        <pc:docMk/>
      </pc:docMkLst>
      <pc:sldChg chg="modSp mod">
        <pc:chgData name="Mullen (ESO), Paul J" userId="bf3d1d73-b4d7-4bb4-8793-c91dcec30622" providerId="ADAL" clId="{C39ABAD9-0CD4-4F16-AB45-B7970C666F59}" dt="2021-10-25T14:38:19.166" v="80" actId="6549"/>
        <pc:sldMkLst>
          <pc:docMk/>
          <pc:sldMk cId="1628705582" sldId="286"/>
        </pc:sldMkLst>
        <pc:spChg chg="mod">
          <ac:chgData name="Mullen (ESO), Paul J" userId="bf3d1d73-b4d7-4bb4-8793-c91dcec30622" providerId="ADAL" clId="{C39ABAD9-0CD4-4F16-AB45-B7970C666F59}" dt="2021-10-25T14:38:19.166" v="80" actId="6549"/>
          <ac:spMkLst>
            <pc:docMk/>
            <pc:sldMk cId="1628705582" sldId="286"/>
            <ac:spMk id="4" creationId="{239D8572-4B80-43C0-A793-A677B76538B7}"/>
          </ac:spMkLst>
        </pc:spChg>
        <pc:spChg chg="mod">
          <ac:chgData name="Mullen (ESO), Paul J" userId="bf3d1d73-b4d7-4bb4-8793-c91dcec30622" providerId="ADAL" clId="{C39ABAD9-0CD4-4F16-AB45-B7970C666F59}" dt="2021-10-25T14:38:14.542" v="78" actId="20577"/>
          <ac:spMkLst>
            <pc:docMk/>
            <pc:sldMk cId="1628705582" sldId="286"/>
            <ac:spMk id="5" creationId="{CBFC64B9-63BE-4CA2-8BCC-E32AD634F51C}"/>
          </ac:spMkLst>
        </pc:spChg>
      </pc:sldChg>
      <pc:sldChg chg="modSp add mod">
        <pc:chgData name="Mullen (ESO), Paul J" userId="bf3d1d73-b4d7-4bb4-8793-c91dcec30622" providerId="ADAL" clId="{C39ABAD9-0CD4-4F16-AB45-B7970C666F59}" dt="2021-10-25T14:40:20.191" v="126" actId="123"/>
        <pc:sldMkLst>
          <pc:docMk/>
          <pc:sldMk cId="524187745" sldId="299"/>
        </pc:sldMkLst>
        <pc:spChg chg="mod">
          <ac:chgData name="Mullen (ESO), Paul J" userId="bf3d1d73-b4d7-4bb4-8793-c91dcec30622" providerId="ADAL" clId="{C39ABAD9-0CD4-4F16-AB45-B7970C666F59}" dt="2021-10-25T14:40:15.621" v="125" actId="1076"/>
          <ac:spMkLst>
            <pc:docMk/>
            <pc:sldMk cId="524187745" sldId="299"/>
            <ac:spMk id="7" creationId="{6205E3A9-11BA-4C9A-A58C-3D0511ACD8CC}"/>
          </ac:spMkLst>
        </pc:spChg>
        <pc:spChg chg="mod">
          <ac:chgData name="Mullen (ESO), Paul J" userId="bf3d1d73-b4d7-4bb4-8793-c91dcec30622" providerId="ADAL" clId="{C39ABAD9-0CD4-4F16-AB45-B7970C666F59}" dt="2021-10-25T14:40:20.191" v="126" actId="123"/>
          <ac:spMkLst>
            <pc:docMk/>
            <pc:sldMk cId="524187745" sldId="299"/>
            <ac:spMk id="13" creationId="{78F00AF9-7C39-4320-A178-D4083CC6D0E8}"/>
          </ac:spMkLst>
        </pc:spChg>
      </pc:sldChg>
      <pc:sldChg chg="modSp mod">
        <pc:chgData name="Mullen (ESO), Paul J" userId="bf3d1d73-b4d7-4bb4-8793-c91dcec30622" providerId="ADAL" clId="{C39ABAD9-0CD4-4F16-AB45-B7970C666F59}" dt="2021-10-25T14:39:24.690" v="123" actId="20577"/>
        <pc:sldMkLst>
          <pc:docMk/>
          <pc:sldMk cId="3437504145" sldId="648"/>
        </pc:sldMkLst>
        <pc:spChg chg="mod">
          <ac:chgData name="Mullen (ESO), Paul J" userId="bf3d1d73-b4d7-4bb4-8793-c91dcec30622" providerId="ADAL" clId="{C39ABAD9-0CD4-4F16-AB45-B7970C666F59}" dt="2021-10-25T14:38:34.547" v="82" actId="6549"/>
          <ac:spMkLst>
            <pc:docMk/>
            <pc:sldMk cId="3437504145" sldId="648"/>
            <ac:spMk id="6" creationId="{00000000-0000-0000-0000-000000000000}"/>
          </ac:spMkLst>
        </pc:spChg>
        <pc:graphicFrameChg chg="modGraphic">
          <ac:chgData name="Mullen (ESO), Paul J" userId="bf3d1d73-b4d7-4bb4-8793-c91dcec30622" providerId="ADAL" clId="{C39ABAD9-0CD4-4F16-AB45-B7970C666F59}" dt="2021-10-25T14:39:24.690" v="123" actId="20577"/>
          <ac:graphicFrameMkLst>
            <pc:docMk/>
            <pc:sldMk cId="3437504145" sldId="648"/>
            <ac:graphicFrameMk id="3" creationId="{46055E2C-026B-4547-AD80-522F870CD14D}"/>
          </ac:graphicFrameMkLst>
        </pc:graphicFrameChg>
      </pc:sldChg>
      <pc:sldChg chg="modSp mod">
        <pc:chgData name="Mullen (ESO), Paul J" userId="bf3d1d73-b4d7-4bb4-8793-c91dcec30622" providerId="ADAL" clId="{C39ABAD9-0CD4-4F16-AB45-B7970C666F59}" dt="2021-10-25T14:36:10.465" v="24" actId="20577"/>
        <pc:sldMkLst>
          <pc:docMk/>
          <pc:sldMk cId="3513088701" sldId="1154"/>
        </pc:sldMkLst>
        <pc:spChg chg="mod">
          <ac:chgData name="Mullen (ESO), Paul J" userId="bf3d1d73-b4d7-4bb4-8793-c91dcec30622" providerId="ADAL" clId="{C39ABAD9-0CD4-4F16-AB45-B7970C666F59}" dt="2021-10-25T14:36:10.465" v="24" actId="20577"/>
          <ac:spMkLst>
            <pc:docMk/>
            <pc:sldMk cId="3513088701" sldId="1154"/>
            <ac:spMk id="2" creationId="{B3092A0B-1CB9-47C9-8A53-DE5D46254E81}"/>
          </ac:spMkLst>
        </pc:spChg>
      </pc:sldChg>
      <pc:sldChg chg="modSp mod">
        <pc:chgData name="Mullen (ESO), Paul J" userId="bf3d1d73-b4d7-4bb4-8793-c91dcec30622" providerId="ADAL" clId="{C39ABAD9-0CD4-4F16-AB45-B7970C666F59}" dt="2021-10-26T11:48:54.448" v="130" actId="20577"/>
        <pc:sldMkLst>
          <pc:docMk/>
          <pc:sldMk cId="3206664538" sldId="1492"/>
        </pc:sldMkLst>
        <pc:graphicFrameChg chg="modGraphic">
          <ac:chgData name="Mullen (ESO), Paul J" userId="bf3d1d73-b4d7-4bb4-8793-c91dcec30622" providerId="ADAL" clId="{C39ABAD9-0CD4-4F16-AB45-B7970C666F59}" dt="2021-10-26T11:48:54.448" v="130" actId="20577"/>
          <ac:graphicFrameMkLst>
            <pc:docMk/>
            <pc:sldMk cId="3206664538" sldId="1492"/>
            <ac:graphicFrameMk id="5" creationId="{734CF64B-358C-4CD5-9F43-BB7AC138C34A}"/>
          </ac:graphicFrameMkLst>
        </pc:graphicFrameChg>
      </pc:sldChg>
    </pc:docChg>
  </pc:docChgLst>
  <pc:docChgLst>
    <pc:chgData name="Mullen (ESO), Paul J" userId="bf3d1d73-b4d7-4bb4-8793-c91dcec30622" providerId="ADAL" clId="{15EA2A92-5DEA-4B5F-84F3-CAC1B34A2FD8}"/>
    <pc:docChg chg="undo custSel addSld delSld modSld sldOrd delMainMaster modSection">
      <pc:chgData name="Mullen (ESO), Paul J" userId="bf3d1d73-b4d7-4bb4-8793-c91dcec30622" providerId="ADAL" clId="{15EA2A92-5DEA-4B5F-84F3-CAC1B34A2FD8}" dt="2021-12-08T22:07:53.833" v="2421" actId="20577"/>
      <pc:docMkLst>
        <pc:docMk/>
      </pc:docMkLst>
      <pc:sldChg chg="del">
        <pc:chgData name="Mullen (ESO), Paul J" userId="bf3d1d73-b4d7-4bb4-8793-c91dcec30622" providerId="ADAL" clId="{15EA2A92-5DEA-4B5F-84F3-CAC1B34A2FD8}" dt="2021-12-05T18:13:07.087" v="2167" actId="47"/>
        <pc:sldMkLst>
          <pc:docMk/>
          <pc:sldMk cId="829997012" sldId="257"/>
        </pc:sldMkLst>
      </pc:sldChg>
      <pc:sldChg chg="modSp mod">
        <pc:chgData name="Mullen (ESO), Paul J" userId="bf3d1d73-b4d7-4bb4-8793-c91dcec30622" providerId="ADAL" clId="{15EA2A92-5DEA-4B5F-84F3-CAC1B34A2FD8}" dt="2021-12-08T21:57:44.267" v="2389" actId="255"/>
        <pc:sldMkLst>
          <pc:docMk/>
          <pc:sldMk cId="1628705582" sldId="286"/>
        </pc:sldMkLst>
        <pc:spChg chg="mod">
          <ac:chgData name="Mullen (ESO), Paul J" userId="bf3d1d73-b4d7-4bb4-8793-c91dcec30622" providerId="ADAL" clId="{15EA2A92-5DEA-4B5F-84F3-CAC1B34A2FD8}" dt="2021-12-05T16:52:34.892" v="55" actId="20577"/>
          <ac:spMkLst>
            <pc:docMk/>
            <pc:sldMk cId="1628705582" sldId="286"/>
            <ac:spMk id="4" creationId="{239D8572-4B80-43C0-A793-A677B76538B7}"/>
          </ac:spMkLst>
        </pc:spChg>
        <pc:spChg chg="mod">
          <ac:chgData name="Mullen (ESO), Paul J" userId="bf3d1d73-b4d7-4bb4-8793-c91dcec30622" providerId="ADAL" clId="{15EA2A92-5DEA-4B5F-84F3-CAC1B34A2FD8}" dt="2021-12-08T21:57:44.267" v="2389" actId="255"/>
          <ac:spMkLst>
            <pc:docMk/>
            <pc:sldMk cId="1628705582" sldId="286"/>
            <ac:spMk id="5" creationId="{CBFC64B9-63BE-4CA2-8BCC-E32AD634F51C}"/>
          </ac:spMkLst>
        </pc:spChg>
      </pc:sldChg>
      <pc:sldChg chg="del">
        <pc:chgData name="Mullen (ESO), Paul J" userId="bf3d1d73-b4d7-4bb4-8793-c91dcec30622" providerId="ADAL" clId="{15EA2A92-5DEA-4B5F-84F3-CAC1B34A2FD8}" dt="2021-12-05T17:11:39.648" v="412" actId="47"/>
        <pc:sldMkLst>
          <pc:docMk/>
          <pc:sldMk cId="2441929428" sldId="297"/>
        </pc:sldMkLst>
      </pc:sldChg>
      <pc:sldChg chg="del">
        <pc:chgData name="Mullen (ESO), Paul J" userId="bf3d1d73-b4d7-4bb4-8793-c91dcec30622" providerId="ADAL" clId="{15EA2A92-5DEA-4B5F-84F3-CAC1B34A2FD8}" dt="2021-12-05T17:11:40.689" v="413" actId="47"/>
        <pc:sldMkLst>
          <pc:docMk/>
          <pc:sldMk cId="4154110544" sldId="298"/>
        </pc:sldMkLst>
      </pc:sldChg>
      <pc:sldChg chg="modSp add mod modNotesTx">
        <pc:chgData name="Mullen (ESO), Paul J" userId="bf3d1d73-b4d7-4bb4-8793-c91dcec30622" providerId="ADAL" clId="{15EA2A92-5DEA-4B5F-84F3-CAC1B34A2FD8}" dt="2021-12-05T17:52:46.156" v="1252" actId="20577"/>
        <pc:sldMkLst>
          <pc:docMk/>
          <pc:sldMk cId="2311868896" sldId="319"/>
        </pc:sldMkLst>
        <pc:spChg chg="mod">
          <ac:chgData name="Mullen (ESO), Paul J" userId="bf3d1d73-b4d7-4bb4-8793-c91dcec30622" providerId="ADAL" clId="{15EA2A92-5DEA-4B5F-84F3-CAC1B34A2FD8}" dt="2021-12-05T17:42:25.072" v="719" actId="1076"/>
          <ac:spMkLst>
            <pc:docMk/>
            <pc:sldMk cId="2311868896" sldId="319"/>
            <ac:spMk id="2" creationId="{7AF3CCC6-E65B-4843-B9B0-BCAB00B183A2}"/>
          </ac:spMkLst>
        </pc:spChg>
      </pc:sldChg>
      <pc:sldChg chg="modSp mod">
        <pc:chgData name="Mullen (ESO), Paul J" userId="bf3d1d73-b4d7-4bb4-8793-c91dcec30622" providerId="ADAL" clId="{15EA2A92-5DEA-4B5F-84F3-CAC1B34A2FD8}" dt="2021-12-08T22:07:53.833" v="2421" actId="20577"/>
        <pc:sldMkLst>
          <pc:docMk/>
          <pc:sldMk cId="3437504145" sldId="648"/>
        </pc:sldMkLst>
        <pc:spChg chg="mod">
          <ac:chgData name="Mullen (ESO), Paul J" userId="bf3d1d73-b4d7-4bb4-8793-c91dcec30622" providerId="ADAL" clId="{15EA2A92-5DEA-4B5F-84F3-CAC1B34A2FD8}" dt="2021-12-05T17:01:36.938" v="249" actId="20577"/>
          <ac:spMkLst>
            <pc:docMk/>
            <pc:sldMk cId="3437504145" sldId="648"/>
            <ac:spMk id="6" creationId="{00000000-0000-0000-0000-000000000000}"/>
          </ac:spMkLst>
        </pc:spChg>
        <pc:graphicFrameChg chg="mod modGraphic">
          <ac:chgData name="Mullen (ESO), Paul J" userId="bf3d1d73-b4d7-4bb4-8793-c91dcec30622" providerId="ADAL" clId="{15EA2A92-5DEA-4B5F-84F3-CAC1B34A2FD8}" dt="2021-12-08T22:07:53.833" v="2421" actId="20577"/>
          <ac:graphicFrameMkLst>
            <pc:docMk/>
            <pc:sldMk cId="3437504145" sldId="648"/>
            <ac:graphicFrameMk id="3" creationId="{46055E2C-026B-4547-AD80-522F870CD14D}"/>
          </ac:graphicFrameMkLst>
        </pc:graphicFrameChg>
      </pc:sldChg>
      <pc:sldChg chg="modSp mod">
        <pc:chgData name="Mullen (ESO), Paul J" userId="bf3d1d73-b4d7-4bb4-8793-c91dcec30622" providerId="ADAL" clId="{15EA2A92-5DEA-4B5F-84F3-CAC1B34A2FD8}" dt="2021-12-05T17:13:27.048" v="632" actId="20577"/>
        <pc:sldMkLst>
          <pc:docMk/>
          <pc:sldMk cId="1976218577" sldId="745"/>
        </pc:sldMkLst>
        <pc:spChg chg="mod">
          <ac:chgData name="Mullen (ESO), Paul J" userId="bf3d1d73-b4d7-4bb4-8793-c91dcec30622" providerId="ADAL" clId="{15EA2A92-5DEA-4B5F-84F3-CAC1B34A2FD8}" dt="2021-12-05T17:13:27.048" v="632" actId="20577"/>
          <ac:spMkLst>
            <pc:docMk/>
            <pc:sldMk cId="1976218577" sldId="745"/>
            <ac:spMk id="90188" creationId="{00000000-0000-0000-0000-000000000000}"/>
          </ac:spMkLst>
        </pc:spChg>
      </pc:sldChg>
      <pc:sldChg chg="del">
        <pc:chgData name="Mullen (ESO), Paul J" userId="bf3d1d73-b4d7-4bb4-8793-c91dcec30622" providerId="ADAL" clId="{15EA2A92-5DEA-4B5F-84F3-CAC1B34A2FD8}" dt="2021-12-05T17:10:55.785" v="409" actId="47"/>
        <pc:sldMkLst>
          <pc:docMk/>
          <pc:sldMk cId="4127689248" sldId="1094"/>
        </pc:sldMkLst>
      </pc:sldChg>
      <pc:sldChg chg="modSp add del mod ord">
        <pc:chgData name="Mullen (ESO), Paul J" userId="bf3d1d73-b4d7-4bb4-8793-c91dcec30622" providerId="ADAL" clId="{15EA2A92-5DEA-4B5F-84F3-CAC1B34A2FD8}" dt="2021-12-08T09:54:30.841" v="2362"/>
        <pc:sldMkLst>
          <pc:docMk/>
          <pc:sldMk cId="2648911556" sldId="1131"/>
        </pc:sldMkLst>
        <pc:graphicFrameChg chg="modGraphic">
          <ac:chgData name="Mullen (ESO), Paul J" userId="bf3d1d73-b4d7-4bb4-8793-c91dcec30622" providerId="ADAL" clId="{15EA2A92-5DEA-4B5F-84F3-CAC1B34A2FD8}" dt="2021-12-08T09:08:34.921" v="2192" actId="6549"/>
          <ac:graphicFrameMkLst>
            <pc:docMk/>
            <pc:sldMk cId="2648911556" sldId="1131"/>
            <ac:graphicFrameMk id="7" creationId="{7BE44EE5-25E9-49FA-BAC5-ED9CA495B1DD}"/>
          </ac:graphicFrameMkLst>
        </pc:graphicFrameChg>
      </pc:sldChg>
      <pc:sldChg chg="modSp mod">
        <pc:chgData name="Mullen (ESO), Paul J" userId="bf3d1d73-b4d7-4bb4-8793-c91dcec30622" providerId="ADAL" clId="{15EA2A92-5DEA-4B5F-84F3-CAC1B34A2FD8}" dt="2021-12-05T17:10:36.607" v="408" actId="1076"/>
        <pc:sldMkLst>
          <pc:docMk/>
          <pc:sldMk cId="68566652" sldId="1145"/>
        </pc:sldMkLst>
        <pc:spChg chg="mod">
          <ac:chgData name="Mullen (ESO), Paul J" userId="bf3d1d73-b4d7-4bb4-8793-c91dcec30622" providerId="ADAL" clId="{15EA2A92-5DEA-4B5F-84F3-CAC1B34A2FD8}" dt="2021-12-05T17:10:36.607" v="408" actId="1076"/>
          <ac:spMkLst>
            <pc:docMk/>
            <pc:sldMk cId="68566652" sldId="1145"/>
            <ac:spMk id="2" creationId="{621C9B35-441F-42D0-A363-F86393326A96}"/>
          </ac:spMkLst>
        </pc:spChg>
      </pc:sldChg>
      <pc:sldChg chg="modSp mod">
        <pc:chgData name="Mullen (ESO), Paul J" userId="bf3d1d73-b4d7-4bb4-8793-c91dcec30622" providerId="ADAL" clId="{15EA2A92-5DEA-4B5F-84F3-CAC1B34A2FD8}" dt="2021-12-08T12:54:09.184" v="2384" actId="207"/>
        <pc:sldMkLst>
          <pc:docMk/>
          <pc:sldMk cId="1289224255" sldId="1151"/>
        </pc:sldMkLst>
        <pc:spChg chg="mod">
          <ac:chgData name="Mullen (ESO), Paul J" userId="bf3d1d73-b4d7-4bb4-8793-c91dcec30622" providerId="ADAL" clId="{15EA2A92-5DEA-4B5F-84F3-CAC1B34A2FD8}" dt="2021-12-08T12:54:09.184" v="2384" actId="207"/>
          <ac:spMkLst>
            <pc:docMk/>
            <pc:sldMk cId="1289224255" sldId="1151"/>
            <ac:spMk id="4" creationId="{93BBCA40-69AD-4522-886D-4E24988DF3C1}"/>
          </ac:spMkLst>
        </pc:spChg>
      </pc:sldChg>
      <pc:sldChg chg="modSp mod">
        <pc:chgData name="Mullen (ESO), Paul J" userId="bf3d1d73-b4d7-4bb4-8793-c91dcec30622" providerId="ADAL" clId="{15EA2A92-5DEA-4B5F-84F3-CAC1B34A2FD8}" dt="2021-12-05T17:11:47.515" v="415" actId="6549"/>
        <pc:sldMkLst>
          <pc:docMk/>
          <pc:sldMk cId="3513088701" sldId="1154"/>
        </pc:sldMkLst>
        <pc:spChg chg="mod">
          <ac:chgData name="Mullen (ESO), Paul J" userId="bf3d1d73-b4d7-4bb4-8793-c91dcec30622" providerId="ADAL" clId="{15EA2A92-5DEA-4B5F-84F3-CAC1B34A2FD8}" dt="2021-12-05T17:11:47.515" v="415" actId="6549"/>
          <ac:spMkLst>
            <pc:docMk/>
            <pc:sldMk cId="3513088701" sldId="1154"/>
            <ac:spMk id="2" creationId="{B3092A0B-1CB9-47C9-8A53-DE5D46254E81}"/>
          </ac:spMkLst>
        </pc:spChg>
      </pc:sldChg>
      <pc:sldChg chg="modSp mod">
        <pc:chgData name="Mullen (ESO), Paul J" userId="bf3d1d73-b4d7-4bb4-8793-c91dcec30622" providerId="ADAL" clId="{15EA2A92-5DEA-4B5F-84F3-CAC1B34A2FD8}" dt="2021-12-05T16:52:05.103" v="33" actId="20577"/>
        <pc:sldMkLst>
          <pc:docMk/>
          <pc:sldMk cId="1238846108" sldId="1200"/>
        </pc:sldMkLst>
        <pc:spChg chg="mod">
          <ac:chgData name="Mullen (ESO), Paul J" userId="bf3d1d73-b4d7-4bb4-8793-c91dcec30622" providerId="ADAL" clId="{15EA2A92-5DEA-4B5F-84F3-CAC1B34A2FD8}" dt="2021-12-05T16:52:05.103" v="33" actId="20577"/>
          <ac:spMkLst>
            <pc:docMk/>
            <pc:sldMk cId="1238846108" sldId="1200"/>
            <ac:spMk id="4" creationId="{E8B728F4-72B7-4C7C-80BE-E2F214E6E0E1}"/>
          </ac:spMkLst>
        </pc:spChg>
      </pc:sldChg>
      <pc:sldChg chg="modSp mod">
        <pc:chgData name="Mullen (ESO), Paul J" userId="bf3d1d73-b4d7-4bb4-8793-c91dcec30622" providerId="ADAL" clId="{15EA2A92-5DEA-4B5F-84F3-CAC1B34A2FD8}" dt="2021-12-05T16:52:18.573" v="34" actId="1076"/>
        <pc:sldMkLst>
          <pc:docMk/>
          <pc:sldMk cId="3359015525" sldId="1201"/>
        </pc:sldMkLst>
        <pc:spChg chg="mod">
          <ac:chgData name="Mullen (ESO), Paul J" userId="bf3d1d73-b4d7-4bb4-8793-c91dcec30622" providerId="ADAL" clId="{15EA2A92-5DEA-4B5F-84F3-CAC1B34A2FD8}" dt="2021-12-05T16:52:18.573" v="34" actId="1076"/>
          <ac:spMkLst>
            <pc:docMk/>
            <pc:sldMk cId="3359015525" sldId="1201"/>
            <ac:spMk id="6" creationId="{EF06A842-06AD-4DF9-9726-43736BBE6CE3}"/>
          </ac:spMkLst>
        </pc:spChg>
      </pc:sldChg>
      <pc:sldChg chg="del">
        <pc:chgData name="Mullen (ESO), Paul J" userId="bf3d1d73-b4d7-4bb4-8793-c91dcec30622" providerId="ADAL" clId="{15EA2A92-5DEA-4B5F-84F3-CAC1B34A2FD8}" dt="2021-12-05T17:01:20.444" v="235" actId="47"/>
        <pc:sldMkLst>
          <pc:docMk/>
          <pc:sldMk cId="1574060288" sldId="1262"/>
        </pc:sldMkLst>
      </pc:sldChg>
      <pc:sldChg chg="add">
        <pc:chgData name="Mullen (ESO), Paul J" userId="bf3d1d73-b4d7-4bb4-8793-c91dcec30622" providerId="ADAL" clId="{15EA2A92-5DEA-4B5F-84F3-CAC1B34A2FD8}" dt="2021-12-07T09:30:42.104" v="2168"/>
        <pc:sldMkLst>
          <pc:docMk/>
          <pc:sldMk cId="2397060776" sldId="1265"/>
        </pc:sldMkLst>
      </pc:sldChg>
      <pc:sldChg chg="del">
        <pc:chgData name="Mullen (ESO), Paul J" userId="bf3d1d73-b4d7-4bb4-8793-c91dcec30622" providerId="ADAL" clId="{15EA2A92-5DEA-4B5F-84F3-CAC1B34A2FD8}" dt="2021-12-05T17:01:27.017" v="238" actId="47"/>
        <pc:sldMkLst>
          <pc:docMk/>
          <pc:sldMk cId="50496816" sldId="1269"/>
        </pc:sldMkLst>
      </pc:sldChg>
      <pc:sldChg chg="add">
        <pc:chgData name="Mullen (ESO), Paul J" userId="bf3d1d73-b4d7-4bb4-8793-c91dcec30622" providerId="ADAL" clId="{15EA2A92-5DEA-4B5F-84F3-CAC1B34A2FD8}" dt="2021-12-08T09:35:48.061" v="2346"/>
        <pc:sldMkLst>
          <pc:docMk/>
          <pc:sldMk cId="14909265" sldId="1339"/>
        </pc:sldMkLst>
      </pc:sldChg>
      <pc:sldChg chg="addSp delSp modSp add mod">
        <pc:chgData name="Mullen (ESO), Paul J" userId="bf3d1d73-b4d7-4bb4-8793-c91dcec30622" providerId="ADAL" clId="{15EA2A92-5DEA-4B5F-84F3-CAC1B34A2FD8}" dt="2021-12-05T17:36:22.397" v="667" actId="1076"/>
        <pc:sldMkLst>
          <pc:docMk/>
          <pc:sldMk cId="3318438463" sldId="1395"/>
        </pc:sldMkLst>
        <pc:spChg chg="mod">
          <ac:chgData name="Mullen (ESO), Paul J" userId="bf3d1d73-b4d7-4bb4-8793-c91dcec30622" providerId="ADAL" clId="{15EA2A92-5DEA-4B5F-84F3-CAC1B34A2FD8}" dt="2021-12-05T17:36:22.397" v="667" actId="1076"/>
          <ac:spMkLst>
            <pc:docMk/>
            <pc:sldMk cId="3318438463" sldId="1395"/>
            <ac:spMk id="2" creationId="{00000000-0000-0000-0000-000000000000}"/>
          </ac:spMkLst>
        </pc:spChg>
        <pc:picChg chg="add mod">
          <ac:chgData name="Mullen (ESO), Paul J" userId="bf3d1d73-b4d7-4bb4-8793-c91dcec30622" providerId="ADAL" clId="{15EA2A92-5DEA-4B5F-84F3-CAC1B34A2FD8}" dt="2021-12-05T17:36:21.346" v="666" actId="1076"/>
          <ac:picMkLst>
            <pc:docMk/>
            <pc:sldMk cId="3318438463" sldId="1395"/>
            <ac:picMk id="4" creationId="{D3C10985-96E0-4628-B677-C0FBB6F7A132}"/>
          </ac:picMkLst>
        </pc:picChg>
        <pc:picChg chg="del">
          <ac:chgData name="Mullen (ESO), Paul J" userId="bf3d1d73-b4d7-4bb4-8793-c91dcec30622" providerId="ADAL" clId="{15EA2A92-5DEA-4B5F-84F3-CAC1B34A2FD8}" dt="2021-12-05T17:32:51.509" v="641" actId="478"/>
          <ac:picMkLst>
            <pc:docMk/>
            <pc:sldMk cId="3318438463" sldId="1395"/>
            <ac:picMk id="6" creationId="{00000000-0000-0000-0000-000000000000}"/>
          </ac:picMkLst>
        </pc:picChg>
      </pc:sldChg>
      <pc:sldChg chg="add">
        <pc:chgData name="Mullen (ESO), Paul J" userId="bf3d1d73-b4d7-4bb4-8793-c91dcec30622" providerId="ADAL" clId="{15EA2A92-5DEA-4B5F-84F3-CAC1B34A2FD8}" dt="2021-12-05T18:08:14.608" v="1937"/>
        <pc:sldMkLst>
          <pc:docMk/>
          <pc:sldMk cId="2937606085" sldId="1400"/>
        </pc:sldMkLst>
      </pc:sldChg>
      <pc:sldChg chg="add del">
        <pc:chgData name="Mullen (ESO), Paul J" userId="bf3d1d73-b4d7-4bb4-8793-c91dcec30622" providerId="ADAL" clId="{15EA2A92-5DEA-4B5F-84F3-CAC1B34A2FD8}" dt="2021-12-05T18:06:22.732" v="1933"/>
        <pc:sldMkLst>
          <pc:docMk/>
          <pc:sldMk cId="488748739" sldId="1402"/>
        </pc:sldMkLst>
      </pc:sldChg>
      <pc:sldChg chg="addSp modSp add del mod">
        <pc:chgData name="Mullen (ESO), Paul J" userId="bf3d1d73-b4d7-4bb4-8793-c91dcec30622" providerId="ADAL" clId="{15EA2A92-5DEA-4B5F-84F3-CAC1B34A2FD8}" dt="2021-12-05T18:06:17.281" v="1931" actId="2696"/>
        <pc:sldMkLst>
          <pc:docMk/>
          <pc:sldMk cId="748198115" sldId="1402"/>
        </pc:sldMkLst>
        <pc:spChg chg="add mod">
          <ac:chgData name="Mullen (ESO), Paul J" userId="bf3d1d73-b4d7-4bb4-8793-c91dcec30622" providerId="ADAL" clId="{15EA2A92-5DEA-4B5F-84F3-CAC1B34A2FD8}" dt="2021-12-05T18:04:24.078" v="1878" actId="1076"/>
          <ac:spMkLst>
            <pc:docMk/>
            <pc:sldMk cId="748198115" sldId="1402"/>
            <ac:spMk id="3" creationId="{2FFA6ABB-C329-438E-B343-E236EC1E9EC0}"/>
          </ac:spMkLst>
        </pc:spChg>
        <pc:graphicFrameChg chg="mod modGraphic">
          <ac:chgData name="Mullen (ESO), Paul J" userId="bf3d1d73-b4d7-4bb4-8793-c91dcec30622" providerId="ADAL" clId="{15EA2A92-5DEA-4B5F-84F3-CAC1B34A2FD8}" dt="2021-12-05T18:05:53.315" v="1930" actId="1076"/>
          <ac:graphicFrameMkLst>
            <pc:docMk/>
            <pc:sldMk cId="748198115" sldId="1402"/>
            <ac:graphicFrameMk id="4" creationId="{00000000-0000-0000-0000-000000000000}"/>
          </ac:graphicFrameMkLst>
        </pc:graphicFrameChg>
      </pc:sldChg>
      <pc:sldChg chg="add">
        <pc:chgData name="Mullen (ESO), Paul J" userId="bf3d1d73-b4d7-4bb4-8793-c91dcec30622" providerId="ADAL" clId="{15EA2A92-5DEA-4B5F-84F3-CAC1B34A2FD8}" dt="2021-12-05T18:06:27.335" v="1934"/>
        <pc:sldMkLst>
          <pc:docMk/>
          <pc:sldMk cId="2391041178" sldId="1402"/>
        </pc:sldMkLst>
      </pc:sldChg>
      <pc:sldChg chg="modSp add mod ord">
        <pc:chgData name="Mullen (ESO), Paul J" userId="bf3d1d73-b4d7-4bb4-8793-c91dcec30622" providerId="ADAL" clId="{15EA2A92-5DEA-4B5F-84F3-CAC1B34A2FD8}" dt="2021-12-05T18:07:46.325" v="1936"/>
        <pc:sldMkLst>
          <pc:docMk/>
          <pc:sldMk cId="287692561" sldId="1405"/>
        </pc:sldMkLst>
        <pc:spChg chg="mod">
          <ac:chgData name="Mullen (ESO), Paul J" userId="bf3d1d73-b4d7-4bb4-8793-c91dcec30622" providerId="ADAL" clId="{15EA2A92-5DEA-4B5F-84F3-CAC1B34A2FD8}" dt="2021-12-05T18:04:35.097" v="1879" actId="207"/>
          <ac:spMkLst>
            <pc:docMk/>
            <pc:sldMk cId="287692561" sldId="1405"/>
            <ac:spMk id="10" creationId="{F3A7CF92-697E-4349-8B74-C10D8F4E941B}"/>
          </ac:spMkLst>
        </pc:spChg>
        <pc:graphicFrameChg chg="modGraphic">
          <ac:chgData name="Mullen (ESO), Paul J" userId="bf3d1d73-b4d7-4bb4-8793-c91dcec30622" providerId="ADAL" clId="{15EA2A92-5DEA-4B5F-84F3-CAC1B34A2FD8}" dt="2021-12-05T18:05:39.904" v="1927" actId="20577"/>
          <ac:graphicFrameMkLst>
            <pc:docMk/>
            <pc:sldMk cId="287692561" sldId="1405"/>
            <ac:graphicFrameMk id="6" creationId="{00000000-0000-0000-0000-000000000000}"/>
          </ac:graphicFrameMkLst>
        </pc:graphicFrameChg>
        <pc:graphicFrameChg chg="modGraphic">
          <ac:chgData name="Mullen (ESO), Paul J" userId="bf3d1d73-b4d7-4bb4-8793-c91dcec30622" providerId="ADAL" clId="{15EA2A92-5DEA-4B5F-84F3-CAC1B34A2FD8}" dt="2021-12-05T18:04:53.375" v="1884" actId="20577"/>
          <ac:graphicFrameMkLst>
            <pc:docMk/>
            <pc:sldMk cId="287692561" sldId="1405"/>
            <ac:graphicFrameMk id="9" creationId="{7054050E-36D4-44E1-8F99-234968BA7BA6}"/>
          </ac:graphicFrameMkLst>
        </pc:graphicFrameChg>
      </pc:sldChg>
      <pc:sldChg chg="del">
        <pc:chgData name="Mullen (ESO), Paul J" userId="bf3d1d73-b4d7-4bb4-8793-c91dcec30622" providerId="ADAL" clId="{15EA2A92-5DEA-4B5F-84F3-CAC1B34A2FD8}" dt="2021-12-05T17:01:24.088" v="237" actId="47"/>
        <pc:sldMkLst>
          <pc:docMk/>
          <pc:sldMk cId="2731900922" sldId="1407"/>
        </pc:sldMkLst>
      </pc:sldChg>
      <pc:sldChg chg="addSp delSp modSp add mod">
        <pc:chgData name="Mullen (ESO), Paul J" userId="bf3d1d73-b4d7-4bb4-8793-c91dcec30622" providerId="ADAL" clId="{15EA2A92-5DEA-4B5F-84F3-CAC1B34A2FD8}" dt="2021-12-05T17:40:03.059" v="715" actId="2711"/>
        <pc:sldMkLst>
          <pc:docMk/>
          <pc:sldMk cId="208028863" sldId="1411"/>
        </pc:sldMkLst>
        <pc:spChg chg="mod">
          <ac:chgData name="Mullen (ESO), Paul J" userId="bf3d1d73-b4d7-4bb4-8793-c91dcec30622" providerId="ADAL" clId="{15EA2A92-5DEA-4B5F-84F3-CAC1B34A2FD8}" dt="2021-12-05T17:37:51.149" v="669" actId="113"/>
          <ac:spMkLst>
            <pc:docMk/>
            <pc:sldMk cId="208028863" sldId="1411"/>
            <ac:spMk id="2" creationId="{00000000-0000-0000-0000-000000000000}"/>
          </ac:spMkLst>
        </pc:spChg>
        <pc:spChg chg="mod">
          <ac:chgData name="Mullen (ESO), Paul J" userId="bf3d1d73-b4d7-4bb4-8793-c91dcec30622" providerId="ADAL" clId="{15EA2A92-5DEA-4B5F-84F3-CAC1B34A2FD8}" dt="2021-12-05T17:39:49.791" v="711" actId="207"/>
          <ac:spMkLst>
            <pc:docMk/>
            <pc:sldMk cId="208028863" sldId="1411"/>
            <ac:spMk id="4" creationId="{00000000-0000-0000-0000-000000000000}"/>
          </ac:spMkLst>
        </pc:spChg>
        <pc:graphicFrameChg chg="add mod modGraphic">
          <ac:chgData name="Mullen (ESO), Paul J" userId="bf3d1d73-b4d7-4bb4-8793-c91dcec30622" providerId="ADAL" clId="{15EA2A92-5DEA-4B5F-84F3-CAC1B34A2FD8}" dt="2021-12-05T17:40:03.059" v="715" actId="2711"/>
          <ac:graphicFrameMkLst>
            <pc:docMk/>
            <pc:sldMk cId="208028863" sldId="1411"/>
            <ac:graphicFrameMk id="5" creationId="{92CD096E-1210-42BA-A642-F29E830AA82D}"/>
          </ac:graphicFrameMkLst>
        </pc:graphicFrameChg>
        <pc:graphicFrameChg chg="del">
          <ac:chgData name="Mullen (ESO), Paul J" userId="bf3d1d73-b4d7-4bb4-8793-c91dcec30622" providerId="ADAL" clId="{15EA2A92-5DEA-4B5F-84F3-CAC1B34A2FD8}" dt="2021-12-05T17:37:54.558" v="670" actId="478"/>
          <ac:graphicFrameMkLst>
            <pc:docMk/>
            <pc:sldMk cId="208028863" sldId="1411"/>
            <ac:graphicFrameMk id="7" creationId="{00000000-0000-0000-0000-000000000000}"/>
          </ac:graphicFrameMkLst>
        </pc:graphicFrameChg>
      </pc:sldChg>
      <pc:sldChg chg="addSp delSp modSp mod">
        <pc:chgData name="Mullen (ESO), Paul J" userId="bf3d1d73-b4d7-4bb4-8793-c91dcec30622" providerId="ADAL" clId="{15EA2A92-5DEA-4B5F-84F3-CAC1B34A2FD8}" dt="2021-12-05T17:09:07.706" v="391" actId="21"/>
        <pc:sldMkLst>
          <pc:docMk/>
          <pc:sldMk cId="2205476608" sldId="1412"/>
        </pc:sldMkLst>
        <pc:spChg chg="mod">
          <ac:chgData name="Mullen (ESO), Paul J" userId="bf3d1d73-b4d7-4bb4-8793-c91dcec30622" providerId="ADAL" clId="{15EA2A92-5DEA-4B5F-84F3-CAC1B34A2FD8}" dt="2021-12-05T17:00:57.982" v="229" actId="1076"/>
          <ac:spMkLst>
            <pc:docMk/>
            <pc:sldMk cId="2205476608" sldId="1412"/>
            <ac:spMk id="4" creationId="{239D8572-4B80-43C0-A793-A677B76538B7}"/>
          </ac:spMkLst>
        </pc:spChg>
        <pc:spChg chg="add del mod">
          <ac:chgData name="Mullen (ESO), Paul J" userId="bf3d1d73-b4d7-4bb4-8793-c91dcec30622" providerId="ADAL" clId="{15EA2A92-5DEA-4B5F-84F3-CAC1B34A2FD8}" dt="2021-12-05T17:09:07.706" v="391" actId="21"/>
          <ac:spMkLst>
            <pc:docMk/>
            <pc:sldMk cId="2205476608" sldId="1412"/>
            <ac:spMk id="6" creationId="{82E07708-617F-494B-96D2-84F4EF516508}"/>
          </ac:spMkLst>
        </pc:spChg>
      </pc:sldChg>
      <pc:sldChg chg="modSp add mod">
        <pc:chgData name="Mullen (ESO), Paul J" userId="bf3d1d73-b4d7-4bb4-8793-c91dcec30622" providerId="ADAL" clId="{15EA2A92-5DEA-4B5F-84F3-CAC1B34A2FD8}" dt="2021-12-05T18:09:25.168" v="1939" actId="123"/>
        <pc:sldMkLst>
          <pc:docMk/>
          <pc:sldMk cId="862252979" sldId="1414"/>
        </pc:sldMkLst>
        <pc:spChg chg="mod">
          <ac:chgData name="Mullen (ESO), Paul J" userId="bf3d1d73-b4d7-4bb4-8793-c91dcec30622" providerId="ADAL" clId="{15EA2A92-5DEA-4B5F-84F3-CAC1B34A2FD8}" dt="2021-12-05T18:09:25.168" v="1939" actId="123"/>
          <ac:spMkLst>
            <pc:docMk/>
            <pc:sldMk cId="862252979" sldId="1414"/>
            <ac:spMk id="3" creationId="{00000000-0000-0000-0000-000000000000}"/>
          </ac:spMkLst>
        </pc:spChg>
      </pc:sldChg>
      <pc:sldChg chg="modSp add mod">
        <pc:chgData name="Mullen (ESO), Paul J" userId="bf3d1d73-b4d7-4bb4-8793-c91dcec30622" providerId="ADAL" clId="{15EA2A92-5DEA-4B5F-84F3-CAC1B34A2FD8}" dt="2021-12-05T18:09:33.892" v="1940" actId="123"/>
        <pc:sldMkLst>
          <pc:docMk/>
          <pc:sldMk cId="1873171034" sldId="1415"/>
        </pc:sldMkLst>
        <pc:spChg chg="mod">
          <ac:chgData name="Mullen (ESO), Paul J" userId="bf3d1d73-b4d7-4bb4-8793-c91dcec30622" providerId="ADAL" clId="{15EA2A92-5DEA-4B5F-84F3-CAC1B34A2FD8}" dt="2021-12-05T18:09:33.892" v="1940" actId="123"/>
          <ac:spMkLst>
            <pc:docMk/>
            <pc:sldMk cId="1873171034" sldId="1415"/>
            <ac:spMk id="3" creationId="{00000000-0000-0000-0000-000000000000}"/>
          </ac:spMkLst>
        </pc:spChg>
      </pc:sldChg>
      <pc:sldChg chg="modSp add mod">
        <pc:chgData name="Mullen (ESO), Paul J" userId="bf3d1d73-b4d7-4bb4-8793-c91dcec30622" providerId="ADAL" clId="{15EA2A92-5DEA-4B5F-84F3-CAC1B34A2FD8}" dt="2021-12-05T18:09:39.488" v="1941" actId="123"/>
        <pc:sldMkLst>
          <pc:docMk/>
          <pc:sldMk cId="1640699388" sldId="1416"/>
        </pc:sldMkLst>
        <pc:spChg chg="mod">
          <ac:chgData name="Mullen (ESO), Paul J" userId="bf3d1d73-b4d7-4bb4-8793-c91dcec30622" providerId="ADAL" clId="{15EA2A92-5DEA-4B5F-84F3-CAC1B34A2FD8}" dt="2021-12-05T18:09:39.488" v="1941" actId="123"/>
          <ac:spMkLst>
            <pc:docMk/>
            <pc:sldMk cId="1640699388" sldId="1416"/>
            <ac:spMk id="3" creationId="{00000000-0000-0000-0000-000000000000}"/>
          </ac:spMkLst>
        </pc:spChg>
      </pc:sldChg>
      <pc:sldChg chg="modSp add mod">
        <pc:chgData name="Mullen (ESO), Paul J" userId="bf3d1d73-b4d7-4bb4-8793-c91dcec30622" providerId="ADAL" clId="{15EA2A92-5DEA-4B5F-84F3-CAC1B34A2FD8}" dt="2021-12-05T18:10:19.551" v="1947" actId="20577"/>
        <pc:sldMkLst>
          <pc:docMk/>
          <pc:sldMk cId="975055253" sldId="1417"/>
        </pc:sldMkLst>
        <pc:spChg chg="mod">
          <ac:chgData name="Mullen (ESO), Paul J" userId="bf3d1d73-b4d7-4bb4-8793-c91dcec30622" providerId="ADAL" clId="{15EA2A92-5DEA-4B5F-84F3-CAC1B34A2FD8}" dt="2021-12-05T18:10:19.551" v="1947" actId="20577"/>
          <ac:spMkLst>
            <pc:docMk/>
            <pc:sldMk cId="975055253" sldId="1417"/>
            <ac:spMk id="3" creationId="{00000000-0000-0000-0000-000000000000}"/>
          </ac:spMkLst>
        </pc:spChg>
      </pc:sldChg>
      <pc:sldChg chg="del">
        <pc:chgData name="Mullen (ESO), Paul J" userId="bf3d1d73-b4d7-4bb4-8793-c91dcec30622" providerId="ADAL" clId="{15EA2A92-5DEA-4B5F-84F3-CAC1B34A2FD8}" dt="2021-12-05T17:09:49.861" v="403" actId="47"/>
        <pc:sldMkLst>
          <pc:docMk/>
          <pc:sldMk cId="1116601026" sldId="1432"/>
        </pc:sldMkLst>
      </pc:sldChg>
      <pc:sldChg chg="del">
        <pc:chgData name="Mullen (ESO), Paul J" userId="bf3d1d73-b4d7-4bb4-8793-c91dcec30622" providerId="ADAL" clId="{15EA2A92-5DEA-4B5F-84F3-CAC1B34A2FD8}" dt="2021-12-05T17:01:19.128" v="234" actId="47"/>
        <pc:sldMkLst>
          <pc:docMk/>
          <pc:sldMk cId="1187241059" sldId="1445"/>
        </pc:sldMkLst>
      </pc:sldChg>
      <pc:sldChg chg="add">
        <pc:chgData name="Mullen (ESO), Paul J" userId="bf3d1d73-b4d7-4bb4-8793-c91dcec30622" providerId="ADAL" clId="{15EA2A92-5DEA-4B5F-84F3-CAC1B34A2FD8}" dt="2021-12-08T12:52:26.289" v="2368"/>
        <pc:sldMkLst>
          <pc:docMk/>
          <pc:sldMk cId="2913122199" sldId="1481"/>
        </pc:sldMkLst>
      </pc:sldChg>
      <pc:sldChg chg="del">
        <pc:chgData name="Mullen (ESO), Paul J" userId="bf3d1d73-b4d7-4bb4-8793-c91dcec30622" providerId="ADAL" clId="{15EA2A92-5DEA-4B5F-84F3-CAC1B34A2FD8}" dt="2021-12-05T17:01:23.269" v="236" actId="47"/>
        <pc:sldMkLst>
          <pc:docMk/>
          <pc:sldMk cId="2678466838" sldId="1509"/>
        </pc:sldMkLst>
      </pc:sldChg>
      <pc:sldChg chg="modSp">
        <pc:chgData name="Mullen (ESO), Paul J" userId="bf3d1d73-b4d7-4bb4-8793-c91dcec30622" providerId="ADAL" clId="{15EA2A92-5DEA-4B5F-84F3-CAC1B34A2FD8}" dt="2021-12-08T12:50:11.427" v="2367" actId="113"/>
        <pc:sldMkLst>
          <pc:docMk/>
          <pc:sldMk cId="227715987" sldId="1526"/>
        </pc:sldMkLst>
        <pc:graphicFrameChg chg="mod">
          <ac:chgData name="Mullen (ESO), Paul J" userId="bf3d1d73-b4d7-4bb4-8793-c91dcec30622" providerId="ADAL" clId="{15EA2A92-5DEA-4B5F-84F3-CAC1B34A2FD8}" dt="2021-12-08T12:50:11.427" v="2367" actId="113"/>
          <ac:graphicFrameMkLst>
            <pc:docMk/>
            <pc:sldMk cId="227715987" sldId="1526"/>
            <ac:graphicFrameMk id="7" creationId="{D0F40F4C-B8B6-4E83-973D-0956BC39EF48}"/>
          </ac:graphicFrameMkLst>
        </pc:graphicFrameChg>
      </pc:sldChg>
      <pc:sldChg chg="addSp delSp modSp mod">
        <pc:chgData name="Mullen (ESO), Paul J" userId="bf3d1d73-b4d7-4bb4-8793-c91dcec30622" providerId="ADAL" clId="{15EA2A92-5DEA-4B5F-84F3-CAC1B34A2FD8}" dt="2021-12-05T17:09:55.987" v="404" actId="1076"/>
        <pc:sldMkLst>
          <pc:docMk/>
          <pc:sldMk cId="1088213651" sldId="1529"/>
        </pc:sldMkLst>
        <pc:spChg chg="del mod">
          <ac:chgData name="Mullen (ESO), Paul J" userId="bf3d1d73-b4d7-4bb4-8793-c91dcec30622" providerId="ADAL" clId="{15EA2A92-5DEA-4B5F-84F3-CAC1B34A2FD8}" dt="2021-12-05T17:09:20.656" v="393" actId="478"/>
          <ac:spMkLst>
            <pc:docMk/>
            <pc:sldMk cId="1088213651" sldId="1529"/>
            <ac:spMk id="3" creationId="{20BD49DA-B044-4B7E-A684-D0951A8BB8F1}"/>
          </ac:spMkLst>
        </pc:spChg>
        <pc:spChg chg="add del mod">
          <ac:chgData name="Mullen (ESO), Paul J" userId="bf3d1d73-b4d7-4bb4-8793-c91dcec30622" providerId="ADAL" clId="{15EA2A92-5DEA-4B5F-84F3-CAC1B34A2FD8}" dt="2021-12-05T17:09:23.775" v="395" actId="478"/>
          <ac:spMkLst>
            <pc:docMk/>
            <pc:sldMk cId="1088213651" sldId="1529"/>
            <ac:spMk id="5" creationId="{86FA4CEB-BA66-4BF1-8B1E-AD649CF236D7}"/>
          </ac:spMkLst>
        </pc:spChg>
        <pc:spChg chg="add mod">
          <ac:chgData name="Mullen (ESO), Paul J" userId="bf3d1d73-b4d7-4bb4-8793-c91dcec30622" providerId="ADAL" clId="{15EA2A92-5DEA-4B5F-84F3-CAC1B34A2FD8}" dt="2021-12-05T17:09:55.987" v="404" actId="1076"/>
          <ac:spMkLst>
            <pc:docMk/>
            <pc:sldMk cId="1088213651" sldId="1529"/>
            <ac:spMk id="6" creationId="{DB864ECA-6C90-437F-8793-EE8430628AB0}"/>
          </ac:spMkLst>
        </pc:spChg>
      </pc:sldChg>
      <pc:sldChg chg="del">
        <pc:chgData name="Mullen (ESO), Paul J" userId="bf3d1d73-b4d7-4bb4-8793-c91dcec30622" providerId="ADAL" clId="{15EA2A92-5DEA-4B5F-84F3-CAC1B34A2FD8}" dt="2021-12-05T17:11:53.009" v="416" actId="47"/>
        <pc:sldMkLst>
          <pc:docMk/>
          <pc:sldMk cId="2347177533" sldId="1550"/>
        </pc:sldMkLst>
      </pc:sldChg>
      <pc:sldChg chg="del">
        <pc:chgData name="Mullen (ESO), Paul J" userId="bf3d1d73-b4d7-4bb4-8793-c91dcec30622" providerId="ADAL" clId="{15EA2A92-5DEA-4B5F-84F3-CAC1B34A2FD8}" dt="2021-12-05T17:11:54.101" v="417" actId="47"/>
        <pc:sldMkLst>
          <pc:docMk/>
          <pc:sldMk cId="130978087" sldId="1551"/>
        </pc:sldMkLst>
      </pc:sldChg>
      <pc:sldChg chg="add">
        <pc:chgData name="Mullen (ESO), Paul J" userId="bf3d1d73-b4d7-4bb4-8793-c91dcec30622" providerId="ADAL" clId="{15EA2A92-5DEA-4B5F-84F3-CAC1B34A2FD8}" dt="2021-12-05T17:31:06.763" v="634"/>
        <pc:sldMkLst>
          <pc:docMk/>
          <pc:sldMk cId="471902767" sldId="1574"/>
        </pc:sldMkLst>
      </pc:sldChg>
      <pc:sldChg chg="del">
        <pc:chgData name="Mullen (ESO), Paul J" userId="bf3d1d73-b4d7-4bb4-8793-c91dcec30622" providerId="ADAL" clId="{15EA2A92-5DEA-4B5F-84F3-CAC1B34A2FD8}" dt="2021-12-05T17:30:58.132" v="633" actId="2696"/>
        <pc:sldMkLst>
          <pc:docMk/>
          <pc:sldMk cId="3543680873" sldId="1574"/>
        </pc:sldMkLst>
      </pc:sldChg>
      <pc:sldChg chg="del">
        <pc:chgData name="Mullen (ESO), Paul J" userId="bf3d1d73-b4d7-4bb4-8793-c91dcec30622" providerId="ADAL" clId="{15EA2A92-5DEA-4B5F-84F3-CAC1B34A2FD8}" dt="2021-12-05T17:11:55.208" v="418" actId="47"/>
        <pc:sldMkLst>
          <pc:docMk/>
          <pc:sldMk cId="3149432846" sldId="1577"/>
        </pc:sldMkLst>
      </pc:sldChg>
      <pc:sldChg chg="del">
        <pc:chgData name="Mullen (ESO), Paul J" userId="bf3d1d73-b4d7-4bb4-8793-c91dcec30622" providerId="ADAL" clId="{15EA2A92-5DEA-4B5F-84F3-CAC1B34A2FD8}" dt="2021-12-05T17:11:56.091" v="419" actId="47"/>
        <pc:sldMkLst>
          <pc:docMk/>
          <pc:sldMk cId="3804559635" sldId="1578"/>
        </pc:sldMkLst>
      </pc:sldChg>
      <pc:sldChg chg="del">
        <pc:chgData name="Mullen (ESO), Paul J" userId="bf3d1d73-b4d7-4bb4-8793-c91dcec30622" providerId="ADAL" clId="{15EA2A92-5DEA-4B5F-84F3-CAC1B34A2FD8}" dt="2021-12-05T17:11:58.752" v="421" actId="47"/>
        <pc:sldMkLst>
          <pc:docMk/>
          <pc:sldMk cId="1486152518" sldId="1579"/>
        </pc:sldMkLst>
      </pc:sldChg>
      <pc:sldChg chg="del">
        <pc:chgData name="Mullen (ESO), Paul J" userId="bf3d1d73-b4d7-4bb4-8793-c91dcec30622" providerId="ADAL" clId="{15EA2A92-5DEA-4B5F-84F3-CAC1B34A2FD8}" dt="2021-12-05T17:09:46.240" v="397" actId="47"/>
        <pc:sldMkLst>
          <pc:docMk/>
          <pc:sldMk cId="2014147147" sldId="1581"/>
        </pc:sldMkLst>
      </pc:sldChg>
      <pc:sldChg chg="del">
        <pc:chgData name="Mullen (ESO), Paul J" userId="bf3d1d73-b4d7-4bb4-8793-c91dcec30622" providerId="ADAL" clId="{15EA2A92-5DEA-4B5F-84F3-CAC1B34A2FD8}" dt="2021-12-05T17:09:46.881" v="398" actId="47"/>
        <pc:sldMkLst>
          <pc:docMk/>
          <pc:sldMk cId="2697792799" sldId="1582"/>
        </pc:sldMkLst>
      </pc:sldChg>
      <pc:sldChg chg="del">
        <pc:chgData name="Mullen (ESO), Paul J" userId="bf3d1d73-b4d7-4bb4-8793-c91dcec30622" providerId="ADAL" clId="{15EA2A92-5DEA-4B5F-84F3-CAC1B34A2FD8}" dt="2021-12-05T17:09:47.506" v="399" actId="47"/>
        <pc:sldMkLst>
          <pc:docMk/>
          <pc:sldMk cId="2617102072" sldId="1583"/>
        </pc:sldMkLst>
      </pc:sldChg>
      <pc:sldChg chg="del">
        <pc:chgData name="Mullen (ESO), Paul J" userId="bf3d1d73-b4d7-4bb4-8793-c91dcec30622" providerId="ADAL" clId="{15EA2A92-5DEA-4B5F-84F3-CAC1B34A2FD8}" dt="2021-12-05T17:09:47.925" v="400" actId="47"/>
        <pc:sldMkLst>
          <pc:docMk/>
          <pc:sldMk cId="3020524536" sldId="1584"/>
        </pc:sldMkLst>
      </pc:sldChg>
      <pc:sldChg chg="del">
        <pc:chgData name="Mullen (ESO), Paul J" userId="bf3d1d73-b4d7-4bb4-8793-c91dcec30622" providerId="ADAL" clId="{15EA2A92-5DEA-4B5F-84F3-CAC1B34A2FD8}" dt="2021-12-05T17:09:48.572" v="401" actId="47"/>
        <pc:sldMkLst>
          <pc:docMk/>
          <pc:sldMk cId="368473368" sldId="1585"/>
        </pc:sldMkLst>
      </pc:sldChg>
      <pc:sldChg chg="del">
        <pc:chgData name="Mullen (ESO), Paul J" userId="bf3d1d73-b4d7-4bb4-8793-c91dcec30622" providerId="ADAL" clId="{15EA2A92-5DEA-4B5F-84F3-CAC1B34A2FD8}" dt="2021-12-05T17:09:49.211" v="402" actId="47"/>
        <pc:sldMkLst>
          <pc:docMk/>
          <pc:sldMk cId="3516235002" sldId="1586"/>
        </pc:sldMkLst>
      </pc:sldChg>
      <pc:sldChg chg="del">
        <pc:chgData name="Mullen (ESO), Paul J" userId="bf3d1d73-b4d7-4bb4-8793-c91dcec30622" providerId="ADAL" clId="{15EA2A92-5DEA-4B5F-84F3-CAC1B34A2FD8}" dt="2021-12-05T17:11:41.663" v="414" actId="47"/>
        <pc:sldMkLst>
          <pc:docMk/>
          <pc:sldMk cId="2214951869" sldId="1587"/>
        </pc:sldMkLst>
      </pc:sldChg>
      <pc:sldChg chg="modSp">
        <pc:chgData name="Mullen (ESO), Paul J" userId="bf3d1d73-b4d7-4bb4-8793-c91dcec30622" providerId="ADAL" clId="{15EA2A92-5DEA-4B5F-84F3-CAC1B34A2FD8}" dt="2021-12-08T12:53:03.008" v="2380" actId="20577"/>
        <pc:sldMkLst>
          <pc:docMk/>
          <pc:sldMk cId="4142328348" sldId="1588"/>
        </pc:sldMkLst>
        <pc:graphicFrameChg chg="mod">
          <ac:chgData name="Mullen (ESO), Paul J" userId="bf3d1d73-b4d7-4bb4-8793-c91dcec30622" providerId="ADAL" clId="{15EA2A92-5DEA-4B5F-84F3-CAC1B34A2FD8}" dt="2021-12-08T12:53:03.008" v="2380" actId="20577"/>
          <ac:graphicFrameMkLst>
            <pc:docMk/>
            <pc:sldMk cId="4142328348" sldId="1588"/>
            <ac:graphicFrameMk id="7" creationId="{D0F40F4C-B8B6-4E83-973D-0956BC39EF48}"/>
          </ac:graphicFrameMkLst>
        </pc:graphicFrameChg>
      </pc:sldChg>
      <pc:sldChg chg="del">
        <pc:chgData name="Mullen (ESO), Paul J" userId="bf3d1d73-b4d7-4bb4-8793-c91dcec30622" providerId="ADAL" clId="{15EA2A92-5DEA-4B5F-84F3-CAC1B34A2FD8}" dt="2021-12-05T17:11:57.372" v="420" actId="47"/>
        <pc:sldMkLst>
          <pc:docMk/>
          <pc:sldMk cId="864762064" sldId="1589"/>
        </pc:sldMkLst>
      </pc:sldChg>
      <pc:sldChg chg="del">
        <pc:chgData name="Mullen (ESO), Paul J" userId="bf3d1d73-b4d7-4bb4-8793-c91dcec30622" providerId="ADAL" clId="{15EA2A92-5DEA-4B5F-84F3-CAC1B34A2FD8}" dt="2021-12-05T17:10:56.364" v="410" actId="47"/>
        <pc:sldMkLst>
          <pc:docMk/>
          <pc:sldMk cId="1913749427" sldId="1591"/>
        </pc:sldMkLst>
      </pc:sldChg>
      <pc:sldChg chg="modSp add mod">
        <pc:chgData name="Mullen (ESO), Paul J" userId="bf3d1d73-b4d7-4bb4-8793-c91dcec30622" providerId="ADAL" clId="{15EA2A92-5DEA-4B5F-84F3-CAC1B34A2FD8}" dt="2021-12-05T16:59:12.192" v="198" actId="20577"/>
        <pc:sldMkLst>
          <pc:docMk/>
          <pc:sldMk cId="1744884128" sldId="1592"/>
        </pc:sldMkLst>
        <pc:spChg chg="mod">
          <ac:chgData name="Mullen (ESO), Paul J" userId="bf3d1d73-b4d7-4bb4-8793-c91dcec30622" providerId="ADAL" clId="{15EA2A92-5DEA-4B5F-84F3-CAC1B34A2FD8}" dt="2021-12-05T16:59:12.192" v="198" actId="20577"/>
          <ac:spMkLst>
            <pc:docMk/>
            <pc:sldMk cId="1744884128" sldId="1592"/>
            <ac:spMk id="5" creationId="{CBFC64B9-63BE-4CA2-8BCC-E32AD634F51C}"/>
          </ac:spMkLst>
        </pc:spChg>
      </pc:sldChg>
      <pc:sldChg chg="add del">
        <pc:chgData name="Mullen (ESO), Paul J" userId="bf3d1d73-b4d7-4bb4-8793-c91dcec30622" providerId="ADAL" clId="{15EA2A92-5DEA-4B5F-84F3-CAC1B34A2FD8}" dt="2021-12-05T18:10:08.530" v="1945" actId="47"/>
        <pc:sldMkLst>
          <pc:docMk/>
          <pc:sldMk cId="772496119" sldId="1593"/>
        </pc:sldMkLst>
      </pc:sldChg>
      <pc:sldChg chg="modSp add mod">
        <pc:chgData name="Mullen (ESO), Paul J" userId="bf3d1d73-b4d7-4bb4-8793-c91dcec30622" providerId="ADAL" clId="{15EA2A92-5DEA-4B5F-84F3-CAC1B34A2FD8}" dt="2021-12-05T18:12:56.102" v="2166" actId="20577"/>
        <pc:sldMkLst>
          <pc:docMk/>
          <pc:sldMk cId="3714495665" sldId="1593"/>
        </pc:sldMkLst>
        <pc:spChg chg="mod">
          <ac:chgData name="Mullen (ESO), Paul J" userId="bf3d1d73-b4d7-4bb4-8793-c91dcec30622" providerId="ADAL" clId="{15EA2A92-5DEA-4B5F-84F3-CAC1B34A2FD8}" dt="2021-12-05T18:12:56.102" v="2166" actId="20577"/>
          <ac:spMkLst>
            <pc:docMk/>
            <pc:sldMk cId="3714495665" sldId="1593"/>
            <ac:spMk id="3" creationId="{356D14DF-89D5-4D0F-825A-193F857A115C}"/>
          </ac:spMkLst>
        </pc:spChg>
      </pc:sldChg>
      <pc:sldChg chg="modSp add">
        <pc:chgData name="Mullen (ESO), Paul J" userId="bf3d1d73-b4d7-4bb4-8793-c91dcec30622" providerId="ADAL" clId="{15EA2A92-5DEA-4B5F-84F3-CAC1B34A2FD8}" dt="2021-12-08T09:54:03.815" v="2359" actId="20577"/>
        <pc:sldMkLst>
          <pc:docMk/>
          <pc:sldMk cId="1769909322" sldId="1594"/>
        </pc:sldMkLst>
        <pc:graphicFrameChg chg="mod">
          <ac:chgData name="Mullen (ESO), Paul J" userId="bf3d1d73-b4d7-4bb4-8793-c91dcec30622" providerId="ADAL" clId="{15EA2A92-5DEA-4B5F-84F3-CAC1B34A2FD8}" dt="2021-12-08T09:54:03.815" v="2359" actId="20577"/>
          <ac:graphicFrameMkLst>
            <pc:docMk/>
            <pc:sldMk cId="1769909322" sldId="1594"/>
            <ac:graphicFrameMk id="7" creationId="{D0F40F4C-B8B6-4E83-973D-0956BC39EF48}"/>
          </ac:graphicFrameMkLst>
        </pc:graphicFrameChg>
      </pc:sldChg>
      <pc:sldMasterChg chg="delSldLayout">
        <pc:chgData name="Mullen (ESO), Paul J" userId="bf3d1d73-b4d7-4bb4-8793-c91dcec30622" providerId="ADAL" clId="{15EA2A92-5DEA-4B5F-84F3-CAC1B34A2FD8}" dt="2021-12-05T17:30:58.132" v="633" actId="2696"/>
        <pc:sldMasterMkLst>
          <pc:docMk/>
          <pc:sldMasterMk cId="3948587867" sldId="2147484107"/>
        </pc:sldMasterMkLst>
        <pc:sldLayoutChg chg="del">
          <pc:chgData name="Mullen (ESO), Paul J" userId="bf3d1d73-b4d7-4bb4-8793-c91dcec30622" providerId="ADAL" clId="{15EA2A92-5DEA-4B5F-84F3-CAC1B34A2FD8}" dt="2021-12-05T17:30:58.132" v="633" actId="2696"/>
          <pc:sldLayoutMkLst>
            <pc:docMk/>
            <pc:sldMasterMk cId="3948587867" sldId="2147484107"/>
            <pc:sldLayoutMk cId="472974931" sldId="2147484121"/>
          </pc:sldLayoutMkLst>
        </pc:sldLayoutChg>
      </pc:sldMasterChg>
      <pc:sldMasterChg chg="del delSldLayout">
        <pc:chgData name="Mullen (ESO), Paul J" userId="bf3d1d73-b4d7-4bb4-8793-c91dcec30622" providerId="ADAL" clId="{15EA2A92-5DEA-4B5F-84F3-CAC1B34A2FD8}" dt="2021-12-05T17:11:58.752" v="421" actId="47"/>
        <pc:sldMasterMkLst>
          <pc:docMk/>
          <pc:sldMasterMk cId="981447572" sldId="2147484435"/>
        </pc:sldMasterMkLst>
        <pc:sldLayoutChg chg="del">
          <pc:chgData name="Mullen (ESO), Paul J" userId="bf3d1d73-b4d7-4bb4-8793-c91dcec30622" providerId="ADAL" clId="{15EA2A92-5DEA-4B5F-84F3-CAC1B34A2FD8}" dt="2021-12-05T17:11:58.752" v="421" actId="47"/>
          <pc:sldLayoutMkLst>
            <pc:docMk/>
            <pc:sldMasterMk cId="981447572" sldId="2147484435"/>
            <pc:sldLayoutMk cId="839306163" sldId="2147484436"/>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1796054593" sldId="2147484437"/>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1487453043" sldId="2147484438"/>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4125881092" sldId="2147484439"/>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2603987627" sldId="2147484440"/>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2936020450" sldId="2147484441"/>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3137517810" sldId="2147484442"/>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455429687" sldId="2147484443"/>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2944840834" sldId="2147484444"/>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2045979433" sldId="2147484445"/>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935911003" sldId="2147484446"/>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3238495597" sldId="2147484447"/>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429171942" sldId="2147484448"/>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3461887388" sldId="2147484449"/>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1947505719" sldId="2147484450"/>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512959297" sldId="2147484451"/>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160402180" sldId="2147484452"/>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1267975725" sldId="2147484453"/>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3616234121" sldId="2147484454"/>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1959837096" sldId="2147484455"/>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356295077" sldId="2147484456"/>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2592954996" sldId="2147484457"/>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1619708420" sldId="2147484458"/>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1104168957" sldId="2147484459"/>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2332092968" sldId="2147484460"/>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783690030" sldId="2147484461"/>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513655096" sldId="2147484462"/>
          </pc:sldLayoutMkLst>
        </pc:sldLayoutChg>
        <pc:sldLayoutChg chg="del">
          <pc:chgData name="Mullen (ESO), Paul J" userId="bf3d1d73-b4d7-4bb4-8793-c91dcec30622" providerId="ADAL" clId="{15EA2A92-5DEA-4B5F-84F3-CAC1B34A2FD8}" dt="2021-12-05T17:11:58.752" v="421" actId="47"/>
          <pc:sldLayoutMkLst>
            <pc:docMk/>
            <pc:sldMasterMk cId="981447572" sldId="2147484435"/>
            <pc:sldLayoutMk cId="3765502717" sldId="2147484463"/>
          </pc:sldLayoutMkLst>
        </pc:sldLayoutChg>
      </pc:sldMasterChg>
      <pc:sldMasterChg chg="del delSldLayout">
        <pc:chgData name="Mullen (ESO), Paul J" userId="bf3d1d73-b4d7-4bb4-8793-c91dcec30622" providerId="ADAL" clId="{15EA2A92-5DEA-4B5F-84F3-CAC1B34A2FD8}" dt="2021-12-05T17:01:27.017" v="238" actId="47"/>
        <pc:sldMasterMkLst>
          <pc:docMk/>
          <pc:sldMasterMk cId="2660175741" sldId="2147484464"/>
        </pc:sldMasterMkLst>
        <pc:sldLayoutChg chg="del">
          <pc:chgData name="Mullen (ESO), Paul J" userId="bf3d1d73-b4d7-4bb4-8793-c91dcec30622" providerId="ADAL" clId="{15EA2A92-5DEA-4B5F-84F3-CAC1B34A2FD8}" dt="2021-12-05T17:01:27.017" v="238" actId="47"/>
          <pc:sldLayoutMkLst>
            <pc:docMk/>
            <pc:sldMasterMk cId="2660175741" sldId="2147484464"/>
            <pc:sldLayoutMk cId="1881343545" sldId="2147484465"/>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54825773" sldId="2147484466"/>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2751612481" sldId="2147484467"/>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54714143" sldId="2147484468"/>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1615072659" sldId="2147484469"/>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300559391" sldId="2147484470"/>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3142887452" sldId="2147484471"/>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3675510123" sldId="2147484472"/>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3331319316" sldId="2147484473"/>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2292046545" sldId="2147484474"/>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3734657758" sldId="2147484475"/>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2106200616" sldId="2147484476"/>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3106266693" sldId="2147484477"/>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3354483859" sldId="2147484478"/>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688262600" sldId="2147484479"/>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2601098823" sldId="2147484480"/>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2912132435" sldId="2147484481"/>
          </pc:sldLayoutMkLst>
        </pc:sldLayoutChg>
        <pc:sldLayoutChg chg="del">
          <pc:chgData name="Mullen (ESO), Paul J" userId="bf3d1d73-b4d7-4bb4-8793-c91dcec30622" providerId="ADAL" clId="{15EA2A92-5DEA-4B5F-84F3-CAC1B34A2FD8}" dt="2021-12-05T17:01:27.017" v="238" actId="47"/>
          <pc:sldLayoutMkLst>
            <pc:docMk/>
            <pc:sldMasterMk cId="2660175741" sldId="2147484464"/>
            <pc:sldLayoutMk cId="3244135322" sldId="2147484482"/>
          </pc:sldLayoutMkLst>
        </pc:sldLayoutChg>
      </pc:sldMasterChg>
      <pc:sldMasterChg chg="del delSldLayout">
        <pc:chgData name="Mullen (ESO), Paul J" userId="bf3d1d73-b4d7-4bb4-8793-c91dcec30622" providerId="ADAL" clId="{15EA2A92-5DEA-4B5F-84F3-CAC1B34A2FD8}" dt="2021-12-05T17:11:57.372" v="420" actId="47"/>
        <pc:sldMasterMkLst>
          <pc:docMk/>
          <pc:sldMasterMk cId="2440569186" sldId="2147484483"/>
        </pc:sldMasterMkLst>
        <pc:sldLayoutChg chg="del">
          <pc:chgData name="Mullen (ESO), Paul J" userId="bf3d1d73-b4d7-4bb4-8793-c91dcec30622" providerId="ADAL" clId="{15EA2A92-5DEA-4B5F-84F3-CAC1B34A2FD8}" dt="2021-12-05T17:11:57.372" v="420" actId="47"/>
          <pc:sldLayoutMkLst>
            <pc:docMk/>
            <pc:sldMasterMk cId="2440569186" sldId="2147484483"/>
            <pc:sldLayoutMk cId="4293913902" sldId="2147484484"/>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1801703011" sldId="2147484485"/>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1433377497" sldId="2147484486"/>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1571435615" sldId="2147484487"/>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386869426" sldId="2147484488"/>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244423290" sldId="2147484489"/>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679596861" sldId="2147484490"/>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629288887" sldId="2147484491"/>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3444088024" sldId="2147484492"/>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120151446" sldId="2147484493"/>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1836816581" sldId="2147484494"/>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278031971" sldId="2147484495"/>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2367320945" sldId="2147484496"/>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4137034887" sldId="2147484497"/>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2275761824" sldId="2147484498"/>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2767988533" sldId="2147484499"/>
          </pc:sldLayoutMkLst>
        </pc:sldLayoutChg>
        <pc:sldLayoutChg chg="del">
          <pc:chgData name="Mullen (ESO), Paul J" userId="bf3d1d73-b4d7-4bb4-8793-c91dcec30622" providerId="ADAL" clId="{15EA2A92-5DEA-4B5F-84F3-CAC1B34A2FD8}" dt="2021-12-05T17:11:57.372" v="420" actId="47"/>
          <pc:sldLayoutMkLst>
            <pc:docMk/>
            <pc:sldMasterMk cId="2440569186" sldId="2147484483"/>
            <pc:sldLayoutMk cId="1509315498" sldId="2147484500"/>
          </pc:sldLayoutMkLst>
        </pc:sldLayoutChg>
      </pc:sldMasterChg>
      <pc:sldMasterChg chg="del delSldLayout">
        <pc:chgData name="Mullen (ESO), Paul J" userId="bf3d1d73-b4d7-4bb4-8793-c91dcec30622" providerId="ADAL" clId="{15EA2A92-5DEA-4B5F-84F3-CAC1B34A2FD8}" dt="2021-12-05T17:07:36.625" v="387" actId="47"/>
        <pc:sldMasterMkLst>
          <pc:docMk/>
          <pc:sldMasterMk cId="2318908637" sldId="2147484501"/>
        </pc:sldMasterMkLst>
        <pc:sldLayoutChg chg="del">
          <pc:chgData name="Mullen (ESO), Paul J" userId="bf3d1d73-b4d7-4bb4-8793-c91dcec30622" providerId="ADAL" clId="{15EA2A92-5DEA-4B5F-84F3-CAC1B34A2FD8}" dt="2021-12-05T17:07:36.625" v="387" actId="47"/>
          <pc:sldLayoutMkLst>
            <pc:docMk/>
            <pc:sldMasterMk cId="2318908637" sldId="2147484501"/>
            <pc:sldLayoutMk cId="4265464475" sldId="2147484502"/>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1441377008" sldId="2147484503"/>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4144549930" sldId="2147484504"/>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4130304761" sldId="2147484505"/>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2057650717" sldId="2147484506"/>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2736643733" sldId="2147484507"/>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2002261947" sldId="2147484508"/>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692281764" sldId="2147484509"/>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1200394006" sldId="2147484510"/>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459097736" sldId="2147484511"/>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4148611833" sldId="2147484512"/>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3136283470" sldId="2147484513"/>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687782801" sldId="2147484514"/>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3663974544" sldId="2147484515"/>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967213657" sldId="2147484516"/>
          </pc:sldLayoutMkLst>
        </pc:sldLayoutChg>
        <pc:sldLayoutChg chg="del">
          <pc:chgData name="Mullen (ESO), Paul J" userId="bf3d1d73-b4d7-4bb4-8793-c91dcec30622" providerId="ADAL" clId="{15EA2A92-5DEA-4B5F-84F3-CAC1B34A2FD8}" dt="2021-12-05T17:07:36.625" v="387" actId="47"/>
          <pc:sldLayoutMkLst>
            <pc:docMk/>
            <pc:sldMasterMk cId="2318908637" sldId="2147484501"/>
            <pc:sldLayoutMk cId="3753167356" sldId="2147484517"/>
          </pc:sldLayoutMkLst>
        </pc:sldLayoutChg>
        <pc:sldLayoutChg chg="del">
          <pc:chgData name="Mullen (ESO), Paul J" userId="bf3d1d73-b4d7-4bb4-8793-c91dcec30622" providerId="ADAL" clId="{15EA2A92-5DEA-4B5F-84F3-CAC1B34A2FD8}" dt="2021-12-05T17:01:23.269" v="236" actId="47"/>
          <pc:sldLayoutMkLst>
            <pc:docMk/>
            <pc:sldMasterMk cId="2318908637" sldId="2147484501"/>
            <pc:sldLayoutMk cId="1049229028" sldId="2147484518"/>
          </pc:sldLayoutMkLst>
        </pc:sldLayoutChg>
      </pc:sldMasterChg>
      <pc:sldMasterChg chg="del delSldLayout">
        <pc:chgData name="Mullen (ESO), Paul J" userId="bf3d1d73-b4d7-4bb4-8793-c91dcec30622" providerId="ADAL" clId="{15EA2A92-5DEA-4B5F-84F3-CAC1B34A2FD8}" dt="2021-12-05T17:09:49.211" v="402" actId="47"/>
        <pc:sldMasterMkLst>
          <pc:docMk/>
          <pc:sldMasterMk cId="3832958129" sldId="2147484531"/>
        </pc:sldMasterMkLst>
        <pc:sldLayoutChg chg="del">
          <pc:chgData name="Mullen (ESO), Paul J" userId="bf3d1d73-b4d7-4bb4-8793-c91dcec30622" providerId="ADAL" clId="{15EA2A92-5DEA-4B5F-84F3-CAC1B34A2FD8}" dt="2021-12-05T17:09:49.211" v="402" actId="47"/>
          <pc:sldLayoutMkLst>
            <pc:docMk/>
            <pc:sldMasterMk cId="3832958129" sldId="2147484531"/>
            <pc:sldLayoutMk cId="2656083069" sldId="2147484532"/>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1500789280" sldId="2147484533"/>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2177751127" sldId="2147484534"/>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2403266097" sldId="2147484535"/>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958599055" sldId="2147484536"/>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3431238188" sldId="2147484537"/>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2405918359" sldId="2147484538"/>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68097731" sldId="2147484539"/>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2398256144" sldId="2147484540"/>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3981747288" sldId="2147484541"/>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3776510457" sldId="2147484542"/>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998001332" sldId="2147484543"/>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126293" sldId="2147484544"/>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3881338747" sldId="2147484545"/>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1506784490" sldId="2147484546"/>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2790348950" sldId="2147484547"/>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2495511537" sldId="2147484548"/>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1098461319" sldId="2147484549"/>
          </pc:sldLayoutMkLst>
        </pc:sldLayoutChg>
        <pc:sldLayoutChg chg="del">
          <pc:chgData name="Mullen (ESO), Paul J" userId="bf3d1d73-b4d7-4bb4-8793-c91dcec30622" providerId="ADAL" clId="{15EA2A92-5DEA-4B5F-84F3-CAC1B34A2FD8}" dt="2021-12-05T17:09:49.211" v="402" actId="47"/>
          <pc:sldLayoutMkLst>
            <pc:docMk/>
            <pc:sldMasterMk cId="3832958129" sldId="2147484531"/>
            <pc:sldLayoutMk cId="1409569243" sldId="2147484550"/>
          </pc:sldLayoutMkLst>
        </pc:sldLayoutChg>
      </pc:sldMasterChg>
      <pc:sldMasterChg chg="del delSldLayout">
        <pc:chgData name="Mullen (ESO), Paul J" userId="bf3d1d73-b4d7-4bb4-8793-c91dcec30622" providerId="ADAL" clId="{15EA2A92-5DEA-4B5F-84F3-CAC1B34A2FD8}" dt="2021-12-05T18:13:07.087" v="2167" actId="47"/>
        <pc:sldMasterMkLst>
          <pc:docMk/>
          <pc:sldMasterMk cId="817304422" sldId="2147484551"/>
        </pc:sldMasterMkLst>
        <pc:sldLayoutChg chg="del">
          <pc:chgData name="Mullen (ESO), Paul J" userId="bf3d1d73-b4d7-4bb4-8793-c91dcec30622" providerId="ADAL" clId="{15EA2A92-5DEA-4B5F-84F3-CAC1B34A2FD8}" dt="2021-12-05T18:13:07.087" v="2167" actId="47"/>
          <pc:sldLayoutMkLst>
            <pc:docMk/>
            <pc:sldMasterMk cId="817304422" sldId="2147484551"/>
            <pc:sldLayoutMk cId="3380294774" sldId="2147484552"/>
          </pc:sldLayoutMkLst>
        </pc:sldLayoutChg>
        <pc:sldLayoutChg chg="del">
          <pc:chgData name="Mullen (ESO), Paul J" userId="bf3d1d73-b4d7-4bb4-8793-c91dcec30622" providerId="ADAL" clId="{15EA2A92-5DEA-4B5F-84F3-CAC1B34A2FD8}" dt="2021-12-05T18:13:07.087" v="2167" actId="47"/>
          <pc:sldLayoutMkLst>
            <pc:docMk/>
            <pc:sldMasterMk cId="817304422" sldId="2147484551"/>
            <pc:sldLayoutMk cId="2012082181" sldId="2147484553"/>
          </pc:sldLayoutMkLst>
        </pc:sldLayoutChg>
        <pc:sldLayoutChg chg="del">
          <pc:chgData name="Mullen (ESO), Paul J" userId="bf3d1d73-b4d7-4bb4-8793-c91dcec30622" providerId="ADAL" clId="{15EA2A92-5DEA-4B5F-84F3-CAC1B34A2FD8}" dt="2021-12-05T18:13:07.087" v="2167" actId="47"/>
          <pc:sldLayoutMkLst>
            <pc:docMk/>
            <pc:sldMasterMk cId="817304422" sldId="2147484551"/>
            <pc:sldLayoutMk cId="2373795025" sldId="2147484554"/>
          </pc:sldLayoutMkLst>
        </pc:sldLayoutChg>
        <pc:sldLayoutChg chg="del">
          <pc:chgData name="Mullen (ESO), Paul J" userId="bf3d1d73-b4d7-4bb4-8793-c91dcec30622" providerId="ADAL" clId="{15EA2A92-5DEA-4B5F-84F3-CAC1B34A2FD8}" dt="2021-12-05T18:13:07.087" v="2167" actId="47"/>
          <pc:sldLayoutMkLst>
            <pc:docMk/>
            <pc:sldMasterMk cId="817304422" sldId="2147484551"/>
            <pc:sldLayoutMk cId="1201090756" sldId="2147484555"/>
          </pc:sldLayoutMkLst>
        </pc:sldLayoutChg>
        <pc:sldLayoutChg chg="del">
          <pc:chgData name="Mullen (ESO), Paul J" userId="bf3d1d73-b4d7-4bb4-8793-c91dcec30622" providerId="ADAL" clId="{15EA2A92-5DEA-4B5F-84F3-CAC1B34A2FD8}" dt="2021-12-05T18:13:07.087" v="2167" actId="47"/>
          <pc:sldLayoutMkLst>
            <pc:docMk/>
            <pc:sldMasterMk cId="817304422" sldId="2147484551"/>
            <pc:sldLayoutMk cId="4187221012" sldId="2147484556"/>
          </pc:sldLayoutMkLst>
        </pc:sldLayoutChg>
        <pc:sldLayoutChg chg="del">
          <pc:chgData name="Mullen (ESO), Paul J" userId="bf3d1d73-b4d7-4bb4-8793-c91dcec30622" providerId="ADAL" clId="{15EA2A92-5DEA-4B5F-84F3-CAC1B34A2FD8}" dt="2021-12-05T18:13:07.087" v="2167" actId="47"/>
          <pc:sldLayoutMkLst>
            <pc:docMk/>
            <pc:sldMasterMk cId="817304422" sldId="2147484551"/>
            <pc:sldLayoutMk cId="1180152610" sldId="2147484557"/>
          </pc:sldLayoutMkLst>
        </pc:sldLayoutChg>
        <pc:sldLayoutChg chg="del">
          <pc:chgData name="Mullen (ESO), Paul J" userId="bf3d1d73-b4d7-4bb4-8793-c91dcec30622" providerId="ADAL" clId="{15EA2A92-5DEA-4B5F-84F3-CAC1B34A2FD8}" dt="2021-12-05T18:13:07.087" v="2167" actId="47"/>
          <pc:sldLayoutMkLst>
            <pc:docMk/>
            <pc:sldMasterMk cId="817304422" sldId="2147484551"/>
            <pc:sldLayoutMk cId="1410114529" sldId="2147484558"/>
          </pc:sldLayoutMkLst>
        </pc:sldLayoutChg>
        <pc:sldLayoutChg chg="del">
          <pc:chgData name="Mullen (ESO), Paul J" userId="bf3d1d73-b4d7-4bb4-8793-c91dcec30622" providerId="ADAL" clId="{15EA2A92-5DEA-4B5F-84F3-CAC1B34A2FD8}" dt="2021-12-05T18:13:07.087" v="2167" actId="47"/>
          <pc:sldLayoutMkLst>
            <pc:docMk/>
            <pc:sldMasterMk cId="817304422" sldId="2147484551"/>
            <pc:sldLayoutMk cId="2910371096" sldId="2147484559"/>
          </pc:sldLayoutMkLst>
        </pc:sldLayoutChg>
        <pc:sldLayoutChg chg="del">
          <pc:chgData name="Mullen (ESO), Paul J" userId="bf3d1d73-b4d7-4bb4-8793-c91dcec30622" providerId="ADAL" clId="{15EA2A92-5DEA-4B5F-84F3-CAC1B34A2FD8}" dt="2021-12-05T18:13:07.087" v="2167" actId="47"/>
          <pc:sldLayoutMkLst>
            <pc:docMk/>
            <pc:sldMasterMk cId="817304422" sldId="2147484551"/>
            <pc:sldLayoutMk cId="3524433137" sldId="2147484560"/>
          </pc:sldLayoutMkLst>
        </pc:sldLayoutChg>
        <pc:sldLayoutChg chg="del">
          <pc:chgData name="Mullen (ESO), Paul J" userId="bf3d1d73-b4d7-4bb4-8793-c91dcec30622" providerId="ADAL" clId="{15EA2A92-5DEA-4B5F-84F3-CAC1B34A2FD8}" dt="2021-12-05T18:13:07.087" v="2167" actId="47"/>
          <pc:sldLayoutMkLst>
            <pc:docMk/>
            <pc:sldMasterMk cId="817304422" sldId="2147484551"/>
            <pc:sldLayoutMk cId="660762664" sldId="2147484561"/>
          </pc:sldLayoutMkLst>
        </pc:sldLayoutChg>
        <pc:sldLayoutChg chg="del">
          <pc:chgData name="Mullen (ESO), Paul J" userId="bf3d1d73-b4d7-4bb4-8793-c91dcec30622" providerId="ADAL" clId="{15EA2A92-5DEA-4B5F-84F3-CAC1B34A2FD8}" dt="2021-12-05T18:13:07.087" v="2167" actId="47"/>
          <pc:sldLayoutMkLst>
            <pc:docMk/>
            <pc:sldMasterMk cId="817304422" sldId="2147484551"/>
            <pc:sldLayoutMk cId="431991318" sldId="2147484562"/>
          </pc:sldLayoutMkLst>
        </pc:sldLayoutChg>
      </pc:sldMasterChg>
      <pc:sldMasterChg chg="del delSldLayout">
        <pc:chgData name="Mullen (ESO), Paul J" userId="bf3d1d73-b4d7-4bb4-8793-c91dcec30622" providerId="ADAL" clId="{15EA2A92-5DEA-4B5F-84F3-CAC1B34A2FD8}" dt="2021-12-05T17:11:39.648" v="412" actId="47"/>
        <pc:sldMasterMkLst>
          <pc:docMk/>
          <pc:sldMasterMk cId="2972235962" sldId="2147484563"/>
        </pc:sldMasterMkLst>
        <pc:sldLayoutChg chg="del">
          <pc:chgData name="Mullen (ESO), Paul J" userId="bf3d1d73-b4d7-4bb4-8793-c91dcec30622" providerId="ADAL" clId="{15EA2A92-5DEA-4B5F-84F3-CAC1B34A2FD8}" dt="2021-12-05T17:11:39.648" v="412" actId="47"/>
          <pc:sldLayoutMkLst>
            <pc:docMk/>
            <pc:sldMasterMk cId="2972235962" sldId="2147484563"/>
            <pc:sldLayoutMk cId="2818540751" sldId="2147484564"/>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1051669235" sldId="2147484565"/>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3475637785" sldId="2147484566"/>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744099893" sldId="2147484567"/>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3818544716" sldId="2147484568"/>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3550902128" sldId="2147484569"/>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1540531479" sldId="2147484570"/>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3502937371" sldId="2147484571"/>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3517990527" sldId="2147484572"/>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2343752907" sldId="2147484573"/>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1922814083" sldId="2147484574"/>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1829014770" sldId="2147484575"/>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1603620333" sldId="2147484576"/>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229136247" sldId="2147484577"/>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1851179615" sldId="2147484578"/>
          </pc:sldLayoutMkLst>
        </pc:sldLayoutChg>
        <pc:sldLayoutChg chg="del">
          <pc:chgData name="Mullen (ESO), Paul J" userId="bf3d1d73-b4d7-4bb4-8793-c91dcec30622" providerId="ADAL" clId="{15EA2A92-5DEA-4B5F-84F3-CAC1B34A2FD8}" dt="2021-12-05T17:11:39.648" v="412" actId="47"/>
          <pc:sldLayoutMkLst>
            <pc:docMk/>
            <pc:sldMasterMk cId="2972235962" sldId="2147484563"/>
            <pc:sldLayoutMk cId="3688412083" sldId="2147484579"/>
          </pc:sldLayoutMkLst>
        </pc:sldLayoutChg>
      </pc:sldMasterChg>
    </pc:docChg>
  </pc:docChgLst>
  <pc:docChgLst>
    <pc:chgData name="Mullen (ESO), Paul J" userId="bf3d1d73-b4d7-4bb4-8793-c91dcec30622" providerId="ADAL" clId="{694EBC0B-8D44-4C26-90BE-7D25A40892C9}"/>
    <pc:docChg chg="undo custSel addSld delSld modSld sldOrd modSection">
      <pc:chgData name="Mullen (ESO), Paul J" userId="bf3d1d73-b4d7-4bb4-8793-c91dcec30622" providerId="ADAL" clId="{694EBC0B-8D44-4C26-90BE-7D25A40892C9}" dt="2021-11-26T11:01:59.491" v="1467" actId="20577"/>
      <pc:docMkLst>
        <pc:docMk/>
      </pc:docMkLst>
      <pc:sldChg chg="modSp mod">
        <pc:chgData name="Mullen (ESO), Paul J" userId="bf3d1d73-b4d7-4bb4-8793-c91dcec30622" providerId="ADAL" clId="{694EBC0B-8D44-4C26-90BE-7D25A40892C9}" dt="2021-11-25T10:52:13.913" v="56" actId="6549"/>
        <pc:sldMkLst>
          <pc:docMk/>
          <pc:sldMk cId="1628705582" sldId="286"/>
        </pc:sldMkLst>
        <pc:spChg chg="mod">
          <ac:chgData name="Mullen (ESO), Paul J" userId="bf3d1d73-b4d7-4bb4-8793-c91dcec30622" providerId="ADAL" clId="{694EBC0B-8D44-4C26-90BE-7D25A40892C9}" dt="2021-11-24T10:09:51.285" v="44" actId="255"/>
          <ac:spMkLst>
            <pc:docMk/>
            <pc:sldMk cId="1628705582" sldId="286"/>
            <ac:spMk id="4" creationId="{239D8572-4B80-43C0-A793-A677B76538B7}"/>
          </ac:spMkLst>
        </pc:spChg>
        <pc:spChg chg="mod">
          <ac:chgData name="Mullen (ESO), Paul J" userId="bf3d1d73-b4d7-4bb4-8793-c91dcec30622" providerId="ADAL" clId="{694EBC0B-8D44-4C26-90BE-7D25A40892C9}" dt="2021-11-25T10:52:13.913" v="56" actId="6549"/>
          <ac:spMkLst>
            <pc:docMk/>
            <pc:sldMk cId="1628705582" sldId="286"/>
            <ac:spMk id="5" creationId="{CBFC64B9-63BE-4CA2-8BCC-E32AD634F51C}"/>
          </ac:spMkLst>
        </pc:spChg>
      </pc:sldChg>
      <pc:sldChg chg="del">
        <pc:chgData name="Mullen (ESO), Paul J" userId="bf3d1d73-b4d7-4bb4-8793-c91dcec30622" providerId="ADAL" clId="{694EBC0B-8D44-4C26-90BE-7D25A40892C9}" dt="2021-11-24T10:06:51.537" v="3" actId="47"/>
        <pc:sldMkLst>
          <pc:docMk/>
          <pc:sldMk cId="1868266783" sldId="294"/>
        </pc:sldMkLst>
      </pc:sldChg>
      <pc:sldChg chg="add del">
        <pc:chgData name="Mullen (ESO), Paul J" userId="bf3d1d73-b4d7-4bb4-8793-c91dcec30622" providerId="ADAL" clId="{694EBC0B-8D44-4C26-90BE-7D25A40892C9}" dt="2021-11-24T10:06:45.639" v="2"/>
        <pc:sldMkLst>
          <pc:docMk/>
          <pc:sldMk cId="4154110544" sldId="298"/>
        </pc:sldMkLst>
      </pc:sldChg>
      <pc:sldChg chg="modSp mod">
        <pc:chgData name="Mullen (ESO), Paul J" userId="bf3d1d73-b4d7-4bb4-8793-c91dcec30622" providerId="ADAL" clId="{694EBC0B-8D44-4C26-90BE-7D25A40892C9}" dt="2021-11-25T13:35:52.189" v="186" actId="20577"/>
        <pc:sldMkLst>
          <pc:docMk/>
          <pc:sldMk cId="3437504145" sldId="648"/>
        </pc:sldMkLst>
        <pc:spChg chg="mod">
          <ac:chgData name="Mullen (ESO), Paul J" userId="bf3d1d73-b4d7-4bb4-8793-c91dcec30622" providerId="ADAL" clId="{694EBC0B-8D44-4C26-90BE-7D25A40892C9}" dt="2021-11-25T13:35:52.189" v="186" actId="20577"/>
          <ac:spMkLst>
            <pc:docMk/>
            <pc:sldMk cId="3437504145" sldId="648"/>
            <ac:spMk id="6" creationId="{00000000-0000-0000-0000-000000000000}"/>
          </ac:spMkLst>
        </pc:spChg>
        <pc:graphicFrameChg chg="modGraphic">
          <ac:chgData name="Mullen (ESO), Paul J" userId="bf3d1d73-b4d7-4bb4-8793-c91dcec30622" providerId="ADAL" clId="{694EBC0B-8D44-4C26-90BE-7D25A40892C9}" dt="2021-11-25T12:51:58.402" v="184" actId="20577"/>
          <ac:graphicFrameMkLst>
            <pc:docMk/>
            <pc:sldMk cId="3437504145" sldId="648"/>
            <ac:graphicFrameMk id="3" creationId="{46055E2C-026B-4547-AD80-522F870CD14D}"/>
          </ac:graphicFrameMkLst>
        </pc:graphicFrameChg>
      </pc:sldChg>
      <pc:sldChg chg="addSp delSp modSp mod">
        <pc:chgData name="Mullen (ESO), Paul J" userId="bf3d1d73-b4d7-4bb4-8793-c91dcec30622" providerId="ADAL" clId="{694EBC0B-8D44-4C26-90BE-7D25A40892C9}" dt="2021-11-25T14:50:09.474" v="1444" actId="14100"/>
        <pc:sldMkLst>
          <pc:docMk/>
          <pc:sldMk cId="4127689248" sldId="1094"/>
        </pc:sldMkLst>
        <pc:spChg chg="del">
          <ac:chgData name="Mullen (ESO), Paul J" userId="bf3d1d73-b4d7-4bb4-8793-c91dcec30622" providerId="ADAL" clId="{694EBC0B-8D44-4C26-90BE-7D25A40892C9}" dt="2021-11-25T14:25:07.020" v="1389" actId="478"/>
          <ac:spMkLst>
            <pc:docMk/>
            <pc:sldMk cId="4127689248" sldId="1094"/>
            <ac:spMk id="2" creationId="{6EF86984-F376-48DA-9A89-3192275D6646}"/>
          </ac:spMkLst>
        </pc:spChg>
        <pc:spChg chg="mod">
          <ac:chgData name="Mullen (ESO), Paul J" userId="bf3d1d73-b4d7-4bb4-8793-c91dcec30622" providerId="ADAL" clId="{694EBC0B-8D44-4C26-90BE-7D25A40892C9}" dt="2021-11-25T14:50:09.474" v="1444" actId="14100"/>
          <ac:spMkLst>
            <pc:docMk/>
            <pc:sldMk cId="4127689248" sldId="1094"/>
            <ac:spMk id="6" creationId="{DD965A9A-BF2B-40AC-A3F7-465193AFBF38}"/>
          </ac:spMkLst>
        </pc:spChg>
        <pc:spChg chg="mod">
          <ac:chgData name="Mullen (ESO), Paul J" userId="bf3d1d73-b4d7-4bb4-8793-c91dcec30622" providerId="ADAL" clId="{694EBC0B-8D44-4C26-90BE-7D25A40892C9}" dt="2021-11-25T14:46:47.207" v="1413" actId="20577"/>
          <ac:spMkLst>
            <pc:docMk/>
            <pc:sldMk cId="4127689248" sldId="1094"/>
            <ac:spMk id="5163" creationId="{00000000-0000-0000-0000-000000000000}"/>
          </ac:spMkLst>
        </pc:spChg>
        <pc:graphicFrameChg chg="add del mod">
          <ac:chgData name="Mullen (ESO), Paul J" userId="bf3d1d73-b4d7-4bb4-8793-c91dcec30622" providerId="ADAL" clId="{694EBC0B-8D44-4C26-90BE-7D25A40892C9}" dt="2021-11-25T14:48:03.760" v="1424" actId="478"/>
          <ac:graphicFrameMkLst>
            <pc:docMk/>
            <pc:sldMk cId="4127689248" sldId="1094"/>
            <ac:graphicFrameMk id="9" creationId="{A2AFC4CE-7DA4-4E04-91AD-4A40A1F79A25}"/>
          </ac:graphicFrameMkLst>
        </pc:graphicFrameChg>
        <pc:graphicFrameChg chg="add del mod">
          <ac:chgData name="Mullen (ESO), Paul J" userId="bf3d1d73-b4d7-4bb4-8793-c91dcec30622" providerId="ADAL" clId="{694EBC0B-8D44-4C26-90BE-7D25A40892C9}" dt="2021-11-25T14:48:23.975" v="1426"/>
          <ac:graphicFrameMkLst>
            <pc:docMk/>
            <pc:sldMk cId="4127689248" sldId="1094"/>
            <ac:graphicFrameMk id="10" creationId="{E17A58EF-DD5E-4624-9E4A-F1CFE6D4BCB0}"/>
          </ac:graphicFrameMkLst>
        </pc:graphicFrameChg>
        <pc:graphicFrameChg chg="add mod">
          <ac:chgData name="Mullen (ESO), Paul J" userId="bf3d1d73-b4d7-4bb4-8793-c91dcec30622" providerId="ADAL" clId="{694EBC0B-8D44-4C26-90BE-7D25A40892C9}" dt="2021-11-25T14:49:44.737" v="1442" actId="14100"/>
          <ac:graphicFrameMkLst>
            <pc:docMk/>
            <pc:sldMk cId="4127689248" sldId="1094"/>
            <ac:graphicFrameMk id="13" creationId="{B773A9E4-C7E0-4B1F-AA2A-E8CC8CE714D4}"/>
          </ac:graphicFrameMkLst>
        </pc:graphicFrameChg>
        <pc:picChg chg="add del mod">
          <ac:chgData name="Mullen (ESO), Paul J" userId="bf3d1d73-b4d7-4bb4-8793-c91dcec30622" providerId="ADAL" clId="{694EBC0B-8D44-4C26-90BE-7D25A40892C9}" dt="2021-11-25T14:25:28.396" v="1393" actId="478"/>
          <ac:picMkLst>
            <pc:docMk/>
            <pc:sldMk cId="4127689248" sldId="1094"/>
            <ac:picMk id="3" creationId="{359AFFDC-9432-4600-9071-FE48EED6F204}"/>
          </ac:picMkLst>
        </pc:picChg>
        <pc:picChg chg="add del">
          <ac:chgData name="Mullen (ESO), Paul J" userId="bf3d1d73-b4d7-4bb4-8793-c91dcec30622" providerId="ADAL" clId="{694EBC0B-8D44-4C26-90BE-7D25A40892C9}" dt="2021-11-25T14:26:07.971" v="1395"/>
          <ac:picMkLst>
            <pc:docMk/>
            <pc:sldMk cId="4127689248" sldId="1094"/>
            <ac:picMk id="4" creationId="{4ED9E2BD-0E1E-4CC5-936C-9F9BC06C928E}"/>
          </ac:picMkLst>
        </pc:picChg>
        <pc:picChg chg="del">
          <ac:chgData name="Mullen (ESO), Paul J" userId="bf3d1d73-b4d7-4bb4-8793-c91dcec30622" providerId="ADAL" clId="{694EBC0B-8D44-4C26-90BE-7D25A40892C9}" dt="2021-11-25T14:26:15.298" v="1396"/>
          <ac:picMkLst>
            <pc:docMk/>
            <pc:sldMk cId="4127689248" sldId="1094"/>
            <ac:picMk id="5" creationId="{232D540D-4432-4EA4-AF67-436D193373AE}"/>
          </ac:picMkLst>
        </pc:picChg>
        <pc:picChg chg="add del mod">
          <ac:chgData name="Mullen (ESO), Paul J" userId="bf3d1d73-b4d7-4bb4-8793-c91dcec30622" providerId="ADAL" clId="{694EBC0B-8D44-4C26-90BE-7D25A40892C9}" dt="2021-11-25T14:27:10.428" v="1400" actId="478"/>
          <ac:picMkLst>
            <pc:docMk/>
            <pc:sldMk cId="4127689248" sldId="1094"/>
            <ac:picMk id="7" creationId="{97F1FD75-9916-4CD9-824B-C5698AE9EDF0}"/>
          </ac:picMkLst>
        </pc:picChg>
        <pc:picChg chg="add del mod">
          <ac:chgData name="Mullen (ESO), Paul J" userId="bf3d1d73-b4d7-4bb4-8793-c91dcec30622" providerId="ADAL" clId="{694EBC0B-8D44-4C26-90BE-7D25A40892C9}" dt="2021-11-25T14:47:16.178" v="1421" actId="478"/>
          <ac:picMkLst>
            <pc:docMk/>
            <pc:sldMk cId="4127689248" sldId="1094"/>
            <ac:picMk id="8" creationId="{97303B71-7078-432D-A434-B1444DB116B6}"/>
          </ac:picMkLst>
        </pc:picChg>
        <pc:picChg chg="del mod">
          <ac:chgData name="Mullen (ESO), Paul J" userId="bf3d1d73-b4d7-4bb4-8793-c91dcec30622" providerId="ADAL" clId="{694EBC0B-8D44-4C26-90BE-7D25A40892C9}" dt="2021-11-25T14:48:57.895" v="1433"/>
          <ac:picMkLst>
            <pc:docMk/>
            <pc:sldMk cId="4127689248" sldId="1094"/>
            <ac:picMk id="11" creationId="{5A58B291-E975-4E25-AF34-44B97EE0E586}"/>
          </ac:picMkLst>
        </pc:picChg>
        <pc:picChg chg="add del mod">
          <ac:chgData name="Mullen (ESO), Paul J" userId="bf3d1d73-b4d7-4bb4-8793-c91dcec30622" providerId="ADAL" clId="{694EBC0B-8D44-4C26-90BE-7D25A40892C9}" dt="2021-11-25T14:49:30.384" v="1439" actId="478"/>
          <ac:picMkLst>
            <pc:docMk/>
            <pc:sldMk cId="4127689248" sldId="1094"/>
            <ac:picMk id="12" creationId="{1D7C871B-7509-4566-B83E-3FECD9188826}"/>
          </ac:picMkLst>
        </pc:picChg>
      </pc:sldChg>
      <pc:sldChg chg="modSp add mod">
        <pc:chgData name="Mullen (ESO), Paul J" userId="bf3d1d73-b4d7-4bb4-8793-c91dcec30622" providerId="ADAL" clId="{694EBC0B-8D44-4C26-90BE-7D25A40892C9}" dt="2021-11-25T15:51:14.129" v="1465" actId="2165"/>
        <pc:sldMkLst>
          <pc:docMk/>
          <pc:sldMk cId="2648911556" sldId="1131"/>
        </pc:sldMkLst>
        <pc:graphicFrameChg chg="modGraphic">
          <ac:chgData name="Mullen (ESO), Paul J" userId="bf3d1d73-b4d7-4bb4-8793-c91dcec30622" providerId="ADAL" clId="{694EBC0B-8D44-4C26-90BE-7D25A40892C9}" dt="2021-11-25T15:51:14.129" v="1465" actId="2165"/>
          <ac:graphicFrameMkLst>
            <pc:docMk/>
            <pc:sldMk cId="2648911556" sldId="1131"/>
            <ac:graphicFrameMk id="7" creationId="{7BE44EE5-25E9-49FA-BAC5-ED9CA495B1DD}"/>
          </ac:graphicFrameMkLst>
        </pc:graphicFrameChg>
      </pc:sldChg>
      <pc:sldChg chg="modSp mod">
        <pc:chgData name="Mullen (ESO), Paul J" userId="bf3d1d73-b4d7-4bb4-8793-c91dcec30622" providerId="ADAL" clId="{694EBC0B-8D44-4C26-90BE-7D25A40892C9}" dt="2021-11-25T12:51:40.763" v="183" actId="20577"/>
        <pc:sldMkLst>
          <pc:docMk/>
          <pc:sldMk cId="227715987" sldId="1526"/>
        </pc:sldMkLst>
        <pc:spChg chg="mod">
          <ac:chgData name="Mullen (ESO), Paul J" userId="bf3d1d73-b4d7-4bb4-8793-c91dcec30622" providerId="ADAL" clId="{694EBC0B-8D44-4C26-90BE-7D25A40892C9}" dt="2021-11-25T12:51:40.763" v="183" actId="20577"/>
          <ac:spMkLst>
            <pc:docMk/>
            <pc:sldMk cId="227715987" sldId="1526"/>
            <ac:spMk id="4" creationId="{00000000-0000-0000-0000-000000000000}"/>
          </ac:spMkLst>
        </pc:spChg>
        <pc:graphicFrameChg chg="mod">
          <ac:chgData name="Mullen (ESO), Paul J" userId="bf3d1d73-b4d7-4bb4-8793-c91dcec30622" providerId="ADAL" clId="{694EBC0B-8D44-4C26-90BE-7D25A40892C9}" dt="2021-11-25T12:51:30.014" v="157" actId="478"/>
          <ac:graphicFrameMkLst>
            <pc:docMk/>
            <pc:sldMk cId="227715987" sldId="1526"/>
            <ac:graphicFrameMk id="7" creationId="{D0F40F4C-B8B6-4E83-973D-0956BC39EF48}"/>
          </ac:graphicFrameMkLst>
        </pc:graphicFrameChg>
      </pc:sldChg>
      <pc:sldChg chg="modSp mod">
        <pc:chgData name="Mullen (ESO), Paul J" userId="bf3d1d73-b4d7-4bb4-8793-c91dcec30622" providerId="ADAL" clId="{694EBC0B-8D44-4C26-90BE-7D25A40892C9}" dt="2021-11-26T11:01:59.491" v="1467" actId="20577"/>
        <pc:sldMkLst>
          <pc:docMk/>
          <pc:sldMk cId="3516235002" sldId="1586"/>
        </pc:sldMkLst>
        <pc:graphicFrameChg chg="modGraphic">
          <ac:chgData name="Mullen (ESO), Paul J" userId="bf3d1d73-b4d7-4bb4-8793-c91dcec30622" providerId="ADAL" clId="{694EBC0B-8D44-4C26-90BE-7D25A40892C9}" dt="2021-11-26T11:01:59.491" v="1467" actId="20577"/>
          <ac:graphicFrameMkLst>
            <pc:docMk/>
            <pc:sldMk cId="3516235002" sldId="1586"/>
            <ac:graphicFrameMk id="5" creationId="{EB7D2FD4-68D9-494A-967D-05746A2B7557}"/>
          </ac:graphicFrameMkLst>
        </pc:graphicFrameChg>
      </pc:sldChg>
      <pc:sldChg chg="add del">
        <pc:chgData name="Mullen (ESO), Paul J" userId="bf3d1d73-b4d7-4bb4-8793-c91dcec30622" providerId="ADAL" clId="{694EBC0B-8D44-4C26-90BE-7D25A40892C9}" dt="2021-11-24T10:06:42.231" v="1"/>
        <pc:sldMkLst>
          <pc:docMk/>
          <pc:sldMk cId="2191911400" sldId="1587"/>
        </pc:sldMkLst>
      </pc:sldChg>
      <pc:sldChg chg="add">
        <pc:chgData name="Mullen (ESO), Paul J" userId="bf3d1d73-b4d7-4bb4-8793-c91dcec30622" providerId="ADAL" clId="{694EBC0B-8D44-4C26-90BE-7D25A40892C9}" dt="2021-11-24T10:06:45.639" v="2"/>
        <pc:sldMkLst>
          <pc:docMk/>
          <pc:sldMk cId="2214951869" sldId="1587"/>
        </pc:sldMkLst>
      </pc:sldChg>
      <pc:sldChg chg="addSp delSp modSp add mod ord">
        <pc:chgData name="Mullen (ESO), Paul J" userId="bf3d1d73-b4d7-4bb4-8793-c91dcec30622" providerId="ADAL" clId="{694EBC0B-8D44-4C26-90BE-7D25A40892C9}" dt="2021-11-25T12:51:13.521" v="154" actId="20577"/>
        <pc:sldMkLst>
          <pc:docMk/>
          <pc:sldMk cId="4142328348" sldId="1588"/>
        </pc:sldMkLst>
        <pc:spChg chg="mod">
          <ac:chgData name="Mullen (ESO), Paul J" userId="bf3d1d73-b4d7-4bb4-8793-c91dcec30622" providerId="ADAL" clId="{694EBC0B-8D44-4C26-90BE-7D25A40892C9}" dt="2021-11-25T12:50:45.443" v="144" actId="20577"/>
          <ac:spMkLst>
            <pc:docMk/>
            <pc:sldMk cId="4142328348" sldId="1588"/>
            <ac:spMk id="4" creationId="{00000000-0000-0000-0000-000000000000}"/>
          </ac:spMkLst>
        </pc:spChg>
        <pc:graphicFrameChg chg="add del mod">
          <ac:chgData name="Mullen (ESO), Paul J" userId="bf3d1d73-b4d7-4bb4-8793-c91dcec30622" providerId="ADAL" clId="{694EBC0B-8D44-4C26-90BE-7D25A40892C9}" dt="2021-11-25T12:51:13.521" v="154" actId="20577"/>
          <ac:graphicFrameMkLst>
            <pc:docMk/>
            <pc:sldMk cId="4142328348" sldId="1588"/>
            <ac:graphicFrameMk id="7" creationId="{D0F40F4C-B8B6-4E83-973D-0956BC39EF48}"/>
          </ac:graphicFrameMkLst>
        </pc:graphicFrameChg>
      </pc:sldChg>
      <pc:sldChg chg="modSp add mod">
        <pc:chgData name="Mullen (ESO), Paul J" userId="bf3d1d73-b4d7-4bb4-8793-c91dcec30622" providerId="ADAL" clId="{694EBC0B-8D44-4C26-90BE-7D25A40892C9}" dt="2021-11-25T13:55:08.770" v="1388" actId="20577"/>
        <pc:sldMkLst>
          <pc:docMk/>
          <pc:sldMk cId="864762064" sldId="1589"/>
        </pc:sldMkLst>
        <pc:spChg chg="mod">
          <ac:chgData name="Mullen (ESO), Paul J" userId="bf3d1d73-b4d7-4bb4-8793-c91dcec30622" providerId="ADAL" clId="{694EBC0B-8D44-4C26-90BE-7D25A40892C9}" dt="2021-11-25T13:55:08.770" v="1388" actId="20577"/>
          <ac:spMkLst>
            <pc:docMk/>
            <pc:sldMk cId="864762064" sldId="1589"/>
            <ac:spMk id="2" creationId="{EDC8D283-602F-49B3-89CD-63CF840365F9}"/>
          </ac:spMkLst>
        </pc:spChg>
        <pc:spChg chg="mod">
          <ac:chgData name="Mullen (ESO), Paul J" userId="bf3d1d73-b4d7-4bb4-8793-c91dcec30622" providerId="ADAL" clId="{694EBC0B-8D44-4C26-90BE-7D25A40892C9}" dt="2021-11-25T13:46:52.076" v="239" actId="20577"/>
          <ac:spMkLst>
            <pc:docMk/>
            <pc:sldMk cId="864762064" sldId="1589"/>
            <ac:spMk id="4" creationId="{00000000-0000-0000-0000-000000000000}"/>
          </ac:spMkLst>
        </pc:spChg>
      </pc:sldChg>
      <pc:sldChg chg="delSp modSp add del mod">
        <pc:chgData name="Mullen (ESO), Paul J" userId="bf3d1d73-b4d7-4bb4-8793-c91dcec30622" providerId="ADAL" clId="{694EBC0B-8D44-4C26-90BE-7D25A40892C9}" dt="2021-11-25T14:50:27.921" v="1446" actId="47"/>
        <pc:sldMkLst>
          <pc:docMk/>
          <pc:sldMk cId="3168149551" sldId="1590"/>
        </pc:sldMkLst>
        <pc:spChg chg="mod">
          <ac:chgData name="Mullen (ESO), Paul J" userId="bf3d1d73-b4d7-4bb4-8793-c91dcec30622" providerId="ADAL" clId="{694EBC0B-8D44-4C26-90BE-7D25A40892C9}" dt="2021-11-25T14:47:11.329" v="1418" actId="20577"/>
          <ac:spMkLst>
            <pc:docMk/>
            <pc:sldMk cId="3168149551" sldId="1590"/>
            <ac:spMk id="5163" creationId="{00000000-0000-0000-0000-000000000000}"/>
          </ac:spMkLst>
        </pc:spChg>
        <pc:picChg chg="del">
          <ac:chgData name="Mullen (ESO), Paul J" userId="bf3d1d73-b4d7-4bb4-8793-c91dcec30622" providerId="ADAL" clId="{694EBC0B-8D44-4C26-90BE-7D25A40892C9}" dt="2021-11-25T14:47:13.335" v="1419" actId="478"/>
          <ac:picMkLst>
            <pc:docMk/>
            <pc:sldMk cId="3168149551" sldId="1590"/>
            <ac:picMk id="8" creationId="{97303B71-7078-432D-A434-B1444DB116B6}"/>
          </ac:picMkLst>
        </pc:picChg>
      </pc:sldChg>
      <pc:sldChg chg="addSp delSp modSp add mod">
        <pc:chgData name="Mullen (ESO), Paul J" userId="bf3d1d73-b4d7-4bb4-8793-c91dcec30622" providerId="ADAL" clId="{694EBC0B-8D44-4C26-90BE-7D25A40892C9}" dt="2021-11-25T14:51:29.415" v="1454" actId="1076"/>
        <pc:sldMkLst>
          <pc:docMk/>
          <pc:sldMk cId="1913749427" sldId="1591"/>
        </pc:sldMkLst>
        <pc:spChg chg="mod">
          <ac:chgData name="Mullen (ESO), Paul J" userId="bf3d1d73-b4d7-4bb4-8793-c91dcec30622" providerId="ADAL" clId="{694EBC0B-8D44-4C26-90BE-7D25A40892C9}" dt="2021-11-25T14:51:29.415" v="1454" actId="1076"/>
          <ac:spMkLst>
            <pc:docMk/>
            <pc:sldMk cId="1913749427" sldId="1591"/>
            <ac:spMk id="6" creationId="{DD965A9A-BF2B-40AC-A3F7-465193AFBF38}"/>
          </ac:spMkLst>
        </pc:spChg>
        <pc:spChg chg="mod">
          <ac:chgData name="Mullen (ESO), Paul J" userId="bf3d1d73-b4d7-4bb4-8793-c91dcec30622" providerId="ADAL" clId="{694EBC0B-8D44-4C26-90BE-7D25A40892C9}" dt="2021-11-25T14:50:31.442" v="1448" actId="20577"/>
          <ac:spMkLst>
            <pc:docMk/>
            <pc:sldMk cId="1913749427" sldId="1591"/>
            <ac:spMk id="5163" creationId="{00000000-0000-0000-0000-000000000000}"/>
          </ac:spMkLst>
        </pc:spChg>
        <pc:graphicFrameChg chg="del">
          <ac:chgData name="Mullen (ESO), Paul J" userId="bf3d1d73-b4d7-4bb4-8793-c91dcec30622" providerId="ADAL" clId="{694EBC0B-8D44-4C26-90BE-7D25A40892C9}" dt="2021-11-25T14:50:35.249" v="1449" actId="478"/>
          <ac:graphicFrameMkLst>
            <pc:docMk/>
            <pc:sldMk cId="1913749427" sldId="1591"/>
            <ac:graphicFrameMk id="13" creationId="{B773A9E4-C7E0-4B1F-AA2A-E8CC8CE714D4}"/>
          </ac:graphicFrameMkLst>
        </pc:graphicFrameChg>
        <pc:picChg chg="add mod">
          <ac:chgData name="Mullen (ESO), Paul J" userId="bf3d1d73-b4d7-4bb4-8793-c91dcec30622" providerId="ADAL" clId="{694EBC0B-8D44-4C26-90BE-7D25A40892C9}" dt="2021-11-25T14:51:22.659" v="1453" actId="14100"/>
          <ac:picMkLst>
            <pc:docMk/>
            <pc:sldMk cId="1913749427" sldId="1591"/>
            <ac:picMk id="2" creationId="{912A515D-0667-4FFD-862C-B7A8DA0019CF}"/>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9FB518-CFC7-401C-9974-5165B7C66EC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8F62406C-97A0-4BA2-8A03-21E58ABD0FA0}">
      <dgm:prSet phldrT="[Text]" custT="1"/>
      <dgm:spPr/>
      <dgm:t>
        <a:bodyPr/>
        <a:lstStyle/>
        <a:p>
          <a:pPr algn="ctr"/>
          <a:r>
            <a:rPr lang="en-GB" sz="1200" b="1">
              <a:solidFill>
                <a:schemeClr val="bg1"/>
              </a:solidFill>
            </a:rPr>
            <a:t>CMP304</a:t>
          </a:r>
          <a:endParaRPr lang="en-GB" sz="1200" b="0">
            <a:solidFill>
              <a:schemeClr val="bg1"/>
            </a:solidFill>
          </a:endParaRPr>
        </a:p>
      </dgm:t>
    </dgm:pt>
    <dgm:pt modelId="{639C9063-5DFC-4604-8795-3614D98C3E77}" type="parTrans" cxnId="{3CF33BBF-4F5A-4E91-BE54-3A0D62F68B8A}">
      <dgm:prSet/>
      <dgm:spPr/>
      <dgm:t>
        <a:bodyPr/>
        <a:lstStyle/>
        <a:p>
          <a:endParaRPr lang="en-GB"/>
        </a:p>
      </dgm:t>
    </dgm:pt>
    <dgm:pt modelId="{0045B0EE-66DE-4FA7-8DAB-895CBA49990E}" type="sibTrans" cxnId="{3CF33BBF-4F5A-4E91-BE54-3A0D62F68B8A}">
      <dgm:prSet/>
      <dgm:spPr/>
      <dgm:t>
        <a:bodyPr/>
        <a:lstStyle/>
        <a:p>
          <a:endParaRPr lang="en-GB"/>
        </a:p>
      </dgm:t>
    </dgm:pt>
    <dgm:pt modelId="{F3C82C58-DC05-4928-9501-7E4F7B927FEB}">
      <dgm:prSet phldrT="[Text]" custT="1"/>
      <dgm:spPr/>
      <dgm:t>
        <a:bodyPr/>
        <a:lstStyle/>
        <a:p>
          <a:pPr algn="ctr"/>
          <a:r>
            <a:rPr lang="en-GB" sz="1200" b="1">
              <a:solidFill>
                <a:schemeClr val="bg1"/>
              </a:solidFill>
            </a:rPr>
            <a:t>CMP376</a:t>
          </a:r>
        </a:p>
      </dgm:t>
    </dgm:pt>
    <dgm:pt modelId="{A3EB59A5-D860-4158-BE39-3CFE78393645}" type="parTrans" cxnId="{6BFA6827-913A-4C5C-9562-BF4562DCEBB7}">
      <dgm:prSet/>
      <dgm:spPr/>
      <dgm:t>
        <a:bodyPr/>
        <a:lstStyle/>
        <a:p>
          <a:endParaRPr lang="en-GB"/>
        </a:p>
      </dgm:t>
    </dgm:pt>
    <dgm:pt modelId="{1E103D59-FB21-4684-8B26-844A7BC540DB}" type="sibTrans" cxnId="{6BFA6827-913A-4C5C-9562-BF4562DCEBB7}">
      <dgm:prSet/>
      <dgm:spPr/>
      <dgm:t>
        <a:bodyPr/>
        <a:lstStyle/>
        <a:p>
          <a:endParaRPr lang="en-GB"/>
        </a:p>
      </dgm:t>
    </dgm:pt>
    <dgm:pt modelId="{C2B49D5F-52B4-41EC-BD00-DB055FD27190}">
      <dgm:prSet phldrT="[Text]" custT="1"/>
      <dgm:spPr/>
      <dgm:t>
        <a:bodyPr/>
        <a:lstStyle/>
        <a:p>
          <a:pPr algn="ctr"/>
          <a:r>
            <a:rPr lang="en-GB" sz="1200" b="1">
              <a:solidFill>
                <a:schemeClr val="bg1"/>
              </a:solidFill>
            </a:rPr>
            <a:t>CMP379</a:t>
          </a:r>
        </a:p>
      </dgm:t>
    </dgm:pt>
    <dgm:pt modelId="{4162100B-4656-48A1-8215-8FF9380F7DD2}" type="parTrans" cxnId="{2677D6BC-EB7C-42CC-BC8F-05A34A8A5E27}">
      <dgm:prSet/>
      <dgm:spPr/>
      <dgm:t>
        <a:bodyPr/>
        <a:lstStyle/>
        <a:p>
          <a:endParaRPr lang="en-GB"/>
        </a:p>
      </dgm:t>
    </dgm:pt>
    <dgm:pt modelId="{D186A154-03E1-4EC1-96F7-1F04F098D319}" type="sibTrans" cxnId="{2677D6BC-EB7C-42CC-BC8F-05A34A8A5E27}">
      <dgm:prSet/>
      <dgm:spPr/>
      <dgm:t>
        <a:bodyPr/>
        <a:lstStyle/>
        <a:p>
          <a:endParaRPr lang="en-GB"/>
        </a:p>
      </dgm:t>
    </dgm:pt>
    <dgm:pt modelId="{604CDC7F-B9DF-48BB-A2D7-0718C990E381}">
      <dgm:prSet phldrT="[Text]" custT="1"/>
      <dgm:spPr/>
      <dgm:t>
        <a:bodyPr/>
        <a:lstStyle/>
        <a:p>
          <a:pPr algn="ctr"/>
          <a:r>
            <a:rPr lang="en-GB" sz="1200" b="0">
              <a:solidFill>
                <a:schemeClr val="bg1"/>
              </a:solidFill>
            </a:rPr>
            <a:t>At the meeting on 13 December 2021, Workgroup reviewed the timeline and agreed that 3 more Workgroups were needed before the Workgroup Consultation is launched to ensure full understanding of the Original Solution - January 2022 Panel to </a:t>
          </a:r>
          <a:r>
            <a:rPr lang="en-GB" sz="1200" b="1">
              <a:solidFill>
                <a:schemeClr val="bg1"/>
              </a:solidFill>
            </a:rPr>
            <a:t>AGREE </a:t>
          </a:r>
          <a:r>
            <a:rPr lang="en-GB" sz="1200" b="0">
              <a:solidFill>
                <a:schemeClr val="bg1"/>
              </a:solidFill>
            </a:rPr>
            <a:t>revised timeline</a:t>
          </a:r>
        </a:p>
      </dgm:t>
    </dgm:pt>
    <dgm:pt modelId="{69469DD0-7BCB-4C2E-8ED2-E41E0B9A1304}" type="parTrans" cxnId="{65ADE2F0-BC5D-4274-BF40-693CE5C02271}">
      <dgm:prSet/>
      <dgm:spPr/>
      <dgm:t>
        <a:bodyPr/>
        <a:lstStyle/>
        <a:p>
          <a:endParaRPr lang="en-GB"/>
        </a:p>
      </dgm:t>
    </dgm:pt>
    <dgm:pt modelId="{8A407891-5113-46F9-8013-65D232886522}" type="sibTrans" cxnId="{65ADE2F0-BC5D-4274-BF40-693CE5C02271}">
      <dgm:prSet/>
      <dgm:spPr/>
      <dgm:t>
        <a:bodyPr/>
        <a:lstStyle/>
        <a:p>
          <a:endParaRPr lang="en-GB"/>
        </a:p>
      </dgm:t>
    </dgm:pt>
    <dgm:pt modelId="{A3012858-A4EC-4684-9E1D-D69C9CB187E4}">
      <dgm:prSet phldrT="[Text]" custT="1"/>
      <dgm:spPr/>
      <dgm:t>
        <a:bodyPr/>
        <a:lstStyle/>
        <a:p>
          <a:pPr algn="ctr"/>
          <a:r>
            <a:rPr lang="en-GB" sz="1200" b="0">
              <a:solidFill>
                <a:schemeClr val="bg1"/>
              </a:solidFill>
            </a:rPr>
            <a:t>Workgroups will now commence from 2 March 2022 (originally the 1st Workgroup was to be 19 January but needed  to seek further Workgroup membership first).  Nominations deadline has been extended to end of January and the Chair has also targeted contacting stakeholders directly to see if any further interest could be generated. Consequently, a few more workgroup members have been secured. January 2022 Panel will be asked to </a:t>
          </a:r>
          <a:r>
            <a:rPr lang="en-GB" sz="1200" b="1">
              <a:solidFill>
                <a:schemeClr val="bg1"/>
              </a:solidFill>
            </a:rPr>
            <a:t>AGREE </a:t>
          </a:r>
          <a:r>
            <a:rPr lang="en-GB" sz="1200" b="0">
              <a:solidFill>
                <a:schemeClr val="bg1"/>
              </a:solidFill>
            </a:rPr>
            <a:t>the revised timeline.</a:t>
          </a:r>
        </a:p>
      </dgm:t>
    </dgm:pt>
    <dgm:pt modelId="{11554EAE-66C5-4907-BCF3-BE28B72970FB}" type="parTrans" cxnId="{4A5A32C4-A96B-4AF4-A1E8-66796510C44C}">
      <dgm:prSet/>
      <dgm:spPr/>
      <dgm:t>
        <a:bodyPr/>
        <a:lstStyle/>
        <a:p>
          <a:endParaRPr lang="en-GB"/>
        </a:p>
      </dgm:t>
    </dgm:pt>
    <dgm:pt modelId="{DDECA63D-18C4-460E-9A11-FA68957142C7}" type="sibTrans" cxnId="{4A5A32C4-A96B-4AF4-A1E8-66796510C44C}">
      <dgm:prSet/>
      <dgm:spPr/>
      <dgm:t>
        <a:bodyPr/>
        <a:lstStyle/>
        <a:p>
          <a:endParaRPr lang="en-GB"/>
        </a:p>
      </dgm:t>
    </dgm:pt>
    <dgm:pt modelId="{5C176D4E-628B-40C2-9282-9305DF712D1A}">
      <dgm:prSet phldrT="[Text]" custT="1"/>
      <dgm:spPr/>
      <dgm:t>
        <a:bodyPr/>
        <a:lstStyle/>
        <a:p>
          <a:pPr algn="ctr"/>
          <a:r>
            <a:rPr lang="en-GB" sz="1200" b="0">
              <a:solidFill>
                <a:schemeClr val="bg1"/>
              </a:solidFill>
            </a:rPr>
            <a:t>December 2021 Panel agreed that the Workgroup Report will be presented to March 2022 Panel rather than February 2022 Panel.  Panel will be asked to </a:t>
          </a:r>
          <a:r>
            <a:rPr lang="en-GB" sz="1200" b="1">
              <a:solidFill>
                <a:schemeClr val="bg1"/>
              </a:solidFill>
            </a:rPr>
            <a:t>AGREE</a:t>
          </a:r>
          <a:r>
            <a:rPr lang="en-GB" sz="1200" b="0">
              <a:solidFill>
                <a:schemeClr val="bg1"/>
              </a:solidFill>
            </a:rPr>
            <a:t> to a further delay to April 2022 Panel as more time required to issue Workgroup Consultation (it was 31 January 2022 but now 15 February 2022) and resolve actions from 15 December 2021 meeting.</a:t>
          </a:r>
        </a:p>
        <a:p>
          <a:pPr algn="ctr"/>
          <a:endParaRPr lang="en-GB" sz="1200" b="0">
            <a:solidFill>
              <a:schemeClr val="bg1"/>
            </a:solidFill>
          </a:endParaRPr>
        </a:p>
      </dgm:t>
    </dgm:pt>
    <dgm:pt modelId="{2924E477-8D5F-49F0-BC56-A32E7B11C93E}" type="parTrans" cxnId="{BEFA53E9-D629-496B-9CA8-749B8FD1F7AC}">
      <dgm:prSet/>
      <dgm:spPr/>
      <dgm:t>
        <a:bodyPr/>
        <a:lstStyle/>
        <a:p>
          <a:endParaRPr lang="en-GB"/>
        </a:p>
      </dgm:t>
    </dgm:pt>
    <dgm:pt modelId="{5C7D7A35-0DB4-46AB-9624-151D190111BB}" type="sibTrans" cxnId="{BEFA53E9-D629-496B-9CA8-749B8FD1F7AC}">
      <dgm:prSet/>
      <dgm:spPr/>
      <dgm:t>
        <a:bodyPr/>
        <a:lstStyle/>
        <a:p>
          <a:endParaRPr lang="en-GB"/>
        </a:p>
      </dgm:t>
    </dgm:pt>
    <dgm:pt modelId="{B472EA38-771B-4725-B79D-A1ED4D647286}">
      <dgm:prSet phldrT="[Text]" custT="1"/>
      <dgm:spPr/>
      <dgm:t>
        <a:bodyPr/>
        <a:lstStyle/>
        <a:p>
          <a:pPr algn="ctr"/>
          <a:r>
            <a:rPr lang="en-GB" sz="1200" b="1">
              <a:solidFill>
                <a:schemeClr val="bg1"/>
              </a:solidFill>
            </a:rPr>
            <a:t>CMP381</a:t>
          </a:r>
        </a:p>
      </dgm:t>
    </dgm:pt>
    <dgm:pt modelId="{314F87F2-DA6B-4E58-B5ED-E4658203B295}" type="parTrans" cxnId="{4C758D99-BAE4-4E1E-A98B-B5F9CDAB48CB}">
      <dgm:prSet/>
      <dgm:spPr/>
      <dgm:t>
        <a:bodyPr/>
        <a:lstStyle/>
        <a:p>
          <a:endParaRPr lang="en-GB"/>
        </a:p>
      </dgm:t>
    </dgm:pt>
    <dgm:pt modelId="{FE68A4A2-09F7-4FD4-8058-8D37A5D7676A}" type="sibTrans" cxnId="{4C758D99-BAE4-4E1E-A98B-B5F9CDAB48CB}">
      <dgm:prSet/>
      <dgm:spPr/>
      <dgm:t>
        <a:bodyPr/>
        <a:lstStyle/>
        <a:p>
          <a:endParaRPr lang="en-GB"/>
        </a:p>
      </dgm:t>
    </dgm:pt>
    <dgm:pt modelId="{BD7778F9-E86B-45A1-AB2A-3B8EFD87DB17}">
      <dgm:prSet phldrT="[Text]" custT="1"/>
      <dgm:spPr/>
      <dgm:t>
        <a:bodyPr/>
        <a:lstStyle/>
        <a:p>
          <a:pPr algn="ctr"/>
          <a:r>
            <a:rPr lang="en-GB" sz="1200" b="1">
              <a:solidFill>
                <a:schemeClr val="bg1"/>
              </a:solidFill>
            </a:rPr>
            <a:t>NOTE </a:t>
          </a:r>
          <a:r>
            <a:rPr lang="en-GB" sz="1200" b="0">
              <a:solidFill>
                <a:schemeClr val="bg1"/>
              </a:solidFill>
            </a:rPr>
            <a:t>that WACM4 (proposes a £20/MWh cap on BSUoS from the Ofgem Implementation Date until 31 March 2022 and the limit the BSUoS costs could be deferred to is £200m) was implemented from the first settlement period (i.e. 00:00 - 00:30) of 17 January 2022.</a:t>
          </a:r>
          <a:endParaRPr lang="en-GB" sz="1200" b="1">
            <a:solidFill>
              <a:schemeClr val="bg1"/>
            </a:solidFill>
          </a:endParaRPr>
        </a:p>
      </dgm:t>
    </dgm:pt>
    <dgm:pt modelId="{7C649DC7-0327-4E99-970E-24DB5200EDD2}" type="parTrans" cxnId="{1F1BEA59-4519-49EF-9285-38F85A3314D9}">
      <dgm:prSet/>
      <dgm:spPr/>
      <dgm:t>
        <a:bodyPr/>
        <a:lstStyle/>
        <a:p>
          <a:endParaRPr lang="en-GB"/>
        </a:p>
      </dgm:t>
    </dgm:pt>
    <dgm:pt modelId="{5B2BAE92-98FA-4B58-B538-BF915978F06E}" type="sibTrans" cxnId="{1F1BEA59-4519-49EF-9285-38F85A3314D9}">
      <dgm:prSet/>
      <dgm:spPr/>
      <dgm:t>
        <a:bodyPr/>
        <a:lstStyle/>
        <a:p>
          <a:endParaRPr lang="en-GB"/>
        </a:p>
      </dgm:t>
    </dgm:pt>
    <dgm:pt modelId="{F877C175-7037-4DC2-BEF9-5943E25C9CEA}" type="pres">
      <dgm:prSet presAssocID="{399FB518-CFC7-401C-9974-5165B7C66EC9}" presName="diagram" presStyleCnt="0">
        <dgm:presLayoutVars>
          <dgm:dir/>
          <dgm:resizeHandles val="exact"/>
        </dgm:presLayoutVars>
      </dgm:prSet>
      <dgm:spPr/>
    </dgm:pt>
    <dgm:pt modelId="{ACC994DC-8D86-44E2-B7A7-D5A77ED5F49A}" type="pres">
      <dgm:prSet presAssocID="{8F62406C-97A0-4BA2-8A03-21E58ABD0FA0}" presName="node" presStyleLbl="node1" presStyleIdx="0" presStyleCnt="4">
        <dgm:presLayoutVars>
          <dgm:bulletEnabled val="1"/>
        </dgm:presLayoutVars>
      </dgm:prSet>
      <dgm:spPr/>
    </dgm:pt>
    <dgm:pt modelId="{FB004E4B-05D8-402C-A41C-08F09F719C81}" type="pres">
      <dgm:prSet presAssocID="{0045B0EE-66DE-4FA7-8DAB-895CBA49990E}" presName="sibTrans" presStyleCnt="0"/>
      <dgm:spPr/>
    </dgm:pt>
    <dgm:pt modelId="{897C7E61-BE33-44D4-8FEF-FBCFE8F227A9}" type="pres">
      <dgm:prSet presAssocID="{F3C82C58-DC05-4928-9501-7E4F7B927FEB}" presName="node" presStyleLbl="node1" presStyleIdx="1" presStyleCnt="4" custLinFactNeighborX="-3771">
        <dgm:presLayoutVars>
          <dgm:bulletEnabled val="1"/>
        </dgm:presLayoutVars>
      </dgm:prSet>
      <dgm:spPr/>
    </dgm:pt>
    <dgm:pt modelId="{B083D87A-1AB7-40B5-8C16-E6F8CC4FB54E}" type="pres">
      <dgm:prSet presAssocID="{1E103D59-FB21-4684-8B26-844A7BC540DB}" presName="sibTrans" presStyleCnt="0"/>
      <dgm:spPr/>
    </dgm:pt>
    <dgm:pt modelId="{7647F655-A06B-435B-8578-4C81859220CE}" type="pres">
      <dgm:prSet presAssocID="{C2B49D5F-52B4-41EC-BD00-DB055FD27190}" presName="node" presStyleLbl="node1" presStyleIdx="2" presStyleCnt="4">
        <dgm:presLayoutVars>
          <dgm:bulletEnabled val="1"/>
        </dgm:presLayoutVars>
      </dgm:prSet>
      <dgm:spPr/>
    </dgm:pt>
    <dgm:pt modelId="{7E4D6646-AE76-4191-8295-9768FDAE5201}" type="pres">
      <dgm:prSet presAssocID="{D186A154-03E1-4EC1-96F7-1F04F098D319}" presName="sibTrans" presStyleCnt="0"/>
      <dgm:spPr/>
    </dgm:pt>
    <dgm:pt modelId="{6646923C-4638-468B-962E-D4C718F59C9A}" type="pres">
      <dgm:prSet presAssocID="{B472EA38-771B-4725-B79D-A1ED4D647286}" presName="node" presStyleLbl="node1" presStyleIdx="3" presStyleCnt="4">
        <dgm:presLayoutVars>
          <dgm:bulletEnabled val="1"/>
        </dgm:presLayoutVars>
      </dgm:prSet>
      <dgm:spPr/>
    </dgm:pt>
  </dgm:ptLst>
  <dgm:cxnLst>
    <dgm:cxn modelId="{B0080305-A68D-44CB-89BC-3524DCD2ECA6}" type="presOf" srcId="{C2B49D5F-52B4-41EC-BD00-DB055FD27190}" destId="{7647F655-A06B-435B-8578-4C81859220CE}" srcOrd="0" destOrd="0" presId="urn:microsoft.com/office/officeart/2005/8/layout/default"/>
    <dgm:cxn modelId="{31D2E71F-281A-400A-BA47-D6EA0B2B7629}" type="presOf" srcId="{8F62406C-97A0-4BA2-8A03-21E58ABD0FA0}" destId="{ACC994DC-8D86-44E2-B7A7-D5A77ED5F49A}" srcOrd="0" destOrd="0" presId="urn:microsoft.com/office/officeart/2005/8/layout/default"/>
    <dgm:cxn modelId="{6BFA6827-913A-4C5C-9562-BF4562DCEBB7}" srcId="{399FB518-CFC7-401C-9974-5165B7C66EC9}" destId="{F3C82C58-DC05-4928-9501-7E4F7B927FEB}" srcOrd="1" destOrd="0" parTransId="{A3EB59A5-D860-4158-BE39-3CFE78393645}" sibTransId="{1E103D59-FB21-4684-8B26-844A7BC540DB}"/>
    <dgm:cxn modelId="{8CA86348-9082-4A6B-9D44-09DC3E576437}" type="presOf" srcId="{5C176D4E-628B-40C2-9282-9305DF712D1A}" destId="{ACC994DC-8D86-44E2-B7A7-D5A77ED5F49A}" srcOrd="0" destOrd="1" presId="urn:microsoft.com/office/officeart/2005/8/layout/default"/>
    <dgm:cxn modelId="{3091B678-079E-4116-905C-98AC1CCE5E6E}" type="presOf" srcId="{F3C82C58-DC05-4928-9501-7E4F7B927FEB}" destId="{897C7E61-BE33-44D4-8FEF-FBCFE8F227A9}" srcOrd="0" destOrd="0" presId="urn:microsoft.com/office/officeart/2005/8/layout/default"/>
    <dgm:cxn modelId="{1F1BEA59-4519-49EF-9285-38F85A3314D9}" srcId="{B472EA38-771B-4725-B79D-A1ED4D647286}" destId="{BD7778F9-E86B-45A1-AB2A-3B8EFD87DB17}" srcOrd="0" destOrd="0" parTransId="{7C649DC7-0327-4E99-970E-24DB5200EDD2}" sibTransId="{5B2BAE92-98FA-4B58-B538-BF915978F06E}"/>
    <dgm:cxn modelId="{3DA25796-4EBC-46DF-A4A6-E0FA2245FFD1}" type="presOf" srcId="{B472EA38-771B-4725-B79D-A1ED4D647286}" destId="{6646923C-4638-468B-962E-D4C718F59C9A}" srcOrd="0" destOrd="0" presId="urn:microsoft.com/office/officeart/2005/8/layout/default"/>
    <dgm:cxn modelId="{4C758D99-BAE4-4E1E-A98B-B5F9CDAB48CB}" srcId="{399FB518-CFC7-401C-9974-5165B7C66EC9}" destId="{B472EA38-771B-4725-B79D-A1ED4D647286}" srcOrd="3" destOrd="0" parTransId="{314F87F2-DA6B-4E58-B5ED-E4658203B295}" sibTransId="{FE68A4A2-09F7-4FD4-8058-8D37A5D7676A}"/>
    <dgm:cxn modelId="{DC7626A3-CBFB-4F29-91DE-FBD23E01D127}" type="presOf" srcId="{604CDC7F-B9DF-48BB-A2D7-0718C990E381}" destId="{897C7E61-BE33-44D4-8FEF-FBCFE8F227A9}" srcOrd="0" destOrd="1" presId="urn:microsoft.com/office/officeart/2005/8/layout/default"/>
    <dgm:cxn modelId="{026FBEA4-6D43-46E8-B80F-B62DC12038A8}" type="presOf" srcId="{A3012858-A4EC-4684-9E1D-D69C9CB187E4}" destId="{7647F655-A06B-435B-8578-4C81859220CE}" srcOrd="0" destOrd="1" presId="urn:microsoft.com/office/officeart/2005/8/layout/default"/>
    <dgm:cxn modelId="{2677D6BC-EB7C-42CC-BC8F-05A34A8A5E27}" srcId="{399FB518-CFC7-401C-9974-5165B7C66EC9}" destId="{C2B49D5F-52B4-41EC-BD00-DB055FD27190}" srcOrd="2" destOrd="0" parTransId="{4162100B-4656-48A1-8215-8FF9380F7DD2}" sibTransId="{D186A154-03E1-4EC1-96F7-1F04F098D319}"/>
    <dgm:cxn modelId="{3CF33BBF-4F5A-4E91-BE54-3A0D62F68B8A}" srcId="{399FB518-CFC7-401C-9974-5165B7C66EC9}" destId="{8F62406C-97A0-4BA2-8A03-21E58ABD0FA0}" srcOrd="0" destOrd="0" parTransId="{639C9063-5DFC-4604-8795-3614D98C3E77}" sibTransId="{0045B0EE-66DE-4FA7-8DAB-895CBA49990E}"/>
    <dgm:cxn modelId="{4A5A32C4-A96B-4AF4-A1E8-66796510C44C}" srcId="{C2B49D5F-52B4-41EC-BD00-DB055FD27190}" destId="{A3012858-A4EC-4684-9E1D-D69C9CB187E4}" srcOrd="0" destOrd="0" parTransId="{11554EAE-66C5-4907-BCF3-BE28B72970FB}" sibTransId="{DDECA63D-18C4-460E-9A11-FA68957142C7}"/>
    <dgm:cxn modelId="{800476C5-841E-4590-A08A-9487A9472B9E}" type="presOf" srcId="{399FB518-CFC7-401C-9974-5165B7C66EC9}" destId="{F877C175-7037-4DC2-BEF9-5943E25C9CEA}" srcOrd="0" destOrd="0" presId="urn:microsoft.com/office/officeart/2005/8/layout/default"/>
    <dgm:cxn modelId="{B5DE7CDE-4D6E-4376-963D-AB1C77CFB1DF}" type="presOf" srcId="{BD7778F9-E86B-45A1-AB2A-3B8EFD87DB17}" destId="{6646923C-4638-468B-962E-D4C718F59C9A}" srcOrd="0" destOrd="1" presId="urn:microsoft.com/office/officeart/2005/8/layout/default"/>
    <dgm:cxn modelId="{BEFA53E9-D629-496B-9CA8-749B8FD1F7AC}" srcId="{8F62406C-97A0-4BA2-8A03-21E58ABD0FA0}" destId="{5C176D4E-628B-40C2-9282-9305DF712D1A}" srcOrd="0" destOrd="0" parTransId="{2924E477-8D5F-49F0-BC56-A32E7B11C93E}" sibTransId="{5C7D7A35-0DB4-46AB-9624-151D190111BB}"/>
    <dgm:cxn modelId="{65ADE2F0-BC5D-4274-BF40-693CE5C02271}" srcId="{F3C82C58-DC05-4928-9501-7E4F7B927FEB}" destId="{604CDC7F-B9DF-48BB-A2D7-0718C990E381}" srcOrd="0" destOrd="0" parTransId="{69469DD0-7BCB-4C2E-8ED2-E41E0B9A1304}" sibTransId="{8A407891-5113-46F9-8013-65D232886522}"/>
    <dgm:cxn modelId="{06D7F870-2407-4C35-AF47-456E3B46137B}" type="presParOf" srcId="{F877C175-7037-4DC2-BEF9-5943E25C9CEA}" destId="{ACC994DC-8D86-44E2-B7A7-D5A77ED5F49A}" srcOrd="0" destOrd="0" presId="urn:microsoft.com/office/officeart/2005/8/layout/default"/>
    <dgm:cxn modelId="{E30641A2-338E-4E07-8B73-12E91C1BC223}" type="presParOf" srcId="{F877C175-7037-4DC2-BEF9-5943E25C9CEA}" destId="{FB004E4B-05D8-402C-A41C-08F09F719C81}" srcOrd="1" destOrd="0" presId="urn:microsoft.com/office/officeart/2005/8/layout/default"/>
    <dgm:cxn modelId="{637AB5A6-B80C-4071-A521-B005C4AB5867}" type="presParOf" srcId="{F877C175-7037-4DC2-BEF9-5943E25C9CEA}" destId="{897C7E61-BE33-44D4-8FEF-FBCFE8F227A9}" srcOrd="2" destOrd="0" presId="urn:microsoft.com/office/officeart/2005/8/layout/default"/>
    <dgm:cxn modelId="{178D4FF1-858A-44A1-ADFF-35F79D7DDB3C}" type="presParOf" srcId="{F877C175-7037-4DC2-BEF9-5943E25C9CEA}" destId="{B083D87A-1AB7-40B5-8C16-E6F8CC4FB54E}" srcOrd="3" destOrd="0" presId="urn:microsoft.com/office/officeart/2005/8/layout/default"/>
    <dgm:cxn modelId="{5BF174B9-35BF-4BC3-AB5A-3A1CA7C4A0B2}" type="presParOf" srcId="{F877C175-7037-4DC2-BEF9-5943E25C9CEA}" destId="{7647F655-A06B-435B-8578-4C81859220CE}" srcOrd="4" destOrd="0" presId="urn:microsoft.com/office/officeart/2005/8/layout/default"/>
    <dgm:cxn modelId="{8BB02824-1A0A-4C2C-A347-E5F932041977}" type="presParOf" srcId="{F877C175-7037-4DC2-BEF9-5943E25C9CEA}" destId="{7E4D6646-AE76-4191-8295-9768FDAE5201}" srcOrd="5" destOrd="0" presId="urn:microsoft.com/office/officeart/2005/8/layout/default"/>
    <dgm:cxn modelId="{D60C0F82-9EC5-47B5-BFE1-50288635191C}" type="presParOf" srcId="{F877C175-7037-4DC2-BEF9-5943E25C9CEA}" destId="{6646923C-4638-468B-962E-D4C718F59C9A}"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C28E82-9923-4596-A4F7-B85E93CDBD4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EB497D0-301A-44FF-8882-1947E7784903}">
      <dgm:prSet phldrT="[Text]"/>
      <dgm:spPr>
        <a:xfrm>
          <a:off x="571201" y="169539"/>
          <a:ext cx="7996827" cy="576749"/>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a:solidFill>
                <a:sysClr val="window" lastClr="FFFFFF"/>
              </a:solidFill>
              <a:latin typeface="Arial" panose="020B0604020202020204"/>
              <a:ea typeface="+mn-ea"/>
              <a:cs typeface="+mn-cs"/>
            </a:rPr>
            <a:t>3 CUSC Modification Proposals received from 15 October 2021 to 11 January 2022 inclusive</a:t>
          </a:r>
          <a:endParaRPr lang="en-US">
            <a:solidFill>
              <a:schemeClr val="bg1"/>
            </a:solidFill>
            <a:latin typeface="Arial" panose="020B0604020202020204"/>
            <a:ea typeface="+mn-ea"/>
            <a:cs typeface="+mn-cs"/>
          </a:endParaRPr>
        </a:p>
      </dgm:t>
    </dgm:pt>
    <dgm:pt modelId="{B91B9705-AFA3-46C5-B101-097B22D21D0A}" type="parTrans" cxnId="{10637653-EB9E-4D75-B286-0D45FFFA5496}">
      <dgm:prSet/>
      <dgm:spPr/>
      <dgm:t>
        <a:bodyPr/>
        <a:lstStyle/>
        <a:p>
          <a:endParaRPr lang="en-US"/>
        </a:p>
      </dgm:t>
    </dgm:pt>
    <dgm:pt modelId="{BC2EEA10-68E0-4AE0-B3F0-5DEFFD84DFDE}" type="sibTrans" cxnId="{10637653-EB9E-4D75-B286-0D45FFFA5496}">
      <dgm:prSet/>
      <dgm:spPr/>
      <dgm:t>
        <a:bodyPr/>
        <a:lstStyle/>
        <a:p>
          <a:endParaRPr lang="en-US"/>
        </a:p>
      </dgm:t>
    </dgm:pt>
    <dgm:pt modelId="{4FAC9689-AAFB-44E9-99F5-2847CC4E6D1D}">
      <dgm:prSet phldrT="[Text]"/>
      <dgm:spPr>
        <a:xfrm>
          <a:off x="571201" y="1167196"/>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a:solidFill>
                <a:sysClr val="window" lastClr="FFFFFF"/>
              </a:solidFill>
              <a:latin typeface="Arial" panose="020B0604020202020204"/>
              <a:ea typeface="+mn-ea"/>
              <a:cs typeface="+mn-cs"/>
            </a:rPr>
            <a:t>General areas of feedback (across all CUSC and Grid Code Modifications) </a:t>
          </a:r>
          <a:endParaRPr lang="en-US">
            <a:solidFill>
              <a:sysClr val="window" lastClr="FFFFFF"/>
            </a:solidFill>
            <a:latin typeface="Arial" panose="020B0604020202020204"/>
            <a:ea typeface="+mn-ea"/>
            <a:cs typeface="+mn-cs"/>
          </a:endParaRPr>
        </a:p>
      </dgm:t>
    </dgm:pt>
    <dgm:pt modelId="{AB9D5A0A-3C37-428F-853A-7D79A889CC74}" type="parTrans" cxnId="{11667F2F-B50D-4214-B9BD-33766AE196D6}">
      <dgm:prSet/>
      <dgm:spPr/>
      <dgm:t>
        <a:bodyPr/>
        <a:lstStyle/>
        <a:p>
          <a:endParaRPr lang="en-US"/>
        </a:p>
      </dgm:t>
    </dgm:pt>
    <dgm:pt modelId="{56684D76-76CB-46FE-9E91-0ABC70D56B94}" type="sibTrans" cxnId="{11667F2F-B50D-4214-B9BD-33766AE196D6}">
      <dgm:prSet/>
      <dgm:spPr/>
      <dgm:t>
        <a:bodyPr/>
        <a:lstStyle/>
        <a:p>
          <a:endParaRPr lang="en-US"/>
        </a:p>
      </dgm:t>
    </dgm:pt>
    <dgm:pt modelId="{A6878747-5B0A-46FB-9CCA-87C1F0FCD586}">
      <dgm:prSet phldrT="[Text]"/>
      <dgm:spPr>
        <a:xfrm>
          <a:off x="571201" y="2678251"/>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a:solidFill>
                <a:sysClr val="window" lastClr="FFFFFF"/>
              </a:solidFill>
              <a:latin typeface="Arial" panose="020B0604020202020204"/>
              <a:ea typeface="+mn-ea"/>
              <a:cs typeface="+mn-cs"/>
            </a:rPr>
            <a:t>Feedback we will act on to further improve our service:</a:t>
          </a:r>
          <a:endParaRPr lang="en-US">
            <a:solidFill>
              <a:sysClr val="window" lastClr="FFFFFF"/>
            </a:solidFill>
            <a:latin typeface="Arial" panose="020B0604020202020204"/>
            <a:ea typeface="+mn-ea"/>
            <a:cs typeface="+mn-cs"/>
          </a:endParaRPr>
        </a:p>
      </dgm:t>
    </dgm:pt>
    <dgm:pt modelId="{2FBC3918-22E5-4BCC-9DCE-E2C8D475970E}" type="parTrans" cxnId="{9187BE96-AFCE-4F88-BE65-1048B383859A}">
      <dgm:prSet/>
      <dgm:spPr/>
      <dgm:t>
        <a:bodyPr/>
        <a:lstStyle/>
        <a:p>
          <a:endParaRPr lang="en-US"/>
        </a:p>
      </dgm:t>
    </dgm:pt>
    <dgm:pt modelId="{B0916777-972A-4BB7-96BD-40F6FD13D67B}" type="sibTrans" cxnId="{9187BE96-AFCE-4F88-BE65-1048B383859A}">
      <dgm:prSet/>
      <dgm:spPr/>
      <dgm:t>
        <a:bodyPr/>
        <a:lstStyle/>
        <a:p>
          <a:endParaRPr lang="en-US"/>
        </a:p>
      </dgm:t>
    </dgm:pt>
    <dgm:pt modelId="{951DC9A2-1429-4777-A4CD-80FD5C0672EB}">
      <dgm:prSet phldrT="[Text]"/>
      <dgm:spPr>
        <a:xfrm>
          <a:off x="571201" y="4230256"/>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a:solidFill>
                <a:sysClr val="window" lastClr="FFFFFF"/>
              </a:solidFill>
              <a:latin typeface="Arial" panose="020B0604020202020204"/>
              <a:ea typeface="+mn-ea"/>
              <a:cs typeface="+mn-cs"/>
            </a:rPr>
            <a:t>Any thoughts from Panel?</a:t>
          </a:r>
          <a:endParaRPr lang="en-US">
            <a:solidFill>
              <a:sysClr val="window" lastClr="FFFFFF"/>
            </a:solidFill>
            <a:latin typeface="Arial" panose="020B0604020202020204"/>
            <a:ea typeface="+mn-ea"/>
            <a:cs typeface="+mn-cs"/>
          </a:endParaRPr>
        </a:p>
      </dgm:t>
    </dgm:pt>
    <dgm:pt modelId="{57E4A9D3-12B9-4812-8C82-5A2C173D1B2A}" type="parTrans" cxnId="{D18BE4C8-199E-425E-812E-E237ACFFA40D}">
      <dgm:prSet/>
      <dgm:spPr/>
      <dgm:t>
        <a:bodyPr/>
        <a:lstStyle/>
        <a:p>
          <a:endParaRPr lang="en-US"/>
        </a:p>
      </dgm:t>
    </dgm:pt>
    <dgm:pt modelId="{C14F3F5D-18BC-4796-B548-E3615E744DAE}" type="sibTrans" cxnId="{D18BE4C8-199E-425E-812E-E237ACFFA40D}">
      <dgm:prSet/>
      <dgm:spPr/>
      <dgm:t>
        <a:bodyPr/>
        <a:lstStyle/>
        <a:p>
          <a:endParaRPr lang="en-US"/>
        </a:p>
      </dgm:t>
    </dgm:pt>
    <dgm:pt modelId="{B2A056CA-8C6A-49D4-8A29-F00058BF0202}">
      <dgm:prSet phldrT="[Text]"/>
      <dgm:spPr>
        <a:xfrm>
          <a:off x="0" y="554408"/>
          <a:ext cx="11424038" cy="542587"/>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GB">
              <a:solidFill>
                <a:schemeClr val="tx1"/>
              </a:solidFill>
              <a:latin typeface="Arial" panose="020B0604020202020204" pitchFamily="34" charset="0"/>
              <a:ea typeface="+mn-ea"/>
              <a:cs typeface="Arial" panose="020B0604020202020204" pitchFamily="34" charset="0"/>
            </a:rPr>
            <a:t>Note there have been 3 Grid Code Modification Proposals raised in the same period</a:t>
          </a:r>
          <a:endParaRPr lang="en-US">
            <a:solidFill>
              <a:schemeClr val="tx1"/>
            </a:solidFill>
            <a:latin typeface="Arial" panose="020B0604020202020204" pitchFamily="34" charset="0"/>
            <a:ea typeface="+mn-ea"/>
            <a:cs typeface="Arial" panose="020B0604020202020204" pitchFamily="34" charset="0"/>
          </a:endParaRPr>
        </a:p>
      </dgm:t>
    </dgm:pt>
    <dgm:pt modelId="{5F72366C-D5BF-4155-B62F-1A56540B5B15}" type="parTrans" cxnId="{B7902818-1C0B-4455-83B1-5B136539812E}">
      <dgm:prSet/>
      <dgm:spPr/>
      <dgm:t>
        <a:bodyPr/>
        <a:lstStyle/>
        <a:p>
          <a:endParaRPr lang="en-US"/>
        </a:p>
      </dgm:t>
    </dgm:pt>
    <dgm:pt modelId="{E38E443C-86A9-4799-8E6F-66D3C4DAB9DC}" type="sibTrans" cxnId="{B7902818-1C0B-4455-83B1-5B136539812E}">
      <dgm:prSet/>
      <dgm:spPr/>
      <dgm:t>
        <a:bodyPr/>
        <a:lstStyle/>
        <a:p>
          <a:endParaRPr lang="en-US"/>
        </a:p>
      </dgm:t>
    </dgm:pt>
    <dgm:pt modelId="{CF21E4CF-D4C5-4050-AC79-1A81EA28CDD6}">
      <dgm:prSet phldrT="[Text]"/>
      <dgm:spPr>
        <a:xfrm>
          <a:off x="0" y="4422136"/>
          <a:ext cx="11424038" cy="7371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buChar char="•"/>
          </a:pPr>
          <a:r>
            <a:rPr lang="en-GB">
              <a:solidFill>
                <a:srgbClr val="454545">
                  <a:hueOff val="0"/>
                  <a:satOff val="0"/>
                  <a:lumOff val="0"/>
                  <a:alphaOff val="0"/>
                </a:srgbClr>
              </a:solidFill>
              <a:latin typeface="Arial" panose="020B0604020202020204"/>
              <a:ea typeface="+mn-ea"/>
              <a:cs typeface="+mn-cs"/>
            </a:rPr>
            <a:t>Are you seeing better quality Modification Proposals?</a:t>
          </a:r>
          <a:endParaRPr lang="en-US">
            <a:solidFill>
              <a:srgbClr val="454545">
                <a:hueOff val="0"/>
                <a:satOff val="0"/>
                <a:lumOff val="0"/>
                <a:alphaOff val="0"/>
              </a:srgbClr>
            </a:solidFill>
            <a:latin typeface="Arial" panose="020B0604020202020204"/>
            <a:ea typeface="+mn-ea"/>
            <a:cs typeface="+mn-cs"/>
          </a:endParaRPr>
        </a:p>
      </dgm:t>
    </dgm:pt>
    <dgm:pt modelId="{39A157D8-4C64-472B-AC52-616A12538821}" type="parTrans" cxnId="{FC9ABB96-0EDE-4D60-8699-870E68E6D298}">
      <dgm:prSet/>
      <dgm:spPr/>
      <dgm:t>
        <a:bodyPr/>
        <a:lstStyle/>
        <a:p>
          <a:endParaRPr lang="en-US"/>
        </a:p>
      </dgm:t>
    </dgm:pt>
    <dgm:pt modelId="{AA797438-663A-4300-9E29-7087CF69960B}" type="sibTrans" cxnId="{FC9ABB96-0EDE-4D60-8699-870E68E6D298}">
      <dgm:prSet/>
      <dgm:spPr/>
      <dgm:t>
        <a:bodyPr/>
        <a:lstStyle/>
        <a:p>
          <a:endParaRPr lang="en-US"/>
        </a:p>
      </dgm:t>
    </dgm:pt>
    <dgm:pt modelId="{6B278EFE-3089-47CD-8D6F-E8358F02D497}">
      <dgm:prSet phldrT="[Text]"/>
      <dgm:spPr>
        <a:xfrm>
          <a:off x="0" y="4422136"/>
          <a:ext cx="11424038" cy="7371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buChar char="•"/>
          </a:pPr>
          <a:r>
            <a:rPr lang="en-GB">
              <a:solidFill>
                <a:srgbClr val="454545">
                  <a:hueOff val="0"/>
                  <a:satOff val="0"/>
                  <a:lumOff val="0"/>
                  <a:alphaOff val="0"/>
                </a:srgbClr>
              </a:solidFill>
              <a:latin typeface="Arial" panose="020B0604020202020204"/>
              <a:ea typeface="+mn-ea"/>
              <a:cs typeface="+mn-cs"/>
            </a:rPr>
            <a:t>Any further feedback?</a:t>
          </a:r>
          <a:endParaRPr lang="en-US">
            <a:solidFill>
              <a:srgbClr val="454545">
                <a:hueOff val="0"/>
                <a:satOff val="0"/>
                <a:lumOff val="0"/>
                <a:alphaOff val="0"/>
              </a:srgbClr>
            </a:solidFill>
            <a:latin typeface="Arial" panose="020B0604020202020204"/>
            <a:ea typeface="+mn-ea"/>
            <a:cs typeface="+mn-cs"/>
          </a:endParaRPr>
        </a:p>
      </dgm:t>
    </dgm:pt>
    <dgm:pt modelId="{42EA9548-72ED-46D5-B545-CB1383F2BC16}" type="parTrans" cxnId="{10CE60B0-80E9-4249-B1CB-AA2C5C8235CD}">
      <dgm:prSet/>
      <dgm:spPr/>
      <dgm:t>
        <a:bodyPr/>
        <a:lstStyle/>
        <a:p>
          <a:endParaRPr lang="en-US"/>
        </a:p>
      </dgm:t>
    </dgm:pt>
    <dgm:pt modelId="{1A3A1AB1-716C-47C7-AC08-084880C34963}" type="sibTrans" cxnId="{10CE60B0-80E9-4249-B1CB-AA2C5C8235CD}">
      <dgm:prSet/>
      <dgm:spPr/>
      <dgm:t>
        <a:bodyPr/>
        <a:lstStyle/>
        <a:p>
          <a:endParaRPr lang="en-US"/>
        </a:p>
      </dgm:t>
    </dgm:pt>
    <dgm:pt modelId="{1120A633-C12A-4287-BE10-E4930B0DB4E2}">
      <dgm:prSet phldrT="[Text]"/>
      <dgm:spPr>
        <a:xfrm>
          <a:off x="0" y="1316898"/>
          <a:ext cx="11424038" cy="124897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US">
              <a:solidFill>
                <a:srgbClr val="454545">
                  <a:hueOff val="0"/>
                  <a:satOff val="0"/>
                  <a:lumOff val="0"/>
                  <a:alphaOff val="0"/>
                </a:srgbClr>
              </a:solidFill>
              <a:latin typeface="Arial" panose="020B0604020202020204"/>
              <a:ea typeface="+mn-ea"/>
              <a:cs typeface="+mn-cs"/>
            </a:rPr>
            <a:t>Continue to work with the Proposer ahead of </a:t>
          </a:r>
          <a:r>
            <a:rPr lang="en-GB">
              <a:solidFill>
                <a:srgbClr val="454545">
                  <a:hueOff val="0"/>
                  <a:satOff val="0"/>
                  <a:lumOff val="0"/>
                  <a:alphaOff val="0"/>
                </a:srgbClr>
              </a:solidFill>
              <a:latin typeface="Arial" panose="020B0604020202020204"/>
              <a:ea typeface="+mn-ea"/>
              <a:cs typeface="+mn-cs"/>
            </a:rPr>
            <a:t>Modification Proposal Submission Date (even if Urgency requested) to help ensure the best outcome at Panel.</a:t>
          </a:r>
          <a:endParaRPr lang="en-US">
            <a:solidFill>
              <a:srgbClr val="454545">
                <a:hueOff val="0"/>
                <a:satOff val="0"/>
                <a:lumOff val="0"/>
                <a:alphaOff val="0"/>
              </a:srgbClr>
            </a:solidFill>
            <a:latin typeface="Arial" panose="020B0604020202020204"/>
            <a:ea typeface="+mn-ea"/>
            <a:cs typeface="+mn-cs"/>
          </a:endParaRPr>
        </a:p>
      </dgm:t>
    </dgm:pt>
    <dgm:pt modelId="{4C607E20-1E84-4D0C-957E-EF682BCADC54}" type="parTrans" cxnId="{896F569C-9A69-40F1-ADF7-33D2EEA94080}">
      <dgm:prSet/>
      <dgm:spPr/>
      <dgm:t>
        <a:bodyPr/>
        <a:lstStyle/>
        <a:p>
          <a:endParaRPr lang="en-GB"/>
        </a:p>
      </dgm:t>
    </dgm:pt>
    <dgm:pt modelId="{E2B586FF-5AAF-470A-991D-59870D57225C}" type="sibTrans" cxnId="{896F569C-9A69-40F1-ADF7-33D2EEA94080}">
      <dgm:prSet/>
      <dgm:spPr/>
      <dgm:t>
        <a:bodyPr/>
        <a:lstStyle/>
        <a:p>
          <a:endParaRPr lang="en-GB"/>
        </a:p>
      </dgm:t>
    </dgm:pt>
    <dgm:pt modelId="{84B8A7C0-3397-4571-97D1-9B9E26B6F8C0}">
      <dgm:prSet phldrT="[Text]"/>
      <dgm:spPr>
        <a:xfrm>
          <a:off x="0" y="554408"/>
          <a:ext cx="11424038" cy="542587"/>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r>
            <a:rPr lang="en-GB">
              <a:solidFill>
                <a:schemeClr val="tx1"/>
              </a:solidFill>
              <a:latin typeface="Arial" panose="020B0604020202020204" pitchFamily="34" charset="0"/>
              <a:cs typeface="Arial" panose="020B0604020202020204" pitchFamily="34" charset="0"/>
            </a:rPr>
            <a:t>All 3 have had critical friend checks undertaken on them</a:t>
          </a:r>
          <a:endParaRPr lang="en-US">
            <a:solidFill>
              <a:schemeClr val="tx1"/>
            </a:solidFill>
            <a:latin typeface="Arial" panose="020B0604020202020204" pitchFamily="34" charset="0"/>
            <a:ea typeface="+mn-ea"/>
            <a:cs typeface="Arial" panose="020B0604020202020204" pitchFamily="34" charset="0"/>
          </a:endParaRPr>
        </a:p>
      </dgm:t>
    </dgm:pt>
    <dgm:pt modelId="{8F0F8F47-F7C1-4A4F-9DA5-8995E69F1B01}" type="parTrans" cxnId="{08EDC842-74FB-42B8-AA78-9C63CEA58B68}">
      <dgm:prSet/>
      <dgm:spPr/>
      <dgm:t>
        <a:bodyPr/>
        <a:lstStyle/>
        <a:p>
          <a:endParaRPr lang="en-GB"/>
        </a:p>
      </dgm:t>
    </dgm:pt>
    <dgm:pt modelId="{889B56DC-08AA-471D-BE33-AF62DFED26B8}" type="sibTrans" cxnId="{08EDC842-74FB-42B8-AA78-9C63CEA58B68}">
      <dgm:prSet/>
      <dgm:spPr/>
      <dgm:t>
        <a:bodyPr/>
        <a:lstStyle/>
        <a:p>
          <a:endParaRPr lang="en-GB"/>
        </a:p>
      </dgm:t>
    </dgm:pt>
    <dgm:pt modelId="{F01AA043-AFAE-4ADB-AA9A-7E4C61531370}">
      <dgm:prSet phldrT="[Text]"/>
      <dgm:spPr>
        <a:xfrm>
          <a:off x="0" y="554408"/>
          <a:ext cx="11424038" cy="542587"/>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r>
            <a:rPr lang="en-GB">
              <a:solidFill>
                <a:schemeClr val="tx1"/>
              </a:solidFill>
              <a:latin typeface="Arial" panose="020B0604020202020204" pitchFamily="34" charset="0"/>
              <a:cs typeface="Arial" panose="020B0604020202020204" pitchFamily="34" charset="0"/>
            </a:rPr>
            <a:t>For 2 of these, required communications were sent to Independent Chair, Panel and industry within agreed timescales (i.e. on the next working day after Modification Proposal Submission Date) - the other 1 was an Urgent Modification so no such communications required; </a:t>
          </a:r>
          <a:endParaRPr lang="en-US">
            <a:solidFill>
              <a:schemeClr val="tx1"/>
            </a:solidFill>
            <a:latin typeface="Arial" panose="020B0604020202020204" pitchFamily="34" charset="0"/>
            <a:ea typeface="+mn-ea"/>
            <a:cs typeface="Arial" panose="020B0604020202020204" pitchFamily="34" charset="0"/>
          </a:endParaRPr>
        </a:p>
      </dgm:t>
    </dgm:pt>
    <dgm:pt modelId="{E47A0779-7A10-49FC-8DEB-03A3745A1B6D}" type="parTrans" cxnId="{A36883C5-2369-433F-852C-297D36BB0BF3}">
      <dgm:prSet/>
      <dgm:spPr/>
      <dgm:t>
        <a:bodyPr/>
        <a:lstStyle/>
        <a:p>
          <a:endParaRPr lang="en-GB"/>
        </a:p>
      </dgm:t>
    </dgm:pt>
    <dgm:pt modelId="{1FB0010F-D9FC-4E35-A9E1-1AEA099DB7CD}" type="sibTrans" cxnId="{A36883C5-2369-433F-852C-297D36BB0BF3}">
      <dgm:prSet/>
      <dgm:spPr/>
      <dgm:t>
        <a:bodyPr/>
        <a:lstStyle/>
        <a:p>
          <a:endParaRPr lang="en-GB"/>
        </a:p>
      </dgm:t>
    </dgm:pt>
    <dgm:pt modelId="{176399F1-6FF3-46F4-BBD5-A95E38C758A6}">
      <dgm:prSet phldrT="[Text]"/>
      <dgm:spPr>
        <a:xfrm>
          <a:off x="0" y="2832433"/>
          <a:ext cx="11424038" cy="1289925"/>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GB">
              <a:solidFill>
                <a:srgbClr val="454545">
                  <a:hueOff val="0"/>
                  <a:satOff val="0"/>
                  <a:lumOff val="0"/>
                  <a:alphaOff val="0"/>
                </a:srgbClr>
              </a:solidFill>
              <a:latin typeface="Arial" panose="020B0604020202020204"/>
              <a:ea typeface="+mn-ea"/>
              <a:cs typeface="+mn-cs"/>
            </a:rPr>
            <a:t>Ensure </a:t>
          </a:r>
          <a:r>
            <a:rPr lang="en-US">
              <a:solidFill>
                <a:srgbClr val="454545">
                  <a:hueOff val="0"/>
                  <a:satOff val="0"/>
                  <a:lumOff val="0"/>
                  <a:alphaOff val="0"/>
                </a:srgbClr>
              </a:solidFill>
              <a:latin typeface="Arial" panose="020B0604020202020204"/>
              <a:ea typeface="+mn-ea"/>
              <a:cs typeface="+mn-cs"/>
            </a:rPr>
            <a:t>that the defect/issue and the solution are not one and the same</a:t>
          </a:r>
          <a:endParaRPr lang="en-US">
            <a:solidFill>
              <a:srgbClr val="454545">
                <a:hueOff val="0"/>
                <a:satOff val="0"/>
                <a:lumOff val="0"/>
                <a:alphaOff val="0"/>
              </a:srgbClr>
            </a:solidFill>
            <a:highlight>
              <a:srgbClr val="FFFF00"/>
            </a:highlight>
            <a:latin typeface="Arial" panose="020B0604020202020204"/>
            <a:ea typeface="+mn-ea"/>
            <a:cs typeface="+mn-cs"/>
          </a:endParaRPr>
        </a:p>
      </dgm:t>
    </dgm:pt>
    <dgm:pt modelId="{8FF54044-05BD-4151-A41A-B3B94F602B7B}" type="parTrans" cxnId="{FAE952F8-084B-486F-AF89-2804D76AEFD1}">
      <dgm:prSet/>
      <dgm:spPr/>
      <dgm:t>
        <a:bodyPr/>
        <a:lstStyle/>
        <a:p>
          <a:endParaRPr lang="en-GB"/>
        </a:p>
      </dgm:t>
    </dgm:pt>
    <dgm:pt modelId="{B40593FA-9A75-4E1C-9131-56332284EE95}" type="sibTrans" cxnId="{FAE952F8-084B-486F-AF89-2804D76AEFD1}">
      <dgm:prSet/>
      <dgm:spPr/>
      <dgm:t>
        <a:bodyPr/>
        <a:lstStyle/>
        <a:p>
          <a:endParaRPr lang="en-GB"/>
        </a:p>
      </dgm:t>
    </dgm:pt>
    <dgm:pt modelId="{D9D7E0D7-B2B4-4B25-945B-8CC098F60F07}">
      <dgm:prSet/>
      <dgm:spPr/>
      <dgm:t>
        <a:bodyPr/>
        <a:lstStyle/>
        <a:p>
          <a:pPr algn="just">
            <a:buChar char="•"/>
          </a:pPr>
          <a:r>
            <a:rPr lang="en-US">
              <a:solidFill>
                <a:srgbClr val="454545">
                  <a:hueOff val="0"/>
                  <a:satOff val="0"/>
                  <a:lumOff val="0"/>
                  <a:alphaOff val="0"/>
                </a:srgbClr>
              </a:solidFill>
              <a:latin typeface="Arial" panose="020B0604020202020204"/>
              <a:ea typeface="+mn-ea"/>
              <a:cs typeface="+mn-cs"/>
            </a:rPr>
            <a:t>Continue engagement with Proposers on possible Governance routes (and justification), timelines and possible challenges/questions</a:t>
          </a:r>
        </a:p>
      </dgm:t>
    </dgm:pt>
    <dgm:pt modelId="{C1E2FC37-BCCA-47CA-A4ED-7904C5E4CA81}" type="parTrans" cxnId="{4D068AC5-9900-4889-AAF1-803007D41C0A}">
      <dgm:prSet/>
      <dgm:spPr/>
      <dgm:t>
        <a:bodyPr/>
        <a:lstStyle/>
        <a:p>
          <a:endParaRPr lang="en-GB"/>
        </a:p>
      </dgm:t>
    </dgm:pt>
    <dgm:pt modelId="{7149DDCD-8E7D-4128-9B01-7C103FACC0D0}" type="sibTrans" cxnId="{4D068AC5-9900-4889-AAF1-803007D41C0A}">
      <dgm:prSet/>
      <dgm:spPr/>
      <dgm:t>
        <a:bodyPr/>
        <a:lstStyle/>
        <a:p>
          <a:endParaRPr lang="en-GB"/>
        </a:p>
      </dgm:t>
    </dgm:pt>
    <dgm:pt modelId="{8615FDEC-3FF8-41B6-AC15-9A9CC2D71131}">
      <dgm:prSet/>
      <dgm:spPr/>
      <dgm:t>
        <a:bodyPr/>
        <a:lstStyle/>
        <a:p>
          <a:pPr algn="just">
            <a:buChar char="•"/>
          </a:pPr>
          <a:r>
            <a:rPr lang="en-US">
              <a:solidFill>
                <a:srgbClr val="454545">
                  <a:hueOff val="0"/>
                  <a:satOff val="0"/>
                  <a:lumOff val="0"/>
                  <a:alphaOff val="0"/>
                </a:srgbClr>
              </a:solidFill>
              <a:latin typeface="Arial" panose="020B0604020202020204"/>
              <a:ea typeface="+mn-ea"/>
              <a:cs typeface="+mn-cs"/>
            </a:rPr>
            <a:t>Ensuring that the defect/issue and the solution are not one and the same</a:t>
          </a:r>
        </a:p>
      </dgm:t>
    </dgm:pt>
    <dgm:pt modelId="{BED07E99-E3C3-483C-A48C-4B586AC79541}" type="parTrans" cxnId="{CC925A3A-5C07-42A9-B8DD-929D498EBC80}">
      <dgm:prSet/>
      <dgm:spPr/>
      <dgm:t>
        <a:bodyPr/>
        <a:lstStyle/>
        <a:p>
          <a:endParaRPr lang="en-GB"/>
        </a:p>
      </dgm:t>
    </dgm:pt>
    <dgm:pt modelId="{4F387485-61C7-4E24-A1BB-9F8714D108C0}" type="sibTrans" cxnId="{CC925A3A-5C07-42A9-B8DD-929D498EBC80}">
      <dgm:prSet/>
      <dgm:spPr/>
      <dgm:t>
        <a:bodyPr/>
        <a:lstStyle/>
        <a:p>
          <a:endParaRPr lang="en-GB"/>
        </a:p>
      </dgm:t>
    </dgm:pt>
    <dgm:pt modelId="{F82B90FA-8D14-4E57-83C5-4C1C28F6481D}">
      <dgm:prSet/>
      <dgm:spPr/>
      <dgm:t>
        <a:bodyPr/>
        <a:lstStyle/>
        <a:p>
          <a:pPr algn="just">
            <a:buChar char="•"/>
          </a:pPr>
          <a:r>
            <a:rPr lang="en-GB">
              <a:solidFill>
                <a:srgbClr val="454545">
                  <a:hueOff val="0"/>
                  <a:satOff val="0"/>
                  <a:lumOff val="0"/>
                  <a:alphaOff val="0"/>
                </a:srgbClr>
              </a:solidFill>
              <a:latin typeface="Arial" panose="020B0604020202020204"/>
              <a:ea typeface="+mn-ea"/>
              <a:cs typeface="+mn-cs"/>
            </a:rPr>
            <a:t>Continue to work with Proposers to split the Original solution into clear components to avoid it being lost in the narrative</a:t>
          </a:r>
          <a:endParaRPr lang="en-GB"/>
        </a:p>
      </dgm:t>
    </dgm:pt>
    <dgm:pt modelId="{63032AE1-C3C6-42A4-9358-AB0702B7C035}" type="parTrans" cxnId="{B82C5123-5EC8-4B70-9610-A5EF69AAB37B}">
      <dgm:prSet/>
      <dgm:spPr/>
      <dgm:t>
        <a:bodyPr/>
        <a:lstStyle/>
        <a:p>
          <a:endParaRPr lang="en-GB"/>
        </a:p>
      </dgm:t>
    </dgm:pt>
    <dgm:pt modelId="{71968644-35F3-486D-82A8-1392E85558D0}" type="sibTrans" cxnId="{B82C5123-5EC8-4B70-9610-A5EF69AAB37B}">
      <dgm:prSet/>
      <dgm:spPr/>
      <dgm:t>
        <a:bodyPr/>
        <a:lstStyle/>
        <a:p>
          <a:endParaRPr lang="en-GB"/>
        </a:p>
      </dgm:t>
    </dgm:pt>
    <dgm:pt modelId="{1680A399-277A-4C59-85BE-AA1936A2B579}" type="pres">
      <dgm:prSet presAssocID="{34C28E82-9923-4596-A4F7-B85E93CDBD44}" presName="linear" presStyleCnt="0">
        <dgm:presLayoutVars>
          <dgm:dir/>
          <dgm:animLvl val="lvl"/>
          <dgm:resizeHandles val="exact"/>
        </dgm:presLayoutVars>
      </dgm:prSet>
      <dgm:spPr/>
    </dgm:pt>
    <dgm:pt modelId="{8A743FDA-B359-4080-8A51-2CA8D75C3E0F}" type="pres">
      <dgm:prSet presAssocID="{5EB497D0-301A-44FF-8882-1947E7784903}" presName="parentLin" presStyleCnt="0"/>
      <dgm:spPr/>
    </dgm:pt>
    <dgm:pt modelId="{845CFBBF-585B-48EB-A405-5FC1E4D9AED2}" type="pres">
      <dgm:prSet presAssocID="{5EB497D0-301A-44FF-8882-1947E7784903}" presName="parentLeftMargin" presStyleLbl="node1" presStyleIdx="0" presStyleCnt="4"/>
      <dgm:spPr/>
    </dgm:pt>
    <dgm:pt modelId="{40A411EB-61C8-4B76-BD8C-DA4F79C6C4D4}" type="pres">
      <dgm:prSet presAssocID="{5EB497D0-301A-44FF-8882-1947E7784903}" presName="parentText" presStyleLbl="node1" presStyleIdx="0" presStyleCnt="4" custScaleY="150289">
        <dgm:presLayoutVars>
          <dgm:chMax val="0"/>
          <dgm:bulletEnabled val="1"/>
        </dgm:presLayoutVars>
      </dgm:prSet>
      <dgm:spPr/>
    </dgm:pt>
    <dgm:pt modelId="{A151B25B-84D3-4406-B1D5-B966BEEC70EE}" type="pres">
      <dgm:prSet presAssocID="{5EB497D0-301A-44FF-8882-1947E7784903}" presName="negativeSpace" presStyleCnt="0"/>
      <dgm:spPr/>
    </dgm:pt>
    <dgm:pt modelId="{D4F42F3C-10D0-41EC-909E-81B34A83EA80}" type="pres">
      <dgm:prSet presAssocID="{5EB497D0-301A-44FF-8882-1947E7784903}" presName="childText" presStyleLbl="conFgAcc1" presStyleIdx="0" presStyleCnt="4">
        <dgm:presLayoutVars>
          <dgm:bulletEnabled val="1"/>
        </dgm:presLayoutVars>
      </dgm:prSet>
      <dgm:spPr>
        <a:prstGeom prst="rect">
          <a:avLst/>
        </a:prstGeom>
      </dgm:spPr>
    </dgm:pt>
    <dgm:pt modelId="{6BBF1BFC-8617-4419-B8B0-E4348949E962}" type="pres">
      <dgm:prSet presAssocID="{BC2EEA10-68E0-4AE0-B3F0-5DEFFD84DFDE}" presName="spaceBetweenRectangles" presStyleCnt="0"/>
      <dgm:spPr/>
    </dgm:pt>
    <dgm:pt modelId="{43F3DB71-75F7-4391-AC0E-F3FA0F172DF9}" type="pres">
      <dgm:prSet presAssocID="{4FAC9689-AAFB-44E9-99F5-2847CC4E6D1D}" presName="parentLin" presStyleCnt="0"/>
      <dgm:spPr/>
    </dgm:pt>
    <dgm:pt modelId="{40BE3484-36A0-4F1C-B0BC-27FD2B8C21C2}" type="pres">
      <dgm:prSet presAssocID="{4FAC9689-AAFB-44E9-99F5-2847CC4E6D1D}" presName="parentLeftMargin" presStyleLbl="node1" presStyleIdx="0" presStyleCnt="4"/>
      <dgm:spPr/>
    </dgm:pt>
    <dgm:pt modelId="{FDFE3B95-AADB-4DC2-886F-8BC8C486655F}" type="pres">
      <dgm:prSet presAssocID="{4FAC9689-AAFB-44E9-99F5-2847CC4E6D1D}" presName="parentText" presStyleLbl="node1" presStyleIdx="1" presStyleCnt="4">
        <dgm:presLayoutVars>
          <dgm:chMax val="0"/>
          <dgm:bulletEnabled val="1"/>
        </dgm:presLayoutVars>
      </dgm:prSet>
      <dgm:spPr/>
    </dgm:pt>
    <dgm:pt modelId="{6103CBC0-8BBF-429F-A67A-E4A2AE5F3702}" type="pres">
      <dgm:prSet presAssocID="{4FAC9689-AAFB-44E9-99F5-2847CC4E6D1D}" presName="negativeSpace" presStyleCnt="0"/>
      <dgm:spPr/>
    </dgm:pt>
    <dgm:pt modelId="{DE380A5A-B04E-4A2C-A508-AAE871FD18DE}" type="pres">
      <dgm:prSet presAssocID="{4FAC9689-AAFB-44E9-99F5-2847CC4E6D1D}" presName="childText" presStyleLbl="conFgAcc1" presStyleIdx="1" presStyleCnt="4" custLinFactNeighborX="0" custLinFactNeighborY="-60083">
        <dgm:presLayoutVars>
          <dgm:bulletEnabled val="1"/>
        </dgm:presLayoutVars>
      </dgm:prSet>
      <dgm:spPr>
        <a:prstGeom prst="rect">
          <a:avLst/>
        </a:prstGeom>
      </dgm:spPr>
    </dgm:pt>
    <dgm:pt modelId="{CC4282A6-FC87-47F7-AC4A-B181E05E0CE1}" type="pres">
      <dgm:prSet presAssocID="{56684D76-76CB-46FE-9E91-0ABC70D56B94}" presName="spaceBetweenRectangles" presStyleCnt="0"/>
      <dgm:spPr/>
    </dgm:pt>
    <dgm:pt modelId="{BB397EFE-9D9B-4781-9AA1-1CE5C1DF18C7}" type="pres">
      <dgm:prSet presAssocID="{A6878747-5B0A-46FB-9CCA-87C1F0FCD586}" presName="parentLin" presStyleCnt="0"/>
      <dgm:spPr/>
    </dgm:pt>
    <dgm:pt modelId="{41289C35-1A2F-4FC7-BA1B-D40BFA9FA5EC}" type="pres">
      <dgm:prSet presAssocID="{A6878747-5B0A-46FB-9CCA-87C1F0FCD586}" presName="parentLeftMargin" presStyleLbl="node1" presStyleIdx="1" presStyleCnt="4"/>
      <dgm:spPr/>
    </dgm:pt>
    <dgm:pt modelId="{4BC82297-FBA2-4758-8A7D-294F83E87F72}" type="pres">
      <dgm:prSet presAssocID="{A6878747-5B0A-46FB-9CCA-87C1F0FCD586}" presName="parentText" presStyleLbl="node1" presStyleIdx="2" presStyleCnt="4">
        <dgm:presLayoutVars>
          <dgm:chMax val="0"/>
          <dgm:bulletEnabled val="1"/>
        </dgm:presLayoutVars>
      </dgm:prSet>
      <dgm:spPr/>
    </dgm:pt>
    <dgm:pt modelId="{69E1F585-72D3-4B6F-A29A-80764C6EAF96}" type="pres">
      <dgm:prSet presAssocID="{A6878747-5B0A-46FB-9CCA-87C1F0FCD586}" presName="negativeSpace" presStyleCnt="0"/>
      <dgm:spPr/>
    </dgm:pt>
    <dgm:pt modelId="{A3108DE4-046E-478B-A58E-1C1235B54FF3}" type="pres">
      <dgm:prSet presAssocID="{A6878747-5B0A-46FB-9CCA-87C1F0FCD586}" presName="childText" presStyleLbl="conFgAcc1" presStyleIdx="2" presStyleCnt="4" custLinFactNeighborY="-53700">
        <dgm:presLayoutVars>
          <dgm:bulletEnabled val="1"/>
        </dgm:presLayoutVars>
      </dgm:prSet>
      <dgm:spPr>
        <a:prstGeom prst="rect">
          <a:avLst/>
        </a:prstGeom>
      </dgm:spPr>
    </dgm:pt>
    <dgm:pt modelId="{950441AB-9725-430F-8F6B-DA83F0FF2BED}" type="pres">
      <dgm:prSet presAssocID="{B0916777-972A-4BB7-96BD-40F6FD13D67B}" presName="spaceBetweenRectangles" presStyleCnt="0"/>
      <dgm:spPr/>
    </dgm:pt>
    <dgm:pt modelId="{AF3355CE-F33A-4DA8-B139-DB8192811BA1}" type="pres">
      <dgm:prSet presAssocID="{951DC9A2-1429-4777-A4CD-80FD5C0672EB}" presName="parentLin" presStyleCnt="0"/>
      <dgm:spPr/>
    </dgm:pt>
    <dgm:pt modelId="{7D2816E8-DB94-4C96-ABA6-5F8841CC4656}" type="pres">
      <dgm:prSet presAssocID="{951DC9A2-1429-4777-A4CD-80FD5C0672EB}" presName="parentLeftMargin" presStyleLbl="node1" presStyleIdx="2" presStyleCnt="4"/>
      <dgm:spPr/>
    </dgm:pt>
    <dgm:pt modelId="{5748A470-F144-4362-BE20-3C0CDD6D0031}" type="pres">
      <dgm:prSet presAssocID="{951DC9A2-1429-4777-A4CD-80FD5C0672EB}" presName="parentText" presStyleLbl="node1" presStyleIdx="3" presStyleCnt="4">
        <dgm:presLayoutVars>
          <dgm:chMax val="0"/>
          <dgm:bulletEnabled val="1"/>
        </dgm:presLayoutVars>
      </dgm:prSet>
      <dgm:spPr/>
    </dgm:pt>
    <dgm:pt modelId="{1D733D1F-6BF7-487E-A0DD-079970CDC771}" type="pres">
      <dgm:prSet presAssocID="{951DC9A2-1429-4777-A4CD-80FD5C0672EB}" presName="negativeSpace" presStyleCnt="0"/>
      <dgm:spPr/>
    </dgm:pt>
    <dgm:pt modelId="{0BE9689E-9E62-4D25-B3BF-E4CCAC30192F}" type="pres">
      <dgm:prSet presAssocID="{951DC9A2-1429-4777-A4CD-80FD5C0672EB}" presName="childText" presStyleLbl="conFgAcc1" presStyleIdx="3" presStyleCnt="4">
        <dgm:presLayoutVars>
          <dgm:bulletEnabled val="1"/>
        </dgm:presLayoutVars>
      </dgm:prSet>
      <dgm:spPr/>
    </dgm:pt>
  </dgm:ptLst>
  <dgm:cxnLst>
    <dgm:cxn modelId="{FB180900-2F6E-4CB7-A60F-72C360590694}" type="presOf" srcId="{A6878747-5B0A-46FB-9CCA-87C1F0FCD586}" destId="{4BC82297-FBA2-4758-8A7D-294F83E87F72}" srcOrd="1" destOrd="0" presId="urn:microsoft.com/office/officeart/2005/8/layout/list1"/>
    <dgm:cxn modelId="{30243F01-41DC-4B51-86B7-4758CAF49420}" type="presOf" srcId="{F01AA043-AFAE-4ADB-AA9A-7E4C61531370}" destId="{D4F42F3C-10D0-41EC-909E-81B34A83EA80}" srcOrd="0" destOrd="1" presId="urn:microsoft.com/office/officeart/2005/8/layout/list1"/>
    <dgm:cxn modelId="{B2445D05-9044-4C85-A273-A45EB30CB355}" type="presOf" srcId="{1120A633-C12A-4287-BE10-E4930B0DB4E2}" destId="{DE380A5A-B04E-4A2C-A508-AAE871FD18DE}" srcOrd="0" destOrd="0" presId="urn:microsoft.com/office/officeart/2005/8/layout/list1"/>
    <dgm:cxn modelId="{5035BD06-08DA-4D42-BA17-8E8F1A79E070}" type="presOf" srcId="{CF21E4CF-D4C5-4050-AC79-1A81EA28CDD6}" destId="{0BE9689E-9E62-4D25-B3BF-E4CCAC30192F}" srcOrd="0" destOrd="0" presId="urn:microsoft.com/office/officeart/2005/8/layout/list1"/>
    <dgm:cxn modelId="{B7902818-1C0B-4455-83B1-5B136539812E}" srcId="{5EB497D0-301A-44FF-8882-1947E7784903}" destId="{B2A056CA-8C6A-49D4-8A29-F00058BF0202}" srcOrd="2" destOrd="0" parTransId="{5F72366C-D5BF-4155-B62F-1A56540B5B15}" sibTransId="{E38E443C-86A9-4799-8E6F-66D3C4DAB9DC}"/>
    <dgm:cxn modelId="{81145B1D-6BF1-4ED1-8947-20789C4E5CFC}" type="presOf" srcId="{951DC9A2-1429-4777-A4CD-80FD5C0672EB}" destId="{7D2816E8-DB94-4C96-ABA6-5F8841CC4656}" srcOrd="0" destOrd="0" presId="urn:microsoft.com/office/officeart/2005/8/layout/list1"/>
    <dgm:cxn modelId="{B82C5123-5EC8-4B70-9610-A5EF69AAB37B}" srcId="{A6878747-5B0A-46FB-9CCA-87C1F0FCD586}" destId="{F82B90FA-8D14-4E57-83C5-4C1C28F6481D}" srcOrd="1" destOrd="0" parTransId="{63032AE1-C3C6-42A4-9358-AB0702B7C035}" sibTransId="{71968644-35F3-486D-82A8-1392E85558D0}"/>
    <dgm:cxn modelId="{11667F2F-B50D-4214-B9BD-33766AE196D6}" srcId="{34C28E82-9923-4596-A4F7-B85E93CDBD44}" destId="{4FAC9689-AAFB-44E9-99F5-2847CC4E6D1D}" srcOrd="1" destOrd="0" parTransId="{AB9D5A0A-3C37-428F-853A-7D79A889CC74}" sibTransId="{56684D76-76CB-46FE-9E91-0ABC70D56B94}"/>
    <dgm:cxn modelId="{CC925A3A-5C07-42A9-B8DD-929D498EBC80}" srcId="{4FAC9689-AAFB-44E9-99F5-2847CC4E6D1D}" destId="{8615FDEC-3FF8-41B6-AC15-9A9CC2D71131}" srcOrd="2" destOrd="0" parTransId="{BED07E99-E3C3-483C-A48C-4B586AC79541}" sibTransId="{4F387485-61C7-4E24-A1BB-9F8714D108C0}"/>
    <dgm:cxn modelId="{08EDC842-74FB-42B8-AA78-9C63CEA58B68}" srcId="{5EB497D0-301A-44FF-8882-1947E7784903}" destId="{84B8A7C0-3397-4571-97D1-9B9E26B6F8C0}" srcOrd="0" destOrd="0" parTransId="{8F0F8F47-F7C1-4A4F-9DA5-8995E69F1B01}" sibTransId="{889B56DC-08AA-471D-BE33-AF62DFED26B8}"/>
    <dgm:cxn modelId="{23A07F68-9300-4828-993F-89F22DDC3205}" type="presOf" srcId="{4FAC9689-AAFB-44E9-99F5-2847CC4E6D1D}" destId="{FDFE3B95-AADB-4DC2-886F-8BC8C486655F}" srcOrd="1" destOrd="0" presId="urn:microsoft.com/office/officeart/2005/8/layout/list1"/>
    <dgm:cxn modelId="{89CAC94B-5C68-49FA-AE44-169259ABD07D}" type="presOf" srcId="{4FAC9689-AAFB-44E9-99F5-2847CC4E6D1D}" destId="{40BE3484-36A0-4F1C-B0BC-27FD2B8C21C2}" srcOrd="0" destOrd="0" presId="urn:microsoft.com/office/officeart/2005/8/layout/list1"/>
    <dgm:cxn modelId="{10637653-EB9E-4D75-B286-0D45FFFA5496}" srcId="{34C28E82-9923-4596-A4F7-B85E93CDBD44}" destId="{5EB497D0-301A-44FF-8882-1947E7784903}" srcOrd="0" destOrd="0" parTransId="{B91B9705-AFA3-46C5-B101-097B22D21D0A}" sibTransId="{BC2EEA10-68E0-4AE0-B3F0-5DEFFD84DFDE}"/>
    <dgm:cxn modelId="{A66AC58B-7574-4E56-8378-674D4B8213D4}" type="presOf" srcId="{84B8A7C0-3397-4571-97D1-9B9E26B6F8C0}" destId="{D4F42F3C-10D0-41EC-909E-81B34A83EA80}" srcOrd="0" destOrd="0" presId="urn:microsoft.com/office/officeart/2005/8/layout/list1"/>
    <dgm:cxn modelId="{DF37ED92-C5E5-49A6-BC61-ECB3A8F44D6E}" type="presOf" srcId="{A6878747-5B0A-46FB-9CCA-87C1F0FCD586}" destId="{41289C35-1A2F-4FC7-BA1B-D40BFA9FA5EC}" srcOrd="0" destOrd="0" presId="urn:microsoft.com/office/officeart/2005/8/layout/list1"/>
    <dgm:cxn modelId="{3499D595-3EB0-4597-99C4-7514FA830A88}" type="presOf" srcId="{176399F1-6FF3-46F4-BBD5-A95E38C758A6}" destId="{A3108DE4-046E-478B-A58E-1C1235B54FF3}" srcOrd="0" destOrd="0" presId="urn:microsoft.com/office/officeart/2005/8/layout/list1"/>
    <dgm:cxn modelId="{FC9ABB96-0EDE-4D60-8699-870E68E6D298}" srcId="{951DC9A2-1429-4777-A4CD-80FD5C0672EB}" destId="{CF21E4CF-D4C5-4050-AC79-1A81EA28CDD6}" srcOrd="0" destOrd="0" parTransId="{39A157D8-4C64-472B-AC52-616A12538821}" sibTransId="{AA797438-663A-4300-9E29-7087CF69960B}"/>
    <dgm:cxn modelId="{9187BE96-AFCE-4F88-BE65-1048B383859A}" srcId="{34C28E82-9923-4596-A4F7-B85E93CDBD44}" destId="{A6878747-5B0A-46FB-9CCA-87C1F0FCD586}" srcOrd="2" destOrd="0" parTransId="{2FBC3918-22E5-4BCC-9DCE-E2C8D475970E}" sibTransId="{B0916777-972A-4BB7-96BD-40F6FD13D67B}"/>
    <dgm:cxn modelId="{896F569C-9A69-40F1-ADF7-33D2EEA94080}" srcId="{4FAC9689-AAFB-44E9-99F5-2847CC4E6D1D}" destId="{1120A633-C12A-4287-BE10-E4930B0DB4E2}" srcOrd="0" destOrd="0" parTransId="{4C607E20-1E84-4D0C-957E-EF682BCADC54}" sibTransId="{E2B586FF-5AAF-470A-991D-59870D57225C}"/>
    <dgm:cxn modelId="{B0A9F6A4-8A18-47CB-97C4-8BF2E958C91D}" type="presOf" srcId="{F82B90FA-8D14-4E57-83C5-4C1C28F6481D}" destId="{A3108DE4-046E-478B-A58E-1C1235B54FF3}" srcOrd="0" destOrd="1" presId="urn:microsoft.com/office/officeart/2005/8/layout/list1"/>
    <dgm:cxn modelId="{D3C4C9A6-EC82-4DA8-AF41-1BFEEDAD5E48}" type="presOf" srcId="{5EB497D0-301A-44FF-8882-1947E7784903}" destId="{845CFBBF-585B-48EB-A405-5FC1E4D9AED2}" srcOrd="0" destOrd="0" presId="urn:microsoft.com/office/officeart/2005/8/layout/list1"/>
    <dgm:cxn modelId="{D40CCDAA-DAC8-4C88-A578-F1ABA44CBB23}" type="presOf" srcId="{6B278EFE-3089-47CD-8D6F-E8358F02D497}" destId="{0BE9689E-9E62-4D25-B3BF-E4CCAC30192F}" srcOrd="0" destOrd="1" presId="urn:microsoft.com/office/officeart/2005/8/layout/list1"/>
    <dgm:cxn modelId="{10CE60B0-80E9-4249-B1CB-AA2C5C8235CD}" srcId="{951DC9A2-1429-4777-A4CD-80FD5C0672EB}" destId="{6B278EFE-3089-47CD-8D6F-E8358F02D497}" srcOrd="1" destOrd="0" parTransId="{42EA9548-72ED-46D5-B545-CB1383F2BC16}" sibTransId="{1A3A1AB1-716C-47C7-AC08-084880C34963}"/>
    <dgm:cxn modelId="{04DCDBBA-5F09-40AF-BB02-21565BEF64E7}" type="presOf" srcId="{34C28E82-9923-4596-A4F7-B85E93CDBD44}" destId="{1680A399-277A-4C59-85BE-AA1936A2B579}" srcOrd="0" destOrd="0" presId="urn:microsoft.com/office/officeart/2005/8/layout/list1"/>
    <dgm:cxn modelId="{0A49EFBA-694F-4A28-86A9-FBEEFD9152A9}" type="presOf" srcId="{5EB497D0-301A-44FF-8882-1947E7784903}" destId="{40A411EB-61C8-4B76-BD8C-DA4F79C6C4D4}" srcOrd="1" destOrd="0" presId="urn:microsoft.com/office/officeart/2005/8/layout/list1"/>
    <dgm:cxn modelId="{B2B00EC4-C33F-4983-B233-7C6442843069}" type="presOf" srcId="{D9D7E0D7-B2B4-4B25-945B-8CC098F60F07}" destId="{DE380A5A-B04E-4A2C-A508-AAE871FD18DE}" srcOrd="0" destOrd="1" presId="urn:microsoft.com/office/officeart/2005/8/layout/list1"/>
    <dgm:cxn modelId="{A36883C5-2369-433F-852C-297D36BB0BF3}" srcId="{5EB497D0-301A-44FF-8882-1947E7784903}" destId="{F01AA043-AFAE-4ADB-AA9A-7E4C61531370}" srcOrd="1" destOrd="0" parTransId="{E47A0779-7A10-49FC-8DEB-03A3745A1B6D}" sibTransId="{1FB0010F-D9FC-4E35-A9E1-1AEA099DB7CD}"/>
    <dgm:cxn modelId="{4D068AC5-9900-4889-AAF1-803007D41C0A}" srcId="{4FAC9689-AAFB-44E9-99F5-2847CC4E6D1D}" destId="{D9D7E0D7-B2B4-4B25-945B-8CC098F60F07}" srcOrd="1" destOrd="0" parTransId="{C1E2FC37-BCCA-47CA-A4ED-7904C5E4CA81}" sibTransId="{7149DDCD-8E7D-4128-9B01-7C103FACC0D0}"/>
    <dgm:cxn modelId="{D18BE4C8-199E-425E-812E-E237ACFFA40D}" srcId="{34C28E82-9923-4596-A4F7-B85E93CDBD44}" destId="{951DC9A2-1429-4777-A4CD-80FD5C0672EB}" srcOrd="3" destOrd="0" parTransId="{57E4A9D3-12B9-4812-8C82-5A2C173D1B2A}" sibTransId="{C14F3F5D-18BC-4796-B548-E3615E744DAE}"/>
    <dgm:cxn modelId="{059F31E2-4FB2-48FD-93EB-3B9ABDF48566}" type="presOf" srcId="{B2A056CA-8C6A-49D4-8A29-F00058BF0202}" destId="{D4F42F3C-10D0-41EC-909E-81B34A83EA80}" srcOrd="0" destOrd="2" presId="urn:microsoft.com/office/officeart/2005/8/layout/list1"/>
    <dgm:cxn modelId="{293304E3-FF5E-45A3-B6EA-D31C2773D317}" type="presOf" srcId="{8615FDEC-3FF8-41B6-AC15-9A9CC2D71131}" destId="{DE380A5A-B04E-4A2C-A508-AAE871FD18DE}" srcOrd="0" destOrd="2" presId="urn:microsoft.com/office/officeart/2005/8/layout/list1"/>
    <dgm:cxn modelId="{A1B37CEA-4EFF-4C32-B259-C3311C5F1F19}" type="presOf" srcId="{951DC9A2-1429-4777-A4CD-80FD5C0672EB}" destId="{5748A470-F144-4362-BE20-3C0CDD6D0031}" srcOrd="1" destOrd="0" presId="urn:microsoft.com/office/officeart/2005/8/layout/list1"/>
    <dgm:cxn modelId="{FAE952F8-084B-486F-AF89-2804D76AEFD1}" srcId="{A6878747-5B0A-46FB-9CCA-87C1F0FCD586}" destId="{176399F1-6FF3-46F4-BBD5-A95E38C758A6}" srcOrd="0" destOrd="0" parTransId="{8FF54044-05BD-4151-A41A-B3B94F602B7B}" sibTransId="{B40593FA-9A75-4E1C-9131-56332284EE95}"/>
    <dgm:cxn modelId="{7F1B23F3-0617-4B3B-9ECA-F225BD98692C}" type="presParOf" srcId="{1680A399-277A-4C59-85BE-AA1936A2B579}" destId="{8A743FDA-B359-4080-8A51-2CA8D75C3E0F}" srcOrd="0" destOrd="0" presId="urn:microsoft.com/office/officeart/2005/8/layout/list1"/>
    <dgm:cxn modelId="{1F8439B2-F777-468B-ACB1-DF50035EAD67}" type="presParOf" srcId="{8A743FDA-B359-4080-8A51-2CA8D75C3E0F}" destId="{845CFBBF-585B-48EB-A405-5FC1E4D9AED2}" srcOrd="0" destOrd="0" presId="urn:microsoft.com/office/officeart/2005/8/layout/list1"/>
    <dgm:cxn modelId="{3817C480-8C2C-4D1B-AACF-145F83CDA854}" type="presParOf" srcId="{8A743FDA-B359-4080-8A51-2CA8D75C3E0F}" destId="{40A411EB-61C8-4B76-BD8C-DA4F79C6C4D4}" srcOrd="1" destOrd="0" presId="urn:microsoft.com/office/officeart/2005/8/layout/list1"/>
    <dgm:cxn modelId="{6733B04B-932D-40A0-ACB9-0CEA39FEDE13}" type="presParOf" srcId="{1680A399-277A-4C59-85BE-AA1936A2B579}" destId="{A151B25B-84D3-4406-B1D5-B966BEEC70EE}" srcOrd="1" destOrd="0" presId="urn:microsoft.com/office/officeart/2005/8/layout/list1"/>
    <dgm:cxn modelId="{0D9E80A8-ABD1-4688-8FFD-5AE541184339}" type="presParOf" srcId="{1680A399-277A-4C59-85BE-AA1936A2B579}" destId="{D4F42F3C-10D0-41EC-909E-81B34A83EA80}" srcOrd="2" destOrd="0" presId="urn:microsoft.com/office/officeart/2005/8/layout/list1"/>
    <dgm:cxn modelId="{3EE3362B-F35C-4FCA-B63D-D458CCEE447E}" type="presParOf" srcId="{1680A399-277A-4C59-85BE-AA1936A2B579}" destId="{6BBF1BFC-8617-4419-B8B0-E4348949E962}" srcOrd="3" destOrd="0" presId="urn:microsoft.com/office/officeart/2005/8/layout/list1"/>
    <dgm:cxn modelId="{65A82334-D91C-4B78-A6A6-2CC3C8830BDA}" type="presParOf" srcId="{1680A399-277A-4C59-85BE-AA1936A2B579}" destId="{43F3DB71-75F7-4391-AC0E-F3FA0F172DF9}" srcOrd="4" destOrd="0" presId="urn:microsoft.com/office/officeart/2005/8/layout/list1"/>
    <dgm:cxn modelId="{9EE07A75-424F-4F90-A9D6-D16945C222ED}" type="presParOf" srcId="{43F3DB71-75F7-4391-AC0E-F3FA0F172DF9}" destId="{40BE3484-36A0-4F1C-B0BC-27FD2B8C21C2}" srcOrd="0" destOrd="0" presId="urn:microsoft.com/office/officeart/2005/8/layout/list1"/>
    <dgm:cxn modelId="{52668330-7991-4504-9052-1F0D20965B76}" type="presParOf" srcId="{43F3DB71-75F7-4391-AC0E-F3FA0F172DF9}" destId="{FDFE3B95-AADB-4DC2-886F-8BC8C486655F}" srcOrd="1" destOrd="0" presId="urn:microsoft.com/office/officeart/2005/8/layout/list1"/>
    <dgm:cxn modelId="{95BFD75C-59A9-48E0-97C5-92973A8C457A}" type="presParOf" srcId="{1680A399-277A-4C59-85BE-AA1936A2B579}" destId="{6103CBC0-8BBF-429F-A67A-E4A2AE5F3702}" srcOrd="5" destOrd="0" presId="urn:microsoft.com/office/officeart/2005/8/layout/list1"/>
    <dgm:cxn modelId="{B05FB1D0-6ED6-40AC-A38F-307FA739AF7B}" type="presParOf" srcId="{1680A399-277A-4C59-85BE-AA1936A2B579}" destId="{DE380A5A-B04E-4A2C-A508-AAE871FD18DE}" srcOrd="6" destOrd="0" presId="urn:microsoft.com/office/officeart/2005/8/layout/list1"/>
    <dgm:cxn modelId="{334C909F-EA3C-4EB3-A346-70B159B691A4}" type="presParOf" srcId="{1680A399-277A-4C59-85BE-AA1936A2B579}" destId="{CC4282A6-FC87-47F7-AC4A-B181E05E0CE1}" srcOrd="7" destOrd="0" presId="urn:microsoft.com/office/officeart/2005/8/layout/list1"/>
    <dgm:cxn modelId="{0D9C3E6C-F32C-48DB-A73D-732321F636FB}" type="presParOf" srcId="{1680A399-277A-4C59-85BE-AA1936A2B579}" destId="{BB397EFE-9D9B-4781-9AA1-1CE5C1DF18C7}" srcOrd="8" destOrd="0" presId="urn:microsoft.com/office/officeart/2005/8/layout/list1"/>
    <dgm:cxn modelId="{80BC4C77-8BAE-4B6D-9926-44F689A4A1FE}" type="presParOf" srcId="{BB397EFE-9D9B-4781-9AA1-1CE5C1DF18C7}" destId="{41289C35-1A2F-4FC7-BA1B-D40BFA9FA5EC}" srcOrd="0" destOrd="0" presId="urn:microsoft.com/office/officeart/2005/8/layout/list1"/>
    <dgm:cxn modelId="{1E1057A2-F57E-4FFA-A4AB-4549BDA8F448}" type="presParOf" srcId="{BB397EFE-9D9B-4781-9AA1-1CE5C1DF18C7}" destId="{4BC82297-FBA2-4758-8A7D-294F83E87F72}" srcOrd="1" destOrd="0" presId="urn:microsoft.com/office/officeart/2005/8/layout/list1"/>
    <dgm:cxn modelId="{DC794074-3C43-43ED-9B45-E197224D067D}" type="presParOf" srcId="{1680A399-277A-4C59-85BE-AA1936A2B579}" destId="{69E1F585-72D3-4B6F-A29A-80764C6EAF96}" srcOrd="9" destOrd="0" presId="urn:microsoft.com/office/officeart/2005/8/layout/list1"/>
    <dgm:cxn modelId="{C592D8A2-FA01-43F6-B9F0-908832279AF3}" type="presParOf" srcId="{1680A399-277A-4C59-85BE-AA1936A2B579}" destId="{A3108DE4-046E-478B-A58E-1C1235B54FF3}" srcOrd="10" destOrd="0" presId="urn:microsoft.com/office/officeart/2005/8/layout/list1"/>
    <dgm:cxn modelId="{4EB6819E-3AC2-4A86-92CA-734B25766A63}" type="presParOf" srcId="{1680A399-277A-4C59-85BE-AA1936A2B579}" destId="{950441AB-9725-430F-8F6B-DA83F0FF2BED}" srcOrd="11" destOrd="0" presId="urn:microsoft.com/office/officeart/2005/8/layout/list1"/>
    <dgm:cxn modelId="{B1861D63-E5F2-41BF-A6B2-6F2BAB08524C}" type="presParOf" srcId="{1680A399-277A-4C59-85BE-AA1936A2B579}" destId="{AF3355CE-F33A-4DA8-B139-DB8192811BA1}" srcOrd="12" destOrd="0" presId="urn:microsoft.com/office/officeart/2005/8/layout/list1"/>
    <dgm:cxn modelId="{21D82B5B-8731-47DB-AE58-5988CA29863A}" type="presParOf" srcId="{AF3355CE-F33A-4DA8-B139-DB8192811BA1}" destId="{7D2816E8-DB94-4C96-ABA6-5F8841CC4656}" srcOrd="0" destOrd="0" presId="urn:microsoft.com/office/officeart/2005/8/layout/list1"/>
    <dgm:cxn modelId="{6EDAF8DD-C3C8-4974-AD4A-61A0E5F17897}" type="presParOf" srcId="{AF3355CE-F33A-4DA8-B139-DB8192811BA1}" destId="{5748A470-F144-4362-BE20-3C0CDD6D0031}" srcOrd="1" destOrd="0" presId="urn:microsoft.com/office/officeart/2005/8/layout/list1"/>
    <dgm:cxn modelId="{70F9CC9F-1A83-4734-83FA-0E4A5EF8AB09}" type="presParOf" srcId="{1680A399-277A-4C59-85BE-AA1936A2B579}" destId="{1D733D1F-6BF7-487E-A0DD-079970CDC771}" srcOrd="13" destOrd="0" presId="urn:microsoft.com/office/officeart/2005/8/layout/list1"/>
    <dgm:cxn modelId="{1ADCF0AC-48C5-4F26-9A7B-47E06E0DA414}" type="presParOf" srcId="{1680A399-277A-4C59-85BE-AA1936A2B579}" destId="{0BE9689E-9E62-4D25-B3BF-E4CCAC30192F}"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C994DC-8D86-44E2-B7A7-D5A77ED5F49A}">
      <dsp:nvSpPr>
        <dsp:cNvPr id="0" name=""/>
        <dsp:cNvSpPr/>
      </dsp:nvSpPr>
      <dsp:spPr>
        <a:xfrm>
          <a:off x="1631348" y="309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ctr" defTabSz="533400">
            <a:lnSpc>
              <a:spcPct val="90000"/>
            </a:lnSpc>
            <a:spcBef>
              <a:spcPct val="0"/>
            </a:spcBef>
            <a:spcAft>
              <a:spcPct val="35000"/>
            </a:spcAft>
            <a:buNone/>
          </a:pPr>
          <a:r>
            <a:rPr lang="en-GB" sz="1200" b="1" kern="1200">
              <a:solidFill>
                <a:schemeClr val="bg1"/>
              </a:solidFill>
            </a:rPr>
            <a:t>CMP304</a:t>
          </a:r>
          <a:endParaRPr lang="en-GB" sz="1200" b="0" kern="1200">
            <a:solidFill>
              <a:schemeClr val="bg1"/>
            </a:solidFill>
          </a:endParaRPr>
        </a:p>
        <a:p>
          <a:pPr marL="114300" lvl="1" indent="-114300" algn="ctr" defTabSz="533400">
            <a:lnSpc>
              <a:spcPct val="90000"/>
            </a:lnSpc>
            <a:spcBef>
              <a:spcPct val="0"/>
            </a:spcBef>
            <a:spcAft>
              <a:spcPct val="15000"/>
            </a:spcAft>
            <a:buChar char="•"/>
          </a:pPr>
          <a:r>
            <a:rPr lang="en-GB" sz="1200" b="0" kern="1200">
              <a:solidFill>
                <a:schemeClr val="bg1"/>
              </a:solidFill>
            </a:rPr>
            <a:t>December 2021 Panel agreed that the Workgroup Report will be presented to March 2022 Panel rather than February 2022 Panel.  Panel will be asked to </a:t>
          </a:r>
          <a:r>
            <a:rPr lang="en-GB" sz="1200" b="1" kern="1200">
              <a:solidFill>
                <a:schemeClr val="bg1"/>
              </a:solidFill>
            </a:rPr>
            <a:t>AGREE</a:t>
          </a:r>
          <a:r>
            <a:rPr lang="en-GB" sz="1200" b="0" kern="1200">
              <a:solidFill>
                <a:schemeClr val="bg1"/>
              </a:solidFill>
            </a:rPr>
            <a:t> to a further delay to April 2022 Panel as more time required to issue Workgroup Consultation (it was 31 January 2022 but now 15 February 2022) and resolve actions from 15 December 2021 meeting.</a:t>
          </a:r>
        </a:p>
        <a:p>
          <a:pPr marL="114300" lvl="1" indent="-114300" algn="ctr" defTabSz="533400">
            <a:lnSpc>
              <a:spcPct val="90000"/>
            </a:lnSpc>
            <a:spcBef>
              <a:spcPct val="0"/>
            </a:spcBef>
            <a:spcAft>
              <a:spcPct val="15000"/>
            </a:spcAft>
            <a:buChar char="•"/>
          </a:pPr>
          <a:endParaRPr lang="en-GB" sz="1200" b="0" kern="1200">
            <a:solidFill>
              <a:schemeClr val="bg1"/>
            </a:solidFill>
          </a:endParaRPr>
        </a:p>
      </dsp:txBody>
      <dsp:txXfrm>
        <a:off x="1631348" y="3096"/>
        <a:ext cx="3814827" cy="2288896"/>
      </dsp:txXfrm>
    </dsp:sp>
    <dsp:sp modelId="{897C7E61-BE33-44D4-8FEF-FBCFE8F227A9}">
      <dsp:nvSpPr>
        <dsp:cNvPr id="0" name=""/>
        <dsp:cNvSpPr/>
      </dsp:nvSpPr>
      <dsp:spPr>
        <a:xfrm>
          <a:off x="5683801" y="309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ctr" defTabSz="533400">
            <a:lnSpc>
              <a:spcPct val="90000"/>
            </a:lnSpc>
            <a:spcBef>
              <a:spcPct val="0"/>
            </a:spcBef>
            <a:spcAft>
              <a:spcPct val="35000"/>
            </a:spcAft>
            <a:buNone/>
          </a:pPr>
          <a:r>
            <a:rPr lang="en-GB" sz="1200" b="1" kern="1200">
              <a:solidFill>
                <a:schemeClr val="bg1"/>
              </a:solidFill>
            </a:rPr>
            <a:t>CMP376</a:t>
          </a:r>
        </a:p>
        <a:p>
          <a:pPr marL="114300" lvl="1" indent="-114300" algn="ctr" defTabSz="533400">
            <a:lnSpc>
              <a:spcPct val="90000"/>
            </a:lnSpc>
            <a:spcBef>
              <a:spcPct val="0"/>
            </a:spcBef>
            <a:spcAft>
              <a:spcPct val="15000"/>
            </a:spcAft>
            <a:buChar char="•"/>
          </a:pPr>
          <a:r>
            <a:rPr lang="en-GB" sz="1200" b="0" kern="1200">
              <a:solidFill>
                <a:schemeClr val="bg1"/>
              </a:solidFill>
            </a:rPr>
            <a:t>At the meeting on 13 December 2021, Workgroup reviewed the timeline and agreed that 3 more Workgroups were needed before the Workgroup Consultation is launched to ensure full understanding of the Original Solution - January 2022 Panel to </a:t>
          </a:r>
          <a:r>
            <a:rPr lang="en-GB" sz="1200" b="1" kern="1200">
              <a:solidFill>
                <a:schemeClr val="bg1"/>
              </a:solidFill>
            </a:rPr>
            <a:t>AGREE </a:t>
          </a:r>
          <a:r>
            <a:rPr lang="en-GB" sz="1200" b="0" kern="1200">
              <a:solidFill>
                <a:schemeClr val="bg1"/>
              </a:solidFill>
            </a:rPr>
            <a:t>revised timeline</a:t>
          </a:r>
        </a:p>
      </dsp:txBody>
      <dsp:txXfrm>
        <a:off x="5683801" y="3096"/>
        <a:ext cx="3814827" cy="2288896"/>
      </dsp:txXfrm>
    </dsp:sp>
    <dsp:sp modelId="{7647F655-A06B-435B-8578-4C81859220CE}">
      <dsp:nvSpPr>
        <dsp:cNvPr id="0" name=""/>
        <dsp:cNvSpPr/>
      </dsp:nvSpPr>
      <dsp:spPr>
        <a:xfrm>
          <a:off x="1631348" y="267347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ctr" defTabSz="533400">
            <a:lnSpc>
              <a:spcPct val="90000"/>
            </a:lnSpc>
            <a:spcBef>
              <a:spcPct val="0"/>
            </a:spcBef>
            <a:spcAft>
              <a:spcPct val="35000"/>
            </a:spcAft>
            <a:buNone/>
          </a:pPr>
          <a:r>
            <a:rPr lang="en-GB" sz="1200" b="1" kern="1200">
              <a:solidFill>
                <a:schemeClr val="bg1"/>
              </a:solidFill>
            </a:rPr>
            <a:t>CMP379</a:t>
          </a:r>
        </a:p>
        <a:p>
          <a:pPr marL="114300" lvl="1" indent="-114300" algn="ctr" defTabSz="533400">
            <a:lnSpc>
              <a:spcPct val="90000"/>
            </a:lnSpc>
            <a:spcBef>
              <a:spcPct val="0"/>
            </a:spcBef>
            <a:spcAft>
              <a:spcPct val="15000"/>
            </a:spcAft>
            <a:buChar char="•"/>
          </a:pPr>
          <a:r>
            <a:rPr lang="en-GB" sz="1200" b="0" kern="1200">
              <a:solidFill>
                <a:schemeClr val="bg1"/>
              </a:solidFill>
            </a:rPr>
            <a:t>Workgroups will now commence from 2 March 2022 (originally the 1st Workgroup was to be 19 January but needed  to seek further Workgroup membership first).  Nominations deadline has been extended to end of January and the Chair has also targeted contacting stakeholders directly to see if any further interest could be generated. Consequently, a few more workgroup members have been secured. January 2022 Panel will be asked to </a:t>
          </a:r>
          <a:r>
            <a:rPr lang="en-GB" sz="1200" b="1" kern="1200">
              <a:solidFill>
                <a:schemeClr val="bg1"/>
              </a:solidFill>
            </a:rPr>
            <a:t>AGREE </a:t>
          </a:r>
          <a:r>
            <a:rPr lang="en-GB" sz="1200" b="0" kern="1200">
              <a:solidFill>
                <a:schemeClr val="bg1"/>
              </a:solidFill>
            </a:rPr>
            <a:t>the revised timeline.</a:t>
          </a:r>
        </a:p>
      </dsp:txBody>
      <dsp:txXfrm>
        <a:off x="1631348" y="2673476"/>
        <a:ext cx="3814827" cy="2288896"/>
      </dsp:txXfrm>
    </dsp:sp>
    <dsp:sp modelId="{6646923C-4638-468B-962E-D4C718F59C9A}">
      <dsp:nvSpPr>
        <dsp:cNvPr id="0" name=""/>
        <dsp:cNvSpPr/>
      </dsp:nvSpPr>
      <dsp:spPr>
        <a:xfrm>
          <a:off x="5827658" y="267347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ctr" defTabSz="533400">
            <a:lnSpc>
              <a:spcPct val="90000"/>
            </a:lnSpc>
            <a:spcBef>
              <a:spcPct val="0"/>
            </a:spcBef>
            <a:spcAft>
              <a:spcPct val="35000"/>
            </a:spcAft>
            <a:buNone/>
          </a:pPr>
          <a:r>
            <a:rPr lang="en-GB" sz="1200" b="1" kern="1200">
              <a:solidFill>
                <a:schemeClr val="bg1"/>
              </a:solidFill>
            </a:rPr>
            <a:t>CMP381</a:t>
          </a:r>
        </a:p>
        <a:p>
          <a:pPr marL="114300" lvl="1" indent="-114300" algn="ctr" defTabSz="533400">
            <a:lnSpc>
              <a:spcPct val="90000"/>
            </a:lnSpc>
            <a:spcBef>
              <a:spcPct val="0"/>
            </a:spcBef>
            <a:spcAft>
              <a:spcPct val="15000"/>
            </a:spcAft>
            <a:buChar char="•"/>
          </a:pPr>
          <a:r>
            <a:rPr lang="en-GB" sz="1200" b="1" kern="1200">
              <a:solidFill>
                <a:schemeClr val="bg1"/>
              </a:solidFill>
            </a:rPr>
            <a:t>NOTE </a:t>
          </a:r>
          <a:r>
            <a:rPr lang="en-GB" sz="1200" b="0" kern="1200">
              <a:solidFill>
                <a:schemeClr val="bg1"/>
              </a:solidFill>
            </a:rPr>
            <a:t>that WACM4 (proposes a £20/MWh cap on BSUoS from the Ofgem Implementation Date until 31 March 2022 and the limit the BSUoS costs could be deferred to is £200m) was implemented from the first settlement period (i.e. 00:00 - 00:30) of 17 January 2022.</a:t>
          </a:r>
          <a:endParaRPr lang="en-GB" sz="1200" b="1" kern="1200">
            <a:solidFill>
              <a:schemeClr val="bg1"/>
            </a:solidFill>
          </a:endParaRPr>
        </a:p>
      </dsp:txBody>
      <dsp:txXfrm>
        <a:off x="5827658" y="2673476"/>
        <a:ext cx="3814827" cy="22888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F42F3C-10D0-41EC-909E-81B34A83EA80}">
      <dsp:nvSpPr>
        <dsp:cNvPr id="0" name=""/>
        <dsp:cNvSpPr/>
      </dsp:nvSpPr>
      <dsp:spPr>
        <a:xfrm>
          <a:off x="0" y="426440"/>
          <a:ext cx="11424038" cy="128992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70764" rIns="886632" bIns="92456" numCol="1" spcCol="1270" anchor="t" anchorCtr="0">
          <a:noAutofit/>
        </a:bodyPr>
        <a:lstStyle/>
        <a:p>
          <a:pPr marL="114300" lvl="1" indent="-114300" algn="just" defTabSz="577850">
            <a:lnSpc>
              <a:spcPct val="90000"/>
            </a:lnSpc>
            <a:spcBef>
              <a:spcPct val="0"/>
            </a:spcBef>
            <a:spcAft>
              <a:spcPct val="15000"/>
            </a:spcAft>
            <a:buChar char="•"/>
          </a:pPr>
          <a:r>
            <a:rPr lang="en-GB" sz="1300" kern="1200">
              <a:solidFill>
                <a:schemeClr val="tx1"/>
              </a:solidFill>
              <a:latin typeface="Arial" panose="020B0604020202020204" pitchFamily="34" charset="0"/>
              <a:cs typeface="Arial" panose="020B0604020202020204" pitchFamily="34" charset="0"/>
            </a:rPr>
            <a:t>All 3 have had critical friend checks undertaken on them</a:t>
          </a:r>
          <a:endParaRPr lang="en-US" sz="1300" kern="1200">
            <a:solidFill>
              <a:schemeClr val="tx1"/>
            </a:solidFill>
            <a:latin typeface="Arial" panose="020B0604020202020204" pitchFamily="34" charset="0"/>
            <a:ea typeface="+mn-ea"/>
            <a:cs typeface="Arial" panose="020B0604020202020204" pitchFamily="34" charset="0"/>
          </a:endParaRPr>
        </a:p>
        <a:p>
          <a:pPr marL="114300" lvl="1" indent="-114300" algn="just" defTabSz="577850">
            <a:lnSpc>
              <a:spcPct val="90000"/>
            </a:lnSpc>
            <a:spcBef>
              <a:spcPct val="0"/>
            </a:spcBef>
            <a:spcAft>
              <a:spcPct val="15000"/>
            </a:spcAft>
            <a:buChar char="•"/>
          </a:pPr>
          <a:r>
            <a:rPr lang="en-GB" sz="1300" kern="1200">
              <a:solidFill>
                <a:schemeClr val="tx1"/>
              </a:solidFill>
              <a:latin typeface="Arial" panose="020B0604020202020204" pitchFamily="34" charset="0"/>
              <a:cs typeface="Arial" panose="020B0604020202020204" pitchFamily="34" charset="0"/>
            </a:rPr>
            <a:t>For 2 of these, required communications were sent to Independent Chair, Panel and industry within agreed timescales (i.e. on the next working day after Modification Proposal Submission Date) - the other 1 was an Urgent Modification so no such communications required; </a:t>
          </a:r>
          <a:endParaRPr lang="en-US" sz="1300" kern="1200">
            <a:solidFill>
              <a:schemeClr val="tx1"/>
            </a:solidFill>
            <a:latin typeface="Arial" panose="020B0604020202020204" pitchFamily="34" charset="0"/>
            <a:ea typeface="+mn-ea"/>
            <a:cs typeface="Arial" panose="020B0604020202020204" pitchFamily="34" charset="0"/>
          </a:endParaRPr>
        </a:p>
        <a:p>
          <a:pPr marL="114300" lvl="1" indent="-114300" algn="just" defTabSz="577850">
            <a:lnSpc>
              <a:spcPct val="90000"/>
            </a:lnSpc>
            <a:spcBef>
              <a:spcPct val="0"/>
            </a:spcBef>
            <a:spcAft>
              <a:spcPct val="15000"/>
            </a:spcAft>
            <a:buChar char="•"/>
          </a:pPr>
          <a:r>
            <a:rPr lang="en-GB" sz="1300" kern="1200">
              <a:solidFill>
                <a:schemeClr val="tx1"/>
              </a:solidFill>
              <a:latin typeface="Arial" panose="020B0604020202020204" pitchFamily="34" charset="0"/>
              <a:ea typeface="+mn-ea"/>
              <a:cs typeface="Arial" panose="020B0604020202020204" pitchFamily="34" charset="0"/>
            </a:rPr>
            <a:t>Note there have been 3 Grid Code Modification Proposals raised in the same period</a:t>
          </a:r>
          <a:endParaRPr lang="en-US" sz="1300" kern="1200">
            <a:solidFill>
              <a:schemeClr val="tx1"/>
            </a:solidFill>
            <a:latin typeface="Arial" panose="020B0604020202020204" pitchFamily="34" charset="0"/>
            <a:ea typeface="+mn-ea"/>
            <a:cs typeface="Arial" panose="020B0604020202020204" pitchFamily="34" charset="0"/>
          </a:endParaRPr>
        </a:p>
      </dsp:txBody>
      <dsp:txXfrm>
        <a:off x="0" y="426440"/>
        <a:ext cx="11424038" cy="1289925"/>
      </dsp:txXfrm>
    </dsp:sp>
    <dsp:sp modelId="{40A411EB-61C8-4B76-BD8C-DA4F79C6C4D4}">
      <dsp:nvSpPr>
        <dsp:cNvPr id="0" name=""/>
        <dsp:cNvSpPr/>
      </dsp:nvSpPr>
      <dsp:spPr>
        <a:xfrm>
          <a:off x="571201" y="41570"/>
          <a:ext cx="7996827" cy="576749"/>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77850">
            <a:lnSpc>
              <a:spcPct val="90000"/>
            </a:lnSpc>
            <a:spcBef>
              <a:spcPct val="0"/>
            </a:spcBef>
            <a:spcAft>
              <a:spcPct val="35000"/>
            </a:spcAft>
            <a:buNone/>
          </a:pPr>
          <a:r>
            <a:rPr lang="en-GB" sz="1300" kern="1200">
              <a:solidFill>
                <a:sysClr val="window" lastClr="FFFFFF"/>
              </a:solidFill>
              <a:latin typeface="Arial" panose="020B0604020202020204"/>
              <a:ea typeface="+mn-ea"/>
              <a:cs typeface="+mn-cs"/>
            </a:rPr>
            <a:t>3 CUSC Modification Proposals received from 15 October 2021 to 11 January 2022 inclusive</a:t>
          </a:r>
          <a:endParaRPr lang="en-US" sz="1300" kern="1200">
            <a:solidFill>
              <a:schemeClr val="bg1"/>
            </a:solidFill>
            <a:latin typeface="Arial" panose="020B0604020202020204"/>
            <a:ea typeface="+mn-ea"/>
            <a:cs typeface="+mn-cs"/>
          </a:endParaRPr>
        </a:p>
      </dsp:txBody>
      <dsp:txXfrm>
        <a:off x="599356" y="69725"/>
        <a:ext cx="7940517" cy="520439"/>
      </dsp:txXfrm>
    </dsp:sp>
    <dsp:sp modelId="{DE380A5A-B04E-4A2C-A508-AAE871FD18DE}">
      <dsp:nvSpPr>
        <dsp:cNvPr id="0" name=""/>
        <dsp:cNvSpPr/>
      </dsp:nvSpPr>
      <dsp:spPr>
        <a:xfrm>
          <a:off x="0" y="1936266"/>
          <a:ext cx="11424038" cy="128992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70764" rIns="886632" bIns="92456" numCol="1" spcCol="1270" anchor="t" anchorCtr="0">
          <a:noAutofit/>
        </a:bodyPr>
        <a:lstStyle/>
        <a:p>
          <a:pPr marL="114300" lvl="1" indent="-114300" algn="just" defTabSz="577850">
            <a:lnSpc>
              <a:spcPct val="90000"/>
            </a:lnSpc>
            <a:spcBef>
              <a:spcPct val="0"/>
            </a:spcBef>
            <a:spcAft>
              <a:spcPct val="15000"/>
            </a:spcAft>
            <a:buChar char="•"/>
          </a:pPr>
          <a:r>
            <a:rPr lang="en-US" sz="1300" kern="1200">
              <a:solidFill>
                <a:srgbClr val="454545">
                  <a:hueOff val="0"/>
                  <a:satOff val="0"/>
                  <a:lumOff val="0"/>
                  <a:alphaOff val="0"/>
                </a:srgbClr>
              </a:solidFill>
              <a:latin typeface="Arial" panose="020B0604020202020204"/>
              <a:ea typeface="+mn-ea"/>
              <a:cs typeface="+mn-cs"/>
            </a:rPr>
            <a:t>Continue to work with the Proposer ahead of </a:t>
          </a:r>
          <a:r>
            <a:rPr lang="en-GB" sz="1300" kern="1200">
              <a:solidFill>
                <a:srgbClr val="454545">
                  <a:hueOff val="0"/>
                  <a:satOff val="0"/>
                  <a:lumOff val="0"/>
                  <a:alphaOff val="0"/>
                </a:srgbClr>
              </a:solidFill>
              <a:latin typeface="Arial" panose="020B0604020202020204"/>
              <a:ea typeface="+mn-ea"/>
              <a:cs typeface="+mn-cs"/>
            </a:rPr>
            <a:t>Modification Proposal Submission Date (even if Urgency requested) to help ensure the best outcome at Panel.</a:t>
          </a:r>
          <a:endParaRPr lang="en-US" sz="1300" kern="1200">
            <a:solidFill>
              <a:srgbClr val="454545">
                <a:hueOff val="0"/>
                <a:satOff val="0"/>
                <a:lumOff val="0"/>
                <a:alphaOff val="0"/>
              </a:srgbClr>
            </a:solidFill>
            <a:latin typeface="Arial" panose="020B0604020202020204"/>
            <a:ea typeface="+mn-ea"/>
            <a:cs typeface="+mn-cs"/>
          </a:endParaRPr>
        </a:p>
        <a:p>
          <a:pPr marL="114300" lvl="1" indent="-114300" algn="just" defTabSz="577850">
            <a:lnSpc>
              <a:spcPct val="90000"/>
            </a:lnSpc>
            <a:spcBef>
              <a:spcPct val="0"/>
            </a:spcBef>
            <a:spcAft>
              <a:spcPct val="15000"/>
            </a:spcAft>
            <a:buChar char="•"/>
          </a:pPr>
          <a:r>
            <a:rPr lang="en-US" sz="1300" kern="1200">
              <a:solidFill>
                <a:srgbClr val="454545">
                  <a:hueOff val="0"/>
                  <a:satOff val="0"/>
                  <a:lumOff val="0"/>
                  <a:alphaOff val="0"/>
                </a:srgbClr>
              </a:solidFill>
              <a:latin typeface="Arial" panose="020B0604020202020204"/>
              <a:ea typeface="+mn-ea"/>
              <a:cs typeface="+mn-cs"/>
            </a:rPr>
            <a:t>Continue engagement with Proposers on possible Governance routes (and justification), timelines and possible challenges/questions</a:t>
          </a:r>
        </a:p>
        <a:p>
          <a:pPr marL="114300" lvl="1" indent="-114300" algn="just" defTabSz="577850">
            <a:lnSpc>
              <a:spcPct val="90000"/>
            </a:lnSpc>
            <a:spcBef>
              <a:spcPct val="0"/>
            </a:spcBef>
            <a:spcAft>
              <a:spcPct val="15000"/>
            </a:spcAft>
            <a:buChar char="•"/>
          </a:pPr>
          <a:r>
            <a:rPr lang="en-US" sz="1300" kern="1200">
              <a:solidFill>
                <a:srgbClr val="454545">
                  <a:hueOff val="0"/>
                  <a:satOff val="0"/>
                  <a:lumOff val="0"/>
                  <a:alphaOff val="0"/>
                </a:srgbClr>
              </a:solidFill>
              <a:latin typeface="Arial" panose="020B0604020202020204"/>
              <a:ea typeface="+mn-ea"/>
              <a:cs typeface="+mn-cs"/>
            </a:rPr>
            <a:t>Ensuring that the defect/issue and the solution are not one and the same</a:t>
          </a:r>
        </a:p>
      </dsp:txBody>
      <dsp:txXfrm>
        <a:off x="0" y="1936266"/>
        <a:ext cx="11424038" cy="1289925"/>
      </dsp:txXfrm>
    </dsp:sp>
    <dsp:sp modelId="{FDFE3B95-AADB-4DC2-886F-8BC8C486655F}">
      <dsp:nvSpPr>
        <dsp:cNvPr id="0" name=""/>
        <dsp:cNvSpPr/>
      </dsp:nvSpPr>
      <dsp:spPr>
        <a:xfrm>
          <a:off x="571201" y="1786565"/>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77850">
            <a:lnSpc>
              <a:spcPct val="90000"/>
            </a:lnSpc>
            <a:spcBef>
              <a:spcPct val="0"/>
            </a:spcBef>
            <a:spcAft>
              <a:spcPct val="35000"/>
            </a:spcAft>
            <a:buNone/>
          </a:pPr>
          <a:r>
            <a:rPr lang="en-GB" sz="1300" kern="1200">
              <a:solidFill>
                <a:sysClr val="window" lastClr="FFFFFF"/>
              </a:solidFill>
              <a:latin typeface="Arial" panose="020B0604020202020204"/>
              <a:ea typeface="+mn-ea"/>
              <a:cs typeface="+mn-cs"/>
            </a:rPr>
            <a:t>General areas of feedback (across all CUSC and Grid Code Modifications) </a:t>
          </a:r>
          <a:endParaRPr lang="en-US" sz="1300" kern="1200">
            <a:solidFill>
              <a:sysClr val="window" lastClr="FFFFFF"/>
            </a:solidFill>
            <a:latin typeface="Arial" panose="020B0604020202020204"/>
            <a:ea typeface="+mn-ea"/>
            <a:cs typeface="+mn-cs"/>
          </a:endParaRPr>
        </a:p>
      </dsp:txBody>
      <dsp:txXfrm>
        <a:off x="589935" y="1805299"/>
        <a:ext cx="7959359" cy="346292"/>
      </dsp:txXfrm>
    </dsp:sp>
    <dsp:sp modelId="{A3108DE4-046E-478B-A58E-1C1235B54FF3}">
      <dsp:nvSpPr>
        <dsp:cNvPr id="0" name=""/>
        <dsp:cNvSpPr/>
      </dsp:nvSpPr>
      <dsp:spPr>
        <a:xfrm>
          <a:off x="0" y="3492752"/>
          <a:ext cx="11424038" cy="75757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70764" rIns="886632" bIns="92456" numCol="1" spcCol="1270" anchor="t" anchorCtr="0">
          <a:noAutofit/>
        </a:bodyPr>
        <a:lstStyle/>
        <a:p>
          <a:pPr marL="114300" lvl="1" indent="-114300" algn="just" defTabSz="577850">
            <a:lnSpc>
              <a:spcPct val="90000"/>
            </a:lnSpc>
            <a:spcBef>
              <a:spcPct val="0"/>
            </a:spcBef>
            <a:spcAft>
              <a:spcPct val="15000"/>
            </a:spcAft>
            <a:buChar char="•"/>
          </a:pPr>
          <a:r>
            <a:rPr lang="en-GB" sz="1300" kern="1200">
              <a:solidFill>
                <a:srgbClr val="454545">
                  <a:hueOff val="0"/>
                  <a:satOff val="0"/>
                  <a:lumOff val="0"/>
                  <a:alphaOff val="0"/>
                </a:srgbClr>
              </a:solidFill>
              <a:latin typeface="Arial" panose="020B0604020202020204"/>
              <a:ea typeface="+mn-ea"/>
              <a:cs typeface="+mn-cs"/>
            </a:rPr>
            <a:t>Ensure </a:t>
          </a:r>
          <a:r>
            <a:rPr lang="en-US" sz="1300" kern="1200">
              <a:solidFill>
                <a:srgbClr val="454545">
                  <a:hueOff val="0"/>
                  <a:satOff val="0"/>
                  <a:lumOff val="0"/>
                  <a:alphaOff val="0"/>
                </a:srgbClr>
              </a:solidFill>
              <a:latin typeface="Arial" panose="020B0604020202020204"/>
              <a:ea typeface="+mn-ea"/>
              <a:cs typeface="+mn-cs"/>
            </a:rPr>
            <a:t>that the defect/issue and the solution are not one and the same</a:t>
          </a:r>
          <a:endParaRPr lang="en-US" sz="1300" kern="1200">
            <a:solidFill>
              <a:srgbClr val="454545">
                <a:hueOff val="0"/>
                <a:satOff val="0"/>
                <a:lumOff val="0"/>
                <a:alphaOff val="0"/>
              </a:srgbClr>
            </a:solidFill>
            <a:highlight>
              <a:srgbClr val="FFFF00"/>
            </a:highlight>
            <a:latin typeface="Arial" panose="020B0604020202020204"/>
            <a:ea typeface="+mn-ea"/>
            <a:cs typeface="+mn-cs"/>
          </a:endParaRPr>
        </a:p>
        <a:p>
          <a:pPr marL="114300" lvl="1" indent="-114300" algn="just" defTabSz="577850">
            <a:lnSpc>
              <a:spcPct val="90000"/>
            </a:lnSpc>
            <a:spcBef>
              <a:spcPct val="0"/>
            </a:spcBef>
            <a:spcAft>
              <a:spcPct val="15000"/>
            </a:spcAft>
            <a:buChar char="•"/>
          </a:pPr>
          <a:r>
            <a:rPr lang="en-GB" sz="1300" kern="1200">
              <a:solidFill>
                <a:srgbClr val="454545">
                  <a:hueOff val="0"/>
                  <a:satOff val="0"/>
                  <a:lumOff val="0"/>
                  <a:alphaOff val="0"/>
                </a:srgbClr>
              </a:solidFill>
              <a:latin typeface="Arial" panose="020B0604020202020204"/>
              <a:ea typeface="+mn-ea"/>
              <a:cs typeface="+mn-cs"/>
            </a:rPr>
            <a:t>Continue to work with Proposers to split the Original solution into clear components to avoid it being lost in the narrative</a:t>
          </a:r>
          <a:endParaRPr lang="en-GB" sz="1300" kern="1200"/>
        </a:p>
      </dsp:txBody>
      <dsp:txXfrm>
        <a:off x="0" y="3492752"/>
        <a:ext cx="11424038" cy="757575"/>
      </dsp:txXfrm>
    </dsp:sp>
    <dsp:sp modelId="{4BC82297-FBA2-4758-8A7D-294F83E87F72}">
      <dsp:nvSpPr>
        <dsp:cNvPr id="0" name=""/>
        <dsp:cNvSpPr/>
      </dsp:nvSpPr>
      <dsp:spPr>
        <a:xfrm>
          <a:off x="571201" y="3338570"/>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77850">
            <a:lnSpc>
              <a:spcPct val="90000"/>
            </a:lnSpc>
            <a:spcBef>
              <a:spcPct val="0"/>
            </a:spcBef>
            <a:spcAft>
              <a:spcPct val="35000"/>
            </a:spcAft>
            <a:buNone/>
          </a:pPr>
          <a:r>
            <a:rPr lang="en-GB" sz="1300" kern="1200">
              <a:solidFill>
                <a:sysClr val="window" lastClr="FFFFFF"/>
              </a:solidFill>
              <a:latin typeface="Arial" panose="020B0604020202020204"/>
              <a:ea typeface="+mn-ea"/>
              <a:cs typeface="+mn-cs"/>
            </a:rPr>
            <a:t>Feedback we will act on to further improve our service:</a:t>
          </a:r>
          <a:endParaRPr lang="en-US" sz="1300" kern="1200">
            <a:solidFill>
              <a:sysClr val="window" lastClr="FFFFFF"/>
            </a:solidFill>
            <a:latin typeface="Arial" panose="020B0604020202020204"/>
            <a:ea typeface="+mn-ea"/>
            <a:cs typeface="+mn-cs"/>
          </a:endParaRPr>
        </a:p>
      </dsp:txBody>
      <dsp:txXfrm>
        <a:off x="589935" y="3357304"/>
        <a:ext cx="7959359" cy="346292"/>
      </dsp:txXfrm>
    </dsp:sp>
    <dsp:sp modelId="{0BE9689E-9E62-4D25-B3BF-E4CCAC30192F}">
      <dsp:nvSpPr>
        <dsp:cNvPr id="0" name=""/>
        <dsp:cNvSpPr/>
      </dsp:nvSpPr>
      <dsp:spPr>
        <a:xfrm>
          <a:off x="0" y="4550105"/>
          <a:ext cx="11424038" cy="7371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70764" rIns="886632" bIns="92456" numCol="1" spcCol="1270" anchor="t" anchorCtr="0">
          <a:noAutofit/>
        </a:bodyPr>
        <a:lstStyle/>
        <a:p>
          <a:pPr marL="114300" lvl="1" indent="-114300" algn="l" defTabSz="577850">
            <a:lnSpc>
              <a:spcPct val="90000"/>
            </a:lnSpc>
            <a:spcBef>
              <a:spcPct val="0"/>
            </a:spcBef>
            <a:spcAft>
              <a:spcPct val="15000"/>
            </a:spcAft>
            <a:buChar char="•"/>
          </a:pPr>
          <a:r>
            <a:rPr lang="en-GB" sz="1300" kern="1200">
              <a:solidFill>
                <a:srgbClr val="454545">
                  <a:hueOff val="0"/>
                  <a:satOff val="0"/>
                  <a:lumOff val="0"/>
                  <a:alphaOff val="0"/>
                </a:srgbClr>
              </a:solidFill>
              <a:latin typeface="Arial" panose="020B0604020202020204"/>
              <a:ea typeface="+mn-ea"/>
              <a:cs typeface="+mn-cs"/>
            </a:rPr>
            <a:t>Are you seeing better quality Modification Proposals?</a:t>
          </a:r>
          <a:endParaRPr lang="en-US" sz="1300" kern="1200">
            <a:solidFill>
              <a:srgbClr val="454545">
                <a:hueOff val="0"/>
                <a:satOff val="0"/>
                <a:lumOff val="0"/>
                <a:alphaOff val="0"/>
              </a:srgbClr>
            </a:solidFill>
            <a:latin typeface="Arial" panose="020B0604020202020204"/>
            <a:ea typeface="+mn-ea"/>
            <a:cs typeface="+mn-cs"/>
          </a:endParaRPr>
        </a:p>
        <a:p>
          <a:pPr marL="114300" lvl="1" indent="-114300" algn="l" defTabSz="577850">
            <a:lnSpc>
              <a:spcPct val="90000"/>
            </a:lnSpc>
            <a:spcBef>
              <a:spcPct val="0"/>
            </a:spcBef>
            <a:spcAft>
              <a:spcPct val="15000"/>
            </a:spcAft>
            <a:buChar char="•"/>
          </a:pPr>
          <a:r>
            <a:rPr lang="en-GB" sz="1300" kern="1200">
              <a:solidFill>
                <a:srgbClr val="454545">
                  <a:hueOff val="0"/>
                  <a:satOff val="0"/>
                  <a:lumOff val="0"/>
                  <a:alphaOff val="0"/>
                </a:srgbClr>
              </a:solidFill>
              <a:latin typeface="Arial" panose="020B0604020202020204"/>
              <a:ea typeface="+mn-ea"/>
              <a:cs typeface="+mn-cs"/>
            </a:rPr>
            <a:t>Any further feedback?</a:t>
          </a:r>
          <a:endParaRPr lang="en-US" sz="1300" kern="1200">
            <a:solidFill>
              <a:srgbClr val="454545">
                <a:hueOff val="0"/>
                <a:satOff val="0"/>
                <a:lumOff val="0"/>
                <a:alphaOff val="0"/>
              </a:srgbClr>
            </a:solidFill>
            <a:latin typeface="Arial" panose="020B0604020202020204"/>
            <a:ea typeface="+mn-ea"/>
            <a:cs typeface="+mn-cs"/>
          </a:endParaRPr>
        </a:p>
      </dsp:txBody>
      <dsp:txXfrm>
        <a:off x="0" y="4550105"/>
        <a:ext cx="11424038" cy="737100"/>
      </dsp:txXfrm>
    </dsp:sp>
    <dsp:sp modelId="{5748A470-F144-4362-BE20-3C0CDD6D0031}">
      <dsp:nvSpPr>
        <dsp:cNvPr id="0" name=""/>
        <dsp:cNvSpPr/>
      </dsp:nvSpPr>
      <dsp:spPr>
        <a:xfrm>
          <a:off x="571201" y="4358225"/>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77850">
            <a:lnSpc>
              <a:spcPct val="90000"/>
            </a:lnSpc>
            <a:spcBef>
              <a:spcPct val="0"/>
            </a:spcBef>
            <a:spcAft>
              <a:spcPct val="35000"/>
            </a:spcAft>
            <a:buNone/>
          </a:pPr>
          <a:r>
            <a:rPr lang="en-GB" sz="1300" kern="1200">
              <a:solidFill>
                <a:sysClr val="window" lastClr="FFFFFF"/>
              </a:solidFill>
              <a:latin typeface="Arial" panose="020B0604020202020204"/>
              <a:ea typeface="+mn-ea"/>
              <a:cs typeface="+mn-cs"/>
            </a:rPr>
            <a:t>Any thoughts from Panel?</a:t>
          </a:r>
          <a:endParaRPr lang="en-US" sz="1300" kern="1200">
            <a:solidFill>
              <a:sysClr val="window" lastClr="FFFFFF"/>
            </a:solidFill>
            <a:latin typeface="Arial" panose="020B0604020202020204"/>
            <a:ea typeface="+mn-ea"/>
            <a:cs typeface="+mn-cs"/>
          </a:endParaRPr>
        </a:p>
      </dsp:txBody>
      <dsp:txXfrm>
        <a:off x="589935" y="4376959"/>
        <a:ext cx="7959359" cy="34629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1/18/2022</a:t>
            </a:fld>
            <a:endParaRPr lang="en-US"/>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1/18/2022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1</a:t>
            </a:fld>
            <a:endParaRPr lang="en-US"/>
          </a:p>
        </p:txBody>
      </p:sp>
    </p:spTree>
    <p:extLst>
      <p:ext uri="{BB962C8B-B14F-4D97-AF65-F5344CB8AC3E}">
        <p14:creationId xmlns:p14="http://schemas.microsoft.com/office/powerpoint/2010/main" val="12427288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16</a:t>
            </a:fld>
            <a:endParaRPr lang="en-US"/>
          </a:p>
        </p:txBody>
      </p:sp>
    </p:spTree>
    <p:extLst>
      <p:ext uri="{BB962C8B-B14F-4D97-AF65-F5344CB8AC3E}">
        <p14:creationId xmlns:p14="http://schemas.microsoft.com/office/powerpoint/2010/main" val="3635477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ctr"/>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208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5070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0271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22</a:t>
            </a:fld>
            <a:endParaRPr lang="en-US"/>
          </a:p>
        </p:txBody>
      </p:sp>
    </p:spTree>
    <p:extLst>
      <p:ext uri="{BB962C8B-B14F-4D97-AF65-F5344CB8AC3E}">
        <p14:creationId xmlns:p14="http://schemas.microsoft.com/office/powerpoint/2010/main" val="288458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23</a:t>
            </a:fld>
            <a:endParaRPr lang="en-US"/>
          </a:p>
        </p:txBody>
      </p:sp>
    </p:spTree>
    <p:extLst>
      <p:ext uri="{BB962C8B-B14F-4D97-AF65-F5344CB8AC3E}">
        <p14:creationId xmlns:p14="http://schemas.microsoft.com/office/powerpoint/2010/main" val="2366782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9230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2</a:t>
            </a:fld>
            <a:endParaRPr lang="en-US"/>
          </a:p>
        </p:txBody>
      </p:sp>
    </p:spTree>
    <p:extLst>
      <p:ext uri="{BB962C8B-B14F-4D97-AF65-F5344CB8AC3E}">
        <p14:creationId xmlns:p14="http://schemas.microsoft.com/office/powerpoint/2010/main" val="4128459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62075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2276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01041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1126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24379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23122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43</a:t>
            </a:fld>
            <a:endParaRPr lang="en-US"/>
          </a:p>
        </p:txBody>
      </p:sp>
    </p:spTree>
    <p:extLst>
      <p:ext uri="{BB962C8B-B14F-4D97-AF65-F5344CB8AC3E}">
        <p14:creationId xmlns:p14="http://schemas.microsoft.com/office/powerpoint/2010/main" val="2368468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3</a:t>
            </a:fld>
            <a:endParaRPr lang="en-US"/>
          </a:p>
        </p:txBody>
      </p:sp>
    </p:spTree>
    <p:extLst>
      <p:ext uri="{BB962C8B-B14F-4D97-AF65-F5344CB8AC3E}">
        <p14:creationId xmlns:p14="http://schemas.microsoft.com/office/powerpoint/2010/main" val="30623389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49</a:t>
            </a:fld>
            <a:endParaRPr lang="en-US"/>
          </a:p>
        </p:txBody>
      </p:sp>
    </p:spTree>
    <p:extLst>
      <p:ext uri="{BB962C8B-B14F-4D97-AF65-F5344CB8AC3E}">
        <p14:creationId xmlns:p14="http://schemas.microsoft.com/office/powerpoint/2010/main" val="1645345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50</a:t>
            </a:fld>
            <a:endParaRPr lang="en-US"/>
          </a:p>
        </p:txBody>
      </p:sp>
    </p:spTree>
    <p:extLst>
      <p:ext uri="{BB962C8B-B14F-4D97-AF65-F5344CB8AC3E}">
        <p14:creationId xmlns:p14="http://schemas.microsoft.com/office/powerpoint/2010/main" val="41384970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51</a:t>
            </a:fld>
            <a:endParaRPr lang="en-US"/>
          </a:p>
        </p:txBody>
      </p:sp>
    </p:spTree>
    <p:extLst>
      <p:ext uri="{BB962C8B-B14F-4D97-AF65-F5344CB8AC3E}">
        <p14:creationId xmlns:p14="http://schemas.microsoft.com/office/powerpoint/2010/main" val="23675671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52</a:t>
            </a:fld>
            <a:endParaRPr lang="en-US"/>
          </a:p>
        </p:txBody>
      </p:sp>
    </p:spTree>
    <p:extLst>
      <p:ext uri="{BB962C8B-B14F-4D97-AF65-F5344CB8AC3E}">
        <p14:creationId xmlns:p14="http://schemas.microsoft.com/office/powerpoint/2010/main" val="26894628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53</a:t>
            </a:fld>
            <a:endParaRPr lang="en-US"/>
          </a:p>
        </p:txBody>
      </p:sp>
    </p:spTree>
    <p:extLst>
      <p:ext uri="{BB962C8B-B14F-4D97-AF65-F5344CB8AC3E}">
        <p14:creationId xmlns:p14="http://schemas.microsoft.com/office/powerpoint/2010/main" val="23135516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54</a:t>
            </a:fld>
            <a:endParaRPr lang="en-US"/>
          </a:p>
        </p:txBody>
      </p:sp>
    </p:spTree>
    <p:extLst>
      <p:ext uri="{BB962C8B-B14F-4D97-AF65-F5344CB8AC3E}">
        <p14:creationId xmlns:p14="http://schemas.microsoft.com/office/powerpoint/2010/main" val="10179775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55</a:t>
            </a:fld>
            <a:endParaRPr lang="en-US"/>
          </a:p>
        </p:txBody>
      </p:sp>
    </p:spTree>
    <p:extLst>
      <p:ext uri="{BB962C8B-B14F-4D97-AF65-F5344CB8AC3E}">
        <p14:creationId xmlns:p14="http://schemas.microsoft.com/office/powerpoint/2010/main" val="14378942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08787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57</a:t>
            </a:fld>
            <a:endParaRPr lang="en-US"/>
          </a:p>
        </p:txBody>
      </p:sp>
    </p:spTree>
    <p:extLst>
      <p:ext uri="{BB962C8B-B14F-4D97-AF65-F5344CB8AC3E}">
        <p14:creationId xmlns:p14="http://schemas.microsoft.com/office/powerpoint/2010/main" val="4051397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4</a:t>
            </a:fld>
            <a:endParaRPr lang="en-US"/>
          </a:p>
        </p:txBody>
      </p:sp>
    </p:spTree>
    <p:extLst>
      <p:ext uri="{BB962C8B-B14F-4D97-AF65-F5344CB8AC3E}">
        <p14:creationId xmlns:p14="http://schemas.microsoft.com/office/powerpoint/2010/main" val="25098379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58</a:t>
            </a:fld>
            <a:endParaRPr lang="en-US"/>
          </a:p>
        </p:txBody>
      </p:sp>
    </p:spTree>
    <p:extLst>
      <p:ext uri="{BB962C8B-B14F-4D97-AF65-F5344CB8AC3E}">
        <p14:creationId xmlns:p14="http://schemas.microsoft.com/office/powerpoint/2010/main" val="34522927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59</a:t>
            </a:fld>
            <a:endParaRPr lang="en-US"/>
          </a:p>
        </p:txBody>
      </p:sp>
    </p:spTree>
    <p:extLst>
      <p:ext uri="{BB962C8B-B14F-4D97-AF65-F5344CB8AC3E}">
        <p14:creationId xmlns:p14="http://schemas.microsoft.com/office/powerpoint/2010/main" val="70783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5</a:t>
            </a:fld>
            <a:endParaRPr lang="en-US"/>
          </a:p>
        </p:txBody>
      </p:sp>
    </p:spTree>
    <p:extLst>
      <p:ext uri="{BB962C8B-B14F-4D97-AF65-F5344CB8AC3E}">
        <p14:creationId xmlns:p14="http://schemas.microsoft.com/office/powerpoint/2010/main" val="345330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6</a:t>
            </a:fld>
            <a:endParaRPr lang="en-US"/>
          </a:p>
        </p:txBody>
      </p:sp>
    </p:spTree>
    <p:extLst>
      <p:ext uri="{BB962C8B-B14F-4D97-AF65-F5344CB8AC3E}">
        <p14:creationId xmlns:p14="http://schemas.microsoft.com/office/powerpoint/2010/main" val="1391141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7</a:t>
            </a:fld>
            <a:endParaRPr lang="en-US"/>
          </a:p>
        </p:txBody>
      </p:sp>
    </p:spTree>
    <p:extLst>
      <p:ext uri="{BB962C8B-B14F-4D97-AF65-F5344CB8AC3E}">
        <p14:creationId xmlns:p14="http://schemas.microsoft.com/office/powerpoint/2010/main" val="3354913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10</a:t>
            </a:fld>
            <a:endParaRPr lang="en-US"/>
          </a:p>
        </p:txBody>
      </p:sp>
    </p:spTree>
    <p:extLst>
      <p:ext uri="{BB962C8B-B14F-4D97-AF65-F5344CB8AC3E}">
        <p14:creationId xmlns:p14="http://schemas.microsoft.com/office/powerpoint/2010/main" val="447667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15</a:t>
            </a:fld>
            <a:endParaRPr lang="en-US"/>
          </a:p>
        </p:txBody>
      </p:sp>
    </p:spTree>
    <p:extLst>
      <p:ext uri="{BB962C8B-B14F-4D97-AF65-F5344CB8AC3E}">
        <p14:creationId xmlns:p14="http://schemas.microsoft.com/office/powerpoint/2010/main" val="1575022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4.xml"/></Relationships>
</file>

<file path=ppt/slideLayouts/_rels/slideLayout1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4.xml"/><Relationship Id="rId4" Type="http://schemas.openxmlformats.org/officeDocument/2006/relationships/image" Target="../media/image1.png"/></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4.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 Id="rId4" Type="http://schemas.openxmlformats.org/officeDocument/2006/relationships/image" Target="../media/image1.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2.xml"/></Relationships>
</file>

<file path=ppt/slideLayouts/_rels/slideLayout8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2.xml"/><Relationship Id="rId4" Type="http://schemas.openxmlformats.org/officeDocument/2006/relationships/image" Target="../media/image1.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4084638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845581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7488601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00963237"/>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3872136318"/>
      </p:ext>
    </p:extLst>
  </p:cSld>
  <p:clrMapOvr>
    <a:masterClrMapping/>
  </p:clrMapOvr>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562674638"/>
      </p:ext>
    </p:extLst>
  </p:cSld>
  <p:clrMapOvr>
    <a:masterClrMapping/>
  </p:clrMapOvr>
  <p:extLst>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872285531"/>
      </p:ext>
    </p:extLst>
  </p:cSld>
  <p:clrMapOvr>
    <a:masterClrMapping/>
  </p:clrMapOvr>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441287035"/>
      </p:ext>
    </p:extLst>
  </p:cSld>
  <p:clrMapOvr>
    <a:masterClrMapping/>
  </p:clrMapOvr>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147522295"/>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77583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1697051822"/>
      </p:ext>
    </p:extLst>
  </p:cSld>
  <p:clrMapOvr>
    <a:masterClrMapping/>
  </p:clrMapOvr>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1418014871"/>
      </p:ext>
    </p:extLst>
  </p:cSld>
  <p:clrMapOvr>
    <a:masterClrMapping/>
  </p:clrMapOvr>
  <p:extLst>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2348353853"/>
      </p:ext>
    </p:extLst>
  </p:cSld>
  <p:clrMapOvr>
    <a:masterClrMapping/>
  </p:clrMapOvr>
  <p:extLst>
    <p:ext uri="{DCECCB84-F9BA-43D5-87BE-67443E8EF086}">
      <p15:sldGuideLst xmlns:p15="http://schemas.microsoft.com/office/powerpoint/2012/main"/>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37762180"/>
      </p:ext>
    </p:extLst>
  </p:cSld>
  <p:clrMapOvr>
    <a:masterClrMapping/>
  </p:clrMapOvr>
  <p:extLst>
    <p:ext uri="{DCECCB84-F9BA-43D5-87BE-67443E8EF086}">
      <p15:sldGuideLst xmlns:p15="http://schemas.microsoft.com/office/powerpoint/2012/main"/>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43665052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127650675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0843263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35352080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704692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9394001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a:p>
        </p:txBody>
      </p:sp>
    </p:spTree>
    <p:extLst>
      <p:ext uri="{BB962C8B-B14F-4D97-AF65-F5344CB8AC3E}">
        <p14:creationId xmlns:p14="http://schemas.microsoft.com/office/powerpoint/2010/main" val="399216713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86998676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47210844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121940726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spTree>
    <p:extLst>
      <p:ext uri="{BB962C8B-B14F-4D97-AF65-F5344CB8AC3E}">
        <p14:creationId xmlns:p14="http://schemas.microsoft.com/office/powerpoint/2010/main" val="287400316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6376829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a:p>
        </p:txBody>
      </p:sp>
    </p:spTree>
    <p:extLst>
      <p:ext uri="{BB962C8B-B14F-4D97-AF65-F5344CB8AC3E}">
        <p14:creationId xmlns:p14="http://schemas.microsoft.com/office/powerpoint/2010/main" val="403882387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3301832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51167908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81267593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9662383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737905698"/>
      </p:ext>
    </p:extLst>
  </p:cSld>
  <p:clrMapOvr>
    <a:masterClrMapping/>
  </p:clrMapOvr>
  <p:extLst>
    <p:ext uri="{DCECCB84-F9BA-43D5-87BE-67443E8EF086}">
      <p15:sldGuideLst xmlns:p15="http://schemas.microsoft.com/office/powerpoint/2012/main"/>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328752866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defTabSz="554478">
              <a:defRPr/>
            </a:pPr>
            <a:fld id="{6E983326-A70F-4957-A3ED-4F2F5C0FDFC2}" type="datetime1">
              <a:rPr lang="en-US" sz="1092" smtClean="0">
                <a:solidFill>
                  <a:srgbClr val="454545"/>
                </a:solidFill>
              </a:rPr>
              <a:pPr defTabSz="554478">
                <a:defRPr/>
              </a:pPr>
              <a:t>1/18/2022</a:t>
            </a:fld>
            <a:endParaRPr lang="en-US" sz="1092">
              <a:solidFill>
                <a:srgbClr val="454545"/>
              </a:solidFill>
            </a:endParaRPr>
          </a:p>
        </p:txBody>
      </p:sp>
      <p:sp>
        <p:nvSpPr>
          <p:cNvPr id="5" name="Rectangle 5"/>
          <p:cNvSpPr>
            <a:spLocks noGrp="1" noChangeArrowheads="1"/>
          </p:cNvSpPr>
          <p:nvPr>
            <p:ph type="ftr" sz="quarter" idx="11"/>
          </p:nvPr>
        </p:nvSpPr>
        <p:spPr>
          <a:ln/>
        </p:spPr>
        <p:txBody>
          <a:bodyPr/>
          <a:lstStyle>
            <a:lvl1pPr>
              <a:defRPr/>
            </a:lvl1pPr>
          </a:lstStyle>
          <a:p>
            <a:pPr defTabSz="554478">
              <a:defRPr/>
            </a:pPr>
            <a:endParaRPr lang="en-US" sz="1092">
              <a:solidFill>
                <a:srgbClr val="454545"/>
              </a:solidFill>
            </a:endParaRPr>
          </a:p>
        </p:txBody>
      </p:sp>
      <p:sp>
        <p:nvSpPr>
          <p:cNvPr id="6" name="Rectangle 6"/>
          <p:cNvSpPr>
            <a:spLocks noGrp="1" noChangeArrowheads="1"/>
          </p:cNvSpPr>
          <p:nvPr>
            <p:ph type="sldNum" sz="quarter" idx="12"/>
          </p:nvPr>
        </p:nvSpPr>
        <p:spPr>
          <a:ln/>
        </p:spPr>
        <p:txBody>
          <a:bodyPr/>
          <a:lstStyle>
            <a:lvl1pPr>
              <a:defRPr/>
            </a:lvl1pPr>
          </a:lstStyle>
          <a:p>
            <a:pPr defTabSz="554478">
              <a:defRPr/>
            </a:pPr>
            <a:fld id="{15D2633F-9E37-4580-B197-799DECA1053C}" type="slidenum">
              <a:rPr lang="en-US" altLang="en-US" sz="1092" smtClean="0">
                <a:solidFill>
                  <a:srgbClr val="454545"/>
                </a:solidFill>
              </a:rPr>
              <a:pPr defTabSz="554478">
                <a:defRPr/>
              </a:pPr>
              <a:t>‹#›</a:t>
            </a:fld>
            <a:endParaRPr lang="en-US" altLang="en-US" sz="1092">
              <a:solidFill>
                <a:srgbClr val="454545"/>
              </a:solidFill>
            </a:endParaRPr>
          </a:p>
        </p:txBody>
      </p:sp>
    </p:spTree>
    <p:extLst>
      <p:ext uri="{BB962C8B-B14F-4D97-AF65-F5344CB8AC3E}">
        <p14:creationId xmlns:p14="http://schemas.microsoft.com/office/powerpoint/2010/main" val="2055073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411">
              <a:defRPr/>
            </a:pPr>
            <a:fld id="{1D16A791-F316-2046-87D5-FE464BA318EF}" type="datetimeFigureOut">
              <a:rPr lang="en-US" smtClean="0">
                <a:solidFill>
                  <a:prstClr val="black">
                    <a:tint val="75000"/>
                  </a:prstClr>
                </a:solidFill>
              </a:rPr>
              <a:pPr defTabSz="914411">
                <a:defRPr/>
              </a:pPr>
              <a:t>1/18/2022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411">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11">
              <a:defRPr/>
            </a:pPr>
            <a:fld id="{15227484-AE73-8842-A104-636AE1E6D574}" type="slidenum">
              <a:rPr lang="en-US" smtClean="0">
                <a:solidFill>
                  <a:prstClr val="black">
                    <a:tint val="75000"/>
                  </a:prstClr>
                </a:solidFill>
              </a:rPr>
              <a:pPr defTabSz="914411">
                <a:defRPr/>
              </a:pPr>
              <a:t>‹#›</a:t>
            </a:fld>
            <a:endParaRPr lang="en-US">
              <a:solidFill>
                <a:prstClr val="black">
                  <a:tint val="75000"/>
                </a:prstClr>
              </a:solidFill>
            </a:endParaRPr>
          </a:p>
        </p:txBody>
      </p:sp>
    </p:spTree>
    <p:extLst>
      <p:ext uri="{BB962C8B-B14F-4D97-AF65-F5344CB8AC3E}">
        <p14:creationId xmlns:p14="http://schemas.microsoft.com/office/powerpoint/2010/main" val="1688694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2529"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3553"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4577"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5601"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6625"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7649"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8673"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29697"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30721"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31745"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2769"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3793"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here, please do not move the position of this box</a:t>
            </a:r>
            <a:endParaRPr lang="en-GB"/>
          </a:p>
        </p:txBody>
      </p:sp>
    </p:spTree>
    <p:extLst>
      <p:ext uri="{BB962C8B-B14F-4D97-AF65-F5344CB8AC3E}">
        <p14:creationId xmlns:p14="http://schemas.microsoft.com/office/powerpoint/2010/main" val="11218438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here, please do not move the position of this box</a:t>
            </a:r>
            <a:endParaRPr lang="en-GB"/>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here, please do not move the position of this box</a:t>
            </a:r>
            <a:endParaRPr lang="en-GB"/>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here, please do not move the position of this box</a:t>
            </a:r>
            <a:endParaRPr lang="en-GB"/>
          </a:p>
        </p:txBody>
      </p:sp>
    </p:spTree>
    <p:extLst>
      <p:ext uri="{BB962C8B-B14F-4D97-AF65-F5344CB8AC3E}">
        <p14:creationId xmlns:p14="http://schemas.microsoft.com/office/powerpoint/2010/main" val="2661982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here, please do not move the position of this box</a:t>
            </a:r>
            <a:endParaRPr lang="en-GB"/>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here, please do not move the position of this box</a:t>
            </a:r>
            <a:endParaRPr lang="en-GB"/>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454350856"/>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1EDEA-A6C7-43CA-BE5C-6CFF0B91BD90}" type="datetimeFigureOut">
              <a:rPr lang="en-GB" smtClean="0"/>
              <a:t>18/01/2022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6466EE5-DF39-449E-8446-9857475B476C}" type="slidenum">
              <a:rPr lang="en-GB" smtClean="0"/>
              <a:t>‹#›</a:t>
            </a:fld>
            <a:endParaRPr lang="en-GB"/>
          </a:p>
        </p:txBody>
      </p:sp>
    </p:spTree>
    <p:extLst>
      <p:ext uri="{BB962C8B-B14F-4D97-AF65-F5344CB8AC3E}">
        <p14:creationId xmlns:p14="http://schemas.microsoft.com/office/powerpoint/2010/main" val="23979020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54203842"/>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948272419"/>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1/18/2022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685738031"/>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1/18/2022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894503236"/>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393734118"/>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9292987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376292100"/>
      </p:ext>
    </p:extLst>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750655329"/>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56025203"/>
      </p:ext>
    </p:extLst>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Content + Spac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948445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21544874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29116102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0932917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20890949"/>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spTree>
    <p:extLst>
      <p:ext uri="{BB962C8B-B14F-4D97-AF65-F5344CB8AC3E}">
        <p14:creationId xmlns:p14="http://schemas.microsoft.com/office/powerpoint/2010/main" val="3677359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a:p>
            <a:pPr>
              <a:spcAft>
                <a:spcPts val="136"/>
              </a:spcAft>
            </a:pPr>
            <a:r>
              <a:rPr lang="en-GB" sz="849" kern="1200" noProof="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170182238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1951244427"/>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10248687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427110621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25071609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44037668"/>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3888149865"/>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560827780"/>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3869430590"/>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1832618697"/>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987545210"/>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28239902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3555621914"/>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960541650"/>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3764795657"/>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9523302"/>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1/18/2022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a:p>
        </p:txBody>
      </p:sp>
    </p:spTree>
    <p:extLst>
      <p:ext uri="{BB962C8B-B14F-4D97-AF65-F5344CB8AC3E}">
        <p14:creationId xmlns:p14="http://schemas.microsoft.com/office/powerpoint/2010/main" val="11710764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40222509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784039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83367198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7670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50809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365761180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13075851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62241424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0769999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6346063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7083418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25021324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5563743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672685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spTree>
    <p:extLst>
      <p:ext uri="{BB962C8B-B14F-4D97-AF65-F5344CB8AC3E}">
        <p14:creationId xmlns:p14="http://schemas.microsoft.com/office/powerpoint/2010/main" val="38257408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3177251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a:p>
        </p:txBody>
      </p:sp>
    </p:spTree>
    <p:extLst>
      <p:ext uri="{BB962C8B-B14F-4D97-AF65-F5344CB8AC3E}">
        <p14:creationId xmlns:p14="http://schemas.microsoft.com/office/powerpoint/2010/main" val="60223510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0289253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79196825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25780492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5130268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1/18/2022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a:p>
        </p:txBody>
      </p:sp>
    </p:spTree>
    <p:extLst>
      <p:ext uri="{BB962C8B-B14F-4D97-AF65-F5344CB8AC3E}">
        <p14:creationId xmlns:p14="http://schemas.microsoft.com/office/powerpoint/2010/main" val="138764236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a:p>
            <a:pPr>
              <a:spcAft>
                <a:spcPts val="136"/>
              </a:spcAft>
            </a:pPr>
            <a:r>
              <a:rPr lang="en-GB" sz="849" kern="1200" noProof="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4110369401"/>
      </p:ext>
    </p:extLst>
  </p:cSld>
  <p:clrMapOvr>
    <a:masterClrMapping/>
  </p:clrMapOvr>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412652660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theme" Target="../theme/theme10.xml"/><Relationship Id="rId1" Type="http://schemas.openxmlformats.org/officeDocument/2006/relationships/slideLayout" Target="../slideLayouts/slideLayout79.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theme" Target="../theme/theme11.xml"/><Relationship Id="rId1" Type="http://schemas.openxmlformats.org/officeDocument/2006/relationships/slideLayout" Target="../slideLayouts/slideLayout8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theme" Target="../theme/theme12.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19" Type="http://schemas.openxmlformats.org/officeDocument/2006/relationships/image" Target="../media/image1.png"/><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18" Type="http://schemas.openxmlformats.org/officeDocument/2006/relationships/image" Target="../media/image13.emf"/><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17" Type="http://schemas.openxmlformats.org/officeDocument/2006/relationships/theme" Target="../theme/theme13.xml"/><Relationship Id="rId2" Type="http://schemas.openxmlformats.org/officeDocument/2006/relationships/slideLayout" Target="../slideLayouts/slideLayout99.xml"/><Relationship Id="rId16" Type="http://schemas.openxmlformats.org/officeDocument/2006/relationships/slideLayout" Target="../slideLayouts/slideLayout113.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5" Type="http://schemas.openxmlformats.org/officeDocument/2006/relationships/slideLayout" Target="../slideLayouts/slideLayout11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slideLayout" Target="../slideLayouts/slideLayout11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slideLayout" Target="../slideLayouts/slideLayout126.xml"/><Relationship Id="rId18" Type="http://schemas.openxmlformats.org/officeDocument/2006/relationships/slideLayout" Target="../slideLayouts/slideLayout131.xml"/><Relationship Id="rId3" Type="http://schemas.openxmlformats.org/officeDocument/2006/relationships/slideLayout" Target="../slideLayouts/slideLayout116.xml"/><Relationship Id="rId21" Type="http://schemas.openxmlformats.org/officeDocument/2006/relationships/image" Target="../media/image1.png"/><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0" Type="http://schemas.openxmlformats.org/officeDocument/2006/relationships/theme" Target="../theme/theme14.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10" Type="http://schemas.openxmlformats.org/officeDocument/2006/relationships/slideLayout" Target="../slideLayouts/slideLayout123.xml"/><Relationship Id="rId19" Type="http://schemas.openxmlformats.org/officeDocument/2006/relationships/slideLayout" Target="../slideLayouts/slideLayout132.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oleObject" Target="../embeddings/oleObject1.bin"/><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2.xml"/><Relationship Id="rId2" Type="http://schemas.openxmlformats.org/officeDocument/2006/relationships/slideLayout" Target="../slideLayouts/slideLayout21.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vmlDrawing" Target="../drawings/vmlDrawing1.vml"/><Relationship Id="rId10" Type="http://schemas.openxmlformats.org/officeDocument/2006/relationships/slideLayout" Target="../slideLayouts/slideLayout29.xml"/><Relationship Id="rId19" Type="http://schemas.openxmlformats.org/officeDocument/2006/relationships/image" Target="../media/image8.emf"/><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2.jpeg"/><Relationship Id="rId5" Type="http://schemas.openxmlformats.org/officeDocument/2006/relationships/theme" Target="../theme/theme4.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12.jpeg"/><Relationship Id="rId5" Type="http://schemas.openxmlformats.org/officeDocument/2006/relationships/theme" Target="../theme/theme5.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theme" Target="../theme/theme6.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image" Target="../media/image1.png"/><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image" Target="../media/image13.emf"/><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19" Type="http://schemas.openxmlformats.org/officeDocument/2006/relationships/theme" Target="../theme/theme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theme" Target="../theme/theme8.xml"/><Relationship Id="rId1"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 id="2147484647"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1633213"/>
      </p:ext>
    </p:extLst>
  </p:cSld>
  <p:clrMap bg1="lt1" tx1="dk1" bg2="lt2" tx2="dk2" accent1="accent1" accent2="accent2" accent3="accent3" accent4="accent4" accent5="accent5" accent6="accent6" hlink="hlink" folHlink="folHlink"/>
  <p:sldLayoutIdLst>
    <p:sldLayoutId id="2147484355" r:id="rId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7712544"/>
      </p:ext>
    </p:extLst>
  </p:cSld>
  <p:clrMap bg1="lt1" tx1="dk1" bg2="lt2" tx2="dk2" accent1="accent1" accent2="accent2" accent3="accent3" accent4="accent4" accent5="accent5" accent6="accent6" hlink="hlink" folHlink="folHlink"/>
  <p:sldLayoutIdLst>
    <p:sldLayoutId id="2147484357" r:id="rId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19"/>
          <a:stretch>
            <a:fillRect/>
          </a:stretch>
        </p:blipFill>
        <p:spPr>
          <a:xfrm>
            <a:off x="0" y="5816600"/>
            <a:ext cx="12192000" cy="1041400"/>
          </a:xfrm>
          <a:prstGeom prst="rect">
            <a:avLst/>
          </a:prstGeom>
        </p:spPr>
      </p:pic>
    </p:spTree>
    <p:extLst>
      <p:ext uri="{BB962C8B-B14F-4D97-AF65-F5344CB8AC3E}">
        <p14:creationId xmlns:p14="http://schemas.microsoft.com/office/powerpoint/2010/main" val="2122326495"/>
      </p:ext>
    </p:extLst>
  </p:cSld>
  <p:clrMap bg1="lt1" tx1="dk1" bg2="lt2" tx2="dk2" accent1="accent1" accent2="accent2" accent3="accent3" accent4="accent4" accent5="accent5" accent6="accent6" hlink="hlink" folHlink="folHlink"/>
  <p:sldLayoutIdLst>
    <p:sldLayoutId id="2147484629" r:id="rId1"/>
    <p:sldLayoutId id="2147484630" r:id="rId2"/>
    <p:sldLayoutId id="2147484631" r:id="rId3"/>
    <p:sldLayoutId id="2147484632" r:id="rId4"/>
    <p:sldLayoutId id="2147484633" r:id="rId5"/>
    <p:sldLayoutId id="2147484634" r:id="rId6"/>
    <p:sldLayoutId id="2147484635" r:id="rId7"/>
    <p:sldLayoutId id="2147484636" r:id="rId8"/>
    <p:sldLayoutId id="2147484637" r:id="rId9"/>
    <p:sldLayoutId id="2147484638" r:id="rId10"/>
    <p:sldLayoutId id="2147484639" r:id="rId11"/>
    <p:sldLayoutId id="2147484640" r:id="rId12"/>
    <p:sldLayoutId id="2147484641" r:id="rId13"/>
    <p:sldLayoutId id="2147484642" r:id="rId14"/>
    <p:sldLayoutId id="2147484643" r:id="rId15"/>
    <p:sldLayoutId id="2147484644" r:id="rId16"/>
    <p:sldLayoutId id="2147484645" r:id="rId17"/>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8"/>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4193887141"/>
      </p:ext>
    </p:extLst>
  </p:cSld>
  <p:clrMap bg1="lt1" tx1="dk1" bg2="lt2" tx2="dk2" accent1="accent1" accent2="accent2" accent3="accent3" accent4="accent4" accent5="accent5" accent6="accent6" hlink="hlink" folHlink="folHlink"/>
  <p:sldLayoutIdLst>
    <p:sldLayoutId id="2147484669" r:id="rId1"/>
    <p:sldLayoutId id="2147484670" r:id="rId2"/>
    <p:sldLayoutId id="2147484671" r:id="rId3"/>
    <p:sldLayoutId id="2147484672" r:id="rId4"/>
    <p:sldLayoutId id="2147484673" r:id="rId5"/>
    <p:sldLayoutId id="2147484674" r:id="rId6"/>
    <p:sldLayoutId id="2147484675" r:id="rId7"/>
    <p:sldLayoutId id="2147484676" r:id="rId8"/>
    <p:sldLayoutId id="2147484677" r:id="rId9"/>
    <p:sldLayoutId id="2147484678" r:id="rId10"/>
    <p:sldLayoutId id="2147484679" r:id="rId11"/>
    <p:sldLayoutId id="2147484680" r:id="rId12"/>
    <p:sldLayoutId id="2147484681" r:id="rId13"/>
    <p:sldLayoutId id="2147484682" r:id="rId14"/>
    <p:sldLayoutId id="2147484683" r:id="rId15"/>
    <p:sldLayoutId id="2147484684" r:id="rId16"/>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918274029"/>
      </p:ext>
    </p:extLst>
  </p:cSld>
  <p:clrMap bg1="lt1" tx1="dk1" bg2="lt2" tx2="dk2" accent1="accent1" accent2="accent2" accent3="accent3" accent4="accent4" accent5="accent5" accent6="accent6" hlink="hlink" folHlink="folHlink"/>
  <p:sldLayoutIdLst>
    <p:sldLayoutId id="2147484686" r:id="rId1"/>
    <p:sldLayoutId id="2147484687" r:id="rId2"/>
    <p:sldLayoutId id="2147484688" r:id="rId3"/>
    <p:sldLayoutId id="2147484689" r:id="rId4"/>
    <p:sldLayoutId id="2147484690" r:id="rId5"/>
    <p:sldLayoutId id="2147484691" r:id="rId6"/>
    <p:sldLayoutId id="2147484692" r:id="rId7"/>
    <p:sldLayoutId id="2147484693" r:id="rId8"/>
    <p:sldLayoutId id="2147484694" r:id="rId9"/>
    <p:sldLayoutId id="2147484695" r:id="rId10"/>
    <p:sldLayoutId id="2147484696" r:id="rId11"/>
    <p:sldLayoutId id="2147484697" r:id="rId12"/>
    <p:sldLayoutId id="2147484698" r:id="rId13"/>
    <p:sldLayoutId id="2147484699" r:id="rId14"/>
    <p:sldLayoutId id="2147484700" r:id="rId15"/>
    <p:sldLayoutId id="2147484701" r:id="rId16"/>
    <p:sldLayoutId id="2147484702" r:id="rId17"/>
    <p:sldLayoutId id="2147484703" r:id="rId18"/>
    <p:sldLayoutId id="2147484704"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1505"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pic>
        <p:nvPicPr>
          <p:cNvPr id="7" name="Picture 6">
            <a:extLst>
              <a:ext uri="{FF2B5EF4-FFF2-40B4-BE49-F238E27FC236}">
                <a16:creationId xmlns:a16="http://schemas.microsoft.com/office/drawing/2014/main" id="{7C1B5758-5485-4538-B251-FE1944872642}"/>
              </a:ext>
            </a:extLst>
          </p:cNvPr>
          <p:cNvPicPr>
            <a:picLocks noChangeAspect="1"/>
          </p:cNvPicPr>
          <p:nvPr userDrawn="1"/>
        </p:nvPicPr>
        <p:blipFill>
          <a:blip r:embed="rId19"/>
          <a:stretch>
            <a:fillRect/>
          </a:stretch>
        </p:blipFill>
        <p:spPr>
          <a:xfrm>
            <a:off x="0" y="5816600"/>
            <a:ext cx="12192000" cy="1041400"/>
          </a:xfrm>
          <a:prstGeom prst="rect">
            <a:avLst/>
          </a:prstGeom>
        </p:spPr>
      </p:pic>
    </p:spTree>
    <p:extLst>
      <p:ext uri="{BB962C8B-B14F-4D97-AF65-F5344CB8AC3E}">
        <p14:creationId xmlns:p14="http://schemas.microsoft.com/office/powerpoint/2010/main" val="3948587867"/>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2" r:id="rId14"/>
    <p:sldLayoutId id="2147484123" r:id="rId15"/>
    <p:sldLayoutId id="2147484124" r:id="rId16"/>
    <p:sldLayoutId id="2147484125" r:id="rId17"/>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20"/>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903830349"/>
      </p:ext>
    </p:extLst>
  </p:cSld>
  <p:clrMap bg1="lt1" tx1="dk1" bg2="lt2" tx2="dk2" accent1="accent1" accent2="accent2" accent3="accent3" accent4="accent4" accent5="accent5" accent6="accent6" hlink="hlink" folHlink="folHlink"/>
  <p:sldLayoutIdLst>
    <p:sldLayoutId id="2147484186" r:id="rId1"/>
    <p:sldLayoutId id="2147484187" r:id="rId2"/>
    <p:sldLayoutId id="2147484188" r:id="rId3"/>
    <p:sldLayoutId id="2147484189" r:id="rId4"/>
    <p:sldLayoutId id="2147484190" r:id="rId5"/>
    <p:sldLayoutId id="2147484191" r:id="rId6"/>
    <p:sldLayoutId id="2147484192" r:id="rId7"/>
    <p:sldLayoutId id="2147484193" r:id="rId8"/>
    <p:sldLayoutId id="2147484194" r:id="rId9"/>
    <p:sldLayoutId id="2147484195" r:id="rId10"/>
    <p:sldLayoutId id="2147484196" r:id="rId11"/>
    <p:sldLayoutId id="2147484197" r:id="rId12"/>
    <p:sldLayoutId id="2147484198" r:id="rId13"/>
    <p:sldLayoutId id="2147484199" r:id="rId14"/>
    <p:sldLayoutId id="2147484200" r:id="rId15"/>
    <p:sldLayoutId id="2147484201" r:id="rId16"/>
    <p:sldLayoutId id="2147484202" r:id="rId17"/>
    <p:sldLayoutId id="2147484646" r:id="rId18"/>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192507"/>
      </p:ext>
    </p:extLst>
  </p:cSld>
  <p:clrMap bg1="lt1" tx1="dk1" bg2="lt2" tx2="dk2" accent1="accent1" accent2="accent2" accent3="accent3" accent4="accent4" accent5="accent5" accent6="accent6" hlink="hlink" folHlink="folHlink"/>
  <p:sldLayoutIdLst>
    <p:sldLayoutId id="2147484282" r:id="rId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9456603"/>
      </p:ext>
    </p:extLst>
  </p:cSld>
  <p:clrMap bg1="lt1" tx1="dk1" bg2="lt2" tx2="dk2" accent1="accent1" accent2="accent2" accent3="accent3" accent4="accent4" accent5="accent5" accent6="accent6" hlink="hlink" folHlink="folHlink"/>
  <p:sldLayoutIdLst>
    <p:sldLayoutId id="2147484284" r:id="rId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7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5.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6.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8.xml"/><Relationship Id="rId1" Type="http://schemas.openxmlformats.org/officeDocument/2006/relationships/slideLayout" Target="../slideLayouts/slideLayout4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a:solidFill>
                  <a:srgbClr val="0070C0"/>
                </a:solidFill>
              </a:rPr>
              <a:t>Wednesday 26 January 2022</a:t>
            </a:r>
          </a:p>
          <a:p>
            <a:r>
              <a:rPr lang="en-GB" sz="2000" b="1">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029ABE0-7D78-FD4F-8793-948A7A1909A9}"/>
              </a:ext>
            </a:extLst>
          </p:cNvPr>
          <p:cNvSpPr txBox="1"/>
          <p:nvPr/>
        </p:nvSpPr>
        <p:spPr>
          <a:xfrm>
            <a:off x="183871" y="166568"/>
            <a:ext cx="11824258" cy="5786199"/>
          </a:xfrm>
          <a:prstGeom prst="rect">
            <a:avLst/>
          </a:prstGeom>
          <a:noFill/>
        </p:spPr>
        <p:txBody>
          <a:bodyPr wrap="square" rtlCol="0">
            <a:spAutoFit/>
          </a:bodyPr>
          <a:lstStyle/>
          <a:p>
            <a:pPr lvl="0" algn="just">
              <a:defRPr/>
            </a:pPr>
            <a:r>
              <a:rPr lang="en-GB" sz="2400" b="1">
                <a:solidFill>
                  <a:srgbClr val="FFC000"/>
                </a:solidFill>
                <a:latin typeface="Arial" panose="020B0604020202020204" pitchFamily="34" charset="0"/>
                <a:cs typeface="Arial" panose="020B0604020202020204" pitchFamily="34" charset="0"/>
              </a:rPr>
              <a:t>Background</a:t>
            </a:r>
          </a:p>
          <a:p>
            <a:pPr lvl="0" algn="just">
              <a:defRPr/>
            </a:pPr>
            <a:endParaRPr lang="en-GB">
              <a:solidFill>
                <a:srgbClr val="FFC000"/>
              </a:solidFill>
              <a:latin typeface="Arial" panose="020B0604020202020204" pitchFamily="34" charset="0"/>
              <a:cs typeface="Arial" panose="020B0604020202020204" pitchFamily="34" charset="0"/>
            </a:endParaRPr>
          </a:p>
          <a:p>
            <a:pPr algn="just">
              <a:defRPr/>
            </a:pPr>
            <a:r>
              <a:rPr lang="en-GB">
                <a:latin typeface="Arial" panose="020B0604020202020204" pitchFamily="34" charset="0"/>
                <a:cs typeface="Arial" panose="020B0604020202020204" pitchFamily="34" charset="0"/>
              </a:rPr>
              <a:t>Removal of all </a:t>
            </a:r>
            <a:r>
              <a:rPr lang="en-US">
                <a:solidFill>
                  <a:prstClr val="black"/>
                </a:solidFill>
                <a:latin typeface="Arial" panose="020B0604020202020204" pitchFamily="34" charset="0"/>
                <a:ea typeface="Helvetica Neue Light" panose="02000403000000020004" pitchFamily="2" charset="0"/>
                <a:cs typeface="Arial" panose="020B0604020202020204" pitchFamily="34" charset="0"/>
              </a:rPr>
              <a:t>‘</a:t>
            </a:r>
            <a:r>
              <a:rPr lang="en-GB">
                <a:latin typeface="Arial" panose="020B0604020202020204" pitchFamily="34" charset="0"/>
                <a:cs typeface="Arial" panose="020B0604020202020204" pitchFamily="34" charset="0"/>
              </a:rPr>
              <a:t>charging year(s)</a:t>
            </a:r>
            <a:r>
              <a:rPr lang="en-US">
                <a:solidFill>
                  <a:prstClr val="black"/>
                </a:solidFill>
                <a:latin typeface="Arial" panose="020B0604020202020204" pitchFamily="34" charset="0"/>
                <a:ea typeface="Helvetica Neue Light" panose="02000403000000020004" pitchFamily="2" charset="0"/>
                <a:cs typeface="Arial" panose="020B0604020202020204" pitchFamily="34" charset="0"/>
              </a:rPr>
              <a:t>’</a:t>
            </a:r>
            <a:r>
              <a:rPr lang="en-GB">
                <a:latin typeface="Arial" panose="020B0604020202020204" pitchFamily="34" charset="0"/>
                <a:cs typeface="Arial" panose="020B0604020202020204" pitchFamily="34" charset="0"/>
              </a:rPr>
              <a:t> and </a:t>
            </a:r>
            <a:r>
              <a:rPr lang="en-US">
                <a:solidFill>
                  <a:prstClr val="black"/>
                </a:solidFill>
                <a:latin typeface="Arial" panose="020B0604020202020204" pitchFamily="34" charset="0"/>
                <a:ea typeface="Helvetica Neue Light" panose="02000403000000020004" pitchFamily="2" charset="0"/>
                <a:cs typeface="Arial" panose="020B0604020202020204" pitchFamily="34" charset="0"/>
              </a:rPr>
              <a:t>‘</a:t>
            </a:r>
            <a:r>
              <a:rPr lang="en-GB">
                <a:latin typeface="Arial" panose="020B0604020202020204" pitchFamily="34" charset="0"/>
                <a:cs typeface="Arial" panose="020B0604020202020204" pitchFamily="34" charset="0"/>
              </a:rPr>
              <a:t>working day(s)</a:t>
            </a:r>
            <a:r>
              <a:rPr lang="en-US">
                <a:solidFill>
                  <a:prstClr val="black"/>
                </a:solidFill>
                <a:latin typeface="Arial" panose="020B0604020202020204" pitchFamily="34" charset="0"/>
                <a:ea typeface="Helvetica Neue Light" panose="02000403000000020004" pitchFamily="2" charset="0"/>
                <a:cs typeface="Arial" panose="020B0604020202020204" pitchFamily="34" charset="0"/>
              </a:rPr>
              <a:t>’</a:t>
            </a:r>
            <a:r>
              <a:rPr lang="en-GB">
                <a:latin typeface="Arial" panose="020B0604020202020204" pitchFamily="34" charset="0"/>
                <a:cs typeface="Arial" panose="020B0604020202020204" pitchFamily="34" charset="0"/>
              </a:rPr>
              <a:t> </a:t>
            </a:r>
            <a:r>
              <a:rPr lang="en-US">
                <a:latin typeface="Arial" panose="020B0604020202020204" pitchFamily="34" charset="0"/>
                <a:ea typeface="Helvetica Neue Light" panose="02000403000000020004" pitchFamily="2" charset="0"/>
                <a:cs typeface="Arial" panose="020B0604020202020204" pitchFamily="34" charset="0"/>
              </a:rPr>
              <a:t>terminology used </a:t>
            </a:r>
            <a:r>
              <a:rPr lang="en-US">
                <a:solidFill>
                  <a:prstClr val="black"/>
                </a:solidFill>
                <a:latin typeface="Arial" panose="020B0604020202020204" pitchFamily="34" charset="0"/>
                <a:ea typeface="Helvetica Neue Light" panose="02000403000000020004" pitchFamily="2" charset="0"/>
                <a:cs typeface="Arial" panose="020B0604020202020204" pitchFamily="34" charset="0"/>
              </a:rPr>
              <a:t>in section 14 of ‘Charging Methodologies’ of the CUSC. Replaced with the d</a:t>
            </a:r>
            <a:r>
              <a:rPr lang="en-US">
                <a:latin typeface="Arial" panose="020B0604020202020204" pitchFamily="34" charset="0"/>
                <a:ea typeface="Helvetica Neue Light" panose="02000403000000020004" pitchFamily="2" charset="0"/>
                <a:cs typeface="Arial" panose="020B0604020202020204" pitchFamily="34" charset="0"/>
              </a:rPr>
              <a:t>efined terms </a:t>
            </a:r>
            <a:r>
              <a:rPr lang="en-US">
                <a:solidFill>
                  <a:prstClr val="black"/>
                </a:solidFill>
                <a:latin typeface="Arial" panose="020B0604020202020204" pitchFamily="34" charset="0"/>
                <a:ea typeface="Helvetica Neue Light" panose="02000403000000020004" pitchFamily="2" charset="0"/>
                <a:cs typeface="Arial" panose="020B0604020202020204" pitchFamily="34" charset="0"/>
              </a:rPr>
              <a:t>‘</a:t>
            </a:r>
            <a:r>
              <a:rPr lang="en-US">
                <a:latin typeface="Arial" panose="020B0604020202020204" pitchFamily="34" charset="0"/>
                <a:ea typeface="Helvetica Neue Light" panose="02000403000000020004" pitchFamily="2" charset="0"/>
                <a:cs typeface="Arial" panose="020B0604020202020204" pitchFamily="34" charset="0"/>
              </a:rPr>
              <a:t>Financial Year(s)</a:t>
            </a:r>
            <a:r>
              <a:rPr lang="en-US">
                <a:solidFill>
                  <a:prstClr val="black"/>
                </a:solidFill>
                <a:latin typeface="Arial" panose="020B0604020202020204" pitchFamily="34" charset="0"/>
                <a:ea typeface="Helvetica Neue Light" panose="02000403000000020004" pitchFamily="2" charset="0"/>
                <a:cs typeface="Arial" panose="020B0604020202020204" pitchFamily="34" charset="0"/>
              </a:rPr>
              <a:t>’</a:t>
            </a:r>
            <a:r>
              <a:rPr lang="en-US">
                <a:latin typeface="Arial" panose="020B0604020202020204" pitchFamily="34" charset="0"/>
                <a:ea typeface="Helvetica Neue Light" panose="02000403000000020004" pitchFamily="2" charset="0"/>
                <a:cs typeface="Arial" panose="020B0604020202020204" pitchFamily="34" charset="0"/>
              </a:rPr>
              <a:t> &amp; </a:t>
            </a:r>
            <a:r>
              <a:rPr lang="en-US">
                <a:solidFill>
                  <a:prstClr val="black"/>
                </a:solidFill>
                <a:latin typeface="Arial" panose="020B0604020202020204" pitchFamily="34" charset="0"/>
                <a:ea typeface="Helvetica Neue Light" panose="02000403000000020004" pitchFamily="2" charset="0"/>
                <a:cs typeface="Arial" panose="020B0604020202020204" pitchFamily="34" charset="0"/>
              </a:rPr>
              <a:t>‘</a:t>
            </a:r>
            <a:r>
              <a:rPr lang="en-US">
                <a:latin typeface="Arial" panose="020B0604020202020204" pitchFamily="34" charset="0"/>
                <a:ea typeface="Helvetica Neue Light" panose="02000403000000020004" pitchFamily="2" charset="0"/>
                <a:cs typeface="Arial" panose="020B0604020202020204" pitchFamily="34" charset="0"/>
              </a:rPr>
              <a:t>Business Day(s)</a:t>
            </a:r>
            <a:r>
              <a:rPr lang="en-US">
                <a:solidFill>
                  <a:prstClr val="black"/>
                </a:solidFill>
                <a:latin typeface="Arial" panose="020B0604020202020204" pitchFamily="34" charset="0"/>
                <a:ea typeface="Helvetica Neue Light" panose="02000403000000020004" pitchFamily="2" charset="0"/>
                <a:cs typeface="Arial" panose="020B0604020202020204" pitchFamily="34" charset="0"/>
              </a:rPr>
              <a:t>’</a:t>
            </a:r>
            <a:r>
              <a:rPr lang="en-US">
                <a:latin typeface="Arial" panose="020B0604020202020204" pitchFamily="34" charset="0"/>
                <a:ea typeface="Helvetica Neue Light" panose="02000403000000020004" pitchFamily="2" charset="0"/>
                <a:cs typeface="Arial" panose="020B0604020202020204" pitchFamily="34" charset="0"/>
              </a:rPr>
              <a:t> (as per the below);</a:t>
            </a:r>
          </a:p>
          <a:p>
            <a:pPr algn="just">
              <a:defRPr/>
            </a:pPr>
            <a:endParaRPr lang="en-US">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defRPr/>
            </a:pPr>
            <a:r>
              <a:rPr lang="en-GB">
                <a:latin typeface="Arial" panose="020B0604020202020204" pitchFamily="34" charset="0"/>
                <a:cs typeface="Arial" panose="020B0604020202020204" pitchFamily="34" charset="0"/>
              </a:rPr>
              <a:t>charging year(s)	» 	Financial Year(s)</a:t>
            </a:r>
          </a:p>
          <a:p>
            <a:pPr marL="285750" lvl="0" indent="-285750" algn="just">
              <a:buFont typeface="Arial" panose="020B0604020202020204" pitchFamily="34" charset="0"/>
              <a:buChar char="•"/>
              <a:defRPr/>
            </a:pPr>
            <a:r>
              <a:rPr lang="en-GB">
                <a:latin typeface="Arial" panose="020B0604020202020204" pitchFamily="34" charset="0"/>
                <a:cs typeface="Arial" panose="020B0604020202020204" pitchFamily="34" charset="0"/>
              </a:rPr>
              <a:t>working day(s)	       » 	Business Day(s)</a:t>
            </a:r>
          </a:p>
          <a:p>
            <a:pPr lvl="0" algn="just">
              <a:defRPr/>
            </a:pPr>
            <a:endParaRPr lang="en-US">
              <a:solidFill>
                <a:prstClr val="black"/>
              </a:solidFill>
              <a:latin typeface="Arial" panose="020B0604020202020204" pitchFamily="34" charset="0"/>
              <a:ea typeface="Helvetica Neue Light" panose="02000403000000020004" pitchFamily="2" charset="0"/>
              <a:cs typeface="Arial" panose="020B0604020202020204" pitchFamily="34" charset="0"/>
            </a:endParaRPr>
          </a:p>
          <a:p>
            <a:pPr algn="just">
              <a:defRPr/>
            </a:pPr>
            <a:r>
              <a:rPr lang="en-GB" sz="2400" b="1">
                <a:solidFill>
                  <a:srgbClr val="FFC000"/>
                </a:solidFill>
                <a:latin typeface="Arial" panose="020B0604020202020204" pitchFamily="34" charset="0"/>
                <a:cs typeface="Arial" panose="020B0604020202020204" pitchFamily="34" charset="0"/>
              </a:rPr>
              <a:t>Reason for this Change</a:t>
            </a:r>
          </a:p>
          <a:p>
            <a:pPr algn="just">
              <a:defRPr/>
            </a:pPr>
            <a:endParaRPr lang="en-GB">
              <a:solidFill>
                <a:srgbClr val="FFC000"/>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defRPr/>
            </a:pPr>
            <a:r>
              <a:rPr lang="en-GB">
                <a:latin typeface="Arial" panose="020B0604020202020204" pitchFamily="34" charset="0"/>
                <a:cs typeface="Arial" panose="020B0604020202020204" pitchFamily="34" charset="0"/>
              </a:rPr>
              <a:t>To resolve ambiguity in the interpretation of the terminology within section 14 only.</a:t>
            </a:r>
          </a:p>
          <a:p>
            <a:pPr marL="285750" indent="-285750" algn="just">
              <a:buFont typeface="Arial" panose="020B0604020202020204" pitchFamily="34" charset="0"/>
              <a:buChar char="•"/>
              <a:defRPr/>
            </a:pPr>
            <a:r>
              <a:rPr lang="en-GB">
                <a:latin typeface="Arial" panose="020B0604020202020204" pitchFamily="34" charset="0"/>
                <a:cs typeface="Arial" panose="020B0604020202020204" pitchFamily="34" charset="0"/>
              </a:rPr>
              <a:t>Financial Year &amp; Business Day are already defined in Section 11.</a:t>
            </a:r>
          </a:p>
          <a:p>
            <a:pPr marL="285750" indent="-285750" algn="just">
              <a:buFont typeface="Arial" panose="020B0604020202020204" pitchFamily="34" charset="0"/>
              <a:buChar char="•"/>
              <a:defRPr/>
            </a:pPr>
            <a:endParaRPr lang="en-GB">
              <a:latin typeface="Arial" panose="020B0604020202020204" pitchFamily="34" charset="0"/>
              <a:cs typeface="Arial" panose="020B0604020202020204" pitchFamily="34" charset="0"/>
            </a:endParaRPr>
          </a:p>
          <a:p>
            <a:pPr algn="just">
              <a:defRPr/>
            </a:pPr>
            <a:r>
              <a:rPr lang="en-GB" b="1" i="1">
                <a:latin typeface="Arial" panose="020B0604020202020204" pitchFamily="34" charset="0"/>
                <a:cs typeface="Arial" panose="020B0604020202020204" pitchFamily="34" charset="0"/>
              </a:rPr>
              <a:t>Financial Year </a:t>
            </a:r>
            <a:r>
              <a:rPr lang="en-GB" i="1">
                <a:latin typeface="Arial" panose="020B0604020202020204" pitchFamily="34" charset="0"/>
                <a:cs typeface="Arial" panose="020B0604020202020204" pitchFamily="34" charset="0"/>
              </a:rPr>
              <a:t>-  the period of 12 months ending on 31st March in each calendar year</a:t>
            </a:r>
          </a:p>
          <a:p>
            <a:pPr algn="just">
              <a:defRPr/>
            </a:pPr>
            <a:r>
              <a:rPr lang="en-GB" b="1" i="1">
                <a:latin typeface="Arial" panose="020B0604020202020204" pitchFamily="34" charset="0"/>
                <a:cs typeface="Arial" panose="020B0604020202020204" pitchFamily="34" charset="0"/>
              </a:rPr>
              <a:t>Business Day </a:t>
            </a:r>
            <a:r>
              <a:rPr lang="en-GB" i="1">
                <a:latin typeface="Arial" panose="020B0604020202020204" pitchFamily="34" charset="0"/>
                <a:cs typeface="Arial" panose="020B0604020202020204" pitchFamily="34" charset="0"/>
              </a:rPr>
              <a:t>-   any week-day other than a Saturday on which banks are open for domestic business in the City of London</a:t>
            </a:r>
          </a:p>
          <a:p>
            <a:pPr algn="just">
              <a:defRPr/>
            </a:pPr>
            <a:endParaRPr lang="en-GB" i="1">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defRPr/>
            </a:pPr>
            <a:r>
              <a:rPr lang="en-GB">
                <a:latin typeface="Arial" panose="020B0604020202020204" pitchFamily="34" charset="0"/>
                <a:cs typeface="Arial" panose="020B0604020202020204" pitchFamily="34" charset="0"/>
              </a:rPr>
              <a:t>This modification therefore seeks to align all sections within the CUSC with the aim of providing greater clarity to the end user.  </a:t>
            </a:r>
          </a:p>
          <a:p>
            <a:pPr algn="just">
              <a:defRPr/>
            </a:pPr>
            <a:endParaRPr lang="en-GB" sz="160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1351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029ABE0-7D78-FD4F-8793-948A7A1909A9}"/>
              </a:ext>
            </a:extLst>
          </p:cNvPr>
          <p:cNvSpPr txBox="1"/>
          <p:nvPr/>
        </p:nvSpPr>
        <p:spPr>
          <a:xfrm>
            <a:off x="307162" y="243154"/>
            <a:ext cx="11025235" cy="4770537"/>
          </a:xfrm>
          <a:prstGeom prst="rect">
            <a:avLst/>
          </a:prstGeom>
          <a:noFill/>
        </p:spPr>
        <p:txBody>
          <a:bodyPr wrap="square" lIns="91440" tIns="45720" rIns="91440" bIns="45720" rtlCol="0" anchor="t">
            <a:spAutoFit/>
          </a:bodyPr>
          <a:lstStyle/>
          <a:p>
            <a:pPr algn="just">
              <a:defRPr/>
            </a:pPr>
            <a:r>
              <a:rPr lang="en-GB" sz="2400" b="1">
                <a:solidFill>
                  <a:srgbClr val="FFC000"/>
                </a:solidFill>
                <a:latin typeface="Arial"/>
                <a:cs typeface="Arial"/>
              </a:rPr>
              <a:t>Feedback Following TCMF</a:t>
            </a:r>
          </a:p>
          <a:p>
            <a:pPr algn="just">
              <a:defRPr/>
            </a:pPr>
            <a:endParaRPr lang="en-GB" sz="2000">
              <a:solidFill>
                <a:srgbClr val="FFC000"/>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defRPr/>
            </a:pPr>
            <a:r>
              <a:rPr lang="en-GB" sz="2000">
                <a:latin typeface="Arial"/>
                <a:ea typeface="+mn-lt"/>
                <a:cs typeface="+mn-lt"/>
              </a:rPr>
              <a:t>Engaged with TCMF on </a:t>
            </a:r>
            <a:r>
              <a:rPr lang="en-GB" sz="2000">
                <a:latin typeface="Arial"/>
                <a:cs typeface="Arial"/>
              </a:rPr>
              <a:t>25 November 2021</a:t>
            </a:r>
            <a:r>
              <a:rPr lang="en-GB" sz="2000">
                <a:latin typeface="Arial"/>
                <a:ea typeface="+mn-lt"/>
                <a:cs typeface="+mn-lt"/>
              </a:rPr>
              <a:t> and broad support for the clarifications</a:t>
            </a:r>
          </a:p>
          <a:p>
            <a:pPr marL="285750" indent="-285750" algn="just">
              <a:buFont typeface="Arial" panose="020B0604020202020204" pitchFamily="34" charset="0"/>
              <a:buChar char="•"/>
              <a:defRPr/>
            </a:pPr>
            <a:r>
              <a:rPr lang="en-GB" sz="2000">
                <a:latin typeface="Arial"/>
                <a:ea typeface="+mn-lt"/>
                <a:cs typeface="+mn-lt"/>
              </a:rPr>
              <a:t>Feedback received notes that financial years are different to different organisations. Due to the Section 11 definition highlighting the dates, we believe that this covers the concern; however, we appreciate that this may require additional communications for some organisations.</a:t>
            </a:r>
            <a:endParaRPr lang="en-GB" sz="2000">
              <a:latin typeface="Arial"/>
              <a:cs typeface="Calibri"/>
            </a:endParaRPr>
          </a:p>
          <a:p>
            <a:pPr lvl="0" algn="just">
              <a:defRPr/>
            </a:pPr>
            <a:endParaRPr lang="en-GB" sz="2400" b="1">
              <a:solidFill>
                <a:srgbClr val="FFC000"/>
              </a:solidFill>
              <a:latin typeface="Arial" panose="020B0604020202020204" pitchFamily="34" charset="0"/>
              <a:cs typeface="Arial" panose="020B0604020202020204" pitchFamily="34" charset="0"/>
            </a:endParaRPr>
          </a:p>
          <a:p>
            <a:pPr algn="just">
              <a:defRPr/>
            </a:pPr>
            <a:r>
              <a:rPr lang="en-GB" sz="2400" b="1">
                <a:solidFill>
                  <a:srgbClr val="FFC000"/>
                </a:solidFill>
                <a:latin typeface="Arial"/>
                <a:cs typeface="Arial"/>
              </a:rPr>
              <a:t>Recommended Governance Route </a:t>
            </a:r>
            <a:endParaRPr lang="en-GB" sz="2400" b="1">
              <a:solidFill>
                <a:srgbClr val="FFC000"/>
              </a:solidFill>
              <a:latin typeface="Arial" panose="020B0604020202020204" pitchFamily="34" charset="0"/>
              <a:cs typeface="Arial" panose="020B0604020202020204" pitchFamily="34" charset="0"/>
            </a:endParaRPr>
          </a:p>
          <a:p>
            <a:pPr lvl="0" algn="just">
              <a:defRPr/>
            </a:pPr>
            <a:endParaRPr lang="en-GB" sz="2000">
              <a:solidFill>
                <a:srgbClr val="FFC000"/>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defRPr/>
            </a:pPr>
            <a:r>
              <a:rPr lang="en-GB" sz="2000">
                <a:solidFill>
                  <a:prstClr val="black"/>
                </a:solidFill>
                <a:latin typeface="Arial" panose="020B0604020202020204" pitchFamily="34" charset="0"/>
                <a:ea typeface="Helvetica Neue Light" panose="02000403000000020004" pitchFamily="2" charset="0"/>
                <a:cs typeface="Arial" panose="020B0604020202020204" pitchFamily="34" charset="0"/>
              </a:rPr>
              <a:t>Self-Governance modification to proceed to Code Administrator Consultation</a:t>
            </a:r>
          </a:p>
          <a:p>
            <a:pPr marL="285750" indent="-285750" algn="just">
              <a:buFont typeface="Arial" panose="020B0604020202020204" pitchFamily="34" charset="0"/>
              <a:buChar char="•"/>
              <a:defRPr/>
            </a:pPr>
            <a:r>
              <a:rPr lang="en-GB" sz="2000">
                <a:solidFill>
                  <a:prstClr val="black"/>
                </a:solidFill>
                <a:latin typeface="Arial" panose="020B0604020202020204" pitchFamily="34" charset="0"/>
                <a:ea typeface="Helvetica Neue Light" panose="02000403000000020004" pitchFamily="2" charset="0"/>
                <a:cs typeface="Arial" panose="020B0604020202020204" pitchFamily="34" charset="0"/>
              </a:rPr>
              <a:t>This modification has no material impact on the content of the CUSC; it only clarifies terminology used in the code</a:t>
            </a:r>
          </a:p>
          <a:p>
            <a:pPr marL="285750" indent="-285750" algn="just">
              <a:buFont typeface="Arial" panose="020B0604020202020204" pitchFamily="34" charset="0"/>
              <a:buChar char="•"/>
              <a:defRPr/>
            </a:pPr>
            <a:endParaRPr lang="en-GB" sz="1600">
              <a:solidFill>
                <a:prstClr val="black"/>
              </a:solidFill>
              <a:latin typeface="Arial" panose="020B0604020202020204" pitchFamily="34" charset="0"/>
              <a:ea typeface="Helvetica Neue Light" panose="02000403000000020004" pitchFamily="2" charset="0"/>
              <a:cs typeface="Arial" panose="020B0604020202020204" pitchFamily="34" charset="0"/>
            </a:endParaRPr>
          </a:p>
          <a:p>
            <a:pPr marL="285750" indent="-285750" algn="just">
              <a:buFont typeface="Arial" panose="020B0604020202020204" pitchFamily="34" charset="0"/>
              <a:buChar char="•"/>
              <a:defRPr/>
            </a:pPr>
            <a:endParaRPr lang="en-US" sz="1600">
              <a:solidFill>
                <a:prstClr val="black"/>
              </a:solidFill>
              <a:latin typeface="Arial" panose="020B0604020202020204" pitchFamily="34" charset="0"/>
              <a:ea typeface="Helvetica Neue Light" panose="02000403000000020004" pitchFamily="2" charset="0"/>
              <a:cs typeface="Arial" panose="020B0604020202020204" pitchFamily="34" charset="0"/>
            </a:endParaRPr>
          </a:p>
        </p:txBody>
      </p:sp>
    </p:spTree>
    <p:extLst>
      <p:ext uri="{BB962C8B-B14F-4D97-AF65-F5344CB8AC3E}">
        <p14:creationId xmlns:p14="http://schemas.microsoft.com/office/powerpoint/2010/main" val="590811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a:t>Timeline for CMP382 – Proposed Timeline </a:t>
            </a:r>
            <a:r>
              <a:rPr lang="en-GB" sz="2400" b="1" i="1"/>
              <a:t>(Self-Governance with Code Administrator Consultation)</a:t>
            </a:r>
            <a:endParaRPr lang="en-GB" altLang="en-US" sz="2400" b="1"/>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ext uri="{D42A27DB-BD31-4B8C-83A1-F6EECF244321}">
                <p14:modId xmlns:p14="http://schemas.microsoft.com/office/powerpoint/2010/main" val="327573508"/>
              </p:ext>
            </p:extLst>
          </p:nvPr>
        </p:nvGraphicFramePr>
        <p:xfrm>
          <a:off x="312681" y="987574"/>
          <a:ext cx="11662015" cy="3481978"/>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a:latin typeface="Arial" panose="020B0604020202020204" pitchFamily="34" charset="0"/>
                          <a:cs typeface="Arial" panose="020B0604020202020204" pitchFamily="34" charset="0"/>
                        </a:rPr>
                        <a:t>Milestone</a:t>
                      </a:r>
                    </a:p>
                  </a:txBody>
                  <a:tcPr/>
                </a:tc>
                <a:tc>
                  <a:txBody>
                    <a:bodyPr/>
                    <a:lstStyle/>
                    <a:p>
                      <a:r>
                        <a:rPr lang="en-GB" sz="1400">
                          <a:latin typeface="Arial" panose="020B0604020202020204" pitchFamily="34" charset="0"/>
                          <a:cs typeface="Arial" panose="020B0604020202020204" pitchFamily="34" charset="0"/>
                        </a:rPr>
                        <a:t>Date</a:t>
                      </a:r>
                    </a:p>
                  </a:txBody>
                  <a:tcPr/>
                </a:tc>
                <a:tc>
                  <a:txBody>
                    <a:bodyPr/>
                    <a:lstStyle/>
                    <a:p>
                      <a:r>
                        <a:rPr lang="en-GB" sz="1400">
                          <a:latin typeface="Arial" panose="020B0604020202020204" pitchFamily="34" charset="0"/>
                          <a:cs typeface="Arial" panose="020B0604020202020204" pitchFamily="34" charset="0"/>
                        </a:rPr>
                        <a:t>Milestone</a:t>
                      </a:r>
                    </a:p>
                  </a:txBody>
                  <a:tcPr/>
                </a:tc>
                <a:tc>
                  <a:txBody>
                    <a:bodyPr/>
                    <a:lstStyle/>
                    <a:p>
                      <a:r>
                        <a:rPr lang="en-GB" sz="140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a:latin typeface="Arial" panose="020B0604020202020204" pitchFamily="34" charset="0"/>
                          <a:cs typeface="Arial" panose="020B0604020202020204" pitchFamily="34" charset="0"/>
                        </a:rPr>
                        <a:t>Modification presented to Panel</a:t>
                      </a:r>
                    </a:p>
                  </a:txBody>
                  <a:tcPr/>
                </a:tc>
                <a:tc>
                  <a:txBody>
                    <a:bodyPr/>
                    <a:lstStyle/>
                    <a:p>
                      <a:r>
                        <a:rPr lang="en-GB" sz="1400">
                          <a:latin typeface="Arial" panose="020B0604020202020204" pitchFamily="34" charset="0"/>
                          <a:cs typeface="Arial" panose="020B0604020202020204" pitchFamily="34" charset="0"/>
                        </a:rPr>
                        <a:t>26 January 2022</a:t>
                      </a:r>
                    </a:p>
                  </a:txBody>
                  <a:tcPr/>
                </a:tc>
                <a:tc>
                  <a:txBody>
                    <a:bodyPr/>
                    <a:lstStyle/>
                    <a:p>
                      <a:r>
                        <a:rPr lang="en-US" sz="1400">
                          <a:latin typeface="Arial" panose="020B0604020202020204" pitchFamily="34" charset="0"/>
                          <a:cs typeface="Arial" panose="020B0604020202020204" pitchFamily="34" charset="0"/>
                        </a:rPr>
                        <a:t>Final Self Governance Modification Report issued to Panel to check votes recorded correctly (5 working days)</a:t>
                      </a:r>
                      <a:endParaRPr lang="en-GB" sz="140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a:latin typeface="Arial" panose="020B0604020202020204" pitchFamily="34" charset="0"/>
                          <a:cs typeface="Arial" panose="020B0604020202020204" pitchFamily="34" charset="0"/>
                        </a:rPr>
                        <a:t>29 March 2022</a:t>
                      </a:r>
                    </a:p>
                  </a:txBody>
                  <a:tcPr/>
                </a:tc>
                <a:extLst>
                  <a:ext uri="{0D108BD9-81ED-4DB2-BD59-A6C34878D82A}">
                    <a16:rowId xmlns:a16="http://schemas.microsoft.com/office/drawing/2014/main" val="4083485395"/>
                  </a:ext>
                </a:extLst>
              </a:tr>
              <a:tr h="825982">
                <a:tc>
                  <a:txBody>
                    <a:bodyPr/>
                    <a:lstStyle/>
                    <a:p>
                      <a:r>
                        <a:rPr lang="en-GB" sz="1400">
                          <a:latin typeface="Arial" panose="020B0604020202020204" pitchFamily="34" charset="0"/>
                          <a:cs typeface="Arial" panose="020B0604020202020204" pitchFamily="34" charset="0"/>
                        </a:rPr>
                        <a:t>Code Administrator Consultation (15 working days)</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400">
                          <a:latin typeface="Arial" panose="020B0604020202020204" pitchFamily="34" charset="0"/>
                          <a:cs typeface="Arial" panose="020B0604020202020204" pitchFamily="34" charset="0"/>
                        </a:rPr>
                        <a:t>2 February 2022 </a:t>
                      </a:r>
                      <a:r>
                        <a:rPr lang="en-GB" sz="1400" i="0">
                          <a:latin typeface="Arial" panose="020B0604020202020204" pitchFamily="34" charset="0"/>
                          <a:cs typeface="Arial" panose="020B0604020202020204" pitchFamily="34" charset="0"/>
                        </a:rPr>
                        <a:t>to 5pm on 23 February 2022</a:t>
                      </a:r>
                    </a:p>
                  </a:txBody>
                  <a:tcPr/>
                </a:tc>
                <a:tc>
                  <a:txBody>
                    <a:bodyPr/>
                    <a:lstStyle/>
                    <a:p>
                      <a:r>
                        <a:rPr lang="en-US" sz="1400">
                          <a:latin typeface="Arial" panose="020B0604020202020204" pitchFamily="34" charset="0"/>
                          <a:cs typeface="Arial" panose="020B0604020202020204" pitchFamily="34" charset="0"/>
                        </a:rPr>
                        <a:t>Appeals Window (15 working days)</a:t>
                      </a:r>
                      <a:endParaRPr lang="en-GB" sz="1400">
                        <a:latin typeface="Arial" panose="020B0604020202020204" pitchFamily="34" charset="0"/>
                        <a:cs typeface="Arial" panose="020B0604020202020204" pitchFamily="34" charset="0"/>
                      </a:endParaRPr>
                    </a:p>
                  </a:txBody>
                  <a:tcPr/>
                </a:tc>
                <a:tc>
                  <a:txBody>
                    <a:bodyPr/>
                    <a:lstStyle/>
                    <a:p>
                      <a:r>
                        <a:rPr lang="en-GB" sz="1400">
                          <a:latin typeface="Arial" panose="020B0604020202020204" pitchFamily="34" charset="0"/>
                          <a:cs typeface="Arial" panose="020B0604020202020204" pitchFamily="34" charset="0"/>
                        </a:rPr>
                        <a:t>6 April 2022 to 5pm on 29 April 2022</a:t>
                      </a:r>
                    </a:p>
                  </a:txBody>
                  <a:tcPr/>
                </a:tc>
                <a:extLst>
                  <a:ext uri="{0D108BD9-81ED-4DB2-BD59-A6C34878D82A}">
                    <a16:rowId xmlns:a16="http://schemas.microsoft.com/office/drawing/2014/main" val="3713368864"/>
                  </a:ext>
                </a:extLst>
              </a:tr>
              <a:tr h="0">
                <a:tc>
                  <a:txBody>
                    <a:bodyPr/>
                    <a:lstStyle/>
                    <a:p>
                      <a:r>
                        <a:rPr lang="en-GB" sz="1400">
                          <a:latin typeface="Arial" panose="020B0604020202020204" pitchFamily="34" charset="0"/>
                          <a:cs typeface="Arial" panose="020B0604020202020204" pitchFamily="34" charset="0"/>
                        </a:rPr>
                        <a:t>Draft Self Governance Modification Report issued to Panel </a:t>
                      </a:r>
                      <a:r>
                        <a:rPr lang="en-GB" sz="1400" baseline="0">
                          <a:latin typeface="Arial" panose="020B0604020202020204" pitchFamily="34" charset="0"/>
                          <a:cs typeface="Arial" panose="020B0604020202020204" pitchFamily="34" charset="0"/>
                        </a:rPr>
                        <a:t>(5 working days)</a:t>
                      </a:r>
                      <a:endParaRPr lang="en-GB" sz="140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a:latin typeface="Arial" panose="020B0604020202020204" pitchFamily="34" charset="0"/>
                          <a:cs typeface="Arial" panose="020B0604020202020204" pitchFamily="34" charset="0"/>
                        </a:rPr>
                        <a:t>17 March 2022</a:t>
                      </a:r>
                    </a:p>
                  </a:txBody>
                  <a:tcPr/>
                </a:tc>
                <a:tc>
                  <a:txBody>
                    <a:bodyPr/>
                    <a:lstStyle/>
                    <a:p>
                      <a:r>
                        <a:rPr lang="en-GB" sz="1400">
                          <a:latin typeface="Arial" panose="020B0604020202020204" pitchFamily="34" charset="0"/>
                          <a:cs typeface="Arial" panose="020B0604020202020204" pitchFamily="34" charset="0"/>
                        </a:rPr>
                        <a:t>Implementation Date (5 working days)</a:t>
                      </a:r>
                    </a:p>
                  </a:txBody>
                  <a:tcPr/>
                </a:tc>
                <a:tc>
                  <a:txBody>
                    <a:bodyPr/>
                    <a:lstStyle/>
                    <a:p>
                      <a:r>
                        <a:rPr lang="en-GB" sz="1400">
                          <a:latin typeface="Arial" panose="020B0604020202020204" pitchFamily="34" charset="0"/>
                          <a:cs typeface="Arial" panose="020B0604020202020204" pitchFamily="34" charset="0"/>
                        </a:rPr>
                        <a:t>9 May 2022</a:t>
                      </a:r>
                    </a:p>
                  </a:txBody>
                  <a:tcPr/>
                </a:tc>
                <a:extLst>
                  <a:ext uri="{0D108BD9-81ED-4DB2-BD59-A6C34878D82A}">
                    <a16:rowId xmlns:a16="http://schemas.microsoft.com/office/drawing/2014/main" val="2790556424"/>
                  </a:ext>
                </a:extLst>
              </a:tr>
              <a:tr h="825982">
                <a:tc>
                  <a:txBody>
                    <a:bodyPr/>
                    <a:lstStyle/>
                    <a:p>
                      <a:r>
                        <a:rPr lang="en-GB" sz="1400">
                          <a:latin typeface="Arial" panose="020B0604020202020204" pitchFamily="34" charset="0"/>
                          <a:cs typeface="Arial" panose="020B0604020202020204" pitchFamily="34" charset="0"/>
                        </a:rPr>
                        <a:t>Panel</a:t>
                      </a:r>
                      <a:r>
                        <a:rPr lang="en-GB" sz="1400" baseline="0">
                          <a:latin typeface="Arial" panose="020B0604020202020204" pitchFamily="34" charset="0"/>
                          <a:cs typeface="Arial" panose="020B0604020202020204" pitchFamily="34" charset="0"/>
                        </a:rPr>
                        <a:t> undertake </a:t>
                      </a:r>
                      <a:r>
                        <a:rPr lang="en-GB" sz="1400">
                          <a:latin typeface="Arial" panose="020B0604020202020204" pitchFamily="34" charset="0"/>
                          <a:cs typeface="Arial" panose="020B0604020202020204" pitchFamily="34" charset="0"/>
                        </a:rPr>
                        <a:t>Draft Self Governance Modification Report vote</a:t>
                      </a:r>
                      <a:endParaRPr lang="en-US" sz="140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a:latin typeface="Arial" panose="020B0604020202020204" pitchFamily="34" charset="0"/>
                          <a:cs typeface="Arial" panose="020B0604020202020204" pitchFamily="34" charset="0"/>
                        </a:rPr>
                        <a:t>25 March 2022</a:t>
                      </a:r>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1574060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a:solidFill>
                  <a:srgbClr val="FFBF22"/>
                </a:solidFill>
                <a:latin typeface="Helvetica Neue Condensed"/>
              </a:rPr>
              <a:t>CMP382 </a:t>
            </a:r>
            <a:r>
              <a:rPr lang="en-GB" altLang="en-US" sz="3733" b="1">
                <a:solidFill>
                  <a:srgbClr val="FFBF22"/>
                </a:solidFill>
                <a:latin typeface="Helvetica Neue Condensed"/>
              </a:rPr>
              <a:t>– the asks of Panel</a:t>
            </a:r>
            <a:endParaRPr lang="en-GB" altLang="en-US" sz="1867" b="1">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3748719"/>
          </a:xfrm>
          <a:prstGeom prst="rect">
            <a:avLst/>
          </a:prstGeom>
        </p:spPr>
        <p:txBody>
          <a:bodyPr wrap="square">
            <a:spAutoFit/>
          </a:bodyPr>
          <a:lstStyle/>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a:ln>
                  <a:noFill/>
                </a:ln>
                <a:solidFill>
                  <a:srgbClr val="454545"/>
                </a:solidFill>
                <a:effectLst/>
                <a:uLnTx/>
                <a:uFillTx/>
                <a:latin typeface="Arial" panose="020B0604020202020204"/>
                <a:ea typeface="+mn-ea"/>
                <a:cs typeface="+mn-cs"/>
              </a:rPr>
              <a:t>that this Modification meets the Self-Governance Criteria (Panel decision) rather than Standard Governance (Ofgem decision)</a:t>
            </a: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a:ln>
                  <a:noFill/>
                </a:ln>
                <a:solidFill>
                  <a:srgbClr val="454545"/>
                </a:solidFill>
                <a:effectLst/>
                <a:uLnTx/>
                <a:uFillTx/>
                <a:latin typeface="Arial" panose="020B0604020202020204"/>
                <a:ea typeface="+mn-ea"/>
                <a:cs typeface="+mn-cs"/>
              </a:rPr>
              <a:t>that this Modification should proceed to Code Administrator Consultation</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srgbClr val="454545"/>
                </a:solidFill>
                <a:effectLst/>
                <a:uLnTx/>
                <a:uFillTx/>
                <a:latin typeface="Arial" panose="020B0604020202020204" pitchFamily="34" charset="0"/>
                <a:ea typeface="+mn-ea"/>
                <a:cs typeface="Arial" panose="020B0604020202020204" pitchFamily="34" charset="0"/>
              </a:rPr>
              <a:t>NOTE </a:t>
            </a:r>
            <a:r>
              <a:rPr kumimoji="0" lang="en-GB" sz="2400" b="0" i="0" u="none" strike="noStrike" kern="1200" cap="none" spc="0" normalizeH="0" baseline="0" noProof="0">
                <a:ln>
                  <a:noFill/>
                </a:ln>
                <a:solidFill>
                  <a:srgbClr val="454545"/>
                </a:solidFill>
                <a:effectLst/>
                <a:uLnTx/>
                <a:uFillTx/>
                <a:latin typeface="Arial" panose="020B0604020202020204" pitchFamily="34" charset="0"/>
                <a:ea typeface="+mn-ea"/>
                <a:cs typeface="Arial" panose="020B0604020202020204" pitchFamily="34" charset="0"/>
              </a:rPr>
              <a:t>that there appear not to be any impacts on the Electricity Balancing Regulation (EBR) Article 18 terms and conditions held within the CUSC</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a:ln>
                <a:noFill/>
              </a:ln>
              <a:solidFill>
                <a:srgbClr val="454545"/>
              </a:solidFill>
              <a:effectLst/>
              <a:uLnTx/>
              <a:uFillTx/>
              <a:latin typeface="Arial" panose="020B0604020202020204"/>
              <a:ea typeface="+mn-ea"/>
              <a:cs typeface="+mn-cs"/>
            </a:endParaRPr>
          </a:p>
          <a:p>
            <a:pPr marL="363538" marR="0" lvl="0" indent="-365125"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kern="1200" cap="none" spc="0" normalizeH="0" baseline="0" noProof="0">
                <a:ln>
                  <a:noFill/>
                </a:ln>
                <a:solidFill>
                  <a:srgbClr val="454545"/>
                </a:solidFill>
                <a:effectLst/>
                <a:uLnTx/>
                <a:uFillTx/>
                <a:latin typeface="Arial" panose="020B0604020202020204"/>
                <a:ea typeface="+mn-ea"/>
                <a:cs typeface="+mn-cs"/>
              </a:rPr>
              <a:t>NOTE</a:t>
            </a:r>
            <a:r>
              <a:rPr kumimoji="0" lang="en-US" altLang="en-US" sz="2400" b="0" i="0" u="none" strike="noStrike" kern="1200" cap="none" spc="0" normalizeH="0" baseline="0" noProof="0">
                <a:ln>
                  <a:noFill/>
                </a:ln>
                <a:solidFill>
                  <a:srgbClr val="454545"/>
                </a:solidFill>
                <a:effectLst/>
                <a:uLnTx/>
                <a:uFillTx/>
                <a:latin typeface="Arial" panose="020B0604020202020204"/>
                <a:ea typeface="+mn-ea"/>
                <a:cs typeface="+mn-cs"/>
              </a:rPr>
              <a:t> the proposed timeline </a:t>
            </a:r>
          </a:p>
        </p:txBody>
      </p:sp>
    </p:spTree>
    <p:extLst>
      <p:ext uri="{BB962C8B-B14F-4D97-AF65-F5344CB8AC3E}">
        <p14:creationId xmlns:p14="http://schemas.microsoft.com/office/powerpoint/2010/main" val="2731900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166873"/>
            <a:ext cx="11723060" cy="657605"/>
          </a:xfrm>
        </p:spPr>
        <p:txBody>
          <a:bodyPr/>
          <a:lstStyle/>
          <a:p>
            <a:r>
              <a:rPr lang="en-GB" sz="3200" b="1"/>
              <a:t>CUSC Self-Governance Criteria</a:t>
            </a:r>
            <a:endParaRPr lang="en-GB" altLang="en-US" sz="3200" b="1"/>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5"/>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a:ln>
                <a:noFill/>
              </a:ln>
              <a:solidFill>
                <a:srgbClr val="454545"/>
              </a:solidFill>
              <a:effectLst/>
              <a:uLnTx/>
              <a:uFillTx/>
              <a:latin typeface="Arial" panose="020B0604020202020204"/>
              <a:ea typeface="+mn-ea"/>
              <a:cs typeface="+mn-cs"/>
            </a:endParaRPr>
          </a:p>
        </p:txBody>
      </p:sp>
      <p:pic>
        <p:nvPicPr>
          <p:cNvPr id="8" name="Picture 7">
            <a:extLst>
              <a:ext uri="{FF2B5EF4-FFF2-40B4-BE49-F238E27FC236}">
                <a16:creationId xmlns:a16="http://schemas.microsoft.com/office/drawing/2014/main" id="{132DF52C-F5BC-4E36-9871-AB99FD62E900}"/>
              </a:ext>
            </a:extLst>
          </p:cNvPr>
          <p:cNvPicPr>
            <a:picLocks noChangeAspect="1"/>
          </p:cNvPicPr>
          <p:nvPr/>
        </p:nvPicPr>
        <p:blipFill>
          <a:blip r:embed="rId2"/>
          <a:stretch>
            <a:fillRect/>
          </a:stretch>
        </p:blipFill>
        <p:spPr>
          <a:xfrm>
            <a:off x="360788" y="824478"/>
            <a:ext cx="8708783" cy="5332581"/>
          </a:xfrm>
          <a:prstGeom prst="rect">
            <a:avLst/>
          </a:prstGeom>
        </p:spPr>
      </p:pic>
    </p:spTree>
    <p:extLst>
      <p:ext uri="{BB962C8B-B14F-4D97-AF65-F5344CB8AC3E}">
        <p14:creationId xmlns:p14="http://schemas.microsoft.com/office/powerpoint/2010/main" val="504968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xfrm>
            <a:off x="1697037" y="3289299"/>
            <a:ext cx="7079317" cy="2866951"/>
          </a:xfrm>
          <a:solidFill>
            <a:schemeClr val="bg1"/>
          </a:solidFill>
        </p:spPr>
        <p:txBody>
          <a:bodyPr/>
          <a:lstStyle/>
          <a:p>
            <a:r>
              <a:rPr lang="en-GB" sz="2800" b="1">
                <a:solidFill>
                  <a:schemeClr val="tx1"/>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p>
          <a:p>
            <a:endParaRPr lang="en-GB" sz="2800" b="1"/>
          </a:p>
          <a:p>
            <a:pPr>
              <a:spcAft>
                <a:spcPts val="0"/>
              </a:spcAft>
            </a:pPr>
            <a:endParaRPr lang="en-GB" sz="2800" b="1">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a:solidFill>
                  <a:srgbClr val="FFBF22"/>
                </a:solidFill>
                <a:latin typeface="Helvetica Neue LT Std 65 Medium" panose="020B0604020202020204" pitchFamily="34" charset="0"/>
                <a:ea typeface="+mn-ea"/>
                <a:cs typeface="+mn-cs"/>
              </a:rPr>
              <a:t>Dashboard – CUSC (as at 18 January 2022)</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3047909581"/>
              </p:ext>
            </p:extLst>
          </p:nvPr>
        </p:nvGraphicFramePr>
        <p:xfrm>
          <a:off x="241359" y="770562"/>
          <a:ext cx="11861599" cy="5804899"/>
        </p:xfrm>
        <a:graphic>
          <a:graphicData uri="http://schemas.openxmlformats.org/drawingml/2006/table">
            <a:tbl>
              <a:tblPr firstRow="1" bandRow="1">
                <a:tableStyleId>{5C22544A-7EE6-4342-B048-85BDC9FD1C3A}</a:tableStyleId>
              </a:tblPr>
              <a:tblGrid>
                <a:gridCol w="2707476">
                  <a:extLst>
                    <a:ext uri="{9D8B030D-6E8A-4147-A177-3AD203B41FA5}">
                      <a16:colId xmlns:a16="http://schemas.microsoft.com/office/drawing/2014/main" val="1042888888"/>
                    </a:ext>
                  </a:extLst>
                </a:gridCol>
                <a:gridCol w="1796795">
                  <a:extLst>
                    <a:ext uri="{9D8B030D-6E8A-4147-A177-3AD203B41FA5}">
                      <a16:colId xmlns:a16="http://schemas.microsoft.com/office/drawing/2014/main" val="52600907"/>
                    </a:ext>
                  </a:extLst>
                </a:gridCol>
                <a:gridCol w="1117826">
                  <a:extLst>
                    <a:ext uri="{9D8B030D-6E8A-4147-A177-3AD203B41FA5}">
                      <a16:colId xmlns:a16="http://schemas.microsoft.com/office/drawing/2014/main" val="2287581551"/>
                    </a:ext>
                  </a:extLst>
                </a:gridCol>
                <a:gridCol w="1371877">
                  <a:extLst>
                    <a:ext uri="{9D8B030D-6E8A-4147-A177-3AD203B41FA5}">
                      <a16:colId xmlns:a16="http://schemas.microsoft.com/office/drawing/2014/main" val="3133976679"/>
                    </a:ext>
                  </a:extLst>
                </a:gridCol>
                <a:gridCol w="1188960">
                  <a:extLst>
                    <a:ext uri="{9D8B030D-6E8A-4147-A177-3AD203B41FA5}">
                      <a16:colId xmlns:a16="http://schemas.microsoft.com/office/drawing/2014/main" val="482854907"/>
                    </a:ext>
                  </a:extLst>
                </a:gridCol>
                <a:gridCol w="1453174">
                  <a:extLst>
                    <a:ext uri="{9D8B030D-6E8A-4147-A177-3AD203B41FA5}">
                      <a16:colId xmlns:a16="http://schemas.microsoft.com/office/drawing/2014/main" val="2221775587"/>
                    </a:ext>
                  </a:extLst>
                </a:gridCol>
                <a:gridCol w="2225491">
                  <a:extLst>
                    <a:ext uri="{9D8B030D-6E8A-4147-A177-3AD203B41FA5}">
                      <a16:colId xmlns:a16="http://schemas.microsoft.com/office/drawing/2014/main" val="2423532118"/>
                    </a:ext>
                  </a:extLst>
                </a:gridCol>
              </a:tblGrid>
              <a:tr h="281741">
                <a:tc>
                  <a:txBody>
                    <a:bodyPr/>
                    <a:lstStyle/>
                    <a:p>
                      <a:r>
                        <a:rPr lang="en-GB" sz="1200">
                          <a:latin typeface="Arial" panose="020B0604020202020204" pitchFamily="34" charset="0"/>
                          <a:cs typeface="Arial" panose="020B0604020202020204" pitchFamily="34" charset="0"/>
                        </a:rPr>
                        <a:t>Category</a:t>
                      </a:r>
                      <a:endParaRPr lang="en-US" sz="1200">
                        <a:latin typeface="Arial" panose="020B0604020202020204" pitchFamily="34" charset="0"/>
                        <a:cs typeface="Arial" panose="020B0604020202020204" pitchFamily="34" charset="0"/>
                      </a:endParaRPr>
                    </a:p>
                  </a:txBody>
                  <a:tcPr/>
                </a:tc>
                <a:tc>
                  <a:txBody>
                    <a:bodyPr/>
                    <a:lstStyle/>
                    <a:p>
                      <a:r>
                        <a:rPr lang="en-US" sz="1200">
                          <a:latin typeface="Arial" panose="020B0604020202020204" pitchFamily="34" charset="0"/>
                          <a:cs typeface="Arial" panose="020B0604020202020204" pitchFamily="34" charset="0"/>
                        </a:rPr>
                        <a:t>Aug</a:t>
                      </a:r>
                    </a:p>
                  </a:txBody>
                  <a:tcPr/>
                </a:tc>
                <a:tc>
                  <a:txBody>
                    <a:bodyPr/>
                    <a:lstStyle/>
                    <a:p>
                      <a:r>
                        <a:rPr lang="en-US" sz="1200">
                          <a:latin typeface="Arial" panose="020B0604020202020204" pitchFamily="34" charset="0"/>
                          <a:cs typeface="Arial" panose="020B0604020202020204" pitchFamily="34" charset="0"/>
                        </a:rPr>
                        <a:t>Sep</a:t>
                      </a:r>
                    </a:p>
                  </a:txBody>
                  <a:tcPr/>
                </a:tc>
                <a:tc>
                  <a:txBody>
                    <a:bodyPr/>
                    <a:lstStyle/>
                    <a:p>
                      <a:r>
                        <a:rPr lang="en-US" sz="1200">
                          <a:latin typeface="Arial" panose="020B0604020202020204" pitchFamily="34" charset="0"/>
                          <a:cs typeface="Arial" panose="020B0604020202020204" pitchFamily="34" charset="0"/>
                        </a:rPr>
                        <a:t>Oct</a:t>
                      </a:r>
                    </a:p>
                  </a:txBody>
                  <a:tcPr/>
                </a:tc>
                <a:tc>
                  <a:txBody>
                    <a:bodyPr/>
                    <a:lstStyle/>
                    <a:p>
                      <a:r>
                        <a:rPr lang="en-US" sz="1200">
                          <a:latin typeface="Arial" panose="020B0604020202020204" pitchFamily="34" charset="0"/>
                          <a:cs typeface="Arial" panose="020B0604020202020204" pitchFamily="34" charset="0"/>
                        </a:rPr>
                        <a:t>Nov</a:t>
                      </a:r>
                    </a:p>
                  </a:txBody>
                  <a:tcPr/>
                </a:tc>
                <a:tc>
                  <a:txBody>
                    <a:bodyPr/>
                    <a:lstStyle/>
                    <a:p>
                      <a:r>
                        <a:rPr lang="en-US" sz="1200">
                          <a:latin typeface="Arial" panose="020B0604020202020204" pitchFamily="34" charset="0"/>
                          <a:cs typeface="Arial" panose="020B0604020202020204" pitchFamily="34" charset="0"/>
                        </a:rPr>
                        <a:t>Dec</a:t>
                      </a:r>
                    </a:p>
                  </a:txBody>
                  <a:tcPr/>
                </a:tc>
                <a:tc>
                  <a:txBody>
                    <a:bodyPr/>
                    <a:lstStyle/>
                    <a:p>
                      <a:r>
                        <a:rPr lang="en-US" sz="1200">
                          <a:latin typeface="Arial" panose="020B0604020202020204" pitchFamily="34" charset="0"/>
                          <a:cs typeface="Arial" panose="020B0604020202020204" pitchFamily="34" charset="0"/>
                        </a:rPr>
                        <a:t>Jan</a:t>
                      </a:r>
                    </a:p>
                  </a:txBody>
                  <a:tcPr/>
                </a:tc>
                <a:extLst>
                  <a:ext uri="{0D108BD9-81ED-4DB2-BD59-A6C34878D82A}">
                    <a16:rowId xmlns:a16="http://schemas.microsoft.com/office/drawing/2014/main" val="4138300220"/>
                  </a:ext>
                </a:extLst>
              </a:tr>
              <a:tr h="321710">
                <a:tc>
                  <a:txBody>
                    <a:bodyPr/>
                    <a:lstStyle/>
                    <a:p>
                      <a:r>
                        <a:rPr lang="en-GB" sz="1200">
                          <a:latin typeface="Arial" panose="020B0604020202020204" pitchFamily="34" charset="0"/>
                          <a:cs typeface="Arial" panose="020B0604020202020204" pitchFamily="34" charset="0"/>
                        </a:rPr>
                        <a:t>New Modifications</a:t>
                      </a:r>
                      <a:endParaRPr lang="en-US" sz="120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1</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1</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1</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1</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1</a:t>
                      </a:r>
                    </a:p>
                  </a:txBody>
                  <a:tcPr/>
                </a:tc>
                <a:extLst>
                  <a:ext uri="{0D108BD9-81ED-4DB2-BD59-A6C34878D82A}">
                    <a16:rowId xmlns:a16="http://schemas.microsoft.com/office/drawing/2014/main" val="58477330"/>
                  </a:ext>
                </a:extLst>
              </a:tr>
              <a:tr h="531703">
                <a:tc>
                  <a:txBody>
                    <a:bodyPr/>
                    <a:lstStyle/>
                    <a:p>
                      <a:r>
                        <a:rPr lang="en-GB" sz="1200">
                          <a:solidFill>
                            <a:schemeClr val="tx1"/>
                          </a:solidFill>
                          <a:latin typeface="Arial" panose="020B0604020202020204" pitchFamily="34" charset="0"/>
                          <a:cs typeface="Arial" panose="020B0604020202020204" pitchFamily="34" charset="0"/>
                        </a:rPr>
                        <a:t>In-flight</a:t>
                      </a:r>
                      <a:r>
                        <a:rPr lang="en-GB" sz="1200" baseline="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a:solidFill>
                          <a:schemeClr val="tx1"/>
                        </a:solidFill>
                        <a:latin typeface="Arial" panose="020B0604020202020204" pitchFamily="34" charset="0"/>
                        <a:cs typeface="Arial" panose="020B0604020202020204" pitchFamily="34" charset="0"/>
                      </a:endParaRPr>
                    </a:p>
                  </a:txBody>
                  <a:tcPr/>
                </a:tc>
                <a:tc>
                  <a:txBody>
                    <a:bodyPr/>
                    <a:lstStyle/>
                    <a:p>
                      <a:r>
                        <a:rPr lang="en-US" sz="1200" i="0">
                          <a:latin typeface="Arial" panose="020B0604020202020204" pitchFamily="34" charset="0"/>
                          <a:cs typeface="Arial" panose="020B0604020202020204" pitchFamily="34" charset="0"/>
                        </a:rPr>
                        <a:t>44</a:t>
                      </a:r>
                    </a:p>
                  </a:txBody>
                  <a:tcPr/>
                </a:tc>
                <a:tc>
                  <a:txBody>
                    <a:bodyPr/>
                    <a:lstStyle/>
                    <a:p>
                      <a:r>
                        <a:rPr lang="en-US" sz="1200" i="0">
                          <a:latin typeface="Arial" panose="020B0604020202020204" pitchFamily="34" charset="0"/>
                          <a:cs typeface="Arial" panose="020B0604020202020204" pitchFamily="34" charset="0"/>
                        </a:rPr>
                        <a:t>44</a:t>
                      </a:r>
                    </a:p>
                  </a:txBody>
                  <a:tcPr/>
                </a:tc>
                <a:tc>
                  <a:txBody>
                    <a:bodyPr/>
                    <a:lstStyle/>
                    <a:p>
                      <a:r>
                        <a:rPr lang="en-US" sz="1200" i="0">
                          <a:latin typeface="Arial" panose="020B0604020202020204" pitchFamily="34" charset="0"/>
                          <a:cs typeface="Arial" panose="020B0604020202020204" pitchFamily="34" charset="0"/>
                        </a:rPr>
                        <a:t>42</a:t>
                      </a:r>
                    </a:p>
                  </a:txBody>
                  <a:tcPr/>
                </a:tc>
                <a:tc>
                  <a:txBody>
                    <a:bodyPr/>
                    <a:lstStyle/>
                    <a:p>
                      <a:r>
                        <a:rPr lang="en-US" sz="1200" i="0">
                          <a:latin typeface="Arial" panose="020B0604020202020204" pitchFamily="34" charset="0"/>
                          <a:cs typeface="Arial" panose="020B0604020202020204" pitchFamily="34" charset="0"/>
                        </a:rPr>
                        <a:t>40</a:t>
                      </a:r>
                    </a:p>
                  </a:txBody>
                  <a:tcPr/>
                </a:tc>
                <a:tc>
                  <a:txBody>
                    <a:bodyPr/>
                    <a:lstStyle/>
                    <a:p>
                      <a:r>
                        <a:rPr lang="en-US" sz="1200" i="0">
                          <a:latin typeface="Arial" panose="020B0604020202020204" pitchFamily="34" charset="0"/>
                          <a:cs typeface="Arial" panose="020B0604020202020204" pitchFamily="34" charset="0"/>
                        </a:rPr>
                        <a:t>41</a:t>
                      </a:r>
                    </a:p>
                  </a:txBody>
                  <a:tcPr/>
                </a:tc>
                <a:tc>
                  <a:txBody>
                    <a:bodyPr/>
                    <a:lstStyle/>
                    <a:p>
                      <a:r>
                        <a:rPr lang="en-US" sz="1200" i="0">
                          <a:latin typeface="Arial" panose="020B0604020202020204" pitchFamily="34" charset="0"/>
                          <a:cs typeface="Arial" panose="020B0604020202020204" pitchFamily="34" charset="0"/>
                        </a:rPr>
                        <a:t>42</a:t>
                      </a:r>
                    </a:p>
                  </a:txBody>
                  <a:tcPr/>
                </a:tc>
                <a:extLst>
                  <a:ext uri="{0D108BD9-81ED-4DB2-BD59-A6C34878D82A}">
                    <a16:rowId xmlns:a16="http://schemas.microsoft.com/office/drawing/2014/main" val="3963962922"/>
                  </a:ext>
                </a:extLst>
              </a:tr>
              <a:tr h="469569">
                <a:tc>
                  <a:txBody>
                    <a:bodyPr/>
                    <a:lstStyle/>
                    <a:p>
                      <a:r>
                        <a:rPr lang="en-GB" sz="1200">
                          <a:solidFill>
                            <a:schemeClr val="tx1"/>
                          </a:solidFill>
                          <a:latin typeface="Arial" panose="020B0604020202020204" pitchFamily="34" charset="0"/>
                          <a:cs typeface="Arial" panose="020B0604020202020204" pitchFamily="34" charset="0"/>
                        </a:rPr>
                        <a:t>Modifications issued</a:t>
                      </a:r>
                      <a:r>
                        <a:rPr lang="en-GB" sz="1200" baseline="0">
                          <a:solidFill>
                            <a:schemeClr val="tx1"/>
                          </a:solidFill>
                          <a:latin typeface="Arial" panose="020B0604020202020204" pitchFamily="34" charset="0"/>
                          <a:cs typeface="Arial" panose="020B0604020202020204" pitchFamily="34" charset="0"/>
                        </a:rPr>
                        <a:t> for Workgroup consultation</a:t>
                      </a:r>
                      <a:endParaRPr lang="en-US" sz="120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1 </a:t>
                      </a:r>
                      <a:r>
                        <a:rPr lang="en-US" sz="800" i="1">
                          <a:latin typeface="Arial" panose="020B0604020202020204" pitchFamily="34" charset="0"/>
                          <a:cs typeface="Arial" panose="020B0604020202020204" pitchFamily="34" charset="0"/>
                        </a:rPr>
                        <a:t>(CMP298)</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1 </a:t>
                      </a:r>
                      <a:r>
                        <a:rPr lang="en-US" sz="800" i="1">
                          <a:latin typeface="Arial" panose="020B0604020202020204" pitchFamily="34" charset="0"/>
                          <a:cs typeface="Arial" panose="020B0604020202020204" pitchFamily="34" charset="0"/>
                        </a:rPr>
                        <a:t>(CMP361/362)</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0</a:t>
                      </a:r>
                      <a:endParaRPr lang="en-US" sz="800" i="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0</a:t>
                      </a:r>
                      <a:endParaRPr lang="en-US" sz="800" i="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2 </a:t>
                      </a:r>
                      <a:r>
                        <a:rPr lang="en-GB" sz="800" b="0" i="1" kern="1200">
                          <a:solidFill>
                            <a:schemeClr val="tx1"/>
                          </a:solidFill>
                          <a:latin typeface="Arial" panose="020B0604020202020204" pitchFamily="34" charset="0"/>
                          <a:ea typeface="+mn-ea"/>
                          <a:cs typeface="Arial" panose="020B0604020202020204" pitchFamily="34" charset="0"/>
                        </a:rPr>
                        <a:t>(CMP330/374  and CMP381)</a:t>
                      </a:r>
                      <a:endParaRPr lang="en-US" sz="800" i="1">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0 </a:t>
                      </a:r>
                      <a:endParaRPr lang="en-US" sz="800" i="1">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55480604"/>
                  </a:ext>
                </a:extLst>
              </a:tr>
              <a:tr h="54564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a:solidFill>
                            <a:schemeClr val="tx1"/>
                          </a:solidFill>
                          <a:latin typeface="Arial" panose="020B0604020202020204" pitchFamily="34" charset="0"/>
                          <a:cs typeface="Arial" panose="020B0604020202020204" pitchFamily="34" charset="0"/>
                        </a:rPr>
                        <a:t>Modifications issued</a:t>
                      </a:r>
                      <a:r>
                        <a:rPr lang="en-GB" sz="1200" baseline="0">
                          <a:solidFill>
                            <a:schemeClr val="tx1"/>
                          </a:solidFill>
                          <a:latin typeface="Arial" panose="020B0604020202020204" pitchFamily="34" charset="0"/>
                          <a:cs typeface="Arial" panose="020B0604020202020204" pitchFamily="34" charset="0"/>
                        </a:rPr>
                        <a:t> for Code Administrator Consultation</a:t>
                      </a:r>
                      <a:endParaRPr lang="en-US" sz="120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3 </a:t>
                      </a:r>
                      <a:r>
                        <a:rPr lang="en-US" sz="800" i="1">
                          <a:latin typeface="Arial" panose="020B0604020202020204" pitchFamily="34" charset="0"/>
                          <a:cs typeface="Arial" panose="020B0604020202020204" pitchFamily="34" charset="0"/>
                        </a:rPr>
                        <a:t>(CMP308 , CMP377), CMP368/369) </a:t>
                      </a:r>
                      <a:endParaRPr lang="en-GB" sz="800" b="0" i="1" kern="1200">
                        <a:solidFill>
                          <a:schemeClr val="tx1"/>
                        </a:solidFill>
                        <a:latin typeface="+mn-lt"/>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1 </a:t>
                      </a:r>
                      <a:r>
                        <a:rPr lang="en-US" sz="800" i="1">
                          <a:latin typeface="Arial" panose="020B0604020202020204" pitchFamily="34" charset="0"/>
                          <a:cs typeface="Arial" panose="020B0604020202020204" pitchFamily="34" charset="0"/>
                        </a:rPr>
                        <a:t>(CMP328</a:t>
                      </a:r>
                      <a:r>
                        <a:rPr lang="en-US" sz="1200" i="1">
                          <a:latin typeface="Arial" panose="020B0604020202020204" pitchFamily="34" charset="0"/>
                          <a:cs typeface="Arial" panose="020B0604020202020204" pitchFamily="34" charset="0"/>
                        </a:rPr>
                        <a:t>)</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0</a:t>
                      </a:r>
                      <a:endParaRPr lang="en-US" sz="800" i="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0 </a:t>
                      </a:r>
                      <a:endParaRPr lang="en-US" sz="800" i="1">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3 </a:t>
                      </a:r>
                      <a:r>
                        <a:rPr lang="en-GB" sz="800" b="0" i="1" kern="1200">
                          <a:solidFill>
                            <a:schemeClr val="tx1"/>
                          </a:solidFill>
                          <a:latin typeface="Arial" panose="020B0604020202020204" pitchFamily="34" charset="0"/>
                          <a:ea typeface="+mn-ea"/>
                          <a:cs typeface="Arial" panose="020B0604020202020204" pitchFamily="34" charset="0"/>
                        </a:rPr>
                        <a:t>(CMP380, CMP361/362 and CMP381)</a:t>
                      </a:r>
                      <a:endParaRPr lang="en-US" sz="800" i="1">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2 </a:t>
                      </a:r>
                      <a:r>
                        <a:rPr lang="en-GB" sz="800" b="0" i="1" kern="1200">
                          <a:solidFill>
                            <a:schemeClr val="tx1"/>
                          </a:solidFill>
                          <a:latin typeface="Arial" panose="020B0604020202020204" pitchFamily="34" charset="0"/>
                          <a:ea typeface="+mn-ea"/>
                          <a:cs typeface="Arial" panose="020B0604020202020204" pitchFamily="34" charset="0"/>
                        </a:rPr>
                        <a:t>(CMP381 and CMP300 – Note that CMP298 due 31 Jan)</a:t>
                      </a:r>
                      <a:endParaRPr lang="en-US" sz="800" i="1">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570332"/>
                  </a:ext>
                </a:extLst>
              </a:tr>
              <a:tr h="489070">
                <a:tc>
                  <a:txBody>
                    <a:bodyPr/>
                    <a:lstStyle/>
                    <a:p>
                      <a:r>
                        <a:rPr lang="en-GB" sz="1200">
                          <a:solidFill>
                            <a:schemeClr val="tx1"/>
                          </a:solidFill>
                          <a:latin typeface="Arial" panose="020B0604020202020204" pitchFamily="34" charset="0"/>
                          <a:cs typeface="Arial" panose="020B0604020202020204" pitchFamily="34" charset="0"/>
                        </a:rPr>
                        <a:t>Workgroups</a:t>
                      </a:r>
                      <a:r>
                        <a:rPr lang="en-GB" sz="1200" baseline="0">
                          <a:solidFill>
                            <a:schemeClr val="tx1"/>
                          </a:solidFill>
                          <a:latin typeface="Arial" panose="020B0604020202020204" pitchFamily="34" charset="0"/>
                          <a:cs typeface="Arial" panose="020B0604020202020204" pitchFamily="34" charset="0"/>
                        </a:rPr>
                        <a:t> held</a:t>
                      </a:r>
                      <a:endParaRPr lang="en-US" sz="120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6</a:t>
                      </a:r>
                      <a:endParaRPr kumimoji="0" lang="en-US" sz="800" b="0" i="1"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8</a:t>
                      </a:r>
                      <a:endParaRPr kumimoji="0" lang="en-US" sz="800" b="0" i="1"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6</a:t>
                      </a:r>
                      <a:endParaRPr kumimoji="0" lang="en-US" sz="800" b="0" i="1"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10 </a:t>
                      </a:r>
                      <a:endParaRPr kumimoji="0" lang="en-US" sz="800" b="0" i="1"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9</a:t>
                      </a:r>
                      <a:endParaRPr kumimoji="0" lang="en-US" sz="800" b="0" i="1"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9</a:t>
                      </a:r>
                      <a:endParaRPr kumimoji="0" lang="en-US" sz="800" b="0" i="1" u="none" strike="noStrike" kern="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2127153991"/>
                  </a:ext>
                </a:extLst>
              </a:tr>
              <a:tr h="641144">
                <a:tc>
                  <a:txBody>
                    <a:bodyPr/>
                    <a:lstStyle/>
                    <a:p>
                      <a:r>
                        <a:rPr lang="en-GB" sz="1200">
                          <a:solidFill>
                            <a:schemeClr val="tx1"/>
                          </a:solidFill>
                          <a:latin typeface="Arial" panose="020B0604020202020204" pitchFamily="34" charset="0"/>
                          <a:cs typeface="Arial" panose="020B0604020202020204" pitchFamily="34" charset="0"/>
                        </a:rPr>
                        <a:t>Authority Decisions</a:t>
                      </a:r>
                      <a:endParaRPr lang="en-US" sz="120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a:latin typeface="Arial" panose="020B0604020202020204" pitchFamily="34" charset="0"/>
                          <a:cs typeface="Arial" panose="020B0604020202020204" pitchFamily="34" charset="0"/>
                        </a:rPr>
                        <a:t>1 </a:t>
                      </a:r>
                      <a:r>
                        <a:rPr lang="en-US" sz="800" i="1" u="none">
                          <a:latin typeface="Arial" panose="020B0604020202020204" pitchFamily="34" charset="0"/>
                          <a:cs typeface="Arial" panose="020B0604020202020204" pitchFamily="34" charset="0"/>
                        </a:rPr>
                        <a:t>(CMP326) </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a:latin typeface="Arial" panose="020B0604020202020204" pitchFamily="34" charset="0"/>
                          <a:cs typeface="Arial" panose="020B0604020202020204" pitchFamily="34" charset="0"/>
                        </a:rPr>
                        <a:t>1 </a:t>
                      </a:r>
                      <a:r>
                        <a:rPr lang="en-GB" sz="800" i="1">
                          <a:latin typeface="Arial" panose="020B0604020202020204" pitchFamily="34" charset="0"/>
                          <a:cs typeface="Arial" panose="020B0604020202020204" pitchFamily="34" charset="0"/>
                        </a:rPr>
                        <a:t>(CMP370)</a:t>
                      </a:r>
                      <a:endParaRPr lang="en-US" sz="800" i="1" u="none">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a:latin typeface="Arial" panose="020B0604020202020204" pitchFamily="34" charset="0"/>
                          <a:cs typeface="Arial" panose="020B0604020202020204" pitchFamily="34" charset="0"/>
                        </a:rPr>
                        <a:t>1 </a:t>
                      </a:r>
                      <a:r>
                        <a:rPr lang="en-US" sz="800" i="1" u="none">
                          <a:latin typeface="Arial" panose="020B0604020202020204" pitchFamily="34" charset="0"/>
                          <a:cs typeface="Arial" panose="020B0604020202020204" pitchFamily="34" charset="0"/>
                        </a:rPr>
                        <a:t>(CMP378)</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a:latin typeface="Arial" panose="020B0604020202020204" pitchFamily="34" charset="0"/>
                          <a:cs typeface="Arial" panose="020B0604020202020204" pitchFamily="34" charset="0"/>
                        </a:rPr>
                        <a:t>0</a:t>
                      </a:r>
                      <a:endParaRPr lang="en-US" sz="800" i="1" u="none">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a:latin typeface="Arial" panose="020B0604020202020204" pitchFamily="34" charset="0"/>
                          <a:cs typeface="Arial" panose="020B0604020202020204" pitchFamily="34" charset="0"/>
                        </a:rPr>
                        <a:t>0</a:t>
                      </a:r>
                      <a:endParaRPr lang="en-US" sz="800" i="1" u="none">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a:latin typeface="Arial" panose="020B0604020202020204" pitchFamily="34" charset="0"/>
                          <a:cs typeface="Arial" panose="020B0604020202020204" pitchFamily="34" charset="0"/>
                        </a:rPr>
                        <a:t>1 </a:t>
                      </a:r>
                      <a:r>
                        <a:rPr lang="en-US" sz="800" i="1" u="none">
                          <a:latin typeface="Arial" panose="020B0604020202020204" pitchFamily="34" charset="0"/>
                          <a:cs typeface="Arial" panose="020B0604020202020204" pitchFamily="34" charset="0"/>
                        </a:rPr>
                        <a:t>(CMP381)</a:t>
                      </a:r>
                    </a:p>
                  </a:txBody>
                  <a:tcPr/>
                </a:tc>
                <a:extLst>
                  <a:ext uri="{0D108BD9-81ED-4DB2-BD59-A6C34878D82A}">
                    <a16:rowId xmlns:a16="http://schemas.microsoft.com/office/drawing/2014/main" val="3492768925"/>
                  </a:ext>
                </a:extLst>
              </a:tr>
              <a:tr h="664051">
                <a:tc>
                  <a:txBody>
                    <a:bodyPr/>
                    <a:lstStyle/>
                    <a:p>
                      <a:r>
                        <a:rPr lang="en-GB" sz="1200">
                          <a:solidFill>
                            <a:schemeClr val="tx1"/>
                          </a:solidFill>
                          <a:latin typeface="Arial" panose="020B0604020202020204" pitchFamily="34" charset="0"/>
                          <a:cs typeface="Arial" panose="020B0604020202020204" pitchFamily="34" charset="0"/>
                        </a:rPr>
                        <a:t>Implementations</a:t>
                      </a:r>
                      <a:endParaRPr lang="en-US" sz="120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i="0">
                          <a:latin typeface="Arial" panose="020B0604020202020204" pitchFamily="34" charset="0"/>
                          <a:cs typeface="Arial" panose="020B0604020202020204" pitchFamily="34" charset="0"/>
                        </a:rPr>
                        <a:t>1 </a:t>
                      </a:r>
                      <a:r>
                        <a:rPr lang="en-GB" sz="800" i="1">
                          <a:latin typeface="Arial" panose="020B0604020202020204" pitchFamily="34" charset="0"/>
                          <a:cs typeface="Arial" panose="020B0604020202020204" pitchFamily="34" charset="0"/>
                        </a:rPr>
                        <a:t>(CMP372)</a:t>
                      </a:r>
                      <a:endParaRPr lang="en-GB" sz="800" b="0" i="1" kern="1200">
                        <a:solidFill>
                          <a:schemeClr val="tx1"/>
                        </a:solidFill>
                        <a:latin typeface="+mn-lt"/>
                        <a:ea typeface="+mn-ea"/>
                        <a:cs typeface="+mn-cs"/>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i="0">
                          <a:latin typeface="Arial" panose="020B0604020202020204" pitchFamily="34" charset="0"/>
                          <a:cs typeface="Arial" panose="020B0604020202020204" pitchFamily="34" charset="0"/>
                        </a:rPr>
                        <a:t>0</a:t>
                      </a:r>
                      <a:endParaRPr lang="en-GB" sz="800" b="0" i="1" kern="1200">
                        <a:solidFill>
                          <a:schemeClr val="tx1"/>
                        </a:solidFill>
                        <a:latin typeface="+mn-lt"/>
                        <a:ea typeface="+mn-ea"/>
                        <a:cs typeface="+mn-cs"/>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3 </a:t>
                      </a:r>
                      <a:r>
                        <a:rPr lang="en-US" sz="800" i="1" u="none">
                          <a:latin typeface="Arial" panose="020B0604020202020204" pitchFamily="34" charset="0"/>
                          <a:cs typeface="Arial" panose="020B0604020202020204" pitchFamily="34" charset="0"/>
                        </a:rPr>
                        <a:t>(CMP373, CMP370 and CMP378)</a:t>
                      </a:r>
                      <a:endParaRPr lang="en-GB" sz="800" b="0" i="1" kern="1200">
                        <a:solidFill>
                          <a:schemeClr val="tx1"/>
                        </a:solidFill>
                        <a:latin typeface="+mn-lt"/>
                        <a:ea typeface="+mn-ea"/>
                        <a:cs typeface="+mn-cs"/>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0 </a:t>
                      </a:r>
                      <a:endParaRPr lang="en-GB" sz="800" b="0" i="1" kern="1200">
                        <a:solidFill>
                          <a:schemeClr val="tx1"/>
                        </a:solidFill>
                        <a:highlight>
                          <a:srgbClr val="FFFF00"/>
                        </a:highlight>
                        <a:latin typeface="+mn-lt"/>
                        <a:ea typeface="+mn-ea"/>
                        <a:cs typeface="+mn-cs"/>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latin typeface="Arial" panose="020B0604020202020204" pitchFamily="34" charset="0"/>
                          <a:ea typeface="+mn-ea"/>
                          <a:cs typeface="Arial" panose="020B0604020202020204" pitchFamily="34" charset="0"/>
                        </a:rPr>
                        <a:t>0 </a:t>
                      </a:r>
                      <a:endParaRPr lang="en-GB" sz="800" b="0" i="1" kern="1200">
                        <a:solidFill>
                          <a:schemeClr val="tx1"/>
                        </a:solidFill>
                        <a:highlight>
                          <a:srgbClr val="FFFF00"/>
                        </a:highlight>
                        <a:latin typeface="+mn-lt"/>
                        <a:ea typeface="+mn-ea"/>
                        <a:cs typeface="+mn-cs"/>
                      </a:endParaRPr>
                    </a:p>
                    <a:p>
                      <a:pPr marL="0" algn="l" rtl="0" eaLnBrk="1" latinLnBrk="0" hangingPunct="1"/>
                      <a:endParaRPr lang="en-GB" sz="800" b="1" i="0" kern="1200">
                        <a:solidFill>
                          <a:schemeClr val="tx1"/>
                        </a:solidFill>
                        <a:latin typeface="+mn-lt"/>
                        <a:ea typeface="+mn-ea"/>
                        <a:cs typeface="+mn-cs"/>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a:latin typeface="Arial" panose="020B0604020202020204" pitchFamily="34" charset="0"/>
                          <a:cs typeface="Arial" panose="020B0604020202020204" pitchFamily="34" charset="0"/>
                        </a:rPr>
                        <a:t>1 </a:t>
                      </a:r>
                      <a:r>
                        <a:rPr lang="en-US" sz="800" i="1" u="none">
                          <a:latin typeface="Arial" panose="020B0604020202020204" pitchFamily="34" charset="0"/>
                          <a:cs typeface="Arial" panose="020B0604020202020204" pitchFamily="34" charset="0"/>
                        </a:rPr>
                        <a:t>(CMP381)</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800" b="0" i="1" kern="1200">
                        <a:solidFill>
                          <a:schemeClr val="tx1"/>
                        </a:solidFill>
                        <a:latin typeface="+mn-lt"/>
                        <a:ea typeface="+mn-ea"/>
                        <a:cs typeface="+mn-cs"/>
                      </a:endParaRPr>
                    </a:p>
                    <a:p>
                      <a:pPr marL="0" algn="l" rtl="0" eaLnBrk="1" latinLnBrk="0" hangingPunct="1"/>
                      <a:endParaRPr lang="en-GB" sz="800" b="1" i="0" kern="1200">
                        <a:solidFill>
                          <a:schemeClr val="tx1"/>
                        </a:solidFill>
                        <a:latin typeface="+mn-lt"/>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800" i="0" u="none">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481453">
                <a:tc>
                  <a:txBody>
                    <a:bodyPr/>
                    <a:lstStyle/>
                    <a:p>
                      <a:r>
                        <a:rPr lang="en-US" sz="1200">
                          <a:solidFill>
                            <a:schemeClr val="tx1"/>
                          </a:solidFill>
                          <a:latin typeface="Arial" panose="020B0604020202020204" pitchFamily="34" charset="0"/>
                          <a:cs typeface="Arial" panose="020B0604020202020204" pitchFamily="34" charset="0"/>
                        </a:rPr>
                        <a:t>Modifications Withdrawn</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2 </a:t>
                      </a:r>
                      <a:r>
                        <a:rPr lang="en-US" sz="800" i="1">
                          <a:latin typeface="Arial" panose="020B0604020202020204" pitchFamily="34" charset="0"/>
                          <a:cs typeface="Arial" panose="020B0604020202020204" pitchFamily="34" charset="0"/>
                        </a:rPr>
                        <a:t>(CMP358 and CMP359)</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0 </a:t>
                      </a:r>
                      <a:endParaRPr lang="en-US" sz="1200" i="0" u="none">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0 </a:t>
                      </a:r>
                      <a:endParaRPr lang="en-US" sz="1200" i="0" u="none">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014643907"/>
                  </a:ext>
                </a:extLst>
              </a:tr>
              <a:tr h="656633">
                <a:tc>
                  <a:txBody>
                    <a:bodyPr/>
                    <a:lstStyle/>
                    <a:p>
                      <a:r>
                        <a:rPr lang="en-GB" sz="1200">
                          <a:solidFill>
                            <a:schemeClr val="tx1"/>
                          </a:solidFill>
                          <a:latin typeface="Arial" panose="020B0604020202020204" pitchFamily="34" charset="0"/>
                          <a:cs typeface="Arial" panose="020B0604020202020204" pitchFamily="34" charset="0"/>
                        </a:rPr>
                        <a:t>Modifications</a:t>
                      </a:r>
                      <a:r>
                        <a:rPr lang="en-GB" sz="1200" baseline="0">
                          <a:solidFill>
                            <a:schemeClr val="tx1"/>
                          </a:solidFill>
                          <a:latin typeface="Arial" panose="020B0604020202020204" pitchFamily="34" charset="0"/>
                          <a:cs typeface="Arial" panose="020B0604020202020204" pitchFamily="34" charset="0"/>
                        </a:rPr>
                        <a:t> on Hold</a:t>
                      </a:r>
                      <a:endParaRPr lang="en-US" sz="120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3 </a:t>
                      </a:r>
                      <a:r>
                        <a:rPr lang="en-US" sz="800" i="1">
                          <a:latin typeface="Arial" panose="020B0604020202020204" pitchFamily="34" charset="0"/>
                          <a:cs typeface="Arial" panose="020B0604020202020204" pitchFamily="34" charset="0"/>
                        </a:rPr>
                        <a:t>(CMP271, 276, 305)</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3 </a:t>
                      </a:r>
                      <a:r>
                        <a:rPr lang="en-US" sz="800" i="1">
                          <a:latin typeface="Arial" panose="020B0604020202020204" pitchFamily="34" charset="0"/>
                          <a:cs typeface="Arial" panose="020B0604020202020204" pitchFamily="34" charset="0"/>
                        </a:rPr>
                        <a:t>(CMP271, 276, 305)</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3 </a:t>
                      </a:r>
                      <a:r>
                        <a:rPr lang="en-US" sz="800" i="1">
                          <a:latin typeface="Arial" panose="020B0604020202020204" pitchFamily="34" charset="0"/>
                          <a:cs typeface="Arial" panose="020B0604020202020204" pitchFamily="34" charset="0"/>
                        </a:rPr>
                        <a:t>(CMP271, 276, 305)</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3 </a:t>
                      </a:r>
                      <a:r>
                        <a:rPr lang="en-US" sz="800" i="1">
                          <a:latin typeface="Arial" panose="020B0604020202020204" pitchFamily="34" charset="0"/>
                          <a:cs typeface="Arial" panose="020B0604020202020204" pitchFamily="34" charset="0"/>
                        </a:rPr>
                        <a:t>(CMP271, 276, 305)</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3 </a:t>
                      </a:r>
                      <a:r>
                        <a:rPr lang="en-US" sz="800" i="1">
                          <a:latin typeface="Arial" panose="020B0604020202020204" pitchFamily="34" charset="0"/>
                          <a:cs typeface="Arial" panose="020B0604020202020204" pitchFamily="34" charset="0"/>
                        </a:rPr>
                        <a:t>(CMP271, 276, 305)</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3 </a:t>
                      </a:r>
                      <a:r>
                        <a:rPr lang="en-US" sz="800" i="1">
                          <a:latin typeface="Arial" panose="020B0604020202020204" pitchFamily="34" charset="0"/>
                          <a:cs typeface="Arial" panose="020B0604020202020204" pitchFamily="34" charset="0"/>
                        </a:rPr>
                        <a:t>(CMP271, 276, 305)</a:t>
                      </a:r>
                    </a:p>
                    <a:p>
                      <a:endParaRPr lang="en-US" sz="1200" i="1">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43462039"/>
                  </a:ext>
                </a:extLst>
              </a:tr>
              <a:tr h="722179">
                <a:tc>
                  <a:txBody>
                    <a:bodyPr/>
                    <a:lstStyle/>
                    <a:p>
                      <a:r>
                        <a:rPr lang="en-GB" sz="1200">
                          <a:solidFill>
                            <a:schemeClr val="tx1"/>
                          </a:solidFill>
                          <a:latin typeface="Arial" panose="020B0604020202020204" pitchFamily="34" charset="0"/>
                          <a:cs typeface="Arial" panose="020B0604020202020204" pitchFamily="34" charset="0"/>
                        </a:rPr>
                        <a:t>Workgroups</a:t>
                      </a:r>
                      <a:r>
                        <a:rPr lang="en-GB" sz="1200" baseline="0">
                          <a:solidFill>
                            <a:schemeClr val="tx1"/>
                          </a:solidFill>
                          <a:latin typeface="Arial" panose="020B0604020202020204" pitchFamily="34" charset="0"/>
                          <a:cs typeface="Arial" panose="020B0604020202020204" pitchFamily="34" charset="0"/>
                        </a:rPr>
                        <a:t> postponed</a:t>
                      </a:r>
                      <a:endParaRPr lang="en-US" sz="120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0 </a:t>
                      </a:r>
                      <a:endParaRPr lang="en-US" sz="900" i="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0 </a:t>
                      </a:r>
                      <a:endParaRPr lang="en-US" sz="900" i="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0 </a:t>
                      </a:r>
                      <a:endParaRPr lang="en-US" sz="900" i="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0 </a:t>
                      </a:r>
                      <a:endParaRPr lang="en-US" sz="900" i="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cs typeface="Arial" panose="020B0604020202020204" pitchFamily="34" charset="0"/>
                        </a:rPr>
                        <a:t>0 </a:t>
                      </a:r>
                      <a:endParaRPr lang="en-US" sz="900" i="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u="none">
                          <a:latin typeface="Arial" panose="020B0604020202020204" pitchFamily="34" charset="0"/>
                          <a:cs typeface="Arial" panose="020B0604020202020204" pitchFamily="34" charset="0"/>
                        </a:rPr>
                        <a:t>1 </a:t>
                      </a:r>
                      <a:r>
                        <a:rPr lang="en-US" sz="900" i="1" u="none">
                          <a:latin typeface="Arial" panose="020B0604020202020204" pitchFamily="34" charset="0"/>
                          <a:cs typeface="Arial" panose="020B0604020202020204" pitchFamily="34" charset="0"/>
                        </a:rPr>
                        <a:t>(CMP379 – not quorate)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i="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12941" y="292234"/>
            <a:ext cx="11521280" cy="1344149"/>
          </a:xfrm>
        </p:spPr>
        <p:txBody>
          <a:bodyPr/>
          <a:lstStyle/>
          <a:p>
            <a:r>
              <a:rPr lang="en-GB" altLang="en-US" sz="2800" b="1">
                <a:solidFill>
                  <a:srgbClr val="FFBF22"/>
                </a:solidFill>
                <a:latin typeface="Helvetica Neue Condensed"/>
              </a:rPr>
              <a:t>In flight Modifications – the asks of Panel</a:t>
            </a:r>
          </a:p>
        </p:txBody>
      </p:sp>
      <p:graphicFrame>
        <p:nvGraphicFramePr>
          <p:cNvPr id="7" name="Diagram 6">
            <a:extLst>
              <a:ext uri="{FF2B5EF4-FFF2-40B4-BE49-F238E27FC236}">
                <a16:creationId xmlns:a16="http://schemas.microsoft.com/office/drawing/2014/main" id="{D0F40F4C-B8B6-4E83-973D-0956BC39EF48}"/>
              </a:ext>
            </a:extLst>
          </p:cNvPr>
          <p:cNvGraphicFramePr/>
          <p:nvPr>
            <p:extLst>
              <p:ext uri="{D42A27DB-BD31-4B8C-83A1-F6EECF244321}">
                <p14:modId xmlns:p14="http://schemas.microsoft.com/office/powerpoint/2010/main" val="1966211412"/>
              </p:ext>
            </p:extLst>
          </p:nvPr>
        </p:nvGraphicFramePr>
        <p:xfrm>
          <a:off x="380377" y="763334"/>
          <a:ext cx="11273835" cy="49654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423283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a:solidFill>
                  <a:srgbClr val="FFC000"/>
                </a:solidFill>
              </a:rPr>
              <a:t>Timeline for CMP304 V5 as of 11 January 2022</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nvGraphicFramePr>
        <p:xfrm>
          <a:off x="431400" y="835095"/>
          <a:ext cx="11466434" cy="5742918"/>
        </p:xfrm>
        <a:graphic>
          <a:graphicData uri="http://schemas.openxmlformats.org/drawingml/2006/table">
            <a:tbl>
              <a:tblPr firstRow="1" bandRow="1">
                <a:tableStyleId>{93296810-A885-4BE3-A3E7-6D5BEEA58F35}</a:tableStyleId>
              </a:tblPr>
              <a:tblGrid>
                <a:gridCol w="3276103">
                  <a:extLst>
                    <a:ext uri="{9D8B030D-6E8A-4147-A177-3AD203B41FA5}">
                      <a16:colId xmlns:a16="http://schemas.microsoft.com/office/drawing/2014/main" val="2043401118"/>
                    </a:ext>
                  </a:extLst>
                </a:gridCol>
                <a:gridCol w="1910977">
                  <a:extLst>
                    <a:ext uri="{9D8B030D-6E8A-4147-A177-3AD203B41FA5}">
                      <a16:colId xmlns:a16="http://schemas.microsoft.com/office/drawing/2014/main" val="149780315"/>
                    </a:ext>
                  </a:extLst>
                </a:gridCol>
                <a:gridCol w="3200400">
                  <a:extLst>
                    <a:ext uri="{9D8B030D-6E8A-4147-A177-3AD203B41FA5}">
                      <a16:colId xmlns:a16="http://schemas.microsoft.com/office/drawing/2014/main" val="4112587689"/>
                    </a:ext>
                  </a:extLst>
                </a:gridCol>
                <a:gridCol w="3078954">
                  <a:extLst>
                    <a:ext uri="{9D8B030D-6E8A-4147-A177-3AD203B41FA5}">
                      <a16:colId xmlns:a16="http://schemas.microsoft.com/office/drawing/2014/main" val="722626711"/>
                    </a:ext>
                  </a:extLst>
                </a:gridCol>
              </a:tblGrid>
              <a:tr h="357116">
                <a:tc>
                  <a:txBody>
                    <a:bodyPr/>
                    <a:lstStyle/>
                    <a:p>
                      <a:r>
                        <a:rPr lang="en-GB" sz="1400"/>
                        <a:t>Milestone</a:t>
                      </a:r>
                    </a:p>
                  </a:txBody>
                  <a:tcPr marL="121920" marR="121920" marT="60960" marB="60960"/>
                </a:tc>
                <a:tc>
                  <a:txBody>
                    <a:bodyPr/>
                    <a:lstStyle/>
                    <a:p>
                      <a:r>
                        <a:rPr lang="en-GB" sz="1400"/>
                        <a:t>Date</a:t>
                      </a:r>
                    </a:p>
                  </a:txBody>
                  <a:tcPr marL="121920" marR="121920" marT="60960" marB="60960"/>
                </a:tc>
                <a:tc>
                  <a:txBody>
                    <a:bodyPr/>
                    <a:lstStyle/>
                    <a:p>
                      <a:r>
                        <a:rPr lang="en-GB" sz="1400"/>
                        <a:t>Milestone</a:t>
                      </a:r>
                    </a:p>
                  </a:txBody>
                  <a:tcPr marL="121920" marR="121920" marT="60960" marB="60960"/>
                </a:tc>
                <a:tc>
                  <a:txBody>
                    <a:bodyPr/>
                    <a:lstStyle/>
                    <a:p>
                      <a:r>
                        <a:rPr lang="en-GB" sz="1400"/>
                        <a:t>Date</a:t>
                      </a:r>
                    </a:p>
                  </a:txBody>
                  <a:tcPr marL="121920" marR="121920" marT="60960" marB="60960"/>
                </a:tc>
                <a:extLst>
                  <a:ext uri="{0D108BD9-81ED-4DB2-BD59-A6C34878D82A}">
                    <a16:rowId xmlns:a16="http://schemas.microsoft.com/office/drawing/2014/main" val="383155423"/>
                  </a:ext>
                </a:extLst>
              </a:tr>
              <a:tr h="841304">
                <a:tc>
                  <a:txBody>
                    <a:bodyPr/>
                    <a:lstStyle/>
                    <a:p>
                      <a:r>
                        <a:rPr lang="en-GB" sz="1400"/>
                        <a:t>Workgroup 1 (re-education of proposal and solution, agree timeline and terms of reference)</a:t>
                      </a:r>
                    </a:p>
                  </a:txBody>
                  <a:tcPr marL="121920" marR="121920" marT="60960" marB="60960"/>
                </a:tc>
                <a:tc>
                  <a:txBody>
                    <a:bodyPr/>
                    <a:lstStyle/>
                    <a:p>
                      <a:r>
                        <a:rPr lang="en-GB" sz="1400"/>
                        <a:t>8 November 2021</a:t>
                      </a:r>
                    </a:p>
                  </a:txBody>
                  <a:tcPr marL="121920" marR="121920" marT="60960" marB="60960"/>
                </a:tc>
                <a:tc>
                  <a:txBody>
                    <a:bodyPr/>
                    <a:lstStyle/>
                    <a:p>
                      <a:r>
                        <a:rPr lang="en-GB" sz="1400"/>
                        <a:t>Code Administrator Consultation</a:t>
                      </a:r>
                    </a:p>
                  </a:txBody>
                  <a:tcPr marL="121920" marR="121920" marT="60960" marB="60960"/>
                </a:tc>
                <a:tc>
                  <a:txBody>
                    <a:bodyPr/>
                    <a:lstStyle/>
                    <a:p>
                      <a:r>
                        <a:rPr lang="en-GB" sz="1400"/>
                        <a:t>9 May 2022 to 30 May 2022</a:t>
                      </a:r>
                    </a:p>
                  </a:txBody>
                  <a:tcPr marL="121920" marR="121920" marT="60960" marB="60960"/>
                </a:tc>
                <a:extLst>
                  <a:ext uri="{0D108BD9-81ED-4DB2-BD59-A6C34878D82A}">
                    <a16:rowId xmlns:a16="http://schemas.microsoft.com/office/drawing/2014/main" val="4083485395"/>
                  </a:ext>
                </a:extLst>
              </a:tr>
              <a:tr h="885116">
                <a:tc>
                  <a:txBody>
                    <a:bodyPr/>
                    <a:lstStyle/>
                    <a:p>
                      <a:r>
                        <a:rPr lang="en-GB" sz="1400"/>
                        <a:t>Workgroup 2 and 3  (finalise solution to be consulted on, agree alternatives and agree Workgroup Consultation questions)</a:t>
                      </a:r>
                    </a:p>
                  </a:txBody>
                  <a:tcPr marL="121920" marR="121920" marT="60960" marB="60960"/>
                </a:tc>
                <a:tc>
                  <a:txBody>
                    <a:bodyPr/>
                    <a:lstStyle/>
                    <a:p>
                      <a:r>
                        <a:rPr lang="en-GB" sz="1400"/>
                        <a:t>15 December 2021 and 1 February 2022</a:t>
                      </a:r>
                    </a:p>
                  </a:txBody>
                  <a:tcPr marL="121920" marR="121920" marT="60960" marB="60960"/>
                </a:tc>
                <a:tc>
                  <a:txBody>
                    <a:bodyPr/>
                    <a:lstStyle/>
                    <a:p>
                      <a:r>
                        <a:rPr lang="en-GB" sz="1400"/>
                        <a:t>Draft Final Modification Report (DFMR) issued to Panel</a:t>
                      </a:r>
                    </a:p>
                  </a:txBody>
                  <a:tcPr marL="121920" marR="121920" marT="60960" marB="60960"/>
                </a:tc>
                <a:tc>
                  <a:txBody>
                    <a:bodyPr/>
                    <a:lstStyle/>
                    <a:p>
                      <a:r>
                        <a:rPr lang="en-GB" sz="1400"/>
                        <a:t>16 June 2022 (CMP305 as well?)</a:t>
                      </a:r>
                    </a:p>
                  </a:txBody>
                  <a:tcPr marL="121920" marR="121920" marT="60960" marB="60960"/>
                </a:tc>
                <a:extLst>
                  <a:ext uri="{0D108BD9-81ED-4DB2-BD59-A6C34878D82A}">
                    <a16:rowId xmlns:a16="http://schemas.microsoft.com/office/drawing/2014/main" val="4024756809"/>
                  </a:ext>
                </a:extLst>
              </a:tr>
              <a:tr h="737314">
                <a:tc>
                  <a:txBody>
                    <a:bodyPr/>
                    <a:lstStyle/>
                    <a:p>
                      <a:r>
                        <a:rPr lang="en-GB" sz="1400"/>
                        <a:t>Workgroup Consultation (15 Working Days)</a:t>
                      </a:r>
                    </a:p>
                  </a:txBody>
                  <a:tcPr marL="121920" marR="121920" marT="60960" marB="60960"/>
                </a:tc>
                <a:tc>
                  <a:txBody>
                    <a:bodyPr/>
                    <a:lstStyle/>
                    <a:p>
                      <a:pPr algn="just"/>
                      <a:r>
                        <a:rPr lang="en-GB" sz="1400"/>
                        <a:t>15 February 2022 to 8 March 2022</a:t>
                      </a:r>
                    </a:p>
                  </a:txBody>
                  <a:tcPr marL="121920" marR="121920" marT="60960" marB="60960"/>
                </a:tc>
                <a:tc>
                  <a:txBody>
                    <a:bodyPr/>
                    <a:lstStyle/>
                    <a:p>
                      <a:r>
                        <a:rPr lang="en-GB" sz="1400"/>
                        <a:t>Panel</a:t>
                      </a:r>
                      <a:r>
                        <a:rPr lang="en-GB" sz="1400" baseline="0"/>
                        <a:t> undertake DFMR recommendation vote</a:t>
                      </a:r>
                      <a:endParaRPr lang="en-US" sz="1400"/>
                    </a:p>
                  </a:txBody>
                  <a:tcPr marL="121920" marR="121920" marT="60960" marB="60960"/>
                </a:tc>
                <a:tc>
                  <a:txBody>
                    <a:bodyPr/>
                    <a:lstStyle/>
                    <a:p>
                      <a:r>
                        <a:rPr lang="en-GB" sz="1400"/>
                        <a:t>24 June 2022 (CMP305 as well?)</a:t>
                      </a:r>
                    </a:p>
                  </a:txBody>
                  <a:tcPr marL="121920" marR="121920" marT="60960" marB="60960"/>
                </a:tc>
                <a:extLst>
                  <a:ext uri="{0D108BD9-81ED-4DB2-BD59-A6C34878D82A}">
                    <a16:rowId xmlns:a16="http://schemas.microsoft.com/office/drawing/2014/main" val="3713368864"/>
                  </a:ext>
                </a:extLst>
              </a:tr>
              <a:tr h="688424">
                <a:tc>
                  <a:txBody>
                    <a:bodyPr/>
                    <a:lstStyle/>
                    <a:p>
                      <a:r>
                        <a:rPr lang="en-GB" sz="1400"/>
                        <a:t>Workgroup 4 - Assess Workgroup Consultation Responses and any alternatives + hold alternative vote</a:t>
                      </a:r>
                    </a:p>
                  </a:txBody>
                  <a:tcPr marL="121920" marR="121920" marT="60960" marB="60960"/>
                </a:tc>
                <a:tc>
                  <a:txBody>
                    <a:bodyPr/>
                    <a:lstStyle/>
                    <a:p>
                      <a:r>
                        <a:rPr lang="en-GB" sz="1400"/>
                        <a:t>24 March 2022</a:t>
                      </a:r>
                    </a:p>
                  </a:txBody>
                  <a:tcPr marL="121920" marR="121920" marT="60960" marB="60960"/>
                </a:tc>
                <a:tc>
                  <a:txBody>
                    <a:bodyPr/>
                    <a:lstStyle/>
                    <a:p>
                      <a:r>
                        <a:rPr lang="en-US" sz="1400"/>
                        <a:t>Final Modification Report issued to Panel to check votes recorded correctly (5 working days)</a:t>
                      </a:r>
                      <a:endParaRPr lang="en-GB" sz="140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a:t>28 June 2022</a:t>
                      </a:r>
                      <a:endParaRPr lang="en-US" sz="1400"/>
                    </a:p>
                  </a:txBody>
                  <a:tcPr marL="121920" marR="121920" marT="60960" marB="60960"/>
                </a:tc>
                <a:extLst>
                  <a:ext uri="{0D108BD9-81ED-4DB2-BD59-A6C34878D82A}">
                    <a16:rowId xmlns:a16="http://schemas.microsoft.com/office/drawing/2014/main" val="2726378177"/>
                  </a:ext>
                </a:extLst>
              </a:tr>
              <a:tr h="832760">
                <a:tc>
                  <a:txBody>
                    <a:bodyPr/>
                    <a:lstStyle/>
                    <a:p>
                      <a:r>
                        <a:rPr lang="en-GB" sz="1400"/>
                        <a:t>Workgroup 5 – finalise solutions, review terms of reference, hold Workgroup Vote</a:t>
                      </a:r>
                    </a:p>
                  </a:txBody>
                  <a:tcPr marL="121920" marR="121920" marT="60960" marB="60960"/>
                </a:tc>
                <a:tc>
                  <a:txBody>
                    <a:bodyPr/>
                    <a:lstStyle/>
                    <a:p>
                      <a:r>
                        <a:rPr lang="en-GB" sz="1400"/>
                        <a:t>11 April 2022</a:t>
                      </a:r>
                    </a:p>
                  </a:txBody>
                  <a:tcPr marL="121920" marR="121920" marT="60960" marB="60960"/>
                </a:tc>
                <a:tc>
                  <a:txBody>
                    <a:bodyPr/>
                    <a:lstStyle/>
                    <a:p>
                      <a:r>
                        <a:rPr lang="en-US" sz="1400"/>
                        <a:t>Final Modification Report issued to Ofgem</a:t>
                      </a:r>
                      <a:endParaRPr lang="en-GB" sz="1400"/>
                    </a:p>
                  </a:txBody>
                  <a:tcPr marL="121920" marR="121920" marT="60960" marB="60960"/>
                </a:tc>
                <a:tc>
                  <a:txBody>
                    <a:bodyPr/>
                    <a:lstStyle/>
                    <a:p>
                      <a:r>
                        <a:rPr lang="en-GB" sz="1400"/>
                        <a:t>6 July 2022</a:t>
                      </a:r>
                    </a:p>
                  </a:txBody>
                  <a:tcPr marL="121920" marR="121920" marT="60960" marB="60960"/>
                </a:tc>
                <a:extLst>
                  <a:ext uri="{0D108BD9-81ED-4DB2-BD59-A6C34878D82A}">
                    <a16:rowId xmlns:a16="http://schemas.microsoft.com/office/drawing/2014/main" val="2461474842"/>
                  </a:ext>
                </a:extLst>
              </a:tr>
              <a:tr h="688424">
                <a:tc>
                  <a:txBody>
                    <a:bodyPr/>
                    <a:lstStyle/>
                    <a:p>
                      <a:r>
                        <a:rPr lang="en-US" sz="1400"/>
                        <a:t>Workgroup report issued to Panel (5 working days)</a:t>
                      </a:r>
                      <a:endParaRPr lang="en-GB" sz="1400"/>
                    </a:p>
                  </a:txBody>
                  <a:tcPr marL="121920" marR="121920" marT="60960" marB="60960"/>
                </a:tc>
                <a:tc>
                  <a:txBody>
                    <a:bodyPr/>
                    <a:lstStyle/>
                    <a:p>
                      <a:r>
                        <a:rPr lang="en-GB" sz="1400"/>
                        <a:t>20 April 2022</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a:t>Ofgem decision </a:t>
                      </a:r>
                    </a:p>
                  </a:txBody>
                  <a:tcPr marL="121920" marR="121920" marT="60960" marB="60960"/>
                </a:tc>
                <a:tc>
                  <a:txBody>
                    <a:bodyPr/>
                    <a:lstStyle/>
                    <a:p>
                      <a:r>
                        <a:rPr lang="en-GB" sz="1400"/>
                        <a:t>TBC (Note CMP305 as well)</a:t>
                      </a:r>
                    </a:p>
                  </a:txBody>
                  <a:tcPr marL="121920" marR="121920" marT="60960" marB="60960"/>
                </a:tc>
                <a:extLst>
                  <a:ext uri="{0D108BD9-81ED-4DB2-BD59-A6C34878D82A}">
                    <a16:rowId xmlns:a16="http://schemas.microsoft.com/office/drawing/2014/main" val="1338958629"/>
                  </a:ext>
                </a:extLst>
              </a:tr>
              <a:tr h="467392">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a:t>Panel</a:t>
                      </a:r>
                      <a:r>
                        <a:rPr lang="en-GB" sz="1400" baseline="0"/>
                        <a:t> sign off that Workgroup Report has met its Terms of Reference </a:t>
                      </a:r>
                      <a:endParaRPr lang="en-GB" sz="1400"/>
                    </a:p>
                  </a:txBody>
                  <a:tcPr marL="121920" marR="121920" marT="60960" marB="60960"/>
                </a:tc>
                <a:tc>
                  <a:txBody>
                    <a:bodyPr/>
                    <a:lstStyle/>
                    <a:p>
                      <a:r>
                        <a:rPr lang="en-GB" sz="1400"/>
                        <a:t>29 April 2022</a:t>
                      </a:r>
                    </a:p>
                  </a:txBody>
                  <a:tcPr marL="121920" marR="121920" marT="60960" marB="60960"/>
                </a:tc>
                <a:tc>
                  <a:txBody>
                    <a:bodyPr/>
                    <a:lstStyle/>
                    <a:p>
                      <a:r>
                        <a:rPr lang="en-GB" sz="1400"/>
                        <a:t>Implementation Date</a:t>
                      </a:r>
                    </a:p>
                  </a:txBody>
                  <a:tcPr marL="121920" marR="121920" marT="60960" marB="60960"/>
                </a:tc>
                <a:tc>
                  <a:txBody>
                    <a:bodyPr/>
                    <a:lstStyle/>
                    <a:p>
                      <a:pPr lvl="0"/>
                      <a:r>
                        <a:rPr lang="en-GB" sz="1400" b="0">
                          <a:solidFill>
                            <a:sysClr val="windowText" lastClr="000000"/>
                          </a:solidFill>
                        </a:rPr>
                        <a:t>TBC</a:t>
                      </a:r>
                    </a:p>
                  </a:txBody>
                  <a:tcPr marL="121920" marR="121920" marT="60960" marB="60960"/>
                </a:tc>
                <a:extLst>
                  <a:ext uri="{0D108BD9-81ED-4DB2-BD59-A6C34878D82A}">
                    <a16:rowId xmlns:a16="http://schemas.microsoft.com/office/drawing/2014/main" val="3799481148"/>
                  </a:ext>
                </a:extLst>
              </a:tr>
            </a:tbl>
          </a:graphicData>
        </a:graphic>
      </p:graphicFrame>
    </p:spTree>
    <p:extLst>
      <p:ext uri="{BB962C8B-B14F-4D97-AF65-F5344CB8AC3E}">
        <p14:creationId xmlns:p14="http://schemas.microsoft.com/office/powerpoint/2010/main" val="1486645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a:solidFill>
                  <a:schemeClr val="accent6"/>
                </a:solidFill>
              </a:rPr>
              <a:t>Timeline for CMP376 V3 as at 13 December 2021</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nvGraphicFramePr>
        <p:xfrm>
          <a:off x="527410" y="834970"/>
          <a:ext cx="11617263" cy="5811477"/>
        </p:xfrm>
        <a:graphic>
          <a:graphicData uri="http://schemas.openxmlformats.org/drawingml/2006/table">
            <a:tbl>
              <a:tblPr firstRow="1" bandRow="1">
                <a:tableStyleId>{93296810-A885-4BE3-A3E7-6D5BEEA58F35}</a:tableStyleId>
              </a:tblPr>
              <a:tblGrid>
                <a:gridCol w="4075412">
                  <a:extLst>
                    <a:ext uri="{9D8B030D-6E8A-4147-A177-3AD203B41FA5}">
                      <a16:colId xmlns:a16="http://schemas.microsoft.com/office/drawing/2014/main" val="2043401118"/>
                    </a:ext>
                  </a:extLst>
                </a:gridCol>
                <a:gridCol w="1973232">
                  <a:extLst>
                    <a:ext uri="{9D8B030D-6E8A-4147-A177-3AD203B41FA5}">
                      <a16:colId xmlns:a16="http://schemas.microsoft.com/office/drawing/2014/main" val="149780315"/>
                    </a:ext>
                  </a:extLst>
                </a:gridCol>
                <a:gridCol w="2908243">
                  <a:extLst>
                    <a:ext uri="{9D8B030D-6E8A-4147-A177-3AD203B41FA5}">
                      <a16:colId xmlns:a16="http://schemas.microsoft.com/office/drawing/2014/main" val="4112587689"/>
                    </a:ext>
                  </a:extLst>
                </a:gridCol>
                <a:gridCol w="2660376">
                  <a:extLst>
                    <a:ext uri="{9D8B030D-6E8A-4147-A177-3AD203B41FA5}">
                      <a16:colId xmlns:a16="http://schemas.microsoft.com/office/drawing/2014/main" val="722626711"/>
                    </a:ext>
                  </a:extLst>
                </a:gridCol>
              </a:tblGrid>
              <a:tr h="325120">
                <a:tc>
                  <a:txBody>
                    <a:bodyPr/>
                    <a:lstStyle/>
                    <a:p>
                      <a:r>
                        <a:rPr lang="en-GB" sz="1100"/>
                        <a:t>Milestone</a:t>
                      </a:r>
                    </a:p>
                  </a:txBody>
                  <a:tcPr marL="121920" marR="121920" marT="60960" marB="60960"/>
                </a:tc>
                <a:tc>
                  <a:txBody>
                    <a:bodyPr/>
                    <a:lstStyle/>
                    <a:p>
                      <a:r>
                        <a:rPr lang="en-GB" sz="1100"/>
                        <a:t>Date</a:t>
                      </a:r>
                    </a:p>
                  </a:txBody>
                  <a:tcPr marL="121920" marR="121920" marT="60960" marB="60960"/>
                </a:tc>
                <a:tc>
                  <a:txBody>
                    <a:bodyPr/>
                    <a:lstStyle/>
                    <a:p>
                      <a:r>
                        <a:rPr lang="en-GB" sz="1100"/>
                        <a:t>Milestone</a:t>
                      </a:r>
                    </a:p>
                  </a:txBody>
                  <a:tcPr marL="121920" marR="121920" marT="60960" marB="60960"/>
                </a:tc>
                <a:tc>
                  <a:txBody>
                    <a:bodyPr/>
                    <a:lstStyle/>
                    <a:p>
                      <a:r>
                        <a:rPr lang="en-GB" sz="1100"/>
                        <a:t>Date</a:t>
                      </a:r>
                    </a:p>
                  </a:txBody>
                  <a:tcPr marL="121920" marR="121920" marT="60960" marB="60960"/>
                </a:tc>
                <a:extLst>
                  <a:ext uri="{0D108BD9-81ED-4DB2-BD59-A6C34878D82A}">
                    <a16:rowId xmlns:a16="http://schemas.microsoft.com/office/drawing/2014/main" val="383155423"/>
                  </a:ext>
                </a:extLst>
              </a:tr>
              <a:tr h="452953">
                <a:tc>
                  <a:txBody>
                    <a:bodyPr/>
                    <a:lstStyle/>
                    <a:p>
                      <a:r>
                        <a:rPr lang="en-GB" sz="1100"/>
                        <a:t>Workgroup Nominations (15 working days)</a:t>
                      </a:r>
                    </a:p>
                  </a:txBody>
                  <a:tcPr marL="121920" marR="121920" marT="60960" marB="60960"/>
                </a:tc>
                <a:tc>
                  <a:txBody>
                    <a:bodyPr/>
                    <a:lstStyle/>
                    <a:p>
                      <a:r>
                        <a:rPr lang="en-GB" sz="1100"/>
                        <a:t>Closed </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a:t>Panel</a:t>
                      </a:r>
                      <a:r>
                        <a:rPr lang="en-GB" sz="1100" baseline="0"/>
                        <a:t> sign off that Workgroup Report has met its Terms of Reference </a:t>
                      </a:r>
                      <a:endParaRPr lang="en-GB" sz="110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a:t>24 June 2022</a:t>
                      </a:r>
                      <a:endParaRPr lang="en-US" sz="1100"/>
                    </a:p>
                  </a:txBody>
                  <a:tcPr marL="121920" marR="121920" marT="60960" marB="60960"/>
                </a:tc>
                <a:extLst>
                  <a:ext uri="{0D108BD9-81ED-4DB2-BD59-A6C34878D82A}">
                    <a16:rowId xmlns:a16="http://schemas.microsoft.com/office/drawing/2014/main" val="4083485395"/>
                  </a:ext>
                </a:extLst>
              </a:tr>
              <a:tr h="819687">
                <a:tc>
                  <a:txBody>
                    <a:bodyPr/>
                    <a:lstStyle/>
                    <a:p>
                      <a:r>
                        <a:rPr lang="en-GB" sz="1100"/>
                        <a:t>Workgroup 1 - Understand proposal and solution, note the scope and identify any possible alternative solutions, agree timeline, agree and review terms of reference, agree next steps</a:t>
                      </a:r>
                    </a:p>
                  </a:txBody>
                  <a:tcPr marL="121920" marR="121920" marT="60960" marB="60960"/>
                </a:tc>
                <a:tc>
                  <a:txBody>
                    <a:bodyPr/>
                    <a:lstStyle/>
                    <a:p>
                      <a:r>
                        <a:rPr lang="en-GB" sz="1100"/>
                        <a:t>28 October 2021</a:t>
                      </a:r>
                    </a:p>
                  </a:txBody>
                  <a:tcPr marL="121920" marR="121920" marT="60960" marB="60960"/>
                </a:tc>
                <a:tc>
                  <a:txBody>
                    <a:bodyPr/>
                    <a:lstStyle/>
                    <a:p>
                      <a:r>
                        <a:rPr lang="en-GB" sz="1100"/>
                        <a:t>Code Administrator Consultation (15 Working Days)</a:t>
                      </a:r>
                    </a:p>
                  </a:txBody>
                  <a:tcPr marL="121920" marR="121920" marT="60960" marB="60960"/>
                </a:tc>
                <a:tc>
                  <a:txBody>
                    <a:bodyPr/>
                    <a:lstStyle/>
                    <a:p>
                      <a:r>
                        <a:rPr lang="en-GB" sz="1200" i="0"/>
                        <a:t>27 June 2022 to 5pm on 18 July 2022</a:t>
                      </a:r>
                    </a:p>
                  </a:txBody>
                  <a:tcPr marL="121920" marR="121920" marT="60960" marB="60960"/>
                </a:tc>
                <a:extLst>
                  <a:ext uri="{0D108BD9-81ED-4DB2-BD59-A6C34878D82A}">
                    <a16:rowId xmlns:a16="http://schemas.microsoft.com/office/drawing/2014/main" val="3713368864"/>
                  </a:ext>
                </a:extLst>
              </a:tr>
              <a:tr h="819687">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a:t>Workgroup 2 -  Following Panel, Ofgem and Open Networks views, understand proposal and solution, note the scope and identify any possible alternative solutions, agree timeline, agree and review terms of reference, agree next steps</a:t>
                      </a:r>
                    </a:p>
                    <a:p>
                      <a:endParaRPr lang="en-GB" sz="1100"/>
                    </a:p>
                  </a:txBody>
                  <a:tcPr marL="121920" marR="121920" marT="60960" marB="60960"/>
                </a:tc>
                <a:tc>
                  <a:txBody>
                    <a:bodyPr/>
                    <a:lstStyle/>
                    <a:p>
                      <a:r>
                        <a:rPr lang="en-GB" sz="1100"/>
                        <a:t>13 December 2021</a:t>
                      </a:r>
                    </a:p>
                  </a:txBody>
                  <a:tcPr marL="121920" marR="121920" marT="60960" marB="60960"/>
                </a:tc>
                <a:tc>
                  <a:txBody>
                    <a:bodyPr/>
                    <a:lstStyle/>
                    <a:p>
                      <a:r>
                        <a:rPr lang="en-GB" sz="1100"/>
                        <a:t>Draft Final Modification Report (DFMR) issued to Panel (5 working days)</a:t>
                      </a:r>
                    </a:p>
                  </a:txBody>
                  <a:tcPr marL="121920" marR="121920" marT="60960" marB="60960"/>
                </a:tc>
                <a:tc>
                  <a:txBody>
                    <a:bodyPr/>
                    <a:lstStyle/>
                    <a:p>
                      <a:r>
                        <a:rPr lang="en-GB" sz="1200"/>
                        <a:t>21 July 2022</a:t>
                      </a:r>
                    </a:p>
                  </a:txBody>
                  <a:tcPr marL="121920" marR="121920" marT="60960" marB="60960"/>
                </a:tc>
                <a:extLst>
                  <a:ext uri="{0D108BD9-81ED-4DB2-BD59-A6C34878D82A}">
                    <a16:rowId xmlns:a16="http://schemas.microsoft.com/office/drawing/2014/main" val="945456997"/>
                  </a:ext>
                </a:extLst>
              </a:tr>
              <a:tr h="74999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a:t>Workgroup 3, 4 and 5 -  Review solution(s) including potential alternatives, </a:t>
                      </a:r>
                      <a:r>
                        <a:rPr lang="en-GB" sz="1100">
                          <a:solidFill>
                            <a:schemeClr val="dk1"/>
                          </a:solidFill>
                          <a:effectLst/>
                          <a:latin typeface="+mn-lt"/>
                          <a:ea typeface="+mn-ea"/>
                          <a:cs typeface="+mn-cs"/>
                        </a:rPr>
                        <a:t>Legal Text, understand STC changes, finalise Workgroup consultation (including agreeing Workgroup Consultation questions)</a:t>
                      </a:r>
                      <a:endParaRPr lang="en-GB" sz="1100"/>
                    </a:p>
                  </a:txBody>
                  <a:tcPr marL="121920" marR="121920" marT="60960" marB="60960"/>
                </a:tc>
                <a:tc>
                  <a:txBody>
                    <a:bodyPr/>
                    <a:lstStyle/>
                    <a:p>
                      <a:r>
                        <a:rPr lang="en-GB" sz="1100"/>
                        <a:t>28 January 2022 (12-3pm), 28 February 2022 and 23 March 2022</a:t>
                      </a:r>
                    </a:p>
                  </a:txBody>
                  <a:tcPr marL="121920" marR="121920" marT="60960" marB="60960"/>
                </a:tc>
                <a:tc>
                  <a:txBody>
                    <a:bodyPr/>
                    <a:lstStyle/>
                    <a:p>
                      <a:r>
                        <a:rPr lang="en-GB" sz="1100"/>
                        <a:t>Panel</a:t>
                      </a:r>
                      <a:r>
                        <a:rPr lang="en-GB" sz="1100" baseline="0"/>
                        <a:t> undertake DFMR recommendation vote</a:t>
                      </a:r>
                      <a:endParaRPr lang="en-US" sz="110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a:t>29 July 2022</a:t>
                      </a:r>
                    </a:p>
                  </a:txBody>
                  <a:tcPr marL="121920" marR="121920" marT="60960" marB="60960"/>
                </a:tc>
                <a:extLst>
                  <a:ext uri="{0D108BD9-81ED-4DB2-BD59-A6C34878D82A}">
                    <a16:rowId xmlns:a16="http://schemas.microsoft.com/office/drawing/2014/main" val="556498830"/>
                  </a:ext>
                </a:extLst>
              </a:tr>
              <a:tr h="593476">
                <a:tc>
                  <a:txBody>
                    <a:bodyPr/>
                    <a:lstStyle/>
                    <a:p>
                      <a:r>
                        <a:rPr lang="en-GB" sz="1100"/>
                        <a:t>Workgroup Consultation (15 Working Days)</a:t>
                      </a:r>
                    </a:p>
                  </a:txBody>
                  <a:tcPr marL="121920" marR="121920" marT="60960" marB="60960"/>
                </a:tc>
                <a:tc>
                  <a:txBody>
                    <a:bodyPr/>
                    <a:lstStyle/>
                    <a:p>
                      <a:r>
                        <a:rPr lang="en-GB" sz="1100"/>
                        <a:t>4 April 2022 to 5pm on 27 April 2022</a:t>
                      </a:r>
                    </a:p>
                  </a:txBody>
                  <a:tcPr marL="121920" marR="121920" marT="60960" marB="60960"/>
                </a:tc>
                <a:tc>
                  <a:txBody>
                    <a:bodyPr/>
                    <a:lstStyle/>
                    <a:p>
                      <a:r>
                        <a:rPr lang="en-US" sz="1100"/>
                        <a:t>Final Modification Report issued to Panel to check votes recorded correctly (5 working days)</a:t>
                      </a:r>
                      <a:endParaRPr lang="en-GB" sz="110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a:t>2 August 2022</a:t>
                      </a:r>
                    </a:p>
                  </a:txBody>
                  <a:tcPr marL="121920" marR="121920" marT="60960" marB="60960"/>
                </a:tc>
                <a:extLst>
                  <a:ext uri="{0D108BD9-81ED-4DB2-BD59-A6C34878D82A}">
                    <a16:rowId xmlns:a16="http://schemas.microsoft.com/office/drawing/2014/main" val="2726378177"/>
                  </a:ext>
                </a:extLst>
              </a:tr>
              <a:tr h="539812">
                <a:tc>
                  <a:txBody>
                    <a:bodyPr/>
                    <a:lstStyle/>
                    <a:p>
                      <a:r>
                        <a:rPr lang="en-GB" sz="1100"/>
                        <a:t>Workgroup 6 and 7 -  Assess Workgroup Consultation Responses, further review of Original and alternatives (including legal text) and carry out Alternative Vote</a:t>
                      </a:r>
                    </a:p>
                  </a:txBody>
                  <a:tcPr marL="121920" marR="121920" marT="60960" marB="60960"/>
                </a:tc>
                <a:tc>
                  <a:txBody>
                    <a:bodyPr/>
                    <a:lstStyle/>
                    <a:p>
                      <a:r>
                        <a:rPr lang="en-GB" sz="1100"/>
                        <a:t>9 and 24 May 2022</a:t>
                      </a:r>
                    </a:p>
                  </a:txBody>
                  <a:tcPr marL="121920" marR="121920" marT="60960" marB="60960"/>
                </a:tc>
                <a:tc>
                  <a:txBody>
                    <a:bodyPr/>
                    <a:lstStyle/>
                    <a:p>
                      <a:r>
                        <a:rPr lang="en-US" sz="1100"/>
                        <a:t>Final Modification Report issued to Ofgem</a:t>
                      </a:r>
                      <a:endParaRPr lang="en-GB" sz="1100"/>
                    </a:p>
                  </a:txBody>
                  <a:tcPr marL="121920" marR="121920" marT="60960" marB="60960"/>
                </a:tc>
                <a:tc>
                  <a:txBody>
                    <a:bodyPr/>
                    <a:lstStyle/>
                    <a:p>
                      <a:r>
                        <a:rPr lang="en-GB" sz="1200"/>
                        <a:t>10 August 2022</a:t>
                      </a:r>
                    </a:p>
                  </a:txBody>
                  <a:tcPr marL="121920" marR="121920" marT="60960" marB="60960"/>
                </a:tc>
                <a:extLst>
                  <a:ext uri="{0D108BD9-81ED-4DB2-BD59-A6C34878D82A}">
                    <a16:rowId xmlns:a16="http://schemas.microsoft.com/office/drawing/2014/main" val="2461474842"/>
                  </a:ext>
                </a:extLst>
              </a:tr>
              <a:tr h="0">
                <a:tc>
                  <a:txBody>
                    <a:bodyPr/>
                    <a:lstStyle/>
                    <a:p>
                      <a:r>
                        <a:rPr lang="en-GB" sz="1100"/>
                        <a:t>Workgroup 6 -  Finalise solution(s) and legal text, agree that Terms of Reference have been met, Review Workgroup Report and hold Workgroup Vote</a:t>
                      </a:r>
                    </a:p>
                  </a:txBody>
                  <a:tcPr marL="121920" marR="121920" marT="60960" marB="60960"/>
                </a:tc>
                <a:tc>
                  <a:txBody>
                    <a:bodyPr/>
                    <a:lstStyle/>
                    <a:p>
                      <a:r>
                        <a:rPr lang="en-GB" sz="1100"/>
                        <a:t>7 June 2022</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a:t>Ofgem decision </a:t>
                      </a:r>
                    </a:p>
                  </a:txBody>
                  <a:tcPr marL="121920" marR="121920" marT="60960" marB="60960"/>
                </a:tc>
                <a:tc>
                  <a:txBody>
                    <a:bodyPr/>
                    <a:lstStyle/>
                    <a:p>
                      <a:r>
                        <a:rPr lang="en-GB" sz="1200"/>
                        <a:t>TBC </a:t>
                      </a:r>
                    </a:p>
                  </a:txBody>
                  <a:tcPr marL="121920" marR="121920" marT="60960" marB="60960"/>
                </a:tc>
                <a:extLst>
                  <a:ext uri="{0D108BD9-81ED-4DB2-BD59-A6C34878D82A}">
                    <a16:rowId xmlns:a16="http://schemas.microsoft.com/office/drawing/2014/main" val="1338958629"/>
                  </a:ext>
                </a:extLst>
              </a:tr>
              <a:tr h="582350">
                <a:tc>
                  <a:txBody>
                    <a:bodyPr/>
                    <a:lstStyle/>
                    <a:p>
                      <a:r>
                        <a:rPr lang="en-US" sz="1100"/>
                        <a:t>Workgroup report issued to Panel </a:t>
                      </a:r>
                      <a:r>
                        <a:rPr lang="en-GB" sz="1100"/>
                        <a:t>(5 working days)</a:t>
                      </a:r>
                    </a:p>
                  </a:txBody>
                  <a:tcPr marL="121920" marR="121920" marT="60960" marB="60960"/>
                </a:tc>
                <a:tc>
                  <a:txBody>
                    <a:bodyPr/>
                    <a:lstStyle/>
                    <a:p>
                      <a:r>
                        <a:rPr lang="en-GB" sz="1100"/>
                        <a:t>16 June 2022</a:t>
                      </a:r>
                    </a:p>
                  </a:txBody>
                  <a:tcPr marL="121920" marR="121920" marT="60960" marB="60960"/>
                </a:tc>
                <a:tc>
                  <a:txBody>
                    <a:bodyPr/>
                    <a:lstStyle/>
                    <a:p>
                      <a:r>
                        <a:rPr lang="en-GB" sz="1100"/>
                        <a:t>Implementation Date</a:t>
                      </a:r>
                    </a:p>
                  </a:txBody>
                  <a:tcPr marL="121920" marR="121920" marT="60960" marB="60960"/>
                </a:tc>
                <a:tc>
                  <a:txBody>
                    <a:bodyPr/>
                    <a:lstStyle/>
                    <a:p>
                      <a:r>
                        <a:rPr lang="en-GB" sz="1200"/>
                        <a:t>10 working days after Authority Decision</a:t>
                      </a:r>
                    </a:p>
                  </a:txBody>
                  <a:tcPr marL="121920" marR="121920" marT="60960" marB="60960"/>
                </a:tc>
                <a:extLst>
                  <a:ext uri="{0D108BD9-81ED-4DB2-BD59-A6C34878D82A}">
                    <a16:rowId xmlns:a16="http://schemas.microsoft.com/office/drawing/2014/main" val="3799481148"/>
                  </a:ext>
                </a:extLst>
              </a:tr>
            </a:tbl>
          </a:graphicData>
        </a:graphic>
      </p:graphicFrame>
    </p:spTree>
    <p:extLst>
      <p:ext uri="{BB962C8B-B14F-4D97-AF65-F5344CB8AC3E}">
        <p14:creationId xmlns:p14="http://schemas.microsoft.com/office/powerpoint/2010/main" val="4292137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a:solidFill>
                  <a:schemeClr val="accent6"/>
                </a:solidFill>
              </a:rPr>
              <a:t>Timeline for CMP379 V3 as at 11 January 2022</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ext uri="{D42A27DB-BD31-4B8C-83A1-F6EECF244321}">
                <p14:modId xmlns:p14="http://schemas.microsoft.com/office/powerpoint/2010/main" val="692680037"/>
              </p:ext>
            </p:extLst>
          </p:nvPr>
        </p:nvGraphicFramePr>
        <p:xfrm>
          <a:off x="476040" y="832243"/>
          <a:ext cx="11617263" cy="5960673"/>
        </p:xfrm>
        <a:graphic>
          <a:graphicData uri="http://schemas.openxmlformats.org/drawingml/2006/table">
            <a:tbl>
              <a:tblPr firstRow="1" bandRow="1">
                <a:tableStyleId>{93296810-A885-4BE3-A3E7-6D5BEEA58F35}</a:tableStyleId>
              </a:tblPr>
              <a:tblGrid>
                <a:gridCol w="4128431">
                  <a:extLst>
                    <a:ext uri="{9D8B030D-6E8A-4147-A177-3AD203B41FA5}">
                      <a16:colId xmlns:a16="http://schemas.microsoft.com/office/drawing/2014/main" val="2043401118"/>
                    </a:ext>
                  </a:extLst>
                </a:gridCol>
                <a:gridCol w="1920213">
                  <a:extLst>
                    <a:ext uri="{9D8B030D-6E8A-4147-A177-3AD203B41FA5}">
                      <a16:colId xmlns:a16="http://schemas.microsoft.com/office/drawing/2014/main" val="149780315"/>
                    </a:ext>
                  </a:extLst>
                </a:gridCol>
                <a:gridCol w="2908243">
                  <a:extLst>
                    <a:ext uri="{9D8B030D-6E8A-4147-A177-3AD203B41FA5}">
                      <a16:colId xmlns:a16="http://schemas.microsoft.com/office/drawing/2014/main" val="4112587689"/>
                    </a:ext>
                  </a:extLst>
                </a:gridCol>
                <a:gridCol w="2660376">
                  <a:extLst>
                    <a:ext uri="{9D8B030D-6E8A-4147-A177-3AD203B41FA5}">
                      <a16:colId xmlns:a16="http://schemas.microsoft.com/office/drawing/2014/main" val="722626711"/>
                    </a:ext>
                  </a:extLst>
                </a:gridCol>
              </a:tblGrid>
              <a:tr h="325120">
                <a:tc>
                  <a:txBody>
                    <a:bodyPr/>
                    <a:lstStyle/>
                    <a:p>
                      <a:r>
                        <a:rPr lang="en-GB" sz="1200"/>
                        <a:t>Milestone</a:t>
                      </a:r>
                    </a:p>
                  </a:txBody>
                  <a:tcPr marL="121920" marR="121920" marT="60960" marB="60960"/>
                </a:tc>
                <a:tc>
                  <a:txBody>
                    <a:bodyPr/>
                    <a:lstStyle/>
                    <a:p>
                      <a:r>
                        <a:rPr lang="en-GB" sz="1200"/>
                        <a:t>Date</a:t>
                      </a:r>
                    </a:p>
                  </a:txBody>
                  <a:tcPr marL="121920" marR="121920" marT="60960" marB="60960"/>
                </a:tc>
                <a:tc>
                  <a:txBody>
                    <a:bodyPr/>
                    <a:lstStyle/>
                    <a:p>
                      <a:r>
                        <a:rPr lang="en-GB" sz="1200"/>
                        <a:t>Milestone</a:t>
                      </a:r>
                    </a:p>
                  </a:txBody>
                  <a:tcPr marL="121920" marR="121920" marT="60960" marB="60960"/>
                </a:tc>
                <a:tc>
                  <a:txBody>
                    <a:bodyPr/>
                    <a:lstStyle/>
                    <a:p>
                      <a:r>
                        <a:rPr lang="en-GB" sz="1200"/>
                        <a:t>Date</a:t>
                      </a:r>
                    </a:p>
                  </a:txBody>
                  <a:tcPr marL="121920" marR="121920" marT="60960" marB="60960"/>
                </a:tc>
                <a:extLst>
                  <a:ext uri="{0D108BD9-81ED-4DB2-BD59-A6C34878D82A}">
                    <a16:rowId xmlns:a16="http://schemas.microsoft.com/office/drawing/2014/main" val="383155423"/>
                  </a:ext>
                </a:extLst>
              </a:tr>
              <a:tr h="738831">
                <a:tc>
                  <a:txBody>
                    <a:bodyPr/>
                    <a:lstStyle/>
                    <a:p>
                      <a:r>
                        <a:rPr lang="en-GB" sz="1200"/>
                        <a:t>Workgroup Nominations (15 working days)</a:t>
                      </a:r>
                    </a:p>
                  </a:txBody>
                  <a:tcPr marL="121920" marR="121920" marT="60960" marB="60960"/>
                </a:tc>
                <a:tc>
                  <a:txBody>
                    <a:bodyPr/>
                    <a:lstStyle/>
                    <a:p>
                      <a:r>
                        <a:rPr lang="en-GB" sz="1200"/>
                        <a:t>1 November 2021 to 5pm on 22 November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a:t>Panel</a:t>
                      </a:r>
                      <a:r>
                        <a:rPr lang="en-GB" sz="1200" baseline="0"/>
                        <a:t> sign off that Workgroup Report has met its Terms of Reference </a:t>
                      </a:r>
                      <a:endParaRPr lang="en-GB" sz="120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a:t>29 July 2022 </a:t>
                      </a:r>
                    </a:p>
                    <a:p>
                      <a:pPr marL="0" marR="0" lvl="0" indent="0" defTabSz="914400" eaLnBrk="1" fontAlgn="auto" latinLnBrk="0" hangingPunct="1">
                        <a:lnSpc>
                          <a:spcPct val="100000"/>
                        </a:lnSpc>
                        <a:spcBef>
                          <a:spcPts val="0"/>
                        </a:spcBef>
                        <a:spcAft>
                          <a:spcPts val="0"/>
                        </a:spcAft>
                        <a:buClrTx/>
                        <a:buSzTx/>
                        <a:buFontTx/>
                        <a:buNone/>
                        <a:tabLst/>
                        <a:defRPr/>
                      </a:pPr>
                      <a:endParaRPr lang="en-US" sz="1200"/>
                    </a:p>
                  </a:txBody>
                  <a:tcPr marL="121920" marR="121920" marT="60960" marB="60960"/>
                </a:tc>
                <a:extLst>
                  <a:ext uri="{0D108BD9-81ED-4DB2-BD59-A6C34878D82A}">
                    <a16:rowId xmlns:a16="http://schemas.microsoft.com/office/drawing/2014/main" val="4083485395"/>
                  </a:ext>
                </a:extLst>
              </a:tr>
              <a:tr h="659344">
                <a:tc>
                  <a:txBody>
                    <a:bodyPr/>
                    <a:lstStyle/>
                    <a:p>
                      <a:r>
                        <a:rPr lang="en-GB" sz="1200"/>
                        <a:t>Workgroup 1 - Understand proposal and solution, agree timeline, agree terms of reference, </a:t>
                      </a:r>
                    </a:p>
                  </a:txBody>
                  <a:tcPr marL="121920" marR="121920" marT="60960" marB="60960"/>
                </a:tc>
                <a:tc>
                  <a:txBody>
                    <a:bodyPr/>
                    <a:lstStyle/>
                    <a:p>
                      <a:r>
                        <a:rPr lang="en-GB" sz="1200"/>
                        <a:t>2 March 2022 </a:t>
                      </a:r>
                    </a:p>
                  </a:txBody>
                  <a:tcPr marL="121920" marR="121920" marT="60960" marB="60960"/>
                </a:tc>
                <a:tc>
                  <a:txBody>
                    <a:bodyPr/>
                    <a:lstStyle/>
                    <a:p>
                      <a:r>
                        <a:rPr lang="en-GB" sz="1200"/>
                        <a:t>Code Administrator Consultation (20 Working days)</a:t>
                      </a:r>
                    </a:p>
                  </a:txBody>
                  <a:tcPr marL="121920" marR="121920" marT="60960" marB="60960"/>
                </a:tc>
                <a:tc>
                  <a:txBody>
                    <a:bodyPr/>
                    <a:lstStyle/>
                    <a:p>
                      <a:r>
                        <a:rPr lang="en-GB" sz="1200" i="0"/>
                        <a:t>3 August 2022 – 1 September 2022 </a:t>
                      </a:r>
                    </a:p>
                  </a:txBody>
                  <a:tcPr marL="121920" marR="121920" marT="60960" marB="60960"/>
                </a:tc>
                <a:extLst>
                  <a:ext uri="{0D108BD9-81ED-4DB2-BD59-A6C34878D82A}">
                    <a16:rowId xmlns:a16="http://schemas.microsoft.com/office/drawing/2014/main" val="3713368864"/>
                  </a:ext>
                </a:extLst>
              </a:tr>
              <a:tr h="93472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a:t>Workgroup 2 and 3 – Review </a:t>
                      </a:r>
                      <a:r>
                        <a:rPr lang="en-GB" sz="1200">
                          <a:solidFill>
                            <a:schemeClr val="dk1"/>
                          </a:solidFill>
                          <a:effectLst/>
                          <a:latin typeface="+mn-lt"/>
                          <a:ea typeface="+mn-ea"/>
                          <a:cs typeface="+mn-cs"/>
                        </a:rPr>
                        <a:t>analysis, discuss and Agree alternate solutions + Legal Text, finalise Workgroup consultation (including agreeing Workgroup Consultation questions)</a:t>
                      </a:r>
                      <a:endParaRPr lang="en-GB" sz="1200"/>
                    </a:p>
                  </a:txBody>
                  <a:tcPr marL="121920" marR="121920" marT="60960" marB="60960"/>
                </a:tc>
                <a:tc>
                  <a:txBody>
                    <a:bodyPr/>
                    <a:lstStyle/>
                    <a:p>
                      <a:r>
                        <a:rPr lang="en-GB" sz="1200"/>
                        <a:t>13 April 2022 and 27 April 2022 </a:t>
                      </a:r>
                    </a:p>
                  </a:txBody>
                  <a:tcPr marL="121920" marR="121920" marT="60960" marB="60960"/>
                </a:tc>
                <a:tc>
                  <a:txBody>
                    <a:bodyPr/>
                    <a:lstStyle/>
                    <a:p>
                      <a:r>
                        <a:rPr lang="en-GB" sz="1200"/>
                        <a:t>Draft Final Modification Report (DFMR) issued to Panel (5 working days)</a:t>
                      </a:r>
                    </a:p>
                  </a:txBody>
                  <a:tcPr marL="121920" marR="121920" marT="60960" marB="60960"/>
                </a:tc>
                <a:tc>
                  <a:txBody>
                    <a:bodyPr/>
                    <a:lstStyle/>
                    <a:p>
                      <a:r>
                        <a:rPr lang="en-GB" sz="1200"/>
                        <a:t>22 September 2022</a:t>
                      </a:r>
                    </a:p>
                  </a:txBody>
                  <a:tcPr marL="121920" marR="121920" marT="60960" marB="60960"/>
                </a:tc>
                <a:extLst>
                  <a:ext uri="{0D108BD9-81ED-4DB2-BD59-A6C34878D82A}">
                    <a16:rowId xmlns:a16="http://schemas.microsoft.com/office/drawing/2014/main" val="556498830"/>
                  </a:ext>
                </a:extLst>
              </a:tr>
              <a:tr h="610447">
                <a:tc>
                  <a:txBody>
                    <a:bodyPr/>
                    <a:lstStyle/>
                    <a:p>
                      <a:r>
                        <a:rPr lang="en-GB" sz="1200"/>
                        <a:t>Workgroup Consultation (15 Working Days)</a:t>
                      </a:r>
                    </a:p>
                  </a:txBody>
                  <a:tcPr marL="121920" marR="121920" marT="60960" marB="60960"/>
                </a:tc>
                <a:tc>
                  <a:txBody>
                    <a:bodyPr/>
                    <a:lstStyle/>
                    <a:p>
                      <a:r>
                        <a:rPr lang="en-GB" sz="1200"/>
                        <a:t>9 May 2022 – 30 May 2022 </a:t>
                      </a:r>
                    </a:p>
                  </a:txBody>
                  <a:tcPr marL="121920" marR="121920" marT="60960" marB="60960"/>
                </a:tc>
                <a:tc>
                  <a:txBody>
                    <a:bodyPr/>
                    <a:lstStyle/>
                    <a:p>
                      <a:r>
                        <a:rPr lang="en-GB" sz="1200"/>
                        <a:t>Panel</a:t>
                      </a:r>
                      <a:r>
                        <a:rPr lang="en-GB" sz="1200" baseline="0"/>
                        <a:t> undertake DFMR recommendation vote</a:t>
                      </a:r>
                      <a:endParaRPr lang="en-US" sz="120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a:t>30 September 2022 </a:t>
                      </a:r>
                    </a:p>
                  </a:txBody>
                  <a:tcPr marL="121920" marR="121920" marT="60960" marB="60960"/>
                </a:tc>
                <a:extLst>
                  <a:ext uri="{0D108BD9-81ED-4DB2-BD59-A6C34878D82A}">
                    <a16:rowId xmlns:a16="http://schemas.microsoft.com/office/drawing/2014/main" val="2726378177"/>
                  </a:ext>
                </a:extLst>
              </a:tr>
              <a:tr h="731520">
                <a:tc>
                  <a:txBody>
                    <a:bodyPr/>
                    <a:lstStyle/>
                    <a:p>
                      <a:r>
                        <a:rPr lang="en-GB" sz="1200"/>
                        <a:t>Workgroup 4 and 5 Assess Workgroup Consultation Responses, review legal text, carry out Alternative Vote</a:t>
                      </a:r>
                    </a:p>
                  </a:txBody>
                  <a:tcPr marL="121920" marR="121920" marT="60960" marB="60960"/>
                </a:tc>
                <a:tc>
                  <a:txBody>
                    <a:bodyPr/>
                    <a:lstStyle/>
                    <a:p>
                      <a:r>
                        <a:rPr lang="en-GB" sz="1200"/>
                        <a:t>8 June 2022 and 22 June 2022</a:t>
                      </a:r>
                    </a:p>
                  </a:txBody>
                  <a:tcPr marL="121920" marR="121920" marT="60960" marB="60960"/>
                </a:tc>
                <a:tc>
                  <a:txBody>
                    <a:bodyPr/>
                    <a:lstStyle/>
                    <a:p>
                      <a:r>
                        <a:rPr lang="en-US" sz="1200"/>
                        <a:t>Final Modification Report issued to Panel to check votes recorded correctly (5 working days)</a:t>
                      </a:r>
                      <a:endParaRPr lang="en-GB" sz="120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a:t>4 October 2022</a:t>
                      </a:r>
                    </a:p>
                  </a:txBody>
                  <a:tcPr marL="121920" marR="121920" marT="60960" marB="60960"/>
                </a:tc>
                <a:extLst>
                  <a:ext uri="{0D108BD9-81ED-4DB2-BD59-A6C34878D82A}">
                    <a16:rowId xmlns:a16="http://schemas.microsoft.com/office/drawing/2014/main" val="2461474842"/>
                  </a:ext>
                </a:extLst>
              </a:tr>
              <a:tr h="705546">
                <a:tc>
                  <a:txBody>
                    <a:bodyPr/>
                    <a:lstStyle/>
                    <a:p>
                      <a:r>
                        <a:rPr lang="en-GB" sz="1200"/>
                        <a:t>Workgroup 6 –  Finalise solution(s) and legal text, agree that Terms of Reference have been met, Review Workgroup Report and hold Workgroup Vote</a:t>
                      </a:r>
                    </a:p>
                  </a:txBody>
                  <a:tcPr marL="121920" marR="121920" marT="60960" marB="60960"/>
                </a:tc>
                <a:tc>
                  <a:txBody>
                    <a:bodyPr/>
                    <a:lstStyle/>
                    <a:p>
                      <a:r>
                        <a:rPr lang="en-GB" sz="1200"/>
                        <a:t>11 July 2022</a:t>
                      </a:r>
                    </a:p>
                  </a:txBody>
                  <a:tcPr marL="121920" marR="121920" marT="60960" marB="60960"/>
                </a:tc>
                <a:tc>
                  <a:txBody>
                    <a:bodyPr/>
                    <a:lstStyle/>
                    <a:p>
                      <a:r>
                        <a:rPr lang="en-US" sz="1200"/>
                        <a:t>Final Modification Report issued to Ofgem</a:t>
                      </a:r>
                      <a:endParaRPr lang="en-GB" sz="1200"/>
                    </a:p>
                  </a:txBody>
                  <a:tcPr marL="121920" marR="121920" marT="60960" marB="60960"/>
                </a:tc>
                <a:tc>
                  <a:txBody>
                    <a:bodyPr/>
                    <a:lstStyle/>
                    <a:p>
                      <a:r>
                        <a:rPr lang="en-GB" sz="1200"/>
                        <a:t>12 October 2022</a:t>
                      </a:r>
                    </a:p>
                  </a:txBody>
                  <a:tcPr marL="121920" marR="121920" marT="60960" marB="60960"/>
                </a:tc>
                <a:extLst>
                  <a:ext uri="{0D108BD9-81ED-4DB2-BD59-A6C34878D82A}">
                    <a16:rowId xmlns:a16="http://schemas.microsoft.com/office/drawing/2014/main" val="1338958629"/>
                  </a:ext>
                </a:extLst>
              </a:tr>
              <a:tr h="614765">
                <a:tc>
                  <a:txBody>
                    <a:bodyPr/>
                    <a:lstStyle/>
                    <a:p>
                      <a:r>
                        <a:rPr lang="en-US" sz="1200"/>
                        <a:t>Workgroup report issued to Panel </a:t>
                      </a:r>
                      <a:r>
                        <a:rPr lang="en-GB" sz="1200"/>
                        <a:t>(5 working days)</a:t>
                      </a:r>
                    </a:p>
                  </a:txBody>
                  <a:tcPr marL="121920" marR="121920" marT="60960" marB="60960"/>
                </a:tc>
                <a:tc>
                  <a:txBody>
                    <a:bodyPr/>
                    <a:lstStyle/>
                    <a:p>
                      <a:r>
                        <a:rPr lang="en-GB" sz="1200"/>
                        <a:t>21 July 2022</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a:t>Ofgem decision </a:t>
                      </a:r>
                    </a:p>
                  </a:txBody>
                  <a:tcPr marL="121920" marR="121920" marT="60960" marB="60960"/>
                </a:tc>
                <a:tc>
                  <a:txBody>
                    <a:bodyPr/>
                    <a:lstStyle/>
                    <a:p>
                      <a:r>
                        <a:rPr lang="en-GB" sz="1200"/>
                        <a:t>TBC (by 31 December 2022)</a:t>
                      </a:r>
                    </a:p>
                  </a:txBody>
                  <a:tcPr marL="121920" marR="121920" marT="60960" marB="60960"/>
                </a:tc>
                <a:extLst>
                  <a:ext uri="{0D108BD9-81ED-4DB2-BD59-A6C34878D82A}">
                    <a16:rowId xmlns:a16="http://schemas.microsoft.com/office/drawing/2014/main" val="3799481148"/>
                  </a:ext>
                </a:extLst>
              </a:tr>
              <a:tr h="640380">
                <a:tc>
                  <a:txBody>
                    <a:bodyPr/>
                    <a:lstStyle/>
                    <a:p>
                      <a:endParaRPr lang="en-GB" sz="1200"/>
                    </a:p>
                  </a:txBody>
                  <a:tcPr marL="121920" marR="121920" marT="60960" marB="60960"/>
                </a:tc>
                <a:tc>
                  <a:txBody>
                    <a:bodyPr/>
                    <a:lstStyle/>
                    <a:p>
                      <a:endParaRPr lang="en-GB" sz="1200"/>
                    </a:p>
                  </a:txBody>
                  <a:tcPr marL="121920" marR="121920" marT="60960" marB="60960"/>
                </a:tc>
                <a:tc>
                  <a:txBody>
                    <a:bodyPr/>
                    <a:lstStyle/>
                    <a:p>
                      <a:r>
                        <a:rPr lang="en-GB" sz="1200"/>
                        <a:t>Implementation Date</a:t>
                      </a:r>
                    </a:p>
                  </a:txBody>
                  <a:tcPr marL="121920" marR="121920" marT="60960" marB="60960"/>
                </a:tc>
                <a:tc>
                  <a:txBody>
                    <a:bodyPr/>
                    <a:lstStyle/>
                    <a:p>
                      <a:r>
                        <a:rPr lang="en-GB" sz="1200"/>
                        <a:t>1 April 2023</a:t>
                      </a:r>
                    </a:p>
                  </a:txBody>
                  <a:tcPr marL="121920" marR="121920" marT="60960" marB="60960"/>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13475427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452487" y="1544326"/>
            <a:ext cx="10158265" cy="4441804"/>
          </a:xfrm>
          <a:solidFill>
            <a:schemeClr val="bg1"/>
          </a:solidFill>
        </p:spPr>
        <p:txBody>
          <a:bodyPr/>
          <a:lstStyle/>
          <a:p>
            <a:r>
              <a:rPr lang="en-GB" sz="4000" b="1"/>
              <a:t>Discussions on Prioritisation  </a:t>
            </a:r>
          </a:p>
          <a:p>
            <a:pPr marL="571500" indent="-571500">
              <a:buFont typeface="Arial" panose="020B0604020202020204" pitchFamily="34" charset="0"/>
              <a:buChar char="•"/>
            </a:pPr>
            <a:r>
              <a:rPr lang="en-GB" sz="2400" b="1"/>
              <a:t>AGREE where New Modifications that need Workgroups are placed in the prioritisation stack</a:t>
            </a:r>
          </a:p>
          <a:p>
            <a:pPr marL="571500" indent="-571500">
              <a:buFont typeface="Arial" panose="020B0604020202020204" pitchFamily="34" charset="0"/>
              <a:buChar char="•"/>
            </a:pPr>
            <a:r>
              <a:rPr lang="en-GB" sz="2400" b="1">
                <a:latin typeface="Arial" panose="020B0604020202020204" pitchFamily="34" charset="0"/>
                <a:cs typeface="Arial" panose="020B0604020202020204" pitchFamily="34" charset="0"/>
              </a:rPr>
              <a:t>CARRY OUT deep-dive assessment of all Modifications that sit within the prioritisation stack</a:t>
            </a:r>
            <a:endParaRPr lang="en-US" altLang="en-US" sz="1800" b="1">
              <a:latin typeface="Arial" panose="020B0604020202020204" pitchFamily="34" charset="0"/>
              <a:cs typeface="Arial" panose="020B0604020202020204" pitchFamily="34" charset="0"/>
            </a:endParaRPr>
          </a:p>
          <a:p>
            <a:endParaRPr lang="en-GB" sz="4000" b="1"/>
          </a:p>
        </p:txBody>
      </p:sp>
    </p:spTree>
    <p:extLst>
      <p:ext uri="{BB962C8B-B14F-4D97-AF65-F5344CB8AC3E}">
        <p14:creationId xmlns:p14="http://schemas.microsoft.com/office/powerpoint/2010/main" val="4265689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a:effectLst/>
                          <a:latin typeface="Arial" panose="020B0604020202020204" pitchFamily="34" charset="0"/>
                          <a:cs typeface="Arial" panose="020B0604020202020204" pitchFamily="34" charset="0"/>
                        </a:rPr>
                        <a:t>complexity, importance and urgency </a:t>
                      </a:r>
                      <a:r>
                        <a:rPr lang="en-GB" sz="160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a:effectLst/>
                          <a:latin typeface="Arial" panose="020B0604020202020204" pitchFamily="34" charset="0"/>
                          <a:cs typeface="Arial" panose="020B0604020202020204" pitchFamily="34" charset="0"/>
                        </a:rPr>
                        <a:t>Complexity</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a:effectLst/>
                          <a:latin typeface="Arial" panose="020B0604020202020204" pitchFamily="34" charset="0"/>
                          <a:cs typeface="Arial" panose="020B0604020202020204" pitchFamily="34" charset="0"/>
                        </a:rPr>
                        <a:t>Importance</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a:effectLst/>
                          <a:latin typeface="Arial" panose="020B0604020202020204" pitchFamily="34" charset="0"/>
                          <a:cs typeface="Arial" panose="020B0604020202020204" pitchFamily="34" charset="0"/>
                        </a:rPr>
                        <a:t>Urgency</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002425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3"/>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624676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1552499"/>
            <a:ext cx="7079318" cy="635897"/>
          </a:xfrm>
          <a:solidFill>
            <a:schemeClr val="bg1"/>
          </a:solidFill>
        </p:spPr>
        <p:txBody>
          <a:bodyPr/>
          <a:lstStyle/>
          <a:p>
            <a:r>
              <a:rPr lang="en-GB" sz="4000" b="1"/>
              <a:t>Workgroup Reports</a:t>
            </a:r>
          </a:p>
        </p:txBody>
      </p:sp>
      <p:sp>
        <p:nvSpPr>
          <p:cNvPr id="6" name="Title 20">
            <a:extLst>
              <a:ext uri="{FF2B5EF4-FFF2-40B4-BE49-F238E27FC236}">
                <a16:creationId xmlns:a16="http://schemas.microsoft.com/office/drawing/2014/main" id="{DB864ECA-6C90-437F-8793-EE8430628AB0}"/>
              </a:ext>
            </a:extLst>
          </p:cNvPr>
          <p:cNvSpPr txBox="1">
            <a:spLocks/>
          </p:cNvSpPr>
          <p:nvPr/>
        </p:nvSpPr>
        <p:spPr>
          <a:xfrm>
            <a:off x="1502657" y="2525652"/>
            <a:ext cx="9131096" cy="2292928"/>
          </a:xfrm>
          <a:prstGeom prst="rect">
            <a:avLst/>
          </a:prstGeom>
        </p:spPr>
        <p:txBody>
          <a:bodyPr vert="horz" lIns="91440" tIns="45720" rIns="91440" bIns="45720" rtlCol="0" anchor="ctr">
            <a:normAutofit lnSpcReduction="10000"/>
          </a:bodyPr>
          <a:lstStyle>
            <a:lvl1pPr eaLnBrk="1" hangingPunct="1">
              <a:lnSpc>
                <a:spcPct val="80000"/>
              </a:lnSpc>
              <a:defRPr sz="1800" b="1">
                <a:solidFill>
                  <a:schemeClr val="accent1"/>
                </a:solidFill>
                <a:latin typeface="+mj-lt"/>
                <a:ea typeface="+mj-ea"/>
                <a:cs typeface="+mj-cs"/>
              </a:defRPr>
            </a:lvl1pPr>
          </a:lstStyle>
          <a:p>
            <a:pPr marL="228600" algn="just" defTabSz="914400">
              <a:lnSpc>
                <a:spcPct val="90000"/>
              </a:lnSpc>
              <a:spcAft>
                <a:spcPts val="600"/>
              </a:spcAft>
              <a:defRPr/>
            </a:pPr>
            <a:endParaRPr lang="en-GB" sz="2400">
              <a:solidFill>
                <a:srgbClr val="0079C1"/>
              </a:solidFill>
              <a:latin typeface="Arial" panose="020B0604020202020204" pitchFamily="34" charset="0"/>
              <a:cs typeface="Arial" panose="020B0604020202020204" pitchFamily="34" charset="0"/>
            </a:endParaRPr>
          </a:p>
          <a:p>
            <a:pPr marL="228600" algn="just" defTabSz="914400">
              <a:lnSpc>
                <a:spcPct val="90000"/>
              </a:lnSpc>
              <a:spcAft>
                <a:spcPts val="600"/>
              </a:spcAft>
              <a:defRPr/>
            </a:pPr>
            <a:r>
              <a:rPr lang="en-GB" sz="2400">
                <a:solidFill>
                  <a:srgbClr val="0079C1"/>
                </a:solidFill>
                <a:latin typeface="Arial" panose="020B0604020202020204" pitchFamily="34" charset="0"/>
                <a:cs typeface="Arial" panose="020B0604020202020204" pitchFamily="34" charset="0"/>
              </a:rPr>
              <a:t>CMP298 - Updating the Statement of Works process to facilitate aggregated assessment of relevant and collectively relevant embedded generation</a:t>
            </a:r>
          </a:p>
          <a:p>
            <a:pPr marL="228600" algn="just" defTabSz="914400">
              <a:lnSpc>
                <a:spcPct val="90000"/>
              </a:lnSpc>
              <a:spcAft>
                <a:spcPts val="600"/>
              </a:spcAft>
              <a:defRPr/>
            </a:pPr>
            <a:endParaRPr kumimoji="0" lang="en-GB" sz="2400" i="0" u="none" strike="noStrike" kern="1200" cap="none" spc="0" normalizeH="0" baseline="0" noProof="0">
              <a:ln>
                <a:noFill/>
              </a:ln>
              <a:solidFill>
                <a:schemeClr val="tx1"/>
              </a:solidFill>
              <a:effectLst/>
              <a:uLnTx/>
              <a:uFillTx/>
              <a:latin typeface="Arial" panose="020B0604020202020204" pitchFamily="34" charset="0"/>
              <a:ea typeface="+mj-ea"/>
              <a:cs typeface="Arial" panose="020B0604020202020204" pitchFamily="34" charset="0"/>
            </a:endParaRPr>
          </a:p>
          <a:p>
            <a:pPr marL="228600" algn="just" defTabSz="914400">
              <a:lnSpc>
                <a:spcPct val="90000"/>
              </a:lnSpc>
              <a:spcAft>
                <a:spcPts val="600"/>
              </a:spcAft>
              <a:defRPr/>
            </a:pPr>
            <a:r>
              <a:rPr kumimoji="0" lang="en-GB" sz="2400" i="0" u="none" strike="noStrike" kern="1200" cap="none" spc="0" normalizeH="0" baseline="0" noProof="0">
                <a:ln>
                  <a:noFill/>
                </a:ln>
                <a:solidFill>
                  <a:schemeClr val="tx1"/>
                </a:solidFill>
                <a:effectLst/>
                <a:uLnTx/>
                <a:uFillTx/>
                <a:latin typeface="Arial" panose="020B0604020202020204" pitchFamily="34" charset="0"/>
                <a:ea typeface="+mj-ea"/>
                <a:cs typeface="Arial" panose="020B0604020202020204" pitchFamily="34" charset="0"/>
              </a:rPr>
              <a:t>Paul Mullen</a:t>
            </a:r>
            <a:endParaRPr kumimoji="0" lang="en-GB" sz="1800" i="0" u="none" strike="noStrike" kern="1200" cap="none" spc="0" normalizeH="0" baseline="0" noProof="0">
              <a:ln>
                <a:noFill/>
              </a:ln>
              <a:solidFill>
                <a:schemeClr val="tx1"/>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0882136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2800">
                <a:solidFill>
                  <a:srgbClr val="FFC000"/>
                </a:solidFill>
              </a:rPr>
              <a:t>CMP298 Summary</a:t>
            </a:r>
            <a:endParaRPr lang="en-GB" altLang="en-US" b="0">
              <a:solidFill>
                <a:srgbClr val="FFC000"/>
              </a:solidFill>
            </a:endParaRPr>
          </a:p>
        </p:txBody>
      </p:sp>
      <p:sp>
        <p:nvSpPr>
          <p:cNvPr id="5" name="Rectangle 4">
            <a:extLst>
              <a:ext uri="{FF2B5EF4-FFF2-40B4-BE49-F238E27FC236}">
                <a16:creationId xmlns:a16="http://schemas.microsoft.com/office/drawing/2014/main" id="{BC581F01-1F66-4809-8884-8348CEBBE372}"/>
              </a:ext>
            </a:extLst>
          </p:cNvPr>
          <p:cNvSpPr/>
          <p:nvPr/>
        </p:nvSpPr>
        <p:spPr>
          <a:xfrm>
            <a:off x="400891" y="800100"/>
            <a:ext cx="11232545" cy="3946561"/>
          </a:xfrm>
          <a:prstGeom prst="rect">
            <a:avLst/>
          </a:prstGeom>
          <a:solidFill>
            <a:schemeClr val="bg1"/>
          </a:solidFill>
          <a:ln>
            <a:solidFill>
              <a:schemeClr val="accent1"/>
            </a:solidFill>
          </a:ln>
        </p:spPr>
        <p:txBody>
          <a:bodyPr wrap="square" lIns="0" tIns="0" rIns="0" bIns="0" rtlCol="0" anchor="ctr">
            <a:noAutofit/>
          </a:bodyPr>
          <a:lstStyle/>
          <a:p>
            <a:pPr marL="285750" indent="-285750" algn="just">
              <a:buFont typeface="Arial" panose="020B0604020202020204" pitchFamily="34" charset="0"/>
              <a:buChar char="•"/>
              <a:defRPr/>
            </a:pPr>
            <a:r>
              <a:rPr lang="en-GB" sz="2000">
                <a:effectLst/>
                <a:latin typeface="Arial" panose="020B0604020202020204" pitchFamily="34" charset="0"/>
                <a:ea typeface="Arial" panose="020B0604020202020204" pitchFamily="34" charset="0"/>
                <a:cs typeface="Times New Roman" panose="02020603050405020304" pitchFamily="18" charset="0"/>
              </a:rPr>
              <a:t>The current Statement of Works process can be inefficient and time-consuming where there are multiple concurrent applications. Network Operators have for a number of years trialled and refined a more efficient aggregated assessment (widely known as the “Appendix G” process) of Distributed Generators (DG) that have or may have an impact on the National Electricity Transmission System (NETS). CMP298 seeks to introduce this process into the CUSC, which will sit alongside the current Statement of Works process.</a:t>
            </a:r>
            <a:endParaRPr kumimoji="0" lang="en-GB" sz="2000" b="0" i="0" u="none" strike="noStrike" kern="1200" cap="none" spc="0" normalizeH="0" baseline="0" noProof="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454545"/>
                </a:solidFill>
                <a:effectLst/>
                <a:uLnTx/>
                <a:uFillTx/>
                <a:latin typeface="Arial" panose="020B0604020202020204"/>
                <a:ea typeface="+mn-ea"/>
                <a:cs typeface="+mn-cs"/>
              </a:rPr>
              <a:t>CUSC Panel unanimously agreed that CMP298 should follow standard governance route and proceed to Workgroup.</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a:solidFill>
                  <a:srgbClr val="454545"/>
                </a:solidFill>
                <a:latin typeface="Arial" panose="020B0604020202020204"/>
              </a:rPr>
              <a:t>4</a:t>
            </a:r>
            <a:r>
              <a:rPr kumimoji="0" lang="en-US" sz="2000" b="0" i="0" u="none" strike="noStrike" kern="1200" cap="none" spc="0" normalizeH="0" baseline="0" noProof="0">
                <a:ln>
                  <a:noFill/>
                </a:ln>
                <a:solidFill>
                  <a:srgbClr val="454545"/>
                </a:solidFill>
                <a:effectLst/>
                <a:uLnTx/>
                <a:uFillTx/>
                <a:latin typeface="Arial" panose="020B0604020202020204"/>
                <a:ea typeface="+mn-ea"/>
                <a:cs typeface="+mn-cs"/>
              </a:rPr>
              <a:t> Solutions developed.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5"/>
              </a:solidFill>
              <a:effectLst/>
              <a:highlight>
                <a:srgbClr val="FFFF00"/>
              </a:highlight>
              <a:uLnTx/>
              <a:uFillTx/>
              <a:latin typeface="Arial" panose="020B0604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417503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2800">
                <a:solidFill>
                  <a:srgbClr val="FFC000"/>
                </a:solidFill>
              </a:rPr>
              <a:t>What are the CMP298 Solutions – the Original</a:t>
            </a:r>
            <a:endParaRPr lang="en-GB" altLang="en-US" b="0">
              <a:solidFill>
                <a:srgbClr val="FFC000"/>
              </a:solidFill>
            </a:endParaRPr>
          </a:p>
        </p:txBody>
      </p:sp>
      <p:sp>
        <p:nvSpPr>
          <p:cNvPr id="3" name="Rectangle 2">
            <a:extLst>
              <a:ext uri="{FF2B5EF4-FFF2-40B4-BE49-F238E27FC236}">
                <a16:creationId xmlns:a16="http://schemas.microsoft.com/office/drawing/2014/main" id="{F584E1CF-BE24-4270-9DC5-CC19A8792B76}"/>
              </a:ext>
            </a:extLst>
          </p:cNvPr>
          <p:cNvSpPr/>
          <p:nvPr/>
        </p:nvSpPr>
        <p:spPr>
          <a:xfrm>
            <a:off x="449580" y="5119041"/>
            <a:ext cx="11247120" cy="901614"/>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454545"/>
                </a:solidFill>
                <a:effectLst/>
                <a:uLnTx/>
                <a:uFillTx/>
                <a:latin typeface="Arial" panose="020B0604020202020204"/>
                <a:ea typeface="+mn-ea"/>
                <a:cs typeface="Helvetica" charset="0"/>
              </a:rPr>
              <a:t>Implementation Date: </a:t>
            </a:r>
            <a:r>
              <a:rPr lang="en-GB" sz="1800">
                <a:solidFill>
                  <a:srgbClr val="000000"/>
                </a:solidFill>
                <a:effectLst/>
                <a:latin typeface="Arial" panose="020B0604020202020204" pitchFamily="34" charset="0"/>
                <a:ea typeface="Arial" panose="020B0604020202020204" pitchFamily="34" charset="0"/>
                <a:cs typeface="Times New Roman" panose="02020603050405020304" pitchFamily="18" charset="0"/>
              </a:rPr>
              <a:t>10 working days after Authority Decision. However, there will be a 24 month transition period to allow existing Appendix G contracts to be transferred to the new Transmission Impact Assessment arrangements.</a:t>
            </a: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Helvetica" charset="0"/>
            </a:endParaRPr>
          </a:p>
        </p:txBody>
      </p:sp>
      <p:graphicFrame>
        <p:nvGraphicFramePr>
          <p:cNvPr id="5" name="Table 4">
            <a:extLst>
              <a:ext uri="{FF2B5EF4-FFF2-40B4-BE49-F238E27FC236}">
                <a16:creationId xmlns:a16="http://schemas.microsoft.com/office/drawing/2014/main" id="{97E75942-19F0-43AA-90E5-BE916659EE3D}"/>
              </a:ext>
            </a:extLst>
          </p:cNvPr>
          <p:cNvGraphicFramePr>
            <a:graphicFrameLocks noGrp="1"/>
          </p:cNvGraphicFramePr>
          <p:nvPr>
            <p:extLst>
              <p:ext uri="{D42A27DB-BD31-4B8C-83A1-F6EECF244321}">
                <p14:modId xmlns:p14="http://schemas.microsoft.com/office/powerpoint/2010/main" val="3569194331"/>
              </p:ext>
            </p:extLst>
          </p:nvPr>
        </p:nvGraphicFramePr>
        <p:xfrm>
          <a:off x="464917" y="796361"/>
          <a:ext cx="11206524" cy="4227702"/>
        </p:xfrm>
        <a:graphic>
          <a:graphicData uri="http://schemas.openxmlformats.org/drawingml/2006/table">
            <a:tbl>
              <a:tblPr firstRow="1" firstCol="1" bandRow="1">
                <a:tableStyleId>{5C22544A-7EE6-4342-B048-85BDC9FD1C3A}</a:tableStyleId>
              </a:tblPr>
              <a:tblGrid>
                <a:gridCol w="2800740">
                  <a:extLst>
                    <a:ext uri="{9D8B030D-6E8A-4147-A177-3AD203B41FA5}">
                      <a16:colId xmlns:a16="http://schemas.microsoft.com/office/drawing/2014/main" val="808559453"/>
                    </a:ext>
                  </a:extLst>
                </a:gridCol>
                <a:gridCol w="2801928">
                  <a:extLst>
                    <a:ext uri="{9D8B030D-6E8A-4147-A177-3AD203B41FA5}">
                      <a16:colId xmlns:a16="http://schemas.microsoft.com/office/drawing/2014/main" val="1566436361"/>
                    </a:ext>
                  </a:extLst>
                </a:gridCol>
                <a:gridCol w="2801928">
                  <a:extLst>
                    <a:ext uri="{9D8B030D-6E8A-4147-A177-3AD203B41FA5}">
                      <a16:colId xmlns:a16="http://schemas.microsoft.com/office/drawing/2014/main" val="1040772964"/>
                    </a:ext>
                  </a:extLst>
                </a:gridCol>
                <a:gridCol w="2801928">
                  <a:extLst>
                    <a:ext uri="{9D8B030D-6E8A-4147-A177-3AD203B41FA5}">
                      <a16:colId xmlns:a16="http://schemas.microsoft.com/office/drawing/2014/main" val="456040390"/>
                    </a:ext>
                  </a:extLst>
                </a:gridCol>
              </a:tblGrid>
              <a:tr h="4227702">
                <a:tc>
                  <a:txBody>
                    <a:bodyPr/>
                    <a:lstStyle/>
                    <a:p>
                      <a:pPr>
                        <a:lnSpc>
                          <a:spcPct val="107000"/>
                        </a:lnSpc>
                      </a:pPr>
                      <a:r>
                        <a:rPr lang="en-NZ" sz="1600">
                          <a:effectLst/>
                        </a:rPr>
                        <a:t>Update CUSC Section 6.5 and definition of “Relevant” to facilitate assessment of relevant embedded small or medium power stations or ‘collectively relevant’ power stations on an aggregated basis in line with the “trials” that have been undertaken over the past few years and link the definition of “Relevant” to a defined level of MW. </a:t>
                      </a:r>
                      <a:endParaRPr lang="en-GB" sz="1600">
                        <a:effectLst/>
                        <a:latin typeface="Arial" panose="020B0604020202020204" pitchFamily="34" charset="0"/>
                        <a:ea typeface="Arial" panose="020B0604020202020204" pitchFamily="34" charset="0"/>
                        <a:cs typeface="Times New Roman" panose="02020603050405020304" pitchFamily="18" charset="0"/>
                      </a:endParaRPr>
                    </a:p>
                  </a:txBody>
                  <a:tcPr marL="66641" marR="66641" marT="0" marB="0"/>
                </a:tc>
                <a:tc>
                  <a:txBody>
                    <a:bodyPr/>
                    <a:lstStyle/>
                    <a:p>
                      <a:pPr>
                        <a:lnSpc>
                          <a:spcPct val="107000"/>
                        </a:lnSpc>
                      </a:pPr>
                      <a:r>
                        <a:rPr lang="en-NZ" sz="1600">
                          <a:effectLst/>
                        </a:rPr>
                        <a:t>Introducing the high-level process between National Grid ESO and DNOs for Appendix G updates (currently outlined in the BCAs for GSPs involved in the trials undertaken over the past few years. </a:t>
                      </a:r>
                      <a:endParaRPr lang="en-GB" sz="1600">
                        <a:effectLst/>
                      </a:endParaRPr>
                    </a:p>
                    <a:p>
                      <a:pPr>
                        <a:lnSpc>
                          <a:spcPct val="107000"/>
                        </a:lnSpc>
                      </a:pPr>
                      <a:r>
                        <a:rPr lang="en-NZ" sz="1600">
                          <a:effectLst/>
                        </a:rPr>
                        <a:t> </a:t>
                      </a:r>
                      <a:endParaRPr lang="en-GB" sz="1600">
                        <a:effectLst/>
                        <a:latin typeface="Arial" panose="020B0604020202020204" pitchFamily="34" charset="0"/>
                        <a:ea typeface="Arial" panose="020B0604020202020204" pitchFamily="34" charset="0"/>
                        <a:cs typeface="Times New Roman" panose="02020603050405020304" pitchFamily="18" charset="0"/>
                      </a:endParaRPr>
                    </a:p>
                  </a:txBody>
                  <a:tcPr marL="66641" marR="66641" marT="0" marB="0"/>
                </a:tc>
                <a:tc>
                  <a:txBody>
                    <a:bodyPr/>
                    <a:lstStyle/>
                    <a:p>
                      <a:r>
                        <a:rPr lang="en-NZ" sz="1600">
                          <a:effectLst/>
                        </a:rPr>
                        <a:t>Update CUSC exhibits currently used for the Statement of Works (and Project Progression) process to facilitate the aggregated application and assessment process to be introduced. </a:t>
                      </a:r>
                      <a:endParaRPr lang="en-GB" sz="1600">
                        <a:effectLst/>
                      </a:endParaRPr>
                    </a:p>
                    <a:p>
                      <a:pPr>
                        <a:lnSpc>
                          <a:spcPct val="107000"/>
                        </a:lnSpc>
                      </a:pPr>
                      <a:r>
                        <a:rPr lang="en-NZ" sz="1600">
                          <a:effectLst/>
                        </a:rPr>
                        <a:t> </a:t>
                      </a:r>
                      <a:endParaRPr lang="en-GB" sz="1600">
                        <a:effectLst/>
                        <a:latin typeface="Arial" panose="020B0604020202020204" pitchFamily="34" charset="0"/>
                        <a:ea typeface="Arial" panose="020B0604020202020204" pitchFamily="34" charset="0"/>
                        <a:cs typeface="Times New Roman" panose="02020603050405020304" pitchFamily="18" charset="0"/>
                      </a:endParaRPr>
                    </a:p>
                  </a:txBody>
                  <a:tcPr marL="66641" marR="66641" marT="0" marB="0"/>
                </a:tc>
                <a:tc>
                  <a:txBody>
                    <a:bodyPr/>
                    <a:lstStyle/>
                    <a:p>
                      <a:pPr>
                        <a:lnSpc>
                          <a:spcPct val="107000"/>
                        </a:lnSpc>
                      </a:pPr>
                      <a:r>
                        <a:rPr lang="en-NZ" sz="1600">
                          <a:effectLst/>
                        </a:rPr>
                        <a:t>Retain existing Statement of Works &amp; Project Progression process for where single applications are still required; however, make a small change to clarify that multiple projects can be applied for at the same time (i.e. bulk Statement of Works applications.</a:t>
                      </a:r>
                      <a:endParaRPr lang="en-GB" sz="1600">
                        <a:effectLst/>
                        <a:latin typeface="Arial" panose="020B0604020202020204" pitchFamily="34" charset="0"/>
                        <a:ea typeface="Arial" panose="020B0604020202020204" pitchFamily="34" charset="0"/>
                        <a:cs typeface="Times New Roman" panose="02020603050405020304" pitchFamily="18" charset="0"/>
                      </a:endParaRPr>
                    </a:p>
                  </a:txBody>
                  <a:tcPr marL="66641" marR="66641" marT="0" marB="0"/>
                </a:tc>
                <a:extLst>
                  <a:ext uri="{0D108BD9-81ED-4DB2-BD59-A6C34878D82A}">
                    <a16:rowId xmlns:a16="http://schemas.microsoft.com/office/drawing/2014/main" val="3026459067"/>
                  </a:ext>
                </a:extLst>
              </a:tr>
            </a:tbl>
          </a:graphicData>
        </a:graphic>
      </p:graphicFrame>
    </p:spTree>
    <p:extLst>
      <p:ext uri="{BB962C8B-B14F-4D97-AF65-F5344CB8AC3E}">
        <p14:creationId xmlns:p14="http://schemas.microsoft.com/office/powerpoint/2010/main" val="42489282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341841"/>
          </a:xfrm>
        </p:spPr>
        <p:txBody>
          <a:bodyPr/>
          <a:lstStyle/>
          <a:p>
            <a:r>
              <a:rPr lang="en-GB" altLang="en-US" sz="2800">
                <a:solidFill>
                  <a:srgbClr val="FFC000"/>
                </a:solidFill>
              </a:rPr>
              <a:t>What are the CMP298 Solutions – 3 WACMs</a:t>
            </a:r>
            <a:endParaRPr lang="en-GB" altLang="en-US" b="0">
              <a:solidFill>
                <a:srgbClr val="FFC000"/>
              </a:solidFill>
            </a:endParaRPr>
          </a:p>
        </p:txBody>
      </p:sp>
      <p:graphicFrame>
        <p:nvGraphicFramePr>
          <p:cNvPr id="5" name="Table 4">
            <a:extLst>
              <a:ext uri="{FF2B5EF4-FFF2-40B4-BE49-F238E27FC236}">
                <a16:creationId xmlns:a16="http://schemas.microsoft.com/office/drawing/2014/main" id="{5ED1449A-681E-4AAA-892C-682A9686B292}"/>
              </a:ext>
            </a:extLst>
          </p:cNvPr>
          <p:cNvGraphicFramePr>
            <a:graphicFrameLocks noGrp="1"/>
          </p:cNvGraphicFramePr>
          <p:nvPr>
            <p:extLst>
              <p:ext uri="{D42A27DB-BD31-4B8C-83A1-F6EECF244321}">
                <p14:modId xmlns:p14="http://schemas.microsoft.com/office/powerpoint/2010/main" val="1551434397"/>
              </p:ext>
            </p:extLst>
          </p:nvPr>
        </p:nvGraphicFramePr>
        <p:xfrm>
          <a:off x="425877" y="803931"/>
          <a:ext cx="11235291" cy="5278371"/>
        </p:xfrm>
        <a:graphic>
          <a:graphicData uri="http://schemas.openxmlformats.org/drawingml/2006/table">
            <a:tbl>
              <a:tblPr firstRow="1" firstCol="1" bandRow="1">
                <a:tableStyleId>{5C22544A-7EE6-4342-B048-85BDC9FD1C3A}</a:tableStyleId>
              </a:tblPr>
              <a:tblGrid>
                <a:gridCol w="2666644">
                  <a:extLst>
                    <a:ext uri="{9D8B030D-6E8A-4147-A177-3AD203B41FA5}">
                      <a16:colId xmlns:a16="http://schemas.microsoft.com/office/drawing/2014/main" val="475579657"/>
                    </a:ext>
                  </a:extLst>
                </a:gridCol>
                <a:gridCol w="5085260">
                  <a:extLst>
                    <a:ext uri="{9D8B030D-6E8A-4147-A177-3AD203B41FA5}">
                      <a16:colId xmlns:a16="http://schemas.microsoft.com/office/drawing/2014/main" val="2578771695"/>
                    </a:ext>
                  </a:extLst>
                </a:gridCol>
                <a:gridCol w="3483387">
                  <a:extLst>
                    <a:ext uri="{9D8B030D-6E8A-4147-A177-3AD203B41FA5}">
                      <a16:colId xmlns:a16="http://schemas.microsoft.com/office/drawing/2014/main" val="1103215991"/>
                    </a:ext>
                  </a:extLst>
                </a:gridCol>
              </a:tblGrid>
              <a:tr h="331256">
                <a:tc>
                  <a:txBody>
                    <a:bodyPr/>
                    <a:lstStyle/>
                    <a:p>
                      <a:pPr>
                        <a:lnSpc>
                          <a:spcPct val="107000"/>
                        </a:lnSpc>
                      </a:pPr>
                      <a:r>
                        <a:rPr lang="en-NZ" sz="1800">
                          <a:effectLst/>
                        </a:rPr>
                        <a:t>Alternative Solution(s)</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nSpc>
                          <a:spcPct val="107000"/>
                        </a:lnSpc>
                      </a:pPr>
                      <a:r>
                        <a:rPr lang="en-NZ" sz="1800">
                          <a:effectLst/>
                        </a:rPr>
                        <a:t>Details</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nSpc>
                          <a:spcPct val="107000"/>
                        </a:lnSpc>
                      </a:pPr>
                      <a:r>
                        <a:rPr lang="en-NZ" sz="1800">
                          <a:effectLst/>
                        </a:rPr>
                        <a:t>Implementation Date</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2910387"/>
                  </a:ext>
                </a:extLst>
              </a:tr>
              <a:tr h="2116718">
                <a:tc>
                  <a:txBody>
                    <a:bodyPr/>
                    <a:lstStyle/>
                    <a:p>
                      <a:pPr>
                        <a:lnSpc>
                          <a:spcPct val="107000"/>
                        </a:lnSpc>
                      </a:pPr>
                      <a:r>
                        <a:rPr lang="en-NZ" sz="2000">
                          <a:effectLst/>
                        </a:rPr>
                        <a:t>WACM1</a:t>
                      </a:r>
                      <a:endParaRPr lang="en-GB" sz="2000">
                        <a:effectLst/>
                      </a:endParaRPr>
                    </a:p>
                    <a:p>
                      <a:pPr>
                        <a:lnSpc>
                          <a:spcPct val="107000"/>
                        </a:lnSpc>
                      </a:pPr>
                      <a:r>
                        <a:rPr lang="en-NZ" sz="2000">
                          <a:effectLst/>
                        </a:rPr>
                        <a:t> </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nSpc>
                          <a:spcPct val="107000"/>
                        </a:lnSpc>
                      </a:pPr>
                      <a:r>
                        <a:rPr lang="en-NZ" sz="2000">
                          <a:effectLst/>
                        </a:rPr>
                        <a:t>As per Original but DNO updates to Appendix G are deemed to be accepted unless ESO confirm otherwise rather than ESO Approve/Reject process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nSpc>
                          <a:spcPct val="107000"/>
                        </a:lnSpc>
                      </a:pPr>
                      <a:r>
                        <a:rPr lang="en-NZ" sz="2000">
                          <a:effectLst/>
                        </a:rPr>
                        <a:t>As per Original</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36365175"/>
                  </a:ext>
                </a:extLst>
              </a:tr>
              <a:tr h="2135882">
                <a:tc>
                  <a:txBody>
                    <a:bodyPr/>
                    <a:lstStyle/>
                    <a:p>
                      <a:pPr>
                        <a:lnSpc>
                          <a:spcPct val="107000"/>
                        </a:lnSpc>
                      </a:pPr>
                      <a:r>
                        <a:rPr lang="en-NZ" sz="2000">
                          <a:effectLst/>
                        </a:rPr>
                        <a:t>WACM2</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nSpc>
                          <a:spcPct val="107000"/>
                        </a:lnSpc>
                      </a:pPr>
                      <a:r>
                        <a:rPr lang="en-NZ" sz="2000">
                          <a:effectLst/>
                        </a:rPr>
                        <a:t>As per Original but to remove the need for a re-work fee to be charged by the ESO to DNOs to confirm requirements of Transmission Impact Assessment are met</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nSpc>
                          <a:spcPct val="107000"/>
                        </a:lnSpc>
                      </a:pPr>
                      <a:r>
                        <a:rPr lang="en-GB" sz="2000">
                          <a:effectLst/>
                        </a:rPr>
                        <a:t>As per Original</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70216646"/>
                  </a:ext>
                </a:extLst>
              </a:tr>
              <a:tr h="694515">
                <a:tc>
                  <a:txBody>
                    <a:bodyPr/>
                    <a:lstStyle/>
                    <a:p>
                      <a:pPr>
                        <a:lnSpc>
                          <a:spcPct val="107000"/>
                        </a:lnSpc>
                      </a:pPr>
                      <a:r>
                        <a:rPr lang="en-NZ" sz="2000">
                          <a:effectLst/>
                        </a:rPr>
                        <a:t>WACM3</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nSpc>
                          <a:spcPct val="107000"/>
                        </a:lnSpc>
                      </a:pPr>
                      <a:r>
                        <a:rPr lang="en-NZ" sz="2000">
                          <a:effectLst/>
                        </a:rPr>
                        <a:t>Combination of WACM1 and WACM2</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tc>
                  <a:txBody>
                    <a:bodyPr/>
                    <a:lstStyle/>
                    <a:p>
                      <a:pPr>
                        <a:lnSpc>
                          <a:spcPct val="107000"/>
                        </a:lnSpc>
                      </a:pPr>
                      <a:r>
                        <a:rPr lang="en-GB" sz="2000">
                          <a:effectLst/>
                        </a:rPr>
                        <a:t>As per Original</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90463212"/>
                  </a:ext>
                </a:extLst>
              </a:tr>
            </a:tbl>
          </a:graphicData>
        </a:graphic>
      </p:graphicFrame>
    </p:spTree>
    <p:extLst>
      <p:ext uri="{BB962C8B-B14F-4D97-AF65-F5344CB8AC3E}">
        <p14:creationId xmlns:p14="http://schemas.microsoft.com/office/powerpoint/2010/main" val="7051146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9471" y="343959"/>
            <a:ext cx="11521280" cy="418041"/>
          </a:xfrm>
        </p:spPr>
        <p:txBody>
          <a:bodyPr/>
          <a:lstStyle/>
          <a:p>
            <a:r>
              <a:rPr lang="en-GB" altLang="en-US" sz="2800">
                <a:solidFill>
                  <a:srgbClr val="FFC000"/>
                </a:solidFill>
              </a:rPr>
              <a:t>CMP298 Workgroup Consultation</a:t>
            </a:r>
            <a:endParaRPr lang="en-GB" altLang="en-US" b="0">
              <a:solidFill>
                <a:srgbClr val="FFC000"/>
              </a:solidFill>
            </a:endParaRPr>
          </a:p>
        </p:txBody>
      </p:sp>
      <p:sp>
        <p:nvSpPr>
          <p:cNvPr id="2" name="Rectangle 1">
            <a:extLst>
              <a:ext uri="{FF2B5EF4-FFF2-40B4-BE49-F238E27FC236}">
                <a16:creationId xmlns:a16="http://schemas.microsoft.com/office/drawing/2014/main" id="{A9EEBA28-090C-46B8-9CDD-13023700D6C1}"/>
              </a:ext>
            </a:extLst>
          </p:cNvPr>
          <p:cNvSpPr/>
          <p:nvPr/>
        </p:nvSpPr>
        <p:spPr>
          <a:xfrm>
            <a:off x="406400" y="630009"/>
            <a:ext cx="11404600" cy="5771195"/>
          </a:xfrm>
          <a:prstGeom prst="rect">
            <a:avLst/>
          </a:prstGeom>
        </p:spPr>
        <p:txBody>
          <a:bodyPr wrap="square">
            <a:spAutoFit/>
          </a:bodyPr>
          <a:lstStyle/>
          <a:p>
            <a:pPr algn="just">
              <a:lnSpc>
                <a:spcPct val="108000"/>
              </a:lnSpc>
            </a:pPr>
            <a:r>
              <a:rPr lang="en-GB" sz="1600">
                <a:effectLst/>
                <a:latin typeface="Arial" panose="020B0604020202020204" pitchFamily="34" charset="0"/>
                <a:ea typeface="Arial" panose="020B0604020202020204" pitchFamily="34" charset="0"/>
                <a:cs typeface="Times New Roman" panose="02020603050405020304" pitchFamily="18" charset="0"/>
              </a:rPr>
              <a:t>The Workgroup held their Workgroup Consultation between 12 August 2021 and 10 September and received 7 responses, all of which were non-confidential. In summary:</a:t>
            </a:r>
            <a:r>
              <a:rPr lang="en-GB" sz="1600">
                <a:effectLst/>
                <a:latin typeface="Arial" panose="020B0604020202020204" pitchFamily="34" charset="0"/>
                <a:ea typeface="Arial" panose="020B0604020202020204" pitchFamily="34" charset="0"/>
                <a:cs typeface="Arial" panose="020B0604020202020204" pitchFamily="34" charset="0"/>
              </a:rPr>
              <a:t> </a:t>
            </a:r>
            <a:endParaRPr lang="en-GB" sz="16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gn="just">
              <a:lnSpc>
                <a:spcPct val="108000"/>
              </a:lnSpc>
              <a:spcBef>
                <a:spcPts val="600"/>
              </a:spcBef>
              <a:spcAft>
                <a:spcPts val="600"/>
              </a:spcAft>
              <a:buFont typeface="Symbol" panose="05050102010706020507" pitchFamily="18" charset="2"/>
              <a:buChar char=""/>
            </a:pPr>
            <a:r>
              <a:rPr lang="en-GB" sz="1600">
                <a:effectLst/>
                <a:latin typeface="Arial" panose="020B0604020202020204" pitchFamily="34" charset="0"/>
                <a:ea typeface="Times New Roman" panose="02020603050405020304" pitchFamily="18" charset="0"/>
                <a:cs typeface="Arial" panose="020B0604020202020204" pitchFamily="34" charset="0"/>
              </a:rPr>
              <a:t>Majority supportive of change and implementation approach although with a clear desire for the Workgroup to develop a more detailed implementation plan to give confidence that the revised contractual arrangements can be all put in place within 24 months of Ofgem decision. The  Workgroup considered this in their discussions post Workgroup Consultation and the results of this are set out in the “When will this change take place - </a:t>
            </a:r>
            <a:r>
              <a:rPr lang="en-GB" sz="1600">
                <a:effectLst/>
                <a:latin typeface="Arial" panose="020B0604020202020204" pitchFamily="34" charset="0"/>
                <a:ea typeface="Times New Roman" panose="02020603050405020304" pitchFamily="18" charset="0"/>
                <a:cs typeface="Times New Roman" panose="02020603050405020304" pitchFamily="18" charset="0"/>
              </a:rPr>
              <a:t>Implementation approach” section.</a:t>
            </a:r>
            <a:r>
              <a:rPr lang="en-GB" sz="1600">
                <a:effectLst/>
                <a:latin typeface="Arial" panose="020B0604020202020204" pitchFamily="34" charset="0"/>
                <a:ea typeface="Arial" panose="020B0604020202020204" pitchFamily="34" charset="0"/>
                <a:cs typeface="Arial" panose="020B0604020202020204" pitchFamily="34" charset="0"/>
              </a:rPr>
              <a:t> </a:t>
            </a:r>
            <a:endParaRPr lang="en-GB" sz="16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gn="just">
              <a:lnSpc>
                <a:spcPct val="108000"/>
              </a:lnSpc>
              <a:spcBef>
                <a:spcPts val="600"/>
              </a:spcBef>
              <a:spcAft>
                <a:spcPts val="600"/>
              </a:spcAft>
              <a:buFont typeface="Symbol" panose="05050102010706020507" pitchFamily="18" charset="2"/>
              <a:buChar char=""/>
            </a:pPr>
            <a:r>
              <a:rPr lang="en-GB" sz="1600">
                <a:effectLst/>
                <a:latin typeface="Arial" panose="020B0604020202020204" pitchFamily="34" charset="0"/>
                <a:ea typeface="Times New Roman" panose="02020603050405020304" pitchFamily="18" charset="0"/>
                <a:cs typeface="Arial" panose="020B0604020202020204" pitchFamily="34" charset="0"/>
              </a:rPr>
              <a:t>STC changes needed to be understood and developed and sufficiently set out such that minimal risk of having to unpick the CMP298 solution(s). There was also a desire to present the Final Modification Reports for the CUSC and the STC changes at the same time (or as near as possible) to Ofgem for decision. The Workgroup agreed with these views. The STC changes are set out in the “Interactions – Implications on STC” section</a:t>
            </a:r>
          </a:p>
          <a:p>
            <a:pPr marL="342900" lvl="0" indent="-342900" algn="just">
              <a:lnSpc>
                <a:spcPct val="108000"/>
              </a:lnSpc>
              <a:spcBef>
                <a:spcPts val="600"/>
              </a:spcBef>
              <a:spcAft>
                <a:spcPts val="600"/>
              </a:spcAft>
              <a:buFont typeface="Symbol" panose="05050102010706020507" pitchFamily="18" charset="2"/>
              <a:buChar char=""/>
            </a:pPr>
            <a:r>
              <a:rPr lang="en-GB" sz="1600">
                <a:effectLst/>
                <a:latin typeface="Arial" panose="020B0604020202020204" pitchFamily="34" charset="0"/>
                <a:ea typeface="Times New Roman" panose="02020603050405020304" pitchFamily="18" charset="0"/>
                <a:cs typeface="Arial" panose="020B0604020202020204" pitchFamily="34" charset="0"/>
              </a:rPr>
              <a:t>In terms of publication of information to assist stakeholders to understand where the gaps are, respondents welcomed ESO publishing data but noted that interested parties still need to engage with DNOs to understand the options. Also, for the data to be really useful to stakeholders, it needs to show the capacity available. The Workgroup considered this in their discussions post Workgroup Consultation and the results of this are set out in the  “When will this change take place - </a:t>
            </a:r>
            <a:r>
              <a:rPr lang="en-GB" sz="1600">
                <a:effectLst/>
                <a:latin typeface="Arial" panose="020B0604020202020204" pitchFamily="34" charset="0"/>
                <a:ea typeface="Times New Roman" panose="02020603050405020304" pitchFamily="18" charset="0"/>
                <a:cs typeface="Times New Roman" panose="02020603050405020304" pitchFamily="18" charset="0"/>
              </a:rPr>
              <a:t>Implementation approach” section.</a:t>
            </a:r>
            <a:r>
              <a:rPr lang="en-GB" sz="1600">
                <a:effectLst/>
                <a:latin typeface="Arial" panose="020B0604020202020204" pitchFamily="34" charset="0"/>
                <a:ea typeface="Times New Roman" panose="02020603050405020304" pitchFamily="18" charset="0"/>
                <a:cs typeface="Arial" panose="020B0604020202020204" pitchFamily="34" charset="0"/>
              </a:rPr>
              <a:t>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lnSpc>
                <a:spcPct val="108000"/>
              </a:lnSpc>
              <a:spcBef>
                <a:spcPts val="600"/>
              </a:spcBef>
              <a:spcAft>
                <a:spcPts val="600"/>
              </a:spcAft>
              <a:buFont typeface="Symbol" panose="05050102010706020507" pitchFamily="18" charset="2"/>
              <a:buChar char=""/>
            </a:pPr>
            <a:r>
              <a:rPr lang="en-GB" sz="1600">
                <a:effectLst/>
                <a:latin typeface="Arial" panose="020B0604020202020204" pitchFamily="34" charset="0"/>
                <a:ea typeface="Times New Roman" panose="02020603050405020304" pitchFamily="18" charset="0"/>
                <a:cs typeface="Arial" panose="020B0604020202020204" pitchFamily="34" charset="0"/>
              </a:rPr>
              <a:t>There were some points raised on possible interactions with the Access and Forward-Looking Charges SCR proposals, the need for a review of connection securities for Distributed Generation and there were concerns expressed on how “Large” generation in Scotland is treated. These are all out of scope of CMP298.</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253647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9471" y="343959"/>
            <a:ext cx="11521280" cy="418041"/>
          </a:xfrm>
        </p:spPr>
        <p:txBody>
          <a:bodyPr/>
          <a:lstStyle/>
          <a:p>
            <a:r>
              <a:rPr lang="en-GB" altLang="en-US" sz="2800">
                <a:solidFill>
                  <a:srgbClr val="FFC000"/>
                </a:solidFill>
              </a:rPr>
              <a:t>CMP298 Workgroup Vote 14 January 2022</a:t>
            </a:r>
            <a:endParaRPr lang="en-GB" altLang="en-US" b="0">
              <a:solidFill>
                <a:srgbClr val="FFC000"/>
              </a:solidFill>
            </a:endParaRPr>
          </a:p>
        </p:txBody>
      </p:sp>
      <p:sp>
        <p:nvSpPr>
          <p:cNvPr id="2" name="Rectangle 1">
            <a:extLst>
              <a:ext uri="{FF2B5EF4-FFF2-40B4-BE49-F238E27FC236}">
                <a16:creationId xmlns:a16="http://schemas.microsoft.com/office/drawing/2014/main" id="{A9EEBA28-090C-46B8-9CDD-13023700D6C1}"/>
              </a:ext>
            </a:extLst>
          </p:cNvPr>
          <p:cNvSpPr/>
          <p:nvPr/>
        </p:nvSpPr>
        <p:spPr>
          <a:xfrm>
            <a:off x="406400" y="712201"/>
            <a:ext cx="11404600" cy="1056379"/>
          </a:xfrm>
          <a:prstGeom prst="rect">
            <a:avLst/>
          </a:prstGeom>
        </p:spPr>
        <p:txBody>
          <a:bodyPr wrap="square">
            <a:spAutoFit/>
          </a:bodyPr>
          <a:lstStyle/>
          <a:p>
            <a:pPr marL="285750" indent="-285750" algn="just">
              <a:lnSpc>
                <a:spcPct val="107000"/>
              </a:lnSpc>
              <a:buFont typeface="Arial" panose="020B0604020202020204" pitchFamily="34" charset="0"/>
              <a:buChar char="•"/>
            </a:pPr>
            <a:r>
              <a:rPr lang="en-GB" sz="2000">
                <a:effectLst/>
                <a:latin typeface="Arial" panose="020B0604020202020204" pitchFamily="34" charset="0"/>
                <a:ea typeface="Arial" panose="020B0604020202020204" pitchFamily="34" charset="0"/>
                <a:cs typeface="Times New Roman" panose="02020603050405020304" pitchFamily="18" charset="0"/>
              </a:rPr>
              <a:t>The Workgroup concluded unanimously that the Original and WACM1 better facilitated the CUSC Objectives than the Baseline and concluded by majority that WACM2 and WACM3 better facilitated the CUSC Objectives than the Baseline. </a:t>
            </a:r>
          </a:p>
        </p:txBody>
      </p:sp>
      <p:graphicFrame>
        <p:nvGraphicFramePr>
          <p:cNvPr id="6" name="Table 5">
            <a:extLst>
              <a:ext uri="{FF2B5EF4-FFF2-40B4-BE49-F238E27FC236}">
                <a16:creationId xmlns:a16="http://schemas.microsoft.com/office/drawing/2014/main" id="{554750B1-9C42-4EAE-8859-55A8FD7B38F2}"/>
              </a:ext>
            </a:extLst>
          </p:cNvPr>
          <p:cNvGraphicFramePr>
            <a:graphicFrameLocks noGrp="1"/>
          </p:cNvGraphicFramePr>
          <p:nvPr>
            <p:extLst>
              <p:ext uri="{D42A27DB-BD31-4B8C-83A1-F6EECF244321}">
                <p14:modId xmlns:p14="http://schemas.microsoft.com/office/powerpoint/2010/main" val="4228146828"/>
              </p:ext>
            </p:extLst>
          </p:nvPr>
        </p:nvGraphicFramePr>
        <p:xfrm>
          <a:off x="781120" y="1818524"/>
          <a:ext cx="10962241" cy="1890444"/>
        </p:xfrm>
        <a:graphic>
          <a:graphicData uri="http://schemas.openxmlformats.org/drawingml/2006/table">
            <a:tbl>
              <a:tblPr firstRow="1" firstCol="1" lastRow="1" lastCol="1" bandRow="1" bandCol="1"/>
              <a:tblGrid>
                <a:gridCol w="2381171">
                  <a:extLst>
                    <a:ext uri="{9D8B030D-6E8A-4147-A177-3AD203B41FA5}">
                      <a16:colId xmlns:a16="http://schemas.microsoft.com/office/drawing/2014/main" val="2150747592"/>
                    </a:ext>
                  </a:extLst>
                </a:gridCol>
                <a:gridCol w="8581070">
                  <a:extLst>
                    <a:ext uri="{9D8B030D-6E8A-4147-A177-3AD203B41FA5}">
                      <a16:colId xmlns:a16="http://schemas.microsoft.com/office/drawing/2014/main" val="2959686433"/>
                    </a:ext>
                  </a:extLst>
                </a:gridCol>
              </a:tblGrid>
              <a:tr h="607860">
                <a:tc>
                  <a:txBody>
                    <a:bodyPr/>
                    <a:lstStyle/>
                    <a:p>
                      <a:pPr>
                        <a:lnSpc>
                          <a:spcPct val="107000"/>
                        </a:lnSpc>
                      </a:pPr>
                      <a:r>
                        <a:rPr lang="en-GB" sz="1800" b="1">
                          <a:solidFill>
                            <a:srgbClr val="FFFFFF"/>
                          </a:solidFill>
                          <a:effectLst/>
                          <a:latin typeface="Arial" panose="020B0604020202020204" pitchFamily="34" charset="0"/>
                          <a:ea typeface="Arial" panose="020B0604020202020204" pitchFamily="34" charset="0"/>
                          <a:cs typeface="Times New Roman" panose="02020603050405020304" pitchFamily="18" charset="0"/>
                        </a:rPr>
                        <a:t>Option</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66" marR="68566" marT="9523"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solidFill>
                      <a:srgbClr val="F26522"/>
                    </a:solidFill>
                  </a:tcPr>
                </a:tc>
                <a:tc>
                  <a:txBody>
                    <a:bodyPr/>
                    <a:lstStyle/>
                    <a:p>
                      <a:pPr>
                        <a:lnSpc>
                          <a:spcPct val="107000"/>
                        </a:lnSpc>
                      </a:pPr>
                      <a:r>
                        <a:rPr lang="en-GB" sz="1800" b="1">
                          <a:solidFill>
                            <a:srgbClr val="FFFFFF"/>
                          </a:solidFill>
                          <a:effectLst/>
                          <a:latin typeface="Arial" panose="020B0604020202020204" pitchFamily="34" charset="0"/>
                          <a:ea typeface="Arial" panose="020B0604020202020204" pitchFamily="34" charset="0"/>
                          <a:cs typeface="Times New Roman" panose="02020603050405020304" pitchFamily="18" charset="0"/>
                        </a:rPr>
                        <a:t>Number of voters that voted this option as better than the Baseline</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66" marR="68566" marT="9523"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solidFill>
                      <a:srgbClr val="F26522"/>
                    </a:solidFill>
                  </a:tcPr>
                </a:tc>
                <a:extLst>
                  <a:ext uri="{0D108BD9-81ED-4DB2-BD59-A6C34878D82A}">
                    <a16:rowId xmlns:a16="http://schemas.microsoft.com/office/drawing/2014/main" val="2401823469"/>
                  </a:ext>
                </a:extLst>
              </a:tr>
              <a:tr h="320646">
                <a:tc>
                  <a:txBody>
                    <a:bodyPr/>
                    <a:lstStyle/>
                    <a:p>
                      <a:pPr>
                        <a:lnSpc>
                          <a:spcPct val="107000"/>
                        </a:lnSpc>
                      </a:pPr>
                      <a:r>
                        <a:rPr lang="en-GB" sz="1800">
                          <a:effectLst/>
                          <a:latin typeface="Arial" panose="020B0604020202020204" pitchFamily="34" charset="0"/>
                          <a:ea typeface="Arial" panose="020B0604020202020204" pitchFamily="34" charset="0"/>
                          <a:cs typeface="Arial" panose="020B0604020202020204" pitchFamily="34" charset="0"/>
                        </a:rPr>
                        <a:t>Original</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66" marR="68566" marT="9523" marB="0" anchor="b">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nSpc>
                          <a:spcPct val="107000"/>
                        </a:lnSpc>
                      </a:pPr>
                      <a:r>
                        <a:rPr lang="en-GB" sz="1800">
                          <a:effectLst/>
                          <a:latin typeface="Arial" panose="020B0604020202020204" pitchFamily="34" charset="0"/>
                          <a:ea typeface="Arial" panose="020B0604020202020204" pitchFamily="34" charset="0"/>
                          <a:cs typeface="Arial" panose="020B0604020202020204" pitchFamily="34" charset="0"/>
                        </a:rPr>
                        <a:t>10</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66" marR="68566" marT="9523" marB="0" anchor="ctr">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1017690879"/>
                  </a:ext>
                </a:extLst>
              </a:tr>
              <a:tr h="320646">
                <a:tc>
                  <a:txBody>
                    <a:bodyPr/>
                    <a:lstStyle/>
                    <a:p>
                      <a:pPr>
                        <a:lnSpc>
                          <a:spcPct val="107000"/>
                        </a:lnSpc>
                      </a:pPr>
                      <a:r>
                        <a:rPr lang="en-GB" sz="1800">
                          <a:effectLst/>
                          <a:latin typeface="Arial" panose="020B0604020202020204" pitchFamily="34" charset="0"/>
                          <a:ea typeface="Arial" panose="020B0604020202020204" pitchFamily="34" charset="0"/>
                          <a:cs typeface="Arial" panose="020B0604020202020204" pitchFamily="34" charset="0"/>
                        </a:rPr>
                        <a:t>WACM1</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66" marR="68566" marT="9523" marB="0" anchor="b">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nSpc>
                          <a:spcPct val="107000"/>
                        </a:lnSpc>
                      </a:pPr>
                      <a:r>
                        <a:rPr lang="en-GB" sz="1800">
                          <a:effectLst/>
                          <a:latin typeface="Arial" panose="020B0604020202020204" pitchFamily="34" charset="0"/>
                          <a:ea typeface="Arial" panose="020B0604020202020204" pitchFamily="34" charset="0"/>
                          <a:cs typeface="Arial" panose="020B0604020202020204" pitchFamily="34" charset="0"/>
                        </a:rPr>
                        <a:t>10</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66" marR="68566" marT="9523" marB="0" anchor="ctr">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1232546635"/>
                  </a:ext>
                </a:extLst>
              </a:tr>
              <a:tr h="320646">
                <a:tc>
                  <a:txBody>
                    <a:bodyPr/>
                    <a:lstStyle/>
                    <a:p>
                      <a:pPr>
                        <a:lnSpc>
                          <a:spcPct val="107000"/>
                        </a:lnSpc>
                      </a:pPr>
                      <a:r>
                        <a:rPr lang="en-GB" sz="1800">
                          <a:effectLst/>
                          <a:latin typeface="Arial" panose="020B0604020202020204" pitchFamily="34" charset="0"/>
                          <a:ea typeface="Arial" panose="020B0604020202020204" pitchFamily="34" charset="0"/>
                          <a:cs typeface="Arial" panose="020B0604020202020204" pitchFamily="34" charset="0"/>
                        </a:rPr>
                        <a:t>WACM2</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66" marR="68566" marT="9523" marB="0" anchor="b">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nSpc>
                          <a:spcPct val="107000"/>
                        </a:lnSpc>
                      </a:pPr>
                      <a:r>
                        <a:rPr lang="en-GB" sz="1800">
                          <a:effectLst/>
                          <a:latin typeface="Arial" panose="020B0604020202020204" pitchFamily="34" charset="0"/>
                          <a:ea typeface="Arial" panose="020B0604020202020204" pitchFamily="34" charset="0"/>
                          <a:cs typeface="Arial" panose="020B0604020202020204" pitchFamily="34" charset="0"/>
                        </a:rPr>
                        <a:t>9</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66" marR="68566" marT="9523" marB="0" anchor="ctr">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16364383"/>
                  </a:ext>
                </a:extLst>
              </a:tr>
              <a:tr h="320646">
                <a:tc>
                  <a:txBody>
                    <a:bodyPr/>
                    <a:lstStyle/>
                    <a:p>
                      <a:pPr>
                        <a:lnSpc>
                          <a:spcPct val="107000"/>
                        </a:lnSpc>
                      </a:pPr>
                      <a:r>
                        <a:rPr lang="en-GB" sz="1800">
                          <a:effectLst/>
                          <a:latin typeface="Arial" panose="020B0604020202020204" pitchFamily="34" charset="0"/>
                          <a:ea typeface="Arial" panose="020B0604020202020204" pitchFamily="34" charset="0"/>
                          <a:cs typeface="Arial" panose="020B0604020202020204" pitchFamily="34" charset="0"/>
                        </a:rPr>
                        <a:t>WACM3</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66" marR="68566" marT="9523" marB="0" anchor="b">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nSpc>
                          <a:spcPct val="107000"/>
                        </a:lnSpc>
                      </a:pPr>
                      <a:r>
                        <a:rPr lang="en-GB" sz="1800">
                          <a:effectLst/>
                          <a:latin typeface="Arial" panose="020B0604020202020204" pitchFamily="34" charset="0"/>
                          <a:ea typeface="Arial" panose="020B0604020202020204" pitchFamily="34" charset="0"/>
                          <a:cs typeface="Arial" panose="020B0604020202020204" pitchFamily="34" charset="0"/>
                        </a:rPr>
                        <a:t>9</a:t>
                      </a:r>
                      <a:endParaRPr lang="en-GB" sz="1800">
                        <a:effectLst/>
                        <a:latin typeface="Arial" panose="020B0604020202020204" pitchFamily="34" charset="0"/>
                        <a:ea typeface="Arial" panose="020B0604020202020204" pitchFamily="34" charset="0"/>
                        <a:cs typeface="Times New Roman" panose="02020603050405020304" pitchFamily="18" charset="0"/>
                      </a:endParaRPr>
                    </a:p>
                  </a:txBody>
                  <a:tcPr marL="68566" marR="68566" marT="9523" marB="0" anchor="ctr">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646479749"/>
                  </a:ext>
                </a:extLst>
              </a:tr>
            </a:tbl>
          </a:graphicData>
        </a:graphic>
      </p:graphicFrame>
      <p:sp>
        <p:nvSpPr>
          <p:cNvPr id="7" name="Rectangle 6">
            <a:extLst>
              <a:ext uri="{FF2B5EF4-FFF2-40B4-BE49-F238E27FC236}">
                <a16:creationId xmlns:a16="http://schemas.microsoft.com/office/drawing/2014/main" id="{32C1F599-6F0F-43C8-B680-915B9C5205A4}"/>
              </a:ext>
            </a:extLst>
          </p:cNvPr>
          <p:cNvSpPr/>
          <p:nvPr/>
        </p:nvSpPr>
        <p:spPr>
          <a:xfrm>
            <a:off x="466334" y="3874929"/>
            <a:ext cx="11404600" cy="727059"/>
          </a:xfrm>
          <a:prstGeom prst="rect">
            <a:avLst/>
          </a:prstGeom>
        </p:spPr>
        <p:txBody>
          <a:bodyPr wrap="square">
            <a:spAutoFit/>
          </a:bodyPr>
          <a:lstStyle/>
          <a:p>
            <a:pPr marL="285750" indent="-285750" algn="just">
              <a:lnSpc>
                <a:spcPct val="107000"/>
              </a:lnSpc>
              <a:buFont typeface="Arial" panose="020B0604020202020204" pitchFamily="34" charset="0"/>
              <a:buChar char="•"/>
            </a:pPr>
            <a:r>
              <a:rPr lang="en-GB" sz="2000">
                <a:effectLst/>
                <a:latin typeface="Arial" panose="020B0604020202020204" pitchFamily="34" charset="0"/>
                <a:ea typeface="Arial" panose="020B0604020202020204" pitchFamily="34" charset="0"/>
                <a:cs typeface="Times New Roman" panose="02020603050405020304" pitchFamily="18" charset="0"/>
              </a:rPr>
              <a:t>8 Workgroup Members voted that WACM3 was the best option with 1 vote cast for each of  the Original and WACM1</a:t>
            </a:r>
          </a:p>
        </p:txBody>
      </p:sp>
    </p:spTree>
    <p:extLst>
      <p:ext uri="{BB962C8B-B14F-4D97-AF65-F5344CB8AC3E}">
        <p14:creationId xmlns:p14="http://schemas.microsoft.com/office/powerpoint/2010/main" val="3879503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569660"/>
          </a:xfrm>
          <a:prstGeom prst="rect">
            <a:avLst/>
          </a:prstGeom>
        </p:spPr>
        <p:txBody>
          <a:bodyPr wrap="square" rtlCol="0">
            <a:spAutoFit/>
          </a:bodyPr>
          <a:lstStyle/>
          <a:p>
            <a:r>
              <a:rPr lang="en-GB" sz="2400" b="1">
                <a:solidFill>
                  <a:srgbClr val="454545"/>
                </a:solidFill>
                <a:latin typeface="Arial" panose="020B0604020202020204" pitchFamily="34" charset="0"/>
                <a:cs typeface="Times New Roman" panose="02020603050405020304" pitchFamily="18" charset="0"/>
              </a:rPr>
              <a:t>Approval of Panel Minutes from the Meeting held 17 December 2021, 6 and 12 January 2022 - </a:t>
            </a:r>
            <a:r>
              <a:rPr lang="en-GB" sz="2400" b="1" i="1">
                <a:solidFill>
                  <a:srgbClr val="FF0000"/>
                </a:solidFill>
                <a:latin typeface="Arial" panose="020B0604020202020204" pitchFamily="34" charset="0"/>
                <a:cs typeface="Times New Roman" panose="02020603050405020304" pitchFamily="18" charset="0"/>
              </a:rPr>
              <a:t>to be approved at Panel meeting on 25 February 2022</a:t>
            </a:r>
            <a:endParaRPr lang="en-GB" sz="2400" b="1">
              <a:solidFill>
                <a:srgbClr val="FF0000"/>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9471" y="343959"/>
            <a:ext cx="11521280" cy="418041"/>
          </a:xfrm>
        </p:spPr>
        <p:txBody>
          <a:bodyPr/>
          <a:lstStyle/>
          <a:p>
            <a:r>
              <a:rPr lang="en-GB" altLang="en-US" sz="2800">
                <a:solidFill>
                  <a:srgbClr val="FFC000"/>
                </a:solidFill>
              </a:rPr>
              <a:t>CMP298 Workgroup Terms of Reference</a:t>
            </a:r>
            <a:endParaRPr lang="en-GB" altLang="en-US" b="0">
              <a:solidFill>
                <a:srgbClr val="FFC000"/>
              </a:solidFill>
            </a:endParaRPr>
          </a:p>
        </p:txBody>
      </p:sp>
      <p:graphicFrame>
        <p:nvGraphicFramePr>
          <p:cNvPr id="2" name="Table 1">
            <a:extLst>
              <a:ext uri="{FF2B5EF4-FFF2-40B4-BE49-F238E27FC236}">
                <a16:creationId xmlns:a16="http://schemas.microsoft.com/office/drawing/2014/main" id="{2EEFD8EA-5410-460F-85FD-5721D7C740E5}"/>
              </a:ext>
            </a:extLst>
          </p:cNvPr>
          <p:cNvGraphicFramePr>
            <a:graphicFrameLocks noGrp="1"/>
          </p:cNvGraphicFramePr>
          <p:nvPr>
            <p:extLst>
              <p:ext uri="{D42A27DB-BD31-4B8C-83A1-F6EECF244321}">
                <p14:modId xmlns:p14="http://schemas.microsoft.com/office/powerpoint/2010/main" val="2890788833"/>
              </p:ext>
            </p:extLst>
          </p:nvPr>
        </p:nvGraphicFramePr>
        <p:xfrm>
          <a:off x="623140" y="838814"/>
          <a:ext cx="11171593" cy="5325678"/>
        </p:xfrm>
        <a:graphic>
          <a:graphicData uri="http://schemas.openxmlformats.org/drawingml/2006/table">
            <a:tbl>
              <a:tblPr firstRow="1" firstCol="1" bandRow="1"/>
              <a:tblGrid>
                <a:gridCol w="6118346">
                  <a:extLst>
                    <a:ext uri="{9D8B030D-6E8A-4147-A177-3AD203B41FA5}">
                      <a16:colId xmlns:a16="http://schemas.microsoft.com/office/drawing/2014/main" val="3131226223"/>
                    </a:ext>
                  </a:extLst>
                </a:gridCol>
                <a:gridCol w="5053247">
                  <a:extLst>
                    <a:ext uri="{9D8B030D-6E8A-4147-A177-3AD203B41FA5}">
                      <a16:colId xmlns:a16="http://schemas.microsoft.com/office/drawing/2014/main" val="2108163831"/>
                    </a:ext>
                  </a:extLst>
                </a:gridCol>
              </a:tblGrid>
              <a:tr h="253714">
                <a:tc>
                  <a:txBody>
                    <a:bodyPr/>
                    <a:lstStyle/>
                    <a:p>
                      <a:pPr algn="just">
                        <a:lnSpc>
                          <a:spcPct val="108000"/>
                        </a:lnSpc>
                        <a:spcBef>
                          <a:spcPts val="600"/>
                        </a:spcBef>
                        <a:spcAft>
                          <a:spcPts val="600"/>
                        </a:spcAft>
                      </a:pPr>
                      <a:r>
                        <a:rPr lang="en-NZ" sz="1600" b="1">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Workgroup Term of Reference</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solidFill>
                      <a:srgbClr val="F26522"/>
                    </a:solidFill>
                  </a:tcPr>
                </a:tc>
                <a:tc>
                  <a:txBody>
                    <a:bodyPr/>
                    <a:lstStyle/>
                    <a:p>
                      <a:pPr algn="just">
                        <a:lnSpc>
                          <a:spcPct val="108000"/>
                        </a:lnSpc>
                        <a:spcBef>
                          <a:spcPts val="600"/>
                        </a:spcBef>
                        <a:spcAft>
                          <a:spcPts val="600"/>
                        </a:spcAft>
                      </a:pPr>
                      <a:r>
                        <a:rPr lang="en-NZ" sz="1600" b="1">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Location in Workgroup Report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solidFill>
                      <a:srgbClr val="F26522"/>
                    </a:solidFill>
                  </a:tcPr>
                </a:tc>
                <a:extLst>
                  <a:ext uri="{0D108BD9-81ED-4DB2-BD59-A6C34878D82A}">
                    <a16:rowId xmlns:a16="http://schemas.microsoft.com/office/drawing/2014/main" val="2611727200"/>
                  </a:ext>
                </a:extLst>
              </a:tr>
              <a:tr h="253714">
                <a:tc>
                  <a:txBody>
                    <a:bodyPr/>
                    <a:lstStyle/>
                    <a:p>
                      <a:pPr marL="0" lvl="0" indent="0" algn="just">
                        <a:lnSpc>
                          <a:spcPct val="108000"/>
                        </a:lnSpc>
                        <a:spcBef>
                          <a:spcPts val="600"/>
                        </a:spcBef>
                        <a:spcAft>
                          <a:spcPts val="600"/>
                        </a:spcAft>
                        <a:buFont typeface="+mj-lt"/>
                        <a:buNone/>
                      </a:pPr>
                      <a:r>
                        <a:rPr lang="en-NZ" sz="1600">
                          <a:solidFill>
                            <a:srgbClr val="454545"/>
                          </a:solidFill>
                          <a:effectLst/>
                          <a:latin typeface="Arial" panose="020B0604020202020204" pitchFamily="34" charset="0"/>
                          <a:ea typeface="Times New Roman" panose="02020603050405020304" pitchFamily="18" charset="0"/>
                          <a:cs typeface="Times New Roman" panose="02020603050405020304" pitchFamily="18" charset="0"/>
                        </a:rPr>
                        <a:t>a) Consider EBR implications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08000"/>
                        </a:lnSpc>
                        <a:spcBef>
                          <a:spcPts val="600"/>
                        </a:spcBef>
                        <a:spcAft>
                          <a:spcPts val="600"/>
                        </a:spcAft>
                      </a:pPr>
                      <a:r>
                        <a:rPr lang="en-NZ" sz="1600" kern="1200">
                          <a:solidFill>
                            <a:srgbClr val="454545"/>
                          </a:solidFill>
                          <a:effectLst/>
                          <a:latin typeface="Arial" panose="020B0604020202020204" pitchFamily="34" charset="0"/>
                          <a:ea typeface="MS PGothic" panose="020B0600070205080204" pitchFamily="34" charset="-128"/>
                          <a:cs typeface="Arial" panose="020B0604020202020204" pitchFamily="34" charset="0"/>
                        </a:rPr>
                        <a:t>“Interactions”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1671904199"/>
                  </a:ext>
                </a:extLst>
              </a:tr>
              <a:tr h="801852">
                <a:tc>
                  <a:txBody>
                    <a:bodyPr/>
                    <a:lstStyle/>
                    <a:p>
                      <a:pPr marL="0" lvl="0" indent="0" algn="just">
                        <a:lnSpc>
                          <a:spcPct val="108000"/>
                        </a:lnSpc>
                        <a:spcBef>
                          <a:spcPts val="600"/>
                        </a:spcBef>
                        <a:spcAft>
                          <a:spcPts val="600"/>
                        </a:spcAft>
                        <a:buFont typeface="+mj-lt"/>
                        <a:buNone/>
                      </a:pPr>
                      <a:r>
                        <a:rPr lang="en-NZ" sz="1600">
                          <a:solidFill>
                            <a:srgbClr val="454545"/>
                          </a:solidFill>
                          <a:effectLst/>
                          <a:latin typeface="Arial" panose="020B0604020202020204" pitchFamily="34" charset="0"/>
                          <a:ea typeface="Times New Roman" panose="02020603050405020304" pitchFamily="18" charset="0"/>
                          <a:cs typeface="Times New Roman" panose="02020603050405020304" pitchFamily="18" charset="0"/>
                        </a:rPr>
                        <a:t>b) Consider generation connection Types A, B, C, D and storage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08000"/>
                        </a:lnSpc>
                        <a:spcBef>
                          <a:spcPts val="600"/>
                        </a:spcBef>
                        <a:spcAft>
                          <a:spcPts val="600"/>
                        </a:spcAft>
                      </a:pPr>
                      <a:r>
                        <a:rPr lang="en-NZ" sz="1600" kern="1200">
                          <a:solidFill>
                            <a:srgbClr val="454545"/>
                          </a:solidFill>
                          <a:effectLst/>
                          <a:latin typeface="Arial" panose="020B0604020202020204" pitchFamily="34" charset="0"/>
                          <a:ea typeface="Times New Roman" panose="02020603050405020304" pitchFamily="18" charset="0"/>
                          <a:cs typeface="Arial" panose="020B0604020202020204" pitchFamily="34" charset="0"/>
                        </a:rPr>
                        <a:t>“</a:t>
                      </a:r>
                      <a:r>
                        <a:rPr lang="en-NZ" sz="1600" kern="1200">
                          <a:solidFill>
                            <a:srgbClr val="454545"/>
                          </a:solidFill>
                          <a:effectLst/>
                          <a:latin typeface="Arial" panose="020B0604020202020204" pitchFamily="34" charset="0"/>
                          <a:ea typeface="MS PGothic" panose="020B0600070205080204" pitchFamily="34" charset="-128"/>
                          <a:cs typeface="Arial" panose="020B0604020202020204" pitchFamily="34" charset="0"/>
                        </a:rPr>
                        <a:t>Other Workgroup discussion points not in scope of CMP298” - Consideration of generation connection Types A, B, C, D”</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3455150496"/>
                  </a:ext>
                </a:extLst>
              </a:tr>
              <a:tr h="343359">
                <a:tc>
                  <a:txBody>
                    <a:bodyPr/>
                    <a:lstStyle/>
                    <a:p>
                      <a:pPr marL="0" lvl="0" indent="0" algn="just">
                        <a:lnSpc>
                          <a:spcPct val="108000"/>
                        </a:lnSpc>
                        <a:spcBef>
                          <a:spcPts val="600"/>
                        </a:spcBef>
                        <a:spcAft>
                          <a:spcPts val="600"/>
                        </a:spcAft>
                        <a:buFont typeface="+mj-lt"/>
                        <a:buNone/>
                      </a:pPr>
                      <a:r>
                        <a:rPr lang="en-NZ" sz="1600">
                          <a:solidFill>
                            <a:srgbClr val="454545"/>
                          </a:solidFill>
                          <a:effectLst/>
                          <a:latin typeface="Arial" panose="020B0604020202020204" pitchFamily="34" charset="0"/>
                          <a:ea typeface="Times New Roman" panose="02020603050405020304" pitchFamily="18" charset="0"/>
                          <a:cs typeface="Times New Roman" panose="02020603050405020304" pitchFamily="18" charset="0"/>
                        </a:rPr>
                        <a:t>c) Review the existing trial Appendix G documents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08000"/>
                        </a:lnSpc>
                        <a:spcBef>
                          <a:spcPts val="600"/>
                        </a:spcBef>
                        <a:spcAft>
                          <a:spcPts val="600"/>
                        </a:spcAft>
                      </a:pPr>
                      <a:r>
                        <a:rPr lang="en-NZ" sz="1600" kern="1200">
                          <a:solidFill>
                            <a:srgbClr val="454545"/>
                          </a:solidFill>
                          <a:effectLst/>
                          <a:latin typeface="Arial" panose="020B0604020202020204" pitchFamily="34" charset="0"/>
                          <a:ea typeface="Times New Roman" panose="02020603050405020304" pitchFamily="18" charset="0"/>
                          <a:cs typeface="Arial" panose="020B0604020202020204" pitchFamily="34" charset="0"/>
                        </a:rPr>
                        <a:t> ”Workgroup Considerations”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1802665871"/>
                  </a:ext>
                </a:extLst>
              </a:tr>
              <a:tr h="673631">
                <a:tc>
                  <a:txBody>
                    <a:bodyPr/>
                    <a:lstStyle/>
                    <a:p>
                      <a:pPr marL="0" lvl="0" indent="0" algn="just">
                        <a:lnSpc>
                          <a:spcPct val="108000"/>
                        </a:lnSpc>
                        <a:spcBef>
                          <a:spcPts val="600"/>
                        </a:spcBef>
                        <a:spcAft>
                          <a:spcPts val="600"/>
                        </a:spcAft>
                        <a:buFont typeface="+mj-lt"/>
                        <a:buNone/>
                      </a:pPr>
                      <a:r>
                        <a:rPr lang="en-NZ" sz="1600">
                          <a:solidFill>
                            <a:srgbClr val="454545"/>
                          </a:solidFill>
                          <a:effectLst/>
                          <a:latin typeface="Arial" panose="020B0604020202020204" pitchFamily="34" charset="0"/>
                          <a:ea typeface="Times New Roman" panose="02020603050405020304" pitchFamily="18" charset="0"/>
                          <a:cs typeface="Times New Roman" panose="02020603050405020304" pitchFamily="18" charset="0"/>
                        </a:rPr>
                        <a:t>d) Ensuring transparency around future changes to Appendix G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08000"/>
                        </a:lnSpc>
                        <a:spcBef>
                          <a:spcPts val="600"/>
                        </a:spcBef>
                        <a:spcAft>
                          <a:spcPts val="600"/>
                        </a:spcAft>
                      </a:pPr>
                      <a:r>
                        <a:rPr lang="en-NZ" sz="1600" kern="1200">
                          <a:solidFill>
                            <a:srgbClr val="454545"/>
                          </a:solidFill>
                          <a:effectLst/>
                          <a:latin typeface="Arial" panose="020B0604020202020204" pitchFamily="34" charset="0"/>
                          <a:ea typeface="Times New Roman" panose="02020603050405020304" pitchFamily="18" charset="0"/>
                          <a:cs typeface="Arial" panose="020B0604020202020204" pitchFamily="34" charset="0"/>
                        </a:rPr>
                        <a:t> ”Workgroup Considerations”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4094856334"/>
                  </a:ext>
                </a:extLst>
              </a:tr>
              <a:tr h="343359">
                <a:tc>
                  <a:txBody>
                    <a:bodyPr/>
                    <a:lstStyle/>
                    <a:p>
                      <a:pPr marL="0" lvl="0" indent="0">
                        <a:lnSpc>
                          <a:spcPct val="108000"/>
                        </a:lnSpc>
                        <a:spcBef>
                          <a:spcPts val="600"/>
                        </a:spcBef>
                        <a:spcAft>
                          <a:spcPts val="600"/>
                        </a:spcAft>
                        <a:buFont typeface="+mj-lt"/>
                        <a:buNone/>
                      </a:pPr>
                      <a:r>
                        <a:rPr lang="en-NZ" sz="1600">
                          <a:solidFill>
                            <a:srgbClr val="454545"/>
                          </a:solidFill>
                          <a:effectLst/>
                          <a:latin typeface="Arial" panose="020B0604020202020204" pitchFamily="34" charset="0"/>
                          <a:ea typeface="Times New Roman" panose="02020603050405020304" pitchFamily="18" charset="0"/>
                          <a:cs typeface="Times New Roman" panose="02020603050405020304" pitchFamily="18" charset="0"/>
                        </a:rPr>
                        <a:t>e) Consider consumer and customer impacts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08000"/>
                        </a:lnSpc>
                        <a:spcBef>
                          <a:spcPts val="600"/>
                        </a:spcBef>
                        <a:spcAft>
                          <a:spcPts val="600"/>
                        </a:spcAft>
                      </a:pPr>
                      <a:r>
                        <a:rPr lang="en-NZ" sz="1600" kern="1200">
                          <a:solidFill>
                            <a:srgbClr val="454545"/>
                          </a:solidFill>
                          <a:effectLst/>
                          <a:latin typeface="Arial" panose="020B0604020202020204" pitchFamily="34" charset="0"/>
                          <a:ea typeface="MS PGothic" panose="020B0600070205080204" pitchFamily="34" charset="-128"/>
                          <a:cs typeface="Arial" panose="020B0604020202020204" pitchFamily="34" charset="0"/>
                        </a:rPr>
                        <a:t>“What is the impact of this change?”</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985041860"/>
                  </a:ext>
                </a:extLst>
              </a:tr>
              <a:tr h="527783">
                <a:tc>
                  <a:txBody>
                    <a:bodyPr/>
                    <a:lstStyle/>
                    <a:p>
                      <a:pPr marL="0" lvl="0" indent="0">
                        <a:lnSpc>
                          <a:spcPct val="108000"/>
                        </a:lnSpc>
                        <a:spcBef>
                          <a:spcPts val="600"/>
                        </a:spcBef>
                        <a:spcAft>
                          <a:spcPts val="600"/>
                        </a:spcAft>
                        <a:buFont typeface="+mj-lt"/>
                        <a:buNone/>
                      </a:pPr>
                      <a:r>
                        <a:rPr lang="en-NZ" sz="1600">
                          <a:solidFill>
                            <a:srgbClr val="454545"/>
                          </a:solidFill>
                          <a:effectLst/>
                          <a:latin typeface="Arial" panose="020B0604020202020204" pitchFamily="34" charset="0"/>
                          <a:ea typeface="Times New Roman" panose="02020603050405020304" pitchFamily="18" charset="0"/>
                          <a:cs typeface="Times New Roman" panose="02020603050405020304" pitchFamily="18" charset="0"/>
                        </a:rPr>
                        <a:t>f) Cross code impacts including the consideration of suitable pass through fees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08000"/>
                        </a:lnSpc>
                        <a:spcBef>
                          <a:spcPts val="600"/>
                        </a:spcBef>
                        <a:spcAft>
                          <a:spcPts val="600"/>
                        </a:spcAft>
                      </a:pPr>
                      <a:r>
                        <a:rPr lang="en-NZ" sz="1600" kern="1200">
                          <a:solidFill>
                            <a:srgbClr val="454545"/>
                          </a:solidFill>
                          <a:effectLst/>
                          <a:latin typeface="Arial" panose="020B0604020202020204" pitchFamily="34" charset="0"/>
                          <a:ea typeface="MS PGothic" panose="020B0600070205080204" pitchFamily="34" charset="-128"/>
                          <a:cs typeface="Arial" panose="020B0604020202020204" pitchFamily="34" charset="0"/>
                        </a:rPr>
                        <a:t>“Interactions” – “Implications on STC”</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1690370499"/>
                  </a:ext>
                </a:extLst>
              </a:tr>
              <a:tr h="857115">
                <a:tc>
                  <a:txBody>
                    <a:bodyPr/>
                    <a:lstStyle/>
                    <a:p>
                      <a:pPr marL="0" lvl="0" indent="0" algn="just">
                        <a:lnSpc>
                          <a:spcPct val="108000"/>
                        </a:lnSpc>
                        <a:spcBef>
                          <a:spcPts val="600"/>
                        </a:spcBef>
                        <a:spcAft>
                          <a:spcPts val="600"/>
                        </a:spcAft>
                        <a:buFont typeface="+mj-lt"/>
                        <a:buNone/>
                      </a:pPr>
                      <a:r>
                        <a:rPr lang="en-NZ" sz="1600">
                          <a:solidFill>
                            <a:srgbClr val="454545"/>
                          </a:solidFill>
                          <a:effectLst/>
                          <a:latin typeface="Arial" panose="020B0604020202020204" pitchFamily="34" charset="0"/>
                          <a:ea typeface="Times New Roman" panose="02020603050405020304" pitchFamily="18" charset="0"/>
                          <a:cs typeface="Times New Roman" panose="02020603050405020304" pitchFamily="18" charset="0"/>
                        </a:rPr>
                        <a:t>g) Consider work carried out in 2017 by the ENA Open Networks SOW focus group along with current SO/TO interfaces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08000"/>
                        </a:lnSpc>
                        <a:spcBef>
                          <a:spcPts val="600"/>
                        </a:spcBef>
                        <a:spcAft>
                          <a:spcPts val="600"/>
                        </a:spcAft>
                      </a:pPr>
                      <a:r>
                        <a:rPr lang="en-NZ" sz="1600" kern="1200">
                          <a:solidFill>
                            <a:srgbClr val="454545"/>
                          </a:solidFill>
                          <a:effectLst/>
                          <a:latin typeface="Arial" panose="020B0604020202020204" pitchFamily="34" charset="0"/>
                          <a:ea typeface="Times New Roman" panose="02020603050405020304" pitchFamily="18" charset="0"/>
                          <a:cs typeface="Arial" panose="020B0604020202020204" pitchFamily="34" charset="0"/>
                        </a:rPr>
                        <a:t>”Workgroup Considerations”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155091818"/>
                  </a:ext>
                </a:extLst>
              </a:tr>
              <a:tr h="584433">
                <a:tc>
                  <a:txBody>
                    <a:bodyPr/>
                    <a:lstStyle/>
                    <a:p>
                      <a:pPr marL="0" lvl="0" indent="0" algn="just">
                        <a:lnSpc>
                          <a:spcPct val="108000"/>
                        </a:lnSpc>
                        <a:spcBef>
                          <a:spcPts val="600"/>
                        </a:spcBef>
                        <a:spcAft>
                          <a:spcPts val="600"/>
                        </a:spcAft>
                        <a:buFont typeface="+mj-lt"/>
                        <a:buNone/>
                      </a:pPr>
                      <a:r>
                        <a:rPr lang="en-NZ" sz="1600">
                          <a:solidFill>
                            <a:srgbClr val="454545"/>
                          </a:solidFill>
                          <a:effectLst/>
                          <a:latin typeface="Arial" panose="020B0604020202020204" pitchFamily="34" charset="0"/>
                          <a:ea typeface="Times New Roman" panose="02020603050405020304" pitchFamily="18" charset="0"/>
                          <a:cs typeface="Times New Roman" panose="02020603050405020304" pitchFamily="18" charset="0"/>
                        </a:rPr>
                        <a:t>h) Consider responses to User Commitment (CMP192) Open Letter by National Grid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08000"/>
                        </a:lnSpc>
                        <a:spcBef>
                          <a:spcPts val="600"/>
                        </a:spcBef>
                        <a:spcAft>
                          <a:spcPts val="600"/>
                        </a:spcAft>
                      </a:pPr>
                      <a:r>
                        <a:rPr lang="en-NZ" sz="1600" kern="1200">
                          <a:solidFill>
                            <a:srgbClr val="454545"/>
                          </a:solidFill>
                          <a:effectLst/>
                          <a:latin typeface="Arial" panose="020B0604020202020204" pitchFamily="34" charset="0"/>
                          <a:ea typeface="Times New Roman" panose="02020603050405020304" pitchFamily="18" charset="0"/>
                          <a:cs typeface="Arial" panose="020B0604020202020204" pitchFamily="34" charset="0"/>
                        </a:rPr>
                        <a:t>“</a:t>
                      </a:r>
                      <a:r>
                        <a:rPr lang="en-NZ" sz="1600" kern="1200">
                          <a:solidFill>
                            <a:srgbClr val="454545"/>
                          </a:solidFill>
                          <a:effectLst/>
                          <a:latin typeface="Arial" panose="020B0604020202020204" pitchFamily="34" charset="0"/>
                          <a:ea typeface="MS PGothic" panose="020B0600070205080204" pitchFamily="34" charset="-128"/>
                          <a:cs typeface="Arial" panose="020B0604020202020204" pitchFamily="34" charset="0"/>
                        </a:rPr>
                        <a:t>Other Workgroup discussion points not in scope of CMP298” – “Changes to User Commitment”</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4260965349"/>
                  </a:ext>
                </a:extLst>
              </a:tr>
              <a:tr h="343359">
                <a:tc>
                  <a:txBody>
                    <a:bodyPr/>
                    <a:lstStyle/>
                    <a:p>
                      <a:pPr marL="0" lvl="0" indent="0" algn="just">
                        <a:lnSpc>
                          <a:spcPct val="108000"/>
                        </a:lnSpc>
                        <a:spcBef>
                          <a:spcPts val="600"/>
                        </a:spcBef>
                        <a:spcAft>
                          <a:spcPts val="600"/>
                        </a:spcAft>
                        <a:buFont typeface="+mj-lt"/>
                        <a:buNone/>
                      </a:pPr>
                      <a:r>
                        <a:rPr lang="en-NZ" sz="1600">
                          <a:solidFill>
                            <a:srgbClr val="454545"/>
                          </a:solidFill>
                          <a:effectLst/>
                          <a:latin typeface="Arial" panose="020B0604020202020204" pitchFamily="34" charset="0"/>
                          <a:ea typeface="Times New Roman" panose="02020603050405020304" pitchFamily="18" charset="0"/>
                          <a:cs typeface="Times New Roman" panose="02020603050405020304" pitchFamily="18" charset="0"/>
                        </a:rPr>
                        <a:t>i) Consider existing SOW process within the CUSC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08000"/>
                        </a:lnSpc>
                        <a:spcBef>
                          <a:spcPts val="600"/>
                        </a:spcBef>
                        <a:spcAft>
                          <a:spcPts val="600"/>
                        </a:spcAft>
                      </a:pPr>
                      <a:r>
                        <a:rPr lang="en-NZ" sz="1600" kern="1200">
                          <a:solidFill>
                            <a:srgbClr val="454545"/>
                          </a:solidFill>
                          <a:effectLst/>
                          <a:latin typeface="Arial" panose="020B0604020202020204" pitchFamily="34" charset="0"/>
                          <a:ea typeface="Times New Roman" panose="02020603050405020304" pitchFamily="18" charset="0"/>
                          <a:cs typeface="Arial" panose="020B0604020202020204" pitchFamily="34" charset="0"/>
                        </a:rPr>
                        <a:t> ”Workgroup Considerations”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163738367"/>
                  </a:ext>
                </a:extLst>
              </a:tr>
              <a:tr h="343359">
                <a:tc>
                  <a:txBody>
                    <a:bodyPr/>
                    <a:lstStyle/>
                    <a:p>
                      <a:pPr marL="0" lvl="0" indent="0" algn="just">
                        <a:lnSpc>
                          <a:spcPct val="108000"/>
                        </a:lnSpc>
                        <a:spcBef>
                          <a:spcPts val="600"/>
                        </a:spcBef>
                        <a:spcAft>
                          <a:spcPts val="600"/>
                        </a:spcAft>
                        <a:buFont typeface="+mj-lt"/>
                        <a:buNone/>
                      </a:pPr>
                      <a:r>
                        <a:rPr lang="en-NZ" sz="1600">
                          <a:solidFill>
                            <a:srgbClr val="454545"/>
                          </a:solidFill>
                          <a:effectLst/>
                          <a:latin typeface="Arial" panose="020B0604020202020204" pitchFamily="34" charset="0"/>
                          <a:ea typeface="Times New Roman" panose="02020603050405020304" pitchFamily="18" charset="0"/>
                          <a:cs typeface="Times New Roman" panose="02020603050405020304" pitchFamily="18" charset="0"/>
                        </a:rPr>
                        <a:t>j) Clarification on the process and timescales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08000"/>
                        </a:lnSpc>
                        <a:spcBef>
                          <a:spcPts val="600"/>
                        </a:spcBef>
                        <a:spcAft>
                          <a:spcPts val="600"/>
                        </a:spcAft>
                      </a:pPr>
                      <a:r>
                        <a:rPr lang="en-NZ" sz="1600" kern="1200">
                          <a:solidFill>
                            <a:srgbClr val="454545"/>
                          </a:solidFill>
                          <a:effectLst/>
                          <a:latin typeface="Arial" panose="020B0604020202020204" pitchFamily="34" charset="0"/>
                          <a:ea typeface="Times New Roman" panose="02020603050405020304" pitchFamily="18" charset="0"/>
                          <a:cs typeface="Arial" panose="020B0604020202020204" pitchFamily="34" charset="0"/>
                        </a:rPr>
                        <a:t> ”Workgroup Considerations”</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8313" marR="48313"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991198687"/>
                  </a:ext>
                </a:extLst>
              </a:tr>
            </a:tbl>
          </a:graphicData>
        </a:graphic>
      </p:graphicFrame>
    </p:spTree>
    <p:extLst>
      <p:ext uri="{BB962C8B-B14F-4D97-AF65-F5344CB8AC3E}">
        <p14:creationId xmlns:p14="http://schemas.microsoft.com/office/powerpoint/2010/main" val="23548265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517665" y="341293"/>
            <a:ext cx="11327999" cy="393955"/>
          </a:xfrm>
        </p:spPr>
        <p:txBody>
          <a:bodyPr/>
          <a:lstStyle/>
          <a:p>
            <a:r>
              <a:rPr lang="en-GB" altLang="en-US">
                <a:solidFill>
                  <a:schemeClr val="accent6"/>
                </a:solidFill>
              </a:rPr>
              <a:t>CMP298 Next Steps </a:t>
            </a:r>
          </a:p>
        </p:txBody>
      </p:sp>
      <p:sp>
        <p:nvSpPr>
          <p:cNvPr id="28676" name="Slide Number Placeholder 3"/>
          <p:cNvSpPr>
            <a:spLocks noGrp="1"/>
          </p:cNvSpPr>
          <p:nvPr>
            <p:ph type="sldNum" sz="quarter" idx="12"/>
          </p:nvPr>
        </p:nvSpPr>
        <p:spPr>
          <a:noFill/>
        </p:spPr>
        <p:txBody>
          <a:bodyPr/>
          <a:lstStyle>
            <a:lvl1pPr eaLnBrk="0" hangingPunct="0">
              <a:defRPr sz="1600">
                <a:solidFill>
                  <a:schemeClr val="tx1"/>
                </a:solidFill>
                <a:latin typeface="Frutiger LT 45 Light" pitchFamily="34" charset="0"/>
                <a:cs typeface="Arial" charset="0"/>
              </a:defRPr>
            </a:lvl1pPr>
            <a:lvl2pPr marL="742932" indent="-285744" eaLnBrk="0" hangingPunct="0">
              <a:defRPr sz="1600">
                <a:solidFill>
                  <a:schemeClr val="tx1"/>
                </a:solidFill>
                <a:latin typeface="Frutiger LT 45 Light" pitchFamily="34" charset="0"/>
                <a:cs typeface="Arial" charset="0"/>
              </a:defRPr>
            </a:lvl2pPr>
            <a:lvl3pPr marL="1142971" indent="-228594" eaLnBrk="0" hangingPunct="0">
              <a:defRPr sz="1600">
                <a:solidFill>
                  <a:schemeClr val="tx1"/>
                </a:solidFill>
                <a:latin typeface="Frutiger LT 45 Light" pitchFamily="34" charset="0"/>
                <a:cs typeface="Arial" charset="0"/>
              </a:defRPr>
            </a:lvl3pPr>
            <a:lvl4pPr marL="1600160" indent="-228594" eaLnBrk="0" hangingPunct="0">
              <a:defRPr sz="1600">
                <a:solidFill>
                  <a:schemeClr val="tx1"/>
                </a:solidFill>
                <a:latin typeface="Frutiger LT 45 Light" pitchFamily="34" charset="0"/>
                <a:cs typeface="Arial" charset="0"/>
              </a:defRPr>
            </a:lvl4pPr>
            <a:lvl5pPr marL="2057349" indent="-228594" eaLnBrk="0" hangingPunct="0">
              <a:defRPr sz="1600">
                <a:solidFill>
                  <a:schemeClr val="tx1"/>
                </a:solidFill>
                <a:latin typeface="Frutiger LT 45 Light" pitchFamily="34" charset="0"/>
                <a:cs typeface="Arial" charset="0"/>
              </a:defRPr>
            </a:lvl5pPr>
            <a:lvl6pPr marL="2514537" indent="-228594" eaLnBrk="0" fontAlgn="base" hangingPunct="0">
              <a:spcBef>
                <a:spcPct val="0"/>
              </a:spcBef>
              <a:spcAft>
                <a:spcPct val="0"/>
              </a:spcAft>
              <a:defRPr sz="1600">
                <a:solidFill>
                  <a:schemeClr val="tx1"/>
                </a:solidFill>
                <a:latin typeface="Frutiger LT 45 Light" pitchFamily="34" charset="0"/>
                <a:cs typeface="Arial" charset="0"/>
              </a:defRPr>
            </a:lvl6pPr>
            <a:lvl7pPr marL="2971726" indent="-228594" eaLnBrk="0" fontAlgn="base" hangingPunct="0">
              <a:spcBef>
                <a:spcPct val="0"/>
              </a:spcBef>
              <a:spcAft>
                <a:spcPct val="0"/>
              </a:spcAft>
              <a:defRPr sz="1600">
                <a:solidFill>
                  <a:schemeClr val="tx1"/>
                </a:solidFill>
                <a:latin typeface="Frutiger LT 45 Light" pitchFamily="34" charset="0"/>
                <a:cs typeface="Arial" charset="0"/>
              </a:defRPr>
            </a:lvl7pPr>
            <a:lvl8pPr marL="3428914" indent="-228594" eaLnBrk="0" fontAlgn="base" hangingPunct="0">
              <a:spcBef>
                <a:spcPct val="0"/>
              </a:spcBef>
              <a:spcAft>
                <a:spcPct val="0"/>
              </a:spcAft>
              <a:defRPr sz="1600">
                <a:solidFill>
                  <a:schemeClr val="tx1"/>
                </a:solidFill>
                <a:latin typeface="Frutiger LT 45 Light" pitchFamily="34" charset="0"/>
                <a:cs typeface="Arial" charset="0"/>
              </a:defRPr>
            </a:lvl8pPr>
            <a:lvl9pPr marL="3886103" indent="-228594" eaLnBrk="0" fontAlgn="base" hangingPunct="0">
              <a:spcBef>
                <a:spcPct val="0"/>
              </a:spcBef>
              <a:spcAft>
                <a:spcPct val="0"/>
              </a:spcAft>
              <a:defRPr sz="1600">
                <a:solidFill>
                  <a:schemeClr val="tx1"/>
                </a:solidFill>
                <a:latin typeface="Frutiger LT 45 Light" pitchFamily="34" charset="0"/>
                <a:cs typeface="Arial" charset="0"/>
              </a:defRPr>
            </a:lvl9p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prstClr val="white"/>
                </a:solidFill>
                <a:effectLst/>
                <a:uLnTx/>
                <a:uFillTx/>
                <a:latin typeface="Arial" charset="0"/>
                <a:ea typeface="ＭＳ Ｐゴシック" pitchFamily="34" charset="-128"/>
                <a:cs typeface="Arial" charset="0"/>
              </a:rPr>
              <a:t>1</a:t>
            </a:r>
          </a:p>
        </p:txBody>
      </p:sp>
      <p:graphicFrame>
        <p:nvGraphicFramePr>
          <p:cNvPr id="2" name="Table 1">
            <a:extLst>
              <a:ext uri="{FF2B5EF4-FFF2-40B4-BE49-F238E27FC236}">
                <a16:creationId xmlns:a16="http://schemas.microsoft.com/office/drawing/2014/main" id="{89375179-2DE7-4CE9-88B5-B9B1898783E4}"/>
              </a:ext>
            </a:extLst>
          </p:cNvPr>
          <p:cNvGraphicFramePr>
            <a:graphicFrameLocks noGrp="1"/>
          </p:cNvGraphicFramePr>
          <p:nvPr>
            <p:extLst>
              <p:ext uri="{D42A27DB-BD31-4B8C-83A1-F6EECF244321}">
                <p14:modId xmlns:p14="http://schemas.microsoft.com/office/powerpoint/2010/main" val="2896029227"/>
              </p:ext>
            </p:extLst>
          </p:nvPr>
        </p:nvGraphicFramePr>
        <p:xfrm>
          <a:off x="517665" y="761511"/>
          <a:ext cx="11542255" cy="5481880"/>
        </p:xfrm>
        <a:graphic>
          <a:graphicData uri="http://schemas.openxmlformats.org/drawingml/2006/table">
            <a:tbl>
              <a:tblPr firstRow="1" bandRow="1">
                <a:tableStyleId>{93296810-A885-4BE3-A3E7-6D5BEEA58F35}</a:tableStyleId>
              </a:tblPr>
              <a:tblGrid>
                <a:gridCol w="5649455">
                  <a:extLst>
                    <a:ext uri="{9D8B030D-6E8A-4147-A177-3AD203B41FA5}">
                      <a16:colId xmlns:a16="http://schemas.microsoft.com/office/drawing/2014/main" val="3344758788"/>
                    </a:ext>
                  </a:extLst>
                </a:gridCol>
                <a:gridCol w="5892800">
                  <a:extLst>
                    <a:ext uri="{9D8B030D-6E8A-4147-A177-3AD203B41FA5}">
                      <a16:colId xmlns:a16="http://schemas.microsoft.com/office/drawing/2014/main" val="2941548857"/>
                    </a:ext>
                  </a:extLst>
                </a:gridCol>
              </a:tblGrid>
              <a:tr h="378519">
                <a:tc>
                  <a:txBody>
                    <a:bodyPr/>
                    <a:lstStyle/>
                    <a:p>
                      <a:r>
                        <a:rPr lang="en-GB" sz="1800"/>
                        <a:t>Milestone</a:t>
                      </a:r>
                    </a:p>
                  </a:txBody>
                  <a:tcPr marL="121920" marR="121920" marT="60960" marB="60960"/>
                </a:tc>
                <a:tc>
                  <a:txBody>
                    <a:bodyPr/>
                    <a:lstStyle/>
                    <a:p>
                      <a:r>
                        <a:rPr lang="en-GB" sz="1800"/>
                        <a:t>Date</a:t>
                      </a:r>
                    </a:p>
                  </a:txBody>
                  <a:tcPr marL="121920" marR="121920" marT="60960" marB="60960"/>
                </a:tc>
                <a:extLst>
                  <a:ext uri="{0D108BD9-81ED-4DB2-BD59-A6C34878D82A}">
                    <a16:rowId xmlns:a16="http://schemas.microsoft.com/office/drawing/2014/main" val="1019530033"/>
                  </a:ext>
                </a:extLst>
              </a:tr>
              <a:tr h="619228">
                <a:tc>
                  <a:txBody>
                    <a:bodyPr/>
                    <a:lstStyle/>
                    <a:p>
                      <a:r>
                        <a:rPr lang="en-GB" sz="1800">
                          <a:solidFill>
                            <a:schemeClr val="tx1">
                              <a:lumMod val="75000"/>
                            </a:schemeClr>
                          </a:solidFill>
                        </a:rPr>
                        <a:t>Code Administrator Consultation (15 working days)</a:t>
                      </a:r>
                    </a:p>
                  </a:txBody>
                  <a:tcPr marL="121920" marR="121920" marT="60960" marB="60960"/>
                </a:tc>
                <a:tc>
                  <a:txBody>
                    <a:bodyPr/>
                    <a:lstStyle/>
                    <a:p>
                      <a:r>
                        <a:rPr lang="en-GB" sz="1800"/>
                        <a:t>31 January 2022 to 5pm on 21 February 2022</a:t>
                      </a:r>
                      <a:endParaRPr lang="en-GB" sz="1800" i="0"/>
                    </a:p>
                  </a:txBody>
                  <a:tcPr/>
                </a:tc>
                <a:extLst>
                  <a:ext uri="{0D108BD9-81ED-4DB2-BD59-A6C34878D82A}">
                    <a16:rowId xmlns:a16="http://schemas.microsoft.com/office/drawing/2014/main" val="2207934208"/>
                  </a:ext>
                </a:extLst>
              </a:tr>
              <a:tr h="619228">
                <a:tc>
                  <a:txBody>
                    <a:bodyPr/>
                    <a:lstStyle/>
                    <a:p>
                      <a:r>
                        <a:rPr lang="en-GB" sz="1800">
                          <a:solidFill>
                            <a:schemeClr val="tx1">
                              <a:lumMod val="75000"/>
                            </a:schemeClr>
                          </a:solidFill>
                        </a:rPr>
                        <a:t>Draft</a:t>
                      </a:r>
                      <a:r>
                        <a:rPr lang="en-GB" sz="1800" baseline="0">
                          <a:solidFill>
                            <a:schemeClr val="tx1">
                              <a:lumMod val="75000"/>
                            </a:schemeClr>
                          </a:solidFill>
                        </a:rPr>
                        <a:t> Final Modification Report issued to Panel</a:t>
                      </a:r>
                      <a:endParaRPr lang="en-GB" sz="1800">
                        <a:solidFill>
                          <a:schemeClr val="tx1">
                            <a:lumMod val="75000"/>
                          </a:schemeClr>
                        </a:solidFill>
                      </a:endParaRPr>
                    </a:p>
                  </a:txBody>
                  <a:tcPr marL="121920" marR="121920" marT="60960" marB="60960"/>
                </a:tc>
                <a:tc>
                  <a:txBody>
                    <a:bodyPr/>
                    <a:lstStyle/>
                    <a:p>
                      <a:r>
                        <a:rPr lang="en-GB" sz="1800"/>
                        <a:t>17 March 2022</a:t>
                      </a:r>
                    </a:p>
                  </a:txBody>
                  <a:tcPr/>
                </a:tc>
                <a:extLst>
                  <a:ext uri="{0D108BD9-81ED-4DB2-BD59-A6C34878D82A}">
                    <a16:rowId xmlns:a16="http://schemas.microsoft.com/office/drawing/2014/main" val="3156014400"/>
                  </a:ext>
                </a:extLst>
              </a:tr>
              <a:tr h="100437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a:solidFill>
                            <a:schemeClr val="tx1">
                              <a:lumMod val="75000"/>
                            </a:schemeClr>
                          </a:solidFill>
                        </a:rPr>
                        <a:t>Draft</a:t>
                      </a:r>
                      <a:r>
                        <a:rPr lang="en-GB" sz="1800" baseline="0">
                          <a:solidFill>
                            <a:schemeClr val="tx1">
                              <a:lumMod val="75000"/>
                            </a:schemeClr>
                          </a:solidFill>
                        </a:rPr>
                        <a:t> Final Modification Report presented to Panel</a:t>
                      </a:r>
                      <a:endParaRPr lang="en-GB" sz="1800">
                        <a:solidFill>
                          <a:schemeClr val="tx1">
                            <a:lumMod val="75000"/>
                          </a:schemeClr>
                        </a:solidFill>
                      </a:endParaRPr>
                    </a:p>
                    <a:p>
                      <a:endParaRPr lang="en-GB" sz="1800">
                        <a:solidFill>
                          <a:schemeClr val="tx1">
                            <a:lumMod val="75000"/>
                          </a:schemeClr>
                        </a:solidFill>
                      </a:endParaRPr>
                    </a:p>
                  </a:txBody>
                  <a:tcPr marL="121920" marR="121920" marT="60960" marB="60960"/>
                </a:tc>
                <a:tc>
                  <a:txBody>
                    <a:bodyPr/>
                    <a:lstStyle/>
                    <a:p>
                      <a:r>
                        <a:rPr lang="en-GB" sz="1800"/>
                        <a:t>25 March 2022</a:t>
                      </a:r>
                    </a:p>
                  </a:txBody>
                  <a:tcPr/>
                </a:tc>
                <a:extLst>
                  <a:ext uri="{0D108BD9-81ED-4DB2-BD59-A6C34878D82A}">
                    <a16:rowId xmlns:a16="http://schemas.microsoft.com/office/drawing/2014/main" val="951484978"/>
                  </a:ext>
                </a:extLst>
              </a:tr>
              <a:tr h="1004378">
                <a:tc>
                  <a:txBody>
                    <a:bodyPr/>
                    <a:lstStyle/>
                    <a:p>
                      <a:r>
                        <a:rPr lang="en-GB" sz="1800" baseline="0">
                          <a:solidFill>
                            <a:schemeClr val="tx1">
                              <a:lumMod val="75000"/>
                            </a:schemeClr>
                          </a:solidFill>
                        </a:rPr>
                        <a:t>Final Modification Report issued to Panel to check votes recorded correctly (5 working days)</a:t>
                      </a:r>
                      <a:endParaRPr lang="en-GB" sz="1800">
                        <a:solidFill>
                          <a:schemeClr val="tx1">
                            <a:lumMod val="75000"/>
                          </a:schemeClr>
                        </a:solidFill>
                      </a:endParaRP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a:t>29 March 2022</a:t>
                      </a:r>
                    </a:p>
                  </a:txBody>
                  <a:tcPr/>
                </a:tc>
                <a:extLst>
                  <a:ext uri="{0D108BD9-81ED-4DB2-BD59-A6C34878D82A}">
                    <a16:rowId xmlns:a16="http://schemas.microsoft.com/office/drawing/2014/main" val="765689375"/>
                  </a:ext>
                </a:extLst>
              </a:tr>
              <a:tr h="619228">
                <a:tc>
                  <a:txBody>
                    <a:bodyPr/>
                    <a:lstStyle/>
                    <a:p>
                      <a:r>
                        <a:rPr lang="en-GB" sz="1800">
                          <a:solidFill>
                            <a:schemeClr val="tx1">
                              <a:lumMod val="75000"/>
                            </a:schemeClr>
                          </a:solidFill>
                        </a:rPr>
                        <a:t>Submission of Final Modification Report to Ofgem</a:t>
                      </a:r>
                    </a:p>
                  </a:txBody>
                  <a:tcPr marL="121920" marR="121920" marT="60960" marB="60960"/>
                </a:tc>
                <a:tc>
                  <a:txBody>
                    <a:bodyPr/>
                    <a:lstStyle/>
                    <a:p>
                      <a:r>
                        <a:rPr lang="en-GB" sz="1800"/>
                        <a:t>6 April 2022</a:t>
                      </a:r>
                    </a:p>
                  </a:txBody>
                  <a:tcPr/>
                </a:tc>
                <a:extLst>
                  <a:ext uri="{0D108BD9-81ED-4DB2-BD59-A6C34878D82A}">
                    <a16:rowId xmlns:a16="http://schemas.microsoft.com/office/drawing/2014/main" val="1475411229"/>
                  </a:ext>
                </a:extLst>
              </a:tr>
              <a:tr h="619228">
                <a:tc>
                  <a:txBody>
                    <a:bodyPr/>
                    <a:lstStyle/>
                    <a:p>
                      <a:r>
                        <a:rPr lang="en-GB" sz="1800">
                          <a:solidFill>
                            <a:schemeClr val="tx1">
                              <a:lumMod val="75000"/>
                            </a:schemeClr>
                          </a:solidFill>
                        </a:rPr>
                        <a:t>Implementation Date</a:t>
                      </a:r>
                    </a:p>
                  </a:txBody>
                  <a:tcPr marL="121920" marR="121920" marT="60960" marB="60960"/>
                </a:tc>
                <a:tc>
                  <a:txBody>
                    <a:bodyPr/>
                    <a:lstStyle/>
                    <a:p>
                      <a:r>
                        <a:rPr lang="en-GB" sz="1800">
                          <a:solidFill>
                            <a:srgbClr val="000000"/>
                          </a:solidFill>
                          <a:effectLst/>
                          <a:latin typeface="Arial" panose="020B0604020202020204" pitchFamily="34" charset="0"/>
                          <a:ea typeface="Arial" panose="020B0604020202020204" pitchFamily="34" charset="0"/>
                          <a:cs typeface="Times New Roman" panose="02020603050405020304" pitchFamily="18" charset="0"/>
                        </a:rPr>
                        <a:t>10 working days after Authority Decision. However, there will be a 24 month transition period to allow existing Appendix G contracts to be transferred to the new Transmission Impact Assessment arrangements.</a:t>
                      </a:r>
                      <a:endParaRPr lang="en-GB" sz="1800">
                        <a:solidFill>
                          <a:schemeClr val="tx1">
                            <a:lumMod val="75000"/>
                          </a:schemeClr>
                        </a:solidFill>
                      </a:endParaRPr>
                    </a:p>
                  </a:txBody>
                  <a:tcPr marL="121920" marR="121920" marT="60960" marB="60960"/>
                </a:tc>
                <a:extLst>
                  <a:ext uri="{0D108BD9-81ED-4DB2-BD59-A6C34878D82A}">
                    <a16:rowId xmlns:a16="http://schemas.microsoft.com/office/drawing/2014/main" val="2183928070"/>
                  </a:ext>
                </a:extLst>
              </a:tr>
            </a:tbl>
          </a:graphicData>
        </a:graphic>
      </p:graphicFrame>
    </p:spTree>
    <p:extLst>
      <p:ext uri="{BB962C8B-B14F-4D97-AF65-F5344CB8AC3E}">
        <p14:creationId xmlns:p14="http://schemas.microsoft.com/office/powerpoint/2010/main" val="37043222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0571" y="356659"/>
            <a:ext cx="8640960" cy="537421"/>
          </a:xfrm>
        </p:spPr>
        <p:txBody>
          <a:bodyPr/>
          <a:lstStyle/>
          <a:p>
            <a:r>
              <a:rPr lang="en-GB" altLang="en-US" sz="3600" b="1">
                <a:solidFill>
                  <a:srgbClr val="FFBF22"/>
                </a:solidFill>
                <a:latin typeface="Helvetica Neue Condensed"/>
              </a:rPr>
              <a:t>CMP298 - the asks of Panel</a:t>
            </a:r>
            <a:endParaRPr lang="en-GB" altLang="en-US" sz="3600" b="1">
              <a:solidFill>
                <a:srgbClr val="FFBF22"/>
              </a:solidFill>
              <a:latin typeface="Helvetica Neue LT Std 65 Medium" panose="020B0604020202020204" pitchFamily="34" charset="0"/>
            </a:endParaRPr>
          </a:p>
        </p:txBody>
      </p:sp>
      <p:sp>
        <p:nvSpPr>
          <p:cNvPr id="2" name="Rectangle 1">
            <a:extLst>
              <a:ext uri="{FF2B5EF4-FFF2-40B4-BE49-F238E27FC236}">
                <a16:creationId xmlns:a16="http://schemas.microsoft.com/office/drawing/2014/main" id="{EDC8D283-602F-49B3-89CD-63CF840365F9}"/>
              </a:ext>
            </a:extLst>
          </p:cNvPr>
          <p:cNvSpPr/>
          <p:nvPr/>
        </p:nvSpPr>
        <p:spPr>
          <a:xfrm>
            <a:off x="99060" y="894080"/>
            <a:ext cx="11712369" cy="4028795"/>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Helvetica Neue Condensed" panose="02000503000000020004"/>
              <a:ea typeface="+mn-ea"/>
              <a:cs typeface="+mn-cs"/>
            </a:endParaRPr>
          </a:p>
          <a:p>
            <a:pPr marL="457189"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AGREE</a:t>
            </a:r>
            <a:r>
              <a:rPr kumimoji="0" lang="en-US" sz="2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that the Workgroup have met their Terms of Reference</a:t>
            </a:r>
          </a:p>
          <a:p>
            <a:pPr marL="228589" marR="0" lvl="1" indent="0" algn="just" defTabSz="914400"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457189"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AGREE</a:t>
            </a:r>
            <a:r>
              <a:rPr kumimoji="0" lang="en-US" sz="2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that </a:t>
            </a:r>
            <a:r>
              <a:rPr kumimoji="0" lang="en-GB" sz="2400" b="0" i="0" u="none" strike="noStrike" kern="1200" cap="none" spc="0" normalizeH="0" baseline="0" noProof="0">
                <a:ln>
                  <a:noFill/>
                </a:ln>
                <a:solidFill>
                  <a:srgbClr val="454545"/>
                </a:solidFill>
                <a:effectLst/>
                <a:uLnTx/>
                <a:uFillTx/>
                <a:latin typeface="Arial" panose="020B0604020202020204" pitchFamily="34" charset="0"/>
                <a:ea typeface="+mn-ea"/>
                <a:cs typeface="Arial" panose="020B0604020202020204" pitchFamily="34" charset="0"/>
              </a:rPr>
              <a:t>this Modification </a:t>
            </a:r>
            <a:r>
              <a:rPr kumimoji="0" lang="en-US" sz="2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can proceed to Code Administrator Consultation </a:t>
            </a:r>
          </a:p>
          <a:p>
            <a:pPr marL="457189"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GB" sz="2400" b="1" i="0" u="none" strike="noStrike" kern="1200" cap="none" spc="0" normalizeH="0" baseline="0" noProof="0">
              <a:ln>
                <a:noFill/>
              </a:ln>
              <a:solidFill>
                <a:srgbClr val="000000"/>
              </a:solidFill>
              <a:effectLst/>
              <a:highlight>
                <a:srgbClr val="FF0000"/>
              </a:highlight>
              <a:uLnTx/>
              <a:uFillTx/>
              <a:latin typeface="Arial" panose="020B0604020202020204" pitchFamily="34" charset="0"/>
              <a:ea typeface="+mn-ea"/>
              <a:cs typeface="Arial" panose="020B0604020202020204" pitchFamily="34" charset="0"/>
            </a:endParaRPr>
          </a:p>
          <a:p>
            <a:pPr marL="457189"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GB" sz="2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NOTE</a:t>
            </a:r>
            <a:r>
              <a:rPr kumimoji="0" lang="en-GB" sz="2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that </a:t>
            </a:r>
            <a:r>
              <a:rPr kumimoji="0" lang="en-GB" sz="2400" b="0" i="0" u="none" strike="noStrike" kern="1200" cap="none" spc="0" normalizeH="0" baseline="0" noProof="0">
                <a:ln>
                  <a:noFill/>
                </a:ln>
                <a:solidFill>
                  <a:srgbClr val="454545"/>
                </a:solidFill>
                <a:effectLst/>
                <a:uLnTx/>
                <a:uFillTx/>
                <a:latin typeface="Arial" panose="020B0604020202020204" pitchFamily="34" charset="0"/>
                <a:ea typeface="+mn-ea"/>
                <a:cs typeface="Arial" panose="020B0604020202020204" pitchFamily="34" charset="0"/>
              </a:rPr>
              <a:t>this Modification</a:t>
            </a:r>
            <a:r>
              <a:rPr kumimoji="0" lang="en-GB" sz="2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does not impact the Electricity Balancing Regulation (EBR) Article 18 terms and conditions held within the CUSC? </a:t>
            </a:r>
          </a:p>
          <a:p>
            <a:pPr marL="457189"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457189"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NOTE </a:t>
            </a:r>
            <a:r>
              <a:rPr kumimoji="0" lang="en-US" altLang="en-US" sz="2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the ongoing timeline</a:t>
            </a:r>
            <a:endPar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2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685252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0" y="2655526"/>
            <a:ext cx="9700139" cy="3003594"/>
          </a:xfrm>
          <a:solidFill>
            <a:schemeClr val="bg1"/>
          </a:solidFill>
        </p:spPr>
        <p:txBody>
          <a:bodyPr vert="horz" lIns="91440" tIns="45720" rIns="91440" bIns="45720" rtlCol="0">
            <a:noAutofit/>
          </a:bodyPr>
          <a:lstStyle/>
          <a:p>
            <a:br>
              <a:rPr lang="en-US" sz="2000" b="1">
                <a:solidFill>
                  <a:srgbClr val="0079C1"/>
                </a:solidFill>
                <a:latin typeface="Arial" panose="020B0604020202020204" pitchFamily="34" charset="0"/>
                <a:cs typeface="Arial" panose="020B0604020202020204" pitchFamily="34" charset="0"/>
              </a:rPr>
            </a:br>
            <a:r>
              <a:rPr lang="en-US" sz="2800" b="1">
                <a:solidFill>
                  <a:srgbClr val="0079C1"/>
                </a:solidFill>
                <a:latin typeface="Arial" panose="020B0604020202020204" pitchFamily="34" charset="0"/>
                <a:cs typeface="Arial" panose="020B0604020202020204" pitchFamily="34" charset="0"/>
              </a:rPr>
              <a:t>None this month</a:t>
            </a:r>
            <a:endParaRPr lang="en-GB" sz="2800" b="1">
              <a:solidFill>
                <a:schemeClr val="accent1"/>
              </a:solidFill>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0" y="2047176"/>
            <a:ext cx="9253100" cy="3764344"/>
          </a:xfrm>
          <a:solidFill>
            <a:schemeClr val="bg1"/>
          </a:solidFill>
        </p:spPr>
        <p:txBody>
          <a:bodyPr>
            <a:normAutofit/>
          </a:bodyPr>
          <a:lstStyle/>
          <a:p>
            <a:r>
              <a:rPr lang="en-GB" sz="4000" b="1"/>
              <a:t>Draft Final Modification Reports</a:t>
            </a:r>
          </a:p>
          <a:p>
            <a:endParaRPr lang="en-GB" sz="2400" b="1">
              <a:solidFill>
                <a:srgbClr val="0079C1"/>
              </a:solidFill>
              <a:latin typeface="Arial" panose="020B0604020202020204" pitchFamily="34" charset="0"/>
              <a:cs typeface="Arial" panose="020B0604020202020204" pitchFamily="34" charset="0"/>
            </a:endParaRPr>
          </a:p>
          <a:p>
            <a:r>
              <a:rPr lang="en-GB" sz="2400" b="1">
                <a:solidFill>
                  <a:srgbClr val="0079C1"/>
                </a:solidFill>
                <a:latin typeface="Arial" panose="020B0604020202020204" pitchFamily="34" charset="0"/>
                <a:cs typeface="Arial" panose="020B0604020202020204" pitchFamily="34" charset="0"/>
              </a:rPr>
              <a:t>CMP361 &amp; CMP362 </a:t>
            </a:r>
            <a:r>
              <a:rPr lang="en-GB" sz="2400" b="1" i="0">
                <a:solidFill>
                  <a:srgbClr val="0079C1"/>
                </a:solidFill>
                <a:effectLst/>
                <a:latin typeface="Arial" panose="020B0604020202020204" pitchFamily="34" charset="0"/>
                <a:cs typeface="Arial" panose="020B0604020202020204" pitchFamily="34" charset="0"/>
              </a:rPr>
              <a:t>'BSUoS Reform: Introduction of an ex ante fixed BSUoS tariff &amp; Consequential Definition Updates'</a:t>
            </a:r>
          </a:p>
          <a:p>
            <a:r>
              <a:rPr lang="en-GB" sz="2400" b="1">
                <a:solidFill>
                  <a:srgbClr val="0079C1"/>
                </a:solidFill>
                <a:latin typeface="Arial" panose="020B0604020202020204" pitchFamily="34" charset="0"/>
                <a:cs typeface="Arial" panose="020B0604020202020204" pitchFamily="34" charset="0"/>
              </a:rPr>
              <a:t>Paul Mullen </a:t>
            </a:r>
          </a:p>
          <a:p>
            <a:endParaRPr lang="en-GB" sz="2400" b="1">
              <a:solidFill>
                <a:srgbClr val="0079C1"/>
              </a:solidFill>
              <a:latin typeface="Arial" panose="020B0604020202020204" pitchFamily="34" charset="0"/>
              <a:cs typeface="Arial" panose="020B0604020202020204" pitchFamily="34" charset="0"/>
            </a:endParaRPr>
          </a:p>
          <a:p>
            <a:endParaRPr lang="en-GB" sz="4000" b="1"/>
          </a:p>
          <a:p>
            <a:endParaRPr lang="en-GB" sz="4000" b="1"/>
          </a:p>
          <a:p>
            <a:endParaRPr lang="en-GB" sz="4000" b="1"/>
          </a:p>
          <a:p>
            <a:endParaRPr lang="en-GB" sz="4000" b="1"/>
          </a:p>
        </p:txBody>
      </p:sp>
    </p:spTree>
    <p:extLst>
      <p:ext uri="{BB962C8B-B14F-4D97-AF65-F5344CB8AC3E}">
        <p14:creationId xmlns:p14="http://schemas.microsoft.com/office/powerpoint/2010/main" val="24119773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2800">
                <a:solidFill>
                  <a:srgbClr val="FFC000"/>
                </a:solidFill>
              </a:rPr>
              <a:t>CMP361 &amp; CMP362 Background</a:t>
            </a:r>
            <a:br>
              <a:rPr lang="en-GB" altLang="en-US">
                <a:solidFill>
                  <a:srgbClr val="FFC000"/>
                </a:solidFill>
              </a:rPr>
            </a:br>
            <a:endParaRPr lang="en-GB" altLang="en-US" b="0">
              <a:solidFill>
                <a:srgbClr val="FFC000"/>
              </a:solidFill>
            </a:endParaRPr>
          </a:p>
        </p:txBody>
      </p:sp>
      <p:sp>
        <p:nvSpPr>
          <p:cNvPr id="5" name="Rectangle 4">
            <a:extLst>
              <a:ext uri="{FF2B5EF4-FFF2-40B4-BE49-F238E27FC236}">
                <a16:creationId xmlns:a16="http://schemas.microsoft.com/office/drawing/2014/main" id="{BC581F01-1F66-4809-8884-8348CEBBE372}"/>
              </a:ext>
            </a:extLst>
          </p:cNvPr>
          <p:cNvSpPr/>
          <p:nvPr/>
        </p:nvSpPr>
        <p:spPr>
          <a:xfrm>
            <a:off x="431371" y="1061156"/>
            <a:ext cx="11232545" cy="5034844"/>
          </a:xfrm>
          <a:prstGeom prst="rect">
            <a:avLst/>
          </a:prstGeom>
          <a:solidFill>
            <a:schemeClr val="bg1"/>
          </a:solidFill>
          <a:ln>
            <a:noFill/>
          </a:ln>
        </p:spPr>
        <p:txBody>
          <a:bodyPr wrap="square" lIns="0" tIns="0" rIns="0" bIns="0" rtlCol="0" anchor="t" anchorCtr="0">
            <a:noAutofit/>
          </a:bodyPr>
          <a:lstStyle/>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454545"/>
                </a:solidFill>
                <a:effectLst/>
                <a:uLnTx/>
                <a:uFillTx/>
                <a:latin typeface="Arial" panose="020B0604020202020204"/>
                <a:ea typeface="+mn-ea"/>
                <a:cs typeface="+mn-cs"/>
              </a:rPr>
              <a:t>CMP361 seeks to introduce an ex ante fixed volumetric BSUoS tariff set over a total fixed and notice period of 15 months. This will deliver the recommendations of the Second BSUoS Task Force.</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454545"/>
                </a:solidFill>
                <a:effectLst/>
                <a:uLnTx/>
                <a:uFillTx/>
                <a:latin typeface="Arial" panose="020B0604020202020204"/>
                <a:ea typeface="+mn-ea"/>
                <a:cs typeface="+mn-cs"/>
              </a:rPr>
              <a:t>CMP362 facilitates the implementation of BSUoS Reform by introducing and updating required definitions into CUSC section 11 from CMP308 and CMP361.</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454545"/>
                </a:solidFill>
                <a:effectLst/>
                <a:uLnTx/>
                <a:uFillTx/>
                <a:latin typeface="Arial" panose="020B0604020202020204"/>
                <a:ea typeface="+mn-ea"/>
                <a:cs typeface="+mn-cs"/>
              </a:rPr>
              <a:t>CMP361 &amp; CMP362 has been assessed by a Workgroup and will require Authority decision (Standard Governance). </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454545"/>
                </a:solidFill>
                <a:effectLst/>
                <a:uLnTx/>
                <a:uFillTx/>
                <a:latin typeface="Arial" panose="020B0604020202020204"/>
                <a:ea typeface="+mn-ea"/>
                <a:cs typeface="+mn-cs"/>
              </a:rPr>
              <a:t>Implementation date is 1 April 2023.</a:t>
            </a:r>
            <a:endParaRPr kumimoji="0" lang="en-GB" sz="1600" b="0" i="0" u="none" strike="noStrike" kern="1200" cap="none" spc="0" normalizeH="0" baseline="0" noProof="0">
              <a:ln>
                <a:noFill/>
              </a:ln>
              <a:solidFill>
                <a:srgbClr val="454545"/>
              </a:solidFill>
              <a:effectLst/>
              <a:highlight>
                <a:srgbClr val="FFFF00"/>
              </a:highlight>
              <a:uLnTx/>
              <a:uFillTx/>
              <a:latin typeface="Arial" panose="020B0604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426294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2800">
                <a:solidFill>
                  <a:srgbClr val="FFC000"/>
                </a:solidFill>
              </a:rPr>
              <a:t>CMP361 &amp; CMP362 Workgroup Consultation Responses Summary</a:t>
            </a:r>
            <a:br>
              <a:rPr lang="en-GB" altLang="en-US">
                <a:solidFill>
                  <a:srgbClr val="FFC000"/>
                </a:solidFill>
              </a:rPr>
            </a:br>
            <a:endParaRPr lang="en-GB" altLang="en-US" b="0">
              <a:solidFill>
                <a:srgbClr val="FFC000"/>
              </a:solidFill>
            </a:endParaRPr>
          </a:p>
        </p:txBody>
      </p:sp>
      <p:sp>
        <p:nvSpPr>
          <p:cNvPr id="5" name="Rectangle 4">
            <a:extLst>
              <a:ext uri="{FF2B5EF4-FFF2-40B4-BE49-F238E27FC236}">
                <a16:creationId xmlns:a16="http://schemas.microsoft.com/office/drawing/2014/main" id="{BC581F01-1F66-4809-8884-8348CEBBE372}"/>
              </a:ext>
            </a:extLst>
          </p:cNvPr>
          <p:cNvSpPr/>
          <p:nvPr/>
        </p:nvSpPr>
        <p:spPr>
          <a:xfrm>
            <a:off x="431371" y="1009402"/>
            <a:ext cx="11232545" cy="5218677"/>
          </a:xfrm>
          <a:prstGeom prst="rect">
            <a:avLst/>
          </a:prstGeom>
          <a:solidFill>
            <a:schemeClr val="bg1"/>
          </a:solidFill>
          <a:ln>
            <a:noFill/>
          </a:ln>
        </p:spPr>
        <p:txBody>
          <a:bodyPr wrap="square" lIns="0" tIns="0" rIns="0" bIns="0" rtlCol="0" anchor="t" anchorCtr="0">
            <a:noAutofit/>
          </a:bodyPr>
          <a:lstStyle/>
          <a:p>
            <a:pPr marL="285750" marR="0" lvl="0" indent="-285750" algn="l"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srgbClr val="454545"/>
                </a:solidFill>
                <a:effectLst/>
                <a:uLnTx/>
                <a:uFillTx/>
                <a:latin typeface="Arial" panose="020B0604020202020204"/>
                <a:ea typeface="+mn-ea"/>
                <a:cs typeface="+mn-cs"/>
              </a:rPr>
              <a:t>The Workgroup held their consultation between 1 September – 24 September 2021 and received 16 non-confidential responses and 1 confidential response. </a:t>
            </a:r>
          </a:p>
          <a:p>
            <a:pPr marL="285750" marR="0" lvl="0" indent="-285750" algn="l"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srgbClr val="454545"/>
                </a:solidFill>
                <a:effectLst/>
                <a:uLnTx/>
                <a:uFillTx/>
                <a:latin typeface="Arial" panose="020B0604020202020204"/>
                <a:ea typeface="+mn-ea"/>
                <a:cs typeface="+mn-cs"/>
              </a:rPr>
              <a:t>Most respondents were supportive of the proposal and/or some of the alternatives mentioned.</a:t>
            </a:r>
          </a:p>
          <a:p>
            <a:pPr marL="285750" marR="0" lvl="0" indent="-285750" algn="l"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en-GB" sz="1200" b="1" i="0" u="none" strike="noStrike" kern="1200" cap="none" spc="0" normalizeH="0" baseline="0" noProof="0">
                <a:ln>
                  <a:noFill/>
                </a:ln>
                <a:solidFill>
                  <a:srgbClr val="454545"/>
                </a:solidFill>
                <a:effectLst/>
                <a:uLnTx/>
                <a:uFillTx/>
                <a:latin typeface="Arial" panose="020B0604020202020204"/>
                <a:ea typeface="+mn-ea"/>
                <a:cs typeface="+mn-cs"/>
              </a:rPr>
              <a:t>Implementation timescales: </a:t>
            </a:r>
            <a:r>
              <a:rPr kumimoji="0" lang="en-GB" sz="1200" b="0" i="0" u="none" strike="noStrike" kern="1200" cap="none" spc="0" normalizeH="0" baseline="0" noProof="0">
                <a:ln>
                  <a:noFill/>
                </a:ln>
                <a:solidFill>
                  <a:srgbClr val="454545"/>
                </a:solidFill>
                <a:effectLst/>
                <a:uLnTx/>
                <a:uFillTx/>
                <a:latin typeface="Arial" panose="020B0604020202020204"/>
                <a:ea typeface="+mn-ea"/>
                <a:cs typeface="+mn-cs"/>
              </a:rPr>
              <a:t>Some respondents voiced that industry needs sufficient time to factor in the change before it’s implemented. Some Workgroup members highlighted that a longer notice period would provide more certainty of future tariffs and more accurate charges for customers. </a:t>
            </a:r>
          </a:p>
          <a:p>
            <a:pPr marL="285750" marR="0" lvl="0" indent="-285750" algn="l"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en-GB" sz="1200" b="1" i="0" u="none" strike="noStrike" kern="1200" cap="none" spc="0" normalizeH="0" baseline="0" noProof="0">
                <a:ln>
                  <a:noFill/>
                </a:ln>
                <a:solidFill>
                  <a:srgbClr val="454545"/>
                </a:solidFill>
                <a:effectLst/>
                <a:uLnTx/>
                <a:uFillTx/>
                <a:latin typeface="Arial" panose="020B0604020202020204"/>
                <a:ea typeface="+mn-ea"/>
                <a:cs typeface="+mn-cs"/>
              </a:rPr>
              <a:t>Residual Cashflow Reallocation Cashflow issues: </a:t>
            </a:r>
            <a:r>
              <a:rPr kumimoji="0" lang="en-GB" sz="1200" b="0" i="0" u="none" strike="noStrike" kern="1200" cap="none" spc="0" normalizeH="0" baseline="0" noProof="0">
                <a:ln>
                  <a:noFill/>
                </a:ln>
                <a:solidFill>
                  <a:srgbClr val="454545"/>
                </a:solidFill>
                <a:effectLst/>
                <a:uLnTx/>
                <a:uFillTx/>
                <a:latin typeface="Arial" panose="020B0604020202020204"/>
                <a:ea typeface="+mn-ea"/>
                <a:cs typeface="+mn-cs"/>
              </a:rPr>
              <a:t>One respondent believed that any RCRC issues should be addressed now. The Workgroup discussed this further and agreed that RCRC is material to BSUoS and therefore would need to be aligned with the reformed BSUoS. It was also noted that only liable Parties would be involved with this. </a:t>
            </a:r>
          </a:p>
          <a:p>
            <a:pPr marL="285750" marR="0" lvl="0" indent="-285750" algn="l"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en-GB" sz="1200" b="1" i="0" u="none" strike="noStrike" kern="1200" cap="none" spc="0" normalizeH="0" baseline="0" noProof="0">
                <a:ln>
                  <a:noFill/>
                </a:ln>
                <a:solidFill>
                  <a:srgbClr val="454545"/>
                </a:solidFill>
                <a:effectLst/>
                <a:uLnTx/>
                <a:uFillTx/>
                <a:latin typeface="Arial" panose="020B0604020202020204"/>
                <a:ea typeface="+mn-ea"/>
                <a:cs typeface="+mn-cs"/>
              </a:rPr>
              <a:t>BSUoS Fund: </a:t>
            </a:r>
            <a:r>
              <a:rPr kumimoji="0" lang="en-GB" sz="1200" b="0" i="0" u="none" strike="noStrike" kern="1200" cap="none" spc="0" normalizeH="0" baseline="0" noProof="0">
                <a:ln>
                  <a:noFill/>
                </a:ln>
                <a:solidFill>
                  <a:srgbClr val="454545"/>
                </a:solidFill>
                <a:effectLst/>
                <a:uLnTx/>
                <a:uFillTx/>
                <a:latin typeface="Arial" panose="020B0604020202020204"/>
                <a:ea typeface="+mn-ea"/>
                <a:cs typeface="+mn-cs"/>
              </a:rPr>
              <a:t>Some consultation respondents were supportive of more exploration of options without a BSUoS Fund. The Workgroup questioned if all cost options had been fully explored.</a:t>
            </a:r>
          </a:p>
          <a:p>
            <a:pPr marL="285750" marR="0" lvl="0" indent="-285750" algn="l"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en-GB" sz="1200" b="1" i="0" u="none" strike="noStrike" kern="1200" cap="none" spc="0" normalizeH="0" baseline="0" noProof="0">
                <a:ln>
                  <a:noFill/>
                </a:ln>
                <a:solidFill>
                  <a:srgbClr val="454545"/>
                </a:solidFill>
                <a:effectLst/>
                <a:uLnTx/>
                <a:uFillTx/>
                <a:latin typeface="Arial" panose="020B0604020202020204"/>
                <a:ea typeface="+mn-ea"/>
                <a:cs typeface="+mn-cs"/>
              </a:rPr>
              <a:t>BSUoS Fund collection time: </a:t>
            </a:r>
            <a:r>
              <a:rPr kumimoji="0" lang="en-GB" sz="1200" b="0" i="0" u="none" strike="noStrike" kern="1200" cap="none" spc="0" normalizeH="0" baseline="0" noProof="0">
                <a:ln>
                  <a:noFill/>
                </a:ln>
                <a:solidFill>
                  <a:srgbClr val="454545"/>
                </a:solidFill>
                <a:effectLst/>
                <a:uLnTx/>
                <a:uFillTx/>
                <a:latin typeface="Arial" panose="020B0604020202020204"/>
                <a:ea typeface="+mn-ea"/>
                <a:cs typeface="+mn-cs"/>
              </a:rPr>
              <a:t>There was some support for the BSUoS Fund being built up over two financial years. There was also some support for it to be built up over more than two years, e.g. five. </a:t>
            </a:r>
          </a:p>
          <a:p>
            <a:pPr marL="285750" marR="0" lvl="0" indent="-285750" algn="l"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en-GB" sz="1200" b="1" i="0" u="none" strike="noStrike" kern="1200" cap="none" spc="0" normalizeH="0" baseline="0" noProof="0">
                <a:ln>
                  <a:noFill/>
                </a:ln>
                <a:solidFill>
                  <a:srgbClr val="454545"/>
                </a:solidFill>
                <a:effectLst/>
                <a:uLnTx/>
                <a:uFillTx/>
                <a:latin typeface="Arial" panose="020B0604020202020204"/>
                <a:ea typeface="+mn-ea"/>
                <a:cs typeface="+mn-cs"/>
              </a:rPr>
              <a:t>Length of notice and fixed Periods: </a:t>
            </a:r>
            <a:r>
              <a:rPr kumimoji="0" lang="en-GB" sz="1200" b="0" i="0" u="none" strike="noStrike" kern="1200" cap="none" spc="0" normalizeH="0" baseline="0" noProof="0">
                <a:ln>
                  <a:noFill/>
                </a:ln>
                <a:solidFill>
                  <a:srgbClr val="454545"/>
                </a:solidFill>
                <a:effectLst/>
                <a:uLnTx/>
                <a:uFillTx/>
                <a:latin typeface="Arial" panose="020B0604020202020204"/>
                <a:ea typeface="+mn-ea"/>
                <a:cs typeface="+mn-cs"/>
              </a:rPr>
              <a:t>Mixed views. The Workgroup noted that respondents gave more support for a longer notice period, than the Original solution.</a:t>
            </a:r>
          </a:p>
          <a:p>
            <a:pPr marL="285750" marR="0" lvl="0" indent="-285750" algn="l"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en-GB" sz="1200" b="1" i="0" u="none" strike="noStrike" kern="1200" cap="none" spc="0" normalizeH="0" baseline="0" noProof="0">
                <a:ln>
                  <a:noFill/>
                </a:ln>
                <a:solidFill>
                  <a:srgbClr val="454545"/>
                </a:solidFill>
                <a:effectLst/>
                <a:uLnTx/>
                <a:uFillTx/>
                <a:latin typeface="Arial" panose="020B0604020202020204"/>
                <a:ea typeface="+mn-ea"/>
                <a:cs typeface="+mn-cs"/>
              </a:rPr>
              <a:t>Probability of tariff reset: </a:t>
            </a:r>
            <a:r>
              <a:rPr kumimoji="0" lang="en-GB" sz="1200" b="0" i="0" u="none" strike="noStrike" kern="1200" cap="none" spc="0" normalizeH="0" baseline="0" noProof="0">
                <a:ln>
                  <a:noFill/>
                </a:ln>
                <a:solidFill>
                  <a:srgbClr val="454545"/>
                </a:solidFill>
                <a:effectLst/>
                <a:uLnTx/>
                <a:uFillTx/>
                <a:latin typeface="Arial" panose="020B0604020202020204"/>
                <a:ea typeface="+mn-ea"/>
                <a:cs typeface="+mn-cs"/>
              </a:rPr>
              <a:t>Respondents had mixed views on what the appropriate probability level would be, with P99 being the most popular. </a:t>
            </a:r>
          </a:p>
          <a:p>
            <a:pPr marL="285750" marR="0" lvl="0" indent="-285750" algn="l"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en-GB" sz="1200" b="1" i="0" u="none" strike="noStrike" kern="1200" cap="none" spc="0" normalizeH="0" baseline="0" noProof="0">
                <a:ln>
                  <a:noFill/>
                </a:ln>
                <a:solidFill>
                  <a:srgbClr val="454545"/>
                </a:solidFill>
                <a:effectLst/>
                <a:uLnTx/>
                <a:uFillTx/>
                <a:latin typeface="Arial" panose="020B0604020202020204"/>
                <a:ea typeface="+mn-ea"/>
                <a:cs typeface="+mn-cs"/>
              </a:rPr>
              <a:t>Respondents were supportive of CMP362. </a:t>
            </a:r>
            <a:r>
              <a:rPr kumimoji="0" lang="en-GB" sz="1200" b="0" i="0" u="none" strike="noStrike" kern="1200" cap="none" spc="0" normalizeH="0" baseline="0" noProof="0">
                <a:ln>
                  <a:noFill/>
                </a:ln>
                <a:solidFill>
                  <a:srgbClr val="454545"/>
                </a:solidFill>
                <a:effectLst/>
                <a:uLnTx/>
                <a:uFillTx/>
                <a:latin typeface="Arial" panose="020B0604020202020204"/>
                <a:ea typeface="+mn-ea"/>
                <a:cs typeface="+mn-cs"/>
              </a:rPr>
              <a:t>Workgroup members noted that CMP361 provides the benefits and CMP362 makes it happen, so the modifications do not work if they are not both implemented together.</a:t>
            </a:r>
          </a:p>
        </p:txBody>
      </p:sp>
    </p:spTree>
    <p:extLst>
      <p:ext uri="{BB962C8B-B14F-4D97-AF65-F5344CB8AC3E}">
        <p14:creationId xmlns:p14="http://schemas.microsoft.com/office/powerpoint/2010/main" val="41870182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2800">
                <a:solidFill>
                  <a:srgbClr val="FFC000"/>
                </a:solidFill>
              </a:rPr>
              <a:t>CMP361 &amp; CMP362 Workgroup Alternative CUSC Modifications</a:t>
            </a:r>
            <a:br>
              <a:rPr lang="en-GB" altLang="en-US">
                <a:solidFill>
                  <a:srgbClr val="FFC000"/>
                </a:solidFill>
              </a:rPr>
            </a:br>
            <a:endParaRPr lang="en-GB" altLang="en-US" b="0">
              <a:solidFill>
                <a:srgbClr val="FFC000"/>
              </a:solidFill>
            </a:endParaRPr>
          </a:p>
        </p:txBody>
      </p:sp>
      <p:sp>
        <p:nvSpPr>
          <p:cNvPr id="5" name="Rectangle 4">
            <a:extLst>
              <a:ext uri="{FF2B5EF4-FFF2-40B4-BE49-F238E27FC236}">
                <a16:creationId xmlns:a16="http://schemas.microsoft.com/office/drawing/2014/main" id="{BC581F01-1F66-4809-8884-8348CEBBE372}"/>
              </a:ext>
            </a:extLst>
          </p:cNvPr>
          <p:cNvSpPr/>
          <p:nvPr/>
        </p:nvSpPr>
        <p:spPr>
          <a:xfrm>
            <a:off x="431371" y="1070264"/>
            <a:ext cx="11232545" cy="5157816"/>
          </a:xfrm>
          <a:prstGeom prst="rect">
            <a:avLst/>
          </a:prstGeom>
          <a:solidFill>
            <a:schemeClr val="bg1"/>
          </a:solidFill>
          <a:ln>
            <a:noFill/>
          </a:ln>
        </p:spPr>
        <p:txBody>
          <a:bodyPr wrap="square" lIns="0" tIns="0" rIns="0" bIns="0" rtlCol="0" anchor="t" anchorCtr="0">
            <a:noAutofit/>
          </a:bodyPr>
          <a:lstStyle/>
          <a:p>
            <a:pPr marL="285750" marR="0" lvl="0" indent="-285750" algn="just" defTabSz="4572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454545"/>
                </a:solidFill>
                <a:effectLst/>
                <a:uLnTx/>
                <a:uFillTx/>
                <a:latin typeface="Arial" panose="020B0604020202020204"/>
                <a:ea typeface="+mn-ea"/>
                <a:cs typeface="+mn-cs"/>
              </a:rPr>
              <a:t>7 Workgroup Alternative CUSC Modifications (WACMs) were brought forward by the Workgroup for CMP361. </a:t>
            </a:r>
          </a:p>
          <a:p>
            <a:pPr marL="285750" marR="0" lvl="0" indent="-285750" algn="just" defTabSz="4572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454545"/>
                </a:solidFill>
                <a:effectLst/>
                <a:uLnTx/>
                <a:uFillTx/>
                <a:latin typeface="Arial" panose="020B0604020202020204"/>
                <a:ea typeface="+mn-ea"/>
                <a:cs typeface="+mn-cs"/>
              </a:rPr>
              <a:t>6 WACMs were brought forward for CMP362. The option which has a BSUoS Fund collected over 5 years uses the Original CMP362 solution.</a:t>
            </a:r>
          </a:p>
        </p:txBody>
      </p:sp>
      <p:graphicFrame>
        <p:nvGraphicFramePr>
          <p:cNvPr id="2" name="Table 1">
            <a:extLst>
              <a:ext uri="{FF2B5EF4-FFF2-40B4-BE49-F238E27FC236}">
                <a16:creationId xmlns:a16="http://schemas.microsoft.com/office/drawing/2014/main" id="{6D039900-67A1-4396-9786-93C685D3169C}"/>
              </a:ext>
            </a:extLst>
          </p:cNvPr>
          <p:cNvGraphicFramePr>
            <a:graphicFrameLocks noGrp="1"/>
          </p:cNvGraphicFramePr>
          <p:nvPr/>
        </p:nvGraphicFramePr>
        <p:xfrm>
          <a:off x="528084" y="2303813"/>
          <a:ext cx="10907854" cy="3610558"/>
        </p:xfrm>
        <a:graphic>
          <a:graphicData uri="http://schemas.openxmlformats.org/drawingml/2006/table">
            <a:tbl>
              <a:tblPr firstRow="1" firstCol="1" bandRow="1">
                <a:tableStyleId>{5C22544A-7EE6-4342-B048-85BDC9FD1C3A}</a:tableStyleId>
              </a:tblPr>
              <a:tblGrid>
                <a:gridCol w="1162742">
                  <a:extLst>
                    <a:ext uri="{9D8B030D-6E8A-4147-A177-3AD203B41FA5}">
                      <a16:colId xmlns:a16="http://schemas.microsoft.com/office/drawing/2014/main" val="3932217895"/>
                    </a:ext>
                  </a:extLst>
                </a:gridCol>
                <a:gridCol w="2461694">
                  <a:extLst>
                    <a:ext uri="{9D8B030D-6E8A-4147-A177-3AD203B41FA5}">
                      <a16:colId xmlns:a16="http://schemas.microsoft.com/office/drawing/2014/main" val="3296491946"/>
                    </a:ext>
                  </a:extLst>
                </a:gridCol>
                <a:gridCol w="1162742">
                  <a:extLst>
                    <a:ext uri="{9D8B030D-6E8A-4147-A177-3AD203B41FA5}">
                      <a16:colId xmlns:a16="http://schemas.microsoft.com/office/drawing/2014/main" val="3312299898"/>
                    </a:ext>
                  </a:extLst>
                </a:gridCol>
                <a:gridCol w="1175573">
                  <a:extLst>
                    <a:ext uri="{9D8B030D-6E8A-4147-A177-3AD203B41FA5}">
                      <a16:colId xmlns:a16="http://schemas.microsoft.com/office/drawing/2014/main" val="1082798034"/>
                    </a:ext>
                  </a:extLst>
                </a:gridCol>
                <a:gridCol w="705612">
                  <a:extLst>
                    <a:ext uri="{9D8B030D-6E8A-4147-A177-3AD203B41FA5}">
                      <a16:colId xmlns:a16="http://schemas.microsoft.com/office/drawing/2014/main" val="2371962877"/>
                    </a:ext>
                  </a:extLst>
                </a:gridCol>
                <a:gridCol w="994083">
                  <a:extLst>
                    <a:ext uri="{9D8B030D-6E8A-4147-A177-3AD203B41FA5}">
                      <a16:colId xmlns:a16="http://schemas.microsoft.com/office/drawing/2014/main" val="2580967743"/>
                    </a:ext>
                  </a:extLst>
                </a:gridCol>
                <a:gridCol w="1622704">
                  <a:extLst>
                    <a:ext uri="{9D8B030D-6E8A-4147-A177-3AD203B41FA5}">
                      <a16:colId xmlns:a16="http://schemas.microsoft.com/office/drawing/2014/main" val="1346265423"/>
                    </a:ext>
                  </a:extLst>
                </a:gridCol>
                <a:gridCol w="1622704">
                  <a:extLst>
                    <a:ext uri="{9D8B030D-6E8A-4147-A177-3AD203B41FA5}">
                      <a16:colId xmlns:a16="http://schemas.microsoft.com/office/drawing/2014/main" val="794658735"/>
                    </a:ext>
                  </a:extLst>
                </a:gridCol>
              </a:tblGrid>
              <a:tr h="832207">
                <a:tc>
                  <a:txBody>
                    <a:bodyPr/>
                    <a:lstStyle/>
                    <a:p>
                      <a:pPr>
                        <a:lnSpc>
                          <a:spcPct val="107000"/>
                        </a:lnSpc>
                      </a:pPr>
                      <a:r>
                        <a:rPr lang="en-GB" sz="1400">
                          <a:effectLst/>
                        </a:rPr>
                        <a:t>CMP361 solution</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Alternative name</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Notice Period</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Fixed Period</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P level</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BSUoS Fund?</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BSUoS Fund recovery period</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600">
                          <a:effectLst/>
                          <a:latin typeface="Arial" panose="020B0604020202020204" pitchFamily="34" charset="0"/>
                          <a:ea typeface="Arial" panose="020B0604020202020204" pitchFamily="34" charset="0"/>
                          <a:cs typeface="Times New Roman" panose="02020603050405020304" pitchFamily="18" charset="0"/>
                        </a:rPr>
                        <a:t>CorrespondingCMP362 solution</a:t>
                      </a:r>
                    </a:p>
                  </a:txBody>
                  <a:tcPr marL="68580" marR="68580" marT="0" marB="0" anchor="b"/>
                </a:tc>
                <a:extLst>
                  <a:ext uri="{0D108BD9-81ED-4DB2-BD59-A6C34878D82A}">
                    <a16:rowId xmlns:a16="http://schemas.microsoft.com/office/drawing/2014/main" val="2512550888"/>
                  </a:ext>
                </a:extLst>
              </a:tr>
              <a:tr h="268023">
                <a:tc>
                  <a:txBody>
                    <a:bodyPr/>
                    <a:lstStyle/>
                    <a:p>
                      <a:pPr>
                        <a:lnSpc>
                          <a:spcPct val="107000"/>
                        </a:lnSpc>
                      </a:pPr>
                      <a:r>
                        <a:rPr lang="en-GB" sz="1400">
                          <a:effectLst/>
                        </a:rPr>
                        <a:t>Original</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 </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3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12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 </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Yes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2 years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marL="0" eaLnBrk="1" hangingPunct="1">
                        <a:lnSpc>
                          <a:spcPct val="107000"/>
                        </a:lnSpc>
                      </a:pPr>
                      <a:r>
                        <a:rPr lang="en-GB" sz="1400">
                          <a:solidFill>
                            <a:schemeClr val="dk1"/>
                          </a:solidFill>
                          <a:effectLst/>
                          <a:latin typeface="+mn-lt"/>
                          <a:ea typeface="+mn-ea"/>
                          <a:cs typeface="+mn-cs"/>
                        </a:rPr>
                        <a:t>362 Original</a:t>
                      </a:r>
                    </a:p>
                  </a:txBody>
                  <a:tcPr marL="68580" marR="68580" marT="0" marB="0"/>
                </a:tc>
                <a:extLst>
                  <a:ext uri="{0D108BD9-81ED-4DB2-BD59-A6C34878D82A}">
                    <a16:rowId xmlns:a16="http://schemas.microsoft.com/office/drawing/2014/main" val="1710594922"/>
                  </a:ext>
                </a:extLst>
              </a:tr>
              <a:tr h="268023">
                <a:tc>
                  <a:txBody>
                    <a:bodyPr/>
                    <a:lstStyle/>
                    <a:p>
                      <a:pPr>
                        <a:lnSpc>
                          <a:spcPct val="107000"/>
                        </a:lnSpc>
                      </a:pPr>
                      <a:r>
                        <a:rPr lang="en-GB" sz="1400">
                          <a:effectLst/>
                        </a:rPr>
                        <a:t>WACM1</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12N 3F</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12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3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P99</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Yes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2 years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marL="0" eaLnBrk="1" hangingPunct="1">
                        <a:lnSpc>
                          <a:spcPct val="107000"/>
                        </a:lnSpc>
                      </a:pPr>
                      <a:r>
                        <a:rPr lang="en-GB" sz="1400">
                          <a:solidFill>
                            <a:schemeClr val="dk1"/>
                          </a:solidFill>
                          <a:effectLst/>
                          <a:latin typeface="+mn-lt"/>
                          <a:ea typeface="+mn-ea"/>
                          <a:cs typeface="+mn-cs"/>
                        </a:rPr>
                        <a:t>362 WACM 1</a:t>
                      </a:r>
                    </a:p>
                  </a:txBody>
                  <a:tcPr marL="68580" marR="68580" marT="0" marB="0"/>
                </a:tc>
                <a:extLst>
                  <a:ext uri="{0D108BD9-81ED-4DB2-BD59-A6C34878D82A}">
                    <a16:rowId xmlns:a16="http://schemas.microsoft.com/office/drawing/2014/main" val="1650487469"/>
                  </a:ext>
                </a:extLst>
              </a:tr>
              <a:tr h="268023">
                <a:tc>
                  <a:txBody>
                    <a:bodyPr/>
                    <a:lstStyle/>
                    <a:p>
                      <a:pPr>
                        <a:lnSpc>
                          <a:spcPct val="107000"/>
                        </a:lnSpc>
                      </a:pPr>
                      <a:r>
                        <a:rPr lang="en-GB" sz="1400">
                          <a:effectLst/>
                        </a:rPr>
                        <a:t>WACM2</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9N 6F</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9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6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P99</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Yes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2 years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marL="0" eaLnBrk="1" hangingPunct="1">
                        <a:lnSpc>
                          <a:spcPct val="107000"/>
                        </a:lnSpc>
                      </a:pPr>
                      <a:r>
                        <a:rPr lang="en-GB" sz="1400">
                          <a:solidFill>
                            <a:schemeClr val="dk1"/>
                          </a:solidFill>
                          <a:effectLst/>
                          <a:latin typeface="+mn-lt"/>
                          <a:ea typeface="+mn-ea"/>
                          <a:cs typeface="+mn-cs"/>
                        </a:rPr>
                        <a:t>362 WACM 2</a:t>
                      </a:r>
                    </a:p>
                  </a:txBody>
                  <a:tcPr marL="68580" marR="68580" marT="0" marB="0"/>
                </a:tc>
                <a:extLst>
                  <a:ext uri="{0D108BD9-81ED-4DB2-BD59-A6C34878D82A}">
                    <a16:rowId xmlns:a16="http://schemas.microsoft.com/office/drawing/2014/main" val="2646805258"/>
                  </a:ext>
                </a:extLst>
              </a:tr>
              <a:tr h="268023">
                <a:tc>
                  <a:txBody>
                    <a:bodyPr/>
                    <a:lstStyle/>
                    <a:p>
                      <a:pPr>
                        <a:lnSpc>
                          <a:spcPct val="107000"/>
                        </a:lnSpc>
                      </a:pPr>
                      <a:r>
                        <a:rPr lang="en-GB" sz="1400">
                          <a:effectLst/>
                        </a:rPr>
                        <a:t>WACM3</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9N 6F, No BSUoS Fund</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9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6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P99</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No</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N/A</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marL="0" eaLnBrk="1" hangingPunct="1">
                        <a:lnSpc>
                          <a:spcPct val="107000"/>
                        </a:lnSpc>
                      </a:pPr>
                      <a:r>
                        <a:rPr lang="en-GB" sz="1400">
                          <a:solidFill>
                            <a:schemeClr val="dk1"/>
                          </a:solidFill>
                          <a:effectLst/>
                          <a:latin typeface="+mn-lt"/>
                          <a:ea typeface="+mn-ea"/>
                          <a:cs typeface="+mn-cs"/>
                        </a:rPr>
                        <a:t>362 WACM 3</a:t>
                      </a:r>
                    </a:p>
                  </a:txBody>
                  <a:tcPr marL="68580" marR="68580" marT="0" marB="0"/>
                </a:tc>
                <a:extLst>
                  <a:ext uri="{0D108BD9-81ED-4DB2-BD59-A6C34878D82A}">
                    <a16:rowId xmlns:a16="http://schemas.microsoft.com/office/drawing/2014/main" val="3964325308"/>
                  </a:ext>
                </a:extLst>
              </a:tr>
              <a:tr h="268023">
                <a:tc>
                  <a:txBody>
                    <a:bodyPr/>
                    <a:lstStyle/>
                    <a:p>
                      <a:pPr>
                        <a:lnSpc>
                          <a:spcPct val="107000"/>
                        </a:lnSpc>
                      </a:pPr>
                      <a:r>
                        <a:rPr lang="en-GB" sz="1400">
                          <a:effectLst/>
                        </a:rPr>
                        <a:t>WACM4</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12N 3F, No BSUoS Fund</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12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3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P99</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No</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N/A</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marL="0" eaLnBrk="1" hangingPunct="1">
                        <a:lnSpc>
                          <a:spcPct val="107000"/>
                        </a:lnSpc>
                      </a:pPr>
                      <a:r>
                        <a:rPr lang="en-GB" sz="1400">
                          <a:solidFill>
                            <a:schemeClr val="dk1"/>
                          </a:solidFill>
                          <a:effectLst/>
                          <a:latin typeface="+mn-lt"/>
                          <a:ea typeface="+mn-ea"/>
                          <a:cs typeface="+mn-cs"/>
                        </a:rPr>
                        <a:t>362 WACM 4</a:t>
                      </a:r>
                    </a:p>
                  </a:txBody>
                  <a:tcPr marL="68580" marR="68580" marT="0" marB="0"/>
                </a:tc>
                <a:extLst>
                  <a:ext uri="{0D108BD9-81ED-4DB2-BD59-A6C34878D82A}">
                    <a16:rowId xmlns:a16="http://schemas.microsoft.com/office/drawing/2014/main" val="3177375268"/>
                  </a:ext>
                </a:extLst>
              </a:tr>
              <a:tr h="479412">
                <a:tc>
                  <a:txBody>
                    <a:bodyPr/>
                    <a:lstStyle/>
                    <a:p>
                      <a:pPr>
                        <a:lnSpc>
                          <a:spcPct val="107000"/>
                        </a:lnSpc>
                      </a:pPr>
                      <a:r>
                        <a:rPr lang="en-GB" sz="1400">
                          <a:effectLst/>
                        </a:rPr>
                        <a:t>WACM5</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5-year BSUoS Fund Recovery</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3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12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P99</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Yes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5 years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marL="0" eaLnBrk="1" hangingPunct="1">
                        <a:lnSpc>
                          <a:spcPct val="107000"/>
                        </a:lnSpc>
                      </a:pPr>
                      <a:r>
                        <a:rPr lang="en-GB" sz="1400">
                          <a:solidFill>
                            <a:schemeClr val="dk1"/>
                          </a:solidFill>
                          <a:effectLst/>
                          <a:latin typeface="+mn-lt"/>
                          <a:ea typeface="+mn-ea"/>
                          <a:cs typeface="+mn-cs"/>
                        </a:rPr>
                        <a:t>362 Original</a:t>
                      </a:r>
                    </a:p>
                  </a:txBody>
                  <a:tcPr marL="68580" marR="68580" marT="0" marB="0"/>
                </a:tc>
                <a:extLst>
                  <a:ext uri="{0D108BD9-81ED-4DB2-BD59-A6C34878D82A}">
                    <a16:rowId xmlns:a16="http://schemas.microsoft.com/office/drawing/2014/main" val="1246506413"/>
                  </a:ext>
                </a:extLst>
              </a:tr>
              <a:tr h="479412">
                <a:tc>
                  <a:txBody>
                    <a:bodyPr/>
                    <a:lstStyle/>
                    <a:p>
                      <a:pPr>
                        <a:lnSpc>
                          <a:spcPct val="107000"/>
                        </a:lnSpc>
                      </a:pPr>
                      <a:r>
                        <a:rPr lang="en-GB" sz="1400">
                          <a:effectLst/>
                        </a:rPr>
                        <a:t>WACM6</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9N 6F, P90, BSUoS Fund cap</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9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6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P90</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Yes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Capped at £25m per year</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marL="0" eaLnBrk="1" hangingPunct="1">
                        <a:lnSpc>
                          <a:spcPct val="107000"/>
                        </a:lnSpc>
                      </a:pPr>
                      <a:r>
                        <a:rPr lang="en-GB" sz="1400">
                          <a:solidFill>
                            <a:schemeClr val="dk1"/>
                          </a:solidFill>
                          <a:effectLst/>
                          <a:latin typeface="+mn-lt"/>
                          <a:ea typeface="+mn-ea"/>
                          <a:cs typeface="+mn-cs"/>
                        </a:rPr>
                        <a:t>362 WACM 5</a:t>
                      </a:r>
                    </a:p>
                  </a:txBody>
                  <a:tcPr marL="68580" marR="68580" marT="0" marB="0"/>
                </a:tc>
                <a:extLst>
                  <a:ext uri="{0D108BD9-81ED-4DB2-BD59-A6C34878D82A}">
                    <a16:rowId xmlns:a16="http://schemas.microsoft.com/office/drawing/2014/main" val="1439467772"/>
                  </a:ext>
                </a:extLst>
              </a:tr>
              <a:tr h="479412">
                <a:tc>
                  <a:txBody>
                    <a:bodyPr/>
                    <a:lstStyle/>
                    <a:p>
                      <a:pPr>
                        <a:lnSpc>
                          <a:spcPct val="107000"/>
                        </a:lnSpc>
                      </a:pPr>
                      <a:r>
                        <a:rPr lang="en-GB" sz="1400">
                          <a:effectLst/>
                        </a:rPr>
                        <a:t>WACM7</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12N 3F, P90, BSUoS Fund cap</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12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3 months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P90</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Yes</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a:lnSpc>
                          <a:spcPct val="107000"/>
                        </a:lnSpc>
                      </a:pPr>
                      <a:r>
                        <a:rPr lang="en-GB" sz="1400">
                          <a:effectLst/>
                        </a:rPr>
                        <a:t>Capped at £25m per year</a:t>
                      </a:r>
                      <a:endParaRPr lang="en-GB" sz="2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b"/>
                </a:tc>
                <a:tc>
                  <a:txBody>
                    <a:bodyPr/>
                    <a:lstStyle/>
                    <a:p>
                      <a:pPr marL="0" eaLnBrk="1" hangingPunct="1">
                        <a:lnSpc>
                          <a:spcPct val="107000"/>
                        </a:lnSpc>
                      </a:pPr>
                      <a:r>
                        <a:rPr lang="en-GB" sz="1400">
                          <a:solidFill>
                            <a:schemeClr val="dk1"/>
                          </a:solidFill>
                          <a:effectLst/>
                          <a:latin typeface="+mn-lt"/>
                          <a:ea typeface="+mn-ea"/>
                          <a:cs typeface="+mn-cs"/>
                        </a:rPr>
                        <a:t>362 WACM 6</a:t>
                      </a:r>
                    </a:p>
                  </a:txBody>
                  <a:tcPr marL="68580" marR="68580" marT="0" marB="0"/>
                </a:tc>
                <a:extLst>
                  <a:ext uri="{0D108BD9-81ED-4DB2-BD59-A6C34878D82A}">
                    <a16:rowId xmlns:a16="http://schemas.microsoft.com/office/drawing/2014/main" val="3928631055"/>
                  </a:ext>
                </a:extLst>
              </a:tr>
            </a:tbl>
          </a:graphicData>
        </a:graphic>
      </p:graphicFrame>
    </p:spTree>
    <p:extLst>
      <p:ext uri="{BB962C8B-B14F-4D97-AF65-F5344CB8AC3E}">
        <p14:creationId xmlns:p14="http://schemas.microsoft.com/office/powerpoint/2010/main" val="34034847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a:solidFill>
                  <a:srgbClr val="FFC000"/>
                </a:solidFill>
              </a:rPr>
              <a:t>CMP361 &amp; CMP362 Workgroup Vote</a:t>
            </a:r>
            <a:br>
              <a:rPr lang="en-GB" altLang="en-US">
                <a:solidFill>
                  <a:srgbClr val="FFC000"/>
                </a:solidFill>
              </a:rPr>
            </a:br>
            <a:endParaRPr lang="en-GB" altLang="en-US" b="0">
              <a:solidFill>
                <a:srgbClr val="FFC000"/>
              </a:solidFill>
            </a:endParaRPr>
          </a:p>
        </p:txBody>
      </p:sp>
      <p:sp>
        <p:nvSpPr>
          <p:cNvPr id="2" name="Rectangle 1">
            <a:extLst>
              <a:ext uri="{FF2B5EF4-FFF2-40B4-BE49-F238E27FC236}">
                <a16:creationId xmlns:a16="http://schemas.microsoft.com/office/drawing/2014/main" id="{95DEBB24-F805-4F02-B58D-8B62E5E61DF7}"/>
              </a:ext>
            </a:extLst>
          </p:cNvPr>
          <p:cNvSpPr/>
          <p:nvPr/>
        </p:nvSpPr>
        <p:spPr>
          <a:xfrm>
            <a:off x="431370" y="1081114"/>
            <a:ext cx="11181509" cy="4642296"/>
          </a:xfrm>
          <a:prstGeom prst="rect">
            <a:avLst/>
          </a:prstGeom>
        </p:spPr>
        <p:txBody>
          <a:bodyPr wrap="square">
            <a:spAutoFit/>
          </a:bodyPr>
          <a:lstStyle/>
          <a:p>
            <a:pPr marL="0" marR="0" lvl="0" indent="0" algn="l" defTabSz="457200" rtl="0" eaLnBrk="1" fontAlgn="auto" latinLnBrk="0" hangingPunct="1">
              <a:lnSpc>
                <a:spcPct val="110000"/>
              </a:lnSpc>
              <a:spcBef>
                <a:spcPts val="600"/>
              </a:spcBef>
              <a:spcAft>
                <a:spcPts val="600"/>
              </a:spcAft>
              <a:buClrTx/>
              <a:buSzTx/>
              <a:buFontTx/>
              <a:buNone/>
              <a:tabLst/>
              <a:defRPr/>
            </a:pPr>
            <a:r>
              <a:rPr kumimoji="0" lang="en-GB" sz="1800" b="0" i="0" u="none" strike="noStrike" kern="1200" cap="none" spc="0" normalizeH="0" baseline="0" noProof="0">
                <a:ln>
                  <a:noFill/>
                </a:ln>
                <a:solidFill>
                  <a:srgbClr val="454545"/>
                </a:solidFill>
                <a:effectLst/>
                <a:uLnTx/>
                <a:uFillTx/>
                <a:latin typeface="Arial" panose="020B0604020202020204" pitchFamily="34" charset="0"/>
                <a:ea typeface="Times New Roman" panose="02020603050405020304" pitchFamily="18" charset="0"/>
                <a:cs typeface="Times New Roman" panose="02020603050405020304" pitchFamily="18" charset="0"/>
              </a:rPr>
              <a:t>The Workgroup Vote took place on 3 November 2021 (CMP361) and 10 November 2021 (CMP362).</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1" i="0" u="sng" strike="noStrike" kern="1200" cap="none" spc="0" normalizeH="0" baseline="0" noProof="0">
              <a:ln>
                <a:noFill/>
              </a:ln>
              <a:solidFill>
                <a:srgbClr val="454545"/>
              </a:solidFill>
              <a:effectLst/>
              <a:uLnTx/>
              <a:uFillTx/>
              <a:latin typeface="Arial" panose="020B0604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a:ln>
                  <a:noFill/>
                </a:ln>
                <a:solidFill>
                  <a:srgbClr val="454545"/>
                </a:solidFill>
                <a:effectLst/>
                <a:uLnTx/>
                <a:uFillTx/>
                <a:latin typeface="Arial" panose="020B0604020202020204"/>
                <a:ea typeface="+mn-ea"/>
                <a:cs typeface="+mn-cs"/>
              </a:rPr>
              <a:t>CMP361 - Assessment of the Original and WACM1 to WACM7 vs Baseline </a:t>
            </a: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5"/>
                </a:solidFill>
                <a:effectLst/>
                <a:uLnTx/>
                <a:uFillTx/>
                <a:latin typeface="Arial" panose="020B0604020202020204"/>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5"/>
                </a:solidFill>
                <a:effectLst/>
                <a:uLnTx/>
                <a:uFillTx/>
                <a:latin typeface="Arial" panose="020B0604020202020204"/>
                <a:ea typeface="+mn-ea"/>
                <a:cs typeface="+mn-cs"/>
              </a:rPr>
              <a:t>The Workgroup concluded unanimously that the Original and WACM2 better facilitated the Applicable Objectives than the Baseline, and by majority concluded that WACMs 1, 3, 4, 5, 6 and 7 better facilitated the Applicable Objectives than the Baseline.</a:t>
            </a:r>
          </a:p>
          <a:p>
            <a:pPr marL="0" marR="0" lvl="0" indent="0" algn="l" defTabSz="457200" rtl="0" eaLnBrk="1" fontAlgn="auto" latinLnBrk="0" hangingPunct="1">
              <a:lnSpc>
                <a:spcPct val="110000"/>
              </a:lnSpc>
              <a:spcBef>
                <a:spcPts val="600"/>
              </a:spcBef>
              <a:spcAft>
                <a:spcPts val="600"/>
              </a:spcAft>
              <a:buClrTx/>
              <a:buSzTx/>
              <a:buFontTx/>
              <a:buNone/>
              <a:tabLst/>
              <a:defRPr/>
            </a:pPr>
            <a:endParaRPr kumimoji="0" lang="en-GB" sz="1800" b="0" i="0" u="none" strike="noStrike" kern="1200" cap="none" spc="0" normalizeH="0" baseline="0" noProof="0">
              <a:ln>
                <a:noFill/>
              </a:ln>
              <a:solidFill>
                <a:srgbClr val="454545"/>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a:ln>
                  <a:noFill/>
                </a:ln>
                <a:solidFill>
                  <a:srgbClr val="454545"/>
                </a:solidFill>
                <a:effectLst/>
                <a:uLnTx/>
                <a:uFillTx/>
                <a:latin typeface="Arial" panose="020B0604020202020204"/>
                <a:ea typeface="+mn-ea"/>
                <a:cs typeface="+mn-cs"/>
              </a:rPr>
              <a:t>CMP362 - Assessment of the Original and WACM1 to WACM6 vs Baseline </a:t>
            </a: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5"/>
                </a:solidFill>
                <a:effectLst/>
                <a:uLnTx/>
                <a:uFillTx/>
                <a:latin typeface="Arial" panose="020B0604020202020204"/>
                <a:ea typeface="+mn-ea"/>
                <a:cs typeface="+mn-cs"/>
              </a:rPr>
              <a:t>The Workgroup concluded unanimously that the Original and WACMs 1, 2, 5 and 6 better facilitated the Applicable Objectives than the Baseline, and by majority concluded that WACMs 3 and 4 better facilitated the Applicable Objectives than the Baseline.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10000"/>
              </a:lnSpc>
              <a:spcBef>
                <a:spcPts val="600"/>
              </a:spcBef>
              <a:spcAft>
                <a:spcPts val="600"/>
              </a:spcAft>
              <a:buClrTx/>
              <a:buSzTx/>
              <a:buFontTx/>
              <a:buNone/>
              <a:tabLst/>
              <a:defRPr/>
            </a:pPr>
            <a:r>
              <a:rPr kumimoji="0" lang="en-GB" sz="1800" b="1" i="0" u="none" strike="noStrike" kern="1200" cap="none" spc="0" normalizeH="0" baseline="0" noProof="0">
                <a:ln>
                  <a:noFill/>
                </a:ln>
                <a:solidFill>
                  <a:srgbClr val="454545"/>
                </a:solidFill>
                <a:effectLst/>
                <a:uLnTx/>
                <a:uFillTx/>
                <a:latin typeface="Arial" panose="020B0604020202020204" pitchFamily="34" charset="0"/>
                <a:ea typeface="Times New Roman" panose="02020603050405020304" pitchFamily="18" charset="0"/>
                <a:cs typeface="Times New Roman" panose="02020603050405020304" pitchFamily="18" charset="0"/>
              </a:rPr>
              <a:t>Workgroup Report was presented to November 2021 Panel and Panel unanimously agreed that CMP361/362 Workgroup has met its Terms of Reference. </a:t>
            </a:r>
          </a:p>
        </p:txBody>
      </p:sp>
    </p:spTree>
    <p:extLst>
      <p:ext uri="{BB962C8B-B14F-4D97-AF65-F5344CB8AC3E}">
        <p14:creationId xmlns:p14="http://schemas.microsoft.com/office/powerpoint/2010/main" val="1623578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2800" b="1">
                <a:solidFill>
                  <a:schemeClr val="accent1"/>
                </a:solidFill>
                <a:latin typeface="Arial" panose="020B0604020202020204" pitchFamily="34" charset="0"/>
                <a:cs typeface="Arial" panose="020B0604020202020204" pitchFamily="34" charset="0"/>
              </a:rPr>
              <a:t>Code Administrator Consultation Responses– Summary (CMP361)</a:t>
            </a:r>
          </a:p>
        </p:txBody>
      </p:sp>
      <p:sp>
        <p:nvSpPr>
          <p:cNvPr id="2" name="Rectangle 1">
            <a:extLst>
              <a:ext uri="{FF2B5EF4-FFF2-40B4-BE49-F238E27FC236}">
                <a16:creationId xmlns:a16="http://schemas.microsoft.com/office/drawing/2014/main" id="{DE4F4C97-15DD-41F7-8ECB-4A312F7D5217}"/>
              </a:ext>
            </a:extLst>
          </p:cNvPr>
          <p:cNvSpPr/>
          <p:nvPr/>
        </p:nvSpPr>
        <p:spPr>
          <a:xfrm>
            <a:off x="472468" y="806548"/>
            <a:ext cx="11521280" cy="4998676"/>
          </a:xfrm>
          <a:prstGeom prst="rect">
            <a:avLst/>
          </a:prstGeom>
        </p:spPr>
        <p:txBody>
          <a:bodyPr wrap="square">
            <a:spAutoFit/>
          </a:bodyPr>
          <a:lstStyle/>
          <a:p>
            <a:pPr marL="285750" marR="0" lvl="0" indent="-285750" algn="just" defTabSz="457200" rtl="0" eaLnBrk="1" fontAlgn="auto" latinLnBrk="0" hangingPunct="1">
              <a:lnSpc>
                <a:spcPct val="107000"/>
              </a:lnSpc>
              <a:spcBef>
                <a:spcPts val="0"/>
              </a:spcBef>
              <a:spcAft>
                <a:spcPts val="800"/>
              </a:spcAft>
              <a:buClrTx/>
              <a:buSzTx/>
              <a:buFontTx/>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rPr>
              <a:t>The majority of the respondents felt that all of the solutions better facilitated the applicable objectives.</a:t>
            </a:r>
            <a:r>
              <a:rPr kumimoji="0" lang="en-GB" sz="1800" b="0" i="0" u="none" strike="noStrike" kern="1200" cap="none" spc="0" normalizeH="0" baseline="0" noProof="0">
                <a:ln>
                  <a:noFill/>
                </a:ln>
                <a:solidFill>
                  <a:srgbClr val="000000"/>
                </a:solidFill>
                <a:effectLst/>
                <a:uLnTx/>
                <a:uFillTx/>
                <a:latin typeface="Calibri" panose="020F0502020204030204" pitchFamily="34" charset="0"/>
                <a:ea typeface="Arial" panose="020B0604020202020204" pitchFamily="34" charset="0"/>
                <a:cs typeface="Times New Roman" panose="02020603050405020304" pitchFamily="18" charset="0"/>
              </a:rPr>
              <a:t> </a:t>
            </a: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mn-cs"/>
              </a:rPr>
              <a:t>Support was shown for the Original, WACM1, WACM2, WACM3, WACM4, WACM5, WACM7. There was no specific mention to WACM6.</a:t>
            </a:r>
          </a:p>
          <a:p>
            <a:pPr marL="285750" marR="0" lvl="0" indent="-285750" algn="just" defTabSz="457200" rtl="0" eaLnBrk="1" fontAlgn="auto" latinLnBrk="0" hangingPunct="1">
              <a:lnSpc>
                <a:spcPct val="107000"/>
              </a:lnSpc>
              <a:spcBef>
                <a:spcPts val="0"/>
              </a:spcBef>
              <a:spcAft>
                <a:spcPts val="800"/>
              </a:spcAft>
              <a:buClrTx/>
              <a:buSzTx/>
              <a:buFontTx/>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mn-cs"/>
              </a:rPr>
              <a:t>The majority of respondents supported the implementation approach. Some respondents felt that these modifications should be implemented at the same time as CMP308.</a:t>
            </a:r>
          </a:p>
          <a:p>
            <a:pPr marL="285750" marR="0" lvl="0" indent="-285750" algn="just" defTabSz="457200" rtl="0" eaLnBrk="1" fontAlgn="auto" latinLnBrk="0" hangingPunct="1">
              <a:lnSpc>
                <a:spcPct val="107000"/>
              </a:lnSpc>
              <a:spcBef>
                <a:spcPts val="0"/>
              </a:spcBef>
              <a:spcAft>
                <a:spcPts val="800"/>
              </a:spcAft>
              <a:buClrTx/>
              <a:buSzTx/>
              <a:buFontTx/>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rPr>
              <a:t>There was mixed support for each of the different options, with some preferences shown for longer notice periods for tariffs and some preferences shown for shorter periods. Some did not support the BSUoS Fund whilst others did. </a:t>
            </a:r>
            <a:endParaRPr kumimoji="0" lang="en-GB" sz="1800" b="0" i="0" u="none" strike="noStrike" kern="1200" cap="none" spc="0" normalizeH="0" baseline="0" noProof="0">
              <a:ln>
                <a:noFill/>
              </a:ln>
              <a:solidFill>
                <a:srgbClr val="000000"/>
              </a:solidFill>
              <a:effectLst/>
              <a:uLnTx/>
              <a:uFillTx/>
              <a:latin typeface="Calibri" panose="020F0502020204030204" pitchFamily="34" charset="0"/>
              <a:ea typeface="Arial" panose="020B0604020202020204" pitchFamily="34" charset="0"/>
              <a:cs typeface="Times New Roman" panose="02020603050405020304" pitchFamily="18" charset="0"/>
            </a:endParaRPr>
          </a:p>
          <a:p>
            <a:pPr marL="285750" marR="0" lvl="0" indent="-285750" algn="just" defTabSz="457200" rtl="0" eaLnBrk="1" fontAlgn="auto" latinLnBrk="0" hangingPunct="1">
              <a:lnSpc>
                <a:spcPct val="107000"/>
              </a:lnSpc>
              <a:spcBef>
                <a:spcPts val="0"/>
              </a:spcBef>
              <a:spcAft>
                <a:spcPts val="800"/>
              </a:spcAft>
              <a:buClrTx/>
              <a:buSzTx/>
              <a:buFontTx/>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rPr>
              <a:t>There were a couple of comments stating that they expect the ESO’s BSUoS Forecasts to be accurate and monitored by Ofgem. Some noted that the solution should reduce the likelihood of tariffs being reset within the fixed period and that it should benefit consumers.</a:t>
            </a:r>
          </a:p>
          <a:p>
            <a:pPr marL="285750" marR="0" lvl="0" indent="-285750" algn="just" defTabSz="457200" rtl="0" eaLnBrk="1" fontAlgn="auto" latinLnBrk="0" hangingPunct="1">
              <a:lnSpc>
                <a:spcPct val="107000"/>
              </a:lnSpc>
              <a:spcBef>
                <a:spcPts val="0"/>
              </a:spcBef>
              <a:spcAft>
                <a:spcPts val="800"/>
              </a:spcAft>
              <a:buClrTx/>
              <a:buSzTx/>
              <a:buFontTx/>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rPr>
              <a:t>One respondent raised that the solution should be simple given the amount of change currently affecting the industry. Another </a:t>
            </a: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mn-cs"/>
              </a:rPr>
              <a:t>raised that CMP361 would require a change to include the new fixed BSUoS price in the price cap at the point of implementation.</a:t>
            </a:r>
          </a:p>
          <a:p>
            <a:pPr marL="285750" marR="0" lvl="0" indent="-285750" algn="just" defTabSz="457200" rtl="0" eaLnBrk="1" fontAlgn="auto" latinLnBrk="0" hangingPunct="1">
              <a:lnSpc>
                <a:spcPct val="107000"/>
              </a:lnSpc>
              <a:spcBef>
                <a:spcPts val="0"/>
              </a:spcBef>
              <a:spcAft>
                <a:spcPts val="800"/>
              </a:spcAft>
              <a:buClrTx/>
              <a:buSzTx/>
              <a:buFontTx/>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No legal text issues identified. </a:t>
            </a: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442320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2800" b="1">
                <a:solidFill>
                  <a:schemeClr val="accent1"/>
                </a:solidFill>
                <a:latin typeface="Helvetica Neue Condensed"/>
              </a:rPr>
              <a:t>Code Administrator Consultation Responses– Summary (CMP362)</a:t>
            </a:r>
          </a:p>
        </p:txBody>
      </p:sp>
      <p:sp>
        <p:nvSpPr>
          <p:cNvPr id="2" name="Rectangle 1">
            <a:extLst>
              <a:ext uri="{FF2B5EF4-FFF2-40B4-BE49-F238E27FC236}">
                <a16:creationId xmlns:a16="http://schemas.microsoft.com/office/drawing/2014/main" id="{DE4F4C97-15DD-41F7-8ECB-4A312F7D5217}"/>
              </a:ext>
            </a:extLst>
          </p:cNvPr>
          <p:cNvSpPr/>
          <p:nvPr/>
        </p:nvSpPr>
        <p:spPr>
          <a:xfrm>
            <a:off x="523839" y="827097"/>
            <a:ext cx="11521280" cy="2350580"/>
          </a:xfrm>
          <a:prstGeom prst="rect">
            <a:avLst/>
          </a:prstGeom>
        </p:spPr>
        <p:txBody>
          <a:bodyPr wrap="square">
            <a:spAutoFit/>
          </a:bodyPr>
          <a:lstStyle/>
          <a:p>
            <a:pPr marL="285750" marR="0" lvl="0" indent="-285750" algn="just" defTabSz="457200" rtl="0" eaLnBrk="1" fontAlgn="auto" latinLnBrk="0" hangingPunct="1">
              <a:lnSpc>
                <a:spcPct val="107000"/>
              </a:lnSpc>
              <a:spcBef>
                <a:spcPts val="0"/>
              </a:spcBef>
              <a:spcAft>
                <a:spcPts val="800"/>
              </a:spcAft>
              <a:buClrTx/>
              <a:buSzTx/>
              <a:buFontTx/>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rPr>
              <a:t>The majority of respondents felt that all of the solutions better facilitated the objectives. </a:t>
            </a: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mn-cs"/>
              </a:rPr>
              <a:t>Some gave the same answer as for CMP361. Others felt like this was a purely enabling modification for CMP361. One highlighted the importance that the corresponding solution to CMP361 needs to be implemented to ensure this facilitates the objectives.</a:t>
            </a:r>
          </a:p>
          <a:p>
            <a:pPr marL="285750" marR="0" lvl="0" indent="-285750" algn="just" defTabSz="457200" rtl="0" eaLnBrk="1" fontAlgn="auto" latinLnBrk="0" hangingPunct="1">
              <a:lnSpc>
                <a:spcPct val="107000"/>
              </a:lnSpc>
              <a:spcBef>
                <a:spcPts val="0"/>
              </a:spcBef>
              <a:spcAft>
                <a:spcPts val="800"/>
              </a:spcAft>
              <a:buClrTx/>
              <a:buSzTx/>
              <a:buFontTx/>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mn-cs"/>
              </a:rPr>
              <a:t>The majority of respondents supported the implementation approach. Some respondents felt that these modifications should be implemented at the same time as CMP308.</a:t>
            </a:r>
          </a:p>
          <a:p>
            <a:pPr marL="285750" marR="0" lvl="0" indent="-285750" algn="just" defTabSz="457200" rtl="0" eaLnBrk="1" fontAlgn="auto" latinLnBrk="0" hangingPunct="1">
              <a:lnSpc>
                <a:spcPct val="107000"/>
              </a:lnSpc>
              <a:spcBef>
                <a:spcPts val="0"/>
              </a:spcBef>
              <a:spcAft>
                <a:spcPts val="800"/>
              </a:spcAft>
              <a:buClrTx/>
              <a:buSzTx/>
              <a:buFontTx/>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No legal text issues identified. </a:t>
            </a: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28163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200" b="1">
                <a:solidFill>
                  <a:schemeClr val="accent1"/>
                </a:solidFill>
                <a:latin typeface="Helvetica Neue Condensed"/>
              </a:rPr>
              <a:t>CMP361 &amp; CMP362 Timeline</a:t>
            </a:r>
          </a:p>
        </p:txBody>
      </p:sp>
      <p:sp>
        <p:nvSpPr>
          <p:cNvPr id="3" name="Rectangle 2"/>
          <p:cNvSpPr/>
          <p:nvPr/>
        </p:nvSpPr>
        <p:spPr>
          <a:xfrm>
            <a:off x="239349" y="932723"/>
            <a:ext cx="11521280" cy="1774588"/>
          </a:xfrm>
          <a:prstGeom prst="rect">
            <a:avLst/>
          </a:prstGeom>
        </p:spPr>
        <p:txBody>
          <a:bodyPr wrap="square" anchor="t">
            <a:spAutoFit/>
          </a:bodyPr>
          <a:lstStyle/>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a:ln>
                <a:noFill/>
              </a:ln>
              <a:solidFill>
                <a:srgbClr val="454545"/>
              </a:solidFill>
              <a:effectLst/>
              <a:uLnTx/>
              <a:uFillTx/>
              <a:latin typeface="Arial" panose="020B0604020202020204"/>
              <a:ea typeface="+mn-ea"/>
              <a:cs typeface="+mn-cs"/>
            </a:endParaRPr>
          </a:p>
          <a:p>
            <a:pPr marL="228594" marR="0" lvl="0" indent="-228594" algn="l"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en-US" sz="2133" b="0" i="0" u="none" strike="noStrike" kern="1200" cap="none" spc="0" normalizeH="0" baseline="0" noProof="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EB7D2FD4-68D9-494A-967D-05746A2B7557}"/>
              </a:ext>
            </a:extLst>
          </p:cNvPr>
          <p:cNvGraphicFramePr>
            <a:graphicFrameLocks noGrp="1"/>
          </p:cNvGraphicFramePr>
          <p:nvPr/>
        </p:nvGraphicFramePr>
        <p:xfrm>
          <a:off x="558742" y="1028733"/>
          <a:ext cx="11266538" cy="3982388"/>
        </p:xfrm>
        <a:graphic>
          <a:graphicData uri="http://schemas.openxmlformats.org/drawingml/2006/table">
            <a:tbl>
              <a:tblPr firstRow="1" bandRow="1">
                <a:tableStyleId>{5C22544A-7EE6-4342-B048-85BDC9FD1C3A}</a:tableStyleId>
              </a:tblPr>
              <a:tblGrid>
                <a:gridCol w="7167799">
                  <a:extLst>
                    <a:ext uri="{9D8B030D-6E8A-4147-A177-3AD203B41FA5}">
                      <a16:colId xmlns:a16="http://schemas.microsoft.com/office/drawing/2014/main" val="4112587689"/>
                    </a:ext>
                  </a:extLst>
                </a:gridCol>
                <a:gridCol w="4098739">
                  <a:extLst>
                    <a:ext uri="{9D8B030D-6E8A-4147-A177-3AD203B41FA5}">
                      <a16:colId xmlns:a16="http://schemas.microsoft.com/office/drawing/2014/main" val="722626711"/>
                    </a:ext>
                  </a:extLst>
                </a:gridCol>
              </a:tblGrid>
              <a:tr h="278781">
                <a:tc>
                  <a:txBody>
                    <a:bodyPr/>
                    <a:lstStyle/>
                    <a:p>
                      <a:r>
                        <a:rPr lang="en-GB" sz="1600">
                          <a:latin typeface="Arial" panose="020B0604020202020204" pitchFamily="34" charset="0"/>
                          <a:cs typeface="Arial" panose="020B0604020202020204" pitchFamily="34" charset="0"/>
                        </a:rPr>
                        <a:t>Milestone</a:t>
                      </a:r>
                    </a:p>
                  </a:txBody>
                  <a:tcPr/>
                </a:tc>
                <a:tc>
                  <a:txBody>
                    <a:bodyPr/>
                    <a:lstStyle/>
                    <a:p>
                      <a:r>
                        <a:rPr lang="en-GB" sz="160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736131">
                <a:tc>
                  <a:txBody>
                    <a:bodyPr/>
                    <a:lstStyle/>
                    <a:p>
                      <a:r>
                        <a:rPr lang="en-GB" sz="1600">
                          <a:latin typeface="Arial" panose="020B0604020202020204" pitchFamily="34" charset="0"/>
                          <a:cs typeface="Arial" panose="020B0604020202020204" pitchFamily="34" charset="0"/>
                        </a:rPr>
                        <a:t>Panel</a:t>
                      </a:r>
                      <a:r>
                        <a:rPr lang="en-GB" sz="1600" baseline="0">
                          <a:latin typeface="Arial" panose="020B0604020202020204" pitchFamily="34" charset="0"/>
                          <a:cs typeface="Arial" panose="020B0604020202020204" pitchFamily="34" charset="0"/>
                        </a:rPr>
                        <a:t> undertake DFMR recommendation vote</a:t>
                      </a:r>
                      <a:endParaRPr lang="en-US" sz="1600">
                        <a:latin typeface="Arial" panose="020B0604020202020204" pitchFamily="34" charset="0"/>
                        <a:cs typeface="Arial" panose="020B0604020202020204" pitchFamily="34" charset="0"/>
                      </a:endParaRPr>
                    </a:p>
                  </a:txBody>
                  <a:tcPr marL="121920" marR="121920" marT="60960" marB="60960"/>
                </a:tc>
                <a:tc>
                  <a:txBody>
                    <a:bodyPr/>
                    <a:lstStyle/>
                    <a:p>
                      <a:r>
                        <a:rPr lang="en-GB" sz="1600">
                          <a:latin typeface="Arial" panose="020B0604020202020204" pitchFamily="34" charset="0"/>
                          <a:cs typeface="Arial" panose="020B0604020202020204" pitchFamily="34" charset="0"/>
                        </a:rPr>
                        <a:t>26 January 2022</a:t>
                      </a:r>
                    </a:p>
                  </a:txBody>
                  <a:tcPr marL="121920" marR="121920" marT="60960" marB="60960"/>
                </a:tc>
                <a:extLst>
                  <a:ext uri="{0D108BD9-81ED-4DB2-BD59-A6C34878D82A}">
                    <a16:rowId xmlns:a16="http://schemas.microsoft.com/office/drawing/2014/main" val="2726378177"/>
                  </a:ext>
                </a:extLst>
              </a:tr>
              <a:tr h="473928">
                <a:tc>
                  <a:txBody>
                    <a:bodyPr/>
                    <a:lstStyle/>
                    <a:p>
                      <a:r>
                        <a:rPr lang="en-US" sz="1600">
                          <a:latin typeface="Arial" panose="020B0604020202020204" pitchFamily="34" charset="0"/>
                          <a:cs typeface="Arial" panose="020B0604020202020204" pitchFamily="34" charset="0"/>
                        </a:rPr>
                        <a:t>Final Modification Report issued to Panel to check votes recorded correctly (5 working days)</a:t>
                      </a:r>
                      <a:endParaRPr lang="en-GB" sz="1600">
                        <a:latin typeface="Arial" panose="020B0604020202020204" pitchFamily="34" charset="0"/>
                        <a:cs typeface="Arial" panose="020B0604020202020204" pitchFamily="34" charset="0"/>
                      </a:endParaRP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a:latin typeface="Arial" panose="020B0604020202020204" pitchFamily="34" charset="0"/>
                          <a:cs typeface="Arial" panose="020B0604020202020204" pitchFamily="34" charset="0"/>
                        </a:rPr>
                        <a:t>28 January 2022</a:t>
                      </a:r>
                    </a:p>
                  </a:txBody>
                  <a:tcPr marL="121920" marR="121920" marT="60960" marB="60960"/>
                </a:tc>
                <a:extLst>
                  <a:ext uri="{0D108BD9-81ED-4DB2-BD59-A6C34878D82A}">
                    <a16:rowId xmlns:a16="http://schemas.microsoft.com/office/drawing/2014/main" val="2461474842"/>
                  </a:ext>
                </a:extLst>
              </a:tr>
              <a:tr h="535356">
                <a:tc>
                  <a:txBody>
                    <a:bodyPr/>
                    <a:lstStyle/>
                    <a:p>
                      <a:r>
                        <a:rPr lang="en-US" sz="1600">
                          <a:latin typeface="Arial" panose="020B0604020202020204" pitchFamily="34" charset="0"/>
                          <a:cs typeface="Arial" panose="020B0604020202020204" pitchFamily="34" charset="0"/>
                        </a:rPr>
                        <a:t>Final Modification Report issued to Ofgem</a:t>
                      </a:r>
                      <a:endParaRPr lang="en-GB" sz="1600">
                        <a:latin typeface="Arial" panose="020B0604020202020204" pitchFamily="34" charset="0"/>
                        <a:cs typeface="Arial" panose="020B0604020202020204" pitchFamily="34" charset="0"/>
                      </a:endParaRPr>
                    </a:p>
                  </a:txBody>
                  <a:tcPr marL="121920" marR="121920" marT="60960" marB="60960"/>
                </a:tc>
                <a:tc>
                  <a:txBody>
                    <a:bodyPr/>
                    <a:lstStyle/>
                    <a:p>
                      <a:r>
                        <a:rPr lang="en-GB" sz="1600">
                          <a:latin typeface="Arial" panose="020B0604020202020204" pitchFamily="34" charset="0"/>
                          <a:cs typeface="Arial" panose="020B0604020202020204" pitchFamily="34" charset="0"/>
                        </a:rPr>
                        <a:t>7 February 2022</a:t>
                      </a:r>
                    </a:p>
                  </a:txBody>
                  <a:tcPr marL="121920" marR="121920" marT="60960" marB="60960"/>
                </a:tc>
                <a:extLst>
                  <a:ext uri="{0D108BD9-81ED-4DB2-BD59-A6C34878D82A}">
                    <a16:rowId xmlns:a16="http://schemas.microsoft.com/office/drawing/2014/main" val="1338958629"/>
                  </a:ext>
                </a:extLst>
              </a:tr>
              <a:tr h="53535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a:latin typeface="Arial" panose="020B0604020202020204" pitchFamily="34" charset="0"/>
                          <a:cs typeface="Arial" panose="020B0604020202020204" pitchFamily="34" charset="0"/>
                        </a:rPr>
                        <a:t>Ofgem decision </a:t>
                      </a:r>
                    </a:p>
                  </a:txBody>
                  <a:tcPr/>
                </a:tc>
                <a:tc>
                  <a:txBody>
                    <a:bodyPr/>
                    <a:lstStyle/>
                    <a:p>
                      <a:r>
                        <a:rPr lang="en-GB" sz="1600">
                          <a:latin typeface="Arial" panose="020B0604020202020204" pitchFamily="34" charset="0"/>
                          <a:cs typeface="Arial" panose="020B0604020202020204" pitchFamily="34" charset="0"/>
                        </a:rPr>
                        <a:t>TBC – </a:t>
                      </a:r>
                      <a:r>
                        <a:rPr lang="en-GB" sz="1600" i="1">
                          <a:latin typeface="Arial" panose="020B0604020202020204" pitchFamily="34" charset="0"/>
                          <a:cs typeface="Arial" panose="020B0604020202020204" pitchFamily="34" charset="0"/>
                        </a:rPr>
                        <a:t>however, the DFMR states that “an Ofgem decision is required by February 2022 to allow effective implementation in ESO systems”</a:t>
                      </a:r>
                    </a:p>
                  </a:txBody>
                  <a:tcPr marL="121920" marR="121920" marT="60960" marB="60960"/>
                </a:tc>
                <a:extLst>
                  <a:ext uri="{0D108BD9-81ED-4DB2-BD59-A6C34878D82A}">
                    <a16:rowId xmlns:a16="http://schemas.microsoft.com/office/drawing/2014/main" val="54008668"/>
                  </a:ext>
                </a:extLst>
              </a:tr>
              <a:tr h="668741">
                <a:tc>
                  <a:txBody>
                    <a:bodyPr/>
                    <a:lstStyle/>
                    <a:p>
                      <a:r>
                        <a:rPr lang="en-GB" sz="1600">
                          <a:latin typeface="Arial" panose="020B0604020202020204" pitchFamily="34" charset="0"/>
                          <a:cs typeface="Arial" panose="020B0604020202020204" pitchFamily="34" charset="0"/>
                        </a:rPr>
                        <a:t>Implementation Date</a:t>
                      </a:r>
                    </a:p>
                  </a:txBody>
                  <a:tcPr/>
                </a:tc>
                <a:tc>
                  <a:txBody>
                    <a:bodyPr/>
                    <a:lstStyle/>
                    <a:p>
                      <a:pPr lvl="0"/>
                      <a:r>
                        <a:rPr lang="en-GB" sz="1600" b="0">
                          <a:solidFill>
                            <a:sysClr val="windowText" lastClr="000000"/>
                          </a:solidFill>
                          <a:latin typeface="Arial" panose="020B0604020202020204" pitchFamily="34" charset="0"/>
                          <a:cs typeface="Arial" panose="020B0604020202020204" pitchFamily="34" charset="0"/>
                        </a:rPr>
                        <a:t>1 April 2023</a:t>
                      </a:r>
                    </a:p>
                  </a:txBody>
                  <a:tcPr marL="121920" marR="121920" marT="60960" marB="60960"/>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34954697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4000" b="1">
                <a:solidFill>
                  <a:srgbClr val="FFBF22"/>
                </a:solidFill>
                <a:latin typeface="Helvetica Neue Condensed"/>
              </a:rPr>
              <a:t>CMP361 &amp; CMP362 - </a:t>
            </a:r>
            <a:r>
              <a:rPr lang="en-GB" altLang="en-US" sz="3733" b="1">
                <a:solidFill>
                  <a:schemeClr val="accent1"/>
                </a:solidFill>
                <a:latin typeface="Helvetica Neue Condensed"/>
              </a:rPr>
              <a:t>the asks of Panel</a:t>
            </a:r>
            <a:endParaRPr lang="en-GB" altLang="en-US" sz="1867" b="1">
              <a:solidFill>
                <a:schemeClr val="accent1"/>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1010029"/>
            <a:ext cx="11167731" cy="3262432"/>
          </a:xfrm>
          <a:prstGeom prst="rect">
            <a:avLst/>
          </a:prstGeom>
        </p:spPr>
        <p:txBody>
          <a:bodyPr wrap="square">
            <a:spAutoFit/>
          </a:bodyPr>
          <a:lstStyle/>
          <a:p>
            <a:pPr marL="176213" marR="0" lvl="0" indent="-176213"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NOTE</a:t>
            </a:r>
            <a:r>
              <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that </a:t>
            </a:r>
            <a:r>
              <a:rPr kumimoji="0" lang="en-GB" sz="2000" b="0" i="0" u="none" strike="noStrike" kern="1200" cap="none" spc="0" normalizeH="0" baseline="0" noProof="0">
                <a:ln>
                  <a:noFill/>
                </a:ln>
                <a:solidFill>
                  <a:srgbClr val="454545"/>
                </a:solidFill>
                <a:effectLst/>
                <a:uLnTx/>
                <a:uFillTx/>
                <a:latin typeface="Arial" panose="020B0604020202020204" pitchFamily="34" charset="0"/>
                <a:ea typeface="+mn-ea"/>
                <a:cs typeface="Arial" panose="020B0604020202020204" pitchFamily="34" charset="0"/>
              </a:rPr>
              <a:t>this Modification</a:t>
            </a:r>
            <a:r>
              <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does not impact the Electricity Balancing Regulation (EBR) Article 18 terms and conditions held within the CUSC? </a:t>
            </a:r>
          </a:p>
          <a:p>
            <a:pPr marL="176213" marR="0" lvl="0" indent="-176213"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rPr>
              <a:t>VOTE </a:t>
            </a:r>
            <a:r>
              <a:rPr kumimoji="0" lang="en-US" altLang="en-US" sz="2000" b="0" i="0" u="none" strike="noStrike" kern="1200" cap="none" spc="0" normalizeH="0" baseline="0" noProof="0">
                <a:ln>
                  <a:noFill/>
                </a:ln>
                <a:solidFill>
                  <a:srgbClr val="000000"/>
                </a:solidFill>
                <a:effectLst/>
                <a:uLnTx/>
                <a:uFillTx/>
                <a:latin typeface="Arial" panose="020B0604020202020204"/>
                <a:ea typeface="+mn-ea"/>
                <a:cs typeface="+mn-cs"/>
              </a:rPr>
              <a:t>whether or not to recommend implementation</a:t>
            </a:r>
          </a:p>
          <a:p>
            <a:pPr marL="685794"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0" i="1" u="none" strike="noStrike" kern="1200" cap="none" spc="0" normalizeH="0" baseline="0" noProof="0">
                <a:ln>
                  <a:noFill/>
                </a:ln>
                <a:solidFill>
                  <a:srgbClr val="000000"/>
                </a:solidFill>
                <a:effectLst/>
                <a:uLnTx/>
                <a:uFillTx/>
                <a:latin typeface="Arial" panose="020B0604020202020204"/>
                <a:ea typeface="+mn-ea"/>
                <a:cs typeface="+mn-cs"/>
              </a:rPr>
              <a:t>Does the CMP361 Original proposal and/or WACMs 1 - 7 better facilitate the Charging objectives than the current CUSC arrangements?</a:t>
            </a:r>
          </a:p>
          <a:p>
            <a:pPr marL="685794"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0" i="1" u="none" strike="noStrike" kern="1200" cap="none" spc="0" normalizeH="0" baseline="0" noProof="0">
                <a:ln>
                  <a:noFill/>
                </a:ln>
                <a:solidFill>
                  <a:srgbClr val="000000"/>
                </a:solidFill>
                <a:effectLst/>
                <a:uLnTx/>
                <a:uFillTx/>
                <a:latin typeface="Arial" panose="020B0604020202020204"/>
                <a:ea typeface="+mn-ea"/>
                <a:cs typeface="+mn-cs"/>
              </a:rPr>
              <a:t>Does the CMP362 Original proposal and/or WACMs 1 - 6 better facilitate the objectives than the current CUSC arrangements?</a:t>
            </a:r>
          </a:p>
          <a:p>
            <a:pPr marL="0" marR="0" lvl="0" indent="0" algn="just" defTabSz="914400" rtl="0" eaLnBrk="1" fontAlgn="auto" latinLnBrk="0" hangingPunct="1">
              <a:lnSpc>
                <a:spcPct val="90000"/>
              </a:lnSpc>
              <a:spcBef>
                <a:spcPts val="0"/>
              </a:spcBef>
              <a:spcAft>
                <a:spcPts val="600"/>
              </a:spcAft>
              <a:buClrTx/>
              <a:buSzTx/>
              <a:buFontTx/>
              <a:buNone/>
              <a:tabLst/>
              <a:defRPr/>
            </a:pPr>
            <a:endPar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endParaRP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rPr>
              <a:t>NOTE</a:t>
            </a:r>
            <a:r>
              <a:rPr kumimoji="0" lang="en-US" altLang="en-US" sz="2000" b="0" i="0" u="none" strike="noStrike" kern="1200" cap="none" spc="0" normalizeH="0" baseline="0" noProof="0">
                <a:ln>
                  <a:noFill/>
                </a:ln>
                <a:solidFill>
                  <a:srgbClr val="000000"/>
                </a:solidFill>
                <a:effectLst/>
                <a:uLnTx/>
                <a:uFillTx/>
                <a:latin typeface="Arial" panose="020B0604020202020204"/>
                <a:ea typeface="+mn-ea"/>
                <a:cs typeface="+mn-cs"/>
              </a:rPr>
              <a:t> next steps</a:t>
            </a:r>
            <a:endParaRPr kumimoji="0" lang="en-US" altLang="en-US" sz="24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759441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a:solidFill>
                  <a:schemeClr val="accent1"/>
                </a:solidFill>
                <a:latin typeface="Helvetica Neue Condensed"/>
              </a:rPr>
              <a:t>EBR Article 3 Objectives</a:t>
            </a:r>
            <a:endParaRPr lang="en-GB" altLang="en-US" sz="1867" b="1">
              <a:solidFill>
                <a:schemeClr val="accent1"/>
              </a:solidFill>
              <a:latin typeface="Helvetica Neue Condensed"/>
            </a:endParaRPr>
          </a:p>
        </p:txBody>
      </p:sp>
      <p:sp>
        <p:nvSpPr>
          <p:cNvPr id="2" name="Rectangle 1">
            <a:extLst>
              <a:ext uri="{FF2B5EF4-FFF2-40B4-BE49-F238E27FC236}">
                <a16:creationId xmlns:a16="http://schemas.microsoft.com/office/drawing/2014/main" id="{DE4F4C97-15DD-41F7-8ECB-4A312F7D5217}"/>
              </a:ext>
            </a:extLst>
          </p:cNvPr>
          <p:cNvSpPr/>
          <p:nvPr/>
        </p:nvSpPr>
        <p:spPr>
          <a:xfrm>
            <a:off x="431371" y="889843"/>
            <a:ext cx="11521280" cy="5647700"/>
          </a:xfrm>
          <a:prstGeom prst="rect">
            <a:avLst/>
          </a:prstGeom>
        </p:spPr>
        <p:txBody>
          <a:bodyPr wrap="square">
            <a:spAutoFit/>
          </a:bodyPr>
          <a:lstStyle/>
          <a:p>
            <a:pPr marL="0" marR="0" lvl="0" indent="0" algn="just" defTabSz="457200" rtl="0" eaLnBrk="1" fontAlgn="auto" latinLnBrk="0" hangingPunct="1">
              <a:lnSpc>
                <a:spcPts val="2000"/>
              </a:lnSpc>
              <a:spcBef>
                <a:spcPts val="0"/>
              </a:spcBef>
              <a:spcAft>
                <a:spcPts val="600"/>
              </a:spcAft>
              <a:buClrTx/>
              <a:buSzTx/>
              <a:buFontTx/>
              <a:buNone/>
              <a:tabLst/>
              <a:defRPr/>
            </a:pPr>
            <a:r>
              <a:rPr kumimoji="0" lang="en-GB" sz="1800" b="1"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Times New Roman" panose="02020603050405020304" pitchFamily="18" charset="0"/>
              </a:rPr>
              <a:t>For reference, the </a:t>
            </a:r>
            <a:r>
              <a:rPr kumimoji="0" lang="en-GB" sz="18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Electricity Balancing Regulation (EBR)</a:t>
            </a:r>
            <a:r>
              <a:rPr kumimoji="0" lang="en-GB" sz="1800" b="1"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Times New Roman" panose="02020603050405020304" pitchFamily="18" charset="0"/>
              </a:rPr>
              <a:t> Article 3 (Objectives and regulatory aspects) are:</a:t>
            </a:r>
            <a:endParaRPr kumimoji="0" lang="en-GB" sz="18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457200" rtl="0" eaLnBrk="1" fontAlgn="auto" latinLnBrk="0" hangingPunct="1">
              <a:lnSpc>
                <a:spcPts val="2000"/>
              </a:lnSpc>
              <a:spcBef>
                <a:spcPts val="0"/>
              </a:spcBef>
              <a:spcAft>
                <a:spcPts val="600"/>
              </a:spcAft>
              <a:buClrTx/>
              <a:buSzTx/>
              <a:buFontTx/>
              <a:buNone/>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Times New Roman" panose="02020603050405020304" pitchFamily="18" charset="0"/>
              </a:rPr>
              <a:t>1. This Regulation aims at:</a:t>
            </a:r>
            <a:endParaRPr kumimoji="0" lang="en-GB" sz="18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Fostering effective competition, non-discrimination and transparency in balancing markets;</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enhancing efficiency of balancing as well as efficiency of national balancing markets;</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integrating balancing markets and promoting the possibilities for exchanges of balancing services while contributing to operational security;</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contributing to the efficient long-term operation and development of the electricity transmission system and electricity sector while facilitating the efficient and consistent functioning of day-ahead, intraday and balancing markets;</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ensuring that the procurement of balancing services is fair, objective, transparent and market-based, avoids undue barriers to entry for new entrants, fosters the liquidity of balancing markets while preventing undue market distortions;</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facilitating the participation of demand response including aggregation facilities and energy storage while ensuring they compete with other balancing services at a level playing field and, where necessary, act independently when serving a single demand facility;</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facilitating the participation of renewable energy sources and supporting the achievement of any target specified in an enactment for the share of energy from renewable sources.</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164747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0" y="2655526"/>
            <a:ext cx="9700139" cy="3003594"/>
          </a:xfrm>
          <a:solidFill>
            <a:schemeClr val="bg1"/>
          </a:solidFill>
        </p:spPr>
        <p:txBody>
          <a:bodyPr vert="horz" lIns="91440" tIns="45720" rIns="91440" bIns="45720" rtlCol="0">
            <a:noAutofit/>
          </a:bodyPr>
          <a:lstStyle/>
          <a:p>
            <a:br>
              <a:rPr lang="en-US" sz="2000" b="1">
                <a:solidFill>
                  <a:srgbClr val="0079C1"/>
                </a:solidFill>
                <a:latin typeface="Arial" panose="020B0604020202020204" pitchFamily="34" charset="0"/>
                <a:cs typeface="Arial" panose="020B0604020202020204" pitchFamily="34" charset="0"/>
              </a:rPr>
            </a:br>
            <a:r>
              <a:rPr lang="en-US" sz="2800" b="1">
                <a:solidFill>
                  <a:srgbClr val="0079C1"/>
                </a:solidFill>
                <a:latin typeface="Arial" panose="020B0604020202020204" pitchFamily="34" charset="0"/>
                <a:cs typeface="Arial" panose="020B0604020202020204" pitchFamily="34" charset="0"/>
              </a:rPr>
              <a:t>None this month</a:t>
            </a:r>
            <a:endParaRPr lang="en-GB" sz="2800" b="1">
              <a:solidFill>
                <a:schemeClr val="accent1"/>
              </a:solidFill>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9723" y="1810870"/>
            <a:ext cx="9253100" cy="3764344"/>
          </a:xfrm>
          <a:solidFill>
            <a:schemeClr val="bg1"/>
          </a:solidFill>
        </p:spPr>
        <p:txBody>
          <a:bodyPr>
            <a:normAutofit/>
          </a:bodyPr>
          <a:lstStyle/>
          <a:p>
            <a:r>
              <a:rPr lang="en-GB" sz="4000" b="1"/>
              <a:t>Draft Final Modification Reports</a:t>
            </a:r>
          </a:p>
          <a:p>
            <a:r>
              <a:rPr lang="en-GB" sz="2400" b="1">
                <a:solidFill>
                  <a:srgbClr val="0079C1"/>
                </a:solidFill>
                <a:latin typeface="Arial" panose="020B0604020202020204" pitchFamily="34" charset="0"/>
                <a:cs typeface="Arial" panose="020B0604020202020204" pitchFamily="34" charset="0"/>
              </a:rPr>
              <a:t>CMP380 ‘Making the CUSC Gender Neutral’</a:t>
            </a:r>
          </a:p>
          <a:p>
            <a:r>
              <a:rPr lang="en-GB" sz="2400" b="1">
                <a:solidFill>
                  <a:schemeClr val="tx1"/>
                </a:solidFill>
                <a:latin typeface="Arial" panose="020B0604020202020204" pitchFamily="34" charset="0"/>
                <a:cs typeface="Arial" panose="020B0604020202020204" pitchFamily="34" charset="0"/>
              </a:rPr>
              <a:t>Paul Mullen </a:t>
            </a:r>
          </a:p>
          <a:p>
            <a:endParaRPr lang="en-GB" sz="2400" b="1">
              <a:solidFill>
                <a:srgbClr val="0079C1"/>
              </a:solidFill>
              <a:latin typeface="Arial" panose="020B0604020202020204" pitchFamily="34" charset="0"/>
              <a:cs typeface="Arial" panose="020B0604020202020204" pitchFamily="34" charset="0"/>
            </a:endParaRPr>
          </a:p>
          <a:p>
            <a:endParaRPr lang="en-GB" sz="4000" b="1"/>
          </a:p>
          <a:p>
            <a:endParaRPr lang="en-GB" sz="4000" b="1"/>
          </a:p>
          <a:p>
            <a:endParaRPr lang="en-GB" sz="4000" b="1"/>
          </a:p>
          <a:p>
            <a:endParaRPr lang="en-GB" sz="4000" b="1"/>
          </a:p>
        </p:txBody>
      </p:sp>
    </p:spTree>
    <p:extLst>
      <p:ext uri="{BB962C8B-B14F-4D97-AF65-F5344CB8AC3E}">
        <p14:creationId xmlns:p14="http://schemas.microsoft.com/office/powerpoint/2010/main" val="38986559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2800">
                <a:solidFill>
                  <a:srgbClr val="FFC000"/>
                </a:solidFill>
              </a:rPr>
              <a:t>CMP380 Background</a:t>
            </a:r>
            <a:br>
              <a:rPr lang="en-GB" altLang="en-US">
                <a:solidFill>
                  <a:srgbClr val="FFC000"/>
                </a:solidFill>
              </a:rPr>
            </a:br>
            <a:endParaRPr lang="en-GB" altLang="en-US" b="0">
              <a:solidFill>
                <a:srgbClr val="FFC000"/>
              </a:solidFill>
            </a:endParaRPr>
          </a:p>
        </p:txBody>
      </p:sp>
      <p:sp>
        <p:nvSpPr>
          <p:cNvPr id="5" name="Rectangle 4">
            <a:extLst>
              <a:ext uri="{FF2B5EF4-FFF2-40B4-BE49-F238E27FC236}">
                <a16:creationId xmlns:a16="http://schemas.microsoft.com/office/drawing/2014/main" id="{BC581F01-1F66-4809-8884-8348CEBBE372}"/>
              </a:ext>
            </a:extLst>
          </p:cNvPr>
          <p:cNvSpPr/>
          <p:nvPr/>
        </p:nvSpPr>
        <p:spPr>
          <a:xfrm>
            <a:off x="462194" y="710256"/>
            <a:ext cx="11232545" cy="5947398"/>
          </a:xfrm>
          <a:prstGeom prst="rect">
            <a:avLst/>
          </a:prstGeom>
          <a:solidFill>
            <a:schemeClr val="bg1"/>
          </a:solidFill>
          <a:ln>
            <a:solidFill>
              <a:schemeClr val="accent1"/>
            </a:solidFill>
          </a:ln>
        </p:spPr>
        <p:txBody>
          <a:bodyPr wrap="square" lIns="0" tIns="0" rIns="0" bIns="0" rtlCol="0" anchor="ctr">
            <a:noAutofit/>
          </a:bodyPr>
          <a:lstStyle/>
          <a:p>
            <a:pPr marL="285750" marR="0" lvl="0" indent="-285750" algn="just" defTabSz="457200" rtl="0" eaLnBrk="1" fontAlgn="auto" latinLnBrk="0" hangingPunct="1">
              <a:lnSpc>
                <a:spcPct val="108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454545"/>
                </a:solidFill>
                <a:effectLst/>
                <a:uLnTx/>
                <a:uFillTx/>
                <a:latin typeface="Arial" panose="020B0604020202020204"/>
                <a:ea typeface="+mn-ea"/>
                <a:cs typeface="+mn-cs"/>
              </a:rPr>
              <a:t>CMP380 seeks to </a:t>
            </a:r>
            <a:r>
              <a:rPr lang="en-GB" sz="1800">
                <a:effectLst/>
                <a:latin typeface="Arial" panose="020B0604020202020204" pitchFamily="34" charset="0"/>
                <a:ea typeface="Arial" panose="020B0604020202020204" pitchFamily="34" charset="0"/>
                <a:cs typeface="Times New Roman" panose="02020603050405020304" pitchFamily="18" charset="0"/>
              </a:rPr>
              <a:t>remove any gender specific references or terminology within the CUSC</a:t>
            </a:r>
          </a:p>
          <a:p>
            <a:pPr marR="0" lvl="0" algn="just" defTabSz="457200" rtl="0" eaLnBrk="1" fontAlgn="auto" latinLnBrk="0" hangingPunct="1">
              <a:lnSpc>
                <a:spcPct val="108000"/>
              </a:lnSpc>
              <a:spcBef>
                <a:spcPts val="0"/>
              </a:spcBef>
              <a:spcAft>
                <a:spcPts val="0"/>
              </a:spcAft>
              <a:buClrTx/>
              <a:buSzTx/>
              <a:tabLst/>
              <a:defRPr/>
            </a:pPr>
            <a:endParaRPr kumimoji="0" lang="en-US" sz="1800" b="0" i="0" u="none" strike="noStrike" kern="1200" cap="none" spc="0" normalizeH="0" baseline="0" noProof="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8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454545"/>
                </a:solidFill>
                <a:effectLst/>
                <a:uLnTx/>
                <a:uFillTx/>
                <a:latin typeface="Arial" panose="020B0604020202020204"/>
                <a:ea typeface="+mn-ea"/>
                <a:cs typeface="+mn-cs"/>
              </a:rPr>
              <a:t>CUSC Panel unanimously agreed that CMP380 should follow self-governance route and proceed straight to Code Administrator Consultation.</a:t>
            </a:r>
          </a:p>
          <a:p>
            <a:pPr marL="285750" marR="0" lvl="0" indent="-285750" algn="just" defTabSz="457200" rtl="0" eaLnBrk="1" fontAlgn="auto" latinLnBrk="0" hangingPunct="1">
              <a:lnSpc>
                <a:spcPct val="108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8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454545"/>
                </a:solidFill>
                <a:effectLst/>
                <a:uLnTx/>
                <a:uFillTx/>
                <a:latin typeface="Arial" panose="020B0604020202020204"/>
                <a:ea typeface="+mn-ea"/>
                <a:cs typeface="+mn-cs"/>
              </a:rPr>
              <a:t>Code Administrator Consultation was </a:t>
            </a:r>
            <a:r>
              <a:rPr lang="en-GB" sz="1800">
                <a:solidFill>
                  <a:srgbClr val="000000"/>
                </a:solidFill>
                <a:effectLst/>
                <a:latin typeface="Arial" panose="020B0604020202020204" pitchFamily="34" charset="0"/>
                <a:ea typeface="Arial" panose="020B0604020202020204" pitchFamily="34" charset="0"/>
              </a:rPr>
              <a:t>issued on the 3 December 2021 and closed on 7 January 2022 and received 4 non-confidential responses</a:t>
            </a:r>
            <a:r>
              <a:rPr kumimoji="0" lang="en-US" sz="1800" b="0" i="0" u="none" strike="noStrike" kern="1200" cap="none" spc="0" normalizeH="0" baseline="0" noProof="0">
                <a:ln>
                  <a:noFill/>
                </a:ln>
                <a:solidFill>
                  <a:srgbClr val="454545"/>
                </a:solidFill>
                <a:effectLst/>
                <a:uLnTx/>
                <a:uFillTx/>
                <a:latin typeface="Arial" panose="020B0604020202020204"/>
                <a:ea typeface="+mn-ea"/>
                <a:cs typeface="+mn-cs"/>
              </a:rPr>
              <a:t> All were supportive of the change and implementation approach; however, there were changes proposed to the legal text</a:t>
            </a:r>
            <a:r>
              <a:rPr lang="en-US">
                <a:solidFill>
                  <a:srgbClr val="454545"/>
                </a:solidFill>
                <a:latin typeface="Arial" panose="020B0604020202020204"/>
              </a:rPr>
              <a:t> by one respondent which were:</a:t>
            </a:r>
          </a:p>
          <a:p>
            <a:pPr marL="800100" lvl="1" indent="-342900" algn="just">
              <a:lnSpc>
                <a:spcPct val="108000"/>
              </a:lnSpc>
              <a:spcBef>
                <a:spcPts val="600"/>
              </a:spcBef>
              <a:spcAft>
                <a:spcPts val="600"/>
              </a:spcAft>
              <a:buFont typeface="Symbol" panose="05050102010706020507" pitchFamily="18" charset="2"/>
              <a:buChar char=""/>
            </a:pPr>
            <a:r>
              <a:rPr lang="en-GB">
                <a:effectLst/>
                <a:latin typeface="Arial" panose="020B0604020202020204" pitchFamily="34" charset="0"/>
                <a:ea typeface="Times New Roman" panose="02020603050405020304" pitchFamily="18" charset="0"/>
                <a:cs typeface="Arial" panose="020B0604020202020204" pitchFamily="34" charset="0"/>
              </a:rPr>
              <a:t>Section 7.3.3 (a) could read “</a:t>
            </a:r>
            <a:r>
              <a:rPr lang="en-GB" i="1">
                <a:effectLst/>
                <a:latin typeface="Arial" panose="020B0604020202020204" pitchFamily="34" charset="0"/>
                <a:ea typeface="Times New Roman" panose="02020603050405020304" pitchFamily="18" charset="0"/>
                <a:cs typeface="Times New Roman" panose="02020603050405020304" pitchFamily="18" charset="0"/>
              </a:rPr>
              <a:t>Where, in conducting an arbitration under this Section 7, an arbitrator or panel of arbitrators finds themselves </a:t>
            </a:r>
            <a:r>
              <a:rPr lang="en-GB" i="1" strike="sngStrike">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or itself</a:t>
            </a:r>
            <a:r>
              <a:rPr lang="en-GB" i="1">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i="1">
                <a:effectLst/>
                <a:latin typeface="Arial" panose="020B0604020202020204" pitchFamily="34" charset="0"/>
                <a:ea typeface="Times New Roman" panose="02020603050405020304" pitchFamily="18" charset="0"/>
                <a:cs typeface="Times New Roman" panose="02020603050405020304" pitchFamily="18" charset="0"/>
              </a:rPr>
              <a:t>considering a Charging Dispute (whether or not forming part of an Other Dispute), they </a:t>
            </a:r>
            <a:r>
              <a:rPr lang="en-GB" i="1" strike="sngStrike">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or it</a:t>
            </a:r>
            <a:r>
              <a:rPr lang="en-GB" i="1">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i="1">
                <a:effectLst/>
                <a:latin typeface="Arial" panose="020B0604020202020204" pitchFamily="34" charset="0"/>
                <a:ea typeface="Times New Roman" panose="02020603050405020304" pitchFamily="18" charset="0"/>
                <a:cs typeface="Times New Roman" panose="02020603050405020304" pitchFamily="18" charset="0"/>
              </a:rPr>
              <a:t>shall have no jurisdiction” as the plural could indicate the arbitrators forming the panel and is used in that way in 7.4.3 “Any arbitrator or panel of arbitrators … such issues as are referred to them”</a:t>
            </a:r>
            <a:endParaRPr lang="en-GB">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08000"/>
              </a:lnSpc>
              <a:spcAft>
                <a:spcPts val="800"/>
              </a:spcAft>
            </a:pPr>
            <a:r>
              <a:rPr lang="en-GB">
                <a:effectLst/>
                <a:latin typeface="Arial" panose="020B0604020202020204" pitchFamily="34" charset="0"/>
                <a:ea typeface="Arial" panose="020B0604020202020204" pitchFamily="34" charset="0"/>
                <a:cs typeface="Times New Roman" panose="02020603050405020304" pitchFamily="18" charset="0"/>
              </a:rPr>
              <a:t>The changes are shown in </a:t>
            </a:r>
            <a:r>
              <a:rPr lang="en-GB" b="1">
                <a:solidFill>
                  <a:srgbClr val="FF0000"/>
                </a:solidFill>
                <a:effectLst/>
                <a:latin typeface="Arial" panose="020B0604020202020204" pitchFamily="34" charset="0"/>
                <a:ea typeface="Arial" panose="020B0604020202020204" pitchFamily="34" charset="0"/>
                <a:cs typeface="Arial" panose="020B0604020202020204" pitchFamily="34" charset="0"/>
              </a:rPr>
              <a:t>red text </a:t>
            </a:r>
            <a:r>
              <a:rPr lang="en-GB">
                <a:effectLst/>
                <a:latin typeface="Arial" panose="020B0604020202020204" pitchFamily="34" charset="0"/>
                <a:ea typeface="Arial" panose="020B0604020202020204" pitchFamily="34" charset="0"/>
                <a:cs typeface="Arial" panose="020B0604020202020204" pitchFamily="34" charset="0"/>
              </a:rPr>
              <a:t>and will be discussed at CUSC Panel on 26 January 2022</a:t>
            </a:r>
            <a:endParaRPr lang="en-GB">
              <a:effectLst/>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08000"/>
              </a:lnSpc>
              <a:buFont typeface="Arial" panose="020B0604020202020204" pitchFamily="34" charset="0"/>
              <a:buChar char="•"/>
            </a:pPr>
            <a:r>
              <a:rPr lang="en-GB">
                <a:effectLst/>
                <a:latin typeface="Arial" panose="020B0604020202020204" pitchFamily="34" charset="0"/>
                <a:ea typeface="Arial" panose="020B0604020202020204" pitchFamily="34" charset="0"/>
                <a:cs typeface="Times New Roman" panose="02020603050405020304" pitchFamily="18" charset="0"/>
              </a:rPr>
              <a:t>The same respondent noted that the Section 8.22.10 (c) was highlighted – </a:t>
            </a:r>
            <a:r>
              <a:rPr lang="en-GB" b="1" i="1">
                <a:effectLst/>
                <a:latin typeface="Arial" panose="020B0604020202020204" pitchFamily="34" charset="0"/>
                <a:ea typeface="Arial" panose="020B0604020202020204" pitchFamily="34" charset="0"/>
                <a:cs typeface="Times New Roman" panose="02020603050405020304" pitchFamily="18" charset="0"/>
              </a:rPr>
              <a:t>note that the Code Administrator have confirmed that the red line around 8.22.10(c) will be removed from the final Legal Text</a:t>
            </a:r>
            <a:endParaRPr kumimoji="0" lang="en-US" b="0" i="0" u="none" strike="noStrike" kern="1200" cap="none" spc="0" normalizeH="0" baseline="0" noProof="0">
              <a:ln>
                <a:noFill/>
              </a:ln>
              <a:solidFill>
                <a:srgbClr val="454545"/>
              </a:solidFill>
              <a:effectLst/>
              <a:uLnTx/>
              <a:uFillTx/>
              <a:latin typeface="Arial" panose="020B0604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5"/>
              </a:solidFill>
              <a:effectLst/>
              <a:highlight>
                <a:srgbClr val="FFFF00"/>
              </a:highlight>
              <a:uLnTx/>
              <a:uFillTx/>
              <a:latin typeface="Arial" panose="020B0604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959519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91046" y="287487"/>
            <a:ext cx="11064875" cy="576113"/>
          </a:xfrm>
        </p:spPr>
        <p:txBody>
          <a:bodyPr/>
          <a:lstStyle/>
          <a:p>
            <a:r>
              <a:rPr lang="en-GB" altLang="en-US" sz="2800" b="1"/>
              <a:t>CMP380 Code Administrator Consultation – Legal Text Changes. What do the CUSC Governance Rules say?</a:t>
            </a:r>
          </a:p>
        </p:txBody>
      </p:sp>
      <p:sp>
        <p:nvSpPr>
          <p:cNvPr id="2" name="Rectangle 1">
            <a:extLst>
              <a:ext uri="{FF2B5EF4-FFF2-40B4-BE49-F238E27FC236}">
                <a16:creationId xmlns:a16="http://schemas.microsoft.com/office/drawing/2014/main" id="{7A29FFBE-FE55-4DBC-9182-D7FCE61C8DF9}"/>
              </a:ext>
            </a:extLst>
          </p:cNvPr>
          <p:cNvSpPr/>
          <p:nvPr/>
        </p:nvSpPr>
        <p:spPr>
          <a:xfrm>
            <a:off x="6096000" y="1084522"/>
            <a:ext cx="5738037" cy="4688958"/>
          </a:xfrm>
          <a:prstGeom prst="rect">
            <a:avLst/>
          </a:prstGeom>
          <a:solidFill>
            <a:schemeClr val="bg1"/>
          </a:solidFill>
          <a:ln>
            <a:solidFill>
              <a:schemeClr val="accent1"/>
            </a:solidFill>
          </a:ln>
        </p:spPr>
        <p:txBody>
          <a:bodyPr wrap="square" lIns="0" tIns="0" rIns="0" b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Code Admin must present the proposed legal text changes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Panel have 3 choices: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5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Agree the change is typographical and instruct Code Admin to make the change under 8.23.4(i). Then we carry out Recommendation Vote; or</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5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5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Agree the change is not needed under 8.23.4(v). Then we carry out Recommendation Vote; or</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5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5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Under 8.23.4(iv), Direct Code Admin and Proposer to review the change or Agree to run a 2</a:t>
            </a:r>
            <a:r>
              <a:rPr kumimoji="0" lang="en-GB" sz="1500" b="1" i="0" u="none" strike="noStrike" kern="1200" cap="none" spc="0" normalizeH="0" baseline="30000" noProof="0">
                <a:ln>
                  <a:noFill/>
                </a:ln>
                <a:solidFill>
                  <a:srgbClr val="000000"/>
                </a:solidFill>
                <a:effectLst/>
                <a:uLnTx/>
                <a:uFillTx/>
                <a:latin typeface="Arial" panose="020B0604020202020204" pitchFamily="34" charset="0"/>
                <a:ea typeface="+mn-ea"/>
                <a:cs typeface="Arial" panose="020B0604020202020204" pitchFamily="34" charset="0"/>
              </a:rPr>
              <a:t>nd</a:t>
            </a:r>
            <a:r>
              <a:rPr kumimoji="0" lang="en-GB" sz="15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Code Administrator Consultation (and agree how long this is to be run for) or Ask for a Workgroup to be formed. Then re—issue the Draft Final Modification Report to Panel for Recommendation Vote.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5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Calibri" panose="020F0502020204030204"/>
              <a:ea typeface="+mn-ea"/>
              <a:cs typeface="Helvetica" charset="0"/>
            </a:endParaRPr>
          </a:p>
        </p:txBody>
      </p:sp>
      <p:pic>
        <p:nvPicPr>
          <p:cNvPr id="7" name="Picture 6">
            <a:extLst>
              <a:ext uri="{FF2B5EF4-FFF2-40B4-BE49-F238E27FC236}">
                <a16:creationId xmlns:a16="http://schemas.microsoft.com/office/drawing/2014/main" id="{380EEB01-553E-476D-9961-1B4DCB3A6886}"/>
              </a:ext>
            </a:extLst>
          </p:cNvPr>
          <p:cNvPicPr>
            <a:picLocks noChangeAspect="1"/>
          </p:cNvPicPr>
          <p:nvPr/>
        </p:nvPicPr>
        <p:blipFill>
          <a:blip r:embed="rId2"/>
          <a:stretch>
            <a:fillRect/>
          </a:stretch>
        </p:blipFill>
        <p:spPr>
          <a:xfrm>
            <a:off x="182844" y="1053952"/>
            <a:ext cx="5755462" cy="1763676"/>
          </a:xfrm>
          <a:prstGeom prst="rect">
            <a:avLst/>
          </a:prstGeom>
        </p:spPr>
      </p:pic>
      <p:pic>
        <p:nvPicPr>
          <p:cNvPr id="3" name="Picture 2">
            <a:extLst>
              <a:ext uri="{FF2B5EF4-FFF2-40B4-BE49-F238E27FC236}">
                <a16:creationId xmlns:a16="http://schemas.microsoft.com/office/drawing/2014/main" id="{8E045B08-1EEF-479D-B7EC-0C6791CC435B}"/>
              </a:ext>
            </a:extLst>
          </p:cNvPr>
          <p:cNvPicPr>
            <a:picLocks noChangeAspect="1"/>
          </p:cNvPicPr>
          <p:nvPr/>
        </p:nvPicPr>
        <p:blipFill>
          <a:blip r:embed="rId3"/>
          <a:stretch>
            <a:fillRect/>
          </a:stretch>
        </p:blipFill>
        <p:spPr>
          <a:xfrm>
            <a:off x="744904" y="2820209"/>
            <a:ext cx="4583842" cy="1703415"/>
          </a:xfrm>
          <a:prstGeom prst="rect">
            <a:avLst/>
          </a:prstGeom>
        </p:spPr>
      </p:pic>
      <p:pic>
        <p:nvPicPr>
          <p:cNvPr id="5" name="Picture 4">
            <a:extLst>
              <a:ext uri="{FF2B5EF4-FFF2-40B4-BE49-F238E27FC236}">
                <a16:creationId xmlns:a16="http://schemas.microsoft.com/office/drawing/2014/main" id="{C3971FE1-9F06-4B4E-A716-91B8CCCAB521}"/>
              </a:ext>
            </a:extLst>
          </p:cNvPr>
          <p:cNvPicPr>
            <a:picLocks noChangeAspect="1"/>
          </p:cNvPicPr>
          <p:nvPr/>
        </p:nvPicPr>
        <p:blipFill>
          <a:blip r:embed="rId4"/>
          <a:stretch>
            <a:fillRect/>
          </a:stretch>
        </p:blipFill>
        <p:spPr>
          <a:xfrm>
            <a:off x="820667" y="4523623"/>
            <a:ext cx="4536919" cy="1730031"/>
          </a:xfrm>
          <a:prstGeom prst="rect">
            <a:avLst/>
          </a:prstGeom>
        </p:spPr>
      </p:pic>
    </p:spTree>
    <p:extLst>
      <p:ext uri="{BB962C8B-B14F-4D97-AF65-F5344CB8AC3E}">
        <p14:creationId xmlns:p14="http://schemas.microsoft.com/office/powerpoint/2010/main" val="18282708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3200" b="1"/>
              <a:t>CMP380 Timeline</a:t>
            </a:r>
            <a:endParaRPr lang="en-GB" altLang="en-US" sz="3200" b="1"/>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ext uri="{D42A27DB-BD31-4B8C-83A1-F6EECF244321}">
                <p14:modId xmlns:p14="http://schemas.microsoft.com/office/powerpoint/2010/main" val="933228660"/>
              </p:ext>
            </p:extLst>
          </p:nvPr>
        </p:nvGraphicFramePr>
        <p:xfrm>
          <a:off x="312681" y="987573"/>
          <a:ext cx="11307391" cy="4197224"/>
        </p:xfrm>
        <a:graphic>
          <a:graphicData uri="http://schemas.openxmlformats.org/drawingml/2006/table">
            <a:tbl>
              <a:tblPr firstRow="1" bandRow="1">
                <a:tableStyleId>{5C22544A-7EE6-4342-B048-85BDC9FD1C3A}</a:tableStyleId>
              </a:tblPr>
              <a:tblGrid>
                <a:gridCol w="6479058">
                  <a:extLst>
                    <a:ext uri="{9D8B030D-6E8A-4147-A177-3AD203B41FA5}">
                      <a16:colId xmlns:a16="http://schemas.microsoft.com/office/drawing/2014/main" val="2043401118"/>
                    </a:ext>
                  </a:extLst>
                </a:gridCol>
                <a:gridCol w="4828333">
                  <a:extLst>
                    <a:ext uri="{9D8B030D-6E8A-4147-A177-3AD203B41FA5}">
                      <a16:colId xmlns:a16="http://schemas.microsoft.com/office/drawing/2014/main" val="149780315"/>
                    </a:ext>
                  </a:extLst>
                </a:gridCol>
              </a:tblGrid>
              <a:tr h="502180">
                <a:tc>
                  <a:txBody>
                    <a:bodyPr/>
                    <a:lstStyle/>
                    <a:p>
                      <a:r>
                        <a:rPr lang="en-GB" sz="1800">
                          <a:latin typeface="Arial" panose="020B0604020202020204" pitchFamily="34" charset="0"/>
                          <a:cs typeface="Arial" panose="020B0604020202020204" pitchFamily="34" charset="0"/>
                        </a:rPr>
                        <a:t>Milestone</a:t>
                      </a:r>
                    </a:p>
                  </a:txBody>
                  <a:tcPr/>
                </a:tc>
                <a:tc>
                  <a:txBody>
                    <a:bodyPr/>
                    <a:lstStyle/>
                    <a:p>
                      <a:r>
                        <a:rPr lang="en-GB" sz="180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52755">
                <a:tc>
                  <a:txBody>
                    <a:bodyPr/>
                    <a:lstStyle/>
                    <a:p>
                      <a:r>
                        <a:rPr lang="en-GB" sz="1800">
                          <a:latin typeface="Arial" panose="020B0604020202020204" pitchFamily="34" charset="0"/>
                          <a:cs typeface="Arial" panose="020B0604020202020204" pitchFamily="34" charset="0"/>
                        </a:rPr>
                        <a:t>Panel</a:t>
                      </a:r>
                      <a:r>
                        <a:rPr lang="en-GB" sz="1800" baseline="0">
                          <a:latin typeface="Arial" panose="020B0604020202020204" pitchFamily="34" charset="0"/>
                          <a:cs typeface="Arial" panose="020B0604020202020204" pitchFamily="34" charset="0"/>
                        </a:rPr>
                        <a:t> undertake </a:t>
                      </a:r>
                      <a:r>
                        <a:rPr lang="en-GB" sz="1800">
                          <a:latin typeface="Arial" panose="020B0604020202020204" pitchFamily="34" charset="0"/>
                          <a:cs typeface="Arial" panose="020B0604020202020204" pitchFamily="34" charset="0"/>
                        </a:rPr>
                        <a:t>Draft Self Governance Modification Report vote</a:t>
                      </a:r>
                      <a:endParaRPr lang="en-US" sz="180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a:latin typeface="Arial" panose="020B0604020202020204" pitchFamily="34" charset="0"/>
                          <a:cs typeface="Arial" panose="020B0604020202020204" pitchFamily="34" charset="0"/>
                        </a:rPr>
                        <a:t>26 January 2022</a:t>
                      </a:r>
                    </a:p>
                  </a:txBody>
                  <a:tcPr/>
                </a:tc>
                <a:extLst>
                  <a:ext uri="{0D108BD9-81ED-4DB2-BD59-A6C34878D82A}">
                    <a16:rowId xmlns:a16="http://schemas.microsoft.com/office/drawing/2014/main" val="4083485395"/>
                  </a:ext>
                </a:extLst>
              </a:tr>
              <a:tr h="1081818">
                <a:tc>
                  <a:txBody>
                    <a:bodyPr/>
                    <a:lstStyle/>
                    <a:p>
                      <a:r>
                        <a:rPr lang="en-US" sz="1800">
                          <a:latin typeface="Arial" panose="020B0604020202020204" pitchFamily="34" charset="0"/>
                          <a:cs typeface="Arial" panose="020B0604020202020204" pitchFamily="34" charset="0"/>
                        </a:rPr>
                        <a:t>Final Self Governance Modification Report issued to Panel to check votes recorded correctly (5 working days)</a:t>
                      </a:r>
                      <a:endParaRPr lang="en-GB" sz="180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a:latin typeface="Arial" panose="020B0604020202020204" pitchFamily="34" charset="0"/>
                          <a:cs typeface="Arial" panose="020B0604020202020204" pitchFamily="34" charset="0"/>
                        </a:rPr>
                        <a:t>1 February 2022</a:t>
                      </a:r>
                    </a:p>
                  </a:txBody>
                  <a:tcPr/>
                </a:tc>
                <a:extLst>
                  <a:ext uri="{0D108BD9-81ED-4DB2-BD59-A6C34878D82A}">
                    <a16:rowId xmlns:a16="http://schemas.microsoft.com/office/drawing/2014/main" val="3713368864"/>
                  </a:ext>
                </a:extLst>
              </a:tr>
              <a:tr h="678653">
                <a:tc>
                  <a:txBody>
                    <a:bodyPr/>
                    <a:lstStyle/>
                    <a:p>
                      <a:r>
                        <a:rPr lang="en-US" sz="1800">
                          <a:latin typeface="Arial" panose="020B0604020202020204" pitchFamily="34" charset="0"/>
                          <a:cs typeface="Arial" panose="020B0604020202020204" pitchFamily="34" charset="0"/>
                        </a:rPr>
                        <a:t>Appeals Window (15 working days)</a:t>
                      </a:r>
                      <a:endParaRPr lang="en-GB" sz="1800">
                        <a:latin typeface="Arial" panose="020B0604020202020204" pitchFamily="34" charset="0"/>
                        <a:cs typeface="Arial" panose="020B0604020202020204" pitchFamily="34" charset="0"/>
                      </a:endParaRPr>
                    </a:p>
                  </a:txBody>
                  <a:tcPr/>
                </a:tc>
                <a:tc>
                  <a:txBody>
                    <a:bodyPr/>
                    <a:lstStyle/>
                    <a:p>
                      <a:r>
                        <a:rPr lang="en-GB" sz="1800">
                          <a:latin typeface="Arial" panose="020B0604020202020204" pitchFamily="34" charset="0"/>
                          <a:cs typeface="Arial" panose="020B0604020202020204" pitchFamily="34" charset="0"/>
                        </a:rPr>
                        <a:t>9 February 2022 to 2 March 2022</a:t>
                      </a:r>
                    </a:p>
                  </a:txBody>
                  <a:tcPr/>
                </a:tc>
                <a:extLst>
                  <a:ext uri="{0D108BD9-81ED-4DB2-BD59-A6C34878D82A}">
                    <a16:rowId xmlns:a16="http://schemas.microsoft.com/office/drawing/2014/main" val="2790556424"/>
                  </a:ext>
                </a:extLst>
              </a:tr>
              <a:tr h="1081818">
                <a:tc>
                  <a:txBody>
                    <a:bodyPr/>
                    <a:lstStyle/>
                    <a:p>
                      <a:r>
                        <a:rPr lang="en-GB" sz="1800">
                          <a:latin typeface="Arial" panose="020B0604020202020204" pitchFamily="34" charset="0"/>
                          <a:cs typeface="Arial" panose="020B0604020202020204" pitchFamily="34" charset="0"/>
                        </a:rPr>
                        <a:t>Implementation Date (5 working days)</a:t>
                      </a:r>
                    </a:p>
                  </a:txBody>
                  <a:tcPr/>
                </a:tc>
                <a:tc>
                  <a:txBody>
                    <a:bodyPr/>
                    <a:lstStyle/>
                    <a:p>
                      <a:r>
                        <a:rPr lang="en-GB" sz="1800">
                          <a:latin typeface="Arial" panose="020B0604020202020204" pitchFamily="34" charset="0"/>
                          <a:cs typeface="Arial" panose="020B0604020202020204" pitchFamily="34" charset="0"/>
                        </a:rPr>
                        <a:t>9 March 2022</a:t>
                      </a:r>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29252745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4000" b="1">
                <a:solidFill>
                  <a:srgbClr val="FFBF22"/>
                </a:solidFill>
                <a:latin typeface="Helvetica Neue Condensed"/>
              </a:rPr>
              <a:t>CMP380 - </a:t>
            </a:r>
            <a:r>
              <a:rPr lang="en-GB" altLang="en-US" sz="3733" b="1">
                <a:solidFill>
                  <a:schemeClr val="accent1"/>
                </a:solidFill>
                <a:latin typeface="Helvetica Neue Condensed"/>
              </a:rPr>
              <a:t>the asks of Panel</a:t>
            </a:r>
            <a:endParaRPr lang="en-GB" altLang="en-US" sz="1867" b="1">
              <a:solidFill>
                <a:schemeClr val="accent1"/>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1010029"/>
            <a:ext cx="11167731" cy="3616375"/>
          </a:xfrm>
          <a:prstGeom prst="rect">
            <a:avLst/>
          </a:prstGeom>
        </p:spPr>
        <p:txBody>
          <a:bodyPr wrap="square">
            <a:spAutoFit/>
          </a:bodyPr>
          <a:lstStyle/>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rPr>
              <a:t>AGREE </a:t>
            </a: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whether or not the proposed changes to the legal text (</a:t>
            </a:r>
            <a:r>
              <a:rPr lang="en-GB" sz="2000">
                <a:effectLst/>
                <a:latin typeface="Arial" panose="020B0604020202020204" pitchFamily="34" charset="0"/>
                <a:ea typeface="Times New Roman" panose="02020603050405020304" pitchFamily="18" charset="0"/>
                <a:cs typeface="Arial" panose="020B0604020202020204" pitchFamily="34" charset="0"/>
              </a:rPr>
              <a:t>Section 7.3.3 (a))</a:t>
            </a: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are typographical</a:t>
            </a: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176213" marR="0" lvl="0" indent="-176213"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NOTE</a:t>
            </a:r>
            <a:r>
              <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that </a:t>
            </a:r>
            <a:r>
              <a:rPr kumimoji="0" lang="en-GB" sz="2000" b="0" i="0" u="none" strike="noStrike" kern="1200" cap="none" spc="0" normalizeH="0" baseline="0" noProof="0">
                <a:ln>
                  <a:noFill/>
                </a:ln>
                <a:solidFill>
                  <a:srgbClr val="454545"/>
                </a:solidFill>
                <a:effectLst/>
                <a:uLnTx/>
                <a:uFillTx/>
                <a:latin typeface="Arial" panose="020B0604020202020204" pitchFamily="34" charset="0"/>
                <a:ea typeface="+mn-ea"/>
                <a:cs typeface="Arial" panose="020B0604020202020204" pitchFamily="34" charset="0"/>
              </a:rPr>
              <a:t>this Modification</a:t>
            </a:r>
            <a:r>
              <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does not impact the Electricity Balancing Regulation (EBR) Article 18 terms and conditions held within the CUSC? </a:t>
            </a:r>
          </a:p>
          <a:p>
            <a:pPr marL="176213" marR="0" lvl="0" indent="-176213"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rPr>
              <a:t>VOTE </a:t>
            </a:r>
            <a:r>
              <a:rPr kumimoji="0" lang="en-US" altLang="en-US" sz="2000" b="0" i="0" u="none" strike="noStrike" kern="1200" cap="none" spc="0" normalizeH="0" baseline="0" noProof="0">
                <a:ln>
                  <a:noFill/>
                </a:ln>
                <a:solidFill>
                  <a:srgbClr val="000000"/>
                </a:solidFill>
                <a:effectLst/>
                <a:uLnTx/>
                <a:uFillTx/>
                <a:latin typeface="Arial" panose="020B0604020202020204"/>
                <a:ea typeface="+mn-ea"/>
                <a:cs typeface="+mn-cs"/>
              </a:rPr>
              <a:t>whether or not to implement</a:t>
            </a:r>
          </a:p>
          <a:p>
            <a:pPr marL="685794"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0" i="1" u="none" strike="noStrike" kern="1200" cap="none" spc="0" normalizeH="0" baseline="0" noProof="0">
                <a:ln>
                  <a:noFill/>
                </a:ln>
                <a:solidFill>
                  <a:srgbClr val="000000"/>
                </a:solidFill>
                <a:effectLst/>
                <a:uLnTx/>
                <a:uFillTx/>
                <a:latin typeface="Arial" panose="020B0604020202020204"/>
                <a:ea typeface="+mn-ea"/>
                <a:cs typeface="+mn-cs"/>
              </a:rPr>
              <a:t>Does the CMP380 Original proposal better facilitate the objectives than the current CUSC arrangements?</a:t>
            </a: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endParaRP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rPr>
              <a:t>NOTE</a:t>
            </a:r>
            <a:r>
              <a:rPr kumimoji="0" lang="en-US" altLang="en-US" sz="2000" b="0" i="0" u="none" strike="noStrike" kern="1200" cap="none" spc="0" normalizeH="0" baseline="0" noProof="0">
                <a:ln>
                  <a:noFill/>
                </a:ln>
                <a:solidFill>
                  <a:srgbClr val="000000"/>
                </a:solidFill>
                <a:effectLst/>
                <a:uLnTx/>
                <a:uFillTx/>
                <a:latin typeface="Arial" panose="020B0604020202020204"/>
                <a:ea typeface="+mn-ea"/>
                <a:cs typeface="+mn-cs"/>
              </a:rPr>
              <a:t> next steps </a:t>
            </a:r>
            <a:endParaRPr kumimoji="0" lang="en-US" altLang="en-US" sz="24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170434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a:solidFill>
                  <a:schemeClr val="accent1"/>
                </a:solidFill>
                <a:latin typeface="Helvetica Neue Condensed"/>
              </a:rPr>
              <a:t>EBR Article 3 Objectives</a:t>
            </a:r>
            <a:endParaRPr lang="en-GB" altLang="en-US" sz="1867" b="1">
              <a:solidFill>
                <a:schemeClr val="accent1"/>
              </a:solidFill>
              <a:latin typeface="Helvetica Neue Condensed"/>
            </a:endParaRPr>
          </a:p>
        </p:txBody>
      </p:sp>
      <p:sp>
        <p:nvSpPr>
          <p:cNvPr id="2" name="Rectangle 1">
            <a:extLst>
              <a:ext uri="{FF2B5EF4-FFF2-40B4-BE49-F238E27FC236}">
                <a16:creationId xmlns:a16="http://schemas.microsoft.com/office/drawing/2014/main" id="{DE4F4C97-15DD-41F7-8ECB-4A312F7D5217}"/>
              </a:ext>
            </a:extLst>
          </p:cNvPr>
          <p:cNvSpPr/>
          <p:nvPr/>
        </p:nvSpPr>
        <p:spPr>
          <a:xfrm>
            <a:off x="431371" y="889843"/>
            <a:ext cx="11521280" cy="5647700"/>
          </a:xfrm>
          <a:prstGeom prst="rect">
            <a:avLst/>
          </a:prstGeom>
        </p:spPr>
        <p:txBody>
          <a:bodyPr wrap="square">
            <a:spAutoFit/>
          </a:bodyPr>
          <a:lstStyle/>
          <a:p>
            <a:pPr marL="0" marR="0" lvl="0" indent="0" algn="just" defTabSz="457200" rtl="0" eaLnBrk="1" fontAlgn="auto" latinLnBrk="0" hangingPunct="1">
              <a:lnSpc>
                <a:spcPts val="2000"/>
              </a:lnSpc>
              <a:spcBef>
                <a:spcPts val="0"/>
              </a:spcBef>
              <a:spcAft>
                <a:spcPts val="600"/>
              </a:spcAft>
              <a:buClrTx/>
              <a:buSzTx/>
              <a:buFontTx/>
              <a:buNone/>
              <a:tabLst/>
              <a:defRPr/>
            </a:pPr>
            <a:r>
              <a:rPr kumimoji="0" lang="en-GB" sz="1800" b="1"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Times New Roman" panose="02020603050405020304" pitchFamily="18" charset="0"/>
              </a:rPr>
              <a:t>For reference, the </a:t>
            </a:r>
            <a:r>
              <a:rPr kumimoji="0" lang="en-GB" sz="18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Electricity Balancing Regulation (EBR)</a:t>
            </a:r>
            <a:r>
              <a:rPr kumimoji="0" lang="en-GB" sz="1800" b="1"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Times New Roman" panose="02020603050405020304" pitchFamily="18" charset="0"/>
              </a:rPr>
              <a:t> Article 3 (Objectives and regulatory aspects) are:</a:t>
            </a:r>
            <a:endParaRPr kumimoji="0" lang="en-GB" sz="18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457200" rtl="0" eaLnBrk="1" fontAlgn="auto" latinLnBrk="0" hangingPunct="1">
              <a:lnSpc>
                <a:spcPts val="2000"/>
              </a:lnSpc>
              <a:spcBef>
                <a:spcPts val="0"/>
              </a:spcBef>
              <a:spcAft>
                <a:spcPts val="600"/>
              </a:spcAft>
              <a:buClrTx/>
              <a:buSzTx/>
              <a:buFontTx/>
              <a:buNone/>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Times New Roman" panose="02020603050405020304" pitchFamily="18" charset="0"/>
              </a:rPr>
              <a:t>1. This Regulation aims at:</a:t>
            </a:r>
            <a:endParaRPr kumimoji="0" lang="en-GB" sz="18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Fostering effective competition, non-discrimination and transparency in balancing markets;</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enhancing efficiency of balancing as well as efficiency of national balancing markets;</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integrating balancing markets and promoting the possibilities for exchanges of balancing services while contributing to operational security;</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contributing to the efficient long-term operation and development of the electricity transmission system and electricity sector while facilitating the efficient and consistent functioning of day-ahead, intraday and balancing markets;</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ensuring that the procurement of balancing services is fair, objective, transparent and market-based, avoids undue barriers to entry for new entrants, fosters the liquidity of balancing markets while preventing undue market distortions;</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facilitating the participation of demand response including aggregation facilities and energy storage while ensuring they compete with other balancing services at a level playing field and, where necessary, act independently when serving a single demand facility;</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facilitating the participation of renewable energy sources and supporting the achievement of any target specified in an enactment for the share of energy from renewable sources.</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176242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a:solidFill>
                  <a:schemeClr val="tx1"/>
                </a:solidFill>
                <a:cs typeface="Arial"/>
              </a:rPr>
              <a:t>Governance Standing Group – Garth Graham</a:t>
            </a:r>
          </a:p>
          <a:p>
            <a:r>
              <a:rPr lang="en-GB" sz="2400" b="1">
                <a:solidFill>
                  <a:schemeClr val="tx1"/>
                </a:solidFill>
                <a:cs typeface="Arial"/>
              </a:rPr>
              <a:t>TCMF – Jenny Doherty</a:t>
            </a:r>
          </a:p>
          <a:p>
            <a:endParaRPr lang="en-GB" sz="2400" b="1">
              <a:solidFill>
                <a:srgbClr val="0070C0"/>
              </a:solidFill>
              <a:cs typeface="Arial"/>
            </a:endParaRPr>
          </a:p>
          <a:p>
            <a:endParaRPr lang="en-GB" sz="2400" b="1">
              <a:solidFill>
                <a:srgbClr val="0070C0"/>
              </a:solidFill>
              <a:cs typeface="Arial"/>
            </a:endParaRPr>
          </a:p>
          <a:p>
            <a:endParaRPr lang="en-GB" sz="2400" b="1">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58683" y="2214388"/>
            <a:ext cx="8293806" cy="1227137"/>
          </a:xfrm>
          <a:solidFill>
            <a:schemeClr val="bg1"/>
          </a:solidFill>
        </p:spPr>
        <p:txBody>
          <a:bodyPr/>
          <a:lstStyle/>
          <a:p>
            <a:r>
              <a:rPr lang="en-GB" sz="4000" b="1"/>
              <a:t>Standing Groups </a:t>
            </a:r>
            <a:r>
              <a:rPr lang="en-GB" sz="4000"/>
              <a:t>- </a:t>
            </a:r>
            <a:r>
              <a:rPr lang="en-GB" sz="2400" i="1"/>
              <a:t>Updates on all standing groups relevant to CUSC panel e.g. potential for future governance changes or modifications</a:t>
            </a:r>
            <a:endParaRPr lang="en-GB" sz="2400" b="1">
              <a:solidFill>
                <a:schemeClr val="tx1"/>
              </a:solidFill>
            </a:endParaRPr>
          </a:p>
          <a:p>
            <a:endParaRPr lang="en-GB" sz="4000" b="1">
              <a:solidFill>
                <a:schemeClr val="tx1"/>
              </a:solidFill>
              <a:cs typeface="Arial"/>
            </a:endParaRPr>
          </a:p>
          <a:p>
            <a:endParaRPr lang="en-GB" sz="4000" b="1"/>
          </a:p>
        </p:txBody>
      </p:sp>
    </p:spTree>
    <p:extLst>
      <p:ext uri="{BB962C8B-B14F-4D97-AF65-F5344CB8AC3E}">
        <p14:creationId xmlns:p14="http://schemas.microsoft.com/office/powerpoint/2010/main" val="4060800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97183" y="1489680"/>
            <a:ext cx="6077250" cy="1877437"/>
          </a:xfrm>
          <a:prstGeom prst="rect">
            <a:avLst/>
          </a:prstGeom>
        </p:spPr>
        <p:txBody>
          <a:bodyPr wrap="square" rtlCol="0">
            <a:spAutoFit/>
          </a:bodyPr>
          <a:lstStyle/>
          <a:p>
            <a:r>
              <a:rPr lang="en-GB" sz="2800" b="1">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a:p>
          <a:p>
            <a:pPr algn="l"/>
            <a:endParaRPr lang="en-GB" sz="320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a:solidFill>
                  <a:schemeClr val="tx1"/>
                </a:solidFill>
                <a:cs typeface="Arial"/>
              </a:rPr>
              <a:t>European Code Development – Nadir Hafeez</a:t>
            </a:r>
          </a:p>
          <a:p>
            <a:r>
              <a:rPr lang="en-GB" sz="2400" b="1">
                <a:solidFill>
                  <a:schemeClr val="tx1"/>
                </a:solidFill>
                <a:cs typeface="Arial"/>
              </a:rPr>
              <a:t>Joint European Stakeholder Group – Garth Graham</a:t>
            </a:r>
          </a:p>
          <a:p>
            <a:endParaRPr lang="en-GB" sz="2400" b="1">
              <a:solidFill>
                <a:srgbClr val="0070C0"/>
              </a:solidFill>
              <a:cs typeface="Arial"/>
            </a:endParaRPr>
          </a:p>
          <a:p>
            <a:endParaRPr lang="en-GB" sz="2400" b="1">
              <a:solidFill>
                <a:srgbClr val="0070C0"/>
              </a:solidFill>
              <a:cs typeface="Arial"/>
            </a:endParaRPr>
          </a:p>
          <a:p>
            <a:endParaRPr lang="en-GB" sz="2400" b="1">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a:t>European Updates </a:t>
            </a:r>
            <a:r>
              <a:rPr lang="en-GB" sz="4000"/>
              <a:t>- </a:t>
            </a:r>
            <a:r>
              <a:rPr lang="en-GB" sz="2400" i="1"/>
              <a:t>Updates on all European developments relevant to CUSC panel e.g. potential for future governance changes or modifications</a:t>
            </a:r>
            <a:endParaRPr lang="en-GB" sz="2400" b="1">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a:solidFill>
                  <a:schemeClr val="tx1"/>
                </a:solidFill>
              </a:rPr>
              <a:t>Grid Code</a:t>
            </a:r>
          </a:p>
          <a:p>
            <a:r>
              <a:rPr lang="en-GB" sz="2400" b="1">
                <a:solidFill>
                  <a:schemeClr val="tx1"/>
                </a:solidFill>
              </a:rPr>
              <a:t>STC</a:t>
            </a:r>
          </a:p>
          <a:p>
            <a:r>
              <a:rPr lang="en-GB" sz="2400" b="1">
                <a:solidFill>
                  <a:schemeClr val="tx1"/>
                </a:solidFill>
              </a:rPr>
              <a:t>SQSS </a:t>
            </a:r>
          </a:p>
          <a:p>
            <a:r>
              <a:rPr lang="en-GB" sz="2400" b="1">
                <a:solidFill>
                  <a:schemeClr val="tx1"/>
                </a:solidFill>
              </a:rPr>
              <a:t>DCUSA</a:t>
            </a:r>
          </a:p>
          <a:p>
            <a:r>
              <a:rPr lang="en-GB" sz="2400" b="1">
                <a:solidFill>
                  <a:schemeClr val="tx1"/>
                </a:solidFill>
              </a:rPr>
              <a:t>BSC</a:t>
            </a:r>
          </a:p>
          <a:p>
            <a:r>
              <a:rPr lang="en-GB" sz="2400" b="1">
                <a:solidFill>
                  <a:srgbClr val="0070C0"/>
                </a:solidFill>
                <a:highlight>
                  <a:srgbClr val="FFFF00"/>
                </a:highlight>
              </a:rPr>
              <a:t> </a:t>
            </a:r>
          </a:p>
          <a:p>
            <a:endParaRPr lang="en-GB" sz="2400" b="1">
              <a:solidFill>
                <a:srgbClr val="0070C0"/>
              </a:solidFill>
            </a:endParaRPr>
          </a:p>
          <a:p>
            <a:endParaRPr lang="en-GB" sz="1800" b="1">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93034" y="1561386"/>
            <a:ext cx="7079318" cy="1227137"/>
          </a:xfrm>
          <a:solidFill>
            <a:schemeClr val="bg1"/>
          </a:solidFill>
        </p:spPr>
        <p:txBody>
          <a:bodyPr/>
          <a:lstStyle/>
          <a:p>
            <a:r>
              <a:rPr lang="en-GB" b="1"/>
              <a:t>Relevant Interruptions Claim Report</a:t>
            </a:r>
          </a:p>
          <a:p>
            <a:r>
              <a:rPr lang="en-GB" sz="2800" b="1">
                <a:solidFill>
                  <a:srgbClr val="0070C0"/>
                </a:solidFill>
                <a:latin typeface="Helvetica Neue LT Std 45 Light" panose="020B0403020202020204" pitchFamily="34" charset="0"/>
              </a:rPr>
              <a:t>(January, April, July, October)</a:t>
            </a:r>
          </a:p>
          <a:p>
            <a:endParaRPr lang="en-GB" sz="2800" b="1">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72182" y="2678732"/>
            <a:ext cx="9530944" cy="533105"/>
          </a:xfrm>
          <a:solidFill>
            <a:schemeClr val="bg1"/>
          </a:solidFill>
        </p:spPr>
        <p:txBody>
          <a:bodyPr/>
          <a:lstStyle/>
          <a:p>
            <a:r>
              <a:rPr lang="en-GB" sz="2800" b="1">
                <a:solidFill>
                  <a:srgbClr val="0079C1"/>
                </a:solidFill>
                <a:latin typeface="Arial" panose="020B0604020202020204" pitchFamily="34" charset="0"/>
                <a:cs typeface="Arial" panose="020B0604020202020204" pitchFamily="34" charset="0"/>
              </a:rPr>
              <a:t>None this month</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a:t>Governance</a:t>
            </a:r>
          </a:p>
        </p:txBody>
      </p:sp>
    </p:spTree>
    <p:extLst>
      <p:ext uri="{BB962C8B-B14F-4D97-AF65-F5344CB8AC3E}">
        <p14:creationId xmlns:p14="http://schemas.microsoft.com/office/powerpoint/2010/main" val="685666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a:t>Horizon Scan</a:t>
            </a:r>
            <a:br>
              <a:rPr lang="en-GB" b="1"/>
            </a:br>
            <a:r>
              <a:rPr lang="en-GB" sz="2800" b="1">
                <a:solidFill>
                  <a:srgbClr val="0070C0"/>
                </a:solidFill>
                <a:latin typeface="Helvetica Neue LT Std 45 Light" panose="020B0403020202020204" pitchFamily="34" charset="0"/>
              </a:rPr>
              <a:t>(February, May, August, November)</a:t>
            </a:r>
          </a:p>
          <a:p>
            <a:endParaRPr lang="en-GB" sz="2800" b="1">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402396" y="1455275"/>
            <a:ext cx="10112664" cy="2285456"/>
          </a:xfrm>
          <a:solidFill>
            <a:schemeClr val="bg1"/>
          </a:solidFill>
        </p:spPr>
        <p:txBody>
          <a:bodyPr>
            <a:normAutofit fontScale="85000" lnSpcReduction="10000"/>
          </a:bodyPr>
          <a:lstStyle/>
          <a:p>
            <a:r>
              <a:rPr lang="en-GB" b="1"/>
              <a:t>Forward Plan Update/Customer Journey)</a:t>
            </a:r>
          </a:p>
          <a:p>
            <a:r>
              <a:rPr lang="en-GB" sz="2800" b="1">
                <a:solidFill>
                  <a:srgbClr val="0070C0"/>
                </a:solidFill>
              </a:rPr>
              <a:t>(January, March, May, July, September, November)</a:t>
            </a:r>
          </a:p>
          <a:p>
            <a:r>
              <a:rPr lang="en-GB" sz="2800" b="1">
                <a:solidFill>
                  <a:srgbClr val="0070C0"/>
                </a:solidFill>
              </a:rPr>
              <a:t>(Critical Friend Quarterly Update in Panel Pack – January, April, July and October. To be discussed at Panel – January and July)</a:t>
            </a:r>
          </a:p>
          <a:p>
            <a:endParaRPr lang="en-GB" sz="2800" b="1">
              <a:solidFill>
                <a:srgbClr val="0070C0"/>
              </a:solidFill>
            </a:endParaRPr>
          </a:p>
          <a:p>
            <a:endParaRPr lang="en-GB" sz="2800" b="1">
              <a:solidFill>
                <a:srgbClr val="0070C0"/>
              </a:solidFill>
            </a:endParaRPr>
          </a:p>
          <a:p>
            <a:endParaRPr lang="en-GB" b="1">
              <a:solidFill>
                <a:srgbClr val="0070C0"/>
              </a:solidFill>
            </a:endParaRPr>
          </a:p>
        </p:txBody>
      </p:sp>
      <p:sp>
        <p:nvSpPr>
          <p:cNvPr id="4" name="Rectangle 3">
            <a:extLst>
              <a:ext uri="{FF2B5EF4-FFF2-40B4-BE49-F238E27FC236}">
                <a16:creationId xmlns:a16="http://schemas.microsoft.com/office/drawing/2014/main" id="{93BBCA40-69AD-4522-886D-4E24988DF3C1}"/>
              </a:ext>
            </a:extLst>
          </p:cNvPr>
          <p:cNvSpPr/>
          <p:nvPr/>
        </p:nvSpPr>
        <p:spPr>
          <a:xfrm>
            <a:off x="1402396" y="3740731"/>
            <a:ext cx="9665654" cy="461665"/>
          </a:xfrm>
          <a:prstGeom prst="rect">
            <a:avLst/>
          </a:prstGeom>
          <a:solidFill>
            <a:schemeClr val="bg1"/>
          </a:solidFill>
        </p:spPr>
        <p:txBody>
          <a:bodyPr wrap="square">
            <a:spAutoFit/>
          </a:bodyPr>
          <a:lstStyle/>
          <a:p>
            <a:r>
              <a:rPr lang="en-GB" sz="2400" b="1">
                <a:latin typeface="Helvetica Neue Condensed" panose="02000503000000020004"/>
              </a:rPr>
              <a:t>Critical Friend Quarterly Update – Paul Mullen</a:t>
            </a:r>
            <a:endParaRPr lang="en-GB" sz="2400" b="1">
              <a:latin typeface="Helvetica Neue Condensed" panose="02000503000000020004"/>
              <a:cs typeface="Arial" panose="020B0604020202020204" pitchFamily="34" charset="0"/>
            </a:endParaRPr>
          </a:p>
        </p:txBody>
      </p:sp>
    </p:spTree>
    <p:extLst>
      <p:ext uri="{BB962C8B-B14F-4D97-AF65-F5344CB8AC3E}">
        <p14:creationId xmlns:p14="http://schemas.microsoft.com/office/powerpoint/2010/main" val="12892242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2C6C849-E9D2-4BE8-A370-95361302289C}"/>
              </a:ext>
            </a:extLst>
          </p:cNvPr>
          <p:cNvSpPr>
            <a:spLocks noGrp="1"/>
          </p:cNvSpPr>
          <p:nvPr>
            <p:ph type="title"/>
          </p:nvPr>
        </p:nvSpPr>
        <p:spPr/>
        <p:txBody>
          <a:bodyPr/>
          <a:lstStyle/>
          <a:p>
            <a:br>
              <a:rPr lang="en-GB" altLang="en-US" sz="1600" b="1">
                <a:solidFill>
                  <a:schemeClr val="accent1"/>
                </a:solidFill>
                <a:latin typeface="Helvetica Neue Condensed" panose="02000503000000020004"/>
              </a:rPr>
            </a:br>
            <a:endParaRPr lang="en-GB" altLang="en-US" sz="1600" b="1">
              <a:solidFill>
                <a:schemeClr val="accent1"/>
              </a:solidFill>
              <a:latin typeface="Helvetica Neue Condensed" panose="02000503000000020004"/>
            </a:endParaRPr>
          </a:p>
        </p:txBody>
      </p:sp>
      <p:sp>
        <p:nvSpPr>
          <p:cNvPr id="9" name="Title 1">
            <a:extLst>
              <a:ext uri="{FF2B5EF4-FFF2-40B4-BE49-F238E27FC236}">
                <a16:creationId xmlns:a16="http://schemas.microsoft.com/office/drawing/2014/main" id="{935BE00E-3A5F-49E1-8EDE-0DFBC9C0997A}"/>
              </a:ext>
            </a:extLst>
          </p:cNvPr>
          <p:cNvSpPr txBox="1">
            <a:spLocks/>
          </p:cNvSpPr>
          <p:nvPr/>
        </p:nvSpPr>
        <p:spPr>
          <a:xfrm>
            <a:off x="368205" y="313755"/>
            <a:ext cx="11327999" cy="393955"/>
          </a:xfrm>
          <a:prstGeom prst="rect">
            <a:avLst/>
          </a:prstGeom>
        </p:spPr>
        <p:txBody>
          <a:bodyPr vert="horz" wrap="square" lIns="0" tIns="0" rIns="0" bIns="0" rtlCol="0" anchor="t">
            <a:noAutofit/>
          </a:bodyPr>
          <a:lstStyle>
            <a:lvl1pPr eaLnBrk="1" hangingPunct="1">
              <a:lnSpc>
                <a:spcPct val="80000"/>
              </a:lnSpc>
              <a:defRPr sz="32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3200" b="1" i="0" u="none" strike="noStrike" kern="0" cap="none" spc="0" normalizeH="0" baseline="0" noProof="0">
                <a:ln>
                  <a:noFill/>
                </a:ln>
                <a:solidFill>
                  <a:srgbClr val="FFBF22"/>
                </a:solidFill>
                <a:effectLst/>
                <a:uLnTx/>
                <a:uFillTx/>
                <a:latin typeface="Arial" panose="020B0604020202020204"/>
                <a:ea typeface="+mj-ea"/>
                <a:cs typeface="+mj-cs"/>
              </a:rPr>
              <a:t>Critical Friend Feedback</a:t>
            </a:r>
            <a:endParaRPr kumimoji="0" lang="en-US" sz="3200" b="1" i="0" u="none" strike="noStrike" kern="0" cap="none" spc="0" normalizeH="0" baseline="0" noProof="0">
              <a:ln>
                <a:noFill/>
              </a:ln>
              <a:solidFill>
                <a:srgbClr val="FFBF22"/>
              </a:solidFill>
              <a:effectLst/>
              <a:uLnTx/>
              <a:uFillTx/>
              <a:latin typeface="Arial" panose="020B0604020202020204"/>
              <a:ea typeface="+mj-ea"/>
              <a:cs typeface="+mj-cs"/>
            </a:endParaRPr>
          </a:p>
        </p:txBody>
      </p:sp>
      <p:graphicFrame>
        <p:nvGraphicFramePr>
          <p:cNvPr id="10" name="Diagram 9">
            <a:extLst>
              <a:ext uri="{FF2B5EF4-FFF2-40B4-BE49-F238E27FC236}">
                <a16:creationId xmlns:a16="http://schemas.microsoft.com/office/drawing/2014/main" id="{EF833145-F611-4055-B098-B1867F514407}"/>
              </a:ext>
            </a:extLst>
          </p:cNvPr>
          <p:cNvGraphicFramePr/>
          <p:nvPr>
            <p:extLst>
              <p:ext uri="{D42A27DB-BD31-4B8C-83A1-F6EECF244321}">
                <p14:modId xmlns:p14="http://schemas.microsoft.com/office/powerpoint/2010/main" val="4202238599"/>
              </p:ext>
            </p:extLst>
          </p:nvPr>
        </p:nvGraphicFramePr>
        <p:xfrm>
          <a:off x="279088" y="757908"/>
          <a:ext cx="11424039" cy="53287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44792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a:t>AOB</a:t>
            </a:r>
          </a:p>
        </p:txBody>
      </p:sp>
      <p:sp>
        <p:nvSpPr>
          <p:cNvPr id="2" name="Rectangle 1">
            <a:extLst>
              <a:ext uri="{FF2B5EF4-FFF2-40B4-BE49-F238E27FC236}">
                <a16:creationId xmlns:a16="http://schemas.microsoft.com/office/drawing/2014/main" id="{B3092A0B-1CB9-47C9-8A53-DE5D46254E81}"/>
              </a:ext>
            </a:extLst>
          </p:cNvPr>
          <p:cNvSpPr/>
          <p:nvPr/>
        </p:nvSpPr>
        <p:spPr>
          <a:xfrm>
            <a:off x="1781443" y="2645031"/>
            <a:ext cx="7385186" cy="1077218"/>
          </a:xfrm>
          <a:prstGeom prst="rect">
            <a:avLst/>
          </a:prstGeom>
          <a:solidFill>
            <a:schemeClr val="bg1"/>
          </a:solidFill>
        </p:spPr>
        <p:txBody>
          <a:bodyPr wrap="square">
            <a:spAutoFit/>
          </a:bodyPr>
          <a:lstStyle/>
          <a:p>
            <a:pPr marL="342900" indent="-342900">
              <a:buFont typeface="+mj-lt"/>
              <a:buAutoNum type="arabicPeriod"/>
            </a:pPr>
            <a:endParaRPr lang="en-GB" sz="2400" b="1" kern="0">
              <a:solidFill>
                <a:srgbClr val="454545"/>
              </a:solidFill>
              <a:latin typeface="Arial" panose="020B0604020202020204" pitchFamily="34" charset="0"/>
              <a:ea typeface="+mj-ea"/>
              <a:cs typeface="Arial" panose="020B0604020202020204" pitchFamily="34" charset="0"/>
            </a:endParaRPr>
          </a:p>
          <a:p>
            <a:pPr marL="342900" indent="-342900" algn="just">
              <a:buFont typeface="+mj-lt"/>
              <a:buAutoNum type="arabicPeriod"/>
            </a:pPr>
            <a:r>
              <a:rPr lang="en-GB" sz="2000" b="1" i="1" kern="0">
                <a:latin typeface="Arial" panose="020B0604020202020204" pitchFamily="34" charset="0"/>
                <a:ea typeface="+mj-ea"/>
                <a:cs typeface="Arial" panose="020B0604020202020204" pitchFamily="34" charset="0"/>
              </a:rPr>
              <a:t>General discussion on impacts of coronavirus outbreak (All)</a:t>
            </a:r>
          </a:p>
        </p:txBody>
      </p:sp>
    </p:spTree>
    <p:extLst>
      <p:ext uri="{BB962C8B-B14F-4D97-AF65-F5344CB8AC3E}">
        <p14:creationId xmlns:p14="http://schemas.microsoft.com/office/powerpoint/2010/main" val="35130887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a:solidFill>
                  <a:schemeClr val="accent2"/>
                </a:solidFill>
              </a:rPr>
              <a:t>Next Panel Meeting </a:t>
            </a:r>
            <a:endParaRPr lang="en-GB" sz="4400" b="1">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a:solidFill>
                <a:srgbClr val="000000"/>
              </a:solidFill>
            </a:endParaRPr>
          </a:p>
          <a:p>
            <a:pPr defTabSz="1219170">
              <a:lnSpc>
                <a:spcPct val="90000"/>
              </a:lnSpc>
              <a:spcAft>
                <a:spcPts val="800"/>
              </a:spcAft>
            </a:pPr>
            <a:r>
              <a:rPr lang="en-US" sz="2000" b="1">
                <a:solidFill>
                  <a:srgbClr val="000000"/>
                </a:solidFill>
                <a:latin typeface="Arial" panose="020B0604020202020204" pitchFamily="34" charset="0"/>
                <a:cs typeface="Arial" panose="020B0604020202020204" pitchFamily="34" charset="0"/>
              </a:rPr>
              <a:t>10am on 25 February 2022 via Teams</a:t>
            </a:r>
          </a:p>
          <a:p>
            <a:pPr defTabSz="1219170">
              <a:lnSpc>
                <a:spcPct val="90000"/>
              </a:lnSpc>
              <a:spcAft>
                <a:spcPts val="800"/>
              </a:spcAft>
            </a:pPr>
            <a:endParaRPr lang="en-US" sz="2000" b="1">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a:solidFill>
                  <a:srgbClr val="000000"/>
                </a:solidFill>
                <a:latin typeface="Arial" panose="020B0604020202020204" pitchFamily="34" charset="0"/>
                <a:cs typeface="Arial" panose="020B0604020202020204" pitchFamily="34" charset="0"/>
              </a:rPr>
              <a:t>Papers Day – 17 February 2022</a:t>
            </a:r>
          </a:p>
          <a:p>
            <a:pPr defTabSz="1219170">
              <a:lnSpc>
                <a:spcPct val="90000"/>
              </a:lnSpc>
              <a:spcAft>
                <a:spcPts val="800"/>
              </a:spcAft>
            </a:pPr>
            <a:endParaRPr lang="en-US" sz="200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a:solidFill>
                  <a:srgbClr val="000000"/>
                </a:solidFill>
                <a:latin typeface="Arial" panose="020B0604020202020204" pitchFamily="34" charset="0"/>
                <a:cs typeface="Arial" panose="020B0604020202020204" pitchFamily="34" charset="0"/>
              </a:rPr>
              <a:t>Modification Proposals to be submitted by – 10 February 2022</a:t>
            </a:r>
          </a:p>
          <a:p>
            <a:pPr defTabSz="1219170">
              <a:lnSpc>
                <a:spcPct val="90000"/>
              </a:lnSpc>
              <a:spcAft>
                <a:spcPts val="800"/>
              </a:spcAft>
            </a:pPr>
            <a:endParaRPr lang="en-US" sz="2000" b="1">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a:solidFill>
                  <a:srgbClr val="000000"/>
                </a:solidFill>
                <a:latin typeface="Arial" panose="020B0604020202020204" pitchFamily="34" charset="0"/>
                <a:cs typeface="Arial" panose="020B0604020202020204" pitchFamily="34" charset="0"/>
              </a:rPr>
              <a:t>TCMF – 3 February 2022</a:t>
            </a:r>
          </a:p>
          <a:p>
            <a:pPr defTabSz="1219170">
              <a:lnSpc>
                <a:spcPct val="90000"/>
              </a:lnSpc>
              <a:spcAft>
                <a:spcPts val="800"/>
              </a:spcAft>
            </a:pPr>
            <a:endParaRPr lang="en-US" sz="2400" b="1">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a:solidFill>
                  <a:srgbClr val="0070C0"/>
                </a:solidFill>
              </a:rPr>
              <a:t>Trisha McAuley</a:t>
            </a:r>
          </a:p>
          <a:p>
            <a:r>
              <a:rPr lang="en-GB" sz="2000" b="1">
                <a:solidFill>
                  <a:schemeClr val="tx1"/>
                </a:solidFill>
              </a:rPr>
              <a:t>Independent Chair, CUSC Panel</a:t>
            </a:r>
            <a:endParaRPr lang="en-GB" sz="1600" b="1">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912917"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2800" b="1"/>
              <a:t>Authority Decisions (as at 18 January 2022)</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57436" y="814316"/>
            <a:ext cx="11459787" cy="453851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algn="just" defTabSz="914400"/>
            <a:r>
              <a:rPr lang="en-GB" u="sng">
                <a:solidFill>
                  <a:srgbClr val="454545"/>
                </a:solidFill>
                <a:latin typeface="Helvetica Neue Condensed" panose="02000503000000020004"/>
                <a:cs typeface="Times New Roman" panose="02020603050405020304" pitchFamily="18" charset="0"/>
              </a:rPr>
              <a:t>Decisions Received since last Panel meeting</a:t>
            </a:r>
          </a:p>
          <a:p>
            <a:pPr algn="just" defTabSz="914400"/>
            <a:endParaRPr lang="en-GB">
              <a:solidFill>
                <a:srgbClr val="454545"/>
              </a:solidFill>
              <a:latin typeface="Helvetica Neue Condensed" panose="02000503000000020004"/>
              <a:cs typeface="Times New Roman" panose="02020603050405020304" pitchFamily="18" charset="0"/>
            </a:endParaRPr>
          </a:p>
          <a:p>
            <a:pPr marL="457200" indent="-457200" algn="just" defTabSz="914400">
              <a:lnSpc>
                <a:spcPct val="108000"/>
              </a:lnSpc>
              <a:buFont typeface="Wingdings" panose="05000000000000000000" pitchFamily="2" charset="2"/>
              <a:buChar char="q"/>
            </a:pPr>
            <a:r>
              <a:rPr lang="en-GB">
                <a:solidFill>
                  <a:schemeClr val="tx1"/>
                </a:solidFill>
                <a:latin typeface="Helvetica Neue Condensed" panose="02000503000000020004"/>
                <a:cs typeface="Times New Roman" panose="02020603050405020304" pitchFamily="18" charset="0"/>
              </a:rPr>
              <a:t>CMP381 (decision received 14 January 2022 to implement WACM4. This was implemented from the first settlement period (i.e. 00:00 - 00:30) of 17 January 2022).</a:t>
            </a:r>
          </a:p>
          <a:p>
            <a:pPr marL="457200" indent="-457200" algn="just" defTabSz="914400">
              <a:buFont typeface="Wingdings" panose="05000000000000000000" pitchFamily="2" charset="2"/>
              <a:buChar char="q"/>
            </a:pPr>
            <a:endParaRPr lang="en-GB">
              <a:solidFill>
                <a:schemeClr val="tx1"/>
              </a:solidFill>
              <a:latin typeface="Helvetica Neue Condensed" panose="02000503000000020004"/>
              <a:cs typeface="Times New Roman" panose="02020603050405020304" pitchFamily="18" charset="0"/>
            </a:endParaRPr>
          </a:p>
          <a:p>
            <a:pPr algn="just" defTabSz="914400"/>
            <a:r>
              <a:rPr lang="en-GB" u="sng">
                <a:solidFill>
                  <a:schemeClr val="tx1"/>
                </a:solidFill>
                <a:latin typeface="Helvetica Neue Condensed" panose="02000503000000020004"/>
                <a:cs typeface="Times New Roman" panose="02020603050405020304" pitchFamily="18" charset="0"/>
              </a:rPr>
              <a:t>Decisions Pending</a:t>
            </a:r>
          </a:p>
          <a:p>
            <a:pPr algn="just" defTabSz="914400"/>
            <a:endParaRPr lang="en-GB">
              <a:solidFill>
                <a:schemeClr val="tx1"/>
              </a:solidFill>
              <a:latin typeface="Helvetica Neue Condensed" panose="02000503000000020004"/>
              <a:cs typeface="Times New Roman" panose="02020603050405020304" pitchFamily="18" charset="0"/>
            </a:endParaRPr>
          </a:p>
          <a:p>
            <a:pPr marL="457200" indent="-457200" algn="just" defTabSz="914400">
              <a:lnSpc>
                <a:spcPct val="108000"/>
              </a:lnSpc>
              <a:buFont typeface="Wingdings" panose="05000000000000000000" pitchFamily="2" charset="2"/>
              <a:buChar char="q"/>
            </a:pPr>
            <a:r>
              <a:rPr lang="en-GB">
                <a:solidFill>
                  <a:schemeClr val="tx1"/>
                </a:solidFill>
                <a:latin typeface="Helvetica Neue Condensed" panose="02000503000000020004"/>
                <a:cs typeface="Times New Roman" panose="02020603050405020304" pitchFamily="18" charset="0"/>
              </a:rPr>
              <a:t>CMP335/336 and CMP343/340 (Ofgem's latest expected decision dates table, published  on 9 December 2021, confirms that there is currently no firm date for a decision).</a:t>
            </a:r>
          </a:p>
          <a:p>
            <a:pPr marL="457200" indent="-457200" algn="just" defTabSz="914400">
              <a:lnSpc>
                <a:spcPct val="108000"/>
              </a:lnSpc>
              <a:buFont typeface="Wingdings" panose="05000000000000000000" pitchFamily="2" charset="2"/>
              <a:buChar char="q"/>
            </a:pPr>
            <a:r>
              <a:rPr lang="en-GB">
                <a:solidFill>
                  <a:schemeClr val="tx1"/>
                </a:solidFill>
                <a:latin typeface="Arial" panose="020B0604020202020204" pitchFamily="34" charset="0"/>
                <a:cs typeface="Arial" panose="020B0604020202020204" pitchFamily="34" charset="0"/>
              </a:rPr>
              <a:t>CMP371 (decision now expected 28 February 2022 according to Ofgem's latest expected decision dates table published on 9 December 2021).</a:t>
            </a:r>
          </a:p>
          <a:p>
            <a:pPr marL="457200" indent="-457200" algn="just" defTabSz="914400">
              <a:lnSpc>
                <a:spcPct val="108000"/>
              </a:lnSpc>
              <a:buFont typeface="Wingdings" panose="05000000000000000000" pitchFamily="2" charset="2"/>
              <a:buChar char="q"/>
            </a:pPr>
            <a:r>
              <a:rPr lang="en-GB">
                <a:solidFill>
                  <a:schemeClr val="tx1"/>
                </a:solidFill>
                <a:latin typeface="Arial" panose="020B0604020202020204" pitchFamily="34" charset="0"/>
                <a:cs typeface="Arial" panose="020B0604020202020204" pitchFamily="34" charset="0"/>
              </a:rPr>
              <a:t>CMP292 (decision date TBC in 2022 (previously 30 June 2021 and latterly 30 September 2021) as Ofgem consider this to be low priority).</a:t>
            </a:r>
          </a:p>
          <a:p>
            <a:pPr marL="457200" indent="-457200" algn="just" defTabSz="914400">
              <a:lnSpc>
                <a:spcPct val="108000"/>
              </a:lnSpc>
              <a:buFont typeface="Wingdings" panose="05000000000000000000" pitchFamily="2" charset="2"/>
              <a:buChar char="q"/>
            </a:pPr>
            <a:r>
              <a:rPr lang="en-GB">
                <a:solidFill>
                  <a:schemeClr val="tx1"/>
                </a:solidFill>
                <a:latin typeface="Helvetica Neue Condensed" panose="02000503000000020004"/>
                <a:cs typeface="Times New Roman" panose="02020603050405020304" pitchFamily="18" charset="0"/>
              </a:rPr>
              <a:t>CMP308 (On 8 December 2021, Ofgem advised that they are consulting on their minded-to decision on CMP308.  Ofgem are minded-to approve the CMP308 Original Proposal, which would move BSUoS charges fully onto demand, with effect from 1 April 2023 and have launched the consultation to gather industry views. The consultation closes 19 January 2022).</a:t>
            </a:r>
          </a:p>
          <a:p>
            <a:pPr defTabSz="914400"/>
            <a:endParaRPr lang="en-GB">
              <a:solidFill>
                <a:srgbClr val="454545"/>
              </a:solidFill>
              <a:latin typeface="Helvetica Neue Condensed" panose="02000503000000020004"/>
              <a:cs typeface="Times New Roman" panose="02020603050405020304" pitchFamily="18" charset="0"/>
            </a:endParaRPr>
          </a:p>
          <a:p>
            <a:pPr defTabSz="914400"/>
            <a:endParaRPr lang="en-GB" b="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a:solidFill>
                <a:schemeClr val="tx1"/>
              </a:solidFill>
              <a:latin typeface="Helvetica Neue Condensed" panose="02000503000000020004"/>
              <a:cs typeface="Times New Roman" panose="02020603050405020304" pitchFamily="18" charset="0"/>
            </a:endParaRPr>
          </a:p>
          <a:p>
            <a:pPr defTabSz="914400"/>
            <a:endParaRPr lang="en-GB">
              <a:solidFill>
                <a:srgbClr val="454545"/>
              </a:solidFill>
              <a:latin typeface="Helvetica Neue Condensed" panose="02000503000000020004"/>
              <a:cs typeface="Times New Roman" panose="02020603050405020304" pitchFamily="18" charset="0"/>
            </a:endParaRPr>
          </a:p>
          <a:p>
            <a:pPr defTabSz="914400"/>
            <a:r>
              <a:rPr lang="en-GB"/>
              <a:t>.</a:t>
            </a:r>
          </a:p>
          <a:p>
            <a:pPr defTabSz="914400"/>
            <a:endParaRPr lang="en-GB" sz="2400" b="0">
              <a:solidFill>
                <a:srgbClr val="454545"/>
              </a:solidFill>
              <a:latin typeface="Helvetica Neue Condensed" panose="02000503000000020004"/>
              <a:cs typeface="Times New Roman" panose="02020603050405020304" pitchFamily="18" charset="0"/>
            </a:endParaRPr>
          </a:p>
          <a:p>
            <a:pPr defTabSz="914400"/>
            <a:endParaRPr lang="en-GB" b="0">
              <a:solidFill>
                <a:srgbClr val="454545"/>
              </a:solidFill>
              <a:latin typeface="Helvetica Neue Condensed" panose="02000503000000020004"/>
              <a:cs typeface="Times New Roman" panose="02020603050405020304" pitchFamily="18" charset="0"/>
            </a:endParaRPr>
          </a:p>
          <a:p>
            <a:pPr defTabSz="914400"/>
            <a:endParaRPr lang="en-GB" sz="2400" b="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a:solidFill>
                <a:srgbClr val="454545"/>
              </a:solidFill>
              <a:latin typeface="Helvetica Neue Condensed" panose="02000503000000020004"/>
              <a:cs typeface="Times New Roman" panose="02020603050405020304" pitchFamily="18" charset="0"/>
            </a:endParaRPr>
          </a:p>
          <a:p>
            <a:pPr defTabSz="914400"/>
            <a:endParaRPr lang="en-GB" sz="2400">
              <a:solidFill>
                <a:srgbClr val="454545"/>
              </a:solidFill>
              <a:latin typeface="Arial" panose="020B0604020202020204" pitchFamily="34" charset="0"/>
              <a:cs typeface="Times New Roman" panose="02020603050405020304" pitchFamily="18" charset="0"/>
            </a:endParaRPr>
          </a:p>
          <a:p>
            <a:pPr defTabSz="914400"/>
            <a:endParaRPr lang="en-GB" sz="240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3"/>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912917"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2800" b="1"/>
              <a:t>Authority Decisions (as at 18 January 2022)</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47162" y="917058"/>
            <a:ext cx="11459787" cy="453851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algn="just" defTabSz="914400"/>
            <a:r>
              <a:rPr lang="en-GB" u="sng">
                <a:solidFill>
                  <a:schemeClr val="tx1"/>
                </a:solidFill>
                <a:latin typeface="Helvetica Neue Condensed" panose="02000503000000020004"/>
                <a:cs typeface="Times New Roman" panose="02020603050405020304" pitchFamily="18" charset="0"/>
              </a:rPr>
              <a:t>Decisions Pending</a:t>
            </a:r>
          </a:p>
          <a:p>
            <a:pPr algn="just" defTabSz="914400"/>
            <a:endParaRPr lang="en-GB">
              <a:solidFill>
                <a:schemeClr val="tx1"/>
              </a:solidFill>
              <a:latin typeface="Helvetica Neue Condensed" panose="02000503000000020004"/>
              <a:cs typeface="Times New Roman" panose="02020603050405020304" pitchFamily="18" charset="0"/>
            </a:endParaRPr>
          </a:p>
          <a:p>
            <a:pPr marL="457200" indent="-457200" algn="just" defTabSz="914400">
              <a:lnSpc>
                <a:spcPct val="108000"/>
              </a:lnSpc>
              <a:buFont typeface="Wingdings" panose="05000000000000000000" pitchFamily="2" charset="2"/>
              <a:buChar char="q"/>
            </a:pPr>
            <a:r>
              <a:rPr lang="en-GB">
                <a:solidFill>
                  <a:schemeClr val="tx1"/>
                </a:solidFill>
                <a:latin typeface="Helvetica Neue Condensed" panose="02000503000000020004"/>
                <a:cs typeface="Times New Roman" panose="02020603050405020304" pitchFamily="18" charset="0"/>
              </a:rPr>
              <a:t>CMP368/369 (On 24 November 2021, Ofgem sent a letter (which was sent to Panel Members, industry and published on 25 November 2021). This  formally confirms that  Ofgem intend to wait until judgment has been issued in the Judicial Review before reaching a decision in respect of CMP368 and CMP369, even if judgment is not available before the end of 2021). Ofgem's latest expected decision dates table (published on 9 December 2021) confirms that there is currently no firm date for a decision).</a:t>
            </a:r>
          </a:p>
          <a:p>
            <a:pPr marL="457200" indent="-457200" algn="just" defTabSz="914400">
              <a:lnSpc>
                <a:spcPct val="108000"/>
              </a:lnSpc>
              <a:buFont typeface="Wingdings" panose="05000000000000000000" pitchFamily="2" charset="2"/>
              <a:buChar char="q"/>
            </a:pPr>
            <a:r>
              <a:rPr lang="en-GB">
                <a:solidFill>
                  <a:schemeClr val="tx1"/>
                </a:solidFill>
                <a:latin typeface="Helvetica Neue Condensed" panose="02000503000000020004"/>
                <a:cs typeface="Times New Roman" panose="02020603050405020304" pitchFamily="18" charset="0"/>
              </a:rPr>
              <a:t>CMP377 (Final Modification Report received 6 October 2021. Ofgem's latest expected decision dates table (published  on 9 December 2021) confirms that there is currently no firm date for a decision).</a:t>
            </a:r>
          </a:p>
          <a:p>
            <a:pPr marL="457200" indent="-457200" algn="just" defTabSz="914400">
              <a:lnSpc>
                <a:spcPct val="108000"/>
              </a:lnSpc>
              <a:buFont typeface="Wingdings" panose="05000000000000000000" pitchFamily="2" charset="2"/>
              <a:buChar char="q"/>
            </a:pPr>
            <a:r>
              <a:rPr lang="en-GB">
                <a:solidFill>
                  <a:schemeClr val="tx1"/>
                </a:solidFill>
                <a:latin typeface="Helvetica Neue Condensed" panose="02000503000000020004"/>
                <a:cs typeface="Times New Roman" panose="02020603050405020304" pitchFamily="18" charset="0"/>
              </a:rPr>
              <a:t>CMP328 (Final Modification Report received 10 November 2021 and Ofgem confirmed at November 2021 Panel that no decision would made on this until they have received the equivalent STC Modification. Ofgem's latest expected decision dates table (published on 9 December 2021) confirms that there is currently no firm date for a decision).</a:t>
            </a:r>
            <a:endParaRPr lang="en-GB">
              <a:solidFill>
                <a:srgbClr val="454545"/>
              </a:solidFill>
              <a:latin typeface="Helvetica Neue Condensed" panose="02000503000000020004"/>
              <a:cs typeface="Times New Roman" panose="02020603050405020304" pitchFamily="18" charset="0"/>
            </a:endParaRPr>
          </a:p>
          <a:p>
            <a:pPr algn="just" defTabSz="914400"/>
            <a:endParaRPr lang="en-GB">
              <a:solidFill>
                <a:schemeClr val="tx1"/>
              </a:solidFill>
              <a:latin typeface="Helvetica Neue Condensed" panose="02000503000000020004"/>
              <a:cs typeface="Times New Roman" panose="02020603050405020304" pitchFamily="18" charset="0"/>
            </a:endParaRPr>
          </a:p>
          <a:p>
            <a:pPr algn="just" defTabSz="914400"/>
            <a:r>
              <a:rPr lang="en-GB" u="sng">
                <a:solidFill>
                  <a:schemeClr val="tx1"/>
                </a:solidFill>
                <a:latin typeface="Helvetica Neue Condensed" panose="02000503000000020004"/>
                <a:cs typeface="Times New Roman" panose="02020603050405020304" pitchFamily="18" charset="0"/>
              </a:rPr>
              <a:t>Received Final Modification Reports since last Panel Meeting</a:t>
            </a:r>
          </a:p>
          <a:p>
            <a:pPr algn="just" defTabSz="914400"/>
            <a:endParaRPr lang="en-GB">
              <a:solidFill>
                <a:schemeClr val="tx1"/>
              </a:solidFill>
              <a:latin typeface="Helvetica Neue Condensed" panose="02000503000000020004"/>
              <a:cs typeface="Times New Roman" panose="02020603050405020304" pitchFamily="18" charset="0"/>
            </a:endParaRPr>
          </a:p>
          <a:p>
            <a:pPr marL="457200" indent="-457200" algn="just" defTabSz="914400">
              <a:buFont typeface="Wingdings" panose="05000000000000000000" pitchFamily="2" charset="2"/>
              <a:buChar char="q"/>
            </a:pPr>
            <a:r>
              <a:rPr lang="en-GB">
                <a:solidFill>
                  <a:schemeClr val="tx1"/>
                </a:solidFill>
                <a:latin typeface="Helvetica Neue Condensed" panose="02000503000000020004"/>
                <a:cs typeface="Times New Roman" panose="02020603050405020304" pitchFamily="18" charset="0"/>
              </a:rPr>
              <a:t>None</a:t>
            </a:r>
            <a:endParaRPr lang="en-GB">
              <a:solidFill>
                <a:srgbClr val="454545"/>
              </a:solidFill>
              <a:latin typeface="Helvetica Neue Condensed" panose="02000503000000020004"/>
              <a:cs typeface="Times New Roman" panose="02020603050405020304" pitchFamily="18" charset="0"/>
            </a:endParaRPr>
          </a:p>
          <a:p>
            <a:pPr defTabSz="914400"/>
            <a:endParaRPr lang="en-GB">
              <a:solidFill>
                <a:srgbClr val="454545"/>
              </a:solidFill>
              <a:latin typeface="Helvetica Neue Condensed" panose="02000503000000020004"/>
              <a:cs typeface="Times New Roman" panose="02020603050405020304" pitchFamily="18" charset="0"/>
            </a:endParaRPr>
          </a:p>
          <a:p>
            <a:pPr defTabSz="914400"/>
            <a:endParaRPr lang="en-GB" b="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a:solidFill>
                <a:schemeClr val="tx1"/>
              </a:solidFill>
              <a:latin typeface="Helvetica Neue Condensed" panose="02000503000000020004"/>
              <a:cs typeface="Times New Roman" panose="02020603050405020304" pitchFamily="18" charset="0"/>
            </a:endParaRPr>
          </a:p>
          <a:p>
            <a:pPr defTabSz="914400"/>
            <a:endParaRPr lang="en-GB">
              <a:solidFill>
                <a:srgbClr val="454545"/>
              </a:solidFill>
              <a:latin typeface="Helvetica Neue Condensed" panose="02000503000000020004"/>
              <a:cs typeface="Times New Roman" panose="02020603050405020304" pitchFamily="18" charset="0"/>
            </a:endParaRPr>
          </a:p>
          <a:p>
            <a:pPr defTabSz="914400"/>
            <a:r>
              <a:rPr lang="en-GB"/>
              <a:t>.</a:t>
            </a:r>
          </a:p>
          <a:p>
            <a:pPr defTabSz="914400"/>
            <a:endParaRPr lang="en-GB" sz="2400" b="0">
              <a:solidFill>
                <a:srgbClr val="454545"/>
              </a:solidFill>
              <a:latin typeface="Helvetica Neue Condensed" panose="02000503000000020004"/>
              <a:cs typeface="Times New Roman" panose="02020603050405020304" pitchFamily="18" charset="0"/>
            </a:endParaRPr>
          </a:p>
          <a:p>
            <a:pPr defTabSz="914400"/>
            <a:endParaRPr lang="en-GB" b="0">
              <a:solidFill>
                <a:srgbClr val="454545"/>
              </a:solidFill>
              <a:latin typeface="Helvetica Neue Condensed" panose="02000503000000020004"/>
              <a:cs typeface="Times New Roman" panose="02020603050405020304" pitchFamily="18" charset="0"/>
            </a:endParaRPr>
          </a:p>
          <a:p>
            <a:pPr defTabSz="914400"/>
            <a:endParaRPr lang="en-GB" sz="2400" b="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a:solidFill>
                <a:srgbClr val="454545"/>
              </a:solidFill>
              <a:latin typeface="Helvetica Neue Condensed" panose="02000503000000020004"/>
              <a:cs typeface="Times New Roman" panose="02020603050405020304" pitchFamily="18" charset="0"/>
            </a:endParaRPr>
          </a:p>
          <a:p>
            <a:pPr defTabSz="914400"/>
            <a:endParaRPr lang="en-GB" sz="2400">
              <a:solidFill>
                <a:srgbClr val="454545"/>
              </a:solidFill>
              <a:latin typeface="Arial" panose="020B0604020202020204" pitchFamily="34" charset="0"/>
              <a:cs typeface="Times New Roman" panose="02020603050405020304" pitchFamily="18" charset="0"/>
            </a:endParaRPr>
          </a:p>
          <a:p>
            <a:pPr defTabSz="914400"/>
            <a:endParaRPr lang="en-GB" sz="240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3"/>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744884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4241913" y="685690"/>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241913" y="2080016"/>
            <a:ext cx="7472029" cy="4092294"/>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algn="just"/>
            <a:r>
              <a:rPr lang="en-GB" sz="2400">
                <a:latin typeface="Arial" panose="020B0604020202020204" pitchFamily="34" charset="0"/>
                <a:cs typeface="Arial" panose="020B0604020202020204" pitchFamily="34" charset="0"/>
              </a:rPr>
              <a:t>CMP382</a:t>
            </a:r>
            <a:r>
              <a:rPr lang="en-GB" sz="2400" b="0">
                <a:latin typeface="Arial" panose="020B0604020202020204" pitchFamily="34" charset="0"/>
                <a:cs typeface="Arial" panose="020B0604020202020204" pitchFamily="34" charset="0"/>
              </a:rPr>
              <a:t> – </a:t>
            </a:r>
            <a:r>
              <a:rPr lang="en-GB" sz="2400">
                <a:latin typeface="Arial" panose="020B0604020202020204" pitchFamily="34" charset="0"/>
                <a:cs typeface="Arial" panose="020B0604020202020204" pitchFamily="34" charset="0"/>
              </a:rPr>
              <a:t>Amend the terminology used in CUSC Section 14 to align with the definitions of ‘Financial Year’ and ‘Business Days’ within CUSC Section 11</a:t>
            </a:r>
          </a:p>
          <a:p>
            <a:endParaRPr kumimoji="0" lang="en-GB" sz="240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r>
              <a:rPr lang="en-GB">
                <a:solidFill>
                  <a:srgbClr val="000000"/>
                </a:solidFill>
                <a:latin typeface="Arial" panose="020B0604020202020204" pitchFamily="34" charset="0"/>
                <a:cs typeface="Arial" panose="020B0604020202020204" pitchFamily="34" charset="0"/>
              </a:rPr>
              <a:t>Harvey Thakar– National Grid ESO</a:t>
            </a: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24214819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a:t>Critical Friend Feedback – CMP382</a:t>
            </a:r>
            <a:endParaRPr lang="en-GB" altLang="en-US" sz="1800" b="1"/>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1152181839"/>
              </p:ext>
            </p:extLst>
          </p:nvPr>
        </p:nvGraphicFramePr>
        <p:xfrm>
          <a:off x="356662" y="946798"/>
          <a:ext cx="11660639" cy="5596242"/>
        </p:xfrm>
        <a:graphic>
          <a:graphicData uri="http://schemas.openxmlformats.org/drawingml/2006/table">
            <a:tbl>
              <a:tblPr firstRow="1" bandRow="1">
                <a:tableStyleId>{5C22544A-7EE6-4342-B048-85BDC9FD1C3A}</a:tableStyleId>
              </a:tblPr>
              <a:tblGrid>
                <a:gridCol w="6178943">
                  <a:extLst>
                    <a:ext uri="{9D8B030D-6E8A-4147-A177-3AD203B41FA5}">
                      <a16:colId xmlns:a16="http://schemas.microsoft.com/office/drawing/2014/main" val="2500286265"/>
                    </a:ext>
                  </a:extLst>
                </a:gridCol>
                <a:gridCol w="5481696">
                  <a:extLst>
                    <a:ext uri="{9D8B030D-6E8A-4147-A177-3AD203B41FA5}">
                      <a16:colId xmlns:a16="http://schemas.microsoft.com/office/drawing/2014/main" val="477721536"/>
                    </a:ext>
                  </a:extLst>
                </a:gridCol>
              </a:tblGrid>
              <a:tr h="693136">
                <a:tc>
                  <a:txBody>
                    <a:bodyPr/>
                    <a:lstStyle/>
                    <a:p>
                      <a:r>
                        <a:rPr lang="en-GB" baseline="0">
                          <a:latin typeface="Arial" panose="020B0604020202020204" pitchFamily="34" charset="0"/>
                          <a:cs typeface="Arial" panose="020B0604020202020204" pitchFamily="34" charset="0"/>
                        </a:rPr>
                        <a:t>Code Administrator comments</a:t>
                      </a:r>
                      <a:endParaRPr lang="en-US">
                        <a:latin typeface="Arial" panose="020B0604020202020204" pitchFamily="34" charset="0"/>
                        <a:cs typeface="Arial" panose="020B0604020202020204" pitchFamily="34" charset="0"/>
                      </a:endParaRPr>
                    </a:p>
                  </a:txBody>
                  <a:tcPr/>
                </a:tc>
                <a:tc>
                  <a:txBody>
                    <a:bodyPr/>
                    <a:lstStyle/>
                    <a:p>
                      <a:r>
                        <a:rPr lang="en-GB">
                          <a:latin typeface="Arial" panose="020B0604020202020204" pitchFamily="34" charset="0"/>
                          <a:cs typeface="Arial" panose="020B0604020202020204" pitchFamily="34" charset="0"/>
                        </a:rPr>
                        <a:t>Amendments made by the Proposer</a:t>
                      </a:r>
                      <a:endParaRPr lang="en-US">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4903106">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a:latin typeface="Arial" panose="020B0604020202020204" pitchFamily="34" charset="0"/>
                          <a:cs typeface="Arial" panose="020B0604020202020204" pitchFamily="34" charset="0"/>
                        </a:rPr>
                        <a:t>Proposed changes to the Title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a:latin typeface="Arial" panose="020B0604020202020204" pitchFamily="34" charset="0"/>
                          <a:cs typeface="Arial" panose="020B0604020202020204" pitchFamily="34" charset="0"/>
                        </a:rPr>
                        <a:t>Added timeline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a:latin typeface="Arial" panose="020B0604020202020204" pitchFamily="34" charset="0"/>
                          <a:cs typeface="Arial" panose="020B0604020202020204" pitchFamily="34" charset="0"/>
                        </a:rPr>
                        <a:t>Moved text to different sections to aid flow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a:latin typeface="Arial" panose="020B0604020202020204" pitchFamily="34" charset="0"/>
                          <a:cs typeface="Arial" panose="020B0604020202020204" pitchFamily="34" charset="0"/>
                        </a:rPr>
                        <a:t>Clarity needed on justification for self-governance route</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a:latin typeface="Arial" panose="020B0604020202020204" pitchFamily="34" charset="0"/>
                          <a:cs typeface="Arial" panose="020B0604020202020204" pitchFamily="34" charset="0"/>
                        </a:rPr>
                        <a:t>Proposed that reference (and link) to Ofgem’s CMP373 decision needs to be added to provide context and support why the change is needed</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a:latin typeface="Arial" panose="020B0604020202020204" pitchFamily="34" charset="0"/>
                          <a:cs typeface="Arial" panose="020B0604020202020204" pitchFamily="34" charset="0"/>
                        </a:rPr>
                        <a:t>Formatting and grammatical changes</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a:latin typeface="Arial" panose="020B0604020202020204" pitchFamily="34" charset="0"/>
                          <a:cs typeface="Arial" panose="020B0604020202020204" pitchFamily="34" charset="0"/>
                        </a:rPr>
                        <a:t>Proposer accepted the amendments made by the Code Administrator and added reference and link to Ofgem’s CMP373 decision</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6034799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Cover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_La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3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id="{EC2A9EB9-C553-4533-8816-4607755CA4A0}" vid="{7372FB52-645C-48CB-BA91-663538C78E52}"/>
    </a:ext>
  </a:extLst>
</a:theme>
</file>

<file path=ppt/theme/theme14.xml><?xml version="1.0" encoding="utf-8"?>
<a:theme xmlns:a="http://schemas.openxmlformats.org/drawingml/2006/main" name="9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8.xml><?xml version="1.0" encoding="utf-8"?>
<a:theme xmlns:a="http://schemas.openxmlformats.org/drawingml/2006/main" name="Cover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La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2474c7f4549ad8682880aca525ed79ee">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496125ef1f1b50d60b2c8ba73c0e8f8d"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B36002-CCFD-4C5D-814A-FF8D96969B7A}">
  <ds:schemaRefs>
    <ds:schemaRef ds:uri="97b6fe81-1556-4112-94ca-31043ca39b71"/>
    <ds:schemaRef ds:uri="f71abe4e-f5ff-49cd-8eff-5f4949acc51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3.xml><?xml version="1.0" encoding="utf-8"?>
<ds:datastoreItem xmlns:ds="http://schemas.openxmlformats.org/officeDocument/2006/customXml" ds:itemID="{C4635424-0B54-45B0-9BAA-1B77469CD414}">
  <ds:schemaRefs>
    <ds:schemaRef ds:uri="97b6fe81-1556-4112-94ca-31043ca39b71"/>
    <ds:schemaRef ds:uri="f71abe4e-f5ff-49cd-8eff-5f4949acc51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59</Slides>
  <Notes>41</Notes>
  <HiddenSlides>0</HiddenSlides>
  <ScaleCrop>false</ScaleCrop>
  <HeadingPairs>
    <vt:vector size="4" baseType="variant">
      <vt:variant>
        <vt:lpstr>Theme</vt:lpstr>
      </vt:variant>
      <vt:variant>
        <vt:i4>14</vt:i4>
      </vt:variant>
      <vt:variant>
        <vt:lpstr>Slide Titles</vt:lpstr>
      </vt:variant>
      <vt:variant>
        <vt:i4>59</vt:i4>
      </vt:variant>
    </vt:vector>
  </HeadingPairs>
  <TitlesOfParts>
    <vt:vector size="73" baseType="lpstr">
      <vt:lpstr>Office Theme</vt:lpstr>
      <vt:lpstr>Orsted</vt:lpstr>
      <vt:lpstr>FirstSlideMaster</vt:lpstr>
      <vt:lpstr>PresentationOfgem2015</vt:lpstr>
      <vt:lpstr>1_PresentationOfgem2015</vt:lpstr>
      <vt:lpstr>5_Office Theme</vt:lpstr>
      <vt:lpstr>7_Office Theme</vt:lpstr>
      <vt:lpstr>Cover slide</vt:lpstr>
      <vt:lpstr>LastSlideMaster</vt:lpstr>
      <vt:lpstr>1_Cover slide</vt:lpstr>
      <vt:lpstr>1_LastSlideMaster</vt:lpstr>
      <vt:lpstr>3_Office Theme</vt:lpstr>
      <vt:lpstr>2_Office Theme</vt:lpstr>
      <vt:lpstr>9_Office Theme</vt:lpstr>
      <vt:lpstr>Wednesday 26 January 2022 Online Meeting via Teams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Critical Friend Feedback – CMP382</vt:lpstr>
      <vt:lpstr>PowerPoint Presentation</vt:lpstr>
      <vt:lpstr>PowerPoint Presentation</vt:lpstr>
      <vt:lpstr>Timeline for CMP382 – Proposed Timeline (Self-Governance with Code Administrator Consultation)</vt:lpstr>
      <vt:lpstr>CMP382 – the asks of Panel</vt:lpstr>
      <vt:lpstr>CUSC Self-Governance Criteria</vt:lpstr>
      <vt:lpstr>PowerPoint Presentation</vt:lpstr>
      <vt:lpstr>PowerPoint Presentation</vt:lpstr>
      <vt:lpstr>In flight Modifications – the asks of Panel</vt:lpstr>
      <vt:lpstr>Timeline for CMP304 V5 as of 11 January 2022</vt:lpstr>
      <vt:lpstr>Timeline for CMP376 V3 as at 13 December 2021</vt:lpstr>
      <vt:lpstr>Timeline for CMP379 V3 as at 11 January 2022</vt:lpstr>
      <vt:lpstr>PowerPoint Presentation</vt:lpstr>
      <vt:lpstr>Prioritisation Principles</vt:lpstr>
      <vt:lpstr>BREAK</vt:lpstr>
      <vt:lpstr>PowerPoint Presentation</vt:lpstr>
      <vt:lpstr>CMP298 Summary</vt:lpstr>
      <vt:lpstr>What are the CMP298 Solutions – the Original</vt:lpstr>
      <vt:lpstr>What are the CMP298 Solutions – 3 WACMs</vt:lpstr>
      <vt:lpstr>CMP298 Workgroup Consultation</vt:lpstr>
      <vt:lpstr>CMP298 Workgroup Vote 14 January 2022</vt:lpstr>
      <vt:lpstr>CMP298 Workgroup Terms of Reference</vt:lpstr>
      <vt:lpstr>CMP298 Next Steps </vt:lpstr>
      <vt:lpstr>CMP298 - the asks of Panel</vt:lpstr>
      <vt:lpstr>PowerPoint Presentation</vt:lpstr>
      <vt:lpstr>CMP361 &amp; CMP362 Background </vt:lpstr>
      <vt:lpstr>CMP361 &amp; CMP362 Workgroup Consultation Responses Summary </vt:lpstr>
      <vt:lpstr>CMP361 &amp; CMP362 Workgroup Alternative CUSC Modifications </vt:lpstr>
      <vt:lpstr>CMP361 &amp; CMP362 Workgroup Vote </vt:lpstr>
      <vt:lpstr>Code Administrator Consultation Responses– Summary (CMP361)</vt:lpstr>
      <vt:lpstr>Code Administrator Consultation Responses– Summary (CMP362)</vt:lpstr>
      <vt:lpstr>CMP361 &amp; CMP362 Timeline</vt:lpstr>
      <vt:lpstr>CMP361 &amp; CMP362 - the asks of Panel</vt:lpstr>
      <vt:lpstr>EBR Article 3 Objectives</vt:lpstr>
      <vt:lpstr>PowerPoint Presentation</vt:lpstr>
      <vt:lpstr>CMP380 Background </vt:lpstr>
      <vt:lpstr>CMP380 Code Administrator Consultation – Legal Text Changes. What do the CUSC Governance Rules say?</vt:lpstr>
      <vt:lpstr>CMP380 Timeline</vt:lpstr>
      <vt:lpstr>CMP380 - the asks of Panel</vt:lpstr>
      <vt:lpstr>EBR Article 3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revision>1</cp:revision>
  <dcterms:created xsi:type="dcterms:W3CDTF">2020-11-18T21:12:56Z</dcterms:created>
  <dcterms:modified xsi:type="dcterms:W3CDTF">2022-01-18T16:54:02Z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0x010100095E1BDC5029614ABF43223A464FD248</vt:lpwstr>
  </property>
</Properties>
</file>