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307" r:id="rId5"/>
    <p:sldId id="275" r:id="rId6"/>
    <p:sldId id="310" r:id="rId7"/>
    <p:sldId id="316" r:id="rId8"/>
    <p:sldId id="315" r:id="rId9"/>
    <p:sldId id="311" r:id="rId10"/>
    <p:sldId id="309" r:id="rId11"/>
    <p:sldId id="312" r:id="rId12"/>
    <p:sldId id="308" r:id="rId13"/>
    <p:sldId id="31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64D"/>
    <a:srgbClr val="FFCE2C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696218-F0DE-4E2A-AC8C-43D88A0077D3}" v="1037" dt="2021-12-21T13:27:50.801"/>
  </p1510:revLst>
</p1510:revInfo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79" autoAdjust="0"/>
    <p:restoredTop sz="94694"/>
  </p:normalViewPr>
  <p:slideViewPr>
    <p:cSldViewPr snapToGrid="0" snapToObjects="1">
      <p:cViewPr varScale="1">
        <p:scale>
          <a:sx n="120" d="100"/>
          <a:sy n="120" d="100"/>
        </p:scale>
        <p:origin x="10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Mark" userId="bff85b15-2505-4477-b501-17eb1812c7b6" providerId="ADAL" clId="{9F96EE73-837E-40E6-ABF2-F0BAAF9A71E9}"/>
    <pc:docChg chg="undo custSel addSld delSld modSld">
      <pc:chgData name="Bingham, Mark" userId="bff85b15-2505-4477-b501-17eb1812c7b6" providerId="ADAL" clId="{9F96EE73-837E-40E6-ABF2-F0BAAF9A71E9}" dt="2021-11-27T10:36:13.554" v="485" actId="207"/>
      <pc:docMkLst>
        <pc:docMk/>
      </pc:docMkLst>
      <pc:sldChg chg="modSp mod">
        <pc:chgData name="Bingham, Mark" userId="bff85b15-2505-4477-b501-17eb1812c7b6" providerId="ADAL" clId="{9F96EE73-837E-40E6-ABF2-F0BAAF9A71E9}" dt="2021-11-27T10:36:13.554" v="485" actId="207"/>
        <pc:sldMkLst>
          <pc:docMk/>
          <pc:sldMk cId="3997439583" sldId="275"/>
        </pc:sldMkLst>
        <pc:spChg chg="mod">
          <ac:chgData name="Bingham, Mark" userId="bff85b15-2505-4477-b501-17eb1812c7b6" providerId="ADAL" clId="{9F96EE73-837E-40E6-ABF2-F0BAAF9A71E9}" dt="2021-11-27T10:36:13.554" v="485" actId="207"/>
          <ac:spMkLst>
            <pc:docMk/>
            <pc:sldMk cId="3997439583" sldId="275"/>
            <ac:spMk id="3" creationId="{7F7A4147-CBB0-4493-81B5-F456CF12A15E}"/>
          </ac:spMkLst>
        </pc:spChg>
        <pc:spChg chg="mod">
          <ac:chgData name="Bingham, Mark" userId="bff85b15-2505-4477-b501-17eb1812c7b6" providerId="ADAL" clId="{9F96EE73-837E-40E6-ABF2-F0BAAF9A71E9}" dt="2021-11-27T10:11:01.638" v="70" actId="20577"/>
          <ac:spMkLst>
            <pc:docMk/>
            <pc:sldMk cId="3997439583" sldId="275"/>
            <ac:spMk id="5" creationId="{D1FC8B26-29DF-4A2C-9A63-935E13E93963}"/>
          </ac:spMkLst>
        </pc:spChg>
      </pc:sldChg>
      <pc:sldChg chg="del">
        <pc:chgData name="Bingham, Mark" userId="bff85b15-2505-4477-b501-17eb1812c7b6" providerId="ADAL" clId="{9F96EE73-837E-40E6-ABF2-F0BAAF9A71E9}" dt="2021-11-27T10:07:25.645" v="2" actId="47"/>
        <pc:sldMkLst>
          <pc:docMk/>
          <pc:sldMk cId="3515285329" sldId="285"/>
        </pc:sldMkLst>
      </pc:sldChg>
      <pc:sldChg chg="modSp mod">
        <pc:chgData name="Bingham, Mark" userId="bff85b15-2505-4477-b501-17eb1812c7b6" providerId="ADAL" clId="{9F96EE73-837E-40E6-ABF2-F0BAAF9A71E9}" dt="2021-11-27T10:09:38.282" v="55" actId="1076"/>
        <pc:sldMkLst>
          <pc:docMk/>
          <pc:sldMk cId="1986363804" sldId="307"/>
        </pc:sldMkLst>
        <pc:spChg chg="mod">
          <ac:chgData name="Bingham, Mark" userId="bff85b15-2505-4477-b501-17eb1812c7b6" providerId="ADAL" clId="{9F96EE73-837E-40E6-ABF2-F0BAAF9A71E9}" dt="2021-11-27T10:09:38.282" v="55" actId="1076"/>
          <ac:spMkLst>
            <pc:docMk/>
            <pc:sldMk cId="1986363804" sldId="307"/>
            <ac:spMk id="6" creationId="{8329FB8B-13A0-4A2D-B9CF-62570F21BAFE}"/>
          </ac:spMkLst>
        </pc:spChg>
        <pc:picChg chg="mod">
          <ac:chgData name="Bingham, Mark" userId="bff85b15-2505-4477-b501-17eb1812c7b6" providerId="ADAL" clId="{9F96EE73-837E-40E6-ABF2-F0BAAF9A71E9}" dt="2021-11-27T10:08:54.627" v="49" actId="1076"/>
          <ac:picMkLst>
            <pc:docMk/>
            <pc:sldMk cId="1986363804" sldId="307"/>
            <ac:picMk id="9" creationId="{824AC56C-670D-4CA0-B15F-8E4CB802AA87}"/>
          </ac:picMkLst>
        </pc:picChg>
      </pc:sldChg>
      <pc:sldChg chg="addSp delSp modSp add mod">
        <pc:chgData name="Bingham, Mark" userId="bff85b15-2505-4477-b501-17eb1812c7b6" providerId="ADAL" clId="{9F96EE73-837E-40E6-ABF2-F0BAAF9A71E9}" dt="2021-11-27T10:26:42.565" v="411" actId="1037"/>
        <pc:sldMkLst>
          <pc:docMk/>
          <pc:sldMk cId="1420942606" sldId="308"/>
        </pc:sldMkLst>
        <pc:spChg chg="del">
          <ac:chgData name="Bingham, Mark" userId="bff85b15-2505-4477-b501-17eb1812c7b6" providerId="ADAL" clId="{9F96EE73-837E-40E6-ABF2-F0BAAF9A71E9}" dt="2021-11-27T10:11:41.729" v="79" actId="478"/>
          <ac:spMkLst>
            <pc:docMk/>
            <pc:sldMk cId="1420942606" sldId="308"/>
            <ac:spMk id="3" creationId="{7F7A4147-CBB0-4493-81B5-F456CF12A15E}"/>
          </ac:spMkLst>
        </pc:spChg>
        <pc:spChg chg="del">
          <ac:chgData name="Bingham, Mark" userId="bff85b15-2505-4477-b501-17eb1812c7b6" providerId="ADAL" clId="{9F96EE73-837E-40E6-ABF2-F0BAAF9A71E9}" dt="2021-11-27T10:11:39.697" v="78" actId="478"/>
          <ac:spMkLst>
            <pc:docMk/>
            <pc:sldMk cId="1420942606" sldId="308"/>
            <ac:spMk id="5" creationId="{D1FC8B26-29DF-4A2C-9A63-935E13E93963}"/>
          </ac:spMkLst>
        </pc:spChg>
        <pc:spChg chg="add del mod">
          <ac:chgData name="Bingham, Mark" userId="bff85b15-2505-4477-b501-17eb1812c7b6" providerId="ADAL" clId="{9F96EE73-837E-40E6-ABF2-F0BAAF9A71E9}" dt="2021-11-27T10:11:43.591" v="80" actId="478"/>
          <ac:spMkLst>
            <pc:docMk/>
            <pc:sldMk cId="1420942606" sldId="308"/>
            <ac:spMk id="6" creationId="{0E106020-887F-4932-B907-98112812D771}"/>
          </ac:spMkLst>
        </pc:spChg>
        <pc:spChg chg="add del mod">
          <ac:chgData name="Bingham, Mark" userId="bff85b15-2505-4477-b501-17eb1812c7b6" providerId="ADAL" clId="{9F96EE73-837E-40E6-ABF2-F0BAAF9A71E9}" dt="2021-11-27T10:11:44.701" v="81" actId="478"/>
          <ac:spMkLst>
            <pc:docMk/>
            <pc:sldMk cId="1420942606" sldId="308"/>
            <ac:spMk id="8" creationId="{55BC6A26-E5F9-4240-AA83-4882876492AA}"/>
          </ac:spMkLst>
        </pc:spChg>
        <pc:picChg chg="add del mod">
          <ac:chgData name="Bingham, Mark" userId="bff85b15-2505-4477-b501-17eb1812c7b6" providerId="ADAL" clId="{9F96EE73-837E-40E6-ABF2-F0BAAF9A71E9}" dt="2021-11-27T10:15:33.544" v="229" actId="478"/>
          <ac:picMkLst>
            <pc:docMk/>
            <pc:sldMk cId="1420942606" sldId="308"/>
            <ac:picMk id="9" creationId="{70174B11-DF51-4B29-8641-D322A6876B33}"/>
          </ac:picMkLst>
        </pc:picChg>
        <pc:picChg chg="add del mod">
          <ac:chgData name="Bingham, Mark" userId="bff85b15-2505-4477-b501-17eb1812c7b6" providerId="ADAL" clId="{9F96EE73-837E-40E6-ABF2-F0BAAF9A71E9}" dt="2021-11-27T10:16:24.756" v="232" actId="478"/>
          <ac:picMkLst>
            <pc:docMk/>
            <pc:sldMk cId="1420942606" sldId="308"/>
            <ac:picMk id="10" creationId="{F9865BA1-D417-4AA6-A81F-27DAA25B965F}"/>
          </ac:picMkLst>
        </pc:picChg>
        <pc:picChg chg="add del mod">
          <ac:chgData name="Bingham, Mark" userId="bff85b15-2505-4477-b501-17eb1812c7b6" providerId="ADAL" clId="{9F96EE73-837E-40E6-ABF2-F0BAAF9A71E9}" dt="2021-11-27T10:18:02.484" v="294" actId="478"/>
          <ac:picMkLst>
            <pc:docMk/>
            <pc:sldMk cId="1420942606" sldId="308"/>
            <ac:picMk id="11" creationId="{DD1244EC-0487-4290-A82F-84B457D0CBB1}"/>
          </ac:picMkLst>
        </pc:picChg>
        <pc:picChg chg="add del mod">
          <ac:chgData name="Bingham, Mark" userId="bff85b15-2505-4477-b501-17eb1812c7b6" providerId="ADAL" clId="{9F96EE73-837E-40E6-ABF2-F0BAAF9A71E9}" dt="2021-11-27T10:20:11.213" v="297" actId="478"/>
          <ac:picMkLst>
            <pc:docMk/>
            <pc:sldMk cId="1420942606" sldId="308"/>
            <ac:picMk id="12" creationId="{83B47BE8-7202-43BA-8AF1-008352D009FE}"/>
          </ac:picMkLst>
        </pc:picChg>
        <pc:picChg chg="add del mod">
          <ac:chgData name="Bingham, Mark" userId="bff85b15-2505-4477-b501-17eb1812c7b6" providerId="ADAL" clId="{9F96EE73-837E-40E6-ABF2-F0BAAF9A71E9}" dt="2021-11-27T10:21:17.068" v="301" actId="478"/>
          <ac:picMkLst>
            <pc:docMk/>
            <pc:sldMk cId="1420942606" sldId="308"/>
            <ac:picMk id="13" creationId="{EE6BA0FB-748C-4E2F-9624-36551854C27F}"/>
          </ac:picMkLst>
        </pc:picChg>
        <pc:picChg chg="add del mod">
          <ac:chgData name="Bingham, Mark" userId="bff85b15-2505-4477-b501-17eb1812c7b6" providerId="ADAL" clId="{9F96EE73-837E-40E6-ABF2-F0BAAF9A71E9}" dt="2021-11-27T10:21:54.138" v="310" actId="478"/>
          <ac:picMkLst>
            <pc:docMk/>
            <pc:sldMk cId="1420942606" sldId="308"/>
            <ac:picMk id="14" creationId="{2D3BE2BF-92E7-49A2-8060-8E49B0B3C93E}"/>
          </ac:picMkLst>
        </pc:picChg>
        <pc:picChg chg="add del mod">
          <ac:chgData name="Bingham, Mark" userId="bff85b15-2505-4477-b501-17eb1812c7b6" providerId="ADAL" clId="{9F96EE73-837E-40E6-ABF2-F0BAAF9A71E9}" dt="2021-11-27T10:26:34.459" v="371" actId="478"/>
          <ac:picMkLst>
            <pc:docMk/>
            <pc:sldMk cId="1420942606" sldId="308"/>
            <ac:picMk id="15" creationId="{06D047C1-069F-4EC5-9659-71925FF646DA}"/>
          </ac:picMkLst>
        </pc:picChg>
        <pc:picChg chg="add mod">
          <ac:chgData name="Bingham, Mark" userId="bff85b15-2505-4477-b501-17eb1812c7b6" providerId="ADAL" clId="{9F96EE73-837E-40E6-ABF2-F0BAAF9A71E9}" dt="2021-11-27T10:26:42.565" v="411" actId="1037"/>
          <ac:picMkLst>
            <pc:docMk/>
            <pc:sldMk cId="1420942606" sldId="308"/>
            <ac:picMk id="16" creationId="{7426EE5E-B582-44F4-B119-1959232DF014}"/>
          </ac:picMkLst>
        </pc:picChg>
      </pc:sldChg>
      <pc:sldChg chg="new del">
        <pc:chgData name="Bingham, Mark" userId="bff85b15-2505-4477-b501-17eb1812c7b6" providerId="ADAL" clId="{9F96EE73-837E-40E6-ABF2-F0BAAF9A71E9}" dt="2021-11-27T10:11:29.640" v="74" actId="47"/>
        <pc:sldMkLst>
          <pc:docMk/>
          <pc:sldMk cId="1521950611" sldId="308"/>
        </pc:sldMkLst>
      </pc:sldChg>
      <pc:sldChg chg="new del">
        <pc:chgData name="Bingham, Mark" userId="bff85b15-2505-4477-b501-17eb1812c7b6" providerId="ADAL" clId="{9F96EE73-837E-40E6-ABF2-F0BAAF9A71E9}" dt="2021-11-27T10:11:30.282" v="75" actId="47"/>
        <pc:sldMkLst>
          <pc:docMk/>
          <pc:sldMk cId="1840151978" sldId="309"/>
        </pc:sldMkLst>
      </pc:sldChg>
      <pc:sldChg chg="new del">
        <pc:chgData name="Bingham, Mark" userId="bff85b15-2505-4477-b501-17eb1812c7b6" providerId="ADAL" clId="{9F96EE73-837E-40E6-ABF2-F0BAAF9A71E9}" dt="2021-11-27T10:11:31.045" v="76" actId="47"/>
        <pc:sldMkLst>
          <pc:docMk/>
          <pc:sldMk cId="4139223221" sldId="310"/>
        </pc:sldMkLst>
      </pc:sldChg>
      <pc:sldChg chg="del">
        <pc:chgData name="Bingham, Mark" userId="bff85b15-2505-4477-b501-17eb1812c7b6" providerId="ADAL" clId="{9F96EE73-837E-40E6-ABF2-F0BAAF9A71E9}" dt="2021-11-27T10:07:30.196" v="13" actId="47"/>
        <pc:sldMkLst>
          <pc:docMk/>
          <pc:sldMk cId="1415307467" sldId="313"/>
        </pc:sldMkLst>
      </pc:sldChg>
      <pc:sldChg chg="del">
        <pc:chgData name="Bingham, Mark" userId="bff85b15-2505-4477-b501-17eb1812c7b6" providerId="ADAL" clId="{9F96EE73-837E-40E6-ABF2-F0BAAF9A71E9}" dt="2021-11-27T10:07:24.682" v="0" actId="47"/>
        <pc:sldMkLst>
          <pc:docMk/>
          <pc:sldMk cId="416832869" sldId="315"/>
        </pc:sldMkLst>
      </pc:sldChg>
      <pc:sldChg chg="del">
        <pc:chgData name="Bingham, Mark" userId="bff85b15-2505-4477-b501-17eb1812c7b6" providerId="ADAL" clId="{9F96EE73-837E-40E6-ABF2-F0BAAF9A71E9}" dt="2021-11-27T10:07:26.947" v="6" actId="47"/>
        <pc:sldMkLst>
          <pc:docMk/>
          <pc:sldMk cId="823957000" sldId="316"/>
        </pc:sldMkLst>
      </pc:sldChg>
      <pc:sldChg chg="del">
        <pc:chgData name="Bingham, Mark" userId="bff85b15-2505-4477-b501-17eb1812c7b6" providerId="ADAL" clId="{9F96EE73-837E-40E6-ABF2-F0BAAF9A71E9}" dt="2021-11-27T10:07:27.705" v="8" actId="47"/>
        <pc:sldMkLst>
          <pc:docMk/>
          <pc:sldMk cId="158710102" sldId="317"/>
        </pc:sldMkLst>
      </pc:sldChg>
      <pc:sldChg chg="del">
        <pc:chgData name="Bingham, Mark" userId="bff85b15-2505-4477-b501-17eb1812c7b6" providerId="ADAL" clId="{9F96EE73-837E-40E6-ABF2-F0BAAF9A71E9}" dt="2021-11-27T10:07:28.119" v="9" actId="47"/>
        <pc:sldMkLst>
          <pc:docMk/>
          <pc:sldMk cId="1943632316" sldId="318"/>
        </pc:sldMkLst>
      </pc:sldChg>
      <pc:sldChg chg="del">
        <pc:chgData name="Bingham, Mark" userId="bff85b15-2505-4477-b501-17eb1812c7b6" providerId="ADAL" clId="{9F96EE73-837E-40E6-ABF2-F0BAAF9A71E9}" dt="2021-11-27T10:07:29.682" v="12" actId="47"/>
        <pc:sldMkLst>
          <pc:docMk/>
          <pc:sldMk cId="2939620378" sldId="319"/>
        </pc:sldMkLst>
      </pc:sldChg>
      <pc:sldChg chg="del">
        <pc:chgData name="Bingham, Mark" userId="bff85b15-2505-4477-b501-17eb1812c7b6" providerId="ADAL" clId="{9F96EE73-837E-40E6-ABF2-F0BAAF9A71E9}" dt="2021-11-27T10:07:26.675" v="5" actId="47"/>
        <pc:sldMkLst>
          <pc:docMk/>
          <pc:sldMk cId="3168800351" sldId="320"/>
        </pc:sldMkLst>
      </pc:sldChg>
      <pc:sldChg chg="del">
        <pc:chgData name="Bingham, Mark" userId="bff85b15-2505-4477-b501-17eb1812c7b6" providerId="ADAL" clId="{9F96EE73-837E-40E6-ABF2-F0BAAF9A71E9}" dt="2021-11-27T10:07:25.334" v="1" actId="47"/>
        <pc:sldMkLst>
          <pc:docMk/>
          <pc:sldMk cId="2577423886" sldId="322"/>
        </pc:sldMkLst>
      </pc:sldChg>
      <pc:sldChg chg="del">
        <pc:chgData name="Bingham, Mark" userId="bff85b15-2505-4477-b501-17eb1812c7b6" providerId="ADAL" clId="{9F96EE73-837E-40E6-ABF2-F0BAAF9A71E9}" dt="2021-11-27T10:07:26.182" v="3" actId="47"/>
        <pc:sldMkLst>
          <pc:docMk/>
          <pc:sldMk cId="1857902031" sldId="323"/>
        </pc:sldMkLst>
      </pc:sldChg>
      <pc:sldChg chg="del">
        <pc:chgData name="Bingham, Mark" userId="bff85b15-2505-4477-b501-17eb1812c7b6" providerId="ADAL" clId="{9F96EE73-837E-40E6-ABF2-F0BAAF9A71E9}" dt="2021-11-27T10:07:26.449" v="4" actId="47"/>
        <pc:sldMkLst>
          <pc:docMk/>
          <pc:sldMk cId="712186312" sldId="324"/>
        </pc:sldMkLst>
      </pc:sldChg>
      <pc:sldChg chg="del">
        <pc:chgData name="Bingham, Mark" userId="bff85b15-2505-4477-b501-17eb1812c7b6" providerId="ADAL" clId="{9F96EE73-837E-40E6-ABF2-F0BAAF9A71E9}" dt="2021-11-27T10:07:27.365" v="7" actId="47"/>
        <pc:sldMkLst>
          <pc:docMk/>
          <pc:sldMk cId="1313107271" sldId="325"/>
        </pc:sldMkLst>
      </pc:sldChg>
      <pc:sldChg chg="del">
        <pc:chgData name="Bingham, Mark" userId="bff85b15-2505-4477-b501-17eb1812c7b6" providerId="ADAL" clId="{9F96EE73-837E-40E6-ABF2-F0BAAF9A71E9}" dt="2021-11-27T10:07:28.898" v="10" actId="47"/>
        <pc:sldMkLst>
          <pc:docMk/>
          <pc:sldMk cId="1833393274" sldId="326"/>
        </pc:sldMkLst>
      </pc:sldChg>
      <pc:sldChg chg="del">
        <pc:chgData name="Bingham, Mark" userId="bff85b15-2505-4477-b501-17eb1812c7b6" providerId="ADAL" clId="{9F96EE73-837E-40E6-ABF2-F0BAAF9A71E9}" dt="2021-11-27T10:07:29.284" v="11" actId="47"/>
        <pc:sldMkLst>
          <pc:docMk/>
          <pc:sldMk cId="3658320657" sldId="327"/>
        </pc:sldMkLst>
      </pc:sldChg>
    </pc:docChg>
  </pc:docChgLst>
  <pc:docChgLst>
    <pc:chgData name="Bingham, Mark" userId="bff85b15-2505-4477-b501-17eb1812c7b6" providerId="ADAL" clId="{E658EF53-CE94-4CC9-A5E9-10CDA3F9A16F}"/>
    <pc:docChg chg="undo custSel addSld modSld sldOrd">
      <pc:chgData name="Bingham, Mark" userId="bff85b15-2505-4477-b501-17eb1812c7b6" providerId="ADAL" clId="{E658EF53-CE94-4CC9-A5E9-10CDA3F9A16F}" dt="2021-12-01T23:33:44.134" v="543" actId="1037"/>
      <pc:docMkLst>
        <pc:docMk/>
      </pc:docMkLst>
      <pc:sldChg chg="modSp mod">
        <pc:chgData name="Bingham, Mark" userId="bff85b15-2505-4477-b501-17eb1812c7b6" providerId="ADAL" clId="{E658EF53-CE94-4CC9-A5E9-10CDA3F9A16F}" dt="2021-12-01T22:43:41.058" v="124" actId="20577"/>
        <pc:sldMkLst>
          <pc:docMk/>
          <pc:sldMk cId="3997439583" sldId="275"/>
        </pc:sldMkLst>
        <pc:spChg chg="mod">
          <ac:chgData name="Bingham, Mark" userId="bff85b15-2505-4477-b501-17eb1812c7b6" providerId="ADAL" clId="{E658EF53-CE94-4CC9-A5E9-10CDA3F9A16F}" dt="2021-12-01T22:43:41.058" v="124" actId="20577"/>
          <ac:spMkLst>
            <pc:docMk/>
            <pc:sldMk cId="3997439583" sldId="275"/>
            <ac:spMk id="5" creationId="{D1FC8B26-29DF-4A2C-9A63-935E13E93963}"/>
          </ac:spMkLst>
        </pc:spChg>
      </pc:sldChg>
      <pc:sldChg chg="modSp mod">
        <pc:chgData name="Bingham, Mark" userId="bff85b15-2505-4477-b501-17eb1812c7b6" providerId="ADAL" clId="{E658EF53-CE94-4CC9-A5E9-10CDA3F9A16F}" dt="2021-12-01T22:42:21.264" v="0" actId="6549"/>
        <pc:sldMkLst>
          <pc:docMk/>
          <pc:sldMk cId="1986363804" sldId="307"/>
        </pc:sldMkLst>
        <pc:spChg chg="mod">
          <ac:chgData name="Bingham, Mark" userId="bff85b15-2505-4477-b501-17eb1812c7b6" providerId="ADAL" clId="{E658EF53-CE94-4CC9-A5E9-10CDA3F9A16F}" dt="2021-12-01T22:42:21.264" v="0" actId="6549"/>
          <ac:spMkLst>
            <pc:docMk/>
            <pc:sldMk cId="1986363804" sldId="307"/>
            <ac:spMk id="6" creationId="{8329FB8B-13A0-4A2D-B9CF-62570F21BAFE}"/>
          </ac:spMkLst>
        </pc:spChg>
      </pc:sldChg>
      <pc:sldChg chg="addSp delSp modSp mod ord">
        <pc:chgData name="Bingham, Mark" userId="bff85b15-2505-4477-b501-17eb1812c7b6" providerId="ADAL" clId="{E658EF53-CE94-4CC9-A5E9-10CDA3F9A16F}" dt="2021-12-01T23:32:34.353" v="523"/>
        <pc:sldMkLst>
          <pc:docMk/>
          <pc:sldMk cId="1420942606" sldId="308"/>
        </pc:sldMkLst>
        <pc:spChg chg="mod">
          <ac:chgData name="Bingham, Mark" userId="bff85b15-2505-4477-b501-17eb1812c7b6" providerId="ADAL" clId="{E658EF53-CE94-4CC9-A5E9-10CDA3F9A16F}" dt="2021-12-01T23:06:08.315" v="472" actId="1035"/>
          <ac:spMkLst>
            <pc:docMk/>
            <pc:sldMk cId="1420942606" sldId="308"/>
            <ac:spMk id="5" creationId="{C1C35040-FB0F-4664-80BC-2FEDF4CE6E94}"/>
          </ac:spMkLst>
        </pc:spChg>
        <pc:spChg chg="add del mod">
          <ac:chgData name="Bingham, Mark" userId="bff85b15-2505-4477-b501-17eb1812c7b6" providerId="ADAL" clId="{E658EF53-CE94-4CC9-A5E9-10CDA3F9A16F}" dt="2021-12-01T23:08:00.684" v="490" actId="478"/>
          <ac:spMkLst>
            <pc:docMk/>
            <pc:sldMk cId="1420942606" sldId="308"/>
            <ac:spMk id="6" creationId="{2B7B1A74-8B45-44EB-B549-67485D6A8D7C}"/>
          </ac:spMkLst>
        </pc:spChg>
        <pc:spChg chg="add mod">
          <ac:chgData name="Bingham, Mark" userId="bff85b15-2505-4477-b501-17eb1812c7b6" providerId="ADAL" clId="{E658EF53-CE94-4CC9-A5E9-10CDA3F9A16F}" dt="2021-12-01T22:56:07.045" v="293" actId="1076"/>
          <ac:spMkLst>
            <pc:docMk/>
            <pc:sldMk cId="1420942606" sldId="308"/>
            <ac:spMk id="7" creationId="{D6676988-F798-4F8D-A3FF-EBFBEA37F52F}"/>
          </ac:spMkLst>
        </pc:spChg>
        <pc:spChg chg="add mod">
          <ac:chgData name="Bingham, Mark" userId="bff85b15-2505-4477-b501-17eb1812c7b6" providerId="ADAL" clId="{E658EF53-CE94-4CC9-A5E9-10CDA3F9A16F}" dt="2021-12-01T22:56:29.420" v="296" actId="6549"/>
          <ac:spMkLst>
            <pc:docMk/>
            <pc:sldMk cId="1420942606" sldId="308"/>
            <ac:spMk id="8" creationId="{7920C000-0C64-4A6D-A0A0-D2F36047D5C3}"/>
          </ac:spMkLst>
        </pc:spChg>
        <pc:spChg chg="add del mod">
          <ac:chgData name="Bingham, Mark" userId="bff85b15-2505-4477-b501-17eb1812c7b6" providerId="ADAL" clId="{E658EF53-CE94-4CC9-A5E9-10CDA3F9A16F}" dt="2021-12-01T22:57:45.330" v="429" actId="207"/>
          <ac:spMkLst>
            <pc:docMk/>
            <pc:sldMk cId="1420942606" sldId="308"/>
            <ac:spMk id="9" creationId="{C069897C-B951-45FD-90F6-6C829B1B9468}"/>
          </ac:spMkLst>
        </pc:spChg>
        <pc:spChg chg="add mod">
          <ac:chgData name="Bingham, Mark" userId="bff85b15-2505-4477-b501-17eb1812c7b6" providerId="ADAL" clId="{E658EF53-CE94-4CC9-A5E9-10CDA3F9A16F}" dt="2021-12-01T23:08:03.575" v="492" actId="1037"/>
          <ac:spMkLst>
            <pc:docMk/>
            <pc:sldMk cId="1420942606" sldId="308"/>
            <ac:spMk id="10" creationId="{6A8E8484-5B7E-49A0-AECB-E0A4B2ECFD95}"/>
          </ac:spMkLst>
        </pc:spChg>
      </pc:sldChg>
      <pc:sldChg chg="addSp delSp modSp mod">
        <pc:chgData name="Bingham, Mark" userId="bff85b15-2505-4477-b501-17eb1812c7b6" providerId="ADAL" clId="{E658EF53-CE94-4CC9-A5E9-10CDA3F9A16F}" dt="2021-12-01T23:33:44.134" v="543" actId="1037"/>
        <pc:sldMkLst>
          <pc:docMk/>
          <pc:sldMk cId="751555781" sldId="309"/>
        </pc:sldMkLst>
        <pc:spChg chg="mod">
          <ac:chgData name="Bingham, Mark" userId="bff85b15-2505-4477-b501-17eb1812c7b6" providerId="ADAL" clId="{E658EF53-CE94-4CC9-A5E9-10CDA3F9A16F}" dt="2021-12-01T22:45:16.420" v="174" actId="20577"/>
          <ac:spMkLst>
            <pc:docMk/>
            <pc:sldMk cId="751555781" sldId="309"/>
            <ac:spMk id="6" creationId="{F573A903-0D04-410A-B189-5E410560CF87}"/>
          </ac:spMkLst>
        </pc:spChg>
        <pc:picChg chg="add mod">
          <ac:chgData name="Bingham, Mark" userId="bff85b15-2505-4477-b501-17eb1812c7b6" providerId="ADAL" clId="{E658EF53-CE94-4CC9-A5E9-10CDA3F9A16F}" dt="2021-12-01T23:33:44.134" v="543" actId="1037"/>
          <ac:picMkLst>
            <pc:docMk/>
            <pc:sldMk cId="751555781" sldId="309"/>
            <ac:picMk id="2" creationId="{7D96DFE6-09A6-432F-8CD7-96281BCE85BA}"/>
          </ac:picMkLst>
        </pc:picChg>
        <pc:picChg chg="add del">
          <ac:chgData name="Bingham, Mark" userId="bff85b15-2505-4477-b501-17eb1812c7b6" providerId="ADAL" clId="{E658EF53-CE94-4CC9-A5E9-10CDA3F9A16F}" dt="2021-12-01T22:45:32.794" v="176"/>
          <ac:picMkLst>
            <pc:docMk/>
            <pc:sldMk cId="751555781" sldId="309"/>
            <ac:picMk id="2" creationId="{BFDA9DD2-144D-4AC3-8829-A994EB4BD609}"/>
          </ac:picMkLst>
        </pc:picChg>
        <pc:picChg chg="del">
          <ac:chgData name="Bingham, Mark" userId="bff85b15-2505-4477-b501-17eb1812c7b6" providerId="ADAL" clId="{E658EF53-CE94-4CC9-A5E9-10CDA3F9A16F}" dt="2021-12-01T23:31:24.214" v="519" actId="478"/>
          <ac:picMkLst>
            <pc:docMk/>
            <pc:sldMk cId="751555781" sldId="309"/>
            <ac:picMk id="7" creationId="{65A9D490-86B1-40C2-9742-E9664C975C72}"/>
          </ac:picMkLst>
        </pc:picChg>
      </pc:sldChg>
      <pc:sldChg chg="addSp delSp modSp mod">
        <pc:chgData name="Bingham, Mark" userId="bff85b15-2505-4477-b501-17eb1812c7b6" providerId="ADAL" clId="{E658EF53-CE94-4CC9-A5E9-10CDA3F9A16F}" dt="2021-12-01T23:31:16.760" v="518" actId="1076"/>
        <pc:sldMkLst>
          <pc:docMk/>
          <pc:sldMk cId="3622917976" sldId="310"/>
        </pc:sldMkLst>
        <pc:spChg chg="mod">
          <ac:chgData name="Bingham, Mark" userId="bff85b15-2505-4477-b501-17eb1812c7b6" providerId="ADAL" clId="{E658EF53-CE94-4CC9-A5E9-10CDA3F9A16F}" dt="2021-12-01T22:44:23.425" v="139" actId="313"/>
          <ac:spMkLst>
            <pc:docMk/>
            <pc:sldMk cId="3622917976" sldId="310"/>
            <ac:spMk id="6" creationId="{45253FA0-98FE-4411-8F62-71E2005CCA50}"/>
          </ac:spMkLst>
        </pc:spChg>
        <pc:picChg chg="del">
          <ac:chgData name="Bingham, Mark" userId="bff85b15-2505-4477-b501-17eb1812c7b6" providerId="ADAL" clId="{E658EF53-CE94-4CC9-A5E9-10CDA3F9A16F}" dt="2021-12-01T23:30:37.974" v="516" actId="478"/>
          <ac:picMkLst>
            <pc:docMk/>
            <pc:sldMk cId="3622917976" sldId="310"/>
            <ac:picMk id="2" creationId="{B65A6F01-C03A-4AD7-8D97-B8B792FE2CDB}"/>
          </ac:picMkLst>
        </pc:picChg>
        <pc:picChg chg="add mod">
          <ac:chgData name="Bingham, Mark" userId="bff85b15-2505-4477-b501-17eb1812c7b6" providerId="ADAL" clId="{E658EF53-CE94-4CC9-A5E9-10CDA3F9A16F}" dt="2021-12-01T23:31:16.760" v="518" actId="1076"/>
          <ac:picMkLst>
            <pc:docMk/>
            <pc:sldMk cId="3622917976" sldId="310"/>
            <ac:picMk id="3" creationId="{416601B1-DE6B-4952-ADB7-8BD6D6C36AE4}"/>
          </ac:picMkLst>
        </pc:picChg>
      </pc:sldChg>
      <pc:sldChg chg="addSp delSp modSp mod">
        <pc:chgData name="Bingham, Mark" userId="bff85b15-2505-4477-b501-17eb1812c7b6" providerId="ADAL" clId="{E658EF53-CE94-4CC9-A5E9-10CDA3F9A16F}" dt="2021-12-01T23:33:26.352" v="534" actId="1037"/>
        <pc:sldMkLst>
          <pc:docMk/>
          <pc:sldMk cId="1903557696" sldId="311"/>
        </pc:sldMkLst>
        <pc:spChg chg="mod">
          <ac:chgData name="Bingham, Mark" userId="bff85b15-2505-4477-b501-17eb1812c7b6" providerId="ADAL" clId="{E658EF53-CE94-4CC9-A5E9-10CDA3F9A16F}" dt="2021-12-01T22:44:40.787" v="155" actId="6549"/>
          <ac:spMkLst>
            <pc:docMk/>
            <pc:sldMk cId="1903557696" sldId="311"/>
            <ac:spMk id="6" creationId="{06D6B474-56A6-4408-8BF5-7E632F95AB21}"/>
          </ac:spMkLst>
        </pc:spChg>
        <pc:picChg chg="del">
          <ac:chgData name="Bingham, Mark" userId="bff85b15-2505-4477-b501-17eb1812c7b6" providerId="ADAL" clId="{E658EF53-CE94-4CC9-A5E9-10CDA3F9A16F}" dt="2021-12-01T23:30:28.716" v="513" actId="478"/>
          <ac:picMkLst>
            <pc:docMk/>
            <pc:sldMk cId="1903557696" sldId="311"/>
            <ac:picMk id="2" creationId="{50C56F24-A96E-4DB6-8358-322CE62EEE74}"/>
          </ac:picMkLst>
        </pc:picChg>
        <pc:picChg chg="add mod">
          <ac:chgData name="Bingham, Mark" userId="bff85b15-2505-4477-b501-17eb1812c7b6" providerId="ADAL" clId="{E658EF53-CE94-4CC9-A5E9-10CDA3F9A16F}" dt="2021-12-01T23:33:26.352" v="534" actId="1037"/>
          <ac:picMkLst>
            <pc:docMk/>
            <pc:sldMk cId="1903557696" sldId="311"/>
            <ac:picMk id="3" creationId="{6D03D988-7201-4725-AE9C-1955CEFE583C}"/>
          </ac:picMkLst>
        </pc:picChg>
      </pc:sldChg>
      <pc:sldChg chg="addSp delSp modSp add mod">
        <pc:chgData name="Bingham, Mark" userId="bff85b15-2505-4477-b501-17eb1812c7b6" providerId="ADAL" clId="{E658EF53-CE94-4CC9-A5E9-10CDA3F9A16F}" dt="2021-12-01T22:50:41.429" v="240" actId="6549"/>
        <pc:sldMkLst>
          <pc:docMk/>
          <pc:sldMk cId="1081986860" sldId="312"/>
        </pc:sldMkLst>
        <pc:spChg chg="mod">
          <ac:chgData name="Bingham, Mark" userId="bff85b15-2505-4477-b501-17eb1812c7b6" providerId="ADAL" clId="{E658EF53-CE94-4CC9-A5E9-10CDA3F9A16F}" dt="2021-12-01T22:50:41.429" v="240" actId="6549"/>
          <ac:spMkLst>
            <pc:docMk/>
            <pc:sldMk cId="1081986860" sldId="312"/>
            <ac:spMk id="5" creationId="{C1C35040-FB0F-4664-80BC-2FEDF4CE6E94}"/>
          </ac:spMkLst>
        </pc:spChg>
        <pc:spChg chg="mod">
          <ac:chgData name="Bingham, Mark" userId="bff85b15-2505-4477-b501-17eb1812c7b6" providerId="ADAL" clId="{E658EF53-CE94-4CC9-A5E9-10CDA3F9A16F}" dt="2021-12-01T22:48:03.110" v="226" actId="6549"/>
          <ac:spMkLst>
            <pc:docMk/>
            <pc:sldMk cId="1081986860" sldId="312"/>
            <ac:spMk id="6" creationId="{F573A903-0D04-410A-B189-5E410560CF87}"/>
          </ac:spMkLst>
        </pc:spChg>
        <pc:picChg chg="add del mod">
          <ac:chgData name="Bingham, Mark" userId="bff85b15-2505-4477-b501-17eb1812c7b6" providerId="ADAL" clId="{E658EF53-CE94-4CC9-A5E9-10CDA3F9A16F}" dt="2021-12-01T22:48:47.257" v="227" actId="478"/>
          <ac:picMkLst>
            <pc:docMk/>
            <pc:sldMk cId="1081986860" sldId="312"/>
            <ac:picMk id="2" creationId="{0B128876-9A9D-43F3-BE87-B66429DEB191}"/>
          </ac:picMkLst>
        </pc:picChg>
        <pc:picChg chg="add mod">
          <ac:chgData name="Bingham, Mark" userId="bff85b15-2505-4477-b501-17eb1812c7b6" providerId="ADAL" clId="{E658EF53-CE94-4CC9-A5E9-10CDA3F9A16F}" dt="2021-12-01T22:48:53.117" v="229" actId="1076"/>
          <ac:picMkLst>
            <pc:docMk/>
            <pc:sldMk cId="1081986860" sldId="312"/>
            <ac:picMk id="3" creationId="{13F04B81-DF53-4597-92A2-D94CF41AE2D8}"/>
          </ac:picMkLst>
        </pc:picChg>
        <pc:picChg chg="del">
          <ac:chgData name="Bingham, Mark" userId="bff85b15-2505-4477-b501-17eb1812c7b6" providerId="ADAL" clId="{E658EF53-CE94-4CC9-A5E9-10CDA3F9A16F}" dt="2021-12-01T22:45:46.982" v="178" actId="478"/>
          <ac:picMkLst>
            <pc:docMk/>
            <pc:sldMk cId="1081986860" sldId="312"/>
            <ac:picMk id="7" creationId="{65A9D490-86B1-40C2-9742-E9664C975C72}"/>
          </ac:picMkLst>
        </pc:picChg>
      </pc:sldChg>
      <pc:sldChg chg="addSp delSp modSp add mod ord setBg">
        <pc:chgData name="Bingham, Mark" userId="bff85b15-2505-4477-b501-17eb1812c7b6" providerId="ADAL" clId="{E658EF53-CE94-4CC9-A5E9-10CDA3F9A16F}" dt="2021-12-01T23:28:34.404" v="510" actId="1076"/>
        <pc:sldMkLst>
          <pc:docMk/>
          <pc:sldMk cId="2257340278" sldId="313"/>
        </pc:sldMkLst>
        <pc:spChg chg="del">
          <ac:chgData name="Bingham, Mark" userId="bff85b15-2505-4477-b501-17eb1812c7b6" providerId="ADAL" clId="{E658EF53-CE94-4CC9-A5E9-10CDA3F9A16F}" dt="2021-12-01T23:07:53.582" v="489" actId="21"/>
          <ac:spMkLst>
            <pc:docMk/>
            <pc:sldMk cId="2257340278" sldId="313"/>
            <ac:spMk id="6" creationId="{2B7B1A74-8B45-44EB-B549-67485D6A8D7C}"/>
          </ac:spMkLst>
        </pc:spChg>
        <pc:spChg chg="add mod">
          <ac:chgData name="Bingham, Mark" userId="bff85b15-2505-4477-b501-17eb1812c7b6" providerId="ADAL" clId="{E658EF53-CE94-4CC9-A5E9-10CDA3F9A16F}" dt="2021-12-01T23:08:29.412" v="497" actId="1037"/>
          <ac:spMkLst>
            <pc:docMk/>
            <pc:sldMk cId="2257340278" sldId="313"/>
            <ac:spMk id="10" creationId="{B65BAAC4-F379-49F4-819A-BF32ED0FFA21}"/>
          </ac:spMkLst>
        </pc:spChg>
        <pc:spChg chg="add del mod">
          <ac:chgData name="Bingham, Mark" userId="bff85b15-2505-4477-b501-17eb1812c7b6" providerId="ADAL" clId="{E658EF53-CE94-4CC9-A5E9-10CDA3F9A16F}" dt="2021-12-01T23:21:15.640" v="503" actId="21"/>
          <ac:spMkLst>
            <pc:docMk/>
            <pc:sldMk cId="2257340278" sldId="313"/>
            <ac:spMk id="11" creationId="{8A5124E7-DB03-4438-B7F8-EAD829A59F83}"/>
          </ac:spMkLst>
        </pc:spChg>
        <pc:spChg chg="add del mod">
          <ac:chgData name="Bingham, Mark" userId="bff85b15-2505-4477-b501-17eb1812c7b6" providerId="ADAL" clId="{E658EF53-CE94-4CC9-A5E9-10CDA3F9A16F}" dt="2021-12-01T23:23:29.589" v="507" actId="21"/>
          <ac:spMkLst>
            <pc:docMk/>
            <pc:sldMk cId="2257340278" sldId="313"/>
            <ac:spMk id="12" creationId="{EC1DD782-AB02-45DD-8A6E-E6AB4E7DFA1B}"/>
          </ac:spMkLst>
        </pc:spChg>
        <pc:picChg chg="add del mod">
          <ac:chgData name="Bingham, Mark" userId="bff85b15-2505-4477-b501-17eb1812c7b6" providerId="ADAL" clId="{E658EF53-CE94-4CC9-A5E9-10CDA3F9A16F}" dt="2021-12-01T23:28:21.399" v="508" actId="478"/>
          <ac:picMkLst>
            <pc:docMk/>
            <pc:sldMk cId="2257340278" sldId="313"/>
            <ac:picMk id="2" creationId="{B67F5EA5-1CED-46B1-99EA-806BDCDCFBDD}"/>
          </ac:picMkLst>
        </pc:picChg>
        <pc:picChg chg="del">
          <ac:chgData name="Bingham, Mark" userId="bff85b15-2505-4477-b501-17eb1812c7b6" providerId="ADAL" clId="{E658EF53-CE94-4CC9-A5E9-10CDA3F9A16F}" dt="2021-12-01T23:05:04.949" v="431" actId="478"/>
          <ac:picMkLst>
            <pc:docMk/>
            <pc:sldMk cId="2257340278" sldId="313"/>
            <ac:picMk id="3" creationId="{B1FE05F3-8DC4-4ACE-A783-2BF66784C797}"/>
          </ac:picMkLst>
        </pc:picChg>
        <pc:picChg chg="add del mod">
          <ac:chgData name="Bingham, Mark" userId="bff85b15-2505-4477-b501-17eb1812c7b6" providerId="ADAL" clId="{E658EF53-CE94-4CC9-A5E9-10CDA3F9A16F}" dt="2021-12-01T23:18:59.684" v="500" actId="478"/>
          <ac:picMkLst>
            <pc:docMk/>
            <pc:sldMk cId="2257340278" sldId="313"/>
            <ac:picMk id="6" creationId="{39830192-F75D-47B7-B329-CBCFCFC3693E}"/>
          </ac:picMkLst>
        </pc:picChg>
        <pc:picChg chg="add mod">
          <ac:chgData name="Bingham, Mark" userId="bff85b15-2505-4477-b501-17eb1812c7b6" providerId="ADAL" clId="{E658EF53-CE94-4CC9-A5E9-10CDA3F9A16F}" dt="2021-12-01T23:28:34.404" v="510" actId="1076"/>
          <ac:picMkLst>
            <pc:docMk/>
            <pc:sldMk cId="2257340278" sldId="313"/>
            <ac:picMk id="13" creationId="{B5018BF4-12F2-44B5-89A8-7DAA0728A70E}"/>
          </ac:picMkLst>
        </pc:picChg>
      </pc:sldChg>
    </pc:docChg>
  </pc:docChgLst>
  <pc:docChgLst>
    <pc:chgData name="Bingham, Mark" userId="bff85b15-2505-4477-b501-17eb1812c7b6" providerId="ADAL" clId="{E8A768E2-C8FD-4B70-87F0-DB1739E44C7C}"/>
    <pc:docChg chg="undo custSel modSld">
      <pc:chgData name="Bingham, Mark" userId="bff85b15-2505-4477-b501-17eb1812c7b6" providerId="ADAL" clId="{E8A768E2-C8FD-4B70-87F0-DB1739E44C7C}" dt="2021-11-28T21:52:14.029" v="391" actId="20577"/>
      <pc:docMkLst>
        <pc:docMk/>
      </pc:docMkLst>
      <pc:sldChg chg="modSp mod">
        <pc:chgData name="Bingham, Mark" userId="bff85b15-2505-4477-b501-17eb1812c7b6" providerId="ADAL" clId="{E8A768E2-C8FD-4B70-87F0-DB1739E44C7C}" dt="2021-11-28T21:52:14.029" v="391" actId="20577"/>
        <pc:sldMkLst>
          <pc:docMk/>
          <pc:sldMk cId="1986363804" sldId="307"/>
        </pc:sldMkLst>
        <pc:spChg chg="mod">
          <ac:chgData name="Bingham, Mark" userId="bff85b15-2505-4477-b501-17eb1812c7b6" providerId="ADAL" clId="{E8A768E2-C8FD-4B70-87F0-DB1739E44C7C}" dt="2021-11-28T21:52:14.029" v="391" actId="20577"/>
          <ac:spMkLst>
            <pc:docMk/>
            <pc:sldMk cId="1986363804" sldId="307"/>
            <ac:spMk id="6" creationId="{8329FB8B-13A0-4A2D-B9CF-62570F21BAFE}"/>
          </ac:spMkLst>
        </pc:spChg>
      </pc:sldChg>
      <pc:sldChg chg="addSp delSp modSp mod setBg">
        <pc:chgData name="Bingham, Mark" userId="bff85b15-2505-4477-b501-17eb1812c7b6" providerId="ADAL" clId="{E8A768E2-C8FD-4B70-87F0-DB1739E44C7C}" dt="2021-11-28T21:49:47.243" v="386" actId="1035"/>
        <pc:sldMkLst>
          <pc:docMk/>
          <pc:sldMk cId="1420942606" sldId="308"/>
        </pc:sldMkLst>
        <pc:spChg chg="add mod">
          <ac:chgData name="Bingham, Mark" userId="bff85b15-2505-4477-b501-17eb1812c7b6" providerId="ADAL" clId="{E8A768E2-C8FD-4B70-87F0-DB1739E44C7C}" dt="2021-11-28T21:49:47.243" v="386" actId="1035"/>
          <ac:spMkLst>
            <pc:docMk/>
            <pc:sldMk cId="1420942606" sldId="308"/>
            <ac:spMk id="5" creationId="{C1C35040-FB0F-4664-80BC-2FEDF4CE6E94}"/>
          </ac:spMkLst>
        </pc:spChg>
        <pc:picChg chg="add del mod">
          <ac:chgData name="Bingham, Mark" userId="bff85b15-2505-4477-b501-17eb1812c7b6" providerId="ADAL" clId="{E8A768E2-C8FD-4B70-87F0-DB1739E44C7C}" dt="2021-11-28T21:47:19.205" v="240" actId="478"/>
          <ac:picMkLst>
            <pc:docMk/>
            <pc:sldMk cId="1420942606" sldId="308"/>
            <ac:picMk id="2" creationId="{072D6D16-649A-4753-B75A-609B94F40071}"/>
          </ac:picMkLst>
        </pc:picChg>
        <pc:picChg chg="add mod">
          <ac:chgData name="Bingham, Mark" userId="bff85b15-2505-4477-b501-17eb1812c7b6" providerId="ADAL" clId="{E8A768E2-C8FD-4B70-87F0-DB1739E44C7C}" dt="2021-11-28T21:47:48.685" v="306" actId="1036"/>
          <ac:picMkLst>
            <pc:docMk/>
            <pc:sldMk cId="1420942606" sldId="308"/>
            <ac:picMk id="3" creationId="{B1FE05F3-8DC4-4ACE-A783-2BF66784C797}"/>
          </ac:picMkLst>
        </pc:picChg>
        <pc:picChg chg="ord">
          <ac:chgData name="Bingham, Mark" userId="bff85b15-2505-4477-b501-17eb1812c7b6" providerId="ADAL" clId="{E8A768E2-C8FD-4B70-87F0-DB1739E44C7C}" dt="2021-11-28T21:42:32.961" v="4" actId="26606"/>
          <ac:picMkLst>
            <pc:docMk/>
            <pc:sldMk cId="1420942606" sldId="308"/>
            <ac:picMk id="4" creationId="{7985A1E3-C0E3-B34B-862C-BF8E93CDEA0D}"/>
          </ac:picMkLst>
        </pc:picChg>
        <pc:picChg chg="del">
          <ac:chgData name="Bingham, Mark" userId="bff85b15-2505-4477-b501-17eb1812c7b6" providerId="ADAL" clId="{E8A768E2-C8FD-4B70-87F0-DB1739E44C7C}" dt="2021-11-28T21:42:08.866" v="0" actId="478"/>
          <ac:picMkLst>
            <pc:docMk/>
            <pc:sldMk cId="1420942606" sldId="308"/>
            <ac:picMk id="16" creationId="{7426EE5E-B582-44F4-B119-1959232DF014}"/>
          </ac:picMkLst>
        </pc:picChg>
      </pc:sldChg>
    </pc:docChg>
  </pc:docChgLst>
  <pc:docChgLst>
    <pc:chgData name="Bingham, Mark" userId="bff85b15-2505-4477-b501-17eb1812c7b6" providerId="ADAL" clId="{CD8DA1F8-9EF8-4319-AEEF-53370C4B75A2}"/>
    <pc:docChg chg="custSel addSld delSld modSld">
      <pc:chgData name="Bingham, Mark" userId="bff85b15-2505-4477-b501-17eb1812c7b6" providerId="ADAL" clId="{CD8DA1F8-9EF8-4319-AEEF-53370C4B75A2}" dt="2021-12-19T22:36:21.573" v="100"/>
      <pc:docMkLst>
        <pc:docMk/>
      </pc:docMkLst>
      <pc:sldChg chg="delSp new del mod modClrScheme chgLayout">
        <pc:chgData name="Bingham, Mark" userId="bff85b15-2505-4477-b501-17eb1812c7b6" providerId="ADAL" clId="{CD8DA1F8-9EF8-4319-AEEF-53370C4B75A2}" dt="2021-12-19T22:31:19.154" v="3" actId="47"/>
        <pc:sldMkLst>
          <pc:docMk/>
          <pc:sldMk cId="3980286258" sldId="314"/>
        </pc:sldMkLst>
        <pc:spChg chg="del">
          <ac:chgData name="Bingham, Mark" userId="bff85b15-2505-4477-b501-17eb1812c7b6" providerId="ADAL" clId="{CD8DA1F8-9EF8-4319-AEEF-53370C4B75A2}" dt="2021-12-19T22:24:12.053" v="1" actId="700"/>
          <ac:spMkLst>
            <pc:docMk/>
            <pc:sldMk cId="3980286258" sldId="314"/>
            <ac:spMk id="2" creationId="{71A669EB-9B85-4D8B-A7E7-C8AB47C199D5}"/>
          </ac:spMkLst>
        </pc:spChg>
        <pc:spChg chg="del">
          <ac:chgData name="Bingham, Mark" userId="bff85b15-2505-4477-b501-17eb1812c7b6" providerId="ADAL" clId="{CD8DA1F8-9EF8-4319-AEEF-53370C4B75A2}" dt="2021-12-19T22:24:12.053" v="1" actId="700"/>
          <ac:spMkLst>
            <pc:docMk/>
            <pc:sldMk cId="3980286258" sldId="314"/>
            <ac:spMk id="3" creationId="{73DF0A7A-A53D-4E88-A994-33EC2ABD59DC}"/>
          </ac:spMkLst>
        </pc:spChg>
      </pc:sldChg>
      <pc:sldChg chg="addSp delSp modSp add mod modAnim">
        <pc:chgData name="Bingham, Mark" userId="bff85b15-2505-4477-b501-17eb1812c7b6" providerId="ADAL" clId="{CD8DA1F8-9EF8-4319-AEEF-53370C4B75A2}" dt="2021-12-19T22:36:21.573" v="100"/>
        <pc:sldMkLst>
          <pc:docMk/>
          <pc:sldMk cId="824664886" sldId="315"/>
        </pc:sldMkLst>
        <pc:spChg chg="del">
          <ac:chgData name="Bingham, Mark" userId="bff85b15-2505-4477-b501-17eb1812c7b6" providerId="ADAL" clId="{CD8DA1F8-9EF8-4319-AEEF-53370C4B75A2}" dt="2021-12-19T22:31:28.426" v="7" actId="478"/>
          <ac:spMkLst>
            <pc:docMk/>
            <pc:sldMk cId="824664886" sldId="315"/>
            <ac:spMk id="5" creationId="{C1C35040-FB0F-4664-80BC-2FEDF4CE6E94}"/>
          </ac:spMkLst>
        </pc:spChg>
        <pc:spChg chg="del mod">
          <ac:chgData name="Bingham, Mark" userId="bff85b15-2505-4477-b501-17eb1812c7b6" providerId="ADAL" clId="{CD8DA1F8-9EF8-4319-AEEF-53370C4B75A2}" dt="2021-12-19T22:31:26.233" v="6" actId="478"/>
          <ac:spMkLst>
            <pc:docMk/>
            <pc:sldMk cId="824664886" sldId="315"/>
            <ac:spMk id="6" creationId="{06D6B474-56A6-4408-8BF5-7E632F95AB21}"/>
          </ac:spMkLst>
        </pc:spChg>
        <pc:spChg chg="add del mod">
          <ac:chgData name="Bingham, Mark" userId="bff85b15-2505-4477-b501-17eb1812c7b6" providerId="ADAL" clId="{CD8DA1F8-9EF8-4319-AEEF-53370C4B75A2}" dt="2021-12-19T22:31:32.569" v="8" actId="478"/>
          <ac:spMkLst>
            <pc:docMk/>
            <pc:sldMk cId="824664886" sldId="315"/>
            <ac:spMk id="7" creationId="{2CC9DA7D-ABE2-49C5-994B-FAE789A50C2C}"/>
          </ac:spMkLst>
        </pc:spChg>
        <pc:spChg chg="add mod">
          <ac:chgData name="Bingham, Mark" userId="bff85b15-2505-4477-b501-17eb1812c7b6" providerId="ADAL" clId="{CD8DA1F8-9EF8-4319-AEEF-53370C4B75A2}" dt="2021-12-19T22:36:10.946" v="99" actId="1038"/>
          <ac:spMkLst>
            <pc:docMk/>
            <pc:sldMk cId="824664886" sldId="315"/>
            <ac:spMk id="8" creationId="{9D79620F-EAEB-425E-AECC-A6007DF013BE}"/>
          </ac:spMkLst>
        </pc:spChg>
        <pc:spChg chg="add mod">
          <ac:chgData name="Bingham, Mark" userId="bff85b15-2505-4477-b501-17eb1812c7b6" providerId="ADAL" clId="{CD8DA1F8-9EF8-4319-AEEF-53370C4B75A2}" dt="2021-12-19T22:32:36.842" v="44" actId="1037"/>
          <ac:spMkLst>
            <pc:docMk/>
            <pc:sldMk cId="824664886" sldId="315"/>
            <ac:spMk id="10" creationId="{60AF4079-388E-4616-B952-9C8F558AE6FA}"/>
          </ac:spMkLst>
        </pc:spChg>
        <pc:spChg chg="add mod">
          <ac:chgData name="Bingham, Mark" userId="bff85b15-2505-4477-b501-17eb1812c7b6" providerId="ADAL" clId="{CD8DA1F8-9EF8-4319-AEEF-53370C4B75A2}" dt="2021-12-19T22:32:36.842" v="44" actId="1037"/>
          <ac:spMkLst>
            <pc:docMk/>
            <pc:sldMk cId="824664886" sldId="315"/>
            <ac:spMk id="11" creationId="{35963BAE-8639-4AC8-A208-F920F0586AD9}"/>
          </ac:spMkLst>
        </pc:spChg>
        <pc:spChg chg="add mod">
          <ac:chgData name="Bingham, Mark" userId="bff85b15-2505-4477-b501-17eb1812c7b6" providerId="ADAL" clId="{CD8DA1F8-9EF8-4319-AEEF-53370C4B75A2}" dt="2021-12-19T22:32:36.842" v="44" actId="1037"/>
          <ac:spMkLst>
            <pc:docMk/>
            <pc:sldMk cId="824664886" sldId="315"/>
            <ac:spMk id="12" creationId="{0839293A-1B34-4D55-8DD4-062F1F272166}"/>
          </ac:spMkLst>
        </pc:spChg>
        <pc:spChg chg="add mod">
          <ac:chgData name="Bingham, Mark" userId="bff85b15-2505-4477-b501-17eb1812c7b6" providerId="ADAL" clId="{CD8DA1F8-9EF8-4319-AEEF-53370C4B75A2}" dt="2021-12-19T22:32:36.842" v="44" actId="1037"/>
          <ac:spMkLst>
            <pc:docMk/>
            <pc:sldMk cId="824664886" sldId="315"/>
            <ac:spMk id="13" creationId="{E00A44B4-EFD5-4013-A68C-5B8BE5581062}"/>
          </ac:spMkLst>
        </pc:spChg>
        <pc:picChg chg="del">
          <ac:chgData name="Bingham, Mark" userId="bff85b15-2505-4477-b501-17eb1812c7b6" providerId="ADAL" clId="{CD8DA1F8-9EF8-4319-AEEF-53370C4B75A2}" dt="2021-12-19T22:31:21.309" v="4" actId="478"/>
          <ac:picMkLst>
            <pc:docMk/>
            <pc:sldMk cId="824664886" sldId="315"/>
            <ac:picMk id="3" creationId="{6D03D988-7201-4725-AE9C-1955CEFE583C}"/>
          </ac:picMkLst>
        </pc:picChg>
        <pc:picChg chg="add del mod">
          <ac:chgData name="Bingham, Mark" userId="bff85b15-2505-4477-b501-17eb1812c7b6" providerId="ADAL" clId="{CD8DA1F8-9EF8-4319-AEEF-53370C4B75A2}" dt="2021-12-19T22:33:35.585" v="45" actId="478"/>
          <ac:picMkLst>
            <pc:docMk/>
            <pc:sldMk cId="824664886" sldId="315"/>
            <ac:picMk id="9" creationId="{19B194C6-675B-4561-9F53-373AB972623C}"/>
          </ac:picMkLst>
        </pc:picChg>
        <pc:picChg chg="add mod">
          <ac:chgData name="Bingham, Mark" userId="bff85b15-2505-4477-b501-17eb1812c7b6" providerId="ADAL" clId="{CD8DA1F8-9EF8-4319-AEEF-53370C4B75A2}" dt="2021-12-19T22:33:49.137" v="89" actId="1035"/>
          <ac:picMkLst>
            <pc:docMk/>
            <pc:sldMk cId="824664886" sldId="315"/>
            <ac:picMk id="15" creationId="{19A12F60-1F8D-4010-A67A-6E776F37364B}"/>
          </ac:picMkLst>
        </pc:picChg>
      </pc:sldChg>
    </pc:docChg>
  </pc:docChgLst>
  <pc:docChgLst>
    <pc:chgData name="Bingham, Mark" userId="bff85b15-2505-4477-b501-17eb1812c7b6" providerId="ADAL" clId="{6F696218-F0DE-4E2A-AC8C-43D88A0077D3}"/>
    <pc:docChg chg="undo custSel addSld modSld sldOrd">
      <pc:chgData name="Bingham, Mark" userId="bff85b15-2505-4477-b501-17eb1812c7b6" providerId="ADAL" clId="{6F696218-F0DE-4E2A-AC8C-43D88A0077D3}" dt="2021-12-21T14:33:16.175" v="2659" actId="167"/>
      <pc:docMkLst>
        <pc:docMk/>
      </pc:docMkLst>
      <pc:sldChg chg="modSp mod">
        <pc:chgData name="Bingham, Mark" userId="bff85b15-2505-4477-b501-17eb1812c7b6" providerId="ADAL" clId="{6F696218-F0DE-4E2A-AC8C-43D88A0077D3}" dt="2021-12-20T23:59:34.133" v="20" actId="6549"/>
        <pc:sldMkLst>
          <pc:docMk/>
          <pc:sldMk cId="1986363804" sldId="307"/>
        </pc:sldMkLst>
        <pc:spChg chg="mod">
          <ac:chgData name="Bingham, Mark" userId="bff85b15-2505-4477-b501-17eb1812c7b6" providerId="ADAL" clId="{6F696218-F0DE-4E2A-AC8C-43D88A0077D3}" dt="2021-12-20T23:59:34.133" v="20" actId="6549"/>
          <ac:spMkLst>
            <pc:docMk/>
            <pc:sldMk cId="1986363804" sldId="307"/>
            <ac:spMk id="6" creationId="{8329FB8B-13A0-4A2D-B9CF-62570F21BAFE}"/>
          </ac:spMkLst>
        </pc:spChg>
      </pc:sldChg>
      <pc:sldChg chg="addSp delSp modSp mod modAnim">
        <pc:chgData name="Bingham, Mark" userId="bff85b15-2505-4477-b501-17eb1812c7b6" providerId="ADAL" clId="{6F696218-F0DE-4E2A-AC8C-43D88A0077D3}" dt="2021-12-21T14:33:11.242" v="2658" actId="167"/>
        <pc:sldMkLst>
          <pc:docMk/>
          <pc:sldMk cId="1420942606" sldId="308"/>
        </pc:sldMkLst>
        <pc:spChg chg="add mod">
          <ac:chgData name="Bingham, Mark" userId="bff85b15-2505-4477-b501-17eb1812c7b6" providerId="ADAL" clId="{6F696218-F0DE-4E2A-AC8C-43D88A0077D3}" dt="2021-12-21T13:22:42.106" v="2381" actId="20577"/>
          <ac:spMkLst>
            <pc:docMk/>
            <pc:sldMk cId="1420942606" sldId="308"/>
            <ac:spMk id="11" creationId="{97BE4CF2-6227-44C4-AD3D-64844D2ECD3C}"/>
          </ac:spMkLst>
        </pc:spChg>
        <pc:spChg chg="add mod">
          <ac:chgData name="Bingham, Mark" userId="bff85b15-2505-4477-b501-17eb1812c7b6" providerId="ADAL" clId="{6F696218-F0DE-4E2A-AC8C-43D88A0077D3}" dt="2021-12-21T13:25:33.078" v="2394"/>
          <ac:spMkLst>
            <pc:docMk/>
            <pc:sldMk cId="1420942606" sldId="308"/>
            <ac:spMk id="12" creationId="{AFEBB6C1-73BE-4578-8469-A50CAA5E4CEF}"/>
          </ac:spMkLst>
        </pc:spChg>
        <pc:picChg chg="add mod ord">
          <ac:chgData name="Bingham, Mark" userId="bff85b15-2505-4477-b501-17eb1812c7b6" providerId="ADAL" clId="{6F696218-F0DE-4E2A-AC8C-43D88A0077D3}" dt="2021-12-21T14:33:11.242" v="2658" actId="167"/>
          <ac:picMkLst>
            <pc:docMk/>
            <pc:sldMk cId="1420942606" sldId="308"/>
            <ac:picMk id="3" creationId="{9629ABAE-7357-4203-91D3-9C5430C99767}"/>
          </ac:picMkLst>
        </pc:picChg>
        <pc:picChg chg="del">
          <ac:chgData name="Bingham, Mark" userId="bff85b15-2505-4477-b501-17eb1812c7b6" providerId="ADAL" clId="{6F696218-F0DE-4E2A-AC8C-43D88A0077D3}" dt="2021-12-21T09:37:51.702" v="1851" actId="478"/>
          <ac:picMkLst>
            <pc:docMk/>
            <pc:sldMk cId="1420942606" sldId="308"/>
            <ac:picMk id="3" creationId="{B1FE05F3-8DC4-4ACE-A783-2BF66784C797}"/>
          </ac:picMkLst>
        </pc:picChg>
        <pc:picChg chg="mod">
          <ac:chgData name="Bingham, Mark" userId="bff85b15-2505-4477-b501-17eb1812c7b6" providerId="ADAL" clId="{6F696218-F0DE-4E2A-AC8C-43D88A0077D3}" dt="2021-12-21T09:38:17.407" v="1905" actId="1036"/>
          <ac:picMkLst>
            <pc:docMk/>
            <pc:sldMk cId="1420942606" sldId="308"/>
            <ac:picMk id="4" creationId="{7985A1E3-C0E3-B34B-862C-BF8E93CDEA0D}"/>
          </ac:picMkLst>
        </pc:picChg>
        <pc:picChg chg="add del mod ord">
          <ac:chgData name="Bingham, Mark" userId="bff85b15-2505-4477-b501-17eb1812c7b6" providerId="ADAL" clId="{6F696218-F0DE-4E2A-AC8C-43D88A0077D3}" dt="2021-12-21T09:45:05.692" v="1951" actId="478"/>
          <ac:picMkLst>
            <pc:docMk/>
            <pc:sldMk cId="1420942606" sldId="308"/>
            <ac:picMk id="6" creationId="{01A393C0-957B-4986-8275-92B98CFD853B}"/>
          </ac:picMkLst>
        </pc:picChg>
      </pc:sldChg>
      <pc:sldChg chg="addSp delSp modSp mod delAnim modAnim">
        <pc:chgData name="Bingham, Mark" userId="bff85b15-2505-4477-b501-17eb1812c7b6" providerId="ADAL" clId="{6F696218-F0DE-4E2A-AC8C-43D88A0077D3}" dt="2021-12-21T14:33:00.157" v="2656" actId="167"/>
        <pc:sldMkLst>
          <pc:docMk/>
          <pc:sldMk cId="751555781" sldId="309"/>
        </pc:sldMkLst>
        <pc:spChg chg="add mod">
          <ac:chgData name="Bingham, Mark" userId="bff85b15-2505-4477-b501-17eb1812c7b6" providerId="ADAL" clId="{6F696218-F0DE-4E2A-AC8C-43D88A0077D3}" dt="2021-12-21T13:25:24.326" v="2392"/>
          <ac:spMkLst>
            <pc:docMk/>
            <pc:sldMk cId="751555781" sldId="309"/>
            <ac:spMk id="7" creationId="{8D132B32-B75A-4234-AA9C-858E09646D82}"/>
          </ac:spMkLst>
        </pc:spChg>
        <pc:spChg chg="add del mod">
          <ac:chgData name="Bingham, Mark" userId="bff85b15-2505-4477-b501-17eb1812c7b6" providerId="ADAL" clId="{6F696218-F0DE-4E2A-AC8C-43D88A0077D3}" dt="2021-12-21T08:41:47.966" v="1315" actId="478"/>
          <ac:spMkLst>
            <pc:docMk/>
            <pc:sldMk cId="751555781" sldId="309"/>
            <ac:spMk id="8" creationId="{192A4915-12CC-4D30-85DF-F295E1C7B81E}"/>
          </ac:spMkLst>
        </pc:spChg>
        <pc:spChg chg="add mod">
          <ac:chgData name="Bingham, Mark" userId="bff85b15-2505-4477-b501-17eb1812c7b6" providerId="ADAL" clId="{6F696218-F0DE-4E2A-AC8C-43D88A0077D3}" dt="2021-12-21T08:41:49.396" v="1316"/>
          <ac:spMkLst>
            <pc:docMk/>
            <pc:sldMk cId="751555781" sldId="309"/>
            <ac:spMk id="9" creationId="{4B35D2A8-6659-42BB-9339-E20BE5359715}"/>
          </ac:spMkLst>
        </pc:spChg>
        <pc:picChg chg="del">
          <ac:chgData name="Bingham, Mark" userId="bff85b15-2505-4477-b501-17eb1812c7b6" providerId="ADAL" clId="{6F696218-F0DE-4E2A-AC8C-43D88A0077D3}" dt="2021-12-21T00:31:27.537" v="752" actId="478"/>
          <ac:picMkLst>
            <pc:docMk/>
            <pc:sldMk cId="751555781" sldId="309"/>
            <ac:picMk id="2" creationId="{7D96DFE6-09A6-432F-8CD7-96281BCE85BA}"/>
          </ac:picMkLst>
        </pc:picChg>
        <pc:picChg chg="add mod ord">
          <ac:chgData name="Bingham, Mark" userId="bff85b15-2505-4477-b501-17eb1812c7b6" providerId="ADAL" clId="{6F696218-F0DE-4E2A-AC8C-43D88A0077D3}" dt="2021-12-21T14:33:00.157" v="2656" actId="167"/>
          <ac:picMkLst>
            <pc:docMk/>
            <pc:sldMk cId="751555781" sldId="309"/>
            <ac:picMk id="3" creationId="{9BFBFC35-610F-452D-A4EF-5C319F5691F4}"/>
          </ac:picMkLst>
        </pc:picChg>
        <pc:picChg chg="add del mod">
          <ac:chgData name="Bingham, Mark" userId="bff85b15-2505-4477-b501-17eb1812c7b6" providerId="ADAL" clId="{6F696218-F0DE-4E2A-AC8C-43D88A0077D3}" dt="2021-12-21T09:36:48.503" v="1779" actId="478"/>
          <ac:picMkLst>
            <pc:docMk/>
            <pc:sldMk cId="751555781" sldId="309"/>
            <ac:picMk id="7" creationId="{642550DF-8D14-4E5F-9E9A-5EFB6BAA72EE}"/>
          </ac:picMkLst>
        </pc:picChg>
      </pc:sldChg>
      <pc:sldChg chg="addSp delSp modSp mod modAnim">
        <pc:chgData name="Bingham, Mark" userId="bff85b15-2505-4477-b501-17eb1812c7b6" providerId="ADAL" clId="{6F696218-F0DE-4E2A-AC8C-43D88A0077D3}" dt="2021-12-21T14:32:33.632" v="2652" actId="167"/>
        <pc:sldMkLst>
          <pc:docMk/>
          <pc:sldMk cId="3622917976" sldId="310"/>
        </pc:sldMkLst>
        <pc:spChg chg="mod">
          <ac:chgData name="Bingham, Mark" userId="bff85b15-2505-4477-b501-17eb1812c7b6" providerId="ADAL" clId="{6F696218-F0DE-4E2A-AC8C-43D88A0077D3}" dt="2021-12-21T00:29:42.177" v="743" actId="20577"/>
          <ac:spMkLst>
            <pc:docMk/>
            <pc:sldMk cId="3622917976" sldId="310"/>
            <ac:spMk id="6" creationId="{45253FA0-98FE-4411-8F62-71E2005CCA50}"/>
          </ac:spMkLst>
        </pc:spChg>
        <pc:spChg chg="add mod">
          <ac:chgData name="Bingham, Mark" userId="bff85b15-2505-4477-b501-17eb1812c7b6" providerId="ADAL" clId="{6F696218-F0DE-4E2A-AC8C-43D88A0077D3}" dt="2021-12-21T13:26:07.595" v="2403" actId="20577"/>
          <ac:spMkLst>
            <pc:docMk/>
            <pc:sldMk cId="3622917976" sldId="310"/>
            <ac:spMk id="7" creationId="{D8C4E5A2-AFE8-4CEA-B536-0E685F82CF18}"/>
          </ac:spMkLst>
        </pc:spChg>
        <pc:picChg chg="del">
          <ac:chgData name="Bingham, Mark" userId="bff85b15-2505-4477-b501-17eb1812c7b6" providerId="ADAL" clId="{6F696218-F0DE-4E2A-AC8C-43D88A0077D3}" dt="2021-12-20T23:59:42.513" v="21" actId="478"/>
          <ac:picMkLst>
            <pc:docMk/>
            <pc:sldMk cId="3622917976" sldId="310"/>
            <ac:picMk id="2" creationId="{F02493FC-D20C-47A6-83F2-69A80B08E1CD}"/>
          </ac:picMkLst>
        </pc:picChg>
        <pc:picChg chg="add del mod ord">
          <ac:chgData name="Bingham, Mark" userId="bff85b15-2505-4477-b501-17eb1812c7b6" providerId="ADAL" clId="{6F696218-F0DE-4E2A-AC8C-43D88A0077D3}" dt="2021-12-21T14:25:13.929" v="2414" actId="478"/>
          <ac:picMkLst>
            <pc:docMk/>
            <pc:sldMk cId="3622917976" sldId="310"/>
            <ac:picMk id="3" creationId="{E1B4444D-0079-4FB2-A9DC-45759DF3793E}"/>
          </ac:picMkLst>
        </pc:picChg>
        <pc:picChg chg="add mod ord">
          <ac:chgData name="Bingham, Mark" userId="bff85b15-2505-4477-b501-17eb1812c7b6" providerId="ADAL" clId="{6F696218-F0DE-4E2A-AC8C-43D88A0077D3}" dt="2021-12-21T14:32:33.632" v="2652" actId="167"/>
          <ac:picMkLst>
            <pc:docMk/>
            <pc:sldMk cId="3622917976" sldId="310"/>
            <ac:picMk id="3" creationId="{F44A1068-B927-410B-8ADE-0F3D9D4A6237}"/>
          </ac:picMkLst>
        </pc:picChg>
        <pc:picChg chg="add del mod">
          <ac:chgData name="Bingham, Mark" userId="bff85b15-2505-4477-b501-17eb1812c7b6" providerId="ADAL" clId="{6F696218-F0DE-4E2A-AC8C-43D88A0077D3}" dt="2021-12-21T00:03:33.194" v="109" actId="478"/>
          <ac:picMkLst>
            <pc:docMk/>
            <pc:sldMk cId="3622917976" sldId="310"/>
            <ac:picMk id="7" creationId="{AFB50877-A797-4AE4-AED9-6013B70C5DEC}"/>
          </ac:picMkLst>
        </pc:picChg>
        <pc:picChg chg="add del mod ord">
          <ac:chgData name="Bingham, Mark" userId="bff85b15-2505-4477-b501-17eb1812c7b6" providerId="ADAL" clId="{6F696218-F0DE-4E2A-AC8C-43D88A0077D3}" dt="2021-12-21T14:29:40.690" v="2581" actId="478"/>
          <ac:picMkLst>
            <pc:docMk/>
            <pc:sldMk cId="3622917976" sldId="310"/>
            <ac:picMk id="8" creationId="{A6B0C83A-86B8-4FE9-9419-07B5C19E3692}"/>
          </ac:picMkLst>
        </pc:picChg>
        <pc:picChg chg="add del mod">
          <ac:chgData name="Bingham, Mark" userId="bff85b15-2505-4477-b501-17eb1812c7b6" providerId="ADAL" clId="{6F696218-F0DE-4E2A-AC8C-43D88A0077D3}" dt="2021-12-21T00:19:50.612" v="429" actId="478"/>
          <ac:picMkLst>
            <pc:docMk/>
            <pc:sldMk cId="3622917976" sldId="310"/>
            <ac:picMk id="9" creationId="{076BC82F-C803-4325-900A-C1C803DB9617}"/>
          </ac:picMkLst>
        </pc:picChg>
        <pc:picChg chg="add del mod">
          <ac:chgData name="Bingham, Mark" userId="bff85b15-2505-4477-b501-17eb1812c7b6" providerId="ADAL" clId="{6F696218-F0DE-4E2A-AC8C-43D88A0077D3}" dt="2021-12-21T00:27:48.671" v="660" actId="478"/>
          <ac:picMkLst>
            <pc:docMk/>
            <pc:sldMk cId="3622917976" sldId="310"/>
            <ac:picMk id="11" creationId="{FA7CFD84-8E3F-4B2D-ABC2-C2B49B51727B}"/>
          </ac:picMkLst>
        </pc:picChg>
        <pc:picChg chg="add del mod">
          <ac:chgData name="Bingham, Mark" userId="bff85b15-2505-4477-b501-17eb1812c7b6" providerId="ADAL" clId="{6F696218-F0DE-4E2A-AC8C-43D88A0077D3}" dt="2021-12-21T09:34:19.578" v="1522" actId="478"/>
          <ac:picMkLst>
            <pc:docMk/>
            <pc:sldMk cId="3622917976" sldId="310"/>
            <ac:picMk id="13" creationId="{56FA95BC-0801-41AB-9E9A-DC7621E0014D}"/>
          </ac:picMkLst>
        </pc:picChg>
      </pc:sldChg>
      <pc:sldChg chg="addSp delSp modSp mod modAnim">
        <pc:chgData name="Bingham, Mark" userId="bff85b15-2505-4477-b501-17eb1812c7b6" providerId="ADAL" clId="{6F696218-F0DE-4E2A-AC8C-43D88A0077D3}" dt="2021-12-21T14:32:55.214" v="2655" actId="167"/>
        <pc:sldMkLst>
          <pc:docMk/>
          <pc:sldMk cId="1903557696" sldId="311"/>
        </pc:sldMkLst>
        <pc:spChg chg="mod">
          <ac:chgData name="Bingham, Mark" userId="bff85b15-2505-4477-b501-17eb1812c7b6" providerId="ADAL" clId="{6F696218-F0DE-4E2A-AC8C-43D88A0077D3}" dt="2021-12-21T09:14:50.194" v="1452" actId="1076"/>
          <ac:spMkLst>
            <pc:docMk/>
            <pc:sldMk cId="1903557696" sldId="311"/>
            <ac:spMk id="6" creationId="{06D6B474-56A6-4408-8BF5-7E632F95AB21}"/>
          </ac:spMkLst>
        </pc:spChg>
        <pc:spChg chg="add mod">
          <ac:chgData name="Bingham, Mark" userId="bff85b15-2505-4477-b501-17eb1812c7b6" providerId="ADAL" clId="{6F696218-F0DE-4E2A-AC8C-43D88A0077D3}" dt="2021-12-21T08:41:28.645" v="1314" actId="1035"/>
          <ac:spMkLst>
            <pc:docMk/>
            <pc:sldMk cId="1903557696" sldId="311"/>
            <ac:spMk id="7" creationId="{2FA30157-41BC-4D9A-8CB4-4A2B2B8453B7}"/>
          </ac:spMkLst>
        </pc:spChg>
        <pc:spChg chg="add mod">
          <ac:chgData name="Bingham, Mark" userId="bff85b15-2505-4477-b501-17eb1812c7b6" providerId="ADAL" clId="{6F696218-F0DE-4E2A-AC8C-43D88A0077D3}" dt="2021-12-21T13:23:40.963" v="2388" actId="1076"/>
          <ac:spMkLst>
            <pc:docMk/>
            <pc:sldMk cId="1903557696" sldId="311"/>
            <ac:spMk id="8" creationId="{7D09A354-E325-4FD7-BB7C-A963E7DC46EC}"/>
          </ac:spMkLst>
        </pc:spChg>
        <pc:picChg chg="del">
          <ac:chgData name="Bingham, Mark" userId="bff85b15-2505-4477-b501-17eb1812c7b6" providerId="ADAL" clId="{6F696218-F0DE-4E2A-AC8C-43D88A0077D3}" dt="2021-12-21T00:17:38.413" v="340" actId="478"/>
          <ac:picMkLst>
            <pc:docMk/>
            <pc:sldMk cId="1903557696" sldId="311"/>
            <ac:picMk id="3" creationId="{6D03D988-7201-4725-AE9C-1955CEFE583C}"/>
          </ac:picMkLst>
        </pc:picChg>
        <pc:picChg chg="add del mod ord">
          <ac:chgData name="Bingham, Mark" userId="bff85b15-2505-4477-b501-17eb1812c7b6" providerId="ADAL" clId="{6F696218-F0DE-4E2A-AC8C-43D88A0077D3}" dt="2021-12-21T14:27:27.149" v="2519" actId="478"/>
          <ac:picMkLst>
            <pc:docMk/>
            <pc:sldMk cId="1903557696" sldId="311"/>
            <ac:picMk id="3" creationId="{9B0F5C7E-403F-4EA5-B6BC-ADFAA508E405}"/>
          </ac:picMkLst>
        </pc:picChg>
        <pc:picChg chg="add del mod ord">
          <ac:chgData name="Bingham, Mark" userId="bff85b15-2505-4477-b501-17eb1812c7b6" providerId="ADAL" clId="{6F696218-F0DE-4E2A-AC8C-43D88A0077D3}" dt="2021-12-21T00:20:35.245" v="494" actId="478"/>
          <ac:picMkLst>
            <pc:docMk/>
            <pc:sldMk cId="1903557696" sldId="311"/>
            <ac:picMk id="8" creationId="{38185614-CD8D-41CE-BE86-9C2809688FD1}"/>
          </ac:picMkLst>
        </pc:picChg>
        <pc:picChg chg="add mod ord">
          <ac:chgData name="Bingham, Mark" userId="bff85b15-2505-4477-b501-17eb1812c7b6" providerId="ADAL" clId="{6F696218-F0DE-4E2A-AC8C-43D88A0077D3}" dt="2021-12-21T14:32:55.214" v="2655" actId="167"/>
          <ac:picMkLst>
            <pc:docMk/>
            <pc:sldMk cId="1903557696" sldId="311"/>
            <ac:picMk id="9" creationId="{3D183863-C94A-428B-8DCC-C66EACD16FF9}"/>
          </ac:picMkLst>
        </pc:picChg>
        <pc:picChg chg="add del mod ord">
          <ac:chgData name="Bingham, Mark" userId="bff85b15-2505-4477-b501-17eb1812c7b6" providerId="ADAL" clId="{6F696218-F0DE-4E2A-AC8C-43D88A0077D3}" dt="2021-12-21T00:26:30.721" v="587" actId="478"/>
          <ac:picMkLst>
            <pc:docMk/>
            <pc:sldMk cId="1903557696" sldId="311"/>
            <ac:picMk id="10" creationId="{550D03AF-33C4-4B3E-8A3D-15DDF72C106A}"/>
          </ac:picMkLst>
        </pc:picChg>
        <pc:picChg chg="add del mod ord">
          <ac:chgData name="Bingham, Mark" userId="bff85b15-2505-4477-b501-17eb1812c7b6" providerId="ADAL" clId="{6F696218-F0DE-4E2A-AC8C-43D88A0077D3}" dt="2021-12-21T09:36:15.519" v="1722" actId="478"/>
          <ac:picMkLst>
            <pc:docMk/>
            <pc:sldMk cId="1903557696" sldId="311"/>
            <ac:picMk id="12" creationId="{C41115EC-BF73-4DAD-970E-FF6AFEAD3DDB}"/>
          </ac:picMkLst>
        </pc:picChg>
      </pc:sldChg>
      <pc:sldChg chg="addSp delSp modSp mod modAnim">
        <pc:chgData name="Bingham, Mark" userId="bff85b15-2505-4477-b501-17eb1812c7b6" providerId="ADAL" clId="{6F696218-F0DE-4E2A-AC8C-43D88A0077D3}" dt="2021-12-21T14:33:06.124" v="2657" actId="167"/>
        <pc:sldMkLst>
          <pc:docMk/>
          <pc:sldMk cId="1081986860" sldId="312"/>
        </pc:sldMkLst>
        <pc:spChg chg="add mod">
          <ac:chgData name="Bingham, Mark" userId="bff85b15-2505-4477-b501-17eb1812c7b6" providerId="ADAL" clId="{6F696218-F0DE-4E2A-AC8C-43D88A0077D3}" dt="2021-12-21T13:25:29.029" v="2393"/>
          <ac:spMkLst>
            <pc:docMk/>
            <pc:sldMk cId="1081986860" sldId="312"/>
            <ac:spMk id="7" creationId="{625E0DB2-70BA-4690-9C51-A373F3573527}"/>
          </ac:spMkLst>
        </pc:spChg>
        <pc:spChg chg="add mod">
          <ac:chgData name="Bingham, Mark" userId="bff85b15-2505-4477-b501-17eb1812c7b6" providerId="ADAL" clId="{6F696218-F0DE-4E2A-AC8C-43D88A0077D3}" dt="2021-12-21T13:19:02.277" v="2374" actId="20577"/>
          <ac:spMkLst>
            <pc:docMk/>
            <pc:sldMk cId="1081986860" sldId="312"/>
            <ac:spMk id="8" creationId="{15307B2B-7D93-44E1-A7E3-412408C19A3F}"/>
          </ac:spMkLst>
        </pc:spChg>
        <pc:picChg chg="del">
          <ac:chgData name="Bingham, Mark" userId="bff85b15-2505-4477-b501-17eb1812c7b6" providerId="ADAL" clId="{6F696218-F0DE-4E2A-AC8C-43D88A0077D3}" dt="2021-12-21T00:32:40.441" v="797" actId="478"/>
          <ac:picMkLst>
            <pc:docMk/>
            <pc:sldMk cId="1081986860" sldId="312"/>
            <ac:picMk id="3" creationId="{13F04B81-DF53-4597-92A2-D94CF41AE2D8}"/>
          </ac:picMkLst>
        </pc:picChg>
        <pc:picChg chg="add mod ord">
          <ac:chgData name="Bingham, Mark" userId="bff85b15-2505-4477-b501-17eb1812c7b6" providerId="ADAL" clId="{6F696218-F0DE-4E2A-AC8C-43D88A0077D3}" dt="2021-12-21T14:33:06.124" v="2657" actId="167"/>
          <ac:picMkLst>
            <pc:docMk/>
            <pc:sldMk cId="1081986860" sldId="312"/>
            <ac:picMk id="3" creationId="{FCA8174E-1ABE-459B-A70F-6559D0AD4588}"/>
          </ac:picMkLst>
        </pc:picChg>
        <pc:picChg chg="add del mod">
          <ac:chgData name="Bingham, Mark" userId="bff85b15-2505-4477-b501-17eb1812c7b6" providerId="ADAL" clId="{6F696218-F0DE-4E2A-AC8C-43D88A0077D3}" dt="2021-12-21T09:37:27.366" v="1845" actId="478"/>
          <ac:picMkLst>
            <pc:docMk/>
            <pc:sldMk cId="1081986860" sldId="312"/>
            <ac:picMk id="7" creationId="{C1B27EBE-2BEF-4B72-8C96-6D464ED9F3D0}"/>
          </ac:picMkLst>
        </pc:picChg>
      </pc:sldChg>
      <pc:sldChg chg="addSp delSp modSp mod delAnim modAnim">
        <pc:chgData name="Bingham, Mark" userId="bff85b15-2505-4477-b501-17eb1812c7b6" providerId="ADAL" clId="{6F696218-F0DE-4E2A-AC8C-43D88A0077D3}" dt="2021-12-21T14:33:16.175" v="2659" actId="167"/>
        <pc:sldMkLst>
          <pc:docMk/>
          <pc:sldMk cId="2257340278" sldId="313"/>
        </pc:sldMkLst>
        <pc:spChg chg="add del mod">
          <ac:chgData name="Bingham, Mark" userId="bff85b15-2505-4477-b501-17eb1812c7b6" providerId="ADAL" clId="{6F696218-F0DE-4E2A-AC8C-43D88A0077D3}" dt="2021-12-21T08:41:55.934" v="1317" actId="478"/>
          <ac:spMkLst>
            <pc:docMk/>
            <pc:sldMk cId="2257340278" sldId="313"/>
            <ac:spMk id="11" creationId="{14E2756F-8D7B-4CB7-8A68-F7892479B0A0}"/>
          </ac:spMkLst>
        </pc:spChg>
        <pc:spChg chg="add mod">
          <ac:chgData name="Bingham, Mark" userId="bff85b15-2505-4477-b501-17eb1812c7b6" providerId="ADAL" clId="{6F696218-F0DE-4E2A-AC8C-43D88A0077D3}" dt="2021-12-21T13:25:36.446" v="2395"/>
          <ac:spMkLst>
            <pc:docMk/>
            <pc:sldMk cId="2257340278" sldId="313"/>
            <ac:spMk id="11" creationId="{7BBE1EA9-D66E-4437-9848-38A30E8CEACB}"/>
          </ac:spMkLst>
        </pc:spChg>
        <pc:spChg chg="add mod">
          <ac:chgData name="Bingham, Mark" userId="bff85b15-2505-4477-b501-17eb1812c7b6" providerId="ADAL" clId="{6F696218-F0DE-4E2A-AC8C-43D88A0077D3}" dt="2021-12-21T09:19:37.683" v="1521" actId="313"/>
          <ac:spMkLst>
            <pc:docMk/>
            <pc:sldMk cId="2257340278" sldId="313"/>
            <ac:spMk id="12" creationId="{8A05CC7B-6E93-437D-832C-EFA0D88D58C8}"/>
          </ac:spMkLst>
        </pc:spChg>
        <pc:picChg chg="add del mod ord">
          <ac:chgData name="Bingham, Mark" userId="bff85b15-2505-4477-b501-17eb1812c7b6" providerId="ADAL" clId="{6F696218-F0DE-4E2A-AC8C-43D88A0077D3}" dt="2021-12-21T09:46:05.962" v="1987" actId="478"/>
          <ac:picMkLst>
            <pc:docMk/>
            <pc:sldMk cId="2257340278" sldId="313"/>
            <ac:picMk id="3" creationId="{C9CA68FA-407F-4D03-A4E0-018A305F5D56}"/>
          </ac:picMkLst>
        </pc:picChg>
        <pc:picChg chg="add mod ord">
          <ac:chgData name="Bingham, Mark" userId="bff85b15-2505-4477-b501-17eb1812c7b6" providerId="ADAL" clId="{6F696218-F0DE-4E2A-AC8C-43D88A0077D3}" dt="2021-12-21T14:33:16.175" v="2659" actId="167"/>
          <ac:picMkLst>
            <pc:docMk/>
            <pc:sldMk cId="2257340278" sldId="313"/>
            <ac:picMk id="6" creationId="{9C26E2C7-422C-492F-BAAF-DE2F1DD9E864}"/>
          </ac:picMkLst>
        </pc:picChg>
        <pc:picChg chg="del mod">
          <ac:chgData name="Bingham, Mark" userId="bff85b15-2505-4477-b501-17eb1812c7b6" providerId="ADAL" clId="{6F696218-F0DE-4E2A-AC8C-43D88A0077D3}" dt="2021-12-21T09:38:21.312" v="1906" actId="478"/>
          <ac:picMkLst>
            <pc:docMk/>
            <pc:sldMk cId="2257340278" sldId="313"/>
            <ac:picMk id="13" creationId="{B5018BF4-12F2-44B5-89A8-7DAA0728A70E}"/>
          </ac:picMkLst>
        </pc:picChg>
      </pc:sldChg>
      <pc:sldChg chg="addSp delSp modSp mod ord modAnim">
        <pc:chgData name="Bingham, Mark" userId="bff85b15-2505-4477-b501-17eb1812c7b6" providerId="ADAL" clId="{6F696218-F0DE-4E2A-AC8C-43D88A0077D3}" dt="2021-12-21T14:32:49.013" v="2654" actId="167"/>
        <pc:sldMkLst>
          <pc:docMk/>
          <pc:sldMk cId="824664886" sldId="315"/>
        </pc:sldMkLst>
        <pc:spChg chg="mod">
          <ac:chgData name="Bingham, Mark" userId="bff85b15-2505-4477-b501-17eb1812c7b6" providerId="ADAL" clId="{6F696218-F0DE-4E2A-AC8C-43D88A0077D3}" dt="2021-12-21T13:25:59.178" v="2400" actId="20577"/>
          <ac:spMkLst>
            <pc:docMk/>
            <pc:sldMk cId="824664886" sldId="315"/>
            <ac:spMk id="8" creationId="{9D79620F-EAEB-425E-AECC-A6007DF013BE}"/>
          </ac:spMkLst>
        </pc:spChg>
        <pc:spChg chg="add mod">
          <ac:chgData name="Bingham, Mark" userId="bff85b15-2505-4477-b501-17eb1812c7b6" providerId="ADAL" clId="{6F696218-F0DE-4E2A-AC8C-43D88A0077D3}" dt="2021-12-21T13:25:54.063" v="2398"/>
          <ac:spMkLst>
            <pc:docMk/>
            <pc:sldMk cId="824664886" sldId="315"/>
            <ac:spMk id="9" creationId="{C0DE6012-7AC9-411D-87AA-53011D684CF4}"/>
          </ac:spMkLst>
        </pc:spChg>
        <pc:spChg chg="mod">
          <ac:chgData name="Bingham, Mark" userId="bff85b15-2505-4477-b501-17eb1812c7b6" providerId="ADAL" clId="{6F696218-F0DE-4E2A-AC8C-43D88A0077D3}" dt="2021-12-21T09:15:24.205" v="1473" actId="1037"/>
          <ac:spMkLst>
            <pc:docMk/>
            <pc:sldMk cId="824664886" sldId="315"/>
            <ac:spMk id="11" creationId="{35963BAE-8639-4AC8-A208-F920F0586AD9}"/>
          </ac:spMkLst>
        </pc:spChg>
        <pc:spChg chg="mod">
          <ac:chgData name="Bingham, Mark" userId="bff85b15-2505-4477-b501-17eb1812c7b6" providerId="ADAL" clId="{6F696218-F0DE-4E2A-AC8C-43D88A0077D3}" dt="2021-12-21T00:30:40.934" v="751" actId="6549"/>
          <ac:spMkLst>
            <pc:docMk/>
            <pc:sldMk cId="824664886" sldId="315"/>
            <ac:spMk id="12" creationId="{0839293A-1B34-4D55-8DD4-062F1F272166}"/>
          </ac:spMkLst>
        </pc:spChg>
        <pc:picChg chg="add del mod">
          <ac:chgData name="Bingham, Mark" userId="bff85b15-2505-4477-b501-17eb1812c7b6" providerId="ADAL" clId="{6F696218-F0DE-4E2A-AC8C-43D88A0077D3}" dt="2021-12-21T00:24:31.159" v="546" actId="478"/>
          <ac:picMkLst>
            <pc:docMk/>
            <pc:sldMk cId="824664886" sldId="315"/>
            <ac:picMk id="3" creationId="{142C39A1-E995-45D3-A7DE-0BAFF137C6C1}"/>
          </ac:picMkLst>
        </pc:picChg>
        <pc:picChg chg="add del mod ord">
          <ac:chgData name="Bingham, Mark" userId="bff85b15-2505-4477-b501-17eb1812c7b6" providerId="ADAL" clId="{6F696218-F0DE-4E2A-AC8C-43D88A0077D3}" dt="2021-12-21T14:26:36.923" v="2454" actId="478"/>
          <ac:picMkLst>
            <pc:docMk/>
            <pc:sldMk cId="824664886" sldId="315"/>
            <ac:picMk id="3" creationId="{5A55C517-7D05-40D2-AB5B-32ABA6DBFDB3}"/>
          </ac:picMkLst>
        </pc:picChg>
        <pc:picChg chg="add mod ord">
          <ac:chgData name="Bingham, Mark" userId="bff85b15-2505-4477-b501-17eb1812c7b6" providerId="ADAL" clId="{6F696218-F0DE-4E2A-AC8C-43D88A0077D3}" dt="2021-12-21T14:32:49.013" v="2654" actId="167"/>
          <ac:picMkLst>
            <pc:docMk/>
            <pc:sldMk cId="824664886" sldId="315"/>
            <ac:picMk id="5" creationId="{D563E44D-A292-40F1-B460-E6AA3A9B4A49}"/>
          </ac:picMkLst>
        </pc:picChg>
        <pc:picChg chg="add del mod ord">
          <ac:chgData name="Bingham, Mark" userId="bff85b15-2505-4477-b501-17eb1812c7b6" providerId="ADAL" clId="{6F696218-F0DE-4E2A-AC8C-43D88A0077D3}" dt="2021-12-21T00:25:56.033" v="572" actId="478"/>
          <ac:picMkLst>
            <pc:docMk/>
            <pc:sldMk cId="824664886" sldId="315"/>
            <ac:picMk id="6" creationId="{F116AFA8-866C-481C-8C50-F075661746A5}"/>
          </ac:picMkLst>
        </pc:picChg>
        <pc:picChg chg="add del mod ord">
          <ac:chgData name="Bingham, Mark" userId="bff85b15-2505-4477-b501-17eb1812c7b6" providerId="ADAL" clId="{6F696218-F0DE-4E2A-AC8C-43D88A0077D3}" dt="2021-12-21T09:35:51.047" v="1649" actId="478"/>
          <ac:picMkLst>
            <pc:docMk/>
            <pc:sldMk cId="824664886" sldId="315"/>
            <ac:picMk id="9" creationId="{D4458969-D9D7-463F-97B6-F7F4EFDE06BD}"/>
          </ac:picMkLst>
        </pc:picChg>
        <pc:picChg chg="del">
          <ac:chgData name="Bingham, Mark" userId="bff85b15-2505-4477-b501-17eb1812c7b6" providerId="ADAL" clId="{6F696218-F0DE-4E2A-AC8C-43D88A0077D3}" dt="2021-12-21T00:11:31.649" v="339" actId="478"/>
          <ac:picMkLst>
            <pc:docMk/>
            <pc:sldMk cId="824664886" sldId="315"/>
            <ac:picMk id="15" creationId="{19A12F60-1F8D-4010-A67A-6E776F37364B}"/>
          </ac:picMkLst>
        </pc:picChg>
      </pc:sldChg>
      <pc:sldChg chg="addSp delSp modSp add mod delAnim modAnim">
        <pc:chgData name="Bingham, Mark" userId="bff85b15-2505-4477-b501-17eb1812c7b6" providerId="ADAL" clId="{6F696218-F0DE-4E2A-AC8C-43D88A0077D3}" dt="2021-12-21T14:32:43.653" v="2653" actId="167"/>
        <pc:sldMkLst>
          <pc:docMk/>
          <pc:sldMk cId="919603009" sldId="316"/>
        </pc:sldMkLst>
        <pc:spChg chg="mod">
          <ac:chgData name="Bingham, Mark" userId="bff85b15-2505-4477-b501-17eb1812c7b6" providerId="ADAL" clId="{6F696218-F0DE-4E2A-AC8C-43D88A0077D3}" dt="2021-12-21T00:29:54.753" v="744" actId="6549"/>
          <ac:spMkLst>
            <pc:docMk/>
            <pc:sldMk cId="919603009" sldId="316"/>
            <ac:spMk id="6" creationId="{45253FA0-98FE-4411-8F62-71E2005CCA50}"/>
          </ac:spMkLst>
        </pc:spChg>
        <pc:spChg chg="add mod">
          <ac:chgData name="Bingham, Mark" userId="bff85b15-2505-4477-b501-17eb1812c7b6" providerId="ADAL" clId="{6F696218-F0DE-4E2A-AC8C-43D88A0077D3}" dt="2021-12-21T13:26:03.658" v="2401" actId="6549"/>
          <ac:spMkLst>
            <pc:docMk/>
            <pc:sldMk cId="919603009" sldId="316"/>
            <ac:spMk id="7" creationId="{E73E08CA-ED70-4134-B7E1-67C41B8647FC}"/>
          </ac:spMkLst>
        </pc:spChg>
        <pc:spChg chg="add del mod">
          <ac:chgData name="Bingham, Mark" userId="bff85b15-2505-4477-b501-17eb1812c7b6" providerId="ADAL" clId="{6F696218-F0DE-4E2A-AC8C-43D88A0077D3}" dt="2021-12-21T13:25:50.465" v="2397" actId="478"/>
          <ac:spMkLst>
            <pc:docMk/>
            <pc:sldMk cId="919603009" sldId="316"/>
            <ac:spMk id="8" creationId="{6062CE7E-4331-4FD6-A56E-60867F55F512}"/>
          </ac:spMkLst>
        </pc:spChg>
        <pc:picChg chg="add del mod ord">
          <ac:chgData name="Bingham, Mark" userId="bff85b15-2505-4477-b501-17eb1812c7b6" providerId="ADAL" clId="{6F696218-F0DE-4E2A-AC8C-43D88A0077D3}" dt="2021-12-21T14:25:50.747" v="2429" actId="478"/>
          <ac:picMkLst>
            <pc:docMk/>
            <pc:sldMk cId="919603009" sldId="316"/>
            <ac:picMk id="3" creationId="{2BE20F8F-BA27-40B5-AD82-2019F43B947D}"/>
          </ac:picMkLst>
        </pc:picChg>
        <pc:picChg chg="add mod ord">
          <ac:chgData name="Bingham, Mark" userId="bff85b15-2505-4477-b501-17eb1812c7b6" providerId="ADAL" clId="{6F696218-F0DE-4E2A-AC8C-43D88A0077D3}" dt="2021-12-21T14:32:43.653" v="2653" actId="167"/>
          <ac:picMkLst>
            <pc:docMk/>
            <pc:sldMk cId="919603009" sldId="316"/>
            <ac:picMk id="3" creationId="{98E064B8-61AB-40E7-BC2A-2375F005F6A6}"/>
          </ac:picMkLst>
        </pc:picChg>
        <pc:picChg chg="add del mod">
          <ac:chgData name="Bingham, Mark" userId="bff85b15-2505-4477-b501-17eb1812c7b6" providerId="ADAL" clId="{6F696218-F0DE-4E2A-AC8C-43D88A0077D3}" dt="2021-12-21T00:03:02.762" v="38" actId="478"/>
          <ac:picMkLst>
            <pc:docMk/>
            <pc:sldMk cId="919603009" sldId="316"/>
            <ac:picMk id="3" creationId="{E93CCFD7-09BE-45FB-84C5-185A140FB374}"/>
          </ac:picMkLst>
        </pc:picChg>
        <pc:picChg chg="del">
          <ac:chgData name="Bingham, Mark" userId="bff85b15-2505-4477-b501-17eb1812c7b6" providerId="ADAL" clId="{6F696218-F0DE-4E2A-AC8C-43D88A0077D3}" dt="2021-12-21T00:00:29.658" v="26" actId="478"/>
          <ac:picMkLst>
            <pc:docMk/>
            <pc:sldMk cId="919603009" sldId="316"/>
            <ac:picMk id="7" creationId="{AFB50877-A797-4AE4-AED9-6013B70C5DEC}"/>
          </ac:picMkLst>
        </pc:picChg>
        <pc:picChg chg="add del mod ord">
          <ac:chgData name="Bingham, Mark" userId="bff85b15-2505-4477-b501-17eb1812c7b6" providerId="ADAL" clId="{6F696218-F0DE-4E2A-AC8C-43D88A0077D3}" dt="2021-12-21T14:30:12.482" v="2632" actId="478"/>
          <ac:picMkLst>
            <pc:docMk/>
            <pc:sldMk cId="919603009" sldId="316"/>
            <ac:picMk id="8" creationId="{ECF0FE83-3641-40FE-9CE6-EDD5957C1405}"/>
          </ac:picMkLst>
        </pc:picChg>
        <pc:picChg chg="add del mod">
          <ac:chgData name="Bingham, Mark" userId="bff85b15-2505-4477-b501-17eb1812c7b6" providerId="ADAL" clId="{6F696218-F0DE-4E2A-AC8C-43D88A0077D3}" dt="2021-12-21T00:10:53.374" v="259" actId="478"/>
          <ac:picMkLst>
            <pc:docMk/>
            <pc:sldMk cId="919603009" sldId="316"/>
            <ac:picMk id="9" creationId="{32A12C2B-3C1B-42E6-90AA-1C45B947F5CF}"/>
          </ac:picMkLst>
        </pc:picChg>
        <pc:picChg chg="add del mod">
          <ac:chgData name="Bingham, Mark" userId="bff85b15-2505-4477-b501-17eb1812c7b6" providerId="ADAL" clId="{6F696218-F0DE-4E2A-AC8C-43D88A0077D3}" dt="2021-12-21T00:27:18.167" v="629" actId="478"/>
          <ac:picMkLst>
            <pc:docMk/>
            <pc:sldMk cId="919603009" sldId="316"/>
            <ac:picMk id="11" creationId="{C308124D-A876-403B-8E02-CA43517FF94F}"/>
          </ac:picMkLst>
        </pc:picChg>
        <pc:picChg chg="add del mod">
          <ac:chgData name="Bingham, Mark" userId="bff85b15-2505-4477-b501-17eb1812c7b6" providerId="ADAL" clId="{6F696218-F0DE-4E2A-AC8C-43D88A0077D3}" dt="2021-12-21T09:34:45.158" v="1571" actId="478"/>
          <ac:picMkLst>
            <pc:docMk/>
            <pc:sldMk cId="919603009" sldId="316"/>
            <ac:picMk id="13" creationId="{91E284F4-E2D9-4901-9A4F-7450F797E363}"/>
          </ac:picMkLst>
        </pc:picChg>
      </pc:sldChg>
    </pc:docChg>
  </pc:docChgLst>
  <pc:docChgLst>
    <pc:chgData name="Bingham, Mark" userId="bff85b15-2505-4477-b501-17eb1812c7b6" providerId="ADAL" clId="{69C8CC24-78D0-4D67-83C9-3E1BA81D80F2}"/>
    <pc:docChg chg="custSel addSld modSld">
      <pc:chgData name="Bingham, Mark" userId="bff85b15-2505-4477-b501-17eb1812c7b6" providerId="ADAL" clId="{69C8CC24-78D0-4D67-83C9-3E1BA81D80F2}" dt="2021-11-29T12:22:25.731" v="599" actId="1037"/>
      <pc:docMkLst>
        <pc:docMk/>
      </pc:docMkLst>
      <pc:sldChg chg="modSp mod">
        <pc:chgData name="Bingham, Mark" userId="bff85b15-2505-4477-b501-17eb1812c7b6" providerId="ADAL" clId="{69C8CC24-78D0-4D67-83C9-3E1BA81D80F2}" dt="2021-11-29T12:21:15.661" v="551" actId="1036"/>
        <pc:sldMkLst>
          <pc:docMk/>
          <pc:sldMk cId="1420942606" sldId="308"/>
        </pc:sldMkLst>
        <pc:spChg chg="mod">
          <ac:chgData name="Bingham, Mark" userId="bff85b15-2505-4477-b501-17eb1812c7b6" providerId="ADAL" clId="{69C8CC24-78D0-4D67-83C9-3E1BA81D80F2}" dt="2021-11-29T12:21:15.661" v="551" actId="1036"/>
          <ac:spMkLst>
            <pc:docMk/>
            <pc:sldMk cId="1420942606" sldId="308"/>
            <ac:spMk id="5" creationId="{C1C35040-FB0F-4664-80BC-2FEDF4CE6E94}"/>
          </ac:spMkLst>
        </pc:spChg>
      </pc:sldChg>
      <pc:sldChg chg="addSp delSp modSp add mod setBg">
        <pc:chgData name="Bingham, Mark" userId="bff85b15-2505-4477-b501-17eb1812c7b6" providerId="ADAL" clId="{69C8CC24-78D0-4D67-83C9-3E1BA81D80F2}" dt="2021-11-29T12:22:25.731" v="599" actId="1037"/>
        <pc:sldMkLst>
          <pc:docMk/>
          <pc:sldMk cId="751555781" sldId="309"/>
        </pc:sldMkLst>
        <pc:spChg chg="mod">
          <ac:chgData name="Bingham, Mark" userId="bff85b15-2505-4477-b501-17eb1812c7b6" providerId="ADAL" clId="{69C8CC24-78D0-4D67-83C9-3E1BA81D80F2}" dt="2021-11-29T12:20:50.625" v="537" actId="1036"/>
          <ac:spMkLst>
            <pc:docMk/>
            <pc:sldMk cId="751555781" sldId="309"/>
            <ac:spMk id="5" creationId="{C1C35040-FB0F-4664-80BC-2FEDF4CE6E94}"/>
          </ac:spMkLst>
        </pc:spChg>
        <pc:spChg chg="add mod">
          <ac:chgData name="Bingham, Mark" userId="bff85b15-2505-4477-b501-17eb1812c7b6" providerId="ADAL" clId="{69C8CC24-78D0-4D67-83C9-3E1BA81D80F2}" dt="2021-11-29T12:21:44.308" v="570" actId="1036"/>
          <ac:spMkLst>
            <pc:docMk/>
            <pc:sldMk cId="751555781" sldId="309"/>
            <ac:spMk id="6" creationId="{F573A903-0D04-410A-B189-5E410560CF87}"/>
          </ac:spMkLst>
        </pc:spChg>
        <pc:picChg chg="add del mod">
          <ac:chgData name="Bingham, Mark" userId="bff85b15-2505-4477-b501-17eb1812c7b6" providerId="ADAL" clId="{69C8CC24-78D0-4D67-83C9-3E1BA81D80F2}" dt="2021-11-29T12:17:47.974" v="417" actId="478"/>
          <ac:picMkLst>
            <pc:docMk/>
            <pc:sldMk cId="751555781" sldId="309"/>
            <ac:picMk id="2" creationId="{BB9831FC-4788-4AAC-85F7-2A711C40B641}"/>
          </ac:picMkLst>
        </pc:picChg>
        <pc:picChg chg="del">
          <ac:chgData name="Bingham, Mark" userId="bff85b15-2505-4477-b501-17eb1812c7b6" providerId="ADAL" clId="{69C8CC24-78D0-4D67-83C9-3E1BA81D80F2}" dt="2021-11-29T11:55:17.419" v="3" actId="478"/>
          <ac:picMkLst>
            <pc:docMk/>
            <pc:sldMk cId="751555781" sldId="309"/>
            <ac:picMk id="3" creationId="{B1FE05F3-8DC4-4ACE-A783-2BF66784C797}"/>
          </ac:picMkLst>
        </pc:picChg>
        <pc:picChg chg="add mod">
          <ac:chgData name="Bingham, Mark" userId="bff85b15-2505-4477-b501-17eb1812c7b6" providerId="ADAL" clId="{69C8CC24-78D0-4D67-83C9-3E1BA81D80F2}" dt="2021-11-29T12:22:25.731" v="599" actId="1037"/>
          <ac:picMkLst>
            <pc:docMk/>
            <pc:sldMk cId="751555781" sldId="309"/>
            <ac:picMk id="7" creationId="{65A9D490-86B1-40C2-9742-E9664C975C72}"/>
          </ac:picMkLst>
        </pc:picChg>
      </pc:sldChg>
      <pc:sldChg chg="addSp delSp modSp add mod">
        <pc:chgData name="Bingham, Mark" userId="bff85b15-2505-4477-b501-17eb1812c7b6" providerId="ADAL" clId="{69C8CC24-78D0-4D67-83C9-3E1BA81D80F2}" dt="2021-11-29T12:12:33.620" v="334" actId="20577"/>
        <pc:sldMkLst>
          <pc:docMk/>
          <pc:sldMk cId="3622917976" sldId="310"/>
        </pc:sldMkLst>
        <pc:spChg chg="mod">
          <ac:chgData name="Bingham, Mark" userId="bff85b15-2505-4477-b501-17eb1812c7b6" providerId="ADAL" clId="{69C8CC24-78D0-4D67-83C9-3E1BA81D80F2}" dt="2021-11-29T12:12:33.620" v="334" actId="20577"/>
          <ac:spMkLst>
            <pc:docMk/>
            <pc:sldMk cId="3622917976" sldId="310"/>
            <ac:spMk id="5" creationId="{C1C35040-FB0F-4664-80BC-2FEDF4CE6E94}"/>
          </ac:spMkLst>
        </pc:spChg>
        <pc:spChg chg="add mod">
          <ac:chgData name="Bingham, Mark" userId="bff85b15-2505-4477-b501-17eb1812c7b6" providerId="ADAL" clId="{69C8CC24-78D0-4D67-83C9-3E1BA81D80F2}" dt="2021-11-29T12:11:36.995" v="312" actId="1037"/>
          <ac:spMkLst>
            <pc:docMk/>
            <pc:sldMk cId="3622917976" sldId="310"/>
            <ac:spMk id="6" creationId="{45253FA0-98FE-4411-8F62-71E2005CCA50}"/>
          </ac:spMkLst>
        </pc:spChg>
        <pc:picChg chg="add mod">
          <ac:chgData name="Bingham, Mark" userId="bff85b15-2505-4477-b501-17eb1812c7b6" providerId="ADAL" clId="{69C8CC24-78D0-4D67-83C9-3E1BA81D80F2}" dt="2021-11-29T12:10:08.228" v="277" actId="1035"/>
          <ac:picMkLst>
            <pc:docMk/>
            <pc:sldMk cId="3622917976" sldId="310"/>
            <ac:picMk id="2" creationId="{B65A6F01-C03A-4AD7-8D97-B8B792FE2CDB}"/>
          </ac:picMkLst>
        </pc:picChg>
        <pc:picChg chg="del">
          <ac:chgData name="Bingham, Mark" userId="bff85b15-2505-4477-b501-17eb1812c7b6" providerId="ADAL" clId="{69C8CC24-78D0-4D67-83C9-3E1BA81D80F2}" dt="2021-11-29T11:55:22.576" v="5" actId="478"/>
          <ac:picMkLst>
            <pc:docMk/>
            <pc:sldMk cId="3622917976" sldId="310"/>
            <ac:picMk id="3" creationId="{B1FE05F3-8DC4-4ACE-A783-2BF66784C797}"/>
          </ac:picMkLst>
        </pc:picChg>
      </pc:sldChg>
      <pc:sldChg chg="addSp delSp modSp add mod">
        <pc:chgData name="Bingham, Mark" userId="bff85b15-2505-4477-b501-17eb1812c7b6" providerId="ADAL" clId="{69C8CC24-78D0-4D67-83C9-3E1BA81D80F2}" dt="2021-11-29T12:20:16.952" v="504" actId="1076"/>
        <pc:sldMkLst>
          <pc:docMk/>
          <pc:sldMk cId="1903557696" sldId="311"/>
        </pc:sldMkLst>
        <pc:spChg chg="mod">
          <ac:chgData name="Bingham, Mark" userId="bff85b15-2505-4477-b501-17eb1812c7b6" providerId="ADAL" clId="{69C8CC24-78D0-4D67-83C9-3E1BA81D80F2}" dt="2021-11-29T12:19:55.883" v="503" actId="1035"/>
          <ac:spMkLst>
            <pc:docMk/>
            <pc:sldMk cId="1903557696" sldId="311"/>
            <ac:spMk id="5" creationId="{C1C35040-FB0F-4664-80BC-2FEDF4CE6E94}"/>
          </ac:spMkLst>
        </pc:spChg>
        <pc:spChg chg="add mod">
          <ac:chgData name="Bingham, Mark" userId="bff85b15-2505-4477-b501-17eb1812c7b6" providerId="ADAL" clId="{69C8CC24-78D0-4D67-83C9-3E1BA81D80F2}" dt="2021-11-29T12:20:16.952" v="504" actId="1076"/>
          <ac:spMkLst>
            <pc:docMk/>
            <pc:sldMk cId="1903557696" sldId="311"/>
            <ac:spMk id="6" creationId="{06D6B474-56A6-4408-8BF5-7E632F95AB21}"/>
          </ac:spMkLst>
        </pc:spChg>
        <pc:picChg chg="add mod">
          <ac:chgData name="Bingham, Mark" userId="bff85b15-2505-4477-b501-17eb1812c7b6" providerId="ADAL" clId="{69C8CC24-78D0-4D67-83C9-3E1BA81D80F2}" dt="2021-11-29T11:58:05.009" v="190" actId="1036"/>
          <ac:picMkLst>
            <pc:docMk/>
            <pc:sldMk cId="1903557696" sldId="311"/>
            <ac:picMk id="2" creationId="{50C56F24-A96E-4DB6-8358-322CE62EEE74}"/>
          </ac:picMkLst>
        </pc:picChg>
        <pc:picChg chg="del">
          <ac:chgData name="Bingham, Mark" userId="bff85b15-2505-4477-b501-17eb1812c7b6" providerId="ADAL" clId="{69C8CC24-78D0-4D67-83C9-3E1BA81D80F2}" dt="2021-11-29T11:55:19.984" v="4" actId="478"/>
          <ac:picMkLst>
            <pc:docMk/>
            <pc:sldMk cId="1903557696" sldId="311"/>
            <ac:picMk id="3" creationId="{B1FE05F3-8DC4-4ACE-A783-2BF66784C79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92F11-53F7-449A-8425-6B2731A79871}" type="datetimeFigureOut">
              <a:rPr lang="en-GB" smtClean="0"/>
              <a:t>21/12/2021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C4B73-5AD7-43E8-8E66-C620C458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47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822B-4360-F14B-B55B-2D0306F62B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06DA2E-B613-4946-ADEE-C88A4A240F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1F407-3692-3745-BFFA-A0BF309C9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5F847-ADB5-6242-B858-2FB18E606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7029A-908F-FD48-9A26-2DE4D3849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5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2EF98-FC58-2140-9AFE-27D5E2AA4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9D57C3-1C63-9447-AFB0-4AB83FDFC4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C114E-F9EE-3940-8DF8-20EC57F93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214CF-79D0-2546-B254-317E3104E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56B3B-34C1-FC4B-A93E-9B15B28F2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6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B45026-8D98-D04B-ABDA-CE46E27728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B3F92F-1294-DB48-BF93-2EA171920B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F0D70-67B3-4245-A4E8-A27D0DDEC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A4D30-C83E-CE44-A367-8BBFB3D4B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AC2FB-76FD-4B49-B0ED-EB805ECEC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1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_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5F127328-5914-8746-9676-46AEF2593F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45E6C8-F8C7-574A-9C5C-305FA222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68" y="2688964"/>
            <a:ext cx="4856568" cy="1480071"/>
          </a:xfrm>
          <a:prstGeom prst="rect">
            <a:avLst/>
          </a:prstGeom>
        </p:spPr>
        <p:txBody>
          <a:bodyPr anchor="b"/>
          <a:lstStyle>
            <a:lvl1pPr>
              <a:defRPr sz="4800" b="0" i="0">
                <a:solidFill>
                  <a:schemeClr val="bg1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B78912-ED94-0848-975B-CD0C55ECC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99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CEAEB-6DC3-3542-9480-B6D3E028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20E8A-16DD-B942-B4A4-42DF145A7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768B85-CFA2-384C-B493-44E757675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3BF09-8F93-1441-A4DA-0CAFF7D8C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40BCF-D7D4-0F4A-A492-E4FA90DCE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7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0C8A5-F65E-DB42-AA4F-1D0FA9B32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8CEEA-864C-CF46-B568-86ABD5407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0C6BB-6CC7-9048-9741-E20EF239D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C480C-600F-D74C-B673-D61A2D3C7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9D67A-57DD-9C4B-ACEE-DEEAD6200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62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82C0E-7772-7840-8715-15C603BDB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037C7-F4FE-6346-983D-09CC0D4159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5AAE32-7479-E448-AFD0-A75A2F748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9F98B-6A4B-1544-8AA2-C075F8DFF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20516-477D-B940-A1CD-B3AEFEBB7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A7A84-2D64-7443-9C2F-BB8E19606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60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F4FCD-8ED2-EE43-8B96-25DF5698E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5A689-234B-CA4D-AF41-C76E3E2AA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161BA-430C-DB44-A614-166457B56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14A8B2-628C-584F-8A5D-F69C8DFEA9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0C80BA-3DFA-5D44-8157-F51D5F1B8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BFB669-2DB0-4846-BDF7-FE3D6DB74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19D54D-A01A-524A-8699-0728230EC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23A1B0-937F-2E46-9073-ABA17170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70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42469-AB4F-5040-A62D-B6A7ADD5D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E4B596-FAD7-3F4C-94F2-C2E0B638A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329402-4C9A-5B42-9B07-C38D7EC5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1FAB7D-7B39-AA46-802F-A8FEFB2F8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6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44B70A-30C2-1348-96BB-863B3D372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65E792-344D-FB40-AA10-F10837093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BB02C-5BDE-2641-BC0A-064C1189F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50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A75B7-71BF-A047-88E3-53EF41413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DC888-7134-E04C-95D8-F7FE8D4B8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F1A79-7F33-7C40-94F3-09EC39CC14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A330F9-358A-9544-9DD2-740AC391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16174-A682-9948-88FA-A44721234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9BEB07-9D65-DD41-A545-E3BD82C02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2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BEB07-60EE-1545-9020-3C211B5C5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4CF85A-D1BF-A84D-8797-6F90A48A9B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066FB-FABF-3B46-8DF2-BE34AD793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F1162-73FB-FC49-A3B6-D967273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46DE8D-3BD1-8641-9D9E-4FA15B1A6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AB4883-85B4-9445-A223-9624A6A07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5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889F8-86FA-4749-B26A-BF0765D2B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5784B-0091-9C48-8CA2-30E74D292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1A17C-E3E7-DD48-A5EC-483E1C4B2A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6A791-F316-2046-87D5-FE464BA318EF}" type="datetimeFigureOut">
              <a:rPr lang="en-US" smtClean="0"/>
              <a:t>12/21/2021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28330-871B-F74C-B2E9-F9B8F2CE89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469A4-BD5E-8142-8047-53CFFF238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331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24AC56C-670D-4CA0-B15F-8E4CB802AA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1" b="7821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8329FB8B-13A0-4A2D-B9CF-62570F21B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851" y="755374"/>
            <a:ext cx="7400191" cy="4452543"/>
          </a:xfrm>
        </p:spPr>
        <p:txBody>
          <a:bodyPr lIns="91440" tIns="45720" rIns="91440" bIns="45720" anchor="b">
            <a:norm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</a:pPr>
            <a:r>
              <a:rPr lang="en-GB" sz="4400" kern="0" dirty="0"/>
              <a:t>Telephony for </a:t>
            </a:r>
            <a:br>
              <a:rPr lang="en-GB" sz="4400" kern="0" dirty="0"/>
            </a:br>
            <a:r>
              <a:rPr lang="en-GB" sz="4400" kern="0" dirty="0"/>
              <a:t>Virtual Control Points</a:t>
            </a:r>
            <a:br>
              <a:rPr lang="en-GB" sz="4400" kern="0" dirty="0"/>
            </a:br>
            <a:br>
              <a:rPr lang="en-GB" sz="4400" b="1" dirty="0">
                <a:latin typeface="Helvetica Neue LT Std 65 Medium"/>
              </a:rPr>
            </a:br>
            <a:br>
              <a:rPr lang="en-GB" sz="4400" b="1" dirty="0">
                <a:latin typeface="Helvetica Neue LT Std 65 Medium"/>
              </a:rPr>
            </a:br>
            <a:r>
              <a:rPr lang="en-GB" sz="3200" kern="0" dirty="0"/>
              <a:t>Mark Bingham BEng CEng FIET</a:t>
            </a:r>
            <a:br>
              <a:rPr lang="en-GB" sz="3200" kern="0" dirty="0"/>
            </a:br>
            <a:r>
              <a:rPr lang="en-GB" sz="3200" kern="0" dirty="0"/>
              <a:t>National Grid IT</a:t>
            </a:r>
            <a:br>
              <a:rPr lang="en-GB" sz="3200" kern="0" dirty="0"/>
            </a:br>
            <a:br>
              <a:rPr lang="en-GB" sz="4400" b="1" dirty="0">
                <a:latin typeface="Helvetica Neue LT Std 65 Medium"/>
              </a:rPr>
            </a:br>
            <a:r>
              <a:rPr lang="en-GB" sz="2000" dirty="0">
                <a:latin typeface="Helvetica Neue LT Std 65 Medium"/>
              </a:rPr>
              <a:t>21 December 2021</a:t>
            </a:r>
            <a:br>
              <a:rPr lang="en-GB" sz="2400" dirty="0"/>
            </a:br>
            <a:br>
              <a:rPr lang="en-GB" sz="2400" dirty="0"/>
            </a:b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86363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C26E2C7-422C-492F-BAAF-DE2F1DD9E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88" y="6802"/>
            <a:ext cx="9334500" cy="64198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1C35040-FB0F-4664-80BC-2FEDF4CE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1116" y="222635"/>
            <a:ext cx="2708560" cy="1391477"/>
          </a:xfrm>
        </p:spPr>
        <p:txBody>
          <a:bodyPr>
            <a:normAutofit fontScale="90000"/>
          </a:bodyPr>
          <a:lstStyle/>
          <a:p>
            <a:r>
              <a:rPr lang="en-GB" altLang="en-US" sz="4000" b="1" dirty="0">
                <a:solidFill>
                  <a:srgbClr val="FFC000"/>
                </a:solidFill>
              </a:rPr>
              <a:t>Virtual Control Point</a:t>
            </a:r>
            <a:endParaRPr lang="en-GB" altLang="en-US" sz="4000" dirty="0">
              <a:solidFill>
                <a:srgbClr val="FFC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6676988-F798-4F8D-A3FF-EBFBEA37F52F}"/>
              </a:ext>
            </a:extLst>
          </p:cNvPr>
          <p:cNvSpPr txBox="1">
            <a:spLocks/>
          </p:cNvSpPr>
          <p:nvPr/>
        </p:nvSpPr>
        <p:spPr>
          <a:xfrm>
            <a:off x="9416871" y="4608942"/>
            <a:ext cx="270856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920C000-0C64-4A6D-A0A0-D2F36047D5C3}"/>
              </a:ext>
            </a:extLst>
          </p:cNvPr>
          <p:cNvSpPr txBox="1">
            <a:spLocks/>
          </p:cNvSpPr>
          <p:nvPr/>
        </p:nvSpPr>
        <p:spPr>
          <a:xfrm>
            <a:off x="9261116" y="4563050"/>
            <a:ext cx="270856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069897C-B951-45FD-90F6-6C829B1B9468}"/>
              </a:ext>
            </a:extLst>
          </p:cNvPr>
          <p:cNvSpPr txBox="1">
            <a:spLocks/>
          </p:cNvSpPr>
          <p:nvPr/>
        </p:nvSpPr>
        <p:spPr>
          <a:xfrm>
            <a:off x="9728380" y="3931909"/>
            <a:ext cx="1952086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400" b="1" dirty="0">
                <a:solidFill>
                  <a:srgbClr val="FF0000"/>
                </a:solidFill>
              </a:rPr>
              <a:t>Data Centres and Control Points may be in different continents</a:t>
            </a:r>
            <a:endParaRPr lang="en-GB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65BAAC4-F379-49F4-819A-BF32ED0FFA21}"/>
              </a:ext>
            </a:extLst>
          </p:cNvPr>
          <p:cNvSpPr txBox="1">
            <a:spLocks/>
          </p:cNvSpPr>
          <p:nvPr/>
        </p:nvSpPr>
        <p:spPr>
          <a:xfrm>
            <a:off x="9435312" y="1671172"/>
            <a:ext cx="270856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Leased MPLS</a:t>
            </a:r>
          </a:p>
          <a:p>
            <a:r>
              <a:rPr lang="en-GB" altLang="en-US" sz="3200" b="1" dirty="0">
                <a:solidFill>
                  <a:srgbClr val="FFC000"/>
                </a:solidFill>
              </a:rPr>
              <a:t>&amp; private SIP Trunks to Participant Data Centres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A05CC7B-6E93-437D-832C-EFA0D88D58C8}"/>
              </a:ext>
            </a:extLst>
          </p:cNvPr>
          <p:cNvSpPr txBox="1">
            <a:spLocks/>
          </p:cNvSpPr>
          <p:nvPr/>
        </p:nvSpPr>
        <p:spPr>
          <a:xfrm>
            <a:off x="1455865" y="1885359"/>
            <a:ext cx="5108526" cy="36089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Reasonable endeavours that power resilient nodes will be selected for Leased MPLS service by Comms Provider in order to meet 72hrs power back-up requirement. </a:t>
            </a:r>
          </a:p>
          <a:p>
            <a:r>
              <a:rPr lang="en-GB" altLang="en-US" sz="3200" b="1" dirty="0">
                <a:solidFill>
                  <a:srgbClr val="FFC000"/>
                </a:solidFill>
              </a:rPr>
              <a:t>But not guaranteed especially for International circuits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BBE1EA9-D66E-4437-9848-38A30E8CEACB}"/>
              </a:ext>
            </a:extLst>
          </p:cNvPr>
          <p:cNvSpPr txBox="1">
            <a:spLocks/>
          </p:cNvSpPr>
          <p:nvPr/>
        </p:nvSpPr>
        <p:spPr>
          <a:xfrm>
            <a:off x="6356764" y="1935113"/>
            <a:ext cx="3268003" cy="21568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BM Participant must procure compliant network </a:t>
            </a:r>
          </a:p>
        </p:txBody>
      </p:sp>
    </p:spTree>
    <p:extLst>
      <p:ext uri="{BB962C8B-B14F-4D97-AF65-F5344CB8AC3E}">
        <p14:creationId xmlns:p14="http://schemas.microsoft.com/office/powerpoint/2010/main" val="225734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F7A4147-CBB0-4493-81B5-F456CF12A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347" y="-2476"/>
            <a:ext cx="6069806" cy="889080"/>
          </a:xfrm>
        </p:spPr>
        <p:txBody>
          <a:bodyPr>
            <a:normAutofit fontScale="90000"/>
          </a:bodyPr>
          <a:lstStyle/>
          <a:p>
            <a:br>
              <a:rPr lang="en-GB" altLang="en-US" dirty="0">
                <a:solidFill>
                  <a:srgbClr val="FFC000"/>
                </a:solidFill>
              </a:rPr>
            </a:br>
            <a:r>
              <a:rPr lang="en-GB" altLang="en-US" b="1" dirty="0">
                <a:solidFill>
                  <a:srgbClr val="FFC000"/>
                </a:solidFill>
              </a:rPr>
              <a:t>Overview</a:t>
            </a:r>
            <a:endParaRPr lang="en-GB" altLang="en-US" dirty="0">
              <a:solidFill>
                <a:srgbClr val="FFC000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1FC8B26-29DF-4A2C-9A63-935E13E93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866" y="1043606"/>
            <a:ext cx="8795840" cy="500550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GB" altLang="en-US" sz="2400" dirty="0"/>
              <a:t>An increasing number of BM Participants are adopting modern technology for voice communications with ESO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GB" altLang="en-US" sz="2400" dirty="0"/>
              <a:t>This often involves establishing a virtual Control Point using geographically dispersed personnel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GB" altLang="en-US" sz="2400" dirty="0"/>
              <a:t>Traditional Control Telephony solutions are not suitable for this way of working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GB" altLang="en-US" sz="2400" dirty="0"/>
              <a:t>The following slides show the options available for Telephony between ESO and various Control Point locations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439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4A1068-B927-410B-8ADE-0F3D9D4A6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55" y="242515"/>
            <a:ext cx="9244682" cy="60072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1C35040-FB0F-4664-80BC-2FEDF4CE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9287" y="130702"/>
            <a:ext cx="2483209" cy="2650598"/>
          </a:xfrm>
        </p:spPr>
        <p:txBody>
          <a:bodyPr>
            <a:normAutofit/>
          </a:bodyPr>
          <a:lstStyle/>
          <a:p>
            <a:r>
              <a:rPr lang="en-GB" altLang="en-US" sz="3200" b="1" dirty="0">
                <a:solidFill>
                  <a:srgbClr val="FFC000"/>
                </a:solidFill>
              </a:rPr>
              <a:t>Control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r>
              <a:rPr lang="en-GB" altLang="en-US" sz="3200" b="1" dirty="0">
                <a:solidFill>
                  <a:srgbClr val="FFC000"/>
                </a:solidFill>
              </a:rPr>
              <a:t>Telephony: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r>
              <a:rPr lang="en-GB" altLang="en-US" sz="3200" b="1" dirty="0">
                <a:solidFill>
                  <a:srgbClr val="FFC000"/>
                </a:solidFill>
              </a:rPr>
              <a:t>Control Point local to Substation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5253FA0-98FE-4411-8F62-71E2005CCA50}"/>
              </a:ext>
            </a:extLst>
          </p:cNvPr>
          <p:cNvSpPr txBox="1">
            <a:spLocks/>
          </p:cNvSpPr>
          <p:nvPr/>
        </p:nvSpPr>
        <p:spPr>
          <a:xfrm>
            <a:off x="9604989" y="2473852"/>
            <a:ext cx="2483209" cy="2650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Connectivity</a:t>
            </a:r>
          </a:p>
          <a:p>
            <a:r>
              <a:rPr lang="en-GB" altLang="en-US" sz="3200" b="1" dirty="0">
                <a:solidFill>
                  <a:srgbClr val="FFC000"/>
                </a:solidFill>
              </a:rPr>
              <a:t>via NGET OpTel fibre network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C4E5A2-AFE8-4CEA-B536-0E685F82CF18}"/>
              </a:ext>
            </a:extLst>
          </p:cNvPr>
          <p:cNvSpPr txBox="1">
            <a:spLocks/>
          </p:cNvSpPr>
          <p:nvPr/>
        </p:nvSpPr>
        <p:spPr>
          <a:xfrm>
            <a:off x="1455865" y="1904212"/>
            <a:ext cx="5108526" cy="30637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Solution meets 72hrs power back-up requirement</a:t>
            </a:r>
          </a:p>
        </p:txBody>
      </p:sp>
    </p:spTree>
    <p:extLst>
      <p:ext uri="{BB962C8B-B14F-4D97-AF65-F5344CB8AC3E}">
        <p14:creationId xmlns:p14="http://schemas.microsoft.com/office/powerpoint/2010/main" val="362291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E064B8-61AB-40E7-BC2A-2375F005F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12" y="130702"/>
            <a:ext cx="9190826" cy="6245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1C35040-FB0F-4664-80BC-2FEDF4CE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9287" y="130702"/>
            <a:ext cx="2483209" cy="2650598"/>
          </a:xfrm>
        </p:spPr>
        <p:txBody>
          <a:bodyPr>
            <a:normAutofit/>
          </a:bodyPr>
          <a:lstStyle/>
          <a:p>
            <a:r>
              <a:rPr lang="en-GB" altLang="en-US" sz="3200" b="1" dirty="0">
                <a:solidFill>
                  <a:srgbClr val="FFC000"/>
                </a:solidFill>
              </a:rPr>
              <a:t>Control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r>
              <a:rPr lang="en-GB" altLang="en-US" sz="3200" b="1" dirty="0">
                <a:solidFill>
                  <a:srgbClr val="FFC000"/>
                </a:solidFill>
              </a:rPr>
              <a:t>Telephony: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r>
              <a:rPr lang="en-GB" altLang="en-US" sz="3200" b="1" dirty="0">
                <a:solidFill>
                  <a:srgbClr val="FFC000"/>
                </a:solidFill>
              </a:rPr>
              <a:t>Control Point local to Substation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5253FA0-98FE-4411-8F62-71E2005CCA50}"/>
              </a:ext>
            </a:extLst>
          </p:cNvPr>
          <p:cNvSpPr txBox="1">
            <a:spLocks/>
          </p:cNvSpPr>
          <p:nvPr/>
        </p:nvSpPr>
        <p:spPr>
          <a:xfrm>
            <a:off x="9494801" y="2751402"/>
            <a:ext cx="2483209" cy="2650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Connectivity</a:t>
            </a:r>
          </a:p>
          <a:p>
            <a:r>
              <a:rPr lang="en-GB" altLang="en-US" sz="3200" b="1" dirty="0">
                <a:solidFill>
                  <a:srgbClr val="FFC000"/>
                </a:solidFill>
              </a:rPr>
              <a:t>via NGET OpTel fibre network &amp; Scottish TO OpTel network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3E08CA-ED70-4134-B7E1-67C41B8647FC}"/>
              </a:ext>
            </a:extLst>
          </p:cNvPr>
          <p:cNvSpPr txBox="1">
            <a:spLocks/>
          </p:cNvSpPr>
          <p:nvPr/>
        </p:nvSpPr>
        <p:spPr>
          <a:xfrm>
            <a:off x="1455865" y="1904212"/>
            <a:ext cx="5108526" cy="30637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Solution meets 72hrs power back-up requirement </a:t>
            </a:r>
          </a:p>
        </p:txBody>
      </p:sp>
    </p:spTree>
    <p:extLst>
      <p:ext uri="{BB962C8B-B14F-4D97-AF65-F5344CB8AC3E}">
        <p14:creationId xmlns:p14="http://schemas.microsoft.com/office/powerpoint/2010/main" val="91960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563E44D-A292-40F1-B460-E6AA3A9B4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48" y="20342"/>
            <a:ext cx="8880854" cy="654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60AF4079-388E-4616-B952-9C8F558AE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5972" y="222635"/>
            <a:ext cx="2859630" cy="1391477"/>
          </a:xfrm>
        </p:spPr>
        <p:txBody>
          <a:bodyPr>
            <a:noAutofit/>
          </a:bodyPr>
          <a:lstStyle/>
          <a:p>
            <a:r>
              <a:rPr lang="en-GB" altLang="en-US" sz="3200" b="1" dirty="0">
                <a:solidFill>
                  <a:srgbClr val="FFC000"/>
                </a:solidFill>
              </a:rPr>
              <a:t>Control Point up to 70km from Substation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5963BAE-8639-4AC8-A208-F920F0586AD9}"/>
              </a:ext>
            </a:extLst>
          </p:cNvPr>
          <p:cNvSpPr txBox="1">
            <a:spLocks/>
          </p:cNvSpPr>
          <p:nvPr/>
        </p:nvSpPr>
        <p:spPr>
          <a:xfrm>
            <a:off x="9158021" y="1448251"/>
            <a:ext cx="285963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400" b="1" dirty="0">
                <a:solidFill>
                  <a:srgbClr val="FFC000"/>
                </a:solidFill>
              </a:rPr>
              <a:t>Leased Openreach fibre circuit to Control Point</a:t>
            </a:r>
            <a:br>
              <a:rPr lang="en-GB" altLang="en-US" sz="2400" b="1" dirty="0">
                <a:solidFill>
                  <a:srgbClr val="FFC000"/>
                </a:solidFill>
              </a:rPr>
            </a:br>
            <a:r>
              <a:rPr lang="en-GB" altLang="en-US" sz="2400" b="1" dirty="0">
                <a:solidFill>
                  <a:srgbClr val="FFC000"/>
                </a:solidFill>
              </a:rPr>
              <a:t>e.g. Optical Spectrum Access (OSA)</a:t>
            </a:r>
            <a:endParaRPr lang="en-GB" altLang="en-US" sz="2400" dirty="0">
              <a:solidFill>
                <a:srgbClr val="FFC0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839293A-1B34-4D55-8DD4-062F1F272166}"/>
              </a:ext>
            </a:extLst>
          </p:cNvPr>
          <p:cNvSpPr txBox="1">
            <a:spLocks/>
          </p:cNvSpPr>
          <p:nvPr/>
        </p:nvSpPr>
        <p:spPr>
          <a:xfrm>
            <a:off x="9165972" y="3005651"/>
            <a:ext cx="270856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400" b="1" dirty="0">
                <a:solidFill>
                  <a:srgbClr val="FFC000"/>
                </a:solidFill>
              </a:rPr>
              <a:t>GB Coverage with support from Scottish TOs</a:t>
            </a:r>
            <a:endParaRPr lang="en-GB" altLang="en-US" sz="2400" dirty="0">
              <a:solidFill>
                <a:srgbClr val="FFC000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00A44B4-EFD5-4013-A68C-5B8BE5581062}"/>
              </a:ext>
            </a:extLst>
          </p:cNvPr>
          <p:cNvSpPr txBox="1">
            <a:spLocks/>
          </p:cNvSpPr>
          <p:nvPr/>
        </p:nvSpPr>
        <p:spPr>
          <a:xfrm>
            <a:off x="9165972" y="4275238"/>
            <a:ext cx="270856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400" b="1" dirty="0">
                <a:solidFill>
                  <a:srgbClr val="FFC000"/>
                </a:solidFill>
              </a:rPr>
              <a:t>Not suitable for overseas Control Points</a:t>
            </a:r>
            <a:endParaRPr lang="en-GB" altLang="en-US" sz="2400" dirty="0">
              <a:solidFill>
                <a:srgbClr val="FFC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79620F-EAEB-425E-AECC-A6007DF013BE}"/>
              </a:ext>
            </a:extLst>
          </p:cNvPr>
          <p:cNvSpPr txBox="1">
            <a:spLocks/>
          </p:cNvSpPr>
          <p:nvPr/>
        </p:nvSpPr>
        <p:spPr>
          <a:xfrm>
            <a:off x="1483106" y="2651809"/>
            <a:ext cx="5307308" cy="21568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Telephony Solution meets 72hrs power back-up requirement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0DE6012-7AC9-411D-87AA-53011D684CF4}"/>
              </a:ext>
            </a:extLst>
          </p:cNvPr>
          <p:cNvSpPr txBox="1">
            <a:spLocks/>
          </p:cNvSpPr>
          <p:nvPr/>
        </p:nvSpPr>
        <p:spPr>
          <a:xfrm>
            <a:off x="6356764" y="1935113"/>
            <a:ext cx="3268003" cy="21568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BM Participant must procure compliant network </a:t>
            </a:r>
          </a:p>
        </p:txBody>
      </p:sp>
    </p:spTree>
    <p:extLst>
      <p:ext uri="{BB962C8B-B14F-4D97-AF65-F5344CB8AC3E}">
        <p14:creationId xmlns:p14="http://schemas.microsoft.com/office/powerpoint/2010/main" val="82466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D183863-C94A-428B-8DCC-C66EACD16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56" y="-19877"/>
            <a:ext cx="9168334" cy="65638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1C35040-FB0F-4664-80BC-2FEDF4CE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8812" y="556180"/>
            <a:ext cx="2708560" cy="1848761"/>
          </a:xfrm>
        </p:spPr>
        <p:txBody>
          <a:bodyPr>
            <a:noAutofit/>
          </a:bodyPr>
          <a:lstStyle/>
          <a:p>
            <a:r>
              <a:rPr lang="en-GB" altLang="en-US" sz="3200" b="1" dirty="0">
                <a:solidFill>
                  <a:srgbClr val="FFC000"/>
                </a:solidFill>
              </a:rPr>
              <a:t>Control Telephony: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r>
              <a:rPr lang="en-GB" altLang="en-US" sz="3200" b="1" dirty="0">
                <a:solidFill>
                  <a:srgbClr val="FFC000"/>
                </a:solidFill>
              </a:rPr>
              <a:t>Remote Control Point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D6B474-56A6-4408-8BF5-7E632F95AB21}"/>
              </a:ext>
            </a:extLst>
          </p:cNvPr>
          <p:cNvSpPr txBox="1">
            <a:spLocks/>
          </p:cNvSpPr>
          <p:nvPr/>
        </p:nvSpPr>
        <p:spPr>
          <a:xfrm>
            <a:off x="9533022" y="2675477"/>
            <a:ext cx="2708560" cy="18487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Connectivity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r>
              <a:rPr lang="en-GB" altLang="en-US" sz="3200" b="1" dirty="0">
                <a:solidFill>
                  <a:srgbClr val="FFC000"/>
                </a:solidFill>
              </a:rPr>
              <a:t>via Leased MPLS service to Control Point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FA30157-41BC-4D9A-8CB4-4A2B2B8453B7}"/>
              </a:ext>
            </a:extLst>
          </p:cNvPr>
          <p:cNvSpPr txBox="1">
            <a:spLocks/>
          </p:cNvSpPr>
          <p:nvPr/>
        </p:nvSpPr>
        <p:spPr>
          <a:xfrm>
            <a:off x="1455865" y="1904212"/>
            <a:ext cx="5108526" cy="30637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Reasonable endeavours that power resilient nodes will be selected for Leased MPLS service by Comms Provider in order to meet 72hrs power back-up requirement. </a:t>
            </a:r>
          </a:p>
          <a:p>
            <a:r>
              <a:rPr lang="en-GB" altLang="en-US" sz="3200" b="1" dirty="0">
                <a:solidFill>
                  <a:srgbClr val="FFC000"/>
                </a:solidFill>
              </a:rPr>
              <a:t>But not guaranteed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D09A354-E325-4FD7-BB7C-A963E7DC46EC}"/>
              </a:ext>
            </a:extLst>
          </p:cNvPr>
          <p:cNvSpPr txBox="1">
            <a:spLocks/>
          </p:cNvSpPr>
          <p:nvPr/>
        </p:nvSpPr>
        <p:spPr>
          <a:xfrm>
            <a:off x="6356764" y="1935113"/>
            <a:ext cx="3268003" cy="21568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BM Participant must procure compliant network </a:t>
            </a:r>
          </a:p>
        </p:txBody>
      </p:sp>
    </p:spTree>
    <p:extLst>
      <p:ext uri="{BB962C8B-B14F-4D97-AF65-F5344CB8AC3E}">
        <p14:creationId xmlns:p14="http://schemas.microsoft.com/office/powerpoint/2010/main" val="190355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FBFC35-610F-452D-A4EF-5C319F569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092" y="224281"/>
            <a:ext cx="9101596" cy="62027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1C35040-FB0F-4664-80BC-2FEDF4CE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9140" y="451816"/>
            <a:ext cx="2708560" cy="2020624"/>
          </a:xfrm>
        </p:spPr>
        <p:txBody>
          <a:bodyPr>
            <a:noAutofit/>
          </a:bodyPr>
          <a:lstStyle/>
          <a:p>
            <a:r>
              <a:rPr lang="en-GB" altLang="en-US" sz="3200" b="1" dirty="0">
                <a:solidFill>
                  <a:srgbClr val="FFC000"/>
                </a:solidFill>
              </a:rPr>
              <a:t>Control Telephony: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r>
              <a:rPr lang="en-GB" altLang="en-US" sz="3200" b="1" dirty="0">
                <a:solidFill>
                  <a:srgbClr val="FFC000"/>
                </a:solidFill>
              </a:rPr>
              <a:t>Remote Control Point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573A903-0D04-410A-B189-5E410560CF87}"/>
              </a:ext>
            </a:extLst>
          </p:cNvPr>
          <p:cNvSpPr txBox="1">
            <a:spLocks/>
          </p:cNvSpPr>
          <p:nvPr/>
        </p:nvSpPr>
        <p:spPr>
          <a:xfrm>
            <a:off x="9356386" y="2998442"/>
            <a:ext cx="270856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Connectivity 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r>
              <a:rPr lang="en-GB" altLang="en-US" sz="3200" b="1" dirty="0">
                <a:solidFill>
                  <a:srgbClr val="FFC000"/>
                </a:solidFill>
              </a:rPr>
              <a:t>via Leased MPLS service  to Participant Data Centre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B35D2A8-6659-42BB-9339-E20BE5359715}"/>
              </a:ext>
            </a:extLst>
          </p:cNvPr>
          <p:cNvSpPr txBox="1">
            <a:spLocks/>
          </p:cNvSpPr>
          <p:nvPr/>
        </p:nvSpPr>
        <p:spPr>
          <a:xfrm>
            <a:off x="1455865" y="1904212"/>
            <a:ext cx="5108526" cy="30637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Reasonable endeavours that power resilient nodes will be selected for Leased MPLS service by Comms Provider in order to meet 72hrs power back-up requirement. </a:t>
            </a:r>
          </a:p>
          <a:p>
            <a:r>
              <a:rPr lang="en-GB" altLang="en-US" sz="3200" b="1" dirty="0">
                <a:solidFill>
                  <a:srgbClr val="FFC000"/>
                </a:solidFill>
              </a:rPr>
              <a:t>But not guaranteed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D132B32-B75A-4234-AA9C-858E09646D82}"/>
              </a:ext>
            </a:extLst>
          </p:cNvPr>
          <p:cNvSpPr txBox="1">
            <a:spLocks/>
          </p:cNvSpPr>
          <p:nvPr/>
        </p:nvSpPr>
        <p:spPr>
          <a:xfrm>
            <a:off x="6356764" y="1935113"/>
            <a:ext cx="3268003" cy="21568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BM Participant must procure compliant network </a:t>
            </a:r>
          </a:p>
        </p:txBody>
      </p:sp>
    </p:spTree>
    <p:extLst>
      <p:ext uri="{BB962C8B-B14F-4D97-AF65-F5344CB8AC3E}">
        <p14:creationId xmlns:p14="http://schemas.microsoft.com/office/powerpoint/2010/main" val="75155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A8174E-1ABE-459B-A70F-6559D0AD4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57" y="23468"/>
            <a:ext cx="8963025" cy="64198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1C35040-FB0F-4664-80BC-2FEDF4CE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9140" y="451816"/>
            <a:ext cx="2708560" cy="2020624"/>
          </a:xfrm>
        </p:spPr>
        <p:txBody>
          <a:bodyPr>
            <a:noAutofit/>
          </a:bodyPr>
          <a:lstStyle/>
          <a:p>
            <a:r>
              <a:rPr lang="en-GB" altLang="en-US" sz="3200" b="1" dirty="0">
                <a:solidFill>
                  <a:srgbClr val="FFC000"/>
                </a:solidFill>
              </a:rPr>
              <a:t>Remote Control Point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573A903-0D04-410A-B189-5E410560CF87}"/>
              </a:ext>
            </a:extLst>
          </p:cNvPr>
          <p:cNvSpPr txBox="1">
            <a:spLocks/>
          </p:cNvSpPr>
          <p:nvPr/>
        </p:nvSpPr>
        <p:spPr>
          <a:xfrm>
            <a:off x="9356386" y="2998442"/>
            <a:ext cx="270856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Public Telephony via SIP Trunks to Participant Data Centre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5307B2B-7D93-44E1-A7E3-412408C19A3F}"/>
              </a:ext>
            </a:extLst>
          </p:cNvPr>
          <p:cNvSpPr txBox="1">
            <a:spLocks/>
          </p:cNvSpPr>
          <p:nvPr/>
        </p:nvSpPr>
        <p:spPr>
          <a:xfrm>
            <a:off x="1616746" y="1857080"/>
            <a:ext cx="5108526" cy="275262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SIP carried over  Comms Provider’s MPLS network but we have no control over use of power resilient nodes.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r>
              <a:rPr lang="en-GB" altLang="en-US" sz="3200" b="1" dirty="0">
                <a:solidFill>
                  <a:srgbClr val="FFC000"/>
                </a:solidFill>
              </a:rPr>
              <a:t>Also, SIP could suffer from call congestion at peak times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5E0DB2-70BA-4690-9C51-A373F3573527}"/>
              </a:ext>
            </a:extLst>
          </p:cNvPr>
          <p:cNvSpPr txBox="1">
            <a:spLocks/>
          </p:cNvSpPr>
          <p:nvPr/>
        </p:nvSpPr>
        <p:spPr>
          <a:xfrm>
            <a:off x="6356764" y="1935113"/>
            <a:ext cx="3268003" cy="21568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BM Participant must procure compliant network </a:t>
            </a:r>
          </a:p>
        </p:txBody>
      </p:sp>
    </p:spTree>
    <p:extLst>
      <p:ext uri="{BB962C8B-B14F-4D97-AF65-F5344CB8AC3E}">
        <p14:creationId xmlns:p14="http://schemas.microsoft.com/office/powerpoint/2010/main" val="108198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29ABAE-7357-4203-91D3-9C5430C99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04" y="104772"/>
            <a:ext cx="9334500" cy="64198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24551"/>
            <a:ext cx="12192000" cy="1041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1C35040-FB0F-4664-80BC-2FEDF4CE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1116" y="214684"/>
            <a:ext cx="2708560" cy="1391477"/>
          </a:xfrm>
        </p:spPr>
        <p:txBody>
          <a:bodyPr>
            <a:normAutofit fontScale="90000"/>
          </a:bodyPr>
          <a:lstStyle/>
          <a:p>
            <a:r>
              <a:rPr lang="en-GB" altLang="en-US" sz="4000" b="1" dirty="0">
                <a:solidFill>
                  <a:srgbClr val="FFC000"/>
                </a:solidFill>
              </a:rPr>
              <a:t>Virtual Control Point</a:t>
            </a:r>
            <a:endParaRPr lang="en-GB" altLang="en-US" sz="4000" dirty="0">
              <a:solidFill>
                <a:srgbClr val="FFC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6676988-F798-4F8D-A3FF-EBFBEA37F52F}"/>
              </a:ext>
            </a:extLst>
          </p:cNvPr>
          <p:cNvSpPr txBox="1">
            <a:spLocks/>
          </p:cNvSpPr>
          <p:nvPr/>
        </p:nvSpPr>
        <p:spPr>
          <a:xfrm>
            <a:off x="9416871" y="4608942"/>
            <a:ext cx="270856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920C000-0C64-4A6D-A0A0-D2F36047D5C3}"/>
              </a:ext>
            </a:extLst>
          </p:cNvPr>
          <p:cNvSpPr txBox="1">
            <a:spLocks/>
          </p:cNvSpPr>
          <p:nvPr/>
        </p:nvSpPr>
        <p:spPr>
          <a:xfrm>
            <a:off x="9261116" y="4563050"/>
            <a:ext cx="270856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069897C-B951-45FD-90F6-6C829B1B9468}"/>
              </a:ext>
            </a:extLst>
          </p:cNvPr>
          <p:cNvSpPr txBox="1">
            <a:spLocks/>
          </p:cNvSpPr>
          <p:nvPr/>
        </p:nvSpPr>
        <p:spPr>
          <a:xfrm>
            <a:off x="9728380" y="3931909"/>
            <a:ext cx="1952086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400" b="1" dirty="0">
                <a:solidFill>
                  <a:srgbClr val="FF0000"/>
                </a:solidFill>
              </a:rPr>
              <a:t>Data Centres and Control Points may be in different continents</a:t>
            </a:r>
            <a:endParaRPr lang="en-GB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A8E8484-5B7E-49A0-AECB-E0A4B2ECFD95}"/>
              </a:ext>
            </a:extLst>
          </p:cNvPr>
          <p:cNvSpPr txBox="1">
            <a:spLocks/>
          </p:cNvSpPr>
          <p:nvPr/>
        </p:nvSpPr>
        <p:spPr>
          <a:xfrm>
            <a:off x="9301255" y="1769583"/>
            <a:ext cx="2708560" cy="2020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Public Telephony via SIP Trunks to Participant Data Centres</a:t>
            </a:r>
            <a:endParaRPr lang="en-GB" altLang="en-US" sz="3200" dirty="0">
              <a:solidFill>
                <a:srgbClr val="FFC000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7BE4CF2-6227-44C4-AD3D-64844D2ECD3C}"/>
              </a:ext>
            </a:extLst>
          </p:cNvPr>
          <p:cNvSpPr txBox="1">
            <a:spLocks/>
          </p:cNvSpPr>
          <p:nvPr/>
        </p:nvSpPr>
        <p:spPr>
          <a:xfrm>
            <a:off x="1616746" y="1642394"/>
            <a:ext cx="5108526" cy="395712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SIP carried over  Comms Provider’s MPLS network but we have no control over use of power resilient nodes.</a:t>
            </a:r>
            <a:br>
              <a:rPr lang="en-GB" altLang="en-US" sz="3200" b="1" dirty="0">
                <a:solidFill>
                  <a:srgbClr val="FFC000"/>
                </a:solidFill>
              </a:rPr>
            </a:br>
            <a:r>
              <a:rPr lang="en-GB" altLang="en-US" sz="3200" b="1" dirty="0">
                <a:solidFill>
                  <a:srgbClr val="FFC000"/>
                </a:solidFill>
              </a:rPr>
              <a:t>Also SIP could suffer from call congestion at peak times.</a:t>
            </a:r>
          </a:p>
          <a:p>
            <a:r>
              <a:rPr lang="en-GB" altLang="en-US" sz="3200" b="1" dirty="0">
                <a:solidFill>
                  <a:srgbClr val="FFC000"/>
                </a:solidFill>
              </a:rPr>
              <a:t>Higher risk of International Connections failing during times of power system stress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FEBB6C1-73BE-4578-8469-A50CAA5E4CEF}"/>
              </a:ext>
            </a:extLst>
          </p:cNvPr>
          <p:cNvSpPr txBox="1">
            <a:spLocks/>
          </p:cNvSpPr>
          <p:nvPr/>
        </p:nvSpPr>
        <p:spPr>
          <a:xfrm>
            <a:off x="6356764" y="1935113"/>
            <a:ext cx="3268003" cy="21568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FFC000"/>
                </a:solidFill>
              </a:rPr>
              <a:t>BM Participant must procure compliant network </a:t>
            </a:r>
          </a:p>
        </p:txBody>
      </p:sp>
    </p:spTree>
    <p:extLst>
      <p:ext uri="{BB962C8B-B14F-4D97-AF65-F5344CB8AC3E}">
        <p14:creationId xmlns:p14="http://schemas.microsoft.com/office/powerpoint/2010/main" val="1420942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7b6fe81-1556-4112-94ca-31043ca39b71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D827E7FA3BF940826F8BFC00472608" ma:contentTypeVersion="12" ma:contentTypeDescription="Create a new document." ma:contentTypeScope="" ma:versionID="500c4111159a6cdb2c559c09252a5b4b">
  <xsd:schema xmlns:xsd="http://www.w3.org/2001/XMLSchema" xmlns:xs="http://www.w3.org/2001/XMLSchema" xmlns:p="http://schemas.microsoft.com/office/2006/metadata/properties" xmlns:ns2="dec74c4c-1639-4502-8f90-b4ce03410dfb" xmlns:ns3="97b6fe81-1556-4112-94ca-31043ca39b71" targetNamespace="http://schemas.microsoft.com/office/2006/metadata/properties" ma:root="true" ma:fieldsID="70b7d7a1b7933184738286741f0b6769" ns2:_="" ns3:_="">
    <xsd:import namespace="dec74c4c-1639-4502-8f90-b4ce03410dfb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c74c4c-1639-4502-8f90-b4ce03410d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6A63A6-2796-40FA-95BA-F478FB3C854D}">
  <ds:schemaRefs>
    <ds:schemaRef ds:uri="http://purl.org/dc/elements/1.1/"/>
    <ds:schemaRef ds:uri="http://schemas.microsoft.com/office/2006/metadata/properties"/>
    <ds:schemaRef ds:uri="http://purl.org/dc/terms/"/>
    <ds:schemaRef ds:uri="97b6fe81-1556-4112-94ca-31043ca39b71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dec74c4c-1639-4502-8f90-b4ce03410df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71AA6AD-7283-41FD-B146-517D23185C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332826-C8C3-46AB-BB2C-8E12380C35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c74c4c-1639-4502-8f90-b4ce03410dfb"/>
    <ds:schemaRef ds:uri="97b6fe81-1556-4112-94ca-31043ca39b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3077</TotalTime>
  <Words>465</Words>
  <Application>Microsoft Office PowerPoint</Application>
  <PresentationFormat>Widescreen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Helvetica Neue LT Std 65 Medium</vt:lpstr>
      <vt:lpstr>Wingdings</vt:lpstr>
      <vt:lpstr>Office Theme</vt:lpstr>
      <vt:lpstr>Telephony for  Virtual Control Points   Mark Bingham BEng CEng FIET National Grid IT  21 December 2021  </vt:lpstr>
      <vt:lpstr> Overview</vt:lpstr>
      <vt:lpstr>Control Telephony: Control Point local to Substation</vt:lpstr>
      <vt:lpstr>Control Telephony: Control Point local to Substation</vt:lpstr>
      <vt:lpstr>Control Point up to 70km from Substation</vt:lpstr>
      <vt:lpstr>Control Telephony: Remote Control Point </vt:lpstr>
      <vt:lpstr>Control Telephony: Remote Control Point</vt:lpstr>
      <vt:lpstr>Remote Control Point</vt:lpstr>
      <vt:lpstr>Virtual Control Point</vt:lpstr>
      <vt:lpstr>Virtual Control 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Teare</dc:creator>
  <cp:lastModifiedBy>Bingham, Mark</cp:lastModifiedBy>
  <cp:revision>188</cp:revision>
  <cp:lastPrinted>2021-12-01T23:29:08Z</cp:lastPrinted>
  <dcterms:created xsi:type="dcterms:W3CDTF">2020-02-10T16:14:05Z</dcterms:created>
  <dcterms:modified xsi:type="dcterms:W3CDTF">2021-12-21T14:33:16Z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0x010100D6D827E7FA3BF940826F8BFC00472608</vt:lpwstr>
  </property>
  <property fmtid="{D5CDD505-2E9C-101B-9397-08002B2CF9AE}" pid="3" name="Order">
    <vt:r8>4411800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</Properties>
</file>