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13" r:id="rId5"/>
    <p:sldMasterId id="2147483728" r:id="rId6"/>
    <p:sldMasterId id="2147483746" r:id="rId7"/>
  </p:sldMasterIdLst>
  <p:notesMasterIdLst>
    <p:notesMasterId r:id="rId19"/>
  </p:notesMasterIdLst>
  <p:handoutMasterIdLst>
    <p:handoutMasterId r:id="rId20"/>
  </p:handoutMasterIdLst>
  <p:sldIdLst>
    <p:sldId id="259" r:id="rId8"/>
    <p:sldId id="256" r:id="rId9"/>
    <p:sldId id="1433" r:id="rId10"/>
    <p:sldId id="1332" r:id="rId11"/>
    <p:sldId id="1527" r:id="rId12"/>
    <p:sldId id="1397" r:id="rId13"/>
    <p:sldId id="1522" r:id="rId14"/>
    <p:sldId id="1523" r:id="rId15"/>
    <p:sldId id="1524" r:id="rId16"/>
    <p:sldId id="1525" r:id="rId17"/>
    <p:sldId id="152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9C1"/>
    <a:srgbClr val="FFBF22"/>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9BE613-121D-42DC-BBEC-B8ACE5ED5203}" v="2" dt="2021-11-11T17:42:15.7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4" autoAdjust="0"/>
    <p:restoredTop sz="93883" autoAdjust="0"/>
  </p:normalViewPr>
  <p:slideViewPr>
    <p:cSldViewPr snapToGrid="0" snapToObjects="1">
      <p:cViewPr varScale="1">
        <p:scale>
          <a:sx n="62" d="100"/>
          <a:sy n="62" d="100"/>
        </p:scale>
        <p:origin x="368" y="56"/>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len (ESO), Paul J" userId="bf3d1d73-b4d7-4bb4-8793-c91dcec30622" providerId="ADAL" clId="{3030D7D8-AFA0-494A-A7E3-A7B013EBD43C}"/>
    <pc:docChg chg="custSel addSld delSld modSld">
      <pc:chgData name="Mullen (ESO), Paul J" userId="bf3d1d73-b4d7-4bb4-8793-c91dcec30622" providerId="ADAL" clId="{3030D7D8-AFA0-494A-A7E3-A7B013EBD43C}" dt="2021-11-05T15:30:53.692" v="593" actId="6549"/>
      <pc:docMkLst>
        <pc:docMk/>
      </pc:docMkLst>
      <pc:sldChg chg="modSp mod">
        <pc:chgData name="Mullen (ESO), Paul J" userId="bf3d1d73-b4d7-4bb4-8793-c91dcec30622" providerId="ADAL" clId="{3030D7D8-AFA0-494A-A7E3-A7B013EBD43C}" dt="2021-11-05T15:08:14.745" v="39" actId="6549"/>
        <pc:sldMkLst>
          <pc:docMk/>
          <pc:sldMk cId="4166818921" sldId="259"/>
        </pc:sldMkLst>
        <pc:spChg chg="mod">
          <ac:chgData name="Mullen (ESO), Paul J" userId="bf3d1d73-b4d7-4bb4-8793-c91dcec30622" providerId="ADAL" clId="{3030D7D8-AFA0-494A-A7E3-A7B013EBD43C}" dt="2021-11-05T15:08:06.481" v="7" actId="20577"/>
          <ac:spMkLst>
            <pc:docMk/>
            <pc:sldMk cId="4166818921" sldId="259"/>
            <ac:spMk id="4" creationId="{239D8572-4B80-43C0-A793-A677B76538B7}"/>
          </ac:spMkLst>
        </pc:spChg>
        <pc:spChg chg="mod">
          <ac:chgData name="Mullen (ESO), Paul J" userId="bf3d1d73-b4d7-4bb4-8793-c91dcec30622" providerId="ADAL" clId="{3030D7D8-AFA0-494A-A7E3-A7B013EBD43C}" dt="2021-11-05T15:08:14.745" v="39" actId="6549"/>
          <ac:spMkLst>
            <pc:docMk/>
            <pc:sldMk cId="4166818921" sldId="259"/>
            <ac:spMk id="5" creationId="{4FBA6ABF-CE97-446E-AFED-BDC24A2E4D0F}"/>
          </ac:spMkLst>
        </pc:spChg>
      </pc:sldChg>
      <pc:sldChg chg="modSp mod">
        <pc:chgData name="Mullen (ESO), Paul J" userId="bf3d1d73-b4d7-4bb4-8793-c91dcec30622" providerId="ADAL" clId="{3030D7D8-AFA0-494A-A7E3-A7B013EBD43C}" dt="2021-11-05T15:21:48.427" v="376" actId="20577"/>
        <pc:sldMkLst>
          <pc:docMk/>
          <pc:sldMk cId="1674432069" sldId="1332"/>
        </pc:sldMkLst>
        <pc:spChg chg="mod">
          <ac:chgData name="Mullen (ESO), Paul J" userId="bf3d1d73-b4d7-4bb4-8793-c91dcec30622" providerId="ADAL" clId="{3030D7D8-AFA0-494A-A7E3-A7B013EBD43C}" dt="2021-11-05T15:08:35.941" v="90" actId="6549"/>
          <ac:spMkLst>
            <pc:docMk/>
            <pc:sldMk cId="1674432069" sldId="1332"/>
            <ac:spMk id="2" creationId="{0CDA9072-F464-487A-8933-2350A3A6AE34}"/>
          </ac:spMkLst>
        </pc:spChg>
        <pc:graphicFrameChg chg="mod modGraphic">
          <ac:chgData name="Mullen (ESO), Paul J" userId="bf3d1d73-b4d7-4bb4-8793-c91dcec30622" providerId="ADAL" clId="{3030D7D8-AFA0-494A-A7E3-A7B013EBD43C}" dt="2021-11-05T15:21:48.427" v="376" actId="20577"/>
          <ac:graphicFrameMkLst>
            <pc:docMk/>
            <pc:sldMk cId="1674432069" sldId="1332"/>
            <ac:graphicFrameMk id="7" creationId="{7BE44EE5-25E9-49FA-BAC5-ED9CA495B1DD}"/>
          </ac:graphicFrameMkLst>
        </pc:graphicFrameChg>
      </pc:sldChg>
      <pc:sldChg chg="del">
        <pc:chgData name="Mullen (ESO), Paul J" userId="bf3d1d73-b4d7-4bb4-8793-c91dcec30622" providerId="ADAL" clId="{3030D7D8-AFA0-494A-A7E3-A7B013EBD43C}" dt="2021-11-05T15:26:18.263" v="506" actId="47"/>
        <pc:sldMkLst>
          <pc:docMk/>
          <pc:sldMk cId="2915150690" sldId="1436"/>
        </pc:sldMkLst>
      </pc:sldChg>
      <pc:sldChg chg="del">
        <pc:chgData name="Mullen (ESO), Paul J" userId="bf3d1d73-b4d7-4bb4-8793-c91dcec30622" providerId="ADAL" clId="{3030D7D8-AFA0-494A-A7E3-A7B013EBD43C}" dt="2021-11-05T15:28:18.445" v="547" actId="47"/>
        <pc:sldMkLst>
          <pc:docMk/>
          <pc:sldMk cId="4092619115" sldId="1470"/>
        </pc:sldMkLst>
      </pc:sldChg>
      <pc:sldChg chg="modSp del mod">
        <pc:chgData name="Mullen (ESO), Paul J" userId="bf3d1d73-b4d7-4bb4-8793-c91dcec30622" providerId="ADAL" clId="{3030D7D8-AFA0-494A-A7E3-A7B013EBD43C}" dt="2021-11-05T15:30:35.201" v="587" actId="47"/>
        <pc:sldMkLst>
          <pc:docMk/>
          <pc:sldMk cId="3860470376" sldId="1491"/>
        </pc:sldMkLst>
        <pc:spChg chg="mod">
          <ac:chgData name="Mullen (ESO), Paul J" userId="bf3d1d73-b4d7-4bb4-8793-c91dcec30622" providerId="ADAL" clId="{3030D7D8-AFA0-494A-A7E3-A7B013EBD43C}" dt="2021-11-05T15:28:55.498" v="585" actId="6549"/>
          <ac:spMkLst>
            <pc:docMk/>
            <pc:sldMk cId="3860470376" sldId="1491"/>
            <ac:spMk id="2" creationId="{5AF45709-3114-417E-A19A-16820203AD65}"/>
          </ac:spMkLst>
        </pc:spChg>
        <pc:spChg chg="mod">
          <ac:chgData name="Mullen (ESO), Paul J" userId="bf3d1d73-b4d7-4bb4-8793-c91dcec30622" providerId="ADAL" clId="{3030D7D8-AFA0-494A-A7E3-A7B013EBD43C}" dt="2021-11-05T15:28:52.289" v="584" actId="20577"/>
          <ac:spMkLst>
            <pc:docMk/>
            <pc:sldMk cId="3860470376" sldId="1491"/>
            <ac:spMk id="4" creationId="{00000000-0000-0000-0000-000000000000}"/>
          </ac:spMkLst>
        </pc:spChg>
      </pc:sldChg>
      <pc:sldChg chg="del">
        <pc:chgData name="Mullen (ESO), Paul J" userId="bf3d1d73-b4d7-4bb4-8793-c91dcec30622" providerId="ADAL" clId="{3030D7D8-AFA0-494A-A7E3-A7B013EBD43C}" dt="2021-11-05T15:30:37.275" v="589" actId="47"/>
        <pc:sldMkLst>
          <pc:docMk/>
          <pc:sldMk cId="3572364629" sldId="1492"/>
        </pc:sldMkLst>
      </pc:sldChg>
      <pc:sldChg chg="modSp mod">
        <pc:chgData name="Mullen (ESO), Paul J" userId="bf3d1d73-b4d7-4bb4-8793-c91dcec30622" providerId="ADAL" clId="{3030D7D8-AFA0-494A-A7E3-A7B013EBD43C}" dt="2021-11-05T15:28:38.372" v="580" actId="20577"/>
        <pc:sldMkLst>
          <pc:docMk/>
          <pc:sldMk cId="410026656" sldId="1494"/>
        </pc:sldMkLst>
        <pc:spChg chg="mod">
          <ac:chgData name="Mullen (ESO), Paul J" userId="bf3d1d73-b4d7-4bb4-8793-c91dcec30622" providerId="ADAL" clId="{3030D7D8-AFA0-494A-A7E3-A7B013EBD43C}" dt="2021-11-05T15:28:27.848" v="548" actId="6549"/>
          <ac:spMkLst>
            <pc:docMk/>
            <pc:sldMk cId="410026656" sldId="1494"/>
            <ac:spMk id="2" creationId="{5AF45709-3114-417E-A19A-16820203AD65}"/>
          </ac:spMkLst>
        </pc:spChg>
        <pc:spChg chg="mod">
          <ac:chgData name="Mullen (ESO), Paul J" userId="bf3d1d73-b4d7-4bb4-8793-c91dcec30622" providerId="ADAL" clId="{3030D7D8-AFA0-494A-A7E3-A7B013EBD43C}" dt="2021-11-05T15:28:38.372" v="580" actId="20577"/>
          <ac:spMkLst>
            <pc:docMk/>
            <pc:sldMk cId="410026656" sldId="1494"/>
            <ac:spMk id="4" creationId="{00000000-0000-0000-0000-000000000000}"/>
          </ac:spMkLst>
        </pc:spChg>
      </pc:sldChg>
      <pc:sldChg chg="del">
        <pc:chgData name="Mullen (ESO), Paul J" userId="bf3d1d73-b4d7-4bb4-8793-c91dcec30622" providerId="ADAL" clId="{3030D7D8-AFA0-494A-A7E3-A7B013EBD43C}" dt="2021-11-05T15:26:03.454" v="505" actId="47"/>
        <pc:sldMkLst>
          <pc:docMk/>
          <pc:sldMk cId="2934810696" sldId="1495"/>
        </pc:sldMkLst>
      </pc:sldChg>
      <pc:sldChg chg="del">
        <pc:chgData name="Mullen (ESO), Paul J" userId="bf3d1d73-b4d7-4bb4-8793-c91dcec30622" providerId="ADAL" clId="{3030D7D8-AFA0-494A-A7E3-A7B013EBD43C}" dt="2021-11-05T15:30:35.771" v="588" actId="47"/>
        <pc:sldMkLst>
          <pc:docMk/>
          <pc:sldMk cId="586797566" sldId="1496"/>
        </pc:sldMkLst>
      </pc:sldChg>
      <pc:sldChg chg="modSp add mod">
        <pc:chgData name="Mullen (ESO), Paul J" userId="bf3d1d73-b4d7-4bb4-8793-c91dcec30622" providerId="ADAL" clId="{3030D7D8-AFA0-494A-A7E3-A7B013EBD43C}" dt="2021-11-05T15:28:02.961" v="546"/>
        <pc:sldMkLst>
          <pc:docMk/>
          <pc:sldMk cId="1190231420" sldId="1497"/>
        </pc:sldMkLst>
        <pc:spChg chg="mod">
          <ac:chgData name="Mullen (ESO), Paul J" userId="bf3d1d73-b4d7-4bb4-8793-c91dcec30622" providerId="ADAL" clId="{3030D7D8-AFA0-494A-A7E3-A7B013EBD43C}" dt="2021-11-05T15:28:02.961" v="546"/>
          <ac:spMkLst>
            <pc:docMk/>
            <pc:sldMk cId="1190231420" sldId="1497"/>
            <ac:spMk id="2" creationId="{CF81AF0A-C3C5-4B28-802E-CD0649CB486D}"/>
          </ac:spMkLst>
        </pc:spChg>
      </pc:sldChg>
      <pc:sldChg chg="modSp add mod">
        <pc:chgData name="Mullen (ESO), Paul J" userId="bf3d1d73-b4d7-4bb4-8793-c91dcec30622" providerId="ADAL" clId="{3030D7D8-AFA0-494A-A7E3-A7B013EBD43C}" dt="2021-11-05T15:30:53.692" v="593" actId="6549"/>
        <pc:sldMkLst>
          <pc:docMk/>
          <pc:sldMk cId="3783147389" sldId="1522"/>
        </pc:sldMkLst>
        <pc:spChg chg="mod">
          <ac:chgData name="Mullen (ESO), Paul J" userId="bf3d1d73-b4d7-4bb4-8793-c91dcec30622" providerId="ADAL" clId="{3030D7D8-AFA0-494A-A7E3-A7B013EBD43C}" dt="2021-11-05T15:30:48.434" v="592" actId="6549"/>
          <ac:spMkLst>
            <pc:docMk/>
            <pc:sldMk cId="3783147389" sldId="1522"/>
            <ac:spMk id="2" creationId="{5AF45709-3114-417E-A19A-16820203AD65}"/>
          </ac:spMkLst>
        </pc:spChg>
        <pc:spChg chg="mod">
          <ac:chgData name="Mullen (ESO), Paul J" userId="bf3d1d73-b4d7-4bb4-8793-c91dcec30622" providerId="ADAL" clId="{3030D7D8-AFA0-494A-A7E3-A7B013EBD43C}" dt="2021-11-05T15:30:53.692" v="593" actId="6549"/>
          <ac:spMkLst>
            <pc:docMk/>
            <pc:sldMk cId="3783147389" sldId="1522"/>
            <ac:spMk id="4" creationId="{00000000-0000-0000-0000-000000000000}"/>
          </ac:spMkLst>
        </pc:spChg>
      </pc:sldChg>
      <pc:sldMasterChg chg="delSldLayout">
        <pc:chgData name="Mullen (ESO), Paul J" userId="bf3d1d73-b4d7-4bb4-8793-c91dcec30622" providerId="ADAL" clId="{3030D7D8-AFA0-494A-A7E3-A7B013EBD43C}" dt="2021-11-05T15:30:37.275" v="589" actId="47"/>
        <pc:sldMasterMkLst>
          <pc:docMk/>
          <pc:sldMasterMk cId="876705615" sldId="2147483728"/>
        </pc:sldMasterMkLst>
        <pc:sldLayoutChg chg="del">
          <pc:chgData name="Mullen (ESO), Paul J" userId="bf3d1d73-b4d7-4bb4-8793-c91dcec30622" providerId="ADAL" clId="{3030D7D8-AFA0-494A-A7E3-A7B013EBD43C}" dt="2021-11-05T15:30:37.275" v="589" actId="47"/>
          <pc:sldLayoutMkLst>
            <pc:docMk/>
            <pc:sldMasterMk cId="876705615" sldId="2147483728"/>
            <pc:sldLayoutMk cId="3776636689" sldId="2147483763"/>
          </pc:sldLayoutMkLst>
        </pc:sldLayoutChg>
      </pc:sldMasterChg>
    </pc:docChg>
  </pc:docChgLst>
  <pc:docChgLst>
    <pc:chgData name="Mullen (ESO), Paul J" userId="bf3d1d73-b4d7-4bb4-8793-c91dcec30622" providerId="ADAL" clId="{2A93FB76-095A-46B2-9FEE-39C615B22D11}"/>
    <pc:docChg chg="undo custSel addSld modSld sldOrd">
      <pc:chgData name="Mullen (ESO), Paul J" userId="bf3d1d73-b4d7-4bb4-8793-c91dcec30622" providerId="ADAL" clId="{2A93FB76-095A-46B2-9FEE-39C615B22D11}" dt="2021-11-08T15:05:31.712" v="1903" actId="20577"/>
      <pc:docMkLst>
        <pc:docMk/>
      </pc:docMkLst>
      <pc:sldChg chg="modSp mod">
        <pc:chgData name="Mullen (ESO), Paul J" userId="bf3d1d73-b4d7-4bb4-8793-c91dcec30622" providerId="ADAL" clId="{2A93FB76-095A-46B2-9FEE-39C615B22D11}" dt="2021-11-08T15:05:31.712" v="1903" actId="20577"/>
        <pc:sldMkLst>
          <pc:docMk/>
          <pc:sldMk cId="1674432069" sldId="1332"/>
        </pc:sldMkLst>
        <pc:spChg chg="mod">
          <ac:chgData name="Mullen (ESO), Paul J" userId="bf3d1d73-b4d7-4bb4-8793-c91dcec30622" providerId="ADAL" clId="{2A93FB76-095A-46B2-9FEE-39C615B22D11}" dt="2021-11-08T15:04:46.554" v="1867" actId="6549"/>
          <ac:spMkLst>
            <pc:docMk/>
            <pc:sldMk cId="1674432069" sldId="1332"/>
            <ac:spMk id="2" creationId="{0CDA9072-F464-487A-8933-2350A3A6AE34}"/>
          </ac:spMkLst>
        </pc:spChg>
        <pc:graphicFrameChg chg="mod modGraphic">
          <ac:chgData name="Mullen (ESO), Paul J" userId="bf3d1d73-b4d7-4bb4-8793-c91dcec30622" providerId="ADAL" clId="{2A93FB76-095A-46B2-9FEE-39C615B22D11}" dt="2021-11-08T15:05:31.712" v="1903" actId="20577"/>
          <ac:graphicFrameMkLst>
            <pc:docMk/>
            <pc:sldMk cId="1674432069" sldId="1332"/>
            <ac:graphicFrameMk id="7" creationId="{7BE44EE5-25E9-49FA-BAC5-ED9CA495B1DD}"/>
          </ac:graphicFrameMkLst>
        </pc:graphicFrameChg>
      </pc:sldChg>
      <pc:sldChg chg="modSp mod">
        <pc:chgData name="Mullen (ESO), Paul J" userId="bf3d1d73-b4d7-4bb4-8793-c91dcec30622" providerId="ADAL" clId="{2A93FB76-095A-46B2-9FEE-39C615B22D11}" dt="2021-11-07T10:12:58.146" v="1374" actId="114"/>
        <pc:sldMkLst>
          <pc:docMk/>
          <pc:sldMk cId="1190231420" sldId="1497"/>
        </pc:sldMkLst>
        <pc:spChg chg="mod">
          <ac:chgData name="Mullen (ESO), Paul J" userId="bf3d1d73-b4d7-4bb4-8793-c91dcec30622" providerId="ADAL" clId="{2A93FB76-095A-46B2-9FEE-39C615B22D11}" dt="2021-11-07T10:12:58.146" v="1374" actId="114"/>
          <ac:spMkLst>
            <pc:docMk/>
            <pc:sldMk cId="1190231420" sldId="1497"/>
            <ac:spMk id="2" creationId="{CF81AF0A-C3C5-4B28-802E-CD0649CB486D}"/>
          </ac:spMkLst>
        </pc:spChg>
      </pc:sldChg>
      <pc:sldChg chg="modSp add mod">
        <pc:chgData name="Mullen (ESO), Paul J" userId="bf3d1d73-b4d7-4bb4-8793-c91dcec30622" providerId="ADAL" clId="{2A93FB76-095A-46B2-9FEE-39C615B22D11}" dt="2021-11-07T10:11:12.394" v="1083" actId="20577"/>
        <pc:sldMkLst>
          <pc:docMk/>
          <pc:sldMk cId="4005319802" sldId="1523"/>
        </pc:sldMkLst>
        <pc:spChg chg="mod">
          <ac:chgData name="Mullen (ESO), Paul J" userId="bf3d1d73-b4d7-4bb4-8793-c91dcec30622" providerId="ADAL" clId="{2A93FB76-095A-46B2-9FEE-39C615B22D11}" dt="2021-11-07T10:10:58.218" v="1066" actId="113"/>
          <ac:spMkLst>
            <pc:docMk/>
            <pc:sldMk cId="4005319802" sldId="1523"/>
            <ac:spMk id="2" creationId="{5AF45709-3114-417E-A19A-16820203AD65}"/>
          </ac:spMkLst>
        </pc:spChg>
        <pc:spChg chg="mod">
          <ac:chgData name="Mullen (ESO), Paul J" userId="bf3d1d73-b4d7-4bb4-8793-c91dcec30622" providerId="ADAL" clId="{2A93FB76-095A-46B2-9FEE-39C615B22D11}" dt="2021-11-07T10:11:12.394" v="1083" actId="20577"/>
          <ac:spMkLst>
            <pc:docMk/>
            <pc:sldMk cId="4005319802" sldId="1523"/>
            <ac:spMk id="4" creationId="{00000000-0000-0000-0000-000000000000}"/>
          </ac:spMkLst>
        </pc:spChg>
      </pc:sldChg>
      <pc:sldChg chg="modSp add mod">
        <pc:chgData name="Mullen (ESO), Paul J" userId="bf3d1d73-b4d7-4bb4-8793-c91dcec30622" providerId="ADAL" clId="{2A93FB76-095A-46B2-9FEE-39C615B22D11}" dt="2021-11-07T10:11:18.778" v="1084"/>
        <pc:sldMkLst>
          <pc:docMk/>
          <pc:sldMk cId="1771328426" sldId="1524"/>
        </pc:sldMkLst>
        <pc:spChg chg="mod">
          <ac:chgData name="Mullen (ESO), Paul J" userId="bf3d1d73-b4d7-4bb4-8793-c91dcec30622" providerId="ADAL" clId="{2A93FB76-095A-46B2-9FEE-39C615B22D11}" dt="2021-11-07T10:11:01.542" v="1067" actId="113"/>
          <ac:spMkLst>
            <pc:docMk/>
            <pc:sldMk cId="1771328426" sldId="1524"/>
            <ac:spMk id="2" creationId="{5AF45709-3114-417E-A19A-16820203AD65}"/>
          </ac:spMkLst>
        </pc:spChg>
        <pc:spChg chg="mod">
          <ac:chgData name="Mullen (ESO), Paul J" userId="bf3d1d73-b4d7-4bb4-8793-c91dcec30622" providerId="ADAL" clId="{2A93FB76-095A-46B2-9FEE-39C615B22D11}" dt="2021-11-07T10:11:18.778" v="1084"/>
          <ac:spMkLst>
            <pc:docMk/>
            <pc:sldMk cId="1771328426" sldId="1524"/>
            <ac:spMk id="4" creationId="{00000000-0000-0000-0000-000000000000}"/>
          </ac:spMkLst>
        </pc:spChg>
      </pc:sldChg>
      <pc:sldChg chg="addSp delSp modSp add mod">
        <pc:chgData name="Mullen (ESO), Paul J" userId="bf3d1d73-b4d7-4bb4-8793-c91dcec30622" providerId="ADAL" clId="{2A93FB76-095A-46B2-9FEE-39C615B22D11}" dt="2021-11-08T14:35:09.933" v="1426" actId="20577"/>
        <pc:sldMkLst>
          <pc:docMk/>
          <pc:sldMk cId="1861868389" sldId="1525"/>
        </pc:sldMkLst>
        <pc:spChg chg="mod">
          <ac:chgData name="Mullen (ESO), Paul J" userId="bf3d1d73-b4d7-4bb4-8793-c91dcec30622" providerId="ADAL" clId="{2A93FB76-095A-46B2-9FEE-39C615B22D11}" dt="2021-11-08T14:35:09.933" v="1426" actId="20577"/>
          <ac:spMkLst>
            <pc:docMk/>
            <pc:sldMk cId="1861868389" sldId="1525"/>
            <ac:spMk id="2" creationId="{5AF45709-3114-417E-A19A-16820203AD65}"/>
          </ac:spMkLst>
        </pc:spChg>
        <pc:spChg chg="mod">
          <ac:chgData name="Mullen (ESO), Paul J" userId="bf3d1d73-b4d7-4bb4-8793-c91dcec30622" providerId="ADAL" clId="{2A93FB76-095A-46B2-9FEE-39C615B22D11}" dt="2021-11-07T10:11:22.116" v="1085"/>
          <ac:spMkLst>
            <pc:docMk/>
            <pc:sldMk cId="1861868389" sldId="1525"/>
            <ac:spMk id="4" creationId="{00000000-0000-0000-0000-000000000000}"/>
          </ac:spMkLst>
        </pc:spChg>
        <pc:graphicFrameChg chg="add del mod">
          <ac:chgData name="Mullen (ESO), Paul J" userId="bf3d1d73-b4d7-4bb4-8793-c91dcec30622" providerId="ADAL" clId="{2A93FB76-095A-46B2-9FEE-39C615B22D11}" dt="2021-11-07T10:10:03.787" v="1056"/>
          <ac:graphicFrameMkLst>
            <pc:docMk/>
            <pc:sldMk cId="1861868389" sldId="1525"/>
            <ac:graphicFrameMk id="3" creationId="{CAADFA25-893B-4EFF-83F6-B789FAFB440E}"/>
          </ac:graphicFrameMkLst>
        </pc:graphicFrameChg>
        <pc:graphicFrameChg chg="add del mod">
          <ac:chgData name="Mullen (ESO), Paul J" userId="bf3d1d73-b4d7-4bb4-8793-c91dcec30622" providerId="ADAL" clId="{2A93FB76-095A-46B2-9FEE-39C615B22D11}" dt="2021-11-07T10:10:07.714" v="1060"/>
          <ac:graphicFrameMkLst>
            <pc:docMk/>
            <pc:sldMk cId="1861868389" sldId="1525"/>
            <ac:graphicFrameMk id="5" creationId="{E635703D-DF0B-4CB9-83AE-D2691038A72F}"/>
          </ac:graphicFrameMkLst>
        </pc:graphicFrameChg>
      </pc:sldChg>
      <pc:sldChg chg="modSp add mod">
        <pc:chgData name="Mullen (ESO), Paul J" userId="bf3d1d73-b4d7-4bb4-8793-c91dcec30622" providerId="ADAL" clId="{2A93FB76-095A-46B2-9FEE-39C615B22D11}" dt="2021-11-07T10:11:43.366" v="1126" actId="20577"/>
        <pc:sldMkLst>
          <pc:docMk/>
          <pc:sldMk cId="2623527783" sldId="1526"/>
        </pc:sldMkLst>
        <pc:spChg chg="mod">
          <ac:chgData name="Mullen (ESO), Paul J" userId="bf3d1d73-b4d7-4bb4-8793-c91dcec30622" providerId="ADAL" clId="{2A93FB76-095A-46B2-9FEE-39C615B22D11}" dt="2021-11-07T10:11:43.366" v="1126" actId="20577"/>
          <ac:spMkLst>
            <pc:docMk/>
            <pc:sldMk cId="2623527783" sldId="1526"/>
            <ac:spMk id="3" creationId="{C9BE2949-70F1-4A3B-B3AF-B6A47E266139}"/>
          </ac:spMkLst>
        </pc:spChg>
      </pc:sldChg>
      <pc:sldChg chg="modSp add mod ord">
        <pc:chgData name="Mullen (ESO), Paul J" userId="bf3d1d73-b4d7-4bb4-8793-c91dcec30622" providerId="ADAL" clId="{2A93FB76-095A-46B2-9FEE-39C615B22D11}" dt="2021-11-07T15:01:34.490" v="1383" actId="1076"/>
        <pc:sldMkLst>
          <pc:docMk/>
          <pc:sldMk cId="3500010931" sldId="1527"/>
        </pc:sldMkLst>
        <pc:spChg chg="mod">
          <ac:chgData name="Mullen (ESO), Paul J" userId="bf3d1d73-b4d7-4bb4-8793-c91dcec30622" providerId="ADAL" clId="{2A93FB76-095A-46B2-9FEE-39C615B22D11}" dt="2021-11-07T15:01:34.490" v="1383" actId="1076"/>
          <ac:spMkLst>
            <pc:docMk/>
            <pc:sldMk cId="3500010931" sldId="1527"/>
            <ac:spMk id="2" creationId="{45962E1F-3E2E-4800-B746-C2585194061B}"/>
          </ac:spMkLst>
        </pc:spChg>
        <pc:spChg chg="mod">
          <ac:chgData name="Mullen (ESO), Paul J" userId="bf3d1d73-b4d7-4bb4-8793-c91dcec30622" providerId="ADAL" clId="{2A93FB76-095A-46B2-9FEE-39C615B22D11}" dt="2021-11-07T15:01:28.579" v="1382" actId="14100"/>
          <ac:spMkLst>
            <pc:docMk/>
            <pc:sldMk cId="3500010931" sldId="1527"/>
            <ac:spMk id="3" creationId="{C9BE2949-70F1-4A3B-B3AF-B6A47E266139}"/>
          </ac:spMkLst>
        </pc:spChg>
      </pc:sldChg>
    </pc:docChg>
  </pc:docChgLst>
  <pc:docChgLst>
    <pc:chgData name="Mullen (ESO), Paul J" userId="bf3d1d73-b4d7-4bb4-8793-c91dcec30622" providerId="ADAL" clId="{2A544A96-CE89-43CB-B625-1B09B9C2AB0C}"/>
    <pc:docChg chg="modSld">
      <pc:chgData name="Mullen (ESO), Paul J" userId="bf3d1d73-b4d7-4bb4-8793-c91dcec30622" providerId="ADAL" clId="{2A544A96-CE89-43CB-B625-1B09B9C2AB0C}" dt="2021-11-11T17:45:09.053" v="3" actId="20577"/>
      <pc:docMkLst>
        <pc:docMk/>
      </pc:docMkLst>
      <pc:sldChg chg="modSp mod">
        <pc:chgData name="Mullen (ESO), Paul J" userId="bf3d1d73-b4d7-4bb4-8793-c91dcec30622" providerId="ADAL" clId="{2A544A96-CE89-43CB-B625-1B09B9C2AB0C}" dt="2021-11-11T17:45:09.053" v="3" actId="20577"/>
        <pc:sldMkLst>
          <pc:docMk/>
          <pc:sldMk cId="1674432069" sldId="1332"/>
        </pc:sldMkLst>
        <pc:graphicFrameChg chg="modGraphic">
          <ac:chgData name="Mullen (ESO), Paul J" userId="bf3d1d73-b4d7-4bb4-8793-c91dcec30622" providerId="ADAL" clId="{2A544A96-CE89-43CB-B625-1B09B9C2AB0C}" dt="2021-11-11T17:45:09.053" v="3" actId="20577"/>
          <ac:graphicFrameMkLst>
            <pc:docMk/>
            <pc:sldMk cId="1674432069" sldId="1332"/>
            <ac:graphicFrameMk id="7" creationId="{7BE44EE5-25E9-49FA-BAC5-ED9CA495B1DD}"/>
          </ac:graphicFrameMkLst>
        </pc:graphicFrameChg>
      </pc:sldChg>
    </pc:docChg>
  </pc:docChgLst>
  <pc:docChgLst>
    <pc:chgData name="Mullen (ESO), Paul J" userId="bf3d1d73-b4d7-4bb4-8793-c91dcec30622" providerId="ADAL" clId="{C89BE613-121D-42DC-BBEC-B8ACE5ED5203}"/>
    <pc:docChg chg="addSld delSld modSld">
      <pc:chgData name="Mullen (ESO), Paul J" userId="bf3d1d73-b4d7-4bb4-8793-c91dcec30622" providerId="ADAL" clId="{C89BE613-121D-42DC-BBEC-B8ACE5ED5203}" dt="2021-11-11T17:43:07.447" v="131" actId="20577"/>
      <pc:docMkLst>
        <pc:docMk/>
      </pc:docMkLst>
      <pc:sldChg chg="modSp mod">
        <pc:chgData name="Mullen (ESO), Paul J" userId="bf3d1d73-b4d7-4bb4-8793-c91dcec30622" providerId="ADAL" clId="{C89BE613-121D-42DC-BBEC-B8ACE5ED5203}" dt="2021-11-11T17:40:45.141" v="17" actId="6549"/>
        <pc:sldMkLst>
          <pc:docMk/>
          <pc:sldMk cId="4166818921" sldId="259"/>
        </pc:sldMkLst>
        <pc:spChg chg="mod">
          <ac:chgData name="Mullen (ESO), Paul J" userId="bf3d1d73-b4d7-4bb4-8793-c91dcec30622" providerId="ADAL" clId="{C89BE613-121D-42DC-BBEC-B8ACE5ED5203}" dt="2021-11-11T17:40:35.416" v="1" actId="20577"/>
          <ac:spMkLst>
            <pc:docMk/>
            <pc:sldMk cId="4166818921" sldId="259"/>
            <ac:spMk id="4" creationId="{239D8572-4B80-43C0-A793-A677B76538B7}"/>
          </ac:spMkLst>
        </pc:spChg>
        <pc:spChg chg="mod">
          <ac:chgData name="Mullen (ESO), Paul J" userId="bf3d1d73-b4d7-4bb4-8793-c91dcec30622" providerId="ADAL" clId="{C89BE613-121D-42DC-BBEC-B8ACE5ED5203}" dt="2021-11-11T17:40:45.141" v="17" actId="6549"/>
          <ac:spMkLst>
            <pc:docMk/>
            <pc:sldMk cId="4166818921" sldId="259"/>
            <ac:spMk id="5" creationId="{4FBA6ABF-CE97-446E-AFED-BDC24A2E4D0F}"/>
          </ac:spMkLst>
        </pc:spChg>
      </pc:sldChg>
      <pc:sldChg chg="modSp mod">
        <pc:chgData name="Mullen (ESO), Paul J" userId="bf3d1d73-b4d7-4bb4-8793-c91dcec30622" providerId="ADAL" clId="{C89BE613-121D-42DC-BBEC-B8ACE5ED5203}" dt="2021-11-11T17:42:09.908" v="43" actId="6549"/>
        <pc:sldMkLst>
          <pc:docMk/>
          <pc:sldMk cId="2847287295" sldId="1397"/>
        </pc:sldMkLst>
        <pc:spChg chg="mod">
          <ac:chgData name="Mullen (ESO), Paul J" userId="bf3d1d73-b4d7-4bb4-8793-c91dcec30622" providerId="ADAL" clId="{C89BE613-121D-42DC-BBEC-B8ACE5ED5203}" dt="2021-11-11T17:42:09.908" v="43" actId="6549"/>
          <ac:spMkLst>
            <pc:docMk/>
            <pc:sldMk cId="2847287295" sldId="1397"/>
            <ac:spMk id="3" creationId="{C9BE2949-70F1-4A3B-B3AF-B6A47E266139}"/>
          </ac:spMkLst>
        </pc:spChg>
      </pc:sldChg>
      <pc:sldChg chg="del">
        <pc:chgData name="Mullen (ESO), Paul J" userId="bf3d1d73-b4d7-4bb4-8793-c91dcec30622" providerId="ADAL" clId="{C89BE613-121D-42DC-BBEC-B8ACE5ED5203}" dt="2021-11-11T17:40:50.540" v="18" actId="47"/>
        <pc:sldMkLst>
          <pc:docMk/>
          <pc:sldMk cId="939412416" sldId="1493"/>
        </pc:sldMkLst>
      </pc:sldChg>
      <pc:sldChg chg="del">
        <pc:chgData name="Mullen (ESO), Paul J" userId="bf3d1d73-b4d7-4bb4-8793-c91dcec30622" providerId="ADAL" clId="{C89BE613-121D-42DC-BBEC-B8ACE5ED5203}" dt="2021-11-11T17:40:54.947" v="20" actId="47"/>
        <pc:sldMkLst>
          <pc:docMk/>
          <pc:sldMk cId="410026656" sldId="1494"/>
        </pc:sldMkLst>
      </pc:sldChg>
      <pc:sldChg chg="del">
        <pc:chgData name="Mullen (ESO), Paul J" userId="bf3d1d73-b4d7-4bb4-8793-c91dcec30622" providerId="ADAL" clId="{C89BE613-121D-42DC-BBEC-B8ACE5ED5203}" dt="2021-11-11T17:40:57.824" v="21" actId="47"/>
        <pc:sldMkLst>
          <pc:docMk/>
          <pc:sldMk cId="1190231420" sldId="1497"/>
        </pc:sldMkLst>
      </pc:sldChg>
      <pc:sldChg chg="modSp mod">
        <pc:chgData name="Mullen (ESO), Paul J" userId="bf3d1d73-b4d7-4bb4-8793-c91dcec30622" providerId="ADAL" clId="{C89BE613-121D-42DC-BBEC-B8ACE5ED5203}" dt="2021-11-11T17:41:38.710" v="39" actId="20577"/>
        <pc:sldMkLst>
          <pc:docMk/>
          <pc:sldMk cId="1861868389" sldId="1525"/>
        </pc:sldMkLst>
        <pc:spChg chg="mod">
          <ac:chgData name="Mullen (ESO), Paul J" userId="bf3d1d73-b4d7-4bb4-8793-c91dcec30622" providerId="ADAL" clId="{C89BE613-121D-42DC-BBEC-B8ACE5ED5203}" dt="2021-11-11T17:41:38.710" v="39" actId="20577"/>
          <ac:spMkLst>
            <pc:docMk/>
            <pc:sldMk cId="1861868389" sldId="1525"/>
            <ac:spMk id="2" creationId="{5AF45709-3114-417E-A19A-16820203AD65}"/>
          </ac:spMkLst>
        </pc:spChg>
      </pc:sldChg>
      <pc:sldChg chg="del">
        <pc:chgData name="Mullen (ESO), Paul J" userId="bf3d1d73-b4d7-4bb4-8793-c91dcec30622" providerId="ADAL" clId="{C89BE613-121D-42DC-BBEC-B8ACE5ED5203}" dt="2021-11-11T17:40:53.628" v="19" actId="47"/>
        <pc:sldMkLst>
          <pc:docMk/>
          <pc:sldMk cId="3500010931" sldId="1527"/>
        </pc:sldMkLst>
      </pc:sldChg>
      <pc:sldChg chg="modSp add mod">
        <pc:chgData name="Mullen (ESO), Paul J" userId="bf3d1d73-b4d7-4bb4-8793-c91dcec30622" providerId="ADAL" clId="{C89BE613-121D-42DC-BBEC-B8ACE5ED5203}" dt="2021-11-11T17:43:07.447" v="131" actId="20577"/>
        <pc:sldMkLst>
          <pc:docMk/>
          <pc:sldMk cId="3707430192" sldId="1527"/>
        </pc:sldMkLst>
        <pc:spChg chg="mod">
          <ac:chgData name="Mullen (ESO), Paul J" userId="bf3d1d73-b4d7-4bb4-8793-c91dcec30622" providerId="ADAL" clId="{C89BE613-121D-42DC-BBEC-B8ACE5ED5203}" dt="2021-11-11T17:42:26.330" v="70" actId="20577"/>
          <ac:spMkLst>
            <pc:docMk/>
            <pc:sldMk cId="3707430192" sldId="1527"/>
            <ac:spMk id="2" creationId="{45962E1F-3E2E-4800-B746-C2585194061B}"/>
          </ac:spMkLst>
        </pc:spChg>
        <pc:spChg chg="mod">
          <ac:chgData name="Mullen (ESO), Paul J" userId="bf3d1d73-b4d7-4bb4-8793-c91dcec30622" providerId="ADAL" clId="{C89BE613-121D-42DC-BBEC-B8ACE5ED5203}" dt="2021-11-11T17:43:07.447" v="131" actId="20577"/>
          <ac:spMkLst>
            <pc:docMk/>
            <pc:sldMk cId="3707430192" sldId="1527"/>
            <ac:spMk id="3" creationId="{C9BE2949-70F1-4A3B-B3AF-B6A47E266139}"/>
          </ac:spMkLst>
        </pc:spChg>
      </pc:sldChg>
      <pc:sldMasterChg chg="delSldLayout">
        <pc:chgData name="Mullen (ESO), Paul J" userId="bf3d1d73-b4d7-4bb4-8793-c91dcec30622" providerId="ADAL" clId="{C89BE613-121D-42DC-BBEC-B8ACE5ED5203}" dt="2021-11-11T17:40:54.947" v="20" actId="47"/>
        <pc:sldMasterMkLst>
          <pc:docMk/>
          <pc:sldMasterMk cId="1585204217" sldId="2147483660"/>
        </pc:sldMasterMkLst>
        <pc:sldLayoutChg chg="del">
          <pc:chgData name="Mullen (ESO), Paul J" userId="bf3d1d73-b4d7-4bb4-8793-c91dcec30622" providerId="ADAL" clId="{C89BE613-121D-42DC-BBEC-B8ACE5ED5203}" dt="2021-11-11T17:40:54.947" v="20" actId="47"/>
          <pc:sldLayoutMkLst>
            <pc:docMk/>
            <pc:sldMasterMk cId="1585204217" sldId="2147483660"/>
            <pc:sldLayoutMk cId="3259763113" sldId="2147483765"/>
          </pc:sldLayoutMkLst>
        </pc:sldLayoutChg>
      </pc:sldMasterChg>
      <pc:sldMasterChg chg="delSldLayout">
        <pc:chgData name="Mullen (ESO), Paul J" userId="bf3d1d73-b4d7-4bb4-8793-c91dcec30622" providerId="ADAL" clId="{C89BE613-121D-42DC-BBEC-B8ACE5ED5203}" dt="2021-11-11T17:40:50.540" v="18" actId="47"/>
        <pc:sldMasterMkLst>
          <pc:docMk/>
          <pc:sldMasterMk cId="1029410232" sldId="2147483746"/>
        </pc:sldMasterMkLst>
        <pc:sldLayoutChg chg="del">
          <pc:chgData name="Mullen (ESO), Paul J" userId="bf3d1d73-b4d7-4bb4-8793-c91dcec30622" providerId="ADAL" clId="{C89BE613-121D-42DC-BBEC-B8ACE5ED5203}" dt="2021-11-11T17:40:50.540" v="18" actId="47"/>
          <pc:sldLayoutMkLst>
            <pc:docMk/>
            <pc:sldMasterMk cId="1029410232" sldId="2147483746"/>
            <pc:sldLayoutMk cId="3792337847" sldId="2147483764"/>
          </pc:sldLayoutMkLst>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11/11/2021</a:t>
            </a:fld>
            <a:endParaRPr lang="en-US" dirty="0"/>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dirty="0"/>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11/11/2021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dirty="0"/>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3178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1044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2506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3007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oleObject" Target="../embeddings/oleObject2.bin"/></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6.emf"/><Relationship Id="rId5" Type="http://schemas.openxmlformats.org/officeDocument/2006/relationships/oleObject" Target="../embeddings/oleObject3.bin"/><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5.vml"/><Relationship Id="rId6" Type="http://schemas.openxmlformats.org/officeDocument/2006/relationships/image" Target="../media/image6.emf"/><Relationship Id="rId5" Type="http://schemas.openxmlformats.org/officeDocument/2006/relationships/oleObject" Target="../embeddings/oleObject5.bin"/><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6.vml"/><Relationship Id="rId6" Type="http://schemas.openxmlformats.org/officeDocument/2006/relationships/image" Target="../media/image6.emf"/><Relationship Id="rId5" Type="http://schemas.openxmlformats.org/officeDocument/2006/relationships/oleObject" Target="../embeddings/oleObject6.bin"/><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7.vml"/><Relationship Id="rId6" Type="http://schemas.openxmlformats.org/officeDocument/2006/relationships/image" Target="../media/image6.emf"/><Relationship Id="rId5" Type="http://schemas.openxmlformats.org/officeDocument/2006/relationships/oleObject" Target="../embeddings/oleObject7.bin"/><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8.vml"/><Relationship Id="rId6" Type="http://schemas.openxmlformats.org/officeDocument/2006/relationships/image" Target="../media/image6.emf"/><Relationship Id="rId5" Type="http://schemas.openxmlformats.org/officeDocument/2006/relationships/oleObject" Target="../embeddings/oleObject8.bin"/><Relationship Id="rId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vmlDrawing" Target="../drawings/vmlDrawing9.vml"/><Relationship Id="rId5" Type="http://schemas.openxmlformats.org/officeDocument/2006/relationships/image" Target="../media/image8.emf"/><Relationship Id="rId4" Type="http://schemas.openxmlformats.org/officeDocument/2006/relationships/oleObject" Target="../embeddings/oleObject9.bin"/></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vmlDrawing" Target="../drawings/vmlDrawing10.vml"/><Relationship Id="rId5" Type="http://schemas.openxmlformats.org/officeDocument/2006/relationships/image" Target="../media/image8.emf"/><Relationship Id="rId4" Type="http://schemas.openxmlformats.org/officeDocument/2006/relationships/oleObject" Target="../embeddings/oleObject10.bin"/></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11.vml"/><Relationship Id="rId6" Type="http://schemas.openxmlformats.org/officeDocument/2006/relationships/image" Target="../media/image6.emf"/><Relationship Id="rId5" Type="http://schemas.openxmlformats.org/officeDocument/2006/relationships/oleObject" Target="../embeddings/oleObject11.bin"/><Relationship Id="rId4"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2.vml"/><Relationship Id="rId6" Type="http://schemas.openxmlformats.org/officeDocument/2006/relationships/image" Target="../media/image6.emf"/><Relationship Id="rId5" Type="http://schemas.openxmlformats.org/officeDocument/2006/relationships/oleObject" Target="../embeddings/oleObject12.bin"/><Relationship Id="rId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vmlDrawing" Target="../drawings/vmlDrawing13.vml"/><Relationship Id="rId5" Type="http://schemas.openxmlformats.org/officeDocument/2006/relationships/image" Target="../media/image6.emf"/><Relationship Id="rId4" Type="http://schemas.openxmlformats.org/officeDocument/2006/relationships/oleObject" Target="../embeddings/oleObject13.bin"/></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dirty="0"/>
              <a:t>Click to edit Master text styles</a:t>
            </a:r>
          </a:p>
        </p:txBody>
      </p:sp>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dirty="0"/>
          </a:p>
        </p:txBody>
      </p:sp>
    </p:spTree>
    <p:extLst>
      <p:ext uri="{BB962C8B-B14F-4D97-AF65-F5344CB8AC3E}">
        <p14:creationId xmlns:p14="http://schemas.microsoft.com/office/powerpoint/2010/main" val="694796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dirty="0"/>
          </a:p>
        </p:txBody>
      </p:sp>
    </p:spTree>
    <p:extLst>
      <p:ext uri="{BB962C8B-B14F-4D97-AF65-F5344CB8AC3E}">
        <p14:creationId xmlns:p14="http://schemas.microsoft.com/office/powerpoint/2010/main" val="3992167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dirty="0"/>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3CEFC9FD-4988-3545-94AD-E0B828F13E63}"/>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374596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dirty="0"/>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0" name="Picture 9">
            <a:extLst>
              <a:ext uri="{FF2B5EF4-FFF2-40B4-BE49-F238E27FC236}">
                <a16:creationId xmlns:a16="http://schemas.microsoft.com/office/drawing/2014/main" id="{64A1F1FB-7E9F-194E-B5B6-585CAF3C3674}"/>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3D551E60-DCC7-4A4D-A003-7BFB85876EA6}"/>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2050" name="think-cell Slide" r:id="rId4" imgW="592" imgH="595" progId="TCLayout.ActiveDocument.1">
                  <p:embed/>
                </p:oleObj>
              </mc:Choice>
              <mc:Fallback>
                <p:oleObj name="think-cell Slide" r:id="rId4" imgW="592" imgH="595" progId="TCLayout.ActiveDocument.1">
                  <p:embed/>
                  <p:pic>
                    <p:nvPicPr>
                      <p:cNvPr id="12" name="Object 11" hidden="1"/>
                      <p:cNvPicPr/>
                      <p:nvPr/>
                    </p:nvPicPr>
                    <p:blipFill>
                      <a:blip r:embed="rId5"/>
                      <a:stretch>
                        <a:fillRect/>
                      </a:stretch>
                    </p:blipFill>
                    <p:spPr>
                      <a:xfrm>
                        <a:off x="1813" y="1441"/>
                        <a:ext cx="1809" cy="1440"/>
                      </a:xfrm>
                      <a:prstGeom prst="rect">
                        <a:avLst/>
                      </a:prstGeom>
                    </p:spPr>
                  </p:pic>
                </p:oleObj>
              </mc:Fallback>
            </mc:AlternateContent>
          </a:graphicData>
        </a:graphic>
      </p:graphicFrame>
      <p:sp>
        <p:nvSpPr>
          <p:cNvPr id="2" name="Title 1"/>
          <p:cNvSpPr>
            <a:spLocks noGrp="1"/>
          </p:cNvSpPr>
          <p:nvPr>
            <p:ph type="ctrTitle"/>
          </p:nvPr>
        </p:nvSpPr>
        <p:spPr>
          <a:xfrm>
            <a:off x="577850" y="672000"/>
            <a:ext cx="11038148" cy="2640000"/>
          </a:xfrm>
        </p:spPr>
        <p:txBody>
          <a:bodyPr anchor="t"/>
          <a:lstStyle>
            <a:lvl1pPr algn="l" eaLnBrk="1">
              <a:lnSpc>
                <a:spcPct val="95000"/>
              </a:lnSpc>
              <a:defRPr sz="8533">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3" name="Subtitle 2"/>
          <p:cNvSpPr>
            <a:spLocks noGrp="1"/>
          </p:cNvSpPr>
          <p:nvPr>
            <p:ph type="subTitle" idx="1"/>
          </p:nvPr>
        </p:nvSpPr>
        <p:spPr>
          <a:xfrm>
            <a:off x="575999" y="3377572"/>
            <a:ext cx="11040000" cy="720000"/>
          </a:xfrm>
        </p:spPr>
        <p:txBody>
          <a:bodyPr/>
          <a:lstStyle>
            <a:lvl1pPr marL="0" indent="0" algn="l" eaLnBrk="1">
              <a:lnSpc>
                <a:spcPct val="95000"/>
              </a:lnSpc>
              <a:spcBef>
                <a:spcPts val="0"/>
              </a:spcBef>
              <a:buFont typeface="Arial" panose="020B0604020202020204" pitchFamily="34" charset="0"/>
              <a:buChar char="​"/>
              <a:defRPr sz="2800" b="0" baseline="0">
                <a:solidFill>
                  <a:srgbClr val="8ECDC8"/>
                </a:solidFill>
                <a:latin typeface="Arial" panose="020B0604020202020204" pitchFamily="34" charset="0"/>
                <a:cs typeface="Arial" panose="020B0604020202020204" pitchFamily="34" charset="0"/>
                <a:sym typeface="Arial" panose="020B0604020202020204" pitchFamily="34" charset="0"/>
              </a:defRPr>
            </a:lvl1pPr>
            <a:lvl2pPr marL="0" indent="0" algn="l">
              <a:lnSpc>
                <a:spcPct val="95000"/>
              </a:lnSpc>
              <a:spcBef>
                <a:spcPts val="0"/>
              </a:spcBef>
              <a:buFont typeface="Arial" panose="020B0604020202020204" pitchFamily="34" charset="0"/>
              <a:buChar char="​"/>
              <a:defRPr sz="2000"/>
            </a:lvl2pPr>
            <a:lvl3pPr marL="0" indent="0" algn="l">
              <a:lnSpc>
                <a:spcPct val="95000"/>
              </a:lnSpc>
              <a:spcBef>
                <a:spcPts val="0"/>
              </a:spcBef>
              <a:buFont typeface="Arial" panose="020B0604020202020204" pitchFamily="34" charset="0"/>
              <a:buChar char="​"/>
              <a:defRPr sz="2000"/>
            </a:lvl3pPr>
            <a:lvl4pPr marL="0" indent="0" algn="l">
              <a:lnSpc>
                <a:spcPct val="95000"/>
              </a:lnSpc>
              <a:spcBef>
                <a:spcPts val="0"/>
              </a:spcBef>
              <a:buFont typeface="Arial" panose="020B0604020202020204" pitchFamily="34" charset="0"/>
              <a:buChar char="​"/>
              <a:defRPr sz="2000"/>
            </a:lvl4pPr>
            <a:lvl5pPr marL="0" indent="0" algn="l">
              <a:lnSpc>
                <a:spcPct val="95000"/>
              </a:lnSpc>
              <a:spcBef>
                <a:spcPts val="0"/>
              </a:spcBef>
              <a:buFont typeface="Arial" panose="020B0604020202020204" pitchFamily="34" charset="0"/>
              <a:buChar char="​"/>
              <a:defRPr sz="2000"/>
            </a:lvl5pPr>
            <a:lvl6pPr marL="0" indent="0" algn="l">
              <a:lnSpc>
                <a:spcPct val="95000"/>
              </a:lnSpc>
              <a:spcBef>
                <a:spcPts val="0"/>
              </a:spcBef>
              <a:buFont typeface="Arial" panose="020B0604020202020204" pitchFamily="34" charset="0"/>
              <a:buChar char="​"/>
              <a:defRPr sz="2000"/>
            </a:lvl6pPr>
            <a:lvl7pPr marL="0" indent="0" algn="l">
              <a:lnSpc>
                <a:spcPct val="95000"/>
              </a:lnSpc>
              <a:spcBef>
                <a:spcPts val="0"/>
              </a:spcBef>
              <a:buFont typeface="Arial" panose="020B0604020202020204" pitchFamily="34" charset="0"/>
              <a:buChar char="​"/>
              <a:defRPr sz="2000"/>
            </a:lvl7pPr>
            <a:lvl8pPr marL="0" indent="0" algn="l">
              <a:lnSpc>
                <a:spcPct val="95000"/>
              </a:lnSpc>
              <a:spcBef>
                <a:spcPts val="0"/>
              </a:spcBef>
              <a:buFont typeface="Arial" panose="020B0604020202020204" pitchFamily="34" charset="0"/>
              <a:buChar char="​"/>
              <a:defRPr sz="2000"/>
            </a:lvl8pPr>
            <a:lvl9pPr marL="0" indent="0" algn="l">
              <a:lnSpc>
                <a:spcPct val="95000"/>
              </a:lnSpc>
              <a:spcBef>
                <a:spcPts val="0"/>
              </a:spcBef>
              <a:buFont typeface="Arial" panose="020B0604020202020204" pitchFamily="34" charset="0"/>
              <a:buChar char="​"/>
              <a:defRPr sz="2000"/>
            </a:lvl9pPr>
          </a:lstStyle>
          <a:p>
            <a:r>
              <a:rPr lang="en-GB"/>
              <a:t>Click to edit Master subtitle style</a:t>
            </a:r>
            <a:endParaRPr lang="en-GB" dirty="0"/>
          </a:p>
        </p:txBody>
      </p:sp>
      <p:sp>
        <p:nvSpPr>
          <p:cNvPr id="4" name="Date_DateCustomA"/>
          <p:cNvSpPr>
            <a:spLocks noGrp="1"/>
          </p:cNvSpPr>
          <p:nvPr>
            <p:ph type="dt" sz="half" idx="10"/>
          </p:nvPr>
        </p:nvSpPr>
        <p:spPr>
          <a:xfrm>
            <a:off x="7506076" y="6117126"/>
            <a:ext cx="4105123" cy="261268"/>
          </a:xfrm>
          <a:prstGeom prst="rect">
            <a:avLst/>
          </a:prstGeom>
        </p:spPr>
        <p:txBody>
          <a:bodyPr lIns="0" tIns="0" rIns="0" bIns="0" anchor="t" anchorCtr="0"/>
          <a:lstStyle>
            <a:lvl1pPr algn="r" eaLnBrk="1">
              <a:lnSpc>
                <a:spcPct val="95000"/>
              </a:lnSpc>
              <a:defRPr sz="200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endParaRPr lang="en-GB" dirty="0"/>
          </a:p>
        </p:txBody>
      </p:sp>
      <p:sp>
        <p:nvSpPr>
          <p:cNvPr id="6" name="Slide Number Placeholder 5" hidden="1"/>
          <p:cNvSpPr>
            <a:spLocks noGrp="1"/>
          </p:cNvSpPr>
          <p:nvPr>
            <p:ph type="sldNum" sz="quarter" idx="12"/>
          </p:nvPr>
        </p:nvSpPr>
        <p:spPr>
          <a:xfrm>
            <a:off x="0" y="6912000"/>
            <a:ext cx="0" cy="0"/>
          </a:xfrm>
        </p:spPr>
        <p:txBody>
          <a:bodyPr/>
          <a:lstStyle>
            <a:lvl1pPr>
              <a:defRPr>
                <a:no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8" name="Text Placeholder 17"/>
          <p:cNvSpPr>
            <a:spLocks noGrp="1"/>
          </p:cNvSpPr>
          <p:nvPr>
            <p:ph type="body" sz="quarter" idx="16" hasCustomPrompt="1"/>
          </p:nvPr>
        </p:nvSpPr>
        <p:spPr>
          <a:xfrm>
            <a:off x="7506076" y="5549281"/>
            <a:ext cx="4105123" cy="547508"/>
          </a:xfrm>
        </p:spPr>
        <p:txBody>
          <a:bodyPr anchor="b" anchorCtr="0"/>
          <a:lstStyle>
            <a:lvl1pPr algn="r">
              <a:lnSpc>
                <a:spcPct val="95000"/>
              </a:lnSpc>
              <a:spcBef>
                <a:spcPts val="0"/>
              </a:spcBef>
              <a:defRPr sz="2000" b="1" baseline="0">
                <a:solidFill>
                  <a:schemeClr val="accent1"/>
                </a:solidFill>
                <a:latin typeface="Arial" panose="020B0604020202020204" pitchFamily="34" charset="0"/>
                <a:cs typeface="Arial" panose="020B0604020202020204" pitchFamily="34" charset="0"/>
                <a:sym typeface="Arial" panose="020B0604020202020204" pitchFamily="34" charset="0"/>
              </a:defRPr>
            </a:lvl1pPr>
            <a:lvl2pPr marL="0" indent="0" algn="r">
              <a:spcBef>
                <a:spcPts val="0"/>
              </a:spcBef>
              <a:buFont typeface="Arial" panose="020B0604020202020204" pitchFamily="34" charset="0"/>
              <a:buChar char="​"/>
              <a:defRPr sz="1361" b="1">
                <a:solidFill>
                  <a:schemeClr val="bg1"/>
                </a:solidFill>
              </a:defRPr>
            </a:lvl2pPr>
            <a:lvl3pPr marL="0" indent="0" algn="r">
              <a:spcBef>
                <a:spcPts val="0"/>
              </a:spcBef>
              <a:buFont typeface="Arial" panose="020B0604020202020204" pitchFamily="34" charset="0"/>
              <a:buChar char="​"/>
              <a:defRPr sz="1361" b="1">
                <a:solidFill>
                  <a:schemeClr val="bg1"/>
                </a:solidFill>
              </a:defRPr>
            </a:lvl3pPr>
            <a:lvl4pPr marL="0" indent="0" algn="r">
              <a:spcBef>
                <a:spcPts val="0"/>
              </a:spcBef>
              <a:buFont typeface="Arial" panose="020B0604020202020204" pitchFamily="34" charset="0"/>
              <a:buChar char="​"/>
              <a:defRPr sz="1361" b="1">
                <a:solidFill>
                  <a:schemeClr val="bg1"/>
                </a:solidFill>
              </a:defRPr>
            </a:lvl4pPr>
            <a:lvl5pPr marL="0" indent="0" algn="r">
              <a:spcBef>
                <a:spcPts val="0"/>
              </a:spcBef>
              <a:buFont typeface="Arial" panose="020B0604020202020204" pitchFamily="34" charset="0"/>
              <a:buChar char="​"/>
              <a:defRPr sz="1361" b="1">
                <a:solidFill>
                  <a:schemeClr val="bg1"/>
                </a:solidFill>
              </a:defRPr>
            </a:lvl5pPr>
            <a:lvl6pPr marL="259226" indent="-259226" algn="r">
              <a:spcBef>
                <a:spcPts val="0"/>
              </a:spcBef>
              <a:buFont typeface="Arial" panose="020B0604020202020204" pitchFamily="34" charset="0"/>
              <a:buChar char="​"/>
              <a:defRPr sz="1361" b="1">
                <a:solidFill>
                  <a:schemeClr val="bg1"/>
                </a:solidFill>
              </a:defRPr>
            </a:lvl6pPr>
            <a:lvl7pPr marL="259226" indent="-259226" algn="r">
              <a:spcBef>
                <a:spcPts val="0"/>
              </a:spcBef>
              <a:buFont typeface="Arial" panose="020B0604020202020204" pitchFamily="34" charset="0"/>
              <a:buChar char="​"/>
              <a:defRPr sz="1361" b="1">
                <a:solidFill>
                  <a:schemeClr val="bg1"/>
                </a:solidFill>
              </a:defRPr>
            </a:lvl7pPr>
            <a:lvl8pPr marL="259226" indent="-259226" algn="r">
              <a:spcBef>
                <a:spcPts val="0"/>
              </a:spcBef>
              <a:buFont typeface="Arial" panose="020B0604020202020204" pitchFamily="34" charset="0"/>
              <a:buChar char="​"/>
              <a:defRPr sz="1361" b="1">
                <a:solidFill>
                  <a:schemeClr val="bg1"/>
                </a:solidFill>
              </a:defRPr>
            </a:lvl8pPr>
            <a:lvl9pPr marL="259226" indent="-259226" algn="r">
              <a:spcBef>
                <a:spcPts val="0"/>
              </a:spcBef>
              <a:buFont typeface="Arial" panose="020B0604020202020204" pitchFamily="34" charset="0"/>
              <a:buChar char="​"/>
              <a:defRPr sz="1361" b="1">
                <a:solidFill>
                  <a:schemeClr val="bg1"/>
                </a:solidFill>
              </a:defRPr>
            </a:lvl9pPr>
          </a:lstStyle>
          <a:p>
            <a:pPr lvl="0"/>
            <a:r>
              <a:rPr lang="en-GB" dirty="0"/>
              <a:t>Click to add subject or name</a:t>
            </a:r>
          </a:p>
        </p:txBody>
      </p:sp>
      <p:pic>
        <p:nvPicPr>
          <p:cNvPr id="10" name="Picture 9">
            <a:extLst>
              <a:ext uri="{FF2B5EF4-FFF2-40B4-BE49-F238E27FC236}">
                <a16:creationId xmlns:a16="http://schemas.microsoft.com/office/drawing/2014/main" id="{47F7F038-7832-44C4-B0E6-304EE856BCE2}"/>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575999" y="5759193"/>
            <a:ext cx="2262541" cy="619200"/>
          </a:xfrm>
          <a:prstGeom prst="rect">
            <a:avLst/>
          </a:prstGeom>
        </p:spPr>
      </p:pic>
    </p:spTree>
    <p:extLst>
      <p:ext uri="{BB962C8B-B14F-4D97-AF65-F5344CB8AC3E}">
        <p14:creationId xmlns:p14="http://schemas.microsoft.com/office/powerpoint/2010/main" val="757342982"/>
      </p:ext>
    </p:extLst>
  </p:cSld>
  <p:clrMapOvr>
    <a:masterClrMapping/>
  </p:clrMapOvr>
  <p:extLst>
    <p:ext uri="{DCECCB84-F9BA-43D5-87BE-67443E8EF086}">
      <p15:sldGuideLst xmlns:p15="http://schemas.microsoft.com/office/powerpoint/2012/main">
        <p15:guide id="6" pos="271">
          <p15:clr>
            <a:srgbClr val="FBAE40"/>
          </p15:clr>
        </p15:guide>
        <p15:guide id="7" pos="5488">
          <p15:clr>
            <a:srgbClr val="FBAE40"/>
          </p15:clr>
        </p15:guide>
        <p15:guide id="8" orient="horz" pos="317">
          <p15:clr>
            <a:srgbClr val="FBAE40"/>
          </p15:clr>
        </p15:guide>
        <p15:guide id="9" orient="horz" pos="1594">
          <p15:clr>
            <a:srgbClr val="FBAE40"/>
          </p15:clr>
        </p15:guide>
        <p15:guide id="10" orient="horz" pos="1567">
          <p15:clr>
            <a:srgbClr val="FBAE40"/>
          </p15:clr>
        </p15:guide>
        <p15:guide id="11" orient="horz" pos="19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307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Grå baggrund"/>
          <p:cNvSpPr/>
          <p:nvPr userDrawn="1"/>
        </p:nvSpPr>
        <p:spPr>
          <a:xfrm>
            <a:off x="1" y="1110392"/>
            <a:ext cx="12192000"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2839191814"/>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098"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941684802"/>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03534F-97C6-4428-9220-5F8A71DCBE21}"/>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122"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2103534F-97C6-4428-9220-5F8A71DCBE21}"/>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EDD3C24-6568-43F3-B4B3-B244D34B6DFC}"/>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81"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9F714630-8AA7-4D22-97B5-AFB4270C37B7}"/>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80C3D4E1-B541-409C-BF48-DBCCB98DC3DA}"/>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7BDD9F34-6784-45C2-81E2-98EE4E74DD2A}"/>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0BF032FD-2BC7-48E4-8FA2-9CF16107E191}"/>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6" name="Title 15">
            <a:extLst>
              <a:ext uri="{FF2B5EF4-FFF2-40B4-BE49-F238E27FC236}">
                <a16:creationId xmlns:a16="http://schemas.microsoft.com/office/drawing/2014/main" id="{3AF2ECDF-1B89-4873-8C29-702E24E546FE}"/>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14513852"/>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5488">
          <p15:clr>
            <a:srgbClr val="FBAE40"/>
          </p15:clr>
        </p15:guide>
        <p15:guide id="4" orient="horz" pos="519">
          <p15:clr>
            <a:srgbClr val="FBAE40"/>
          </p15:clr>
        </p15:guide>
        <p15:guide id="5" orient="horz" pos="647">
          <p15:clr>
            <a:srgbClr val="FBAE40"/>
          </p15:clr>
        </p15:guide>
        <p15:guide id="6" orient="horz" pos="2747">
          <p15:clr>
            <a:srgbClr val="FBAE40"/>
          </p15:clr>
        </p15:guide>
        <p15:guide id="7" pos="2721">
          <p15:clr>
            <a:srgbClr val="FBAE40"/>
          </p15:clr>
        </p15:guide>
        <p15:guide id="8" pos="303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146"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6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423393930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17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63675639"/>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icture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AAB6DF2-F633-4A65-A920-342873356B74}"/>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819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AAB6DF2-F633-4A65-A920-342873356B74}"/>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305F4C-4618-43E2-B4AC-545BA76D18CE}"/>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F5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3" name="Picture Placeholder 2">
            <a:extLst>
              <a:ext uri="{FF2B5EF4-FFF2-40B4-BE49-F238E27FC236}">
                <a16:creationId xmlns:a16="http://schemas.microsoft.com/office/drawing/2014/main" id="{D45C5449-5351-4BC4-A062-46B47AB9E0AC}"/>
              </a:ext>
            </a:extLst>
          </p:cNvPr>
          <p:cNvSpPr>
            <a:spLocks noGrp="1"/>
          </p:cNvSpPr>
          <p:nvPr>
            <p:ph type="pic" sz="quarter" idx="33"/>
          </p:nvPr>
        </p:nvSpPr>
        <p:spPr>
          <a:xfrm>
            <a:off x="6153150" y="1104901"/>
            <a:ext cx="6038849" cy="4976284"/>
          </a:xfrm>
        </p:spPr>
        <p:txBody>
          <a:bodyPr anchor="ctr" anchorCtr="0"/>
          <a:lstStyle>
            <a:lvl1pPr algn="ctr">
              <a:defRPr sz="1200">
                <a:latin typeface="+mn-lt"/>
              </a:defRPr>
            </a:lvl1pPr>
          </a:lstStyle>
          <a:p>
            <a:r>
              <a:rPr lang="en-GB" dirty="0"/>
              <a:t>Click icon to add picture</a:t>
            </a:r>
          </a:p>
        </p:txBody>
      </p:sp>
    </p:spTree>
    <p:extLst>
      <p:ext uri="{BB962C8B-B14F-4D97-AF65-F5344CB8AC3E}">
        <p14:creationId xmlns:p14="http://schemas.microsoft.com/office/powerpoint/2010/main" val="413652595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2907">
          <p15:clr>
            <a:srgbClr val="FBAE40"/>
          </p15:clr>
        </p15:guide>
        <p15:guide id="8" pos="5488">
          <p15:clr>
            <a:srgbClr val="FBAE40"/>
          </p15:clr>
        </p15:guide>
        <p15:guide id="9" orient="horz" pos="287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CAC8B30-2E43-45A0-9668-9127BE8E1172}"/>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9218"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4CAC8B30-2E43-45A0-9668-9127BE8E1172}"/>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0" name="Grå baggrund 1">
            <a:extLst>
              <a:ext uri="{FF2B5EF4-FFF2-40B4-BE49-F238E27FC236}">
                <a16:creationId xmlns:a16="http://schemas.microsoft.com/office/drawing/2014/main" id="{01B2B125-6B35-454E-8035-48AC7433FD8F}"/>
              </a:ext>
            </a:extLst>
          </p:cNvPr>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Grå baggrund 2">
            <a:extLst>
              <a:ext uri="{FF2B5EF4-FFF2-40B4-BE49-F238E27FC236}">
                <a16:creationId xmlns:a16="http://schemas.microsoft.com/office/drawing/2014/main" id="{39ED60BB-9E72-4727-8CDB-2A8DF2911BB2}"/>
              </a:ext>
            </a:extLst>
          </p:cNvPr>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11" name="Content Placeholder 2">
            <a:extLst>
              <a:ext uri="{FF2B5EF4-FFF2-40B4-BE49-F238E27FC236}">
                <a16:creationId xmlns:a16="http://schemas.microsoft.com/office/drawing/2014/main" id="{F620C479-51CF-4825-94BD-069C67AE9DC8}"/>
              </a:ext>
            </a:extLst>
          </p:cNvPr>
          <p:cNvSpPr>
            <a:spLocks noGrp="1"/>
          </p:cNvSpPr>
          <p:nvPr>
            <p:ph idx="29" hasCustomPrompt="1"/>
          </p:nvPr>
        </p:nvSpPr>
        <p:spPr>
          <a:xfrm>
            <a:off x="6435067" y="1371025"/>
            <a:ext cx="5184000" cy="4442867"/>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6" name="Content Placeholder 2">
            <a:extLst>
              <a:ext uri="{FF2B5EF4-FFF2-40B4-BE49-F238E27FC236}">
                <a16:creationId xmlns:a16="http://schemas.microsoft.com/office/drawing/2014/main" id="{F8A859BB-4097-4B5C-9389-6FAEBA760E81}"/>
              </a:ext>
            </a:extLst>
          </p:cNvPr>
          <p:cNvSpPr>
            <a:spLocks noGrp="1"/>
          </p:cNvSpPr>
          <p:nvPr>
            <p:ph idx="1" hasCustomPrompt="1"/>
          </p:nvPr>
        </p:nvSpPr>
        <p:spPr>
          <a:xfrm>
            <a:off x="573881"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7" name="Content Placeholder 2">
            <a:extLst>
              <a:ext uri="{FF2B5EF4-FFF2-40B4-BE49-F238E27FC236}">
                <a16:creationId xmlns:a16="http://schemas.microsoft.com/office/drawing/2014/main" id="{418D3D8A-091D-4BFB-A5DB-F4E694271B33}"/>
              </a:ext>
            </a:extLst>
          </p:cNvPr>
          <p:cNvSpPr>
            <a:spLocks noGrp="1"/>
          </p:cNvSpPr>
          <p:nvPr>
            <p:ph idx="31" hasCustomPrompt="1"/>
          </p:nvPr>
        </p:nvSpPr>
        <p:spPr>
          <a:xfrm>
            <a:off x="575999" y="3893569"/>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2" name="Text Placeholder 14">
            <a:extLst>
              <a:ext uri="{FF2B5EF4-FFF2-40B4-BE49-F238E27FC236}">
                <a16:creationId xmlns:a16="http://schemas.microsoft.com/office/drawing/2014/main" id="{0567A9AF-7741-4EE2-9D70-D2F0624DC48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D39F695E-0D3E-4FDD-B9E8-D543EDF56706}"/>
              </a:ext>
            </a:extLst>
          </p:cNvPr>
          <p:cNvSpPr>
            <a:spLocks noGrp="1"/>
          </p:cNvSpPr>
          <p:nvPr>
            <p:ph type="dt" sz="half"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412467ED-AEE3-4363-ACE4-3CEA2F8BFF1D}"/>
              </a:ext>
            </a:extLst>
          </p:cNvPr>
          <p:cNvSpPr>
            <a:spLocks noGrp="1"/>
          </p:cNvSpPr>
          <p:nvPr>
            <p:ph type="ftr" sz="quarter" idx="33"/>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8D494535-49FD-4CA1-8126-68102801E2BC}"/>
              </a:ext>
            </a:extLst>
          </p:cNvPr>
          <p:cNvSpPr>
            <a:spLocks noGrp="1"/>
          </p:cNvSpPr>
          <p:nvPr>
            <p:ph type="sldNum" sz="quarter"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677716770"/>
      </p:ext>
    </p:extLst>
  </p:cSld>
  <p:clrMapOvr>
    <a:masterClrMapping/>
  </p:clrMapOvr>
  <p:extLst>
    <p:ext uri="{DCECCB84-F9BA-43D5-87BE-67443E8EF086}">
      <p15:sldGuideLst xmlns:p15="http://schemas.microsoft.com/office/powerpoint/2012/main">
        <p15:guide id="1" orient="horz" pos="157">
          <p15:clr>
            <a:srgbClr val="FBAE40"/>
          </p15:clr>
        </p15:guide>
        <p15:guide id="2" pos="272">
          <p15:clr>
            <a:srgbClr val="FBAE40"/>
          </p15:clr>
        </p15:guide>
        <p15:guide id="3" pos="5489">
          <p15:clr>
            <a:srgbClr val="FBAE40"/>
          </p15:clr>
        </p15:guide>
        <p15:guide id="4" orient="horz" pos="522">
          <p15:clr>
            <a:srgbClr val="FBAE40"/>
          </p15:clr>
        </p15:guide>
        <p15:guide id="5" orient="horz" pos="647">
          <p15:clr>
            <a:srgbClr val="FBAE40"/>
          </p15:clr>
        </p15:guide>
        <p15:guide id="6" orient="horz" pos="1555">
          <p15:clr>
            <a:srgbClr val="FBAE40"/>
          </p15:clr>
        </p15:guide>
        <p15:guide id="7" orient="horz" pos="2747">
          <p15:clr>
            <a:srgbClr val="FBAE40"/>
          </p15:clr>
        </p15:guide>
        <p15:guide id="8" orient="horz" pos="1839">
          <p15:clr>
            <a:srgbClr val="FBAE40"/>
          </p15:clr>
        </p15:guide>
        <p15:guide id="9" pos="2721">
          <p15:clr>
            <a:srgbClr val="FBAE40"/>
          </p15:clr>
        </p15:guide>
        <p15:guide id="10" pos="3039">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1CE1261-4BC7-47C2-8877-843B910A6BF6}"/>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10242"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91CE1261-4BC7-47C2-8877-843B910A6BF6}"/>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1" name="Grå baggrund 3">
            <a:extLst>
              <a:ext uri="{FF2B5EF4-FFF2-40B4-BE49-F238E27FC236}">
                <a16:creationId xmlns:a16="http://schemas.microsoft.com/office/drawing/2014/main" id="{8FFB5C05-F3FA-418B-B7EB-104AB9586026}"/>
              </a:ext>
            </a:extLst>
          </p:cNvPr>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5" name="Grå baggrund 4">
            <a:extLst>
              <a:ext uri="{FF2B5EF4-FFF2-40B4-BE49-F238E27FC236}">
                <a16:creationId xmlns:a16="http://schemas.microsoft.com/office/drawing/2014/main" id="{78993520-EB69-4830-94B5-D53B7E70DCD1}"/>
              </a:ext>
            </a:extLst>
          </p:cNvPr>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9" name="Content Placeholder 2">
            <a:extLst>
              <a:ext uri="{FF2B5EF4-FFF2-40B4-BE49-F238E27FC236}">
                <a16:creationId xmlns:a16="http://schemas.microsoft.com/office/drawing/2014/main" id="{A57738C9-DA24-4CF0-8DAD-EA13572AF5D6}"/>
              </a:ext>
            </a:extLst>
          </p:cNvPr>
          <p:cNvSpPr>
            <a:spLocks noGrp="1"/>
          </p:cNvSpPr>
          <p:nvPr>
            <p:ph idx="32" hasCustomPrompt="1"/>
          </p:nvPr>
        </p:nvSpPr>
        <p:spPr>
          <a:xfrm>
            <a:off x="6433895" y="3866703"/>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0" name="Content Placeholder 2">
            <a:extLst>
              <a:ext uri="{FF2B5EF4-FFF2-40B4-BE49-F238E27FC236}">
                <a16:creationId xmlns:a16="http://schemas.microsoft.com/office/drawing/2014/main" id="{34BB4B54-94C1-4B8F-955D-4A138B4885B3}"/>
              </a:ext>
            </a:extLst>
          </p:cNvPr>
          <p:cNvSpPr>
            <a:spLocks noGrp="1"/>
          </p:cNvSpPr>
          <p:nvPr>
            <p:ph idx="33" hasCustomPrompt="1"/>
          </p:nvPr>
        </p:nvSpPr>
        <p:spPr>
          <a:xfrm>
            <a:off x="6433895"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3" name="Text Placeholder 14">
            <a:extLst>
              <a:ext uri="{FF2B5EF4-FFF2-40B4-BE49-F238E27FC236}">
                <a16:creationId xmlns:a16="http://schemas.microsoft.com/office/drawing/2014/main" id="{32334051-2DCD-4BF5-8E3B-66EFA5476E0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25B9EBBF-7DC2-4775-93C3-5633EE2D8A78}"/>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EDA77958-D1EC-4B20-B77D-1687DE4961AC}"/>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6" name="Slide Number Placeholder 15">
            <a:extLst>
              <a:ext uri="{FF2B5EF4-FFF2-40B4-BE49-F238E27FC236}">
                <a16:creationId xmlns:a16="http://schemas.microsoft.com/office/drawing/2014/main" id="{85EB232F-6CFF-4FB5-A0AA-03B7A38444A8}"/>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385818598"/>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2721">
          <p15:clr>
            <a:srgbClr val="FBAE40"/>
          </p15:clr>
        </p15:guide>
        <p15:guide id="4" pos="3039">
          <p15:clr>
            <a:srgbClr val="FBAE40"/>
          </p15:clr>
        </p15:guide>
        <p15:guide id="5" pos="5489">
          <p15:clr>
            <a:srgbClr val="FBAE40"/>
          </p15:clr>
        </p15:guide>
        <p15:guide id="6" orient="horz" pos="523">
          <p15:clr>
            <a:srgbClr val="FBAE40"/>
          </p15:clr>
        </p15:guide>
        <p15:guide id="7" orient="horz" pos="647">
          <p15:clr>
            <a:srgbClr val="FBAE40"/>
          </p15:clr>
        </p15:guide>
        <p15:guide id="8" orient="horz" pos="1555">
          <p15:clr>
            <a:srgbClr val="FBAE40"/>
          </p15:clr>
        </p15:guide>
        <p15:guide id="9" orient="horz" pos="1826">
          <p15:clr>
            <a:srgbClr val="FBAE40"/>
          </p15:clr>
        </p15:guide>
        <p15:guide id="10" orient="horz" pos="275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1266" name="think-cell Slide" r:id="rId5" imgW="592" imgH="595" progId="TCLayout.ActiveDocument.1">
                  <p:embed/>
                </p:oleObj>
              </mc:Choice>
              <mc:Fallback>
                <p:oleObj name="think-cell Slide" r:id="rId5" imgW="592" imgH="595" progId="TCLayout.ActiveDocument.1">
                  <p:embed/>
                  <p:pic>
                    <p:nvPicPr>
                      <p:cNvPr id="6" name="Object 5" hidden="1"/>
                      <p:cNvPicPr/>
                      <p:nvPr/>
                    </p:nvPicPr>
                    <p:blipFill>
                      <a:blip r:embed="rId6"/>
                      <a:stretch>
                        <a:fillRect/>
                      </a:stretch>
                    </p:blipFill>
                    <p:spPr>
                      <a:xfrm>
                        <a:off x="1813" y="1441"/>
                        <a:ext cx="1809" cy="1440"/>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D75BC44-A83C-48EC-BEA8-6C3656C38304}"/>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8" name="Grå baggrund 2"/>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9" name="Grå baggrund 4"/>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6" name="Content Placeholder 2"/>
          <p:cNvSpPr>
            <a:spLocks noGrp="1"/>
          </p:cNvSpPr>
          <p:nvPr>
            <p:ph idx="1" hasCustomPrompt="1"/>
          </p:nvPr>
        </p:nvSpPr>
        <p:spPr>
          <a:xfrm>
            <a:off x="575999" y="1371025"/>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Content Placeholder 2"/>
          <p:cNvSpPr>
            <a:spLocks noGrp="1"/>
          </p:cNvSpPr>
          <p:nvPr>
            <p:ph idx="31" hasCustomPrompt="1"/>
          </p:nvPr>
        </p:nvSpPr>
        <p:spPr>
          <a:xfrm>
            <a:off x="575999" y="3894171"/>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1" name="Content Placeholder 2"/>
          <p:cNvSpPr>
            <a:spLocks noGrp="1"/>
          </p:cNvSpPr>
          <p:nvPr>
            <p:ph idx="32" hasCustomPrompt="1"/>
          </p:nvPr>
        </p:nvSpPr>
        <p:spPr>
          <a:xfrm>
            <a:off x="6432550" y="3894171"/>
            <a:ext cx="5181029"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3" name="Content Placeholder 2"/>
          <p:cNvSpPr>
            <a:spLocks noGrp="1"/>
          </p:cNvSpPr>
          <p:nvPr>
            <p:ph idx="33" hasCustomPrompt="1"/>
          </p:nvPr>
        </p:nvSpPr>
        <p:spPr>
          <a:xfrm>
            <a:off x="6432550" y="1371025"/>
            <a:ext cx="5181028"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4" name="Text Placeholder 14">
            <a:extLst>
              <a:ext uri="{FF2B5EF4-FFF2-40B4-BE49-F238E27FC236}">
                <a16:creationId xmlns:a16="http://schemas.microsoft.com/office/drawing/2014/main" id="{DBB1C826-8422-4628-93A8-315ECBAB136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933B0E5D-0517-4B25-9FCC-D7B9FC98149A}"/>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0" name="Footer Placeholder 9">
            <a:extLst>
              <a:ext uri="{FF2B5EF4-FFF2-40B4-BE49-F238E27FC236}">
                <a16:creationId xmlns:a16="http://schemas.microsoft.com/office/drawing/2014/main" id="{349165C3-E25F-41B6-BC7F-347083ABD968}"/>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BDE8F254-B60D-4782-823F-CC065B311C0A}"/>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7" name="Title 16">
            <a:extLst>
              <a:ext uri="{FF2B5EF4-FFF2-40B4-BE49-F238E27FC236}">
                <a16:creationId xmlns:a16="http://schemas.microsoft.com/office/drawing/2014/main" id="{B6D4C96D-A5C6-462E-A726-3A3CDB7C1BF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831040761"/>
      </p:ext>
    </p:extLst>
  </p:cSld>
  <p:clrMapOvr>
    <a:masterClrMapping/>
  </p:clrMapOvr>
  <p:extLst>
    <p:ext uri="{DCECCB84-F9BA-43D5-87BE-67443E8EF086}">
      <p15:sldGuideLst xmlns:p15="http://schemas.microsoft.com/office/powerpoint/2012/main">
        <p15:guide id="1" orient="horz" pos="157">
          <p15:clr>
            <a:srgbClr val="FBAE40"/>
          </p15:clr>
        </p15:guide>
        <p15:guide id="2" pos="2721">
          <p15:clr>
            <a:srgbClr val="FBAE40"/>
          </p15:clr>
        </p15:guide>
        <p15:guide id="3" pos="272">
          <p15:clr>
            <a:srgbClr val="FBAE40"/>
          </p15:clr>
        </p15:guide>
        <p15:guide id="4" pos="3039">
          <p15:clr>
            <a:srgbClr val="FBAE40"/>
          </p15:clr>
        </p15:guide>
        <p15:guide id="5" pos="5489">
          <p15:clr>
            <a:srgbClr val="FBAE40"/>
          </p15:clr>
        </p15:guide>
        <p15:guide id="6" orient="horz" pos="522">
          <p15:clr>
            <a:srgbClr val="FBAE40"/>
          </p15:clr>
        </p15:guide>
        <p15:guide id="7" orient="horz" pos="647">
          <p15:clr>
            <a:srgbClr val="FBAE40"/>
          </p15:clr>
        </p15:guide>
        <p15:guide id="8" orient="horz" pos="1556">
          <p15:clr>
            <a:srgbClr val="FBAE40"/>
          </p15:clr>
        </p15:guide>
        <p15:guide id="9" orient="horz" pos="1839">
          <p15:clr>
            <a:srgbClr val="FBAE40"/>
          </p15:clr>
        </p15:guide>
        <p15:guide id="10" orient="horz" pos="275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D556C6-991D-4FD9-9393-739D0F8A60D2}"/>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29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DAD556C6-991D-4FD9-9393-739D0F8A60D2}"/>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6CD2737-B5B2-4E56-A269-0F225682A465}"/>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ext Placeholder 14">
            <a:extLst>
              <a:ext uri="{FF2B5EF4-FFF2-40B4-BE49-F238E27FC236}">
                <a16:creationId xmlns:a16="http://schemas.microsoft.com/office/drawing/2014/main" id="{49757780-C244-418D-A0DD-15ED296FE33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0EB9224E-8240-41A4-8463-E8525C11C280}"/>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F68843D8-4A5E-4D36-85EC-8E0B3ADB246A}"/>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CE7AC4BD-9E46-441A-8377-B511306FE68D}"/>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4E76D947-08D5-4897-BC99-FA8B3E3B5C0A}"/>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733269389"/>
      </p:ext>
    </p:extLst>
  </p:cSld>
  <p:clrMapOvr>
    <a:masterClrMapping/>
  </p:clrMapOvr>
  <p:extLst>
    <p:ext uri="{DCECCB84-F9BA-43D5-87BE-67443E8EF086}">
      <p15:sldGuideLst xmlns:p15="http://schemas.microsoft.com/office/powerpoint/2012/main">
        <p15:guide id="1" orient="horz" pos="523">
          <p15:clr>
            <a:srgbClr val="FBAE40"/>
          </p15:clr>
        </p15:guide>
        <p15:guide id="2" pos="272">
          <p15:clr>
            <a:srgbClr val="FBAE40"/>
          </p15:clr>
        </p15:guide>
        <p15:guide id="3" pos="5488">
          <p15:clr>
            <a:srgbClr val="FBAE40"/>
          </p15:clr>
        </p15:guide>
        <p15:guide id="4" orient="horz" pos="157">
          <p15:clr>
            <a:srgbClr val="FBAE40"/>
          </p15:clr>
        </p15:guide>
        <p15:guide id="5" orient="horz" pos="275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A55FFAC-2B80-4C30-87FF-D26CF823E90B}"/>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314" name="think-cell Slide" r:id="rId4" imgW="592" imgH="595" progId="TCLayout.ActiveDocument.1">
                  <p:embed/>
                </p:oleObj>
              </mc:Choice>
              <mc:Fallback>
                <p:oleObj name="think-cell Slide" r:id="rId4" imgW="592" imgH="595" progId="TCLayout.ActiveDocument.1">
                  <p:embed/>
                  <p:pic>
                    <p:nvPicPr>
                      <p:cNvPr id="2" name="Object 1" hidden="1">
                        <a:extLst>
                          <a:ext uri="{FF2B5EF4-FFF2-40B4-BE49-F238E27FC236}">
                            <a16:creationId xmlns:a16="http://schemas.microsoft.com/office/drawing/2014/main" id="{3A55FFAC-2B80-4C30-87FF-D26CF823E90B}"/>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5" name="Text Placeholder 14">
            <a:extLst>
              <a:ext uri="{FF2B5EF4-FFF2-40B4-BE49-F238E27FC236}">
                <a16:creationId xmlns:a16="http://schemas.microsoft.com/office/drawing/2014/main" id="{E3FB5418-216C-4728-B3CC-740A652F46F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8167CA36-0CF7-457F-AD35-0DBF8E3E5CE6}"/>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4BDA414A-DE28-4361-92F3-1B3D83E25A91}"/>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0414FBA-DB0C-42EF-BD64-F06FD3927723}"/>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58956936"/>
      </p:ext>
    </p:extLst>
  </p:cSld>
  <p:clrMapOvr>
    <a:masterClrMapping/>
  </p:clrMapOvr>
  <p:extLst>
    <p:ext uri="{DCECCB84-F9BA-43D5-87BE-67443E8EF086}">
      <p15:sldGuideLst xmlns:p15="http://schemas.microsoft.com/office/powerpoint/2012/main">
        <p15:guide id="1" pos="272">
          <p15:clr>
            <a:srgbClr val="FBAE40"/>
          </p15:clr>
        </p15:guide>
        <p15:guide id="2" pos="5488">
          <p15:clr>
            <a:srgbClr val="FBAE40"/>
          </p15:clr>
        </p15:guide>
        <p15:guide id="3" orient="horz" pos="146">
          <p15:clr>
            <a:srgbClr val="FBAE40"/>
          </p15:clr>
        </p15:guide>
        <p15:guide id="4" orient="horz" pos="531">
          <p15:clr>
            <a:srgbClr val="FBAE40"/>
          </p15:clr>
        </p15:guide>
        <p15:guide id="5" orient="horz" pos="645">
          <p15:clr>
            <a:srgbClr val="FBAE40"/>
          </p15:clr>
        </p15:guide>
        <p15:guide id="6" orient="horz" pos="275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1614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dirty="0"/>
          </a:p>
        </p:txBody>
      </p:sp>
      <p:pic>
        <p:nvPicPr>
          <p:cNvPr id="7" name="Picture 6">
            <a:extLst>
              <a:ext uri="{FF2B5EF4-FFF2-40B4-BE49-F238E27FC236}">
                <a16:creationId xmlns:a16="http://schemas.microsoft.com/office/drawing/2014/main" id="{F83ADA77-B896-2D48-9696-76496C616AF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59699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2389082239"/>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a:p>
        </p:txBody>
      </p:sp>
    </p:spTree>
    <p:extLst>
      <p:ext uri="{BB962C8B-B14F-4D97-AF65-F5344CB8AC3E}">
        <p14:creationId xmlns:p14="http://schemas.microsoft.com/office/powerpoint/2010/main" val="3974717193"/>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a:p>
        </p:txBody>
      </p:sp>
    </p:spTree>
    <p:extLst>
      <p:ext uri="{BB962C8B-B14F-4D97-AF65-F5344CB8AC3E}">
        <p14:creationId xmlns:p14="http://schemas.microsoft.com/office/powerpoint/2010/main" val="1359926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1281340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348935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9880153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870275468"/>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854042505"/>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658365587"/>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4287714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973824123"/>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1946473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252014229"/>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4222523800"/>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044545819"/>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61581807"/>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20926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E983326-A70F-4957-A3ED-4F2F5C0FDFC2}" type="datetime1">
              <a:rPr lang="en-US"/>
              <a:pPr>
                <a:defRPr/>
              </a:pPr>
              <a:t>11/11/2021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dirty="0"/>
          </a:p>
        </p:txBody>
      </p:sp>
    </p:spTree>
    <p:extLst>
      <p:ext uri="{BB962C8B-B14F-4D97-AF65-F5344CB8AC3E}">
        <p14:creationId xmlns:p14="http://schemas.microsoft.com/office/powerpoint/2010/main" val="28419167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31643664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3855352264"/>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252108594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a:srcRect t="50000" b="16364"/>
          <a:stretch/>
        </p:blipFill>
        <p:spPr>
          <a:xfrm>
            <a:off x="0" y="3429000"/>
            <a:ext cx="12192000" cy="2306782"/>
          </a:xfrm>
          <a:prstGeom prst="rect">
            <a:avLst/>
          </a:prstGeom>
        </p:spPr>
      </p:pic>
      <p:pic>
        <p:nvPicPr>
          <p:cNvPr id="5" name="Picture 4">
            <a:extLst>
              <a:ext uri="{FF2B5EF4-FFF2-40B4-BE49-F238E27FC236}">
                <a16:creationId xmlns:a16="http://schemas.microsoft.com/office/drawing/2014/main" id="{D9903181-6847-FE45-9CA1-F3DB5B1861D8}"/>
              </a:ext>
            </a:extLst>
          </p:cNvPr>
          <p:cNvPicPr>
            <a:picLocks noChangeAspect="1"/>
          </p:cNvPicPr>
          <p:nvPr/>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4924549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9697972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16005378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320634401"/>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555302409"/>
      </p:ext>
    </p:extLst>
  </p:cSld>
  <p:clrMapOvr>
    <a:masterClrMapping/>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909037539"/>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60802581"/>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724512300"/>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757193453"/>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529015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dirty="0"/>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dirty="0"/>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dirty="0"/>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dirty="0"/>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dirty="0"/>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0" name="Picture 49">
            <a:extLst>
              <a:ext uri="{FF2B5EF4-FFF2-40B4-BE49-F238E27FC236}">
                <a16:creationId xmlns:a16="http://schemas.microsoft.com/office/drawing/2014/main" id="{4FAF91A6-FFE3-3C47-BB4D-3B6CAF6F3511}"/>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279569450"/>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869477967"/>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889371877"/>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46488208"/>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1436990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06368F39-CE94-4F4E-BC80-9950DABBFD3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5" name="Picture 4">
            <a:extLst>
              <a:ext uri="{FF2B5EF4-FFF2-40B4-BE49-F238E27FC236}">
                <a16:creationId xmlns:a16="http://schemas.microsoft.com/office/drawing/2014/main" id="{D3E91914-15F0-C444-9769-0EC96228BFA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706779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3967582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oleObject" Target="../embeddings/oleObject1.bin"/><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ags" Target="../tags/tag2.xml"/><Relationship Id="rId2" Type="http://schemas.openxmlformats.org/officeDocument/2006/relationships/slideLayout" Target="../slideLayouts/slideLayout18.xml"/><Relationship Id="rId16" Type="http://schemas.openxmlformats.org/officeDocument/2006/relationships/tags" Target="../tags/tag1.xml"/><Relationship Id="rId20" Type="http://schemas.openxmlformats.org/officeDocument/2006/relationships/image" Target="../media/image7.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vmlDrawing" Target="../drawings/vmlDrawing1.vml"/><Relationship Id="rId10" Type="http://schemas.openxmlformats.org/officeDocument/2006/relationships/slideLayout" Target="../slideLayouts/slideLayout26.xml"/><Relationship Id="rId19" Type="http://schemas.openxmlformats.org/officeDocument/2006/relationships/image" Target="../media/image6.emf"/><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image" Target="../media/image9.emf"/><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theme" Target="../theme/theme3.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theme" Target="../theme/theme4.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image" Target="../media/image9.emf"/><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6DC8FE-687D-BC40-94EC-0F4CCBFD4EE6}"/>
              </a:ext>
            </a:extLst>
          </p:cNvPr>
          <p:cNvPicPr>
            <a:picLocks noChangeAspect="1"/>
          </p:cNvPicPr>
          <p:nvPr userDrawn="1"/>
        </p:nvPicPr>
        <p:blipFill>
          <a:blip r:embed="rId18"/>
          <a:stretch>
            <a:fillRect/>
          </a:stretch>
        </p:blipFill>
        <p:spPr>
          <a:xfrm>
            <a:off x="0" y="5816600"/>
            <a:ext cx="12192000" cy="1041400"/>
          </a:xfrm>
          <a:prstGeom prst="rect">
            <a:avLst/>
          </a:prstGeom>
        </p:spPr>
      </p:pic>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87" r:id="rId8"/>
    <p:sldLayoutId id="2147483683" r:id="rId9"/>
    <p:sldLayoutId id="2147483682" r:id="rId10"/>
    <p:sldLayoutId id="2147483680" r:id="rId11"/>
    <p:sldLayoutId id="2147483690" r:id="rId12"/>
    <p:sldLayoutId id="2147483691" r:id="rId13"/>
    <p:sldLayoutId id="2147483688" r:id="rId14"/>
    <p:sldLayoutId id="2147483678" r:id="rId15"/>
    <p:sldLayoutId id="2147483679" r:id="rId16"/>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16"/>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026" name="think-cell Slide" r:id="rId18" imgW="592" imgH="595" progId="TCLayout.ActiveDocument.1">
                  <p:embed/>
                </p:oleObj>
              </mc:Choice>
              <mc:Fallback>
                <p:oleObj name="think-cell Slide" r:id="rId18" imgW="592" imgH="595" progId="TCLayout.ActiveDocument.1">
                  <p:embed/>
                  <p:pic>
                    <p:nvPicPr>
                      <p:cNvPr id="10" name="Object 9" hidden="1"/>
                      <p:cNvPicPr/>
                      <p:nvPr/>
                    </p:nvPicPr>
                    <p:blipFill>
                      <a:blip r:embed="rId19"/>
                      <a:stretch>
                        <a:fillRect/>
                      </a:stretch>
                    </p:blipFill>
                    <p:spPr>
                      <a:xfrm>
                        <a:off x="1813" y="1441"/>
                        <a:ext cx="1809" cy="144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40AFA80-F3F4-45A4-AEE4-1B35CBCA4CF3}"/>
              </a:ext>
            </a:extLst>
          </p:cNvPr>
          <p:cNvSpPr/>
          <p:nvPr userDrawn="1">
            <p:custDataLst>
              <p:tags r:id="rId17"/>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Placeholder 1"/>
          <p:cNvSpPr>
            <a:spLocks noGrp="1"/>
          </p:cNvSpPr>
          <p:nvPr>
            <p:ph type="title"/>
          </p:nvPr>
        </p:nvSpPr>
        <p:spPr>
          <a:xfrm>
            <a:off x="576000" y="336000"/>
            <a:ext cx="11040000" cy="768000"/>
          </a:xfrm>
          <a:prstGeom prst="rect">
            <a:avLst/>
          </a:prstGeom>
        </p:spPr>
        <p:txBody>
          <a:bodyPr vert="horz" lIns="0" tIns="0" rIns="0" bIns="0" rtlCol="0" anchor="t" anchorCtr="0">
            <a:noAutofit/>
          </a:bodyPr>
          <a:lstStyle/>
          <a:p>
            <a:r>
              <a:rPr lang="en-GB"/>
              <a:t>Click to edit Master title style</a:t>
            </a:r>
            <a:endParaRPr lang="en-GB" dirty="0"/>
          </a:p>
        </p:txBody>
      </p:sp>
      <p:sp>
        <p:nvSpPr>
          <p:cNvPr id="3" name="Text Placeholder 2"/>
          <p:cNvSpPr>
            <a:spLocks noGrp="1"/>
          </p:cNvSpPr>
          <p:nvPr>
            <p:ph type="body" idx="1"/>
          </p:nvPr>
        </p:nvSpPr>
        <p:spPr>
          <a:xfrm>
            <a:off x="579965" y="1372799"/>
            <a:ext cx="11038419" cy="4560000"/>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6" name="Slide Number Placeholder 5"/>
          <p:cNvSpPr>
            <a:spLocks noGrp="1"/>
          </p:cNvSpPr>
          <p:nvPr>
            <p:ph type="sldNum" sz="quarter" idx="4"/>
          </p:nvPr>
        </p:nvSpPr>
        <p:spPr>
          <a:xfrm>
            <a:off x="577851" y="6409766"/>
            <a:ext cx="372101" cy="161713"/>
          </a:xfrm>
          <a:prstGeom prst="rect">
            <a:avLst/>
          </a:prstGeom>
        </p:spPr>
        <p:txBody>
          <a:bodyPr vert="horz" lIns="0" tIns="0" rIns="0" bIns="0" rtlCol="0" anchor="b" anchorCtr="0"/>
          <a:lstStyle>
            <a:lvl1pPr algn="l">
              <a:lnSpc>
                <a:spcPct val="95000"/>
              </a:lnSpc>
              <a:defRPr sz="933">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pic>
        <p:nvPicPr>
          <p:cNvPr id="7" name="Picture 6">
            <a:extLst>
              <a:ext uri="{FF2B5EF4-FFF2-40B4-BE49-F238E27FC236}">
                <a16:creationId xmlns:a16="http://schemas.microsoft.com/office/drawing/2014/main" id="{95299906-9323-46A1-8992-1A6CFEDA2FB3}"/>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603200" y="6283440"/>
            <a:ext cx="1008000" cy="275864"/>
          </a:xfrm>
          <a:prstGeom prst="rect">
            <a:avLst/>
          </a:prstGeom>
        </p:spPr>
      </p:pic>
      <p:sp>
        <p:nvSpPr>
          <p:cNvPr id="9" name="Date Placeholder 3">
            <a:extLst>
              <a:ext uri="{FF2B5EF4-FFF2-40B4-BE49-F238E27FC236}">
                <a16:creationId xmlns:a16="http://schemas.microsoft.com/office/drawing/2014/main" id="{AB618018-A126-4E13-B4A2-591A064ED423}"/>
              </a:ext>
            </a:extLst>
          </p:cNvPr>
          <p:cNvSpPr>
            <a:spLocks noGrp="1"/>
          </p:cNvSpPr>
          <p:nvPr>
            <p:ph type="dt" sz="half" idx="2"/>
          </p:nvPr>
        </p:nvSpPr>
        <p:spPr>
          <a:xfrm>
            <a:off x="9023969" y="6408250"/>
            <a:ext cx="816000" cy="163229"/>
          </a:xfrm>
          <a:prstGeom prst="rect">
            <a:avLst/>
          </a:prstGeom>
        </p:spPr>
        <p:txBody>
          <a:bodyPr vert="horz" lIns="0" tIns="0" rIns="0" bIns="0" rtlCol="0" anchor="b" anchorCtr="0"/>
          <a:lstStyle>
            <a:lvl1pPr algn="r">
              <a:defRPr lang="en-GB" sz="933" smtClean="0">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Footer Placeholder 4">
            <a:extLst>
              <a:ext uri="{FF2B5EF4-FFF2-40B4-BE49-F238E27FC236}">
                <a16:creationId xmlns:a16="http://schemas.microsoft.com/office/drawing/2014/main" id="{E6C61017-E9EE-48D0-B222-079BF55D563B}"/>
              </a:ext>
            </a:extLst>
          </p:cNvPr>
          <p:cNvSpPr>
            <a:spLocks noGrp="1"/>
          </p:cNvSpPr>
          <p:nvPr>
            <p:ph type="ftr" sz="quarter" idx="3"/>
          </p:nvPr>
        </p:nvSpPr>
        <p:spPr>
          <a:xfrm>
            <a:off x="6576000" y="6408250"/>
            <a:ext cx="2400000" cy="163229"/>
          </a:xfrm>
          <a:prstGeom prst="rect">
            <a:avLst/>
          </a:prstGeom>
        </p:spPr>
        <p:txBody>
          <a:bodyPr vert="horz" lIns="0" tIns="0" rIns="0" bIns="0" rtlCol="0" anchor="b" anchorCtr="0"/>
          <a:lstStyle>
            <a:lvl1pPr algn="r">
              <a:defRPr lang="en-GB" sz="933" dirty="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Tree>
    <p:extLst>
      <p:ext uri="{BB962C8B-B14F-4D97-AF65-F5344CB8AC3E}">
        <p14:creationId xmlns:p14="http://schemas.microsoft.com/office/powerpoint/2010/main" val="4777731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7" r:id="rId13"/>
  </p:sldLayoutIdLst>
  <p:hf sldNum="0" hdr="0" ftr="0" dt="0"/>
  <p:txStyles>
    <p:titleStyle>
      <a:lvl1pPr algn="l" defTabSz="914382" rtl="0" eaLnBrk="1" latinLnBrk="0" hangingPunct="1">
        <a:lnSpc>
          <a:spcPct val="95000"/>
        </a:lnSpc>
        <a:spcBef>
          <a:spcPct val="0"/>
        </a:spcBef>
        <a:buNone/>
        <a:defRPr sz="1996" b="1" i="0" kern="1200">
          <a:solidFill>
            <a:schemeClr val="accent1"/>
          </a:solidFill>
          <a:latin typeface="Arial" panose="020B0604020202020204" pitchFamily="34" charset="0"/>
          <a:ea typeface="+mj-ea"/>
          <a:cs typeface="Arial" panose="020B0604020202020204" pitchFamily="34" charset="0"/>
          <a:sym typeface="Arial" panose="020B0604020202020204" pitchFamily="34" charset="0"/>
        </a:defRPr>
      </a:lvl1pPr>
    </p:titleStyle>
    <p:bodyStyle>
      <a:lvl1pPr marL="0" indent="0" algn="l" defTabSz="914382" rtl="0" eaLnBrk="1" latinLnBrk="0" hangingPunct="1">
        <a:lnSpc>
          <a:spcPct val="95000"/>
        </a:lnSpc>
        <a:spcBef>
          <a:spcPts val="1067"/>
        </a:spcBef>
        <a:buFontTx/>
        <a:buNone/>
        <a:defRPr sz="1733" b="1"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1pPr>
      <a:lvl2pPr marL="575986"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2pPr>
      <a:lvl3pPr marL="863978"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3pPr>
      <a:lvl4pPr marL="1151971"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4pPr>
      <a:lvl5pPr marL="1439964"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5pPr>
      <a:lvl6pPr marL="881777" indent="-195950" algn="l" defTabSz="914382" rtl="0" eaLnBrk="1" latinLnBrk="0" hangingPunct="1">
        <a:lnSpc>
          <a:spcPct val="96000"/>
        </a:lnSpc>
        <a:spcBef>
          <a:spcPts val="1088"/>
        </a:spcBef>
        <a:buFont typeface="Arial" panose="020B0604020202020204" pitchFamily="34" charset="0"/>
        <a:buChar char="•"/>
        <a:defRPr lang="en-GB" sz="1733" kern="120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6pPr>
      <a:lvl7pPr marL="881777" indent="-195950" algn="l" defTabSz="914382" rtl="0" eaLnBrk="1" latinLnBrk="0" hangingPunct="1">
        <a:lnSpc>
          <a:spcPct val="96000"/>
        </a:lnSpc>
        <a:spcBef>
          <a:spcPts val="1088"/>
        </a:spcBef>
        <a:buFont typeface="Arial" panose="020B0604020202020204" pitchFamily="34" charset="0"/>
        <a:buChar char="•"/>
        <a:defRPr lang="en-GB" sz="1733" kern="1200" baseline="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7pPr>
      <a:lvl8pPr marL="881777" indent="-195950" algn="l" defTabSz="914382" rtl="0" eaLnBrk="1" latinLnBrk="0" hangingPunct="1">
        <a:lnSpc>
          <a:spcPct val="96000"/>
        </a:lnSpc>
        <a:spcBef>
          <a:spcPts val="1088"/>
        </a:spcBef>
        <a:buFont typeface="Arial" panose="020B0604020202020204" pitchFamily="34" charset="0"/>
        <a:buChar char="•"/>
        <a:defRPr sz="1180" kern="1200">
          <a:solidFill>
            <a:schemeClr val="tx1"/>
          </a:solidFill>
          <a:latin typeface="+mn-lt"/>
          <a:ea typeface="+mn-ea"/>
          <a:cs typeface="+mn-cs"/>
        </a:defRPr>
      </a:lvl8pPr>
      <a:lvl9pPr marL="881777" indent="-195950" algn="l" defTabSz="914382" rtl="0" eaLnBrk="1" latinLnBrk="0" hangingPunct="1">
        <a:lnSpc>
          <a:spcPct val="96000"/>
        </a:lnSpc>
        <a:spcBef>
          <a:spcPts val="1088"/>
        </a:spcBef>
        <a:buFont typeface="Arial" panose="020B0604020202020204" pitchFamily="34" charset="0"/>
        <a:buChar char="•"/>
        <a:defRPr sz="1180" kern="1200" baseline="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3"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5" algn="l" defTabSz="914382" rtl="0" eaLnBrk="1" latinLnBrk="0" hangingPunct="1">
        <a:defRPr sz="1800" kern="1200">
          <a:solidFill>
            <a:schemeClr val="tx1"/>
          </a:solidFill>
          <a:latin typeface="+mn-lt"/>
          <a:ea typeface="+mn-ea"/>
          <a:cs typeface="+mn-cs"/>
        </a:defRPr>
      </a:lvl4pPr>
      <a:lvl5pPr marL="1828766" algn="l" defTabSz="914382" rtl="0" eaLnBrk="1" latinLnBrk="0" hangingPunct="1">
        <a:defRPr sz="1800" kern="1200">
          <a:solidFill>
            <a:schemeClr val="tx1"/>
          </a:solidFill>
          <a:latin typeface="+mn-lt"/>
          <a:ea typeface="+mn-ea"/>
          <a:cs typeface="+mn-cs"/>
        </a:defRPr>
      </a:lvl5pPr>
      <a:lvl6pPr marL="2285958" algn="l" defTabSz="914382" rtl="0" eaLnBrk="1" latinLnBrk="0" hangingPunct="1">
        <a:defRPr sz="1800" kern="1200">
          <a:solidFill>
            <a:schemeClr val="tx1"/>
          </a:solidFill>
          <a:latin typeface="+mn-lt"/>
          <a:ea typeface="+mn-ea"/>
          <a:cs typeface="+mn-cs"/>
        </a:defRPr>
      </a:lvl6pPr>
      <a:lvl7pPr marL="2743149" algn="l" defTabSz="914382" rtl="0" eaLnBrk="1" latinLnBrk="0" hangingPunct="1">
        <a:defRPr sz="1800" kern="1200">
          <a:solidFill>
            <a:schemeClr val="tx1"/>
          </a:solidFill>
          <a:latin typeface="+mn-lt"/>
          <a:ea typeface="+mn-ea"/>
          <a:cs typeface="+mn-cs"/>
        </a:defRPr>
      </a:lvl7pPr>
      <a:lvl8pPr marL="3200341" algn="l" defTabSz="914382" rtl="0" eaLnBrk="1" latinLnBrk="0" hangingPunct="1">
        <a:defRPr sz="1800" kern="1200">
          <a:solidFill>
            <a:schemeClr val="tx1"/>
          </a:solidFill>
          <a:latin typeface="+mn-lt"/>
          <a:ea typeface="+mn-ea"/>
          <a:cs typeface="+mn-cs"/>
        </a:defRPr>
      </a:lvl8pPr>
      <a:lvl9pPr marL="3657533" algn="l" defTabSz="91438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20"/>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87670561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 id="2147483766" r:id="rId18"/>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9"/>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1029410232"/>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7" r:id="rId17"/>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016681/cfd-ar4-asp.pdf" TargetMode="External"/><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323550" y="330855"/>
            <a:ext cx="11299490" cy="527136"/>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dirty="0"/>
              <a:t>CMP300 Workgroup 2 – Post Send Back </a:t>
            </a:r>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323549" y="891299"/>
            <a:ext cx="9033101" cy="527136"/>
          </a:xfrm>
        </p:spPr>
        <p:txBody>
          <a:bodyPr/>
          <a:lstStyle/>
          <a:p>
            <a:r>
              <a:rPr lang="en-GB" sz="2800" b="1" dirty="0">
                <a:solidFill>
                  <a:srgbClr val="0070C0"/>
                </a:solidFill>
              </a:rPr>
              <a:t>Thursday 25 November 2021</a:t>
            </a:r>
          </a:p>
          <a:p>
            <a:r>
              <a:rPr lang="en-GB" sz="2000" b="1" dirty="0">
                <a:solidFill>
                  <a:schemeClr val="tx1"/>
                </a:solidFill>
              </a:rPr>
              <a:t>Online Meeting via Teams</a:t>
            </a:r>
          </a:p>
        </p:txBody>
      </p:sp>
    </p:spTree>
    <p:extLst>
      <p:ext uri="{BB962C8B-B14F-4D97-AF65-F5344CB8AC3E}">
        <p14:creationId xmlns:p14="http://schemas.microsoft.com/office/powerpoint/2010/main" val="416681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31371" y="356659"/>
            <a:ext cx="11521280" cy="1344149"/>
          </a:xfrm>
        </p:spPr>
        <p:txBody>
          <a:bodyPr/>
          <a:lstStyle/>
          <a:p>
            <a:r>
              <a:rPr lang="en-GB" altLang="en-US" sz="3733" dirty="0">
                <a:solidFill>
                  <a:srgbClr val="FFBF22"/>
                </a:solidFill>
                <a:latin typeface="Helvetica Neue Condensed"/>
              </a:rPr>
              <a:t>CMP300 – Terms of Reference – way forward</a:t>
            </a:r>
            <a:endParaRPr lang="en-GB" altLang="en-US" sz="1867" b="1" dirty="0">
              <a:solidFill>
                <a:srgbClr val="FFBF22"/>
              </a:solidFill>
              <a:latin typeface="Helvetica Neue Condensed"/>
            </a:endParaRPr>
          </a:p>
        </p:txBody>
      </p:sp>
      <p:sp>
        <p:nvSpPr>
          <p:cNvPr id="2" name="Rectangle 1">
            <a:extLst>
              <a:ext uri="{FF2B5EF4-FFF2-40B4-BE49-F238E27FC236}">
                <a16:creationId xmlns:a16="http://schemas.microsoft.com/office/drawing/2014/main" id="{5AF45709-3114-417E-A19A-16820203AD65}"/>
              </a:ext>
            </a:extLst>
          </p:cNvPr>
          <p:cNvSpPr/>
          <p:nvPr/>
        </p:nvSpPr>
        <p:spPr>
          <a:xfrm>
            <a:off x="702365" y="919012"/>
            <a:ext cx="10986051" cy="4093428"/>
          </a:xfrm>
          <a:prstGeom prst="rect">
            <a:avLst/>
          </a:prstGeom>
        </p:spPr>
        <p:txBody>
          <a:bodyPr wrap="square">
            <a:spAutoFit/>
          </a:bodyPr>
          <a:lstStyle/>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1" i="0" u="none" strike="noStrike" kern="1200" cap="none" spc="0" normalizeH="0" baseline="0" noProof="0" dirty="0">
                <a:ln>
                  <a:noFill/>
                </a:ln>
                <a:solidFill>
                  <a:srgbClr val="454545"/>
                </a:solidFill>
                <a:effectLst/>
                <a:uLnTx/>
                <a:uFillTx/>
                <a:latin typeface="Arial" panose="020B0604020202020204" pitchFamily="34" charset="0"/>
                <a:ea typeface="+mn-ea"/>
                <a:cs typeface="Arial" panose="020B0604020202020204" pitchFamily="34" charset="0"/>
              </a:rPr>
              <a:t>Secure </a:t>
            </a:r>
            <a:r>
              <a:rPr kumimoji="0" lang="en-GB" sz="2000" b="1" i="0" u="none" strike="noStrike" kern="1200" cap="none" spc="0" normalizeH="0" baseline="0" noProof="0" dirty="0">
                <a:ln>
                  <a:noFill/>
                </a:ln>
                <a:solidFill>
                  <a:srgbClr val="454545"/>
                </a:solidFill>
                <a:effectLst/>
                <a:uLnTx/>
                <a:uFillTx/>
                <a:latin typeface="Arial" panose="020B0604020202020204"/>
                <a:ea typeface="+mn-ea"/>
                <a:cs typeface="+mn-cs"/>
              </a:rPr>
              <a:t>further supporting evidence to demonstrate the economic impact of the Proposal against the class of users that would be affected or clearly articulate why this has not been possible.</a:t>
            </a:r>
          </a:p>
          <a:p>
            <a:pPr marR="0" lvl="0" algn="just" defTabSz="457200" rtl="0" eaLnBrk="1" fontAlgn="auto" latinLnBrk="0" hangingPunct="1">
              <a:lnSpc>
                <a:spcPct val="100000"/>
              </a:lnSpc>
              <a:spcBef>
                <a:spcPts val="0"/>
              </a:spcBef>
              <a:spcAft>
                <a:spcPts val="0"/>
              </a:spcAft>
              <a:buClrTx/>
              <a:buSzTx/>
              <a:tabLst/>
              <a:defRPr/>
            </a:pPr>
            <a:endParaRPr lang="en-GB" sz="2000" dirty="0">
              <a:solidFill>
                <a:srgbClr val="454545"/>
              </a:solidFill>
              <a:latin typeface="Arial" panose="020B0604020202020204"/>
            </a:endParaRPr>
          </a:p>
          <a:p>
            <a:pPr lvl="0" algn="just">
              <a:defRPr/>
            </a:pPr>
            <a:r>
              <a:rPr lang="en-GB" sz="2000" i="1" dirty="0"/>
              <a:t>Only 1 User in this class currently</a:t>
            </a:r>
          </a:p>
          <a:p>
            <a:pPr lvl="0" algn="just">
              <a:defRPr/>
            </a:pPr>
            <a:endParaRPr lang="en-GB" sz="2000" i="1" dirty="0"/>
          </a:p>
          <a:p>
            <a:pPr lvl="0" algn="just">
              <a:defRPr/>
            </a:pPr>
            <a:r>
              <a:rPr lang="en-GB" sz="2000" i="1" dirty="0"/>
              <a:t>There will be a Code Administrator Consultation run before the Draft Final Modification Report is presented to Panel  - the aim would be to target the potential new technology types (that would be seeking connection to the transmission system) coming forward</a:t>
            </a:r>
            <a:endParaRPr lang="en-GB" sz="2000" i="1" dirty="0">
              <a:solidFill>
                <a:srgbClr val="454545"/>
              </a:solidFill>
              <a:latin typeface="Arial" panose="020B0604020202020204"/>
            </a:endParaRPr>
          </a:p>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en-GB" sz="2000" b="0" i="0" u="none" strike="noStrike" kern="1200" cap="none" spc="0" normalizeH="0" baseline="0" noProof="0" dirty="0">
              <a:ln>
                <a:noFill/>
              </a:ln>
              <a:solidFill>
                <a:srgbClr val="454545"/>
              </a:solidFill>
              <a:effectLst/>
              <a:uLnTx/>
              <a:uFillTx/>
              <a:latin typeface="Arial" panose="020B0604020202020204"/>
              <a:ea typeface="+mn-ea"/>
              <a:cs typeface="+mn-cs"/>
            </a:endParaRPr>
          </a:p>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endParaRPr lang="en-GB" sz="2000" dirty="0">
              <a:solidFill>
                <a:srgbClr val="454545"/>
              </a:solidFill>
              <a:latin typeface="Arial" panose="020B0604020202020204"/>
            </a:endParaRPr>
          </a:p>
          <a:p>
            <a:pPr marR="0" lvl="0" algn="just" defTabSz="457200" rtl="0" eaLnBrk="1" fontAlgn="auto" latinLnBrk="0" hangingPunct="1">
              <a:lnSpc>
                <a:spcPct val="100000"/>
              </a:lnSpc>
              <a:spcBef>
                <a:spcPts val="0"/>
              </a:spcBef>
              <a:spcAft>
                <a:spcPts val="0"/>
              </a:spcAft>
              <a:buClrTx/>
              <a:buSzTx/>
              <a:tabLst/>
              <a:defRPr/>
            </a:pPr>
            <a:endPar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 </a:t>
            </a:r>
          </a:p>
        </p:txBody>
      </p:sp>
    </p:spTree>
    <p:extLst>
      <p:ext uri="{BB962C8B-B14F-4D97-AF65-F5344CB8AC3E}">
        <p14:creationId xmlns:p14="http://schemas.microsoft.com/office/powerpoint/2010/main" val="1861868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p:txBody>
          <a:bodyPr/>
          <a:lstStyle/>
          <a:p>
            <a:r>
              <a:rPr lang="en-GB" sz="1800" b="1" dirty="0">
                <a:solidFill>
                  <a:srgbClr val="0079C1"/>
                </a:solidFill>
                <a:latin typeface="Arial" panose="020B0604020202020204" pitchFamily="34" charset="0"/>
                <a:cs typeface="Arial" panose="020B0604020202020204" pitchFamily="34" charset="0"/>
              </a:rPr>
              <a:t>Paul Mullen – National Grid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1697037" y="1885223"/>
            <a:ext cx="7079318" cy="738664"/>
          </a:xfrm>
        </p:spPr>
        <p:txBody>
          <a:bodyPr/>
          <a:lstStyle/>
          <a:p>
            <a:r>
              <a:rPr lang="en-GB" b="1" dirty="0"/>
              <a:t>Next Steps</a:t>
            </a:r>
          </a:p>
        </p:txBody>
      </p:sp>
    </p:spTree>
    <p:extLst>
      <p:ext uri="{BB962C8B-B14F-4D97-AF65-F5344CB8AC3E}">
        <p14:creationId xmlns:p14="http://schemas.microsoft.com/office/powerpoint/2010/main" val="262352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6" y="562048"/>
            <a:ext cx="4187483" cy="1014376"/>
          </a:xfrm>
        </p:spPr>
        <p:txBody>
          <a:bodyPr/>
          <a:lstStyle/>
          <a:p>
            <a:r>
              <a:rPr lang="en-US" sz="6600" dirty="0">
                <a:effectLst>
                  <a:outerShdw blurRad="50800" dist="50800" dir="5400000" algn="ctr" rotWithShape="0">
                    <a:schemeClr val="tx1"/>
                  </a:outerShdw>
                </a:effectLst>
                <a:latin typeface="+mn-lt"/>
              </a:rPr>
              <a:t>WELCOME</a:t>
            </a:r>
          </a:p>
        </p:txBody>
      </p:sp>
    </p:spTree>
    <p:extLst>
      <p:ext uri="{BB962C8B-B14F-4D97-AF65-F5344CB8AC3E}">
        <p14:creationId xmlns:p14="http://schemas.microsoft.com/office/powerpoint/2010/main" val="270466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781443" y="1871462"/>
            <a:ext cx="9021236" cy="773569"/>
          </a:xfrm>
        </p:spPr>
        <p:txBody>
          <a:bodyPr/>
          <a:lstStyle/>
          <a:p>
            <a:r>
              <a:rPr lang="en-GB" b="1" dirty="0"/>
              <a:t>Objectives and Timeline</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5" name="Rectangle 4">
            <a:extLst>
              <a:ext uri="{FF2B5EF4-FFF2-40B4-BE49-F238E27FC236}">
                <a16:creationId xmlns:a16="http://schemas.microsoft.com/office/drawing/2014/main" id="{B377480F-050D-446B-8289-531D40C73B99}"/>
              </a:ext>
            </a:extLst>
          </p:cNvPr>
          <p:cNvSpPr/>
          <p:nvPr/>
        </p:nvSpPr>
        <p:spPr>
          <a:xfrm>
            <a:off x="1899107" y="2563857"/>
            <a:ext cx="5934060" cy="369332"/>
          </a:xfrm>
          <a:prstGeom prst="rect">
            <a:avLst/>
          </a:prstGeom>
        </p:spPr>
        <p:txBody>
          <a:bodyPr wrap="none">
            <a:spAutoFit/>
          </a:bodyPr>
          <a:lstStyle/>
          <a:p>
            <a:r>
              <a:rPr lang="en-GB" b="1" dirty="0">
                <a:solidFill>
                  <a:srgbClr val="0079C1"/>
                </a:solidFill>
                <a:latin typeface="Arial" panose="020B0604020202020204" pitchFamily="34" charset="0"/>
                <a:cs typeface="Arial" panose="020B0604020202020204" pitchFamily="34" charset="0"/>
              </a:rPr>
              <a:t>Paul Mullen – National Grid ESO Code Administrator</a:t>
            </a:r>
          </a:p>
        </p:txBody>
      </p:sp>
    </p:spTree>
    <p:extLst>
      <p:ext uri="{BB962C8B-B14F-4D97-AF65-F5344CB8AC3E}">
        <p14:creationId xmlns:p14="http://schemas.microsoft.com/office/powerpoint/2010/main" val="3749940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p:txBody>
          <a:bodyPr/>
          <a:lstStyle/>
          <a:p>
            <a:r>
              <a:rPr lang="en-GB" dirty="0">
                <a:solidFill>
                  <a:srgbClr val="FFC000"/>
                </a:solidFill>
              </a:rPr>
              <a:t>Timeline for CMP300 V2 as at 8 November 2021</a:t>
            </a:r>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2764291105"/>
              </p:ext>
            </p:extLst>
          </p:nvPr>
        </p:nvGraphicFramePr>
        <p:xfrm>
          <a:off x="431400" y="835095"/>
          <a:ext cx="11189987" cy="4622724"/>
        </p:xfrm>
        <a:graphic>
          <a:graphicData uri="http://schemas.openxmlformats.org/drawingml/2006/table">
            <a:tbl>
              <a:tblPr firstRow="1" bandRow="1">
                <a:tableStyleId>{93296810-A885-4BE3-A3E7-6D5BEEA58F35}</a:tableStyleId>
              </a:tblPr>
              <a:tblGrid>
                <a:gridCol w="3197119">
                  <a:extLst>
                    <a:ext uri="{9D8B030D-6E8A-4147-A177-3AD203B41FA5}">
                      <a16:colId xmlns:a16="http://schemas.microsoft.com/office/drawing/2014/main" val="2043401118"/>
                    </a:ext>
                  </a:extLst>
                </a:gridCol>
                <a:gridCol w="2382561">
                  <a:extLst>
                    <a:ext uri="{9D8B030D-6E8A-4147-A177-3AD203B41FA5}">
                      <a16:colId xmlns:a16="http://schemas.microsoft.com/office/drawing/2014/main" val="149780315"/>
                    </a:ext>
                  </a:extLst>
                </a:gridCol>
                <a:gridCol w="3391312">
                  <a:extLst>
                    <a:ext uri="{9D8B030D-6E8A-4147-A177-3AD203B41FA5}">
                      <a16:colId xmlns:a16="http://schemas.microsoft.com/office/drawing/2014/main" val="4112587689"/>
                    </a:ext>
                  </a:extLst>
                </a:gridCol>
                <a:gridCol w="2218995">
                  <a:extLst>
                    <a:ext uri="{9D8B030D-6E8A-4147-A177-3AD203B41FA5}">
                      <a16:colId xmlns:a16="http://schemas.microsoft.com/office/drawing/2014/main" val="722626711"/>
                    </a:ext>
                  </a:extLst>
                </a:gridCol>
              </a:tblGrid>
              <a:tr h="347655">
                <a:tc>
                  <a:txBody>
                    <a:bodyPr/>
                    <a:lstStyle/>
                    <a:p>
                      <a:r>
                        <a:rPr lang="en-GB" sz="1600" dirty="0"/>
                        <a:t>Milestone</a:t>
                      </a:r>
                    </a:p>
                  </a:txBody>
                  <a:tcPr marL="121920" marR="121920" marT="60960" marB="60960"/>
                </a:tc>
                <a:tc>
                  <a:txBody>
                    <a:bodyPr/>
                    <a:lstStyle/>
                    <a:p>
                      <a:r>
                        <a:rPr lang="en-GB" sz="1600" dirty="0"/>
                        <a:t>Date</a:t>
                      </a:r>
                    </a:p>
                  </a:txBody>
                  <a:tcPr marL="121920" marR="121920" marT="60960" marB="60960"/>
                </a:tc>
                <a:tc>
                  <a:txBody>
                    <a:bodyPr/>
                    <a:lstStyle/>
                    <a:p>
                      <a:r>
                        <a:rPr lang="en-GB" sz="1600" dirty="0"/>
                        <a:t>Milestone</a:t>
                      </a:r>
                    </a:p>
                  </a:txBody>
                  <a:tcPr marL="121920" marR="121920" marT="60960" marB="60960"/>
                </a:tc>
                <a:tc>
                  <a:txBody>
                    <a:bodyPr/>
                    <a:lstStyle/>
                    <a:p>
                      <a:r>
                        <a:rPr lang="en-GB" sz="1600" dirty="0"/>
                        <a:t>Date</a:t>
                      </a:r>
                    </a:p>
                  </a:txBody>
                  <a:tcPr marL="121920" marR="121920" marT="60960" marB="60960"/>
                </a:tc>
                <a:extLst>
                  <a:ext uri="{0D108BD9-81ED-4DB2-BD59-A6C34878D82A}">
                    <a16:rowId xmlns:a16="http://schemas.microsoft.com/office/drawing/2014/main" val="383155423"/>
                  </a:ext>
                </a:extLst>
              </a:tr>
              <a:tr h="1042966">
                <a:tc>
                  <a:txBody>
                    <a:bodyPr/>
                    <a:lstStyle/>
                    <a:p>
                      <a:r>
                        <a:rPr lang="en-GB" sz="1400" dirty="0"/>
                        <a:t>Workgroup 1 – clarity from Ofgem on expectations, agree timeline, review terms of reference, which costs are covered and agree next steps</a:t>
                      </a:r>
                    </a:p>
                  </a:txBody>
                  <a:tcPr marL="121920" marR="121920" marT="60960" marB="60960"/>
                </a:tc>
                <a:tc>
                  <a:txBody>
                    <a:bodyPr/>
                    <a:lstStyle/>
                    <a:p>
                      <a:r>
                        <a:rPr lang="en-GB" sz="1400" dirty="0"/>
                        <a:t>8 November 2021 (2pm to 3pm)</a:t>
                      </a:r>
                    </a:p>
                  </a:txBody>
                  <a:tcPr marL="121920" marR="121920" marT="60960" marB="60960"/>
                </a:tc>
                <a:tc>
                  <a:txBody>
                    <a:bodyPr/>
                    <a:lstStyle/>
                    <a:p>
                      <a:r>
                        <a:rPr lang="en-GB" sz="1400" dirty="0"/>
                        <a:t>Panel</a:t>
                      </a:r>
                      <a:r>
                        <a:rPr lang="en-GB" sz="1400" baseline="0" dirty="0"/>
                        <a:t> undertake DFMR recommendation vote</a:t>
                      </a:r>
                      <a:endParaRPr lang="en-US" sz="1400" dirty="0"/>
                    </a:p>
                  </a:txBody>
                  <a:tcPr marL="121920" marR="121920" marT="60960" marB="60960"/>
                </a:tc>
                <a:tc>
                  <a:txBody>
                    <a:bodyPr/>
                    <a:lstStyle/>
                    <a:p>
                      <a:r>
                        <a:rPr lang="en-GB" sz="1400" dirty="0"/>
                        <a:t>25 February 2022</a:t>
                      </a:r>
                    </a:p>
                  </a:txBody>
                  <a:tcPr marL="121920" marR="121920" marT="60960" marB="60960"/>
                </a:tc>
                <a:extLst>
                  <a:ext uri="{0D108BD9-81ED-4DB2-BD59-A6C34878D82A}">
                    <a16:rowId xmlns:a16="http://schemas.microsoft.com/office/drawing/2014/main" val="4083485395"/>
                  </a:ext>
                </a:extLst>
              </a:tr>
              <a:tr h="1042966">
                <a:tc>
                  <a:txBody>
                    <a:bodyPr/>
                    <a:lstStyle/>
                    <a:p>
                      <a:r>
                        <a:rPr lang="en-GB" sz="1400" dirty="0"/>
                        <a:t>Workgroup 2 – discuss findings of FES analysis and articulate arguments to address Terms of Reference</a:t>
                      </a:r>
                    </a:p>
                  </a:txBody>
                  <a:tcPr marL="121920" marR="121920" marT="60960" marB="60960"/>
                </a:tc>
                <a:tc>
                  <a:txBody>
                    <a:bodyPr/>
                    <a:lstStyle/>
                    <a:p>
                      <a:r>
                        <a:rPr lang="en-GB" sz="1400" dirty="0"/>
                        <a:t>25 November 2021 (3pm to 4pm)</a:t>
                      </a:r>
                    </a:p>
                  </a:txBody>
                  <a:tcPr marL="121920" marR="121920" marT="60960" marB="60960"/>
                </a:tc>
                <a:tc>
                  <a:txBody>
                    <a:bodyPr/>
                    <a:lstStyle/>
                    <a:p>
                      <a:r>
                        <a:rPr lang="en-US" sz="1400" dirty="0"/>
                        <a:t>Final Modification Report issued to Panel to check votes recorded correctly (5 working days)</a:t>
                      </a:r>
                      <a:endParaRPr lang="en-GB" sz="1400" dirty="0"/>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1 March 2022</a:t>
                      </a:r>
                      <a:endParaRPr lang="en-US" sz="1400" dirty="0"/>
                    </a:p>
                  </a:txBody>
                  <a:tcPr marL="121920" marR="121920" marT="60960" marB="60960"/>
                </a:tc>
                <a:extLst>
                  <a:ext uri="{0D108BD9-81ED-4DB2-BD59-A6C34878D82A}">
                    <a16:rowId xmlns:a16="http://schemas.microsoft.com/office/drawing/2014/main" val="4063373044"/>
                  </a:ext>
                </a:extLst>
              </a:tr>
              <a:tr h="0">
                <a:tc>
                  <a:txBody>
                    <a:bodyPr/>
                    <a:lstStyle/>
                    <a:p>
                      <a:r>
                        <a:rPr lang="en-GB" sz="1400" dirty="0"/>
                        <a:t>Present findings to Panel – </a:t>
                      </a:r>
                      <a:r>
                        <a:rPr lang="en-GB" sz="1400" i="1" dirty="0"/>
                        <a:t>not for approval</a:t>
                      </a:r>
                      <a:endParaRPr lang="en-GB" sz="1400" dirty="0"/>
                    </a:p>
                  </a:txBody>
                  <a:tcPr marL="121920" marR="121920" marT="60960" marB="60960"/>
                </a:tc>
                <a:tc>
                  <a:txBody>
                    <a:bodyPr/>
                    <a:lstStyle/>
                    <a:p>
                      <a:r>
                        <a:rPr lang="en-GB" sz="1400" dirty="0"/>
                        <a:t>17 December 2021 (Papers 9 December 2021)</a:t>
                      </a:r>
                    </a:p>
                  </a:txBody>
                  <a:tcPr marL="121920" marR="121920" marT="60960" marB="60960"/>
                </a:tc>
                <a:tc>
                  <a:txBody>
                    <a:bodyPr/>
                    <a:lstStyle/>
                    <a:p>
                      <a:r>
                        <a:rPr lang="en-US" sz="1400" dirty="0"/>
                        <a:t>Final Modification Report issued to Ofgem</a:t>
                      </a:r>
                      <a:endParaRPr lang="en-GB" sz="1400" dirty="0"/>
                    </a:p>
                  </a:txBody>
                  <a:tcPr marL="121920" marR="121920" marT="60960" marB="60960"/>
                </a:tc>
                <a:tc>
                  <a:txBody>
                    <a:bodyPr/>
                    <a:lstStyle/>
                    <a:p>
                      <a:r>
                        <a:rPr lang="en-GB" sz="1400" dirty="0"/>
                        <a:t>9 March 2022</a:t>
                      </a:r>
                    </a:p>
                  </a:txBody>
                  <a:tcPr marL="121920" marR="121920" marT="60960" marB="60960"/>
                </a:tc>
                <a:extLst>
                  <a:ext uri="{0D108BD9-81ED-4DB2-BD59-A6C34878D82A}">
                    <a16:rowId xmlns:a16="http://schemas.microsoft.com/office/drawing/2014/main" val="3713368864"/>
                  </a:ext>
                </a:extLst>
              </a:tr>
              <a:tr h="811196">
                <a:tc>
                  <a:txBody>
                    <a:bodyPr/>
                    <a:lstStyle/>
                    <a:p>
                      <a:r>
                        <a:rPr lang="en-GB" sz="1400" dirty="0"/>
                        <a:t>Code Administrator Consultation </a:t>
                      </a:r>
                      <a:r>
                        <a:rPr lang="en-GB" sz="1400"/>
                        <a:t>(20 Working </a:t>
                      </a:r>
                      <a:r>
                        <a:rPr lang="en-GB" sz="1400" dirty="0"/>
                        <a:t>Days)</a:t>
                      </a:r>
                    </a:p>
                  </a:txBody>
                  <a:tcPr marL="121920" marR="121920" marT="60960" marB="60960"/>
                </a:tc>
                <a:tc>
                  <a:txBody>
                    <a:bodyPr/>
                    <a:lstStyle/>
                    <a:p>
                      <a:r>
                        <a:rPr lang="en-GB" sz="1400" dirty="0"/>
                        <a:t>20 December 2021 to 21 January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Ofgem decision </a:t>
                      </a:r>
                    </a:p>
                  </a:txBody>
                  <a:tcPr marL="121920" marR="121920" marT="60960" marB="60960"/>
                </a:tc>
                <a:tc>
                  <a:txBody>
                    <a:bodyPr/>
                    <a:lstStyle/>
                    <a:p>
                      <a:r>
                        <a:rPr lang="en-GB" sz="1400" dirty="0"/>
                        <a:t>TBC</a:t>
                      </a:r>
                    </a:p>
                  </a:txBody>
                  <a:tcPr marL="121920" marR="121920" marT="60960" marB="60960"/>
                </a:tc>
                <a:extLst>
                  <a:ext uri="{0D108BD9-81ED-4DB2-BD59-A6C34878D82A}">
                    <a16:rowId xmlns:a16="http://schemas.microsoft.com/office/drawing/2014/main" val="2726378177"/>
                  </a:ext>
                </a:extLst>
              </a:tr>
              <a:tr h="811196">
                <a:tc>
                  <a:txBody>
                    <a:bodyPr/>
                    <a:lstStyle/>
                    <a:p>
                      <a:r>
                        <a:rPr lang="en-GB" sz="1400" dirty="0"/>
                        <a:t>Draft Final Modification Report (DFMR) issued to Panel</a:t>
                      </a:r>
                    </a:p>
                  </a:txBody>
                  <a:tcPr marL="121920" marR="121920" marT="60960" marB="60960"/>
                </a:tc>
                <a:tc>
                  <a:txBody>
                    <a:bodyPr/>
                    <a:lstStyle/>
                    <a:p>
                      <a:r>
                        <a:rPr lang="en-GB" sz="1400" dirty="0"/>
                        <a:t>17 February 2022</a:t>
                      </a:r>
                    </a:p>
                  </a:txBody>
                  <a:tcPr marL="121920" marR="121920" marT="60960" marB="60960"/>
                </a:tc>
                <a:tc>
                  <a:txBody>
                    <a:bodyPr/>
                    <a:lstStyle/>
                    <a:p>
                      <a:r>
                        <a:rPr lang="en-GB" sz="1400" dirty="0"/>
                        <a:t>Implementation Date</a:t>
                      </a:r>
                    </a:p>
                  </a:txBody>
                  <a:tcPr marL="121920" marR="121920" marT="60960" marB="60960"/>
                </a:tc>
                <a:tc>
                  <a:txBody>
                    <a:bodyPr/>
                    <a:lstStyle/>
                    <a:p>
                      <a:r>
                        <a:rPr lang="en-GB" sz="1400" dirty="0"/>
                        <a:t>10 working days after Authority Decision</a:t>
                      </a:r>
                    </a:p>
                  </a:txBody>
                  <a:tcPr marL="121920" marR="121920" marT="60960" marB="60960"/>
                </a:tc>
                <a:extLst>
                  <a:ext uri="{0D108BD9-81ED-4DB2-BD59-A6C34878D82A}">
                    <a16:rowId xmlns:a16="http://schemas.microsoft.com/office/drawing/2014/main" val="2461474842"/>
                  </a:ext>
                </a:extLst>
              </a:tr>
            </a:tbl>
          </a:graphicData>
        </a:graphic>
      </p:graphicFrame>
    </p:spTree>
    <p:extLst>
      <p:ext uri="{BB962C8B-B14F-4D97-AF65-F5344CB8AC3E}">
        <p14:creationId xmlns:p14="http://schemas.microsoft.com/office/powerpoint/2010/main" val="1674432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1697037" y="3289300"/>
            <a:ext cx="7079317" cy="276999"/>
          </a:xfrm>
        </p:spPr>
        <p:txBody>
          <a:bodyPr/>
          <a:lstStyle/>
          <a:p>
            <a:r>
              <a:rPr lang="en-GB" sz="1800" b="1" dirty="0">
                <a:solidFill>
                  <a:srgbClr val="0079C1"/>
                </a:solidFill>
                <a:latin typeface="Arial" panose="020B0604020202020204" pitchFamily="34" charset="0"/>
                <a:cs typeface="Arial" panose="020B0604020202020204" pitchFamily="34" charset="0"/>
              </a:rPr>
              <a:t>James Stone– National Grid ESO </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1697037" y="1885223"/>
            <a:ext cx="7079318" cy="1107996"/>
          </a:xfrm>
        </p:spPr>
        <p:txBody>
          <a:bodyPr/>
          <a:lstStyle/>
          <a:p>
            <a:r>
              <a:rPr lang="en-GB" sz="3600" b="1" dirty="0"/>
              <a:t>Review of Future Scenarios Analysis</a:t>
            </a:r>
            <a:endParaRPr lang="en-GB" b="1" dirty="0"/>
          </a:p>
        </p:txBody>
      </p:sp>
    </p:spTree>
    <p:extLst>
      <p:ext uri="{BB962C8B-B14F-4D97-AF65-F5344CB8AC3E}">
        <p14:creationId xmlns:p14="http://schemas.microsoft.com/office/powerpoint/2010/main" val="3707430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p:txBody>
          <a:bodyPr/>
          <a:lstStyle/>
          <a:p>
            <a:r>
              <a:rPr lang="en-GB" sz="1800" b="1" dirty="0">
                <a:solidFill>
                  <a:srgbClr val="0079C1"/>
                </a:solidFill>
                <a:latin typeface="Arial" panose="020B0604020202020204" pitchFamily="34" charset="0"/>
                <a:cs typeface="Arial" panose="020B0604020202020204" pitchFamily="34" charset="0"/>
              </a:rPr>
              <a:t>Paul Mullen – National Grid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sz="3600" b="1" dirty="0"/>
              <a:t>Finalise response to Terms of Reference</a:t>
            </a:r>
            <a:endParaRPr lang="en-GB" b="1" dirty="0"/>
          </a:p>
        </p:txBody>
      </p:sp>
    </p:spTree>
    <p:extLst>
      <p:ext uri="{BB962C8B-B14F-4D97-AF65-F5344CB8AC3E}">
        <p14:creationId xmlns:p14="http://schemas.microsoft.com/office/powerpoint/2010/main" val="2847287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31371" y="356659"/>
            <a:ext cx="11521280" cy="1344149"/>
          </a:xfrm>
        </p:spPr>
        <p:txBody>
          <a:bodyPr/>
          <a:lstStyle/>
          <a:p>
            <a:r>
              <a:rPr lang="en-GB" altLang="en-US" sz="3733" b="1" dirty="0">
                <a:solidFill>
                  <a:srgbClr val="FFBF22"/>
                </a:solidFill>
                <a:latin typeface="Helvetica Neue Condensed"/>
              </a:rPr>
              <a:t>CMP300 – Terms of Reference</a:t>
            </a:r>
            <a:endParaRPr lang="en-GB" altLang="en-US" sz="1867" b="1" dirty="0">
              <a:solidFill>
                <a:srgbClr val="FFBF22"/>
              </a:solidFill>
              <a:latin typeface="Helvetica Neue Condensed"/>
            </a:endParaRPr>
          </a:p>
        </p:txBody>
      </p:sp>
      <p:sp>
        <p:nvSpPr>
          <p:cNvPr id="2" name="Rectangle 1">
            <a:extLst>
              <a:ext uri="{FF2B5EF4-FFF2-40B4-BE49-F238E27FC236}">
                <a16:creationId xmlns:a16="http://schemas.microsoft.com/office/drawing/2014/main" id="{5AF45709-3114-417E-A19A-16820203AD65}"/>
              </a:ext>
            </a:extLst>
          </p:cNvPr>
          <p:cNvSpPr/>
          <p:nvPr/>
        </p:nvSpPr>
        <p:spPr>
          <a:xfrm>
            <a:off x="702365" y="919012"/>
            <a:ext cx="10986051" cy="4093428"/>
          </a:xfrm>
          <a:prstGeom prst="rect">
            <a:avLst/>
          </a:prstGeom>
        </p:spPr>
        <p:txBody>
          <a:bodyPr wrap="square">
            <a:spAutoFit/>
          </a:bodyPr>
          <a:lstStyle/>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0" i="0" u="none" strike="noStrike" kern="1200" cap="none" spc="0" normalizeH="0" baseline="0" noProof="0" dirty="0">
                <a:ln>
                  <a:noFill/>
                </a:ln>
                <a:solidFill>
                  <a:srgbClr val="454545"/>
                </a:solidFill>
                <a:effectLst/>
                <a:uLnTx/>
                <a:uFillTx/>
                <a:latin typeface="Arial" panose="020B0604020202020204"/>
                <a:ea typeface="+mn-ea"/>
                <a:cs typeface="+mn-cs"/>
              </a:rPr>
              <a:t>Provide more evidence that demonstrates CUSC Objective (b) would be better facilitated for CfD Balancing Mechanism Units (BMUs) as a class of users.</a:t>
            </a:r>
          </a:p>
          <a:p>
            <a:pPr marL="800100" marR="0" lvl="1"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Confirm that there is only 1 </a:t>
            </a:r>
            <a:r>
              <a:rPr kumimoji="0" lang="en-GB" sz="2000" b="0" i="0" u="none" strike="noStrike" kern="1200" cap="none" spc="0" normalizeH="0" baseline="0" noProof="0" dirty="0" err="1">
                <a:ln>
                  <a:noFill/>
                </a:ln>
                <a:solidFill>
                  <a:srgbClr val="454545"/>
                </a:solidFill>
                <a:effectLst/>
                <a:uLnTx/>
                <a:uFillTx/>
                <a:latin typeface="Arial" panose="020B0604020202020204"/>
                <a:ea typeface="Calibri" panose="020F0502020204030204" pitchFamily="34" charset="0"/>
                <a:cs typeface="+mn-cs"/>
              </a:rPr>
              <a:t>CfD</a:t>
            </a:r>
            <a:r>
              <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 BMU currently impacted; and</a:t>
            </a:r>
          </a:p>
          <a:p>
            <a:pPr marL="800100" marR="0" lvl="1"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Assess whether or not any future CfD BMUs are likely to come on line in the future and assess how it can be ensured that they are not negatively impacted. </a:t>
            </a:r>
          </a:p>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endParaRPr>
          </a:p>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0" i="0" u="none" strike="noStrike" kern="1200" cap="none" spc="0" normalizeH="0" baseline="0" noProof="0" dirty="0">
                <a:ln>
                  <a:noFill/>
                </a:ln>
                <a:solidFill>
                  <a:srgbClr val="454545"/>
                </a:solidFill>
                <a:effectLst/>
                <a:uLnTx/>
                <a:uFillTx/>
                <a:latin typeface="Arial" panose="020B0604020202020204"/>
                <a:ea typeface="+mn-ea"/>
                <a:cs typeface="+mn-cs"/>
              </a:rPr>
              <a:t>Seek further feedback from industry and affected parties to improve the robustness of the assessment of the proposals.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endParaRPr>
          </a:p>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0" i="0" u="none" strike="noStrike" kern="1200" cap="none" spc="0" normalizeH="0" baseline="0" noProof="0" dirty="0">
                <a:ln>
                  <a:noFill/>
                </a:ln>
                <a:solidFill>
                  <a:srgbClr val="454545"/>
                </a:solidFill>
                <a:effectLst/>
                <a:uLnTx/>
                <a:uFillTx/>
                <a:latin typeface="Arial" panose="020B0604020202020204" pitchFamily="34" charset="0"/>
                <a:ea typeface="+mn-ea"/>
                <a:cs typeface="Arial" panose="020B0604020202020204" pitchFamily="34" charset="0"/>
              </a:rPr>
              <a:t>Secure </a:t>
            </a:r>
            <a:r>
              <a:rPr kumimoji="0" lang="en-GB" sz="2000" b="0" i="0" u="none" strike="noStrike" kern="1200" cap="none" spc="0" normalizeH="0" baseline="0" noProof="0" dirty="0">
                <a:ln>
                  <a:noFill/>
                </a:ln>
                <a:solidFill>
                  <a:srgbClr val="454545"/>
                </a:solidFill>
                <a:effectLst/>
                <a:uLnTx/>
                <a:uFillTx/>
                <a:latin typeface="Arial" panose="020B0604020202020204"/>
                <a:ea typeface="+mn-ea"/>
                <a:cs typeface="+mn-cs"/>
              </a:rPr>
              <a:t>further supporting evidence to demonstrate the economic impact of the Proposal against the class of users that would be affected or clearly articulate why this has not been possible.</a:t>
            </a:r>
            <a:endPar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 </a:t>
            </a:r>
          </a:p>
        </p:txBody>
      </p:sp>
    </p:spTree>
    <p:extLst>
      <p:ext uri="{BB962C8B-B14F-4D97-AF65-F5344CB8AC3E}">
        <p14:creationId xmlns:p14="http://schemas.microsoft.com/office/powerpoint/2010/main" val="3783147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31371" y="356659"/>
            <a:ext cx="11521280" cy="1344149"/>
          </a:xfrm>
        </p:spPr>
        <p:txBody>
          <a:bodyPr/>
          <a:lstStyle/>
          <a:p>
            <a:r>
              <a:rPr lang="en-GB" altLang="en-US" sz="3733" b="1" dirty="0">
                <a:solidFill>
                  <a:srgbClr val="FFBF22"/>
                </a:solidFill>
                <a:latin typeface="Helvetica Neue Condensed"/>
              </a:rPr>
              <a:t>CMP300 – Terms of Reference – way forward</a:t>
            </a:r>
            <a:endParaRPr lang="en-GB" altLang="en-US" sz="1867" b="1" dirty="0">
              <a:solidFill>
                <a:srgbClr val="FFBF22"/>
              </a:solidFill>
              <a:latin typeface="Helvetica Neue Condensed"/>
            </a:endParaRPr>
          </a:p>
        </p:txBody>
      </p:sp>
      <p:sp>
        <p:nvSpPr>
          <p:cNvPr id="2" name="Rectangle 1">
            <a:extLst>
              <a:ext uri="{FF2B5EF4-FFF2-40B4-BE49-F238E27FC236}">
                <a16:creationId xmlns:a16="http://schemas.microsoft.com/office/drawing/2014/main" id="{5AF45709-3114-417E-A19A-16820203AD65}"/>
              </a:ext>
            </a:extLst>
          </p:cNvPr>
          <p:cNvSpPr/>
          <p:nvPr/>
        </p:nvSpPr>
        <p:spPr>
          <a:xfrm>
            <a:off x="702365" y="919012"/>
            <a:ext cx="10986051" cy="5847755"/>
          </a:xfrm>
          <a:prstGeom prst="rect">
            <a:avLst/>
          </a:prstGeom>
        </p:spPr>
        <p:txBody>
          <a:bodyPr wrap="square">
            <a:spAutoFit/>
          </a:bodyPr>
          <a:lstStyle/>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1" i="0" u="none" strike="noStrike" kern="1200" cap="none" spc="0" normalizeH="0" baseline="0" noProof="0" dirty="0">
                <a:ln>
                  <a:noFill/>
                </a:ln>
                <a:solidFill>
                  <a:srgbClr val="454545"/>
                </a:solidFill>
                <a:effectLst/>
                <a:uLnTx/>
                <a:uFillTx/>
                <a:latin typeface="Arial" panose="020B0604020202020204"/>
                <a:ea typeface="+mn-ea"/>
                <a:cs typeface="+mn-cs"/>
              </a:rPr>
              <a:t>Provide more evidence that demonstrates CUSC Objective (b) would be better facilitated for CfD Balancing Mechanism Units (BMUs) as a class of users.</a:t>
            </a:r>
          </a:p>
          <a:p>
            <a:pPr marL="800100" marR="0" lvl="1"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1"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Confirm that there is only 1 </a:t>
            </a:r>
            <a:r>
              <a:rPr kumimoji="0" lang="en-GB" sz="2000" b="1" i="0" u="none" strike="noStrike" kern="1200" cap="none" spc="0" normalizeH="0" baseline="0" noProof="0" dirty="0" err="1">
                <a:ln>
                  <a:noFill/>
                </a:ln>
                <a:solidFill>
                  <a:srgbClr val="454545"/>
                </a:solidFill>
                <a:effectLst/>
                <a:uLnTx/>
                <a:uFillTx/>
                <a:latin typeface="Arial" panose="020B0604020202020204"/>
                <a:ea typeface="Calibri" panose="020F0502020204030204" pitchFamily="34" charset="0"/>
                <a:cs typeface="+mn-cs"/>
              </a:rPr>
              <a:t>CfD</a:t>
            </a:r>
            <a:r>
              <a:rPr kumimoji="0" lang="en-GB" sz="2000" b="1"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 BMU currently impacted; and</a:t>
            </a:r>
          </a:p>
          <a:p>
            <a:pPr marL="800100" marR="0" lvl="1"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1"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Assess whether or not any future CfD BMUs are likely to come on line in the future and assess how it can be ensured that they are not negatively impacted. </a:t>
            </a:r>
          </a:p>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endParaRPr>
          </a:p>
          <a:p>
            <a:r>
              <a:rPr lang="en-GB" i="1" dirty="0"/>
              <a:t>There is only 1 CfD BMU currently impacted.</a:t>
            </a:r>
          </a:p>
          <a:p>
            <a:r>
              <a:rPr lang="en-GB" i="1" dirty="0"/>
              <a:t> </a:t>
            </a:r>
          </a:p>
          <a:p>
            <a:r>
              <a:rPr lang="en-GB" i="1" dirty="0"/>
              <a:t>The key question we need to answer is what new technologies are out there that may need a CfD.  To answer this, using the latest published Future Energy Scenarios to work out which technology types coming forward could be seeking a CfD in the future. To do this firstly need to strip out the non-fuel technology; then with what’s left strip out those that are clearly distribution connected. This will give the list of technologies (and estimated MW) that use fuel that are likely to connect to the transmission system - this all works on the broad assumption that all these technologies will be seeking subsidy via a CfD.</a:t>
            </a:r>
          </a:p>
          <a:p>
            <a:r>
              <a:rPr lang="en-GB" i="1" dirty="0"/>
              <a:t> </a:t>
            </a:r>
          </a:p>
          <a:p>
            <a:r>
              <a:rPr lang="en-GB" i="1" dirty="0"/>
              <a:t>Note that the Low Carbon Contracts Company would only have a list of current contracted </a:t>
            </a:r>
            <a:r>
              <a:rPr lang="en-GB" i="1" dirty="0" err="1"/>
              <a:t>CfDs</a:t>
            </a:r>
            <a:r>
              <a:rPr lang="en-GB" i="1" dirty="0"/>
              <a:t> so wouldn’t be able to provide support for such a future look.</a:t>
            </a:r>
          </a:p>
          <a:p>
            <a:r>
              <a:rPr lang="en-GB" i="1" dirty="0"/>
              <a:t> </a:t>
            </a:r>
          </a:p>
          <a:p>
            <a:r>
              <a:rPr lang="en-GB" i="1" dirty="0"/>
              <a:t>FYI, here is a </a:t>
            </a:r>
            <a:r>
              <a:rPr lang="en-GB" i="1" u="sng" dirty="0">
                <a:hlinkClick r:id="rId3"/>
              </a:rPr>
              <a:t>link</a:t>
            </a:r>
            <a:r>
              <a:rPr lang="en-GB" i="1" dirty="0"/>
              <a:t> to the technology types eligible for a CfD for the next Allocation Round</a:t>
            </a:r>
            <a:endParaRPr kumimoji="0" lang="en-GB" sz="2000" b="0" i="1"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rPr>
              <a:t> </a:t>
            </a:r>
          </a:p>
        </p:txBody>
      </p:sp>
    </p:spTree>
    <p:extLst>
      <p:ext uri="{BB962C8B-B14F-4D97-AF65-F5344CB8AC3E}">
        <p14:creationId xmlns:p14="http://schemas.microsoft.com/office/powerpoint/2010/main" val="4005319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31371" y="356659"/>
            <a:ext cx="11521280" cy="1344149"/>
          </a:xfrm>
        </p:spPr>
        <p:txBody>
          <a:bodyPr/>
          <a:lstStyle/>
          <a:p>
            <a:r>
              <a:rPr lang="en-GB" altLang="en-US" sz="3733" dirty="0">
                <a:solidFill>
                  <a:srgbClr val="FFBF22"/>
                </a:solidFill>
                <a:latin typeface="Helvetica Neue Condensed"/>
              </a:rPr>
              <a:t>CMP300 – Terms of Reference – way forward</a:t>
            </a:r>
            <a:endParaRPr lang="en-GB" altLang="en-US" sz="1867" b="1" dirty="0">
              <a:solidFill>
                <a:srgbClr val="FFBF22"/>
              </a:solidFill>
              <a:latin typeface="Helvetica Neue Condensed"/>
            </a:endParaRPr>
          </a:p>
        </p:txBody>
      </p:sp>
      <p:sp>
        <p:nvSpPr>
          <p:cNvPr id="2" name="Rectangle 1">
            <a:extLst>
              <a:ext uri="{FF2B5EF4-FFF2-40B4-BE49-F238E27FC236}">
                <a16:creationId xmlns:a16="http://schemas.microsoft.com/office/drawing/2014/main" id="{5AF45709-3114-417E-A19A-16820203AD65}"/>
              </a:ext>
            </a:extLst>
          </p:cNvPr>
          <p:cNvSpPr/>
          <p:nvPr/>
        </p:nvSpPr>
        <p:spPr>
          <a:xfrm>
            <a:off x="702365" y="919012"/>
            <a:ext cx="10986051" cy="1938992"/>
          </a:xfrm>
          <a:prstGeom prst="rect">
            <a:avLst/>
          </a:prstGeom>
        </p:spPr>
        <p:txBody>
          <a:bodyPr wrap="square">
            <a:spAutoFit/>
          </a:bodyPr>
          <a:lstStyle/>
          <a:p>
            <a:pPr marL="342900" marR="0" lvl="0" indent="-342900" algn="just" defTabSz="4572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2000" b="1" i="0" u="none" strike="noStrike" kern="1200" cap="none" spc="0" normalizeH="0" baseline="0" noProof="0" dirty="0">
                <a:ln>
                  <a:noFill/>
                </a:ln>
                <a:solidFill>
                  <a:srgbClr val="454545"/>
                </a:solidFill>
                <a:effectLst/>
                <a:uLnTx/>
                <a:uFillTx/>
                <a:latin typeface="Arial" panose="020B0604020202020204"/>
                <a:ea typeface="+mn-ea"/>
                <a:cs typeface="+mn-cs"/>
              </a:rPr>
              <a:t>Seek further feedback from industry and affected parties to improve the robustness of the assessment of the proposals.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endParaRPr>
          </a:p>
          <a:p>
            <a:pPr lvl="0">
              <a:defRPr/>
            </a:pPr>
            <a:r>
              <a:rPr lang="en-GB" sz="2000" i="1" dirty="0"/>
              <a:t>There will be a 2</a:t>
            </a:r>
            <a:r>
              <a:rPr lang="en-GB" sz="2000" i="1" baseline="30000" dirty="0"/>
              <a:t>nd</a:t>
            </a:r>
            <a:r>
              <a:rPr lang="en-GB" sz="2000" i="1" dirty="0"/>
              <a:t> Code Administrator Consultation  run before the Draft Final Modification Report is presented to Panel – the aim would be to target the potential new technology types (that would be seeking connection to the transmission system) coming forward</a:t>
            </a:r>
            <a:endParaRPr kumimoji="0" lang="en-GB" sz="2000" b="0" i="1" u="none" strike="noStrike" kern="1200" cap="none" spc="0" normalizeH="0" baseline="0" noProof="0" dirty="0">
              <a:ln>
                <a:noFill/>
              </a:ln>
              <a:solidFill>
                <a:srgbClr val="454545"/>
              </a:solidFill>
              <a:effectLst/>
              <a:uLnTx/>
              <a:uFillTx/>
              <a:latin typeface="Arial" panose="020B0604020202020204"/>
              <a:ea typeface="Calibri" panose="020F0502020204030204" pitchFamily="34" charset="0"/>
              <a:cs typeface="+mn-cs"/>
            </a:endParaRPr>
          </a:p>
        </p:txBody>
      </p:sp>
    </p:spTree>
    <p:extLst>
      <p:ext uri="{BB962C8B-B14F-4D97-AF65-F5344CB8AC3E}">
        <p14:creationId xmlns:p14="http://schemas.microsoft.com/office/powerpoint/2010/main" val="17713284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MUorbDdSAu9Ug.6zw4z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nQNXCMlRA6fye2uUel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6kfJHKLHS0ith1u8hhZmE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7GkBBpfMSDGnyl0KoZfCy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j2jMQE8SuKcUMrnPOMaeQ"/>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sted">
  <a:themeElements>
    <a:clrScheme name="Orsted">
      <a:dk1>
        <a:srgbClr val="000000"/>
      </a:dk1>
      <a:lt1>
        <a:srgbClr val="FFFFFF"/>
      </a:lt1>
      <a:dk2>
        <a:srgbClr val="3B4956"/>
      </a:dk2>
      <a:lt2>
        <a:srgbClr val="F5F6F7"/>
      </a:lt2>
      <a:accent1>
        <a:srgbClr val="4099DA"/>
      </a:accent1>
      <a:accent2>
        <a:srgbClr val="8ECDC8"/>
      </a:accent2>
      <a:accent3>
        <a:srgbClr val="644C76"/>
      </a:accent3>
      <a:accent4>
        <a:srgbClr val="D8D1CA"/>
      </a:accent4>
      <a:accent5>
        <a:srgbClr val="B7ADA5"/>
      </a:accent5>
      <a:accent6>
        <a:srgbClr val="99A4AE"/>
      </a:accent6>
      <a:hlink>
        <a:srgbClr val="4099DA"/>
      </a:hlink>
      <a:folHlink>
        <a:srgbClr val="4099DA"/>
      </a:folHlink>
    </a:clrScheme>
    <a:fontScheme name="Orsted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lnSpc>
            <a:spcPct val="96000"/>
          </a:lnSpc>
          <a:defRPr sz="1300" noProof="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nSpc>
            <a:spcPct val="96000"/>
          </a:lnSpc>
          <a:spcBef>
            <a:spcPts val="1800"/>
          </a:spcBef>
          <a:defRPr sz="1300" dirty="0" smtClean="0">
            <a:solidFill>
              <a:schemeClr val="tx2"/>
            </a:solidFill>
          </a:defRPr>
        </a:defPPr>
      </a:lstStyle>
    </a:txDef>
  </a:objectDefaults>
  <a:extraClrSchemeLst/>
  <a:extLst>
    <a:ext uri="{05A4C25C-085E-4340-85A3-A5531E510DB2}">
      <thm15:themeFamily xmlns:thm15="http://schemas.microsoft.com/office/thememl/2012/main" name="16-9 Landscape Arial.potx" id="{0561035E-5CB3-4856-ABCE-8EBAD0463BD9}" vid="{7F2A9425-F1B4-4DF1-846A-F024CA7A0C1B}"/>
    </a:ext>
  </a:extLst>
</a:theme>
</file>

<file path=ppt/theme/theme3.xml><?xml version="1.0" encoding="utf-8"?>
<a:theme xmlns:a="http://schemas.openxmlformats.org/drawingml/2006/main" name="7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Read-Only]" id="{555EBCBA-0525-4C1D-AB08-C150EB6B74ED}" vid="{0AC6A0BD-E710-44F5-BF72-67516B2373D8}"/>
    </a:ext>
  </a:extLst>
</a:theme>
</file>

<file path=ppt/theme/theme4.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documentManagement>
</p:properties>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CB2B84FF-800C-46D8-9961-6A0C42AC0D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B36002-CCFD-4C5D-814A-FF8D96969B7A}">
  <ds:schemaRefs>
    <ds:schemaRef ds:uri="f71abe4e-f5ff-49cd-8eff-5f4949acc510"/>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purl.org/dc/terms/"/>
    <ds:schemaRef ds:uri="97b6fe81-1556-4112-94ca-31043ca39b7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4103</TotalTime>
  <Words>773</Words>
  <Application>Microsoft Office PowerPoint</Application>
  <PresentationFormat>Widescreen</PresentationFormat>
  <Paragraphs>77</Paragraphs>
  <Slides>11</Slides>
  <Notes>4</Notes>
  <HiddenSlides>0</HiddenSlides>
  <MMClips>0</MMClips>
  <ScaleCrop>false</ScaleCrop>
  <HeadingPairs>
    <vt:vector size="8" baseType="variant">
      <vt:variant>
        <vt:lpstr>Fonts Used</vt:lpstr>
      </vt:variant>
      <vt:variant>
        <vt:i4>15</vt:i4>
      </vt:variant>
      <vt:variant>
        <vt:lpstr>Theme</vt:lpstr>
      </vt:variant>
      <vt:variant>
        <vt:i4>4</vt:i4>
      </vt:variant>
      <vt:variant>
        <vt:lpstr>Embedded OLE Servers</vt:lpstr>
      </vt:variant>
      <vt:variant>
        <vt:i4>1</vt:i4>
      </vt:variant>
      <vt:variant>
        <vt:lpstr>Slide Titles</vt:lpstr>
      </vt:variant>
      <vt:variant>
        <vt:i4>11</vt:i4>
      </vt:variant>
    </vt:vector>
  </HeadingPairs>
  <TitlesOfParts>
    <vt:vector size="31" baseType="lpstr">
      <vt:lpstr>Arial</vt:lpstr>
      <vt:lpstr>Calibri</vt:lpstr>
      <vt:lpstr>Helvetica Neue Condensed</vt:lpstr>
      <vt:lpstr>Helvetica Neue Light</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Orsted Sans Office</vt:lpstr>
      <vt:lpstr>Symbol</vt:lpstr>
      <vt:lpstr>Wingdings</vt:lpstr>
      <vt:lpstr>Wingdings 2</vt:lpstr>
      <vt:lpstr>Office Theme</vt:lpstr>
      <vt:lpstr>Orsted</vt:lpstr>
      <vt:lpstr>7_Office Theme</vt:lpstr>
      <vt:lpstr>1_Office Theme</vt:lpstr>
      <vt:lpstr>think-cell Slide</vt:lpstr>
      <vt:lpstr>Thursday 25 November 2021 Online Meeting via Teams</vt:lpstr>
      <vt:lpstr>PowerPoint Presentation</vt:lpstr>
      <vt:lpstr>PowerPoint Presentation</vt:lpstr>
      <vt:lpstr>Timeline for CMP300 V2 as at 8 November 2021</vt:lpstr>
      <vt:lpstr>PowerPoint Presentation</vt:lpstr>
      <vt:lpstr>PowerPoint Presentation</vt:lpstr>
      <vt:lpstr>CMP300 – Terms of Reference</vt:lpstr>
      <vt:lpstr>CMP300 – Terms of Reference – way forward</vt:lpstr>
      <vt:lpstr>CMP300 – Terms of Reference – way forward</vt:lpstr>
      <vt:lpstr>CMP300 – Terms of Reference – way forward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Thursday 28 May 2020 Online Meeting via WebEx</dc:title>
  <dc:creator>Ahmed (ESO), Nisar</dc:creator>
  <cp:lastModifiedBy>Mullen (ESO), Paul J</cp:lastModifiedBy>
  <cp:revision>104</cp:revision>
  <dcterms:created xsi:type="dcterms:W3CDTF">2020-06-17T10:03:35Z</dcterms:created>
  <dcterms:modified xsi:type="dcterms:W3CDTF">2021-11-11T17:45:15Z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