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3" r:id="rId4"/>
    <p:sldMasterId id="2147483739" r:id="rId5"/>
  </p:sldMasterIdLst>
  <p:notesMasterIdLst>
    <p:notesMasterId r:id="rId7"/>
  </p:notesMasterIdLst>
  <p:handoutMasterIdLst>
    <p:handoutMasterId r:id="rId8"/>
  </p:handoutMasterIdLst>
  <p:sldIdLst>
    <p:sldId id="1338"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llen (ESO), Paul J" initials="M(PJ" lastIdx="1" clrIdx="0">
    <p:extLst>
      <p:ext uri="{19B8F6BF-5375-455C-9EA6-DF929625EA0E}">
        <p15:presenceInfo xmlns:p15="http://schemas.microsoft.com/office/powerpoint/2012/main" userId="S-1-5-21-852109325-4236797708-1392725387-123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F22"/>
    <a:srgbClr val="FCF3E7"/>
    <a:srgbClr val="0079C1"/>
    <a:srgbClr val="C85412"/>
    <a:srgbClr val="E61E84"/>
    <a:srgbClr val="FFCE2C"/>
    <a:srgbClr val="FF5D00"/>
    <a:srgbClr val="20201E"/>
    <a:srgbClr val="6A2C91"/>
    <a:srgbClr val="E75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64" autoAdjust="0"/>
    <p:restoredTop sz="93817" autoAdjust="0"/>
  </p:normalViewPr>
  <p:slideViewPr>
    <p:cSldViewPr snapToGrid="0" snapToObjects="1">
      <p:cViewPr varScale="1">
        <p:scale>
          <a:sx n="64" d="100"/>
          <a:sy n="64" d="100"/>
        </p:scale>
        <p:origin x="176" y="52"/>
      </p:cViewPr>
      <p:guideLst/>
    </p:cSldViewPr>
  </p:slideViewPr>
  <p:notesTextViewPr>
    <p:cViewPr>
      <p:scale>
        <a:sx n="40" d="100"/>
        <a:sy n="40" d="100"/>
      </p:scale>
      <p:origin x="0" y="0"/>
    </p:cViewPr>
  </p:notesTextViewPr>
  <p:sorterViewPr>
    <p:cViewPr>
      <p:scale>
        <a:sx n="66" d="100"/>
        <a:sy n="66"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llen (ESO), Paul J" userId="bf3d1d73-b4d7-4bb4-8793-c91dcec30622" providerId="ADAL" clId="{86F6FEF0-972E-48DC-8776-0A5ADD88EC39}"/>
    <pc:docChg chg="addSld modSld">
      <pc:chgData name="Mullen (ESO), Paul J" userId="bf3d1d73-b4d7-4bb4-8793-c91dcec30622" providerId="ADAL" clId="{86F6FEF0-972E-48DC-8776-0A5ADD88EC39}" dt="2021-07-31T16:40:56.932" v="396" actId="20577"/>
      <pc:docMkLst>
        <pc:docMk/>
      </pc:docMkLst>
      <pc:sldChg chg="modSp add">
        <pc:chgData name="Mullen (ESO), Paul J" userId="bf3d1d73-b4d7-4bb4-8793-c91dcec30622" providerId="ADAL" clId="{86F6FEF0-972E-48DC-8776-0A5ADD88EC39}" dt="2021-07-31T16:40:56.932" v="396" actId="20577"/>
        <pc:sldMkLst>
          <pc:docMk/>
          <pc:sldMk cId="618872987" sldId="1338"/>
        </pc:sldMkLst>
        <pc:spChg chg="mod">
          <ac:chgData name="Mullen (ESO), Paul J" userId="bf3d1d73-b4d7-4bb4-8793-c91dcec30622" providerId="ADAL" clId="{86F6FEF0-972E-48DC-8776-0A5ADD88EC39}" dt="2021-07-31T16:32:45.647" v="32" actId="20577"/>
          <ac:spMkLst>
            <pc:docMk/>
            <pc:sldMk cId="618872987" sldId="1338"/>
            <ac:spMk id="2" creationId="{0CDA9072-F464-487A-8933-2350A3A6AE34}"/>
          </ac:spMkLst>
        </pc:spChg>
        <pc:graphicFrameChg chg="mod modGraphic">
          <ac:chgData name="Mullen (ESO), Paul J" userId="bf3d1d73-b4d7-4bb4-8793-c91dcec30622" providerId="ADAL" clId="{86F6FEF0-972E-48DC-8776-0A5ADD88EC39}" dt="2021-07-31T16:40:56.932" v="396" actId="20577"/>
          <ac:graphicFrameMkLst>
            <pc:docMk/>
            <pc:sldMk cId="618872987" sldId="1338"/>
            <ac:graphicFrameMk id="7" creationId="{7BE44EE5-25E9-49FA-BAC5-ED9CA495B1DD}"/>
          </ac:graphicFrameMkLst>
        </pc:graphicFrameChg>
      </pc:sldChg>
    </pc:docChg>
  </pc:docChgLst>
  <pc:docChgLst>
    <pc:chgData name="Walker (ESO), Lurrentia" userId="9f95b1af-488e-4201-b545-8583ac4eaa7a" providerId="ADAL" clId="{7AB86B3A-41EF-4A64-8EEC-D64C2082F980}"/>
    <pc:docChg chg="delSld">
      <pc:chgData name="Walker (ESO), Lurrentia" userId="9f95b1af-488e-4201-b545-8583ac4eaa7a" providerId="ADAL" clId="{7AB86B3A-41EF-4A64-8EEC-D64C2082F980}" dt="2021-11-01T16:06:50.718" v="1" actId="47"/>
      <pc:docMkLst>
        <pc:docMk/>
      </pc:docMkLst>
      <pc:sldChg chg="del">
        <pc:chgData name="Walker (ESO), Lurrentia" userId="9f95b1af-488e-4201-b545-8583ac4eaa7a" providerId="ADAL" clId="{7AB86B3A-41EF-4A64-8EEC-D64C2082F980}" dt="2021-11-01T16:06:50.718" v="1" actId="47"/>
        <pc:sldMkLst>
          <pc:docMk/>
          <pc:sldMk cId="306735028" sldId="1336"/>
        </pc:sldMkLst>
      </pc:sldChg>
      <pc:sldChg chg="del">
        <pc:chgData name="Walker (ESO), Lurrentia" userId="9f95b1af-488e-4201-b545-8583ac4eaa7a" providerId="ADAL" clId="{7AB86B3A-41EF-4A64-8EEC-D64C2082F980}" dt="2021-11-01T16:06:46.687" v="0" actId="47"/>
        <pc:sldMkLst>
          <pc:docMk/>
          <pc:sldMk cId="522660470" sldId="1337"/>
        </pc:sldMkLst>
      </pc:sldChg>
    </pc:docChg>
  </pc:docChgLst>
  <pc:docChgLst>
    <pc:chgData name="Walker (ESO), Lurrentia" userId="9f95b1af-488e-4201-b545-8583ac4eaa7a" providerId="ADAL" clId="{FB30DAC4-C5EF-494C-B765-7E345E45BE1A}"/>
    <pc:docChg chg="modSld">
      <pc:chgData name="Walker (ESO), Lurrentia" userId="9f95b1af-488e-4201-b545-8583ac4eaa7a" providerId="ADAL" clId="{FB30DAC4-C5EF-494C-B765-7E345E45BE1A}" dt="2021-11-01T14:27:53.402" v="1" actId="20577"/>
      <pc:docMkLst>
        <pc:docMk/>
      </pc:docMkLst>
      <pc:sldChg chg="modSp mod">
        <pc:chgData name="Walker (ESO), Lurrentia" userId="9f95b1af-488e-4201-b545-8583ac4eaa7a" providerId="ADAL" clId="{FB30DAC4-C5EF-494C-B765-7E345E45BE1A}" dt="2021-11-01T14:27:53.402" v="1" actId="20577"/>
        <pc:sldMkLst>
          <pc:docMk/>
          <pc:sldMk cId="618872987" sldId="1338"/>
        </pc:sldMkLst>
        <pc:graphicFrameChg chg="modGraphic">
          <ac:chgData name="Walker (ESO), Lurrentia" userId="9f95b1af-488e-4201-b545-8583ac4eaa7a" providerId="ADAL" clId="{FB30DAC4-C5EF-494C-B765-7E345E45BE1A}" dt="2021-11-01T14:27:53.402" v="1" actId="20577"/>
          <ac:graphicFrameMkLst>
            <pc:docMk/>
            <pc:sldMk cId="618872987" sldId="1338"/>
            <ac:graphicFrameMk id="7" creationId="{7BE44EE5-25E9-49FA-BAC5-ED9CA495B1DD}"/>
          </ac:graphicFrameMkLst>
        </pc:graphicFrameChg>
      </pc:sldChg>
    </pc:docChg>
  </pc:docChgLst>
  <pc:docChgLst>
    <pc:chgData name="Mullen (ESO), Paul J" userId="bf3d1d73-b4d7-4bb4-8793-c91dcec30622" providerId="ADAL" clId="{1983D806-B0C7-495F-8504-9373E03BC0CB}"/>
    <pc:docChg chg="modSld">
      <pc:chgData name="Mullen (ESO), Paul J" userId="bf3d1d73-b4d7-4bb4-8793-c91dcec30622" providerId="ADAL" clId="{1983D806-B0C7-495F-8504-9373E03BC0CB}" dt="2021-09-20T07:43:36.961" v="26" actId="20577"/>
      <pc:docMkLst>
        <pc:docMk/>
      </pc:docMkLst>
      <pc:sldChg chg="modSp">
        <pc:chgData name="Mullen (ESO), Paul J" userId="bf3d1d73-b4d7-4bb4-8793-c91dcec30622" providerId="ADAL" clId="{1983D806-B0C7-495F-8504-9373E03BC0CB}" dt="2021-09-20T07:43:36.961" v="26" actId="20577"/>
        <pc:sldMkLst>
          <pc:docMk/>
          <pc:sldMk cId="618872987" sldId="1338"/>
        </pc:sldMkLst>
        <pc:graphicFrameChg chg="modGraphic">
          <ac:chgData name="Mullen (ESO), Paul J" userId="bf3d1d73-b4d7-4bb4-8793-c91dcec30622" providerId="ADAL" clId="{1983D806-B0C7-495F-8504-9373E03BC0CB}" dt="2021-09-20T07:43:36.961" v="26" actId="20577"/>
          <ac:graphicFrameMkLst>
            <pc:docMk/>
            <pc:sldMk cId="618872987" sldId="1338"/>
            <ac:graphicFrameMk id="7" creationId="{7BE44EE5-25E9-49FA-BAC5-ED9CA495B1DD}"/>
          </ac:graphicFrameMkLst>
        </pc:graphicFrameChg>
      </pc:sldChg>
    </pc:docChg>
  </pc:docChgLst>
  <pc:docChgLst>
    <pc:chgData name="Mullen (ESO), Paul J" userId="bf3d1d73-b4d7-4bb4-8793-c91dcec30622" providerId="ADAL" clId="{626FB5FD-332B-439C-9DED-89D950739C93}"/>
    <pc:docChg chg="modSld">
      <pc:chgData name="Mullen (ESO), Paul J" userId="bf3d1d73-b4d7-4bb4-8793-c91dcec30622" providerId="ADAL" clId="{626FB5FD-332B-439C-9DED-89D950739C93}" dt="2021-09-28T17:52:00.808" v="30" actId="20577"/>
      <pc:docMkLst>
        <pc:docMk/>
      </pc:docMkLst>
      <pc:sldChg chg="modSp mod">
        <pc:chgData name="Mullen (ESO), Paul J" userId="bf3d1d73-b4d7-4bb4-8793-c91dcec30622" providerId="ADAL" clId="{626FB5FD-332B-439C-9DED-89D950739C93}" dt="2021-09-28T17:52:00.808" v="30" actId="20577"/>
        <pc:sldMkLst>
          <pc:docMk/>
          <pc:sldMk cId="618872987" sldId="1338"/>
        </pc:sldMkLst>
        <pc:spChg chg="mod">
          <ac:chgData name="Mullen (ESO), Paul J" userId="bf3d1d73-b4d7-4bb4-8793-c91dcec30622" providerId="ADAL" clId="{626FB5FD-332B-439C-9DED-89D950739C93}" dt="2021-09-28T17:52:00.808" v="30" actId="20577"/>
          <ac:spMkLst>
            <pc:docMk/>
            <pc:sldMk cId="618872987" sldId="1338"/>
            <ac:spMk id="2" creationId="{0CDA9072-F464-487A-8933-2350A3A6AE34}"/>
          </ac:spMkLst>
        </pc:spChg>
        <pc:graphicFrameChg chg="modGraphic">
          <ac:chgData name="Mullen (ESO), Paul J" userId="bf3d1d73-b4d7-4bb4-8793-c91dcec30622" providerId="ADAL" clId="{626FB5FD-332B-439C-9DED-89D950739C93}" dt="2021-09-28T17:51:43.651" v="1" actId="20577"/>
          <ac:graphicFrameMkLst>
            <pc:docMk/>
            <pc:sldMk cId="618872987" sldId="1338"/>
            <ac:graphicFrameMk id="7" creationId="{7BE44EE5-25E9-49FA-BAC5-ED9CA495B1DD}"/>
          </ac:graphicFrameMkLst>
        </pc:graphicFrame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11/1/2021</a:t>
            </a:fld>
            <a:endParaRPr lang="en-US"/>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11/1/2021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B74334-5195-1F4B-B190-5A416FFA4340}" type="slidenum">
              <a:rPr lang="en-US" smtClean="0"/>
              <a:t>1</a:t>
            </a:fld>
            <a:endParaRPr lang="en-US"/>
          </a:p>
        </p:txBody>
      </p:sp>
    </p:spTree>
    <p:extLst>
      <p:ext uri="{BB962C8B-B14F-4D97-AF65-F5344CB8AC3E}">
        <p14:creationId xmlns:p14="http://schemas.microsoft.com/office/powerpoint/2010/main" val="42317830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vmlDrawing" Target="../drawings/vmlDrawing11.vml"/><Relationship Id="rId6" Type="http://schemas.openxmlformats.org/officeDocument/2006/relationships/image" Target="../media/image1.emf"/><Relationship Id="rId5" Type="http://schemas.openxmlformats.org/officeDocument/2006/relationships/oleObject" Target="../embeddings/oleObject11.bin"/><Relationship Id="rId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vmlDrawing" Target="../drawings/vmlDrawing12.vml"/><Relationship Id="rId6" Type="http://schemas.openxmlformats.org/officeDocument/2006/relationships/image" Target="../media/image1.emf"/><Relationship Id="rId5" Type="http://schemas.openxmlformats.org/officeDocument/2006/relationships/oleObject" Target="../embeddings/oleObject12.bin"/><Relationship Id="rId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2.xml"/><Relationship Id="rId1" Type="http://schemas.openxmlformats.org/officeDocument/2006/relationships/vmlDrawing" Target="../drawings/vmlDrawing13.vml"/><Relationship Id="rId5" Type="http://schemas.openxmlformats.org/officeDocument/2006/relationships/image" Target="../media/image1.emf"/><Relationship Id="rId4" Type="http://schemas.openxmlformats.org/officeDocument/2006/relationships/oleObject" Target="../embeddings/oleObject13.bin"/></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vmlDrawing" Target="../drawings/vmlDrawing5.v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vmlDrawing" Target="../drawings/vmlDrawing6.vml"/><Relationship Id="rId6" Type="http://schemas.openxmlformats.org/officeDocument/2006/relationships/image" Target="../media/image1.emf"/><Relationship Id="rId5" Type="http://schemas.openxmlformats.org/officeDocument/2006/relationships/oleObject" Target="../embeddings/oleObject6.bin"/><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vmlDrawing" Target="../drawings/vmlDrawing7.vml"/><Relationship Id="rId6" Type="http://schemas.openxmlformats.org/officeDocument/2006/relationships/image" Target="../media/image1.emf"/><Relationship Id="rId5" Type="http://schemas.openxmlformats.org/officeDocument/2006/relationships/oleObject" Target="../embeddings/oleObject7.bin"/><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vmlDrawing" Target="../drawings/vmlDrawing8.v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6.xml"/><Relationship Id="rId1" Type="http://schemas.openxmlformats.org/officeDocument/2006/relationships/vmlDrawing" Target="../drawings/vmlDrawing9.vml"/><Relationship Id="rId5" Type="http://schemas.openxmlformats.org/officeDocument/2006/relationships/image" Target="../media/image3.emf"/><Relationship Id="rId4" Type="http://schemas.openxmlformats.org/officeDocument/2006/relationships/oleObject" Target="../embeddings/oleObject9.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vmlDrawing" Target="../drawings/vmlDrawing10.vml"/><Relationship Id="rId5" Type="http://schemas.openxmlformats.org/officeDocument/2006/relationships/image" Target="../media/image3.emf"/><Relationship Id="rId4" Type="http://schemas.openxmlformats.org/officeDocument/2006/relationships/oleObject" Target="../embeddings/oleObject10.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userDrawn="1">
            <p:custDataLst>
              <p:tags r:id="rId2"/>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spid="_x0000_s2050" name="think-cell Slide" r:id="rId4" imgW="592" imgH="595" progId="TCLayout.ActiveDocument.1">
                  <p:embed/>
                </p:oleObj>
              </mc:Choice>
              <mc:Fallback>
                <p:oleObj name="think-cell Slide" r:id="rId4" imgW="592" imgH="595" progId="TCLayout.ActiveDocument.1">
                  <p:embed/>
                  <p:pic>
                    <p:nvPicPr>
                      <p:cNvPr id="12" name="Object 11" hidden="1"/>
                      <p:cNvPicPr/>
                      <p:nvPr/>
                    </p:nvPicPr>
                    <p:blipFill>
                      <a:blip r:embed="rId5"/>
                      <a:stretch>
                        <a:fillRect/>
                      </a:stretch>
                    </p:blipFill>
                    <p:spPr>
                      <a:xfrm>
                        <a:off x="1813" y="1441"/>
                        <a:ext cx="1809" cy="1440"/>
                      </a:xfrm>
                      <a:prstGeom prst="rect">
                        <a:avLst/>
                      </a:prstGeom>
                    </p:spPr>
                  </p:pic>
                </p:oleObj>
              </mc:Fallback>
            </mc:AlternateContent>
          </a:graphicData>
        </a:graphic>
      </p:graphicFrame>
      <p:sp>
        <p:nvSpPr>
          <p:cNvPr id="2" name="Title 1"/>
          <p:cNvSpPr>
            <a:spLocks noGrp="1"/>
          </p:cNvSpPr>
          <p:nvPr>
            <p:ph type="ctrTitle"/>
          </p:nvPr>
        </p:nvSpPr>
        <p:spPr>
          <a:xfrm>
            <a:off x="577850" y="672000"/>
            <a:ext cx="11038148" cy="2640000"/>
          </a:xfrm>
        </p:spPr>
        <p:txBody>
          <a:bodyPr anchor="t"/>
          <a:lstStyle>
            <a:lvl1pPr algn="l" eaLnBrk="1">
              <a:lnSpc>
                <a:spcPct val="95000"/>
              </a:lnSpc>
              <a:defRPr sz="8533">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
        <p:nvSpPr>
          <p:cNvPr id="3" name="Subtitle 2"/>
          <p:cNvSpPr>
            <a:spLocks noGrp="1"/>
          </p:cNvSpPr>
          <p:nvPr>
            <p:ph type="subTitle" idx="1"/>
          </p:nvPr>
        </p:nvSpPr>
        <p:spPr>
          <a:xfrm>
            <a:off x="575999" y="3377572"/>
            <a:ext cx="11040000" cy="720000"/>
          </a:xfrm>
        </p:spPr>
        <p:txBody>
          <a:bodyPr/>
          <a:lstStyle>
            <a:lvl1pPr marL="0" indent="0" algn="l" eaLnBrk="1">
              <a:lnSpc>
                <a:spcPct val="95000"/>
              </a:lnSpc>
              <a:spcBef>
                <a:spcPts val="0"/>
              </a:spcBef>
              <a:buFont typeface="Arial" panose="020B0604020202020204" pitchFamily="34" charset="0"/>
              <a:buChar char="​"/>
              <a:defRPr sz="2800" b="0" baseline="0">
                <a:solidFill>
                  <a:srgbClr val="8ECDC8"/>
                </a:solidFill>
                <a:latin typeface="Arial" panose="020B0604020202020204" pitchFamily="34" charset="0"/>
                <a:cs typeface="Arial" panose="020B0604020202020204" pitchFamily="34" charset="0"/>
                <a:sym typeface="Arial" panose="020B0604020202020204" pitchFamily="34" charset="0"/>
              </a:defRPr>
            </a:lvl1pPr>
            <a:lvl2pPr marL="0" indent="0" algn="l">
              <a:lnSpc>
                <a:spcPct val="95000"/>
              </a:lnSpc>
              <a:spcBef>
                <a:spcPts val="0"/>
              </a:spcBef>
              <a:buFont typeface="Arial" panose="020B0604020202020204" pitchFamily="34" charset="0"/>
              <a:buChar char="​"/>
              <a:defRPr sz="2000"/>
            </a:lvl2pPr>
            <a:lvl3pPr marL="0" indent="0" algn="l">
              <a:lnSpc>
                <a:spcPct val="95000"/>
              </a:lnSpc>
              <a:spcBef>
                <a:spcPts val="0"/>
              </a:spcBef>
              <a:buFont typeface="Arial" panose="020B0604020202020204" pitchFamily="34" charset="0"/>
              <a:buChar char="​"/>
              <a:defRPr sz="2000"/>
            </a:lvl3pPr>
            <a:lvl4pPr marL="0" indent="0" algn="l">
              <a:lnSpc>
                <a:spcPct val="95000"/>
              </a:lnSpc>
              <a:spcBef>
                <a:spcPts val="0"/>
              </a:spcBef>
              <a:buFont typeface="Arial" panose="020B0604020202020204" pitchFamily="34" charset="0"/>
              <a:buChar char="​"/>
              <a:defRPr sz="2000"/>
            </a:lvl4pPr>
            <a:lvl5pPr marL="0" indent="0" algn="l">
              <a:lnSpc>
                <a:spcPct val="95000"/>
              </a:lnSpc>
              <a:spcBef>
                <a:spcPts val="0"/>
              </a:spcBef>
              <a:buFont typeface="Arial" panose="020B0604020202020204" pitchFamily="34" charset="0"/>
              <a:buChar char="​"/>
              <a:defRPr sz="2000"/>
            </a:lvl5pPr>
            <a:lvl6pPr marL="0" indent="0" algn="l">
              <a:lnSpc>
                <a:spcPct val="95000"/>
              </a:lnSpc>
              <a:spcBef>
                <a:spcPts val="0"/>
              </a:spcBef>
              <a:buFont typeface="Arial" panose="020B0604020202020204" pitchFamily="34" charset="0"/>
              <a:buChar char="​"/>
              <a:defRPr sz="2000"/>
            </a:lvl6pPr>
            <a:lvl7pPr marL="0" indent="0" algn="l">
              <a:lnSpc>
                <a:spcPct val="95000"/>
              </a:lnSpc>
              <a:spcBef>
                <a:spcPts val="0"/>
              </a:spcBef>
              <a:buFont typeface="Arial" panose="020B0604020202020204" pitchFamily="34" charset="0"/>
              <a:buChar char="​"/>
              <a:defRPr sz="2000"/>
            </a:lvl7pPr>
            <a:lvl8pPr marL="0" indent="0" algn="l">
              <a:lnSpc>
                <a:spcPct val="95000"/>
              </a:lnSpc>
              <a:spcBef>
                <a:spcPts val="0"/>
              </a:spcBef>
              <a:buFont typeface="Arial" panose="020B0604020202020204" pitchFamily="34" charset="0"/>
              <a:buChar char="​"/>
              <a:defRPr sz="2000"/>
            </a:lvl8pPr>
            <a:lvl9pPr marL="0" indent="0" algn="l">
              <a:lnSpc>
                <a:spcPct val="95000"/>
              </a:lnSpc>
              <a:spcBef>
                <a:spcPts val="0"/>
              </a:spcBef>
              <a:buFont typeface="Arial" panose="020B0604020202020204" pitchFamily="34" charset="0"/>
              <a:buChar char="​"/>
              <a:defRPr sz="2000"/>
            </a:lvl9pPr>
          </a:lstStyle>
          <a:p>
            <a:r>
              <a:rPr lang="en-GB"/>
              <a:t>Click to edit Master subtitle style</a:t>
            </a:r>
            <a:endParaRPr lang="en-GB" dirty="0"/>
          </a:p>
        </p:txBody>
      </p:sp>
      <p:sp>
        <p:nvSpPr>
          <p:cNvPr id="4" name="Date_DateCustomA"/>
          <p:cNvSpPr>
            <a:spLocks noGrp="1"/>
          </p:cNvSpPr>
          <p:nvPr>
            <p:ph type="dt" sz="half" idx="10"/>
          </p:nvPr>
        </p:nvSpPr>
        <p:spPr>
          <a:xfrm>
            <a:off x="7506076" y="6117126"/>
            <a:ext cx="4105123" cy="261268"/>
          </a:xfrm>
          <a:prstGeom prst="rect">
            <a:avLst/>
          </a:prstGeom>
        </p:spPr>
        <p:txBody>
          <a:bodyPr lIns="0" tIns="0" rIns="0" bIns="0" anchor="t" anchorCtr="0"/>
          <a:lstStyle>
            <a:lvl1pPr algn="r" eaLnBrk="1">
              <a:lnSpc>
                <a:spcPct val="95000"/>
              </a:lnSpc>
              <a:defRPr sz="2000">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endParaRPr lang="en-GB" dirty="0"/>
          </a:p>
        </p:txBody>
      </p:sp>
      <p:sp>
        <p:nvSpPr>
          <p:cNvPr id="6" name="Slide Number Placeholder 5" hidden="1"/>
          <p:cNvSpPr>
            <a:spLocks noGrp="1"/>
          </p:cNvSpPr>
          <p:nvPr>
            <p:ph type="sldNum" sz="quarter" idx="12"/>
          </p:nvPr>
        </p:nvSpPr>
        <p:spPr>
          <a:xfrm>
            <a:off x="0" y="6912000"/>
            <a:ext cx="0" cy="0"/>
          </a:xfrm>
        </p:spPr>
        <p:txBody>
          <a:bodyPr/>
          <a:lstStyle>
            <a:lvl1pPr>
              <a:defRPr>
                <a:noFill/>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8" name="Text Placeholder 17"/>
          <p:cNvSpPr>
            <a:spLocks noGrp="1"/>
          </p:cNvSpPr>
          <p:nvPr>
            <p:ph type="body" sz="quarter" idx="16" hasCustomPrompt="1"/>
          </p:nvPr>
        </p:nvSpPr>
        <p:spPr>
          <a:xfrm>
            <a:off x="7506076" y="5549281"/>
            <a:ext cx="4105123" cy="547508"/>
          </a:xfrm>
        </p:spPr>
        <p:txBody>
          <a:bodyPr anchor="b" anchorCtr="0"/>
          <a:lstStyle>
            <a:lvl1pPr algn="r">
              <a:lnSpc>
                <a:spcPct val="95000"/>
              </a:lnSpc>
              <a:spcBef>
                <a:spcPts val="0"/>
              </a:spcBef>
              <a:defRPr sz="2000" b="1" baseline="0">
                <a:solidFill>
                  <a:schemeClr val="accent1"/>
                </a:solidFill>
                <a:latin typeface="Arial" panose="020B0604020202020204" pitchFamily="34" charset="0"/>
                <a:cs typeface="Arial" panose="020B0604020202020204" pitchFamily="34" charset="0"/>
                <a:sym typeface="Arial" panose="020B0604020202020204" pitchFamily="34" charset="0"/>
              </a:defRPr>
            </a:lvl1pPr>
            <a:lvl2pPr marL="0" indent="0" algn="r">
              <a:spcBef>
                <a:spcPts val="0"/>
              </a:spcBef>
              <a:buFont typeface="Arial" panose="020B0604020202020204" pitchFamily="34" charset="0"/>
              <a:buChar char="​"/>
              <a:defRPr sz="1361" b="1">
                <a:solidFill>
                  <a:schemeClr val="bg1"/>
                </a:solidFill>
              </a:defRPr>
            </a:lvl2pPr>
            <a:lvl3pPr marL="0" indent="0" algn="r">
              <a:spcBef>
                <a:spcPts val="0"/>
              </a:spcBef>
              <a:buFont typeface="Arial" panose="020B0604020202020204" pitchFamily="34" charset="0"/>
              <a:buChar char="​"/>
              <a:defRPr sz="1361" b="1">
                <a:solidFill>
                  <a:schemeClr val="bg1"/>
                </a:solidFill>
              </a:defRPr>
            </a:lvl3pPr>
            <a:lvl4pPr marL="0" indent="0" algn="r">
              <a:spcBef>
                <a:spcPts val="0"/>
              </a:spcBef>
              <a:buFont typeface="Arial" panose="020B0604020202020204" pitchFamily="34" charset="0"/>
              <a:buChar char="​"/>
              <a:defRPr sz="1361" b="1">
                <a:solidFill>
                  <a:schemeClr val="bg1"/>
                </a:solidFill>
              </a:defRPr>
            </a:lvl4pPr>
            <a:lvl5pPr marL="0" indent="0" algn="r">
              <a:spcBef>
                <a:spcPts val="0"/>
              </a:spcBef>
              <a:buFont typeface="Arial" panose="020B0604020202020204" pitchFamily="34" charset="0"/>
              <a:buChar char="​"/>
              <a:defRPr sz="1361" b="1">
                <a:solidFill>
                  <a:schemeClr val="bg1"/>
                </a:solidFill>
              </a:defRPr>
            </a:lvl5pPr>
            <a:lvl6pPr marL="259226" indent="-259226" algn="r">
              <a:spcBef>
                <a:spcPts val="0"/>
              </a:spcBef>
              <a:buFont typeface="Arial" panose="020B0604020202020204" pitchFamily="34" charset="0"/>
              <a:buChar char="​"/>
              <a:defRPr sz="1361" b="1">
                <a:solidFill>
                  <a:schemeClr val="bg1"/>
                </a:solidFill>
              </a:defRPr>
            </a:lvl6pPr>
            <a:lvl7pPr marL="259226" indent="-259226" algn="r">
              <a:spcBef>
                <a:spcPts val="0"/>
              </a:spcBef>
              <a:buFont typeface="Arial" panose="020B0604020202020204" pitchFamily="34" charset="0"/>
              <a:buChar char="​"/>
              <a:defRPr sz="1361" b="1">
                <a:solidFill>
                  <a:schemeClr val="bg1"/>
                </a:solidFill>
              </a:defRPr>
            </a:lvl7pPr>
            <a:lvl8pPr marL="259226" indent="-259226" algn="r">
              <a:spcBef>
                <a:spcPts val="0"/>
              </a:spcBef>
              <a:buFont typeface="Arial" panose="020B0604020202020204" pitchFamily="34" charset="0"/>
              <a:buChar char="​"/>
              <a:defRPr sz="1361" b="1">
                <a:solidFill>
                  <a:schemeClr val="bg1"/>
                </a:solidFill>
              </a:defRPr>
            </a:lvl8pPr>
            <a:lvl9pPr marL="259226" indent="-259226" algn="r">
              <a:spcBef>
                <a:spcPts val="0"/>
              </a:spcBef>
              <a:buFont typeface="Arial" panose="020B0604020202020204" pitchFamily="34" charset="0"/>
              <a:buChar char="​"/>
              <a:defRPr sz="1361" b="1">
                <a:solidFill>
                  <a:schemeClr val="bg1"/>
                </a:solidFill>
              </a:defRPr>
            </a:lvl9pPr>
          </a:lstStyle>
          <a:p>
            <a:pPr lvl="0"/>
            <a:r>
              <a:rPr lang="en-GB" dirty="0"/>
              <a:t>Click to add subject or name</a:t>
            </a:r>
          </a:p>
        </p:txBody>
      </p:sp>
      <p:pic>
        <p:nvPicPr>
          <p:cNvPr id="10" name="Picture 9">
            <a:extLst>
              <a:ext uri="{FF2B5EF4-FFF2-40B4-BE49-F238E27FC236}">
                <a16:creationId xmlns:a16="http://schemas.microsoft.com/office/drawing/2014/main" id="{47F7F038-7832-44C4-B0E6-304EE856BCE2}"/>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a:stretch/>
        </p:blipFill>
        <p:spPr>
          <a:xfrm>
            <a:off x="575999" y="5759193"/>
            <a:ext cx="2262541" cy="619200"/>
          </a:xfrm>
          <a:prstGeom prst="rect">
            <a:avLst/>
          </a:prstGeom>
        </p:spPr>
      </p:pic>
    </p:spTree>
    <p:extLst>
      <p:ext uri="{BB962C8B-B14F-4D97-AF65-F5344CB8AC3E}">
        <p14:creationId xmlns:p14="http://schemas.microsoft.com/office/powerpoint/2010/main" val="757342982"/>
      </p:ext>
    </p:extLst>
  </p:cSld>
  <p:clrMapOvr>
    <a:masterClrMapping/>
  </p:clrMapOvr>
  <p:extLst>
    <p:ext uri="{DCECCB84-F9BA-43D5-87BE-67443E8EF086}">
      <p15:sldGuideLst xmlns:p15="http://schemas.microsoft.com/office/powerpoint/2012/main">
        <p15:guide id="6" pos="271">
          <p15:clr>
            <a:srgbClr val="FBAE40"/>
          </p15:clr>
        </p15:guide>
        <p15:guide id="7" pos="5488">
          <p15:clr>
            <a:srgbClr val="FBAE40"/>
          </p15:clr>
        </p15:guide>
        <p15:guide id="8" orient="horz" pos="317">
          <p15:clr>
            <a:srgbClr val="FBAE40"/>
          </p15:clr>
        </p15:guide>
        <p15:guide id="9" orient="horz" pos="1594">
          <p15:clr>
            <a:srgbClr val="FBAE40"/>
          </p15:clr>
        </p15:guide>
        <p15:guide id="10" orient="horz" pos="1567">
          <p15:clr>
            <a:srgbClr val="FBAE40"/>
          </p15:clr>
        </p15:guide>
        <p15:guide id="11" orient="horz" pos="1937">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2"/>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spid="_x0000_s11266" name="think-cell Slide" r:id="rId5" imgW="592" imgH="595" progId="TCLayout.ActiveDocument.1">
                  <p:embed/>
                </p:oleObj>
              </mc:Choice>
              <mc:Fallback>
                <p:oleObj name="think-cell Slide" r:id="rId5" imgW="592" imgH="595" progId="TCLayout.ActiveDocument.1">
                  <p:embed/>
                  <p:pic>
                    <p:nvPicPr>
                      <p:cNvPr id="6" name="Object 5" hidden="1"/>
                      <p:cNvPicPr/>
                      <p:nvPr/>
                    </p:nvPicPr>
                    <p:blipFill>
                      <a:blip r:embed="rId6"/>
                      <a:stretch>
                        <a:fillRect/>
                      </a:stretch>
                    </p:blipFill>
                    <p:spPr>
                      <a:xfrm>
                        <a:off x="1813" y="1441"/>
                        <a:ext cx="1809" cy="1440"/>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4D75BC44-A83C-48EC-BEA8-6C3656C38304}"/>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8" name="Grå baggrund 2"/>
          <p:cNvSpPr/>
          <p:nvPr userDrawn="1"/>
        </p:nvSpPr>
        <p:spPr>
          <a:xfrm>
            <a:off x="1"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9" name="Grå baggrund 4"/>
          <p:cNvSpPr/>
          <p:nvPr userDrawn="1"/>
        </p:nvSpPr>
        <p:spPr>
          <a:xfrm>
            <a:off x="6157685"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6" name="Content Placeholder 2"/>
          <p:cNvSpPr>
            <a:spLocks noGrp="1"/>
          </p:cNvSpPr>
          <p:nvPr>
            <p:ph idx="1" hasCustomPrompt="1"/>
          </p:nvPr>
        </p:nvSpPr>
        <p:spPr>
          <a:xfrm>
            <a:off x="575999" y="1371025"/>
            <a:ext cx="5183452"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Content Placeholder 2"/>
          <p:cNvSpPr>
            <a:spLocks noGrp="1"/>
          </p:cNvSpPr>
          <p:nvPr>
            <p:ph idx="31" hasCustomPrompt="1"/>
          </p:nvPr>
        </p:nvSpPr>
        <p:spPr>
          <a:xfrm>
            <a:off x="575999" y="3894171"/>
            <a:ext cx="5183452"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1" name="Content Placeholder 2"/>
          <p:cNvSpPr>
            <a:spLocks noGrp="1"/>
          </p:cNvSpPr>
          <p:nvPr>
            <p:ph idx="32" hasCustomPrompt="1"/>
          </p:nvPr>
        </p:nvSpPr>
        <p:spPr>
          <a:xfrm>
            <a:off x="6432550" y="3894171"/>
            <a:ext cx="5181029"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3" name="Content Placeholder 2"/>
          <p:cNvSpPr>
            <a:spLocks noGrp="1"/>
          </p:cNvSpPr>
          <p:nvPr>
            <p:ph idx="33" hasCustomPrompt="1"/>
          </p:nvPr>
        </p:nvSpPr>
        <p:spPr>
          <a:xfrm>
            <a:off x="6432550" y="1371025"/>
            <a:ext cx="5181028"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4" name="Text Placeholder 14">
            <a:extLst>
              <a:ext uri="{FF2B5EF4-FFF2-40B4-BE49-F238E27FC236}">
                <a16:creationId xmlns:a16="http://schemas.microsoft.com/office/drawing/2014/main" id="{DBB1C826-8422-4628-93A8-315ECBAB1362}"/>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7" name="Date Placeholder 6">
            <a:extLst>
              <a:ext uri="{FF2B5EF4-FFF2-40B4-BE49-F238E27FC236}">
                <a16:creationId xmlns:a16="http://schemas.microsoft.com/office/drawing/2014/main" id="{933B0E5D-0517-4B25-9FCC-D7B9FC98149A}"/>
              </a:ext>
            </a:extLst>
          </p:cNvPr>
          <p:cNvSpPr>
            <a:spLocks noGrp="1"/>
          </p:cNvSpPr>
          <p:nvPr>
            <p:ph type="dt" sz="half"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0" name="Footer Placeholder 9">
            <a:extLst>
              <a:ext uri="{FF2B5EF4-FFF2-40B4-BE49-F238E27FC236}">
                <a16:creationId xmlns:a16="http://schemas.microsoft.com/office/drawing/2014/main" id="{349165C3-E25F-41B6-BC7F-347083ABD968}"/>
              </a:ext>
            </a:extLst>
          </p:cNvPr>
          <p:cNvSpPr>
            <a:spLocks noGrp="1"/>
          </p:cNvSpPr>
          <p:nvPr>
            <p:ph type="ftr" sz="quarter" idx="35"/>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Slide Number Placeholder 10">
            <a:extLst>
              <a:ext uri="{FF2B5EF4-FFF2-40B4-BE49-F238E27FC236}">
                <a16:creationId xmlns:a16="http://schemas.microsoft.com/office/drawing/2014/main" id="{BDE8F254-B60D-4782-823F-CC065B311C0A}"/>
              </a:ext>
            </a:extLst>
          </p:cNvPr>
          <p:cNvSpPr>
            <a:spLocks noGrp="1"/>
          </p:cNvSpPr>
          <p:nvPr>
            <p:ph type="sldNum" sz="quarter" idx="36"/>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7" name="Title 16">
            <a:extLst>
              <a:ext uri="{FF2B5EF4-FFF2-40B4-BE49-F238E27FC236}">
                <a16:creationId xmlns:a16="http://schemas.microsoft.com/office/drawing/2014/main" id="{B6D4C96D-A5C6-462E-A726-3A3CDB7C1BF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1831040761"/>
      </p:ext>
    </p:extLst>
  </p:cSld>
  <p:clrMapOvr>
    <a:masterClrMapping/>
  </p:clrMapOvr>
  <p:extLst>
    <p:ext uri="{DCECCB84-F9BA-43D5-87BE-67443E8EF086}">
      <p15:sldGuideLst xmlns:p15="http://schemas.microsoft.com/office/powerpoint/2012/main">
        <p15:guide id="1" orient="horz" pos="157">
          <p15:clr>
            <a:srgbClr val="FBAE40"/>
          </p15:clr>
        </p15:guide>
        <p15:guide id="2" pos="2721">
          <p15:clr>
            <a:srgbClr val="FBAE40"/>
          </p15:clr>
        </p15:guide>
        <p15:guide id="3" pos="272">
          <p15:clr>
            <a:srgbClr val="FBAE40"/>
          </p15:clr>
        </p15:guide>
        <p15:guide id="4" pos="3039">
          <p15:clr>
            <a:srgbClr val="FBAE40"/>
          </p15:clr>
        </p15:guide>
        <p15:guide id="5" pos="5489">
          <p15:clr>
            <a:srgbClr val="FBAE40"/>
          </p15:clr>
        </p15:guide>
        <p15:guide id="6" orient="horz" pos="522">
          <p15:clr>
            <a:srgbClr val="FBAE40"/>
          </p15:clr>
        </p15:guide>
        <p15:guide id="7" orient="horz" pos="647">
          <p15:clr>
            <a:srgbClr val="FBAE40"/>
          </p15:clr>
        </p15:guide>
        <p15:guide id="8" orient="horz" pos="1556">
          <p15:clr>
            <a:srgbClr val="FBAE40"/>
          </p15:clr>
        </p15:guide>
        <p15:guide id="9" orient="horz" pos="1839">
          <p15:clr>
            <a:srgbClr val="FBAE40"/>
          </p15:clr>
        </p15:guide>
        <p15:guide id="10" orient="horz" pos="275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in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AD556C6-991D-4FD9-9393-739D0F8A60D2}"/>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2290"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DAD556C6-991D-4FD9-9393-739D0F8A60D2}"/>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6CD2737-B5B2-4E56-A269-0F225682A465}"/>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Text Placeholder 14">
            <a:extLst>
              <a:ext uri="{FF2B5EF4-FFF2-40B4-BE49-F238E27FC236}">
                <a16:creationId xmlns:a16="http://schemas.microsoft.com/office/drawing/2014/main" id="{49757780-C244-418D-A0DD-15ED296FE33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0EB9224E-8240-41A4-8463-E8525C11C280}"/>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Footer Placeholder 7">
            <a:extLst>
              <a:ext uri="{FF2B5EF4-FFF2-40B4-BE49-F238E27FC236}">
                <a16:creationId xmlns:a16="http://schemas.microsoft.com/office/drawing/2014/main" id="{F68843D8-4A5E-4D36-85EC-8E0B3ADB246A}"/>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Slide Number Placeholder 8">
            <a:extLst>
              <a:ext uri="{FF2B5EF4-FFF2-40B4-BE49-F238E27FC236}">
                <a16:creationId xmlns:a16="http://schemas.microsoft.com/office/drawing/2014/main" id="{CE7AC4BD-9E46-441A-8377-B511306FE68D}"/>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4E76D947-08D5-4897-BC99-FA8B3E3B5C0A}"/>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733269389"/>
      </p:ext>
    </p:extLst>
  </p:cSld>
  <p:clrMapOvr>
    <a:masterClrMapping/>
  </p:clrMapOvr>
  <p:extLst>
    <p:ext uri="{DCECCB84-F9BA-43D5-87BE-67443E8EF086}">
      <p15:sldGuideLst xmlns:p15="http://schemas.microsoft.com/office/powerpoint/2012/main">
        <p15:guide id="1" orient="horz" pos="523">
          <p15:clr>
            <a:srgbClr val="FBAE40"/>
          </p15:clr>
        </p15:guide>
        <p15:guide id="2" pos="272">
          <p15:clr>
            <a:srgbClr val="FBAE40"/>
          </p15:clr>
        </p15:guide>
        <p15:guide id="3" pos="5488">
          <p15:clr>
            <a:srgbClr val="FBAE40"/>
          </p15:clr>
        </p15:guide>
        <p15:guide id="4" orient="horz" pos="157">
          <p15:clr>
            <a:srgbClr val="FBAE40"/>
          </p15:clr>
        </p15:guide>
        <p15:guide id="5" orient="horz" pos="2754">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3A55FFAC-2B80-4C30-87FF-D26CF823E90B}"/>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3314" name="think-cell Slide" r:id="rId4" imgW="592" imgH="595" progId="TCLayout.ActiveDocument.1">
                  <p:embed/>
                </p:oleObj>
              </mc:Choice>
              <mc:Fallback>
                <p:oleObj name="think-cell Slide" r:id="rId4" imgW="592" imgH="595" progId="TCLayout.ActiveDocument.1">
                  <p:embed/>
                  <p:pic>
                    <p:nvPicPr>
                      <p:cNvPr id="2" name="Object 1" hidden="1">
                        <a:extLst>
                          <a:ext uri="{FF2B5EF4-FFF2-40B4-BE49-F238E27FC236}">
                            <a16:creationId xmlns:a16="http://schemas.microsoft.com/office/drawing/2014/main" id="{3A55FFAC-2B80-4C30-87FF-D26CF823E90B}"/>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5" name="Text Placeholder 14">
            <a:extLst>
              <a:ext uri="{FF2B5EF4-FFF2-40B4-BE49-F238E27FC236}">
                <a16:creationId xmlns:a16="http://schemas.microsoft.com/office/drawing/2014/main" id="{E3FB5418-216C-4728-B3CC-740A652F46F0}"/>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8167CA36-0CF7-457F-AD35-0DBF8E3E5CE6}"/>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4BDA414A-DE28-4361-92F3-1B3D83E25A91}"/>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0414FBA-DB0C-42EF-BD64-F06FD3927723}"/>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Tree>
    <p:extLst>
      <p:ext uri="{BB962C8B-B14F-4D97-AF65-F5344CB8AC3E}">
        <p14:creationId xmlns:p14="http://schemas.microsoft.com/office/powerpoint/2010/main" val="158956936"/>
      </p:ext>
    </p:extLst>
  </p:cSld>
  <p:clrMapOvr>
    <a:masterClrMapping/>
  </p:clrMapOvr>
  <p:extLst>
    <p:ext uri="{DCECCB84-F9BA-43D5-87BE-67443E8EF086}">
      <p15:sldGuideLst xmlns:p15="http://schemas.microsoft.com/office/powerpoint/2012/main">
        <p15:guide id="1" pos="272">
          <p15:clr>
            <a:srgbClr val="FBAE40"/>
          </p15:clr>
        </p15:guide>
        <p15:guide id="2" pos="5488">
          <p15:clr>
            <a:srgbClr val="FBAE40"/>
          </p15:clr>
        </p15:guide>
        <p15:guide id="3" orient="horz" pos="146">
          <p15:clr>
            <a:srgbClr val="FBAE40"/>
          </p15:clr>
        </p15:guide>
        <p15:guide id="4" orient="horz" pos="531">
          <p15:clr>
            <a:srgbClr val="FBAE40"/>
          </p15:clr>
        </p15:guide>
        <p15:guide id="5" orient="horz" pos="645">
          <p15:clr>
            <a:srgbClr val="FBAE40"/>
          </p15:clr>
        </p15:guide>
        <p15:guide id="6" orient="horz" pos="275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62847" y="1414222"/>
            <a:ext cx="11266309" cy="161411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D2633F-9E37-4580-B197-799DECA1053C}" type="slidenum">
              <a:rPr lang="en-US" altLang="en-US"/>
              <a:pPr>
                <a:defRPr/>
              </a:pPr>
              <a:t>‹#›</a:t>
            </a:fld>
            <a:endParaRPr lang="en-US" altLang="en-US"/>
          </a:p>
        </p:txBody>
      </p:sp>
      <p:pic>
        <p:nvPicPr>
          <p:cNvPr id="7" name="Picture 6">
            <a:extLst>
              <a:ext uri="{FF2B5EF4-FFF2-40B4-BE49-F238E27FC236}">
                <a16:creationId xmlns:a16="http://schemas.microsoft.com/office/drawing/2014/main" id="{F83ADA77-B896-2D48-9696-76496C616AFA}"/>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12596991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431800" y="1416001"/>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431800" y="1791735"/>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12514257" y="-2970"/>
            <a:ext cx="2576459" cy="4130221"/>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a:p>
            <a:pPr>
              <a:spcAft>
                <a:spcPts val="136"/>
              </a:spcAft>
            </a:pPr>
            <a:r>
              <a:rPr lang="en-GB" sz="849"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Tree>
    <p:extLst>
      <p:ext uri="{BB962C8B-B14F-4D97-AF65-F5344CB8AC3E}">
        <p14:creationId xmlns:p14="http://schemas.microsoft.com/office/powerpoint/2010/main" val="366756628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706879" y="0"/>
            <a:ext cx="9485121" cy="6857037"/>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432000" y="1416001"/>
            <a:ext cx="3456317"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431402" y="441140"/>
            <a:ext cx="3456917" cy="393955"/>
          </a:xfrm>
        </p:spPr>
        <p:txBody>
          <a:bodyPr/>
          <a:lstStyle/>
          <a:p>
            <a:r>
              <a:rPr lang="en-US"/>
              <a:t>Click to edit Master title style</a:t>
            </a:r>
            <a:endParaRPr lang="en-GB" dirty="0"/>
          </a:p>
        </p:txBody>
      </p:sp>
    </p:spTree>
    <p:extLst>
      <p:ext uri="{BB962C8B-B14F-4D97-AF65-F5344CB8AC3E}">
        <p14:creationId xmlns:p14="http://schemas.microsoft.com/office/powerpoint/2010/main" val="316543308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8119" y="0"/>
            <a:ext cx="9480900" cy="6857037"/>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8303685" y="1416001"/>
            <a:ext cx="3456945"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8302454" y="441140"/>
            <a:ext cx="3456945" cy="393955"/>
          </a:xfrm>
        </p:spPr>
        <p:txBody>
          <a:bodyPr/>
          <a:lstStyle/>
          <a:p>
            <a:r>
              <a:rPr lang="en-US"/>
              <a:t>Click to edit Master title style</a:t>
            </a:r>
            <a:endParaRPr lang="en-GB" dirty="0"/>
          </a:p>
        </p:txBody>
      </p:sp>
    </p:spTree>
    <p:extLst>
      <p:ext uri="{BB962C8B-B14F-4D97-AF65-F5344CB8AC3E}">
        <p14:creationId xmlns:p14="http://schemas.microsoft.com/office/powerpoint/2010/main" val="4281708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432001" y="5120019"/>
            <a:ext cx="5424816" cy="1333699"/>
          </a:xfrm>
        </p:spPr>
        <p:txBody>
          <a:bodyPr anchor="b"/>
          <a:lstStyle>
            <a:lvl1pPr>
              <a:defRPr sz="1200" b="1">
                <a:solidFill>
                  <a:schemeClr val="tx1"/>
                </a:solidFill>
              </a:defRPr>
            </a:lvl1pPr>
            <a:lvl2pPr>
              <a:defRPr sz="1200" b="0">
                <a:solidFill>
                  <a:schemeClr val="tx1"/>
                </a:solidFill>
              </a:defRPr>
            </a:lvl2pPr>
            <a:lvl3pPr marL="0" indent="0">
              <a:buFontTx/>
              <a:buNone/>
              <a:defRPr sz="1200" b="0">
                <a:solidFill>
                  <a:schemeClr val="tx1"/>
                </a:solidFill>
              </a:defRPr>
            </a:lvl3pPr>
            <a:lvl4pPr marL="0" indent="0">
              <a:buFontTx/>
              <a:buNone/>
              <a:defRPr sz="1200" b="0">
                <a:solidFill>
                  <a:schemeClr val="tx1"/>
                </a:solidFill>
              </a:defRPr>
            </a:lvl4pPr>
            <a:lvl5pPr marL="0" indent="0">
              <a:buFontTx/>
              <a:buNone/>
              <a:defRPr sz="12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3156790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3091956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dirty="0"/>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12514259" y="-2970"/>
            <a:ext cx="2576459" cy="3511851"/>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432001" y="1416667"/>
            <a:ext cx="1132739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58616485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3A6BD60-3B12-41E3-A8F6-42FFDE972E63}"/>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3074"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C3A6BD60-3B12-41E3-A8F6-42FFDE972E63}"/>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C546819-4A05-4387-BAA1-94FF54672D6D}"/>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Grå baggrund"/>
          <p:cNvSpPr/>
          <p:nvPr userDrawn="1"/>
        </p:nvSpPr>
        <p:spPr>
          <a:xfrm>
            <a:off x="1" y="1110392"/>
            <a:ext cx="12192000"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3" name="Content Placeholder 2"/>
          <p:cNvSpPr>
            <a:spLocks noGrp="1"/>
          </p:cNvSpPr>
          <p:nvPr>
            <p:ph idx="1" hasCustomPrompt="1"/>
          </p:nvPr>
        </p:nvSpPr>
        <p:spPr>
          <a:xfrm>
            <a:off x="577851" y="1371008"/>
            <a:ext cx="11038416" cy="4560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0" name="Text Placeholder 14"/>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8" name="Date Placeholder 7">
            <a:extLst>
              <a:ext uri="{FF2B5EF4-FFF2-40B4-BE49-F238E27FC236}">
                <a16:creationId xmlns:a16="http://schemas.microsoft.com/office/drawing/2014/main" id="{6D87ED0A-A3D8-4F4A-A196-7595A36A4E0F}"/>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Footer Placeholder 8">
            <a:extLst>
              <a:ext uri="{FF2B5EF4-FFF2-40B4-BE49-F238E27FC236}">
                <a16:creationId xmlns:a16="http://schemas.microsoft.com/office/drawing/2014/main" id="{0875E95C-C4E6-4CD0-A7E2-46D6189AEBAB}"/>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Slide Number Placeholder 10">
            <a:extLst>
              <a:ext uri="{FF2B5EF4-FFF2-40B4-BE49-F238E27FC236}">
                <a16:creationId xmlns:a16="http://schemas.microsoft.com/office/drawing/2014/main" id="{451F2DE0-1373-44A0-9FD9-F5984DD85E87}"/>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3" name="Title 12">
            <a:extLst>
              <a:ext uri="{FF2B5EF4-FFF2-40B4-BE49-F238E27FC236}">
                <a16:creationId xmlns:a16="http://schemas.microsoft.com/office/drawing/2014/main" id="{8D7B5B42-7771-478B-B707-451694DA946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2839191814"/>
      </p:ext>
    </p:extLst>
  </p:cSld>
  <p:clrMapOvr>
    <a:masterClrMapping/>
  </p:clrMapOvr>
  <p:extLst>
    <p:ext uri="{DCECCB84-F9BA-43D5-87BE-67443E8EF086}">
      <p15:sldGuideLst xmlns:p15="http://schemas.microsoft.com/office/powerpoint/2012/main">
        <p15:guide id="1" orient="horz" pos="647">
          <p15:clr>
            <a:srgbClr val="FBAE40"/>
          </p15:clr>
        </p15:guide>
        <p15:guide id="2" pos="2880">
          <p15:clr>
            <a:srgbClr val="FBAE40"/>
          </p15:clr>
        </p15:guide>
        <p15:guide id="3" orient="horz" pos="522">
          <p15:clr>
            <a:srgbClr val="FBAE40"/>
          </p15:clr>
        </p15:guide>
        <p15:guide id="4" orient="horz" pos="158">
          <p15:clr>
            <a:srgbClr val="FBAE40"/>
          </p15:clr>
        </p15:guide>
        <p15:guide id="5" orient="horz" pos="2803">
          <p15:clr>
            <a:srgbClr val="FBAE40"/>
          </p15:clr>
        </p15:guide>
        <p15:guide id="6" pos="272">
          <p15:clr>
            <a:srgbClr val="FBAE40"/>
          </p15:clr>
        </p15:guide>
        <p15:guide id="7" pos="5488">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dirty="0"/>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6335184"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12514259" y="-2970"/>
            <a:ext cx="2576459" cy="3511851"/>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72416639"/>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2001" y="1416667"/>
            <a:ext cx="345631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8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5281"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043858704"/>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6337301" y="1416051"/>
            <a:ext cx="5402583" cy="4605867"/>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988933920"/>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1999"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683295101"/>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8304000"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483696089"/>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431800" y="1416667"/>
            <a:ext cx="7391400" cy="4605251"/>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dirty="0"/>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8816475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dirty="0"/>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431999" y="1416667"/>
            <a:ext cx="7392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12514259" y="-2970"/>
            <a:ext cx="2576459" cy="3511851"/>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883146225"/>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712718477"/>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18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60960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dirty="0"/>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432000"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6337516"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417386349"/>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2000"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2068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79817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432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8304000"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29144432"/>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3A6BD60-3B12-41E3-A8F6-42FFDE972E63}"/>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4098"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C3A6BD60-3B12-41E3-A8F6-42FFDE972E63}"/>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C546819-4A05-4387-BAA1-94FF54672D6D}"/>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3" name="Content Placeholder 2"/>
          <p:cNvSpPr>
            <a:spLocks noGrp="1"/>
          </p:cNvSpPr>
          <p:nvPr>
            <p:ph idx="1" hasCustomPrompt="1"/>
          </p:nvPr>
        </p:nvSpPr>
        <p:spPr>
          <a:xfrm>
            <a:off x="577851" y="1371008"/>
            <a:ext cx="11038416" cy="4560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0" name="Text Placeholder 14"/>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8" name="Date Placeholder 7">
            <a:extLst>
              <a:ext uri="{FF2B5EF4-FFF2-40B4-BE49-F238E27FC236}">
                <a16:creationId xmlns:a16="http://schemas.microsoft.com/office/drawing/2014/main" id="{6D87ED0A-A3D8-4F4A-A196-7595A36A4E0F}"/>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Footer Placeholder 8">
            <a:extLst>
              <a:ext uri="{FF2B5EF4-FFF2-40B4-BE49-F238E27FC236}">
                <a16:creationId xmlns:a16="http://schemas.microsoft.com/office/drawing/2014/main" id="{0875E95C-C4E6-4CD0-A7E2-46D6189AEBAB}"/>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Slide Number Placeholder 10">
            <a:extLst>
              <a:ext uri="{FF2B5EF4-FFF2-40B4-BE49-F238E27FC236}">
                <a16:creationId xmlns:a16="http://schemas.microsoft.com/office/drawing/2014/main" id="{451F2DE0-1373-44A0-9FD9-F5984DD85E87}"/>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3" name="Title 12">
            <a:extLst>
              <a:ext uri="{FF2B5EF4-FFF2-40B4-BE49-F238E27FC236}">
                <a16:creationId xmlns:a16="http://schemas.microsoft.com/office/drawing/2014/main" id="{8D7B5B42-7771-478B-B707-451694DA946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1941684802"/>
      </p:ext>
    </p:extLst>
  </p:cSld>
  <p:clrMapOvr>
    <a:masterClrMapping/>
  </p:clrMapOvr>
  <p:extLst>
    <p:ext uri="{DCECCB84-F9BA-43D5-87BE-67443E8EF086}">
      <p15:sldGuideLst xmlns:p15="http://schemas.microsoft.com/office/powerpoint/2012/main">
        <p15:guide id="1" orient="horz" pos="647">
          <p15:clr>
            <a:srgbClr val="FBAE40"/>
          </p15:clr>
        </p15:guide>
        <p15:guide id="2" pos="2880">
          <p15:clr>
            <a:srgbClr val="FBAE40"/>
          </p15:clr>
        </p15:guide>
        <p15:guide id="3" orient="horz" pos="522">
          <p15:clr>
            <a:srgbClr val="FBAE40"/>
          </p15:clr>
        </p15:guide>
        <p15:guide id="4" orient="horz" pos="158">
          <p15:clr>
            <a:srgbClr val="FBAE40"/>
          </p15:clr>
        </p15:guide>
        <p15:guide id="5" orient="horz" pos="2803">
          <p15:clr>
            <a:srgbClr val="FBAE40"/>
          </p15:clr>
        </p15:guide>
        <p15:guide id="6" pos="272">
          <p15:clr>
            <a:srgbClr val="FBAE40"/>
          </p15:clr>
        </p15:guide>
        <p15:guide id="7" pos="548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103534F-97C6-4428-9220-5F8A71DCBE21}"/>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5122"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2103534F-97C6-4428-9220-5F8A71DCBE21}"/>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EDD3C24-6568-43F3-B4B3-B244D34B6DFC}"/>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5" name="Content Placeholder 2"/>
          <p:cNvSpPr>
            <a:spLocks noGrp="1"/>
          </p:cNvSpPr>
          <p:nvPr>
            <p:ph idx="29" hasCustomPrompt="1"/>
          </p:nvPr>
        </p:nvSpPr>
        <p:spPr>
          <a:xfrm>
            <a:off x="6429581"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ext Placeholder 14">
            <a:extLst>
              <a:ext uri="{FF2B5EF4-FFF2-40B4-BE49-F238E27FC236}">
                <a16:creationId xmlns:a16="http://schemas.microsoft.com/office/drawing/2014/main" id="{9F714630-8AA7-4D22-97B5-AFB4270C37B7}"/>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80C3D4E1-B541-409C-BF48-DBCCB98DC3DA}"/>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7BDD9F34-6784-45C2-81E2-98EE4E74DD2A}"/>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0BF032FD-2BC7-48E4-8FA2-9CF16107E191}"/>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6" name="Title 15">
            <a:extLst>
              <a:ext uri="{FF2B5EF4-FFF2-40B4-BE49-F238E27FC236}">
                <a16:creationId xmlns:a16="http://schemas.microsoft.com/office/drawing/2014/main" id="{3AF2ECDF-1B89-4873-8C29-702E24E546FE}"/>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114513852"/>
      </p:ext>
    </p:extLst>
  </p:cSld>
  <p:clrMapOvr>
    <a:masterClrMapping/>
  </p:clrMapOvr>
  <p:extLst>
    <p:ext uri="{DCECCB84-F9BA-43D5-87BE-67443E8EF086}">
      <p15:sldGuideLst xmlns:p15="http://schemas.microsoft.com/office/powerpoint/2012/main">
        <p15:guide id="1" orient="horz" pos="153">
          <p15:clr>
            <a:srgbClr val="FBAE40"/>
          </p15:clr>
        </p15:guide>
        <p15:guide id="2" pos="272">
          <p15:clr>
            <a:srgbClr val="FBAE40"/>
          </p15:clr>
        </p15:guide>
        <p15:guide id="3" pos="5488">
          <p15:clr>
            <a:srgbClr val="FBAE40"/>
          </p15:clr>
        </p15:guide>
        <p15:guide id="4" orient="horz" pos="519">
          <p15:clr>
            <a:srgbClr val="FBAE40"/>
          </p15:clr>
        </p15:guide>
        <p15:guide id="5" orient="horz" pos="647">
          <p15:clr>
            <a:srgbClr val="FBAE40"/>
          </p15:clr>
        </p15:guide>
        <p15:guide id="6" orient="horz" pos="2747">
          <p15:clr>
            <a:srgbClr val="FBAE40"/>
          </p15:clr>
        </p15:guide>
        <p15:guide id="7" pos="2721">
          <p15:clr>
            <a:srgbClr val="FBAE40"/>
          </p15:clr>
        </p15:guide>
        <p15:guide id="8" pos="3039">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Colou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4713022-B176-4C51-8927-634F93DA557E}"/>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6146"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E4713022-B176-4C51-8927-634F93DA557E}"/>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62BA3EA-BA52-48A5-A9E4-4B0B6BE8FBAB}"/>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rgbClr val="644C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bg1"/>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5" name="Content Placeholder 2"/>
          <p:cNvSpPr>
            <a:spLocks noGrp="1"/>
          </p:cNvSpPr>
          <p:nvPr>
            <p:ph idx="29" hasCustomPrompt="1"/>
          </p:nvPr>
        </p:nvSpPr>
        <p:spPr>
          <a:xfrm>
            <a:off x="642957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4233939306"/>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3039">
          <p15:clr>
            <a:srgbClr val="FBAE40"/>
          </p15:clr>
        </p15:guide>
        <p15:guide id="8" pos="548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wo Content (Colou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4713022-B176-4C51-8927-634F93DA557E}"/>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7170"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E4713022-B176-4C51-8927-634F93DA557E}"/>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62BA3EA-BA52-48A5-A9E4-4B0B6BE8FBAB}"/>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bg1"/>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5" name="Content Placeholder 2"/>
          <p:cNvSpPr>
            <a:spLocks noGrp="1"/>
          </p:cNvSpPr>
          <p:nvPr>
            <p:ph idx="29" hasCustomPrompt="1"/>
          </p:nvPr>
        </p:nvSpPr>
        <p:spPr>
          <a:xfrm>
            <a:off x="642957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163675639"/>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3039">
          <p15:clr>
            <a:srgbClr val="FBAE40"/>
          </p15:clr>
        </p15:guide>
        <p15:guide id="8" pos="548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icture r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AAB6DF2-F633-4A65-A920-342873356B74}"/>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8194"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BAAB6DF2-F633-4A65-A920-342873356B74}"/>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A305F4C-4618-43E2-B4AC-545BA76D18CE}"/>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rgbClr val="F5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
        <p:nvSpPr>
          <p:cNvPr id="3" name="Picture Placeholder 2">
            <a:extLst>
              <a:ext uri="{FF2B5EF4-FFF2-40B4-BE49-F238E27FC236}">
                <a16:creationId xmlns:a16="http://schemas.microsoft.com/office/drawing/2014/main" id="{D45C5449-5351-4BC4-A062-46B47AB9E0AC}"/>
              </a:ext>
            </a:extLst>
          </p:cNvPr>
          <p:cNvSpPr>
            <a:spLocks noGrp="1"/>
          </p:cNvSpPr>
          <p:nvPr>
            <p:ph type="pic" sz="quarter" idx="33"/>
          </p:nvPr>
        </p:nvSpPr>
        <p:spPr>
          <a:xfrm>
            <a:off x="6153150" y="1104901"/>
            <a:ext cx="6038849" cy="4976284"/>
          </a:xfrm>
        </p:spPr>
        <p:txBody>
          <a:bodyPr anchor="ctr" anchorCtr="0"/>
          <a:lstStyle>
            <a:lvl1pPr algn="ctr">
              <a:defRPr sz="1200">
                <a:latin typeface="+mn-lt"/>
              </a:defRPr>
            </a:lvl1pPr>
          </a:lstStyle>
          <a:p>
            <a:r>
              <a:rPr lang="en-GB"/>
              <a:t>Click icon to add picture</a:t>
            </a:r>
            <a:endParaRPr lang="en-GB" dirty="0"/>
          </a:p>
        </p:txBody>
      </p:sp>
    </p:spTree>
    <p:extLst>
      <p:ext uri="{BB962C8B-B14F-4D97-AF65-F5344CB8AC3E}">
        <p14:creationId xmlns:p14="http://schemas.microsoft.com/office/powerpoint/2010/main" val="4136525956"/>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2907">
          <p15:clr>
            <a:srgbClr val="FBAE40"/>
          </p15:clr>
        </p15:guide>
        <p15:guide id="8" pos="5488">
          <p15:clr>
            <a:srgbClr val="FBAE40"/>
          </p15:clr>
        </p15:guide>
        <p15:guide id="9" orient="horz" pos="287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hree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CAC8B30-2E43-45A0-9668-9127BE8E1172}"/>
              </a:ext>
            </a:extLst>
          </p:cNvPr>
          <p:cNvGraphicFramePr>
            <a:graphicFrameLocks noChangeAspect="1"/>
          </p:cNvGraphicFramePr>
          <p:nvPr userDrawn="1">
            <p:custDataLst>
              <p:tags r:id="rId2"/>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spid="_x0000_s9218" name="think-cell Slide" r:id="rId4" imgW="338" imgH="338" progId="TCLayout.ActiveDocument.1">
                  <p:embed/>
                </p:oleObj>
              </mc:Choice>
              <mc:Fallback>
                <p:oleObj name="think-cell Slide" r:id="rId4" imgW="338" imgH="338" progId="TCLayout.ActiveDocument.1">
                  <p:embed/>
                  <p:pic>
                    <p:nvPicPr>
                      <p:cNvPr id="3" name="Object 2" hidden="1">
                        <a:extLst>
                          <a:ext uri="{FF2B5EF4-FFF2-40B4-BE49-F238E27FC236}">
                            <a16:creationId xmlns:a16="http://schemas.microsoft.com/office/drawing/2014/main" id="{4CAC8B30-2E43-45A0-9668-9127BE8E1172}"/>
                          </a:ext>
                        </a:extLst>
                      </p:cNvPr>
                      <p:cNvPicPr/>
                      <p:nvPr/>
                    </p:nvPicPr>
                    <p:blipFill>
                      <a:blip r:embed="rId5"/>
                      <a:stretch>
                        <a:fillRect/>
                      </a:stretch>
                    </p:blipFill>
                    <p:spPr>
                      <a:xfrm>
                        <a:off x="2118" y="2118"/>
                        <a:ext cx="2116" cy="2116"/>
                      </a:xfrm>
                      <a:prstGeom prst="rect">
                        <a:avLst/>
                      </a:prstGeom>
                    </p:spPr>
                  </p:pic>
                </p:oleObj>
              </mc:Fallback>
            </mc:AlternateContent>
          </a:graphicData>
        </a:graphic>
      </p:graphicFrame>
      <p:sp>
        <p:nvSpPr>
          <p:cNvPr id="10" name="Grå baggrund 1">
            <a:extLst>
              <a:ext uri="{FF2B5EF4-FFF2-40B4-BE49-F238E27FC236}">
                <a16:creationId xmlns:a16="http://schemas.microsoft.com/office/drawing/2014/main" id="{01B2B125-6B35-454E-8035-48AC7433FD8F}"/>
              </a:ext>
            </a:extLst>
          </p:cNvPr>
          <p:cNvSpPr/>
          <p:nvPr userDrawn="1"/>
        </p:nvSpPr>
        <p:spPr>
          <a:xfrm>
            <a:off x="1"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Grå baggrund 2">
            <a:extLst>
              <a:ext uri="{FF2B5EF4-FFF2-40B4-BE49-F238E27FC236}">
                <a16:creationId xmlns:a16="http://schemas.microsoft.com/office/drawing/2014/main" id="{39ED60BB-9E72-4727-8CDB-2A8DF2911BB2}"/>
              </a:ext>
            </a:extLst>
          </p:cNvPr>
          <p:cNvSpPr/>
          <p:nvPr userDrawn="1"/>
        </p:nvSpPr>
        <p:spPr>
          <a:xfrm>
            <a:off x="1"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2" name="Title 1"/>
          <p:cNvSpPr>
            <a:spLocks noGrp="1"/>
          </p:cNvSpPr>
          <p:nvPr>
            <p:ph type="title"/>
          </p:nvPr>
        </p:nvSpPr>
        <p:spPr/>
        <p:txBody>
          <a:bodyPr/>
          <a:lstStyle>
            <a:lvl1pPr eaLnBrk="1">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
        <p:nvSpPr>
          <p:cNvPr id="11" name="Content Placeholder 2">
            <a:extLst>
              <a:ext uri="{FF2B5EF4-FFF2-40B4-BE49-F238E27FC236}">
                <a16:creationId xmlns:a16="http://schemas.microsoft.com/office/drawing/2014/main" id="{F620C479-51CF-4825-94BD-069C67AE9DC8}"/>
              </a:ext>
            </a:extLst>
          </p:cNvPr>
          <p:cNvSpPr>
            <a:spLocks noGrp="1"/>
          </p:cNvSpPr>
          <p:nvPr>
            <p:ph idx="29" hasCustomPrompt="1"/>
          </p:nvPr>
        </p:nvSpPr>
        <p:spPr>
          <a:xfrm>
            <a:off x="6435067" y="1371025"/>
            <a:ext cx="5184000" cy="4442867"/>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000"/>
              </a:spcBef>
              <a:defRPr sz="1733">
                <a:solidFill>
                  <a:schemeClr val="tx2"/>
                </a:solidFill>
                <a:latin typeface="Orsted Sans Office" panose="00000500000000000000" pitchFamily="2" charset="0"/>
              </a:defRPr>
            </a:lvl2pPr>
            <a:lvl3pPr>
              <a:lnSpc>
                <a:spcPct val="95000"/>
              </a:lnSpc>
              <a:spcBef>
                <a:spcPts val="2000"/>
              </a:spcBef>
              <a:defRPr sz="1733">
                <a:solidFill>
                  <a:schemeClr val="tx2"/>
                </a:solidFill>
                <a:latin typeface="Orsted Sans Office" panose="00000500000000000000" pitchFamily="2" charset="0"/>
              </a:defRPr>
            </a:lvl3pPr>
            <a:lvl4pPr>
              <a:lnSpc>
                <a:spcPct val="95000"/>
              </a:lnSpc>
              <a:spcBef>
                <a:spcPts val="2000"/>
              </a:spcBef>
              <a:defRPr sz="1733">
                <a:solidFill>
                  <a:schemeClr val="tx2"/>
                </a:solidFill>
                <a:latin typeface="Orsted Sans Office" panose="00000500000000000000" pitchFamily="2" charset="0"/>
              </a:defRPr>
            </a:lvl4pPr>
            <a:lvl5pPr>
              <a:lnSpc>
                <a:spcPct val="95000"/>
              </a:lnSpc>
              <a:spcBef>
                <a:spcPts val="20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6" name="Content Placeholder 2">
            <a:extLst>
              <a:ext uri="{FF2B5EF4-FFF2-40B4-BE49-F238E27FC236}">
                <a16:creationId xmlns:a16="http://schemas.microsoft.com/office/drawing/2014/main" id="{F8A859BB-4097-4B5C-9389-6FAEBA760E81}"/>
              </a:ext>
            </a:extLst>
          </p:cNvPr>
          <p:cNvSpPr>
            <a:spLocks noGrp="1"/>
          </p:cNvSpPr>
          <p:nvPr>
            <p:ph idx="1" hasCustomPrompt="1"/>
          </p:nvPr>
        </p:nvSpPr>
        <p:spPr>
          <a:xfrm>
            <a:off x="573881" y="1371025"/>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7" name="Content Placeholder 2">
            <a:extLst>
              <a:ext uri="{FF2B5EF4-FFF2-40B4-BE49-F238E27FC236}">
                <a16:creationId xmlns:a16="http://schemas.microsoft.com/office/drawing/2014/main" id="{418D3D8A-091D-4BFB-A5DB-F4E694271B33}"/>
              </a:ext>
            </a:extLst>
          </p:cNvPr>
          <p:cNvSpPr>
            <a:spLocks noGrp="1"/>
          </p:cNvSpPr>
          <p:nvPr>
            <p:ph idx="31" hasCustomPrompt="1"/>
          </p:nvPr>
        </p:nvSpPr>
        <p:spPr>
          <a:xfrm>
            <a:off x="575999" y="3893569"/>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2" name="Text Placeholder 14">
            <a:extLst>
              <a:ext uri="{FF2B5EF4-FFF2-40B4-BE49-F238E27FC236}">
                <a16:creationId xmlns:a16="http://schemas.microsoft.com/office/drawing/2014/main" id="{0567A9AF-7741-4EE2-9D70-D2F0624DC480}"/>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7" name="Date Placeholder 6">
            <a:extLst>
              <a:ext uri="{FF2B5EF4-FFF2-40B4-BE49-F238E27FC236}">
                <a16:creationId xmlns:a16="http://schemas.microsoft.com/office/drawing/2014/main" id="{D39F695E-0D3E-4FDD-B9E8-D543EDF56706}"/>
              </a:ext>
            </a:extLst>
          </p:cNvPr>
          <p:cNvSpPr>
            <a:spLocks noGrp="1"/>
          </p:cNvSpPr>
          <p:nvPr>
            <p:ph type="dt" sz="half"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Footer Placeholder 7">
            <a:extLst>
              <a:ext uri="{FF2B5EF4-FFF2-40B4-BE49-F238E27FC236}">
                <a16:creationId xmlns:a16="http://schemas.microsoft.com/office/drawing/2014/main" id="{412467ED-AEE3-4363-ACE4-3CEA2F8BFF1D}"/>
              </a:ext>
            </a:extLst>
          </p:cNvPr>
          <p:cNvSpPr>
            <a:spLocks noGrp="1"/>
          </p:cNvSpPr>
          <p:nvPr>
            <p:ph type="ftr" sz="quarter" idx="33"/>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Slide Number Placeholder 8">
            <a:extLst>
              <a:ext uri="{FF2B5EF4-FFF2-40B4-BE49-F238E27FC236}">
                <a16:creationId xmlns:a16="http://schemas.microsoft.com/office/drawing/2014/main" id="{8D494535-49FD-4CA1-8126-68102801E2BC}"/>
              </a:ext>
            </a:extLst>
          </p:cNvPr>
          <p:cNvSpPr>
            <a:spLocks noGrp="1"/>
          </p:cNvSpPr>
          <p:nvPr>
            <p:ph type="sldNum" sz="quarter"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Tree>
    <p:extLst>
      <p:ext uri="{BB962C8B-B14F-4D97-AF65-F5344CB8AC3E}">
        <p14:creationId xmlns:p14="http://schemas.microsoft.com/office/powerpoint/2010/main" val="1677716770"/>
      </p:ext>
    </p:extLst>
  </p:cSld>
  <p:clrMapOvr>
    <a:masterClrMapping/>
  </p:clrMapOvr>
  <p:extLst>
    <p:ext uri="{DCECCB84-F9BA-43D5-87BE-67443E8EF086}">
      <p15:sldGuideLst xmlns:p15="http://schemas.microsoft.com/office/powerpoint/2012/main">
        <p15:guide id="1" orient="horz" pos="157">
          <p15:clr>
            <a:srgbClr val="FBAE40"/>
          </p15:clr>
        </p15:guide>
        <p15:guide id="2" pos="272">
          <p15:clr>
            <a:srgbClr val="FBAE40"/>
          </p15:clr>
        </p15:guide>
        <p15:guide id="3" pos="5489">
          <p15:clr>
            <a:srgbClr val="FBAE40"/>
          </p15:clr>
        </p15:guide>
        <p15:guide id="4" orient="horz" pos="522">
          <p15:clr>
            <a:srgbClr val="FBAE40"/>
          </p15:clr>
        </p15:guide>
        <p15:guide id="5" orient="horz" pos="647">
          <p15:clr>
            <a:srgbClr val="FBAE40"/>
          </p15:clr>
        </p15:guide>
        <p15:guide id="6" orient="horz" pos="1555">
          <p15:clr>
            <a:srgbClr val="FBAE40"/>
          </p15:clr>
        </p15:guide>
        <p15:guide id="7" orient="horz" pos="2747">
          <p15:clr>
            <a:srgbClr val="FBAE40"/>
          </p15:clr>
        </p15:guide>
        <p15:guide id="8" orient="horz" pos="1839">
          <p15:clr>
            <a:srgbClr val="FBAE40"/>
          </p15:clr>
        </p15:guide>
        <p15:guide id="9" pos="2721">
          <p15:clr>
            <a:srgbClr val="FBAE40"/>
          </p15:clr>
        </p15:guide>
        <p15:guide id="10" pos="3039">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hree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1CE1261-4BC7-47C2-8877-843B910A6BF6}"/>
              </a:ext>
            </a:extLst>
          </p:cNvPr>
          <p:cNvGraphicFramePr>
            <a:graphicFrameLocks noChangeAspect="1"/>
          </p:cNvGraphicFramePr>
          <p:nvPr userDrawn="1">
            <p:custDataLst>
              <p:tags r:id="rId2"/>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spid="_x0000_s10242" name="think-cell Slide" r:id="rId4" imgW="338" imgH="338" progId="TCLayout.ActiveDocument.1">
                  <p:embed/>
                </p:oleObj>
              </mc:Choice>
              <mc:Fallback>
                <p:oleObj name="think-cell Slide" r:id="rId4" imgW="338" imgH="338" progId="TCLayout.ActiveDocument.1">
                  <p:embed/>
                  <p:pic>
                    <p:nvPicPr>
                      <p:cNvPr id="3" name="Object 2" hidden="1">
                        <a:extLst>
                          <a:ext uri="{FF2B5EF4-FFF2-40B4-BE49-F238E27FC236}">
                            <a16:creationId xmlns:a16="http://schemas.microsoft.com/office/drawing/2014/main" id="{91CE1261-4BC7-47C2-8877-843B910A6BF6}"/>
                          </a:ext>
                        </a:extLst>
                      </p:cNvPr>
                      <p:cNvPicPr/>
                      <p:nvPr/>
                    </p:nvPicPr>
                    <p:blipFill>
                      <a:blip r:embed="rId5"/>
                      <a:stretch>
                        <a:fillRect/>
                      </a:stretch>
                    </p:blipFill>
                    <p:spPr>
                      <a:xfrm>
                        <a:off x="2118" y="2118"/>
                        <a:ext cx="2116" cy="2116"/>
                      </a:xfrm>
                      <a:prstGeom prst="rect">
                        <a:avLst/>
                      </a:prstGeom>
                    </p:spPr>
                  </p:pic>
                </p:oleObj>
              </mc:Fallback>
            </mc:AlternateContent>
          </a:graphicData>
        </a:graphic>
      </p:graphicFrame>
      <p:sp>
        <p:nvSpPr>
          <p:cNvPr id="11" name="Grå baggrund 3">
            <a:extLst>
              <a:ext uri="{FF2B5EF4-FFF2-40B4-BE49-F238E27FC236}">
                <a16:creationId xmlns:a16="http://schemas.microsoft.com/office/drawing/2014/main" id="{8FFB5C05-F3FA-418B-B7EB-104AB9586026}"/>
              </a:ext>
            </a:extLst>
          </p:cNvPr>
          <p:cNvSpPr/>
          <p:nvPr userDrawn="1"/>
        </p:nvSpPr>
        <p:spPr>
          <a:xfrm>
            <a:off x="6157685"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5" name="Grå baggrund 4">
            <a:extLst>
              <a:ext uri="{FF2B5EF4-FFF2-40B4-BE49-F238E27FC236}">
                <a16:creationId xmlns:a16="http://schemas.microsoft.com/office/drawing/2014/main" id="{78993520-EB69-4830-94B5-D53B7E70DCD1}"/>
              </a:ext>
            </a:extLst>
          </p:cNvPr>
          <p:cNvSpPr/>
          <p:nvPr userDrawn="1"/>
        </p:nvSpPr>
        <p:spPr>
          <a:xfrm>
            <a:off x="6157685"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2" name="Title 1"/>
          <p:cNvSpPr>
            <a:spLocks noGrp="1"/>
          </p:cNvSpPr>
          <p:nvPr>
            <p:ph type="title"/>
          </p:nvPr>
        </p:nvSpPr>
        <p:spPr/>
        <p:txBody>
          <a:bodyPr/>
          <a:lstStyle>
            <a:lvl1pPr eaLnBrk="1">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000"/>
              </a:spcBef>
              <a:defRPr sz="1733">
                <a:solidFill>
                  <a:schemeClr val="tx2"/>
                </a:solidFill>
                <a:latin typeface="Orsted Sans Office" panose="00000500000000000000" pitchFamily="2" charset="0"/>
              </a:defRPr>
            </a:lvl2pPr>
            <a:lvl3pPr>
              <a:lnSpc>
                <a:spcPct val="95000"/>
              </a:lnSpc>
              <a:spcBef>
                <a:spcPts val="2000"/>
              </a:spcBef>
              <a:defRPr sz="1733">
                <a:solidFill>
                  <a:schemeClr val="tx2"/>
                </a:solidFill>
                <a:latin typeface="Orsted Sans Office" panose="00000500000000000000" pitchFamily="2" charset="0"/>
              </a:defRPr>
            </a:lvl3pPr>
            <a:lvl4pPr>
              <a:lnSpc>
                <a:spcPct val="95000"/>
              </a:lnSpc>
              <a:spcBef>
                <a:spcPts val="2000"/>
              </a:spcBef>
              <a:defRPr sz="1733">
                <a:solidFill>
                  <a:schemeClr val="tx2"/>
                </a:solidFill>
                <a:latin typeface="Orsted Sans Office" panose="00000500000000000000" pitchFamily="2" charset="0"/>
              </a:defRPr>
            </a:lvl4pPr>
            <a:lvl5pPr>
              <a:lnSpc>
                <a:spcPct val="95000"/>
              </a:lnSpc>
              <a:spcBef>
                <a:spcPts val="20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9" name="Content Placeholder 2">
            <a:extLst>
              <a:ext uri="{FF2B5EF4-FFF2-40B4-BE49-F238E27FC236}">
                <a16:creationId xmlns:a16="http://schemas.microsoft.com/office/drawing/2014/main" id="{A57738C9-DA24-4CF0-8DAD-EA13572AF5D6}"/>
              </a:ext>
            </a:extLst>
          </p:cNvPr>
          <p:cNvSpPr>
            <a:spLocks noGrp="1"/>
          </p:cNvSpPr>
          <p:nvPr>
            <p:ph idx="32" hasCustomPrompt="1"/>
          </p:nvPr>
        </p:nvSpPr>
        <p:spPr>
          <a:xfrm>
            <a:off x="6433895" y="3866703"/>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0" name="Content Placeholder 2">
            <a:extLst>
              <a:ext uri="{FF2B5EF4-FFF2-40B4-BE49-F238E27FC236}">
                <a16:creationId xmlns:a16="http://schemas.microsoft.com/office/drawing/2014/main" id="{34BB4B54-94C1-4B8F-955D-4A138B4885B3}"/>
              </a:ext>
            </a:extLst>
          </p:cNvPr>
          <p:cNvSpPr>
            <a:spLocks noGrp="1"/>
          </p:cNvSpPr>
          <p:nvPr>
            <p:ph idx="33" hasCustomPrompt="1"/>
          </p:nvPr>
        </p:nvSpPr>
        <p:spPr>
          <a:xfrm>
            <a:off x="6433895" y="1371025"/>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3" name="Text Placeholder 14">
            <a:extLst>
              <a:ext uri="{FF2B5EF4-FFF2-40B4-BE49-F238E27FC236}">
                <a16:creationId xmlns:a16="http://schemas.microsoft.com/office/drawing/2014/main" id="{32334051-2DCD-4BF5-8E3B-66EFA5476E02}"/>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7" name="Date Placeholder 6">
            <a:extLst>
              <a:ext uri="{FF2B5EF4-FFF2-40B4-BE49-F238E27FC236}">
                <a16:creationId xmlns:a16="http://schemas.microsoft.com/office/drawing/2014/main" id="{25B9EBBF-7DC2-4775-93C3-5633EE2D8A78}"/>
              </a:ext>
            </a:extLst>
          </p:cNvPr>
          <p:cNvSpPr>
            <a:spLocks noGrp="1"/>
          </p:cNvSpPr>
          <p:nvPr>
            <p:ph type="dt" sz="half"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Footer Placeholder 7">
            <a:extLst>
              <a:ext uri="{FF2B5EF4-FFF2-40B4-BE49-F238E27FC236}">
                <a16:creationId xmlns:a16="http://schemas.microsoft.com/office/drawing/2014/main" id="{EDA77958-D1EC-4B20-B77D-1687DE4961AC}"/>
              </a:ext>
            </a:extLst>
          </p:cNvPr>
          <p:cNvSpPr>
            <a:spLocks noGrp="1"/>
          </p:cNvSpPr>
          <p:nvPr>
            <p:ph type="ftr" sz="quarter" idx="35"/>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6" name="Slide Number Placeholder 15">
            <a:extLst>
              <a:ext uri="{FF2B5EF4-FFF2-40B4-BE49-F238E27FC236}">
                <a16:creationId xmlns:a16="http://schemas.microsoft.com/office/drawing/2014/main" id="{85EB232F-6CFF-4FB5-A0AA-03B7A38444A8}"/>
              </a:ext>
            </a:extLst>
          </p:cNvPr>
          <p:cNvSpPr>
            <a:spLocks noGrp="1"/>
          </p:cNvSpPr>
          <p:nvPr>
            <p:ph type="sldNum" sz="quarter" idx="36"/>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Tree>
    <p:extLst>
      <p:ext uri="{BB962C8B-B14F-4D97-AF65-F5344CB8AC3E}">
        <p14:creationId xmlns:p14="http://schemas.microsoft.com/office/powerpoint/2010/main" val="1385818598"/>
      </p:ext>
    </p:extLst>
  </p:cSld>
  <p:clrMapOvr>
    <a:masterClrMapping/>
  </p:clrMapOvr>
  <p:extLst>
    <p:ext uri="{DCECCB84-F9BA-43D5-87BE-67443E8EF086}">
      <p15:sldGuideLst xmlns:p15="http://schemas.microsoft.com/office/powerpoint/2012/main">
        <p15:guide id="1" orient="horz" pos="153">
          <p15:clr>
            <a:srgbClr val="FBAE40"/>
          </p15:clr>
        </p15:guide>
        <p15:guide id="2" pos="272">
          <p15:clr>
            <a:srgbClr val="FBAE40"/>
          </p15:clr>
        </p15:guide>
        <p15:guide id="3" pos="2721">
          <p15:clr>
            <a:srgbClr val="FBAE40"/>
          </p15:clr>
        </p15:guide>
        <p15:guide id="4" pos="3039">
          <p15:clr>
            <a:srgbClr val="FBAE40"/>
          </p15:clr>
        </p15:guide>
        <p15:guide id="5" pos="5489">
          <p15:clr>
            <a:srgbClr val="FBAE40"/>
          </p15:clr>
        </p15:guide>
        <p15:guide id="6" orient="horz" pos="523">
          <p15:clr>
            <a:srgbClr val="FBAE40"/>
          </p15:clr>
        </p15:guide>
        <p15:guide id="7" orient="horz" pos="647">
          <p15:clr>
            <a:srgbClr val="FBAE40"/>
          </p15:clr>
        </p15:guide>
        <p15:guide id="8" orient="horz" pos="1555">
          <p15:clr>
            <a:srgbClr val="FBAE40"/>
          </p15:clr>
        </p15:guide>
        <p15:guide id="9" orient="horz" pos="1826">
          <p15:clr>
            <a:srgbClr val="FBAE40"/>
          </p15:clr>
        </p15:guide>
        <p15:guide id="10" orient="horz" pos="275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tags" Target="../tags/tag1.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5.emf"/><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0" name="Object 9" hidden="1"/>
          <p:cNvGraphicFramePr>
            <a:graphicFrameLocks noChangeAspect="1"/>
          </p:cNvGraphicFramePr>
          <p:nvPr userDrawn="1">
            <p:custDataLst>
              <p:tags r:id="rId16"/>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spid="_x0000_s1026" name="think-cell Slide" r:id="rId18" imgW="592" imgH="595" progId="TCLayout.ActiveDocument.1">
                  <p:embed/>
                </p:oleObj>
              </mc:Choice>
              <mc:Fallback>
                <p:oleObj name="think-cell Slide" r:id="rId18" imgW="592" imgH="595" progId="TCLayout.ActiveDocument.1">
                  <p:embed/>
                  <p:pic>
                    <p:nvPicPr>
                      <p:cNvPr id="10" name="Object 9" hidden="1"/>
                      <p:cNvPicPr/>
                      <p:nvPr/>
                    </p:nvPicPr>
                    <p:blipFill>
                      <a:blip r:embed="rId19"/>
                      <a:stretch>
                        <a:fillRect/>
                      </a:stretch>
                    </p:blipFill>
                    <p:spPr>
                      <a:xfrm>
                        <a:off x="1813" y="1441"/>
                        <a:ext cx="1809" cy="1440"/>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340AFA80-F3F4-45A4-AEE4-1B35CBCA4CF3}"/>
              </a:ext>
            </a:extLst>
          </p:cNvPr>
          <p:cNvSpPr/>
          <p:nvPr userDrawn="1">
            <p:custDataLst>
              <p:tags r:id="rId17"/>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Title Placeholder 1"/>
          <p:cNvSpPr>
            <a:spLocks noGrp="1"/>
          </p:cNvSpPr>
          <p:nvPr>
            <p:ph type="title"/>
          </p:nvPr>
        </p:nvSpPr>
        <p:spPr>
          <a:xfrm>
            <a:off x="576000" y="336000"/>
            <a:ext cx="11040000" cy="768000"/>
          </a:xfrm>
          <a:prstGeom prst="rect">
            <a:avLst/>
          </a:prstGeom>
        </p:spPr>
        <p:txBody>
          <a:bodyPr vert="horz" lIns="0" tIns="0" rIns="0" bIns="0" rtlCol="0" anchor="t" anchorCtr="0">
            <a:noAutofit/>
          </a:bodyPr>
          <a:lstStyle/>
          <a:p>
            <a:r>
              <a:rPr lang="en-GB"/>
              <a:t>Click to edit Master title style</a:t>
            </a:r>
            <a:endParaRPr lang="en-GB" dirty="0"/>
          </a:p>
        </p:txBody>
      </p:sp>
      <p:sp>
        <p:nvSpPr>
          <p:cNvPr id="3" name="Text Placeholder 2"/>
          <p:cNvSpPr>
            <a:spLocks noGrp="1"/>
          </p:cNvSpPr>
          <p:nvPr>
            <p:ph type="body" idx="1"/>
          </p:nvPr>
        </p:nvSpPr>
        <p:spPr>
          <a:xfrm>
            <a:off x="579965" y="1372799"/>
            <a:ext cx="11038419" cy="4560000"/>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6" name="Slide Number Placeholder 5"/>
          <p:cNvSpPr>
            <a:spLocks noGrp="1"/>
          </p:cNvSpPr>
          <p:nvPr>
            <p:ph type="sldNum" sz="quarter" idx="4"/>
          </p:nvPr>
        </p:nvSpPr>
        <p:spPr>
          <a:xfrm>
            <a:off x="577851" y="6409766"/>
            <a:ext cx="372101" cy="161713"/>
          </a:xfrm>
          <a:prstGeom prst="rect">
            <a:avLst/>
          </a:prstGeom>
        </p:spPr>
        <p:txBody>
          <a:bodyPr vert="horz" lIns="0" tIns="0" rIns="0" bIns="0" rtlCol="0" anchor="b" anchorCtr="0"/>
          <a:lstStyle>
            <a:lvl1pPr algn="l">
              <a:lnSpc>
                <a:spcPct val="95000"/>
              </a:lnSpc>
              <a:defRPr sz="933">
                <a:solidFill>
                  <a:schemeClr val="accent6"/>
                </a:solidFill>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pic>
        <p:nvPicPr>
          <p:cNvPr id="7" name="Picture 6">
            <a:extLst>
              <a:ext uri="{FF2B5EF4-FFF2-40B4-BE49-F238E27FC236}">
                <a16:creationId xmlns:a16="http://schemas.microsoft.com/office/drawing/2014/main" id="{95299906-9323-46A1-8992-1A6CFEDA2FB3}"/>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0603200" y="6283440"/>
            <a:ext cx="1008000" cy="275864"/>
          </a:xfrm>
          <a:prstGeom prst="rect">
            <a:avLst/>
          </a:prstGeom>
        </p:spPr>
      </p:pic>
      <p:sp>
        <p:nvSpPr>
          <p:cNvPr id="9" name="Date Placeholder 3">
            <a:extLst>
              <a:ext uri="{FF2B5EF4-FFF2-40B4-BE49-F238E27FC236}">
                <a16:creationId xmlns:a16="http://schemas.microsoft.com/office/drawing/2014/main" id="{AB618018-A126-4E13-B4A2-591A064ED423}"/>
              </a:ext>
            </a:extLst>
          </p:cNvPr>
          <p:cNvSpPr>
            <a:spLocks noGrp="1"/>
          </p:cNvSpPr>
          <p:nvPr>
            <p:ph type="dt" sz="half" idx="2"/>
          </p:nvPr>
        </p:nvSpPr>
        <p:spPr>
          <a:xfrm>
            <a:off x="9023969" y="6408250"/>
            <a:ext cx="816000" cy="163229"/>
          </a:xfrm>
          <a:prstGeom prst="rect">
            <a:avLst/>
          </a:prstGeom>
        </p:spPr>
        <p:txBody>
          <a:bodyPr vert="horz" lIns="0" tIns="0" rIns="0" bIns="0" rtlCol="0" anchor="b" anchorCtr="0"/>
          <a:lstStyle>
            <a:lvl1pPr algn="r">
              <a:defRPr lang="en-GB" sz="933" smtClean="0">
                <a:solidFill>
                  <a:schemeClr val="accent6"/>
                </a:solidFill>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Footer Placeholder 4">
            <a:extLst>
              <a:ext uri="{FF2B5EF4-FFF2-40B4-BE49-F238E27FC236}">
                <a16:creationId xmlns:a16="http://schemas.microsoft.com/office/drawing/2014/main" id="{E6C61017-E9EE-48D0-B222-079BF55D563B}"/>
              </a:ext>
            </a:extLst>
          </p:cNvPr>
          <p:cNvSpPr>
            <a:spLocks noGrp="1"/>
          </p:cNvSpPr>
          <p:nvPr>
            <p:ph type="ftr" sz="quarter" idx="3"/>
          </p:nvPr>
        </p:nvSpPr>
        <p:spPr>
          <a:xfrm>
            <a:off x="6576000" y="6408250"/>
            <a:ext cx="2400000" cy="163229"/>
          </a:xfrm>
          <a:prstGeom prst="rect">
            <a:avLst/>
          </a:prstGeom>
        </p:spPr>
        <p:txBody>
          <a:bodyPr vert="horz" lIns="0" tIns="0" rIns="0" bIns="0" rtlCol="0" anchor="b" anchorCtr="0"/>
          <a:lstStyle>
            <a:lvl1pPr algn="r">
              <a:defRPr lang="en-GB" sz="933" dirty="0">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Tree>
    <p:extLst>
      <p:ext uri="{BB962C8B-B14F-4D97-AF65-F5344CB8AC3E}">
        <p14:creationId xmlns:p14="http://schemas.microsoft.com/office/powerpoint/2010/main" val="477773128"/>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7" r:id="rId13"/>
  </p:sldLayoutIdLst>
  <p:hf sldNum="0" hdr="0" ftr="0" dt="0"/>
  <p:txStyles>
    <p:titleStyle>
      <a:lvl1pPr algn="l" defTabSz="914382" rtl="0" eaLnBrk="1" latinLnBrk="0" hangingPunct="1">
        <a:lnSpc>
          <a:spcPct val="95000"/>
        </a:lnSpc>
        <a:spcBef>
          <a:spcPct val="0"/>
        </a:spcBef>
        <a:buNone/>
        <a:defRPr sz="1996" b="1" i="0" kern="1200">
          <a:solidFill>
            <a:schemeClr val="accent1"/>
          </a:solidFill>
          <a:latin typeface="Arial" panose="020B0604020202020204" pitchFamily="34" charset="0"/>
          <a:ea typeface="+mj-ea"/>
          <a:cs typeface="Arial" panose="020B0604020202020204" pitchFamily="34" charset="0"/>
          <a:sym typeface="Arial" panose="020B0604020202020204" pitchFamily="34" charset="0"/>
        </a:defRPr>
      </a:lvl1pPr>
    </p:titleStyle>
    <p:bodyStyle>
      <a:lvl1pPr marL="0" indent="0" algn="l" defTabSz="914382" rtl="0" eaLnBrk="1" latinLnBrk="0" hangingPunct="1">
        <a:lnSpc>
          <a:spcPct val="95000"/>
        </a:lnSpc>
        <a:spcBef>
          <a:spcPts val="1067"/>
        </a:spcBef>
        <a:buFontTx/>
        <a:buNone/>
        <a:defRPr sz="1733" b="1"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1pPr>
      <a:lvl2pPr marL="575986"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2pPr>
      <a:lvl3pPr marL="863978"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3pPr>
      <a:lvl4pPr marL="1151971"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4pPr>
      <a:lvl5pPr marL="1439964"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5pPr>
      <a:lvl6pPr marL="881777" indent="-195950" algn="l" defTabSz="914382" rtl="0" eaLnBrk="1" latinLnBrk="0" hangingPunct="1">
        <a:lnSpc>
          <a:spcPct val="96000"/>
        </a:lnSpc>
        <a:spcBef>
          <a:spcPts val="1088"/>
        </a:spcBef>
        <a:buFont typeface="Arial" panose="020B0604020202020204" pitchFamily="34" charset="0"/>
        <a:buChar char="•"/>
        <a:defRPr lang="en-GB" sz="1733" kern="1200" noProof="0" dirty="0">
          <a:solidFill>
            <a:schemeClr val="tx2"/>
          </a:solidFill>
          <a:latin typeface="Arial" panose="020B0604020202020204" pitchFamily="34" charset="0"/>
          <a:ea typeface="+mn-ea"/>
          <a:cs typeface="Arial" panose="020B0604020202020204" pitchFamily="34" charset="0"/>
          <a:sym typeface="Arial" panose="020B0604020202020204" pitchFamily="34" charset="0"/>
        </a:defRPr>
      </a:lvl6pPr>
      <a:lvl7pPr marL="881777" indent="-195950" algn="l" defTabSz="914382" rtl="0" eaLnBrk="1" latinLnBrk="0" hangingPunct="1">
        <a:lnSpc>
          <a:spcPct val="96000"/>
        </a:lnSpc>
        <a:spcBef>
          <a:spcPts val="1088"/>
        </a:spcBef>
        <a:buFont typeface="Arial" panose="020B0604020202020204" pitchFamily="34" charset="0"/>
        <a:buChar char="•"/>
        <a:defRPr lang="en-GB" sz="1733" kern="1200" baseline="0" noProof="0" dirty="0">
          <a:solidFill>
            <a:schemeClr val="tx2"/>
          </a:solidFill>
          <a:latin typeface="Arial" panose="020B0604020202020204" pitchFamily="34" charset="0"/>
          <a:ea typeface="+mn-ea"/>
          <a:cs typeface="Arial" panose="020B0604020202020204" pitchFamily="34" charset="0"/>
          <a:sym typeface="Arial" panose="020B0604020202020204" pitchFamily="34" charset="0"/>
        </a:defRPr>
      </a:lvl7pPr>
      <a:lvl8pPr marL="881777" indent="-195950" algn="l" defTabSz="914382" rtl="0" eaLnBrk="1" latinLnBrk="0" hangingPunct="1">
        <a:lnSpc>
          <a:spcPct val="96000"/>
        </a:lnSpc>
        <a:spcBef>
          <a:spcPts val="1088"/>
        </a:spcBef>
        <a:buFont typeface="Arial" panose="020B0604020202020204" pitchFamily="34" charset="0"/>
        <a:buChar char="•"/>
        <a:defRPr sz="1180" kern="1200">
          <a:solidFill>
            <a:schemeClr val="tx1"/>
          </a:solidFill>
          <a:latin typeface="+mn-lt"/>
          <a:ea typeface="+mn-ea"/>
          <a:cs typeface="+mn-cs"/>
        </a:defRPr>
      </a:lvl8pPr>
      <a:lvl9pPr marL="881777" indent="-195950" algn="l" defTabSz="914382" rtl="0" eaLnBrk="1" latinLnBrk="0" hangingPunct="1">
        <a:lnSpc>
          <a:spcPct val="96000"/>
        </a:lnSpc>
        <a:spcBef>
          <a:spcPts val="1088"/>
        </a:spcBef>
        <a:buFont typeface="Arial" panose="020B0604020202020204" pitchFamily="34" charset="0"/>
        <a:buChar char="•"/>
        <a:defRPr sz="1180" kern="1200" baseline="0">
          <a:solidFill>
            <a:schemeClr val="tx1"/>
          </a:solidFill>
          <a:latin typeface="+mn-lt"/>
          <a:ea typeface="+mn-ea"/>
          <a:cs typeface="+mn-cs"/>
        </a:defRPr>
      </a:lvl9pPr>
    </p:bodyStyle>
    <p:otherStyle>
      <a:defPPr>
        <a:defRPr lang="en-US"/>
      </a:defPPr>
      <a:lvl1pPr marL="0" algn="l" defTabSz="914382" rtl="0" eaLnBrk="1" latinLnBrk="0" hangingPunct="1">
        <a:defRPr sz="1800" kern="1200">
          <a:solidFill>
            <a:schemeClr val="tx1"/>
          </a:solidFill>
          <a:latin typeface="+mn-lt"/>
          <a:ea typeface="+mn-ea"/>
          <a:cs typeface="+mn-cs"/>
        </a:defRPr>
      </a:lvl1pPr>
      <a:lvl2pPr marL="457193" algn="l" defTabSz="914382" rtl="0" eaLnBrk="1" latinLnBrk="0" hangingPunct="1">
        <a:defRPr sz="1800" kern="1200">
          <a:solidFill>
            <a:schemeClr val="tx1"/>
          </a:solidFill>
          <a:latin typeface="+mn-lt"/>
          <a:ea typeface="+mn-ea"/>
          <a:cs typeface="+mn-cs"/>
        </a:defRPr>
      </a:lvl2pPr>
      <a:lvl3pPr marL="914382" algn="l" defTabSz="914382" rtl="0" eaLnBrk="1" latinLnBrk="0" hangingPunct="1">
        <a:defRPr sz="1800" kern="1200">
          <a:solidFill>
            <a:schemeClr val="tx1"/>
          </a:solidFill>
          <a:latin typeface="+mn-lt"/>
          <a:ea typeface="+mn-ea"/>
          <a:cs typeface="+mn-cs"/>
        </a:defRPr>
      </a:lvl3pPr>
      <a:lvl4pPr marL="1371575" algn="l" defTabSz="914382" rtl="0" eaLnBrk="1" latinLnBrk="0" hangingPunct="1">
        <a:defRPr sz="1800" kern="1200">
          <a:solidFill>
            <a:schemeClr val="tx1"/>
          </a:solidFill>
          <a:latin typeface="+mn-lt"/>
          <a:ea typeface="+mn-ea"/>
          <a:cs typeface="+mn-cs"/>
        </a:defRPr>
      </a:lvl4pPr>
      <a:lvl5pPr marL="1828766" algn="l" defTabSz="914382" rtl="0" eaLnBrk="1" latinLnBrk="0" hangingPunct="1">
        <a:defRPr sz="1800" kern="1200">
          <a:solidFill>
            <a:schemeClr val="tx1"/>
          </a:solidFill>
          <a:latin typeface="+mn-lt"/>
          <a:ea typeface="+mn-ea"/>
          <a:cs typeface="+mn-cs"/>
        </a:defRPr>
      </a:lvl5pPr>
      <a:lvl6pPr marL="2285958" algn="l" defTabSz="914382" rtl="0" eaLnBrk="1" latinLnBrk="0" hangingPunct="1">
        <a:defRPr sz="1800" kern="1200">
          <a:solidFill>
            <a:schemeClr val="tx1"/>
          </a:solidFill>
          <a:latin typeface="+mn-lt"/>
          <a:ea typeface="+mn-ea"/>
          <a:cs typeface="+mn-cs"/>
        </a:defRPr>
      </a:lvl6pPr>
      <a:lvl7pPr marL="2743149" algn="l" defTabSz="914382" rtl="0" eaLnBrk="1" latinLnBrk="0" hangingPunct="1">
        <a:defRPr sz="1800" kern="1200">
          <a:solidFill>
            <a:schemeClr val="tx1"/>
          </a:solidFill>
          <a:latin typeface="+mn-lt"/>
          <a:ea typeface="+mn-ea"/>
          <a:cs typeface="+mn-cs"/>
        </a:defRPr>
      </a:lvl7pPr>
      <a:lvl8pPr marL="3200341" algn="l" defTabSz="914382" rtl="0" eaLnBrk="1" latinLnBrk="0" hangingPunct="1">
        <a:defRPr sz="1800" kern="1200">
          <a:solidFill>
            <a:schemeClr val="tx1"/>
          </a:solidFill>
          <a:latin typeface="+mn-lt"/>
          <a:ea typeface="+mn-ea"/>
          <a:cs typeface="+mn-cs"/>
        </a:defRPr>
      </a:lvl8pPr>
      <a:lvl9pPr marL="3657533" algn="l" defTabSz="91438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431401" y="1414217"/>
            <a:ext cx="11328399" cy="3980577"/>
          </a:xfrm>
          <a:prstGeom prst="rect">
            <a:avLst/>
          </a:prstGeom>
        </p:spPr>
        <p:txBody>
          <a:bodyPr vert="horz" wrap="square" lIns="0" tIns="0" rIns="0" bIns="0" rtlCol="0">
            <a:spAutoFit/>
          </a:body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a:p>
            <a:pPr lvl="6"/>
            <a:r>
              <a:rPr lang="en-GB" dirty="0"/>
              <a:t>Seventh level</a:t>
            </a:r>
          </a:p>
          <a:p>
            <a:pPr lvl="7"/>
            <a:r>
              <a:rPr lang="en-GB" dirty="0"/>
              <a:t>Eighth level</a:t>
            </a:r>
          </a:p>
          <a:p>
            <a:pPr lvl="8"/>
            <a:r>
              <a:rPr lang="en-GB" dirty="0"/>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431401" y="441140"/>
            <a:ext cx="11327999" cy="393955"/>
          </a:xfrm>
          <a:prstGeom prst="rect">
            <a:avLst/>
          </a:prstGeom>
        </p:spPr>
        <p:txBody>
          <a:bodyPr vert="horz" wrap="square" lIns="0" tIns="0" rIns="0" bIns="0" rtlCol="0" anchor="t">
            <a:noAutofit/>
          </a:bodyPr>
          <a:lstStyle/>
          <a:p>
            <a:r>
              <a:rPr lang="en-US"/>
              <a:t>Click to edit Master title style</a:t>
            </a:r>
            <a:endParaRPr lang="en-GB" dirty="0"/>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431801" y="6260793"/>
            <a:ext cx="1113553" cy="246221"/>
          </a:xfrm>
          <a:prstGeom prst="rect">
            <a:avLst/>
          </a:prstGeom>
          <a:noFill/>
        </p:spPr>
        <p:txBody>
          <a:bodyPr wrap="square" lIns="0" tIns="0" rIns="0" bIns="0" rtlCol="0">
            <a:spAutoFit/>
          </a:bodyPr>
          <a:lstStyle/>
          <a:p>
            <a:fld id="{8A64BEAD-2F81-4807-9FB1-B1EFCD142F0E}" type="slidenum">
              <a:rPr lang="en-GB" sz="1600" smtClean="0">
                <a:solidFill>
                  <a:schemeClr val="accent1"/>
                </a:solidFill>
              </a:rPr>
              <a:pPr/>
              <a:t>‹#›</a:t>
            </a:fld>
            <a:endParaRPr lang="en-GB" sz="16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8"/>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3546032342"/>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 id="2147483754" r:id="rId15"/>
    <p:sldLayoutId id="2147483755" r:id="rId16"/>
  </p:sldLayoutIdLst>
  <p:txStyles>
    <p:titleStyle>
      <a:lvl1pPr eaLnBrk="1" hangingPunct="1">
        <a:lnSpc>
          <a:spcPct val="80000"/>
        </a:lnSpc>
        <a:defRPr sz="3200" b="1">
          <a:solidFill>
            <a:schemeClr val="accent1"/>
          </a:solidFill>
          <a:latin typeface="+mj-lt"/>
          <a:ea typeface="+mj-ea"/>
          <a:cs typeface="+mj-cs"/>
        </a:defRPr>
      </a:lvl1pPr>
    </p:titleStyle>
    <p:bodyStyle>
      <a:lvl1pPr marL="0" indent="0" eaLnBrk="1" hangingPunct="1">
        <a:spcAft>
          <a:spcPts val="800"/>
        </a:spcAft>
        <a:buFont typeface="Wingdings 2" panose="05020102010507070707" pitchFamily="18" charset="2"/>
        <a:buNone/>
        <a:defRPr sz="2400" b="1">
          <a:solidFill>
            <a:schemeClr val="accent1"/>
          </a:solidFill>
          <a:latin typeface="+mn-lt"/>
          <a:ea typeface="+mn-ea"/>
          <a:cs typeface="+mn-cs"/>
        </a:defRPr>
      </a:lvl1pPr>
      <a:lvl2pPr marL="0" indent="0" eaLnBrk="1" hangingPunct="1">
        <a:spcAft>
          <a:spcPts val="800"/>
        </a:spcAft>
        <a:buFont typeface="Wingdings 2" panose="05020102010507070707" pitchFamily="18" charset="2"/>
        <a:buNone/>
        <a:defRPr sz="2133">
          <a:solidFill>
            <a:schemeClr val="tx1"/>
          </a:solidFill>
          <a:latin typeface="+mn-lt"/>
          <a:ea typeface="+mn-ea"/>
          <a:cs typeface="+mn-cs"/>
        </a:defRPr>
      </a:lvl2pPr>
      <a:lvl3pPr marL="239994" indent="-239994" eaLnBrk="1" hangingPunct="1">
        <a:spcAft>
          <a:spcPts val="800"/>
        </a:spcAft>
        <a:buClr>
          <a:schemeClr val="accent1"/>
        </a:buClr>
        <a:buFont typeface="Wingdings 2" panose="05020102010507070707" pitchFamily="18" charset="2"/>
        <a:buChar char=""/>
        <a:defRPr sz="2133">
          <a:solidFill>
            <a:schemeClr val="tx1"/>
          </a:solidFill>
          <a:latin typeface="+mn-lt"/>
          <a:ea typeface="+mn-ea"/>
          <a:cs typeface="+mn-cs"/>
        </a:defRPr>
      </a:lvl3pPr>
      <a:lvl4pPr marL="479988"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4pPr>
      <a:lvl5pPr marL="719982"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5pPr>
      <a:lvl6pPr marL="239994" indent="-239994" eaLnBrk="1" hangingPunct="1">
        <a:spcAft>
          <a:spcPts val="800"/>
        </a:spcAft>
        <a:buFont typeface="+mj-lt"/>
        <a:buAutoNum type="arabicPeriod"/>
        <a:defRPr sz="2133">
          <a:solidFill>
            <a:schemeClr val="tx1"/>
          </a:solidFill>
          <a:latin typeface="+mn-lt"/>
          <a:ea typeface="+mn-ea"/>
          <a:cs typeface="+mn-cs"/>
        </a:defRPr>
      </a:lvl6pPr>
      <a:lvl7pPr marL="479988" indent="-239994" eaLnBrk="1" hangingPunct="1">
        <a:spcAft>
          <a:spcPts val="800"/>
        </a:spcAft>
        <a:buFont typeface="+mj-lt"/>
        <a:buAutoNum type="alphaLcPeriod"/>
        <a:defRPr sz="2133">
          <a:solidFill>
            <a:schemeClr val="tx1"/>
          </a:solidFill>
          <a:latin typeface="+mn-lt"/>
          <a:ea typeface="+mn-ea"/>
          <a:cs typeface="+mn-cs"/>
        </a:defRPr>
      </a:lvl7pPr>
      <a:lvl8pPr marL="719982" indent="-239994" eaLnBrk="1" hangingPunct="1">
        <a:spcAft>
          <a:spcPts val="800"/>
        </a:spcAft>
        <a:buFont typeface="+mj-lt"/>
        <a:buAutoNum type="romanLcPeriod"/>
        <a:defRPr sz="2133">
          <a:solidFill>
            <a:schemeClr val="tx1"/>
          </a:solidFill>
          <a:latin typeface="+mn-lt"/>
          <a:ea typeface="+mn-ea"/>
          <a:cs typeface="+mn-cs"/>
        </a:defRPr>
      </a:lvl8pPr>
      <a:lvl9pPr marL="0" indent="0" eaLnBrk="1" hangingPunct="1">
        <a:spcAft>
          <a:spcPts val="800"/>
        </a:spcAft>
        <a:defRPr sz="3200">
          <a:solidFill>
            <a:schemeClr val="accent1"/>
          </a:solidFill>
          <a:latin typeface="+mn-lt"/>
          <a:ea typeface="+mn-ea"/>
          <a:cs typeface="+mn-cs"/>
        </a:defRPr>
      </a:lvl9pPr>
    </p:bodyStyle>
    <p:otherStyle>
      <a:lvl1pPr marL="0" eaLnBrk="1" hangingPunct="1">
        <a:defRPr>
          <a:latin typeface="+mn-lt"/>
          <a:ea typeface="+mn-ea"/>
          <a:cs typeface="+mn-cs"/>
        </a:defRPr>
      </a:lvl1pPr>
      <a:lvl2pPr marL="277240" eaLnBrk="1" hangingPunct="1">
        <a:defRPr>
          <a:latin typeface="+mn-lt"/>
          <a:ea typeface="+mn-ea"/>
          <a:cs typeface="+mn-cs"/>
        </a:defRPr>
      </a:lvl2pPr>
      <a:lvl3pPr marL="554478" eaLnBrk="1" hangingPunct="1">
        <a:defRPr>
          <a:latin typeface="+mn-lt"/>
          <a:ea typeface="+mn-ea"/>
          <a:cs typeface="+mn-cs"/>
        </a:defRPr>
      </a:lvl3pPr>
      <a:lvl4pPr marL="831718" eaLnBrk="1" hangingPunct="1">
        <a:defRPr>
          <a:latin typeface="+mn-lt"/>
          <a:ea typeface="+mn-ea"/>
          <a:cs typeface="+mn-cs"/>
        </a:defRPr>
      </a:lvl4pPr>
      <a:lvl5pPr marL="1108956" eaLnBrk="1" hangingPunct="1">
        <a:defRPr>
          <a:latin typeface="+mn-lt"/>
          <a:ea typeface="+mn-ea"/>
          <a:cs typeface="+mn-cs"/>
        </a:defRPr>
      </a:lvl5pPr>
      <a:lvl6pPr marL="1386196" eaLnBrk="1" hangingPunct="1">
        <a:defRPr>
          <a:latin typeface="+mn-lt"/>
          <a:ea typeface="+mn-ea"/>
          <a:cs typeface="+mn-cs"/>
        </a:defRPr>
      </a:lvl6pPr>
      <a:lvl7pPr marL="1663434" eaLnBrk="1" hangingPunct="1">
        <a:defRPr>
          <a:latin typeface="+mn-lt"/>
          <a:ea typeface="+mn-ea"/>
          <a:cs typeface="+mn-cs"/>
        </a:defRPr>
      </a:lvl7pPr>
      <a:lvl8pPr marL="1940674" eaLnBrk="1" hangingPunct="1">
        <a:defRPr>
          <a:latin typeface="+mn-lt"/>
          <a:ea typeface="+mn-ea"/>
          <a:cs typeface="+mn-cs"/>
        </a:defRPr>
      </a:lvl8pPr>
      <a:lvl9pPr marL="2217913" eaLnBrk="1" hangingPunct="1">
        <a:defRPr>
          <a:latin typeface="+mn-lt"/>
          <a:ea typeface="+mn-ea"/>
          <a:cs typeface="+mn-cs"/>
        </a:defRPr>
      </a:lvl9pPr>
    </p:otherStyle>
  </p:txStyles>
  <p:extLst>
    <p:ext uri="{27BBF7A9-308A-43DC-89C8-2F10F3537804}">
      <p15:sldGuideLst xmlns:p15="http://schemas.microsoft.com/office/powerpoint/2012/main">
        <p15:guide id="2" orient="horz" pos="667">
          <p15:clr>
            <a:srgbClr val="F26B43"/>
          </p15:clr>
        </p15:guide>
        <p15:guide id="7" pos="1837">
          <p15:clr>
            <a:srgbClr val="F26B43"/>
          </p15:clr>
        </p15:guide>
        <p15:guide id="8" pos="2064">
          <p15:clr>
            <a:srgbClr val="F26B43"/>
          </p15:clr>
        </p15:guide>
        <p15:guide id="9" pos="3696">
          <p15:clr>
            <a:srgbClr val="F26B43"/>
          </p15:clr>
        </p15:guide>
        <p15:guide id="10" pos="3923">
          <p15:clr>
            <a:srgbClr val="F26B43"/>
          </p15:clr>
        </p15:guide>
        <p15:guide id="12" pos="2767">
          <p15:clr>
            <a:srgbClr val="F26B43"/>
          </p15:clr>
        </p15:guide>
        <p15:guide id="13" pos="2993">
          <p15:clr>
            <a:srgbClr val="F26B43"/>
          </p15:clr>
        </p15:guide>
        <p15:guide id="14" orient="horz" pos="1053">
          <p15:clr>
            <a:srgbClr val="F26B43"/>
          </p15:clr>
        </p15:guide>
        <p15:guide id="15" orient="horz" pos="350">
          <p15:clr>
            <a:srgbClr val="F26B43"/>
          </p15:clr>
        </p15:guide>
        <p15:guide id="16" orient="horz" pos="2845">
          <p15:clr>
            <a:srgbClr val="F26B43"/>
          </p15:clr>
        </p15:guide>
        <p15:guide id="17" pos="5556">
          <p15:clr>
            <a:srgbClr val="F26B43"/>
          </p15:clr>
        </p15:guide>
        <p15:guide id="18" orient="horz" pos="3049">
          <p15:clr>
            <a:srgbClr val="F26B43"/>
          </p15:clr>
        </p15:guide>
        <p15:guide id="19" pos="20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A9072-F464-487A-8933-2350A3A6AE34}"/>
              </a:ext>
            </a:extLst>
          </p:cNvPr>
          <p:cNvSpPr>
            <a:spLocks noGrp="1"/>
          </p:cNvSpPr>
          <p:nvPr>
            <p:ph type="title"/>
          </p:nvPr>
        </p:nvSpPr>
        <p:spPr/>
        <p:txBody>
          <a:bodyPr/>
          <a:lstStyle/>
          <a:p>
            <a:r>
              <a:rPr lang="en-GB" dirty="0">
                <a:solidFill>
                  <a:srgbClr val="FFC000"/>
                </a:solidFill>
              </a:rPr>
              <a:t>Timeline for CMP304 V3 as of 29 September 2021</a:t>
            </a:r>
          </a:p>
        </p:txBody>
      </p:sp>
      <p:graphicFrame>
        <p:nvGraphicFramePr>
          <p:cNvPr id="7" name="Table 6">
            <a:extLst>
              <a:ext uri="{FF2B5EF4-FFF2-40B4-BE49-F238E27FC236}">
                <a16:creationId xmlns:a16="http://schemas.microsoft.com/office/drawing/2014/main" id="{7BE44EE5-25E9-49FA-BAC5-ED9CA495B1DD}"/>
              </a:ext>
            </a:extLst>
          </p:cNvPr>
          <p:cNvGraphicFramePr>
            <a:graphicFrameLocks noGrp="1"/>
          </p:cNvGraphicFramePr>
          <p:nvPr>
            <p:extLst>
              <p:ext uri="{D42A27DB-BD31-4B8C-83A1-F6EECF244321}">
                <p14:modId xmlns:p14="http://schemas.microsoft.com/office/powerpoint/2010/main" val="2783097433"/>
              </p:ext>
            </p:extLst>
          </p:nvPr>
        </p:nvGraphicFramePr>
        <p:xfrm>
          <a:off x="431400" y="835095"/>
          <a:ext cx="11466434" cy="5742918"/>
        </p:xfrm>
        <a:graphic>
          <a:graphicData uri="http://schemas.openxmlformats.org/drawingml/2006/table">
            <a:tbl>
              <a:tblPr firstRow="1" bandRow="1">
                <a:tableStyleId>{93296810-A885-4BE3-A3E7-6D5BEEA58F35}</a:tableStyleId>
              </a:tblPr>
              <a:tblGrid>
                <a:gridCol w="3276103">
                  <a:extLst>
                    <a:ext uri="{9D8B030D-6E8A-4147-A177-3AD203B41FA5}">
                      <a16:colId xmlns:a16="http://schemas.microsoft.com/office/drawing/2014/main" val="2043401118"/>
                    </a:ext>
                  </a:extLst>
                </a:gridCol>
                <a:gridCol w="1910977">
                  <a:extLst>
                    <a:ext uri="{9D8B030D-6E8A-4147-A177-3AD203B41FA5}">
                      <a16:colId xmlns:a16="http://schemas.microsoft.com/office/drawing/2014/main" val="149780315"/>
                    </a:ext>
                  </a:extLst>
                </a:gridCol>
                <a:gridCol w="3200400">
                  <a:extLst>
                    <a:ext uri="{9D8B030D-6E8A-4147-A177-3AD203B41FA5}">
                      <a16:colId xmlns:a16="http://schemas.microsoft.com/office/drawing/2014/main" val="4112587689"/>
                    </a:ext>
                  </a:extLst>
                </a:gridCol>
                <a:gridCol w="3078954">
                  <a:extLst>
                    <a:ext uri="{9D8B030D-6E8A-4147-A177-3AD203B41FA5}">
                      <a16:colId xmlns:a16="http://schemas.microsoft.com/office/drawing/2014/main" val="722626711"/>
                    </a:ext>
                  </a:extLst>
                </a:gridCol>
              </a:tblGrid>
              <a:tr h="357116">
                <a:tc>
                  <a:txBody>
                    <a:bodyPr/>
                    <a:lstStyle/>
                    <a:p>
                      <a:r>
                        <a:rPr lang="en-GB" sz="1400" dirty="0"/>
                        <a:t>Milestone</a:t>
                      </a:r>
                    </a:p>
                  </a:txBody>
                  <a:tcPr marL="121920" marR="121920" marT="60960" marB="60960"/>
                </a:tc>
                <a:tc>
                  <a:txBody>
                    <a:bodyPr/>
                    <a:lstStyle/>
                    <a:p>
                      <a:r>
                        <a:rPr lang="en-GB" sz="1400" dirty="0"/>
                        <a:t>Date</a:t>
                      </a:r>
                    </a:p>
                  </a:txBody>
                  <a:tcPr marL="121920" marR="121920" marT="60960" marB="60960"/>
                </a:tc>
                <a:tc>
                  <a:txBody>
                    <a:bodyPr/>
                    <a:lstStyle/>
                    <a:p>
                      <a:r>
                        <a:rPr lang="en-GB" sz="1400" dirty="0"/>
                        <a:t>Milestone</a:t>
                      </a:r>
                    </a:p>
                  </a:txBody>
                  <a:tcPr marL="121920" marR="121920" marT="60960" marB="60960"/>
                </a:tc>
                <a:tc>
                  <a:txBody>
                    <a:bodyPr/>
                    <a:lstStyle/>
                    <a:p>
                      <a:r>
                        <a:rPr lang="en-GB" sz="1400" dirty="0"/>
                        <a:t>Date</a:t>
                      </a:r>
                    </a:p>
                  </a:txBody>
                  <a:tcPr marL="121920" marR="121920" marT="60960" marB="60960"/>
                </a:tc>
                <a:extLst>
                  <a:ext uri="{0D108BD9-81ED-4DB2-BD59-A6C34878D82A}">
                    <a16:rowId xmlns:a16="http://schemas.microsoft.com/office/drawing/2014/main" val="383155423"/>
                  </a:ext>
                </a:extLst>
              </a:tr>
              <a:tr h="841304">
                <a:tc>
                  <a:txBody>
                    <a:bodyPr/>
                    <a:lstStyle/>
                    <a:p>
                      <a:r>
                        <a:rPr lang="en-GB" sz="1400" dirty="0"/>
                        <a:t>Workgroup 1 (re-education of proposal and solution, agree timeline and terms of reference)</a:t>
                      </a:r>
                    </a:p>
                  </a:txBody>
                  <a:tcPr marL="121920" marR="121920" marT="60960" marB="60960"/>
                </a:tc>
                <a:tc>
                  <a:txBody>
                    <a:bodyPr/>
                    <a:lstStyle/>
                    <a:p>
                      <a:r>
                        <a:rPr lang="en-GB" sz="1400" dirty="0"/>
                        <a:t>8 November 2021</a:t>
                      </a:r>
                    </a:p>
                  </a:txBody>
                  <a:tcPr marL="121920" marR="121920" marT="60960" marB="60960"/>
                </a:tc>
                <a:tc>
                  <a:txBody>
                    <a:bodyPr/>
                    <a:lstStyle/>
                    <a:p>
                      <a:r>
                        <a:rPr lang="en-GB" sz="1400" dirty="0"/>
                        <a:t>Code Administrator Consultation</a:t>
                      </a:r>
                    </a:p>
                  </a:txBody>
                  <a:tcPr marL="121920" marR="121920" marT="60960" marB="60960"/>
                </a:tc>
                <a:tc>
                  <a:txBody>
                    <a:bodyPr/>
                    <a:lstStyle/>
                    <a:p>
                      <a:r>
                        <a:rPr lang="en-GB" sz="1400" dirty="0"/>
                        <a:t>4 March 2022 to 25 March 2022</a:t>
                      </a:r>
                    </a:p>
                  </a:txBody>
                  <a:tcPr marL="121920" marR="121920" marT="60960" marB="60960"/>
                </a:tc>
                <a:extLst>
                  <a:ext uri="{0D108BD9-81ED-4DB2-BD59-A6C34878D82A}">
                    <a16:rowId xmlns:a16="http://schemas.microsoft.com/office/drawing/2014/main" val="4083485395"/>
                  </a:ext>
                </a:extLst>
              </a:tr>
              <a:tr h="885116">
                <a:tc>
                  <a:txBody>
                    <a:bodyPr/>
                    <a:lstStyle/>
                    <a:p>
                      <a:r>
                        <a:rPr lang="en-GB" sz="1400" dirty="0"/>
                        <a:t>Workgroup 2 (finalise solution to be consulted on, agree alternatives and agree Workgroup Consultation questions)</a:t>
                      </a:r>
                    </a:p>
                  </a:txBody>
                  <a:tcPr marL="121920" marR="121920" marT="60960" marB="60960"/>
                </a:tc>
                <a:tc>
                  <a:txBody>
                    <a:bodyPr/>
                    <a:lstStyle/>
                    <a:p>
                      <a:r>
                        <a:rPr lang="en-GB" sz="1400"/>
                        <a:t>1 December 2021</a:t>
                      </a:r>
                      <a:endParaRPr lang="en-GB" sz="1400" dirty="0"/>
                    </a:p>
                  </a:txBody>
                  <a:tcPr marL="121920" marR="121920" marT="60960" marB="60960"/>
                </a:tc>
                <a:tc>
                  <a:txBody>
                    <a:bodyPr/>
                    <a:lstStyle/>
                    <a:p>
                      <a:r>
                        <a:rPr lang="en-GB" sz="1400" dirty="0"/>
                        <a:t>Draft Final Modification Report (DFMR) issued to Panel</a:t>
                      </a:r>
                    </a:p>
                  </a:txBody>
                  <a:tcPr marL="121920" marR="121920" marT="60960" marB="60960"/>
                </a:tc>
                <a:tc>
                  <a:txBody>
                    <a:bodyPr/>
                    <a:lstStyle/>
                    <a:p>
                      <a:r>
                        <a:rPr lang="en-GB" sz="1400" dirty="0"/>
                        <a:t>21 April 2022 (CMP305 as well?)</a:t>
                      </a:r>
                    </a:p>
                  </a:txBody>
                  <a:tcPr marL="121920" marR="121920" marT="60960" marB="60960"/>
                </a:tc>
                <a:extLst>
                  <a:ext uri="{0D108BD9-81ED-4DB2-BD59-A6C34878D82A}">
                    <a16:rowId xmlns:a16="http://schemas.microsoft.com/office/drawing/2014/main" val="4024756809"/>
                  </a:ext>
                </a:extLst>
              </a:tr>
              <a:tr h="737314">
                <a:tc>
                  <a:txBody>
                    <a:bodyPr/>
                    <a:lstStyle/>
                    <a:p>
                      <a:r>
                        <a:rPr lang="en-GB" sz="1400" dirty="0"/>
                        <a:t>Workgroup Consultation (15 Working Days)</a:t>
                      </a:r>
                    </a:p>
                  </a:txBody>
                  <a:tcPr marL="121920" marR="121920" marT="60960" marB="60960"/>
                </a:tc>
                <a:tc>
                  <a:txBody>
                    <a:bodyPr/>
                    <a:lstStyle/>
                    <a:p>
                      <a:pPr algn="just"/>
                      <a:r>
                        <a:rPr lang="en-GB" sz="1400" dirty="0"/>
                        <a:t>10 December 2021 to 7 January 2022</a:t>
                      </a:r>
                    </a:p>
                  </a:txBody>
                  <a:tcPr marL="121920" marR="121920" marT="60960" marB="60960"/>
                </a:tc>
                <a:tc>
                  <a:txBody>
                    <a:bodyPr/>
                    <a:lstStyle/>
                    <a:p>
                      <a:r>
                        <a:rPr lang="en-GB" sz="1400" dirty="0"/>
                        <a:t>Panel</a:t>
                      </a:r>
                      <a:r>
                        <a:rPr lang="en-GB" sz="1400" baseline="0" dirty="0"/>
                        <a:t> undertake DFMR recommendation vote</a:t>
                      </a:r>
                      <a:endParaRPr lang="en-US" sz="1400" dirty="0"/>
                    </a:p>
                  </a:txBody>
                  <a:tcPr marL="121920" marR="121920" marT="60960" marB="60960"/>
                </a:tc>
                <a:tc>
                  <a:txBody>
                    <a:bodyPr/>
                    <a:lstStyle/>
                    <a:p>
                      <a:r>
                        <a:rPr lang="en-GB" sz="1400" dirty="0"/>
                        <a:t>29 April 2022 (CMP305 as well?)</a:t>
                      </a:r>
                    </a:p>
                  </a:txBody>
                  <a:tcPr marL="121920" marR="121920" marT="60960" marB="60960"/>
                </a:tc>
                <a:extLst>
                  <a:ext uri="{0D108BD9-81ED-4DB2-BD59-A6C34878D82A}">
                    <a16:rowId xmlns:a16="http://schemas.microsoft.com/office/drawing/2014/main" val="3713368864"/>
                  </a:ext>
                </a:extLst>
              </a:tr>
              <a:tr h="688424">
                <a:tc>
                  <a:txBody>
                    <a:bodyPr/>
                    <a:lstStyle/>
                    <a:p>
                      <a:r>
                        <a:rPr lang="en-GB" sz="1400" dirty="0"/>
                        <a:t>Workgroup 3 - Assess Workgroup Consultation Responses and any alternatives + hold alternative vote</a:t>
                      </a:r>
                    </a:p>
                  </a:txBody>
                  <a:tcPr marL="121920" marR="121920" marT="60960" marB="60960"/>
                </a:tc>
                <a:tc>
                  <a:txBody>
                    <a:bodyPr/>
                    <a:lstStyle/>
                    <a:p>
                      <a:r>
                        <a:rPr lang="en-GB" sz="1400" dirty="0"/>
                        <a:t>18 January 2022</a:t>
                      </a:r>
                    </a:p>
                  </a:txBody>
                  <a:tcPr marL="121920" marR="121920" marT="60960" marB="60960"/>
                </a:tc>
                <a:tc>
                  <a:txBody>
                    <a:bodyPr/>
                    <a:lstStyle/>
                    <a:p>
                      <a:r>
                        <a:rPr lang="en-US" sz="1400" dirty="0"/>
                        <a:t>Final Modification Report issued to Panel to check votes recorded correctly (5 working days)</a:t>
                      </a:r>
                      <a:endParaRPr lang="en-GB" sz="1400" dirty="0"/>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t>3 May 2022</a:t>
                      </a:r>
                      <a:endParaRPr lang="en-US" sz="1400" dirty="0"/>
                    </a:p>
                  </a:txBody>
                  <a:tcPr marL="121920" marR="121920" marT="60960" marB="60960"/>
                </a:tc>
                <a:extLst>
                  <a:ext uri="{0D108BD9-81ED-4DB2-BD59-A6C34878D82A}">
                    <a16:rowId xmlns:a16="http://schemas.microsoft.com/office/drawing/2014/main" val="2726378177"/>
                  </a:ext>
                </a:extLst>
              </a:tr>
              <a:tr h="832760">
                <a:tc>
                  <a:txBody>
                    <a:bodyPr/>
                    <a:lstStyle/>
                    <a:p>
                      <a:r>
                        <a:rPr lang="en-GB" sz="1400" dirty="0"/>
                        <a:t>Workgroup 4 – finalise solutions, review terms of reference, hold Workgroup Vote</a:t>
                      </a:r>
                    </a:p>
                  </a:txBody>
                  <a:tcPr marL="121920" marR="121920" marT="60960" marB="60960"/>
                </a:tc>
                <a:tc>
                  <a:txBody>
                    <a:bodyPr/>
                    <a:lstStyle/>
                    <a:p>
                      <a:r>
                        <a:rPr lang="en-GB" sz="1400" dirty="0"/>
                        <a:t>1 February 2022</a:t>
                      </a:r>
                    </a:p>
                  </a:txBody>
                  <a:tcPr marL="121920" marR="121920" marT="60960" marB="60960"/>
                </a:tc>
                <a:tc>
                  <a:txBody>
                    <a:bodyPr/>
                    <a:lstStyle/>
                    <a:p>
                      <a:r>
                        <a:rPr lang="en-US" sz="1400" dirty="0"/>
                        <a:t>Final Modification Report issued to Ofgem</a:t>
                      </a:r>
                      <a:endParaRPr lang="en-GB" sz="1400" dirty="0"/>
                    </a:p>
                  </a:txBody>
                  <a:tcPr marL="121920" marR="121920" marT="60960" marB="60960"/>
                </a:tc>
                <a:tc>
                  <a:txBody>
                    <a:bodyPr/>
                    <a:lstStyle/>
                    <a:p>
                      <a:r>
                        <a:rPr lang="en-GB" sz="1400"/>
                        <a:t>11 May 2022</a:t>
                      </a:r>
                      <a:endParaRPr lang="en-GB" sz="1400" dirty="0"/>
                    </a:p>
                  </a:txBody>
                  <a:tcPr marL="121920" marR="121920" marT="60960" marB="60960"/>
                </a:tc>
                <a:extLst>
                  <a:ext uri="{0D108BD9-81ED-4DB2-BD59-A6C34878D82A}">
                    <a16:rowId xmlns:a16="http://schemas.microsoft.com/office/drawing/2014/main" val="2461474842"/>
                  </a:ext>
                </a:extLst>
              </a:tr>
              <a:tr h="688424">
                <a:tc>
                  <a:txBody>
                    <a:bodyPr/>
                    <a:lstStyle/>
                    <a:p>
                      <a:r>
                        <a:rPr lang="en-US" sz="1400" dirty="0"/>
                        <a:t>Workgroup report issued to Panel (5 working days)</a:t>
                      </a:r>
                      <a:endParaRPr lang="en-GB" sz="1400" dirty="0"/>
                    </a:p>
                  </a:txBody>
                  <a:tcPr marL="121920" marR="121920" marT="60960" marB="60960"/>
                </a:tc>
                <a:tc>
                  <a:txBody>
                    <a:bodyPr/>
                    <a:lstStyle/>
                    <a:p>
                      <a:r>
                        <a:rPr lang="en-GB" sz="1400" dirty="0"/>
                        <a:t>17 February 2022</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t>Ofgem decision </a:t>
                      </a:r>
                    </a:p>
                  </a:txBody>
                  <a:tcPr marL="121920" marR="121920" marT="60960" marB="60960"/>
                </a:tc>
                <a:tc>
                  <a:txBody>
                    <a:bodyPr/>
                    <a:lstStyle/>
                    <a:p>
                      <a:r>
                        <a:rPr lang="en-GB" sz="1400" dirty="0"/>
                        <a:t>TBC (Note CMP305 as well)</a:t>
                      </a:r>
                    </a:p>
                  </a:txBody>
                  <a:tcPr marL="121920" marR="121920" marT="60960" marB="60960"/>
                </a:tc>
                <a:extLst>
                  <a:ext uri="{0D108BD9-81ED-4DB2-BD59-A6C34878D82A}">
                    <a16:rowId xmlns:a16="http://schemas.microsoft.com/office/drawing/2014/main" val="1338958629"/>
                  </a:ext>
                </a:extLst>
              </a:tr>
              <a:tr h="467392">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dirty="0"/>
                        <a:t>Panel</a:t>
                      </a:r>
                      <a:r>
                        <a:rPr lang="en-GB" sz="1400" baseline="0" dirty="0"/>
                        <a:t> sign off that Workgroup Report has met its Terms of Reference </a:t>
                      </a:r>
                      <a:endParaRPr lang="en-GB" sz="1400" dirty="0"/>
                    </a:p>
                  </a:txBody>
                  <a:tcPr marL="121920" marR="121920" marT="60960" marB="60960"/>
                </a:tc>
                <a:tc>
                  <a:txBody>
                    <a:bodyPr/>
                    <a:lstStyle/>
                    <a:p>
                      <a:r>
                        <a:rPr lang="en-GB" sz="1400" dirty="0"/>
                        <a:t>25 February 2022</a:t>
                      </a:r>
                    </a:p>
                  </a:txBody>
                  <a:tcPr marL="121920" marR="121920" marT="60960" marB="60960"/>
                </a:tc>
                <a:tc>
                  <a:txBody>
                    <a:bodyPr/>
                    <a:lstStyle/>
                    <a:p>
                      <a:r>
                        <a:rPr lang="en-GB" sz="1400" dirty="0"/>
                        <a:t>Implementation Date</a:t>
                      </a:r>
                    </a:p>
                  </a:txBody>
                  <a:tcPr marL="121920" marR="121920" marT="60960" marB="60960"/>
                </a:tc>
                <a:tc>
                  <a:txBody>
                    <a:bodyPr/>
                    <a:lstStyle/>
                    <a:p>
                      <a:pPr lvl="0"/>
                      <a:r>
                        <a:rPr lang="en-GB" sz="1400" b="0" dirty="0">
                          <a:solidFill>
                            <a:sysClr val="windowText" lastClr="000000"/>
                          </a:solidFill>
                        </a:rPr>
                        <a:t>TBC</a:t>
                      </a:r>
                    </a:p>
                  </a:txBody>
                  <a:tcPr marL="121920" marR="121920" marT="60960" marB="60960"/>
                </a:tc>
                <a:extLst>
                  <a:ext uri="{0D108BD9-81ED-4DB2-BD59-A6C34878D82A}">
                    <a16:rowId xmlns:a16="http://schemas.microsoft.com/office/drawing/2014/main" val="3799481148"/>
                  </a:ext>
                </a:extLst>
              </a:tr>
            </a:tbl>
          </a:graphicData>
        </a:graphic>
      </p:graphicFrame>
    </p:spTree>
    <p:extLst>
      <p:ext uri="{BB962C8B-B14F-4D97-AF65-F5344CB8AC3E}">
        <p14:creationId xmlns:p14="http://schemas.microsoft.com/office/powerpoint/2010/main" val="6188729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OEd7XcCgTKWp151G8zpHQ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OEd7XcCgTKWp151G8zpHQ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2MUorbDdSAu9Ug.6zw4zL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lnQNXCMlRA6fye2uUel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6kfJHKLHS0ith1u8hhZmEw"/>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7GkBBpfMSDGnyl0KoZfCy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mkcUtaKmTeSmKeWci.bbP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mkcUtaKmTeSmKeWci.bbP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j2jMQE8SuKcUMrnPOMaeQ"/>
</p:tagLst>
</file>

<file path=ppt/theme/theme1.xml><?xml version="1.0" encoding="utf-8"?>
<a:theme xmlns:a="http://schemas.openxmlformats.org/drawingml/2006/main" name="Orsted">
  <a:themeElements>
    <a:clrScheme name="Orsted">
      <a:dk1>
        <a:srgbClr val="000000"/>
      </a:dk1>
      <a:lt1>
        <a:srgbClr val="FFFFFF"/>
      </a:lt1>
      <a:dk2>
        <a:srgbClr val="3B4956"/>
      </a:dk2>
      <a:lt2>
        <a:srgbClr val="F5F6F7"/>
      </a:lt2>
      <a:accent1>
        <a:srgbClr val="4099DA"/>
      </a:accent1>
      <a:accent2>
        <a:srgbClr val="8ECDC8"/>
      </a:accent2>
      <a:accent3>
        <a:srgbClr val="644C76"/>
      </a:accent3>
      <a:accent4>
        <a:srgbClr val="D8D1CA"/>
      </a:accent4>
      <a:accent5>
        <a:srgbClr val="B7ADA5"/>
      </a:accent5>
      <a:accent6>
        <a:srgbClr val="99A4AE"/>
      </a:accent6>
      <a:hlink>
        <a:srgbClr val="4099DA"/>
      </a:hlink>
      <a:folHlink>
        <a:srgbClr val="4099DA"/>
      </a:folHlink>
    </a:clrScheme>
    <a:fontScheme name="Orsted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rtlCol="0" anchor="ctr"/>
      <a:lstStyle>
        <a:defPPr algn="ctr">
          <a:lnSpc>
            <a:spcPct val="96000"/>
          </a:lnSpc>
          <a:defRPr sz="1300" noProof="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nSpc>
            <a:spcPct val="96000"/>
          </a:lnSpc>
          <a:spcBef>
            <a:spcPts val="1800"/>
          </a:spcBef>
          <a:defRPr sz="1300" dirty="0" smtClean="0">
            <a:solidFill>
              <a:schemeClr val="tx2"/>
            </a:solidFill>
          </a:defRPr>
        </a:defPPr>
      </a:lstStyle>
    </a:txDef>
  </a:objectDefaults>
  <a:extraClrSchemeLst/>
  <a:extLst>
    <a:ext uri="{05A4C25C-085E-4340-85A3-A5531E510DB2}">
      <thm15:themeFamily xmlns:thm15="http://schemas.microsoft.com/office/thememl/2012/main" name="16-9 Landscape Arial.potx" id="{0561035E-5CB3-4856-ABCE-8EBAD0463BD9}" vid="{7F2A9425-F1B4-4DF1-846A-F024CA7A0C1B}"/>
    </a:ext>
  </a:extLst>
</a:theme>
</file>

<file path=ppt/theme/theme2.xml><?xml version="1.0" encoding="utf-8"?>
<a:theme xmlns:a="http://schemas.openxmlformats.org/drawingml/2006/main" name="1_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id="{EC2A9EB9-C553-4533-8816-4607755CA4A0}" vid="{7372FB52-645C-48CB-BA91-663538C78E5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2" ma:contentTypeDescription="Create a new document." ma:contentTypeScope="" ma:versionID="2474c7f4549ad8682880aca525ed79ee">
  <xsd:schema xmlns:xsd="http://www.w3.org/2001/XMLSchema" xmlns:xs="http://www.w3.org/2001/XMLSchema" xmlns:p="http://schemas.microsoft.com/office/2006/metadata/properties" xmlns:ns2="f71abe4e-f5ff-49cd-8eff-5f4949acc510" xmlns:ns3="97b6fe81-1556-4112-94ca-31043ca39b71" targetNamespace="http://schemas.microsoft.com/office/2006/metadata/properties" ma:root="true" ma:fieldsID="496125ef1f1b50d60b2c8ba73c0e8f8d" ns2:_="" ns3:_="">
    <xsd:import namespace="f71abe4e-f5ff-49cd-8eff-5f4949acc510"/>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Rivalland (ESO), Jessica</DisplayName>
        <AccountId>49</AccountId>
        <AccountType/>
      </UserInfo>
    </SharedWithUsers>
  </documentManagement>
</p:properties>
</file>

<file path=customXml/itemProps1.xml><?xml version="1.0" encoding="utf-8"?>
<ds:datastoreItem xmlns:ds="http://schemas.openxmlformats.org/officeDocument/2006/customXml" ds:itemID="{4526808D-2B4C-4333-ABB4-74F13E7BF81E}">
  <ds:schemaRefs>
    <ds:schemaRef ds:uri="http://schemas.microsoft.com/sharepoint/v3/contenttype/forms"/>
  </ds:schemaRefs>
</ds:datastoreItem>
</file>

<file path=customXml/itemProps2.xml><?xml version="1.0" encoding="utf-8"?>
<ds:datastoreItem xmlns:ds="http://schemas.openxmlformats.org/officeDocument/2006/customXml" ds:itemID="{3C362810-C1CE-4EA9-8F39-C99009798A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1abe4e-f5ff-49cd-8eff-5f4949acc510"/>
    <ds:schemaRef ds:uri="97b6fe81-1556-4112-94ca-31043ca39b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CB36002-CCFD-4C5D-814A-FF8D96969B7A}">
  <ds:schemaRefs>
    <ds:schemaRef ds:uri="http://schemas.microsoft.com/office/2006/metadata/properties"/>
    <ds:schemaRef ds:uri="http://schemas.microsoft.com/office/2006/documentManagement/types"/>
    <ds:schemaRef ds:uri="http://purl.org/dc/terms/"/>
    <ds:schemaRef ds:uri="http://purl.org/dc/elements/1.1/"/>
    <ds:schemaRef ds:uri="http://schemas.microsoft.com/office/infopath/2007/PartnerControls"/>
    <ds:schemaRef ds:uri="http://purl.org/dc/dcmitype/"/>
    <ds:schemaRef ds:uri="http://schemas.openxmlformats.org/package/2006/metadata/core-properties"/>
    <ds:schemaRef ds:uri="97b6fe81-1556-4112-94ca-31043ca39b71"/>
    <ds:schemaRef ds:uri="f71abe4e-f5ff-49cd-8eff-5f4949acc510"/>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1780</TotalTime>
  <Words>211</Words>
  <Application>Microsoft Office PowerPoint</Application>
  <PresentationFormat>Widescreen</PresentationFormat>
  <Paragraphs>34</Paragraphs>
  <Slides>1</Slides>
  <Notes>1</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1</vt:i4>
      </vt:variant>
    </vt:vector>
  </HeadingPairs>
  <TitlesOfParts>
    <vt:vector size="10" baseType="lpstr">
      <vt:lpstr>Arial</vt:lpstr>
      <vt:lpstr>Calibri</vt:lpstr>
      <vt:lpstr>Orsted Sans Office</vt:lpstr>
      <vt:lpstr>Symbol</vt:lpstr>
      <vt:lpstr>Wingdings</vt:lpstr>
      <vt:lpstr>Wingdings 2</vt:lpstr>
      <vt:lpstr>Orsted</vt:lpstr>
      <vt:lpstr>1_Office Theme</vt:lpstr>
      <vt:lpstr>think-cell Slide</vt:lpstr>
      <vt:lpstr>Timeline for CMP304 V3 as of 29 September 2021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Thursday 28 May 2020 Online Meeting via WebEx</dc:title>
  <dc:creator>Ahmed (ESO), Nisar</dc:creator>
  <cp:lastModifiedBy>CMP306</cp:lastModifiedBy>
  <cp:revision>35</cp:revision>
  <dcterms:created xsi:type="dcterms:W3CDTF">2020-06-17T10:03:35Z</dcterms:created>
  <dcterms:modified xsi:type="dcterms:W3CDTF">2021-11-01T16:06:57Z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0x010100095E1BDC5029614ABF43223A464FD248</vt:lpwstr>
  </property>
</Properties>
</file>