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2"/>
  </p:notesMasterIdLst>
  <p:sldIdLst>
    <p:sldId id="282" r:id="rId5"/>
    <p:sldId id="267" r:id="rId6"/>
    <p:sldId id="264" r:id="rId7"/>
    <p:sldId id="265" r:id="rId8"/>
    <p:sldId id="285" r:id="rId9"/>
    <p:sldId id="288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dden(ESO), Louise" initials="TL" lastIdx="2" clrIdx="0">
    <p:extLst>
      <p:ext uri="{19B8F6BF-5375-455C-9EA6-DF929625EA0E}">
        <p15:presenceInfo xmlns:p15="http://schemas.microsoft.com/office/powerpoint/2012/main" userId="S::louise.trodden@uk.nationalgrid.com::d76dd42b-54ca-40a3-8583-a35d0f2a6b19" providerId="AD"/>
      </p:ext>
    </p:extLst>
  </p:cmAuthor>
  <p:cmAuthor id="2" name="Johnson (ESO), Antony" initials="J(A" lastIdx="1" clrIdx="1">
    <p:extLst>
      <p:ext uri="{19B8F6BF-5375-455C-9EA6-DF929625EA0E}">
        <p15:presenceInfo xmlns:p15="http://schemas.microsoft.com/office/powerpoint/2012/main" userId="S::Antony.Johnson@uk.nationalgrid.com::ea3158fb-3b36-4d33-b3dc-8adf0fb14d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357B4-D745-4F83-81BB-E92A423BC197}" v="1" dt="2021-10-12T11:58:38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dden(ESO), Louise" userId="d76dd42b-54ca-40a3-8583-a35d0f2a6b19" providerId="ADAL" clId="{679357B4-D745-4F83-81BB-E92A423BC197}"/>
    <pc:docChg chg="custSel delSld modSld">
      <pc:chgData name="Trodden(ESO), Louise" userId="d76dd42b-54ca-40a3-8583-a35d0f2a6b19" providerId="ADAL" clId="{679357B4-D745-4F83-81BB-E92A423BC197}" dt="2021-10-12T11:58:47.710" v="306" actId="20577"/>
      <pc:docMkLst>
        <pc:docMk/>
      </pc:docMkLst>
      <pc:sldChg chg="delSp modSp mod">
        <pc:chgData name="Trodden(ESO), Louise" userId="d76dd42b-54ca-40a3-8583-a35d0f2a6b19" providerId="ADAL" clId="{679357B4-D745-4F83-81BB-E92A423BC197}" dt="2021-09-29T12:06:43.148" v="102" actId="6549"/>
        <pc:sldMkLst>
          <pc:docMk/>
          <pc:sldMk cId="3275547724" sldId="265"/>
        </pc:sldMkLst>
        <pc:spChg chg="del">
          <ac:chgData name="Trodden(ESO), Louise" userId="d76dd42b-54ca-40a3-8583-a35d0f2a6b19" providerId="ADAL" clId="{679357B4-D745-4F83-81BB-E92A423BC197}" dt="2021-09-29T12:06:41.522" v="101" actId="478"/>
          <ac:spMkLst>
            <pc:docMk/>
            <pc:sldMk cId="3275547724" sldId="265"/>
            <ac:spMk id="2" creationId="{41C2FB15-7EEF-4DCD-A278-6FB898332384}"/>
          </ac:spMkLst>
        </pc:spChg>
        <pc:spChg chg="mod">
          <ac:chgData name="Trodden(ESO), Louise" userId="d76dd42b-54ca-40a3-8583-a35d0f2a6b19" providerId="ADAL" clId="{679357B4-D745-4F83-81BB-E92A423BC197}" dt="2021-09-29T12:06:43.148" v="102" actId="6549"/>
          <ac:spMkLst>
            <pc:docMk/>
            <pc:sldMk cId="3275547724" sldId="265"/>
            <ac:spMk id="4" creationId="{EB4E4CA2-6F10-4310-BE06-510D40A25D2B}"/>
          </ac:spMkLst>
        </pc:spChg>
      </pc:sldChg>
      <pc:sldChg chg="modSp mod">
        <pc:chgData name="Trodden(ESO), Louise" userId="d76dd42b-54ca-40a3-8583-a35d0f2a6b19" providerId="ADAL" clId="{679357B4-D745-4F83-81BB-E92A423BC197}" dt="2021-10-12T11:58:47.710" v="306" actId="20577"/>
        <pc:sldMkLst>
          <pc:docMk/>
          <pc:sldMk cId="2981995859" sldId="267"/>
        </pc:sldMkLst>
        <pc:spChg chg="mod">
          <ac:chgData name="Trodden(ESO), Louise" userId="d76dd42b-54ca-40a3-8583-a35d0f2a6b19" providerId="ADAL" clId="{679357B4-D745-4F83-81BB-E92A423BC197}" dt="2021-10-12T11:58:47.710" v="306" actId="20577"/>
          <ac:spMkLst>
            <pc:docMk/>
            <pc:sldMk cId="2981995859" sldId="267"/>
            <ac:spMk id="5" creationId="{F7FE96F7-660A-4FD8-84C3-93382451CECD}"/>
          </ac:spMkLst>
        </pc:spChg>
      </pc:sldChg>
      <pc:sldChg chg="modSp mod">
        <pc:chgData name="Trodden(ESO), Louise" userId="d76dd42b-54ca-40a3-8583-a35d0f2a6b19" providerId="ADAL" clId="{679357B4-D745-4F83-81BB-E92A423BC197}" dt="2021-09-29T12:05:47.896" v="26" actId="20577"/>
        <pc:sldMkLst>
          <pc:docMk/>
          <pc:sldMk cId="2704666972" sldId="282"/>
        </pc:sldMkLst>
        <pc:spChg chg="mod">
          <ac:chgData name="Trodden(ESO), Louise" userId="d76dd42b-54ca-40a3-8583-a35d0f2a6b19" providerId="ADAL" clId="{679357B4-D745-4F83-81BB-E92A423BC197}" dt="2021-09-29T12:05:47.896" v="26" actId="20577"/>
          <ac:spMkLst>
            <pc:docMk/>
            <pc:sldMk cId="2704666972" sldId="282"/>
            <ac:spMk id="6" creationId="{F079F1A0-EB78-4208-9E0B-A666C7C9FD41}"/>
          </ac:spMkLst>
        </pc:spChg>
      </pc:sldChg>
      <pc:sldChg chg="del">
        <pc:chgData name="Trodden(ESO), Louise" userId="d76dd42b-54ca-40a3-8583-a35d0f2a6b19" providerId="ADAL" clId="{679357B4-D745-4F83-81BB-E92A423BC197}" dt="2021-09-29T12:06:59.672" v="115" actId="47"/>
        <pc:sldMkLst>
          <pc:docMk/>
          <pc:sldMk cId="2475570766" sldId="283"/>
        </pc:sldMkLst>
      </pc:sldChg>
      <pc:sldChg chg="del">
        <pc:chgData name="Trodden(ESO), Louise" userId="d76dd42b-54ca-40a3-8583-a35d0f2a6b19" providerId="ADAL" clId="{679357B4-D745-4F83-81BB-E92A423BC197}" dt="2021-09-29T12:07:00.544" v="116" actId="47"/>
        <pc:sldMkLst>
          <pc:docMk/>
          <pc:sldMk cId="141270969" sldId="284"/>
        </pc:sldMkLst>
      </pc:sldChg>
      <pc:sldChg chg="delSp modSp mod">
        <pc:chgData name="Trodden(ESO), Louise" userId="d76dd42b-54ca-40a3-8583-a35d0f2a6b19" providerId="ADAL" clId="{679357B4-D745-4F83-81BB-E92A423BC197}" dt="2021-09-29T12:07:14.058" v="118" actId="1076"/>
        <pc:sldMkLst>
          <pc:docMk/>
          <pc:sldMk cId="62492236" sldId="285"/>
        </pc:sldMkLst>
        <pc:spChg chg="del">
          <ac:chgData name="Trodden(ESO), Louise" userId="d76dd42b-54ca-40a3-8583-a35d0f2a6b19" providerId="ADAL" clId="{679357B4-D745-4F83-81BB-E92A423BC197}" dt="2021-09-29T12:07:10.665" v="117" actId="478"/>
          <ac:spMkLst>
            <pc:docMk/>
            <pc:sldMk cId="62492236" sldId="285"/>
            <ac:spMk id="2" creationId="{41C2FB15-7EEF-4DCD-A278-6FB898332384}"/>
          </ac:spMkLst>
        </pc:spChg>
        <pc:graphicFrameChg chg="mod">
          <ac:chgData name="Trodden(ESO), Louise" userId="d76dd42b-54ca-40a3-8583-a35d0f2a6b19" providerId="ADAL" clId="{679357B4-D745-4F83-81BB-E92A423BC197}" dt="2021-09-29T12:07:14.058" v="118" actId="1076"/>
          <ac:graphicFrameMkLst>
            <pc:docMk/>
            <pc:sldMk cId="62492236" sldId="285"/>
            <ac:graphicFrameMk id="3" creationId="{08306727-D896-4B97-B37E-39CFC9A57B7C}"/>
          </ac:graphicFrameMkLst>
        </pc:graphicFrameChg>
      </pc:sldChg>
      <pc:sldChg chg="del">
        <pc:chgData name="Trodden(ESO), Louise" userId="d76dd42b-54ca-40a3-8583-a35d0f2a6b19" providerId="ADAL" clId="{679357B4-D745-4F83-81BB-E92A423BC197}" dt="2021-09-29T12:06:58.771" v="114" actId="47"/>
        <pc:sldMkLst>
          <pc:docMk/>
          <pc:sldMk cId="2916766888" sldId="286"/>
        </pc:sldMkLst>
      </pc:sldChg>
      <pc:sldChg chg="del">
        <pc:chgData name="Trodden(ESO), Louise" userId="d76dd42b-54ca-40a3-8583-a35d0f2a6b19" providerId="ADAL" clId="{679357B4-D745-4F83-81BB-E92A423BC197}" dt="2021-09-29T12:06:58.255" v="113" actId="47"/>
        <pc:sldMkLst>
          <pc:docMk/>
          <pc:sldMk cId="4107145202" sldId="289"/>
        </pc:sldMkLst>
      </pc:sldChg>
      <pc:sldChg chg="delSp del mod">
        <pc:chgData name="Trodden(ESO), Louise" userId="d76dd42b-54ca-40a3-8583-a35d0f2a6b19" providerId="ADAL" clId="{679357B4-D745-4F83-81BB-E92A423BC197}" dt="2021-09-29T12:06:46.617" v="104" actId="47"/>
        <pc:sldMkLst>
          <pc:docMk/>
          <pc:sldMk cId="4085731623" sldId="291"/>
        </pc:sldMkLst>
        <pc:picChg chg="del">
          <ac:chgData name="Trodden(ESO), Louise" userId="d76dd42b-54ca-40a3-8583-a35d0f2a6b19" providerId="ADAL" clId="{679357B4-D745-4F83-81BB-E92A423BC197}" dt="2021-09-29T12:06:44.915" v="103" actId="478"/>
          <ac:picMkLst>
            <pc:docMk/>
            <pc:sldMk cId="4085731623" sldId="291"/>
            <ac:picMk id="2" creationId="{A8164D5A-93FC-4A3A-B7CF-A86DC32B9102}"/>
          </ac:picMkLst>
        </pc:picChg>
      </pc:sldChg>
      <pc:sldChg chg="del">
        <pc:chgData name="Trodden(ESO), Louise" userId="d76dd42b-54ca-40a3-8583-a35d0f2a6b19" providerId="ADAL" clId="{679357B4-D745-4F83-81BB-E92A423BC197}" dt="2021-09-29T12:06:47.571" v="106" actId="47"/>
        <pc:sldMkLst>
          <pc:docMk/>
          <pc:sldMk cId="3900794478" sldId="292"/>
        </pc:sldMkLst>
      </pc:sldChg>
      <pc:sldChg chg="del">
        <pc:chgData name="Trodden(ESO), Louise" userId="d76dd42b-54ca-40a3-8583-a35d0f2a6b19" providerId="ADAL" clId="{679357B4-D745-4F83-81BB-E92A423BC197}" dt="2021-09-29T12:06:48.035" v="107" actId="47"/>
        <pc:sldMkLst>
          <pc:docMk/>
          <pc:sldMk cId="2531174569" sldId="293"/>
        </pc:sldMkLst>
      </pc:sldChg>
      <pc:sldChg chg="del">
        <pc:chgData name="Trodden(ESO), Louise" userId="d76dd42b-54ca-40a3-8583-a35d0f2a6b19" providerId="ADAL" clId="{679357B4-D745-4F83-81BB-E92A423BC197}" dt="2021-09-29T12:06:48.590" v="108" actId="47"/>
        <pc:sldMkLst>
          <pc:docMk/>
          <pc:sldMk cId="696963436" sldId="294"/>
        </pc:sldMkLst>
      </pc:sldChg>
      <pc:sldChg chg="del">
        <pc:chgData name="Trodden(ESO), Louise" userId="d76dd42b-54ca-40a3-8583-a35d0f2a6b19" providerId="ADAL" clId="{679357B4-D745-4F83-81BB-E92A423BC197}" dt="2021-09-29T12:06:47.149" v="105" actId="47"/>
        <pc:sldMkLst>
          <pc:docMk/>
          <pc:sldMk cId="1304051338" sldId="295"/>
        </pc:sldMkLst>
      </pc:sldChg>
      <pc:sldChg chg="del">
        <pc:chgData name="Trodden(ESO), Louise" userId="d76dd42b-54ca-40a3-8583-a35d0f2a6b19" providerId="ADAL" clId="{679357B4-D745-4F83-81BB-E92A423BC197}" dt="2021-09-29T12:06:50.473" v="111" actId="47"/>
        <pc:sldMkLst>
          <pc:docMk/>
          <pc:sldMk cId="3660638492" sldId="296"/>
        </pc:sldMkLst>
      </pc:sldChg>
      <pc:sldChg chg="del">
        <pc:chgData name="Trodden(ESO), Louise" userId="d76dd42b-54ca-40a3-8583-a35d0f2a6b19" providerId="ADAL" clId="{679357B4-D745-4F83-81BB-E92A423BC197}" dt="2021-09-29T12:06:49.154" v="109" actId="47"/>
        <pc:sldMkLst>
          <pc:docMk/>
          <pc:sldMk cId="1421617082" sldId="297"/>
        </pc:sldMkLst>
      </pc:sldChg>
      <pc:sldChg chg="del">
        <pc:chgData name="Trodden(ESO), Louise" userId="d76dd42b-54ca-40a3-8583-a35d0f2a6b19" providerId="ADAL" clId="{679357B4-D745-4F83-81BB-E92A423BC197}" dt="2021-09-29T12:06:50.958" v="112" actId="47"/>
        <pc:sldMkLst>
          <pc:docMk/>
          <pc:sldMk cId="590541771" sldId="298"/>
        </pc:sldMkLst>
      </pc:sldChg>
      <pc:sldChg chg="del">
        <pc:chgData name="Trodden(ESO), Louise" userId="d76dd42b-54ca-40a3-8583-a35d0f2a6b19" providerId="ADAL" clId="{679357B4-D745-4F83-81BB-E92A423BC197}" dt="2021-09-29T12:06:49.894" v="110" actId="47"/>
        <pc:sldMkLst>
          <pc:docMk/>
          <pc:sldMk cId="1836418365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3222-F6B4-4B72-AB9A-AF43652E55F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30806-07FB-477A-9912-918C7C4E5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D9105-192A-4AFD-A571-2438407E63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0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30806-07FB-477A-9912-918C7C4E5B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03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09D3-3524-4BF5-95DC-7120F15B0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7A3D3-4DC5-448C-898B-8C65A95E9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403E-E60A-447B-B755-E132D4E0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65628-0841-4CE7-B019-09CF68C4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06EA-D9B8-46BB-979A-F18D6BA1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1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6545-A573-4D08-99B0-409F3C62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2C49D-C6DD-4E99-AB94-143648BD3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3F39F-9C89-40F8-9075-CA0DF02E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629F-1B84-4138-B161-DA703B28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7411-E93D-4F06-B485-F7C2CD19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A6CE6-1E40-40BD-BF71-28FEA3E4B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61D6E-473A-47D1-9757-A12B9C569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2FEF-A7A3-4F24-8540-A0C0970A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7E5D2-62D9-4C49-9FC2-E05ADCBF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4F153-FE69-40F1-B421-7A159D05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6A35149-E325-934F-831D-58E063CAB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25" y="1696825"/>
            <a:ext cx="6738975" cy="4091233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1D837A-571C-7445-B6A0-371754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Graphic 8">
            <a:extLst>
              <a:ext uri="{FF2B5EF4-FFF2-40B4-BE49-F238E27FC236}">
                <a16:creationId xmlns:a16="http://schemas.microsoft.com/office/drawing/2014/main" id="{91F3AE6D-C859-0441-B3C0-DF29A52CFB48}"/>
              </a:ext>
            </a:extLst>
          </p:cNvPr>
          <p:cNvSpPr/>
          <p:nvPr userDrawn="1"/>
        </p:nvSpPr>
        <p:spPr>
          <a:xfrm>
            <a:off x="-25972" y="6232997"/>
            <a:ext cx="12260164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0164" h="659972">
                <a:moveTo>
                  <a:pt x="12254226" y="0"/>
                </a:moveTo>
                <a:lnTo>
                  <a:pt x="10308628" y="0"/>
                </a:lnTo>
                <a:lnTo>
                  <a:pt x="10270538" y="2097"/>
                </a:lnTo>
                <a:lnTo>
                  <a:pt x="10233432" y="8549"/>
                </a:lnTo>
                <a:lnTo>
                  <a:pt x="10197147" y="18873"/>
                </a:lnTo>
                <a:lnTo>
                  <a:pt x="10162504" y="33229"/>
                </a:lnTo>
                <a:lnTo>
                  <a:pt x="10129667" y="51456"/>
                </a:lnTo>
                <a:lnTo>
                  <a:pt x="10098801" y="73232"/>
                </a:lnTo>
                <a:lnTo>
                  <a:pt x="10070397" y="98557"/>
                </a:lnTo>
                <a:lnTo>
                  <a:pt x="9865002" y="306639"/>
                </a:lnTo>
                <a:lnTo>
                  <a:pt x="9836598" y="331964"/>
                </a:lnTo>
                <a:lnTo>
                  <a:pt x="9805731" y="353740"/>
                </a:lnTo>
                <a:lnTo>
                  <a:pt x="9772894" y="371806"/>
                </a:lnTo>
                <a:lnTo>
                  <a:pt x="9738252" y="386162"/>
                </a:lnTo>
                <a:lnTo>
                  <a:pt x="9702131" y="396646"/>
                </a:lnTo>
                <a:lnTo>
                  <a:pt x="9664862" y="402937"/>
                </a:lnTo>
                <a:lnTo>
                  <a:pt x="9626771" y="405034"/>
                </a:lnTo>
                <a:lnTo>
                  <a:pt x="5938" y="410972"/>
                </a:lnTo>
                <a:lnTo>
                  <a:pt x="0" y="654035"/>
                </a:lnTo>
                <a:lnTo>
                  <a:pt x="12260164" y="659972"/>
                </a:lnTo>
                <a:cubicBezTo>
                  <a:pt x="12258185" y="453836"/>
                  <a:pt x="12256205" y="206136"/>
                  <a:pt x="12254226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763ED6-43D1-604F-A461-1EFF8610E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899" y="6398519"/>
            <a:ext cx="1451230" cy="213867"/>
          </a:xfrm>
          <a:prstGeom prst="rect">
            <a:avLst/>
          </a:prstGeom>
        </p:spPr>
      </p:pic>
      <p:sp>
        <p:nvSpPr>
          <p:cNvPr id="11" name="Graphic 8">
            <a:extLst>
              <a:ext uri="{FF2B5EF4-FFF2-40B4-BE49-F238E27FC236}">
                <a16:creationId xmlns:a16="http://schemas.microsoft.com/office/drawing/2014/main" id="{640DE4ED-8A48-9449-8CCE-68E7D37801E1}"/>
              </a:ext>
            </a:extLst>
          </p:cNvPr>
          <p:cNvSpPr/>
          <p:nvPr userDrawn="1"/>
        </p:nvSpPr>
        <p:spPr>
          <a:xfrm>
            <a:off x="-19212" y="6232997"/>
            <a:ext cx="12247465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47465" h="405034">
                <a:moveTo>
                  <a:pt x="12247465" y="0"/>
                </a:moveTo>
                <a:lnTo>
                  <a:pt x="10301867" y="0"/>
                </a:lnTo>
                <a:lnTo>
                  <a:pt x="10263777" y="2097"/>
                </a:lnTo>
                <a:lnTo>
                  <a:pt x="10226671" y="8549"/>
                </a:lnTo>
                <a:lnTo>
                  <a:pt x="10190386" y="18873"/>
                </a:lnTo>
                <a:lnTo>
                  <a:pt x="10155743" y="33229"/>
                </a:lnTo>
                <a:lnTo>
                  <a:pt x="10122906" y="51456"/>
                </a:lnTo>
                <a:lnTo>
                  <a:pt x="10092040" y="73232"/>
                </a:lnTo>
                <a:lnTo>
                  <a:pt x="10063636" y="98557"/>
                </a:lnTo>
                <a:lnTo>
                  <a:pt x="9858241" y="306639"/>
                </a:lnTo>
                <a:lnTo>
                  <a:pt x="9829837" y="331964"/>
                </a:lnTo>
                <a:lnTo>
                  <a:pt x="9798970" y="353740"/>
                </a:lnTo>
                <a:lnTo>
                  <a:pt x="9766133" y="371806"/>
                </a:lnTo>
                <a:lnTo>
                  <a:pt x="9731491" y="386162"/>
                </a:lnTo>
                <a:lnTo>
                  <a:pt x="9695370" y="396646"/>
                </a:lnTo>
                <a:lnTo>
                  <a:pt x="9658101" y="402937"/>
                </a:lnTo>
                <a:lnTo>
                  <a:pt x="9620010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4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9A1C17-C62E-814B-98D4-9359B3067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3797" y="2034234"/>
            <a:ext cx="3645338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Helvetica Neue LT Std 65 Medium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20FE-46F4-467D-818D-3D6576F9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36C6D-C342-43EF-94C9-38C73B291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CAE5-6F2F-4643-9DC3-E28A06CC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EBFE-E182-4190-B771-7BD8B317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B8D71-11FF-4F28-95C4-5D119526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7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BB35-041D-46F2-A1F1-A2C2CE7B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8F757-C6A9-4826-AE07-0AE680A99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2B4E2-D0F2-4E28-8297-8FA0E0A8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B939-CB21-4951-A662-1CFA172A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F162-AD1D-463B-95EC-78522659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C7EF-7D8D-45BC-8C5E-68CD23A4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EF98-0CB0-4613-BD1F-15933EBEF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A5B58-E26A-4510-8B18-E46AE6FAF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8B543-ACF6-4446-9721-3FC05D59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C4AE7-8B42-4B36-A338-E7A86C2A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5571-693E-4B13-A102-B733BE13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0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8EC6-64B3-4DC9-8F31-943C1649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6707-3A7A-462B-8D4D-33806AD5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87B17-A416-4966-B6B4-47D1AE04B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D2D1D-FFBA-44E4-9F05-29AF5C63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CF67A-E789-4920-9C7B-8AA6D4405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A33CB-E959-42DA-8DA6-66320387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40BB8-2815-47FC-9DCF-5E328CBE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4F32D-6762-4ED0-990E-14429D3A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2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4B8-1233-4FA7-AEF4-9FBAE960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E4018-91CC-4A7D-AE83-783DEA48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54D70-65AB-440B-AFB9-3B8CE2AD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19569-7851-4D12-8A40-55E93B6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2F603-16DD-479E-99CB-CAAE958E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A022-68CD-44D8-9DE7-103C022E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78E23-3420-4106-85BD-B97887C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05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C714-FE0C-4C89-8E60-F8A230A8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2CDD-BA35-44D7-88B6-125C90078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A374D-D45F-4401-BF0D-CFF633005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99FA2-7107-456D-9361-E22496FD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B0DCE-4846-4E17-AD66-A5AA3208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927F1-75EE-4040-BD3D-A784D7B5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56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4857-5DD2-4E06-B388-F02A9504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51135-9E34-49FF-A971-6C484DED5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0B17A-62CB-426E-814C-455DE070D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F82D2-44A5-40FA-A29A-6541FEF3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C1F5F-D32B-4DE8-8ACD-BC82DA74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E4E32-A4CE-4310-9480-D488D63E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51971-54CA-44FC-8CBE-FBBA571D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97E19-CA58-4FCF-8BB2-D091AD6C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16170-AB5F-4CF9-A72B-694D45D2E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E718-D8DE-43B9-A0A1-6ADE4B68F5C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EAB5-11BF-41F4-B855-94687CBA5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807A1-8491-49B4-8F4A-3D89AF73C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D9D9-25AC-47FA-862D-7430D256A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2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A3D482-1954-7249-8E0B-75852F45E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4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94787F6-A732-3944-8982-0414A0ED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155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A967C-6908-594E-BBB2-45A6150828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89" r="-1"/>
          <a:stretch/>
        </p:blipFill>
        <p:spPr>
          <a:xfrm>
            <a:off x="-16170" y="5832769"/>
            <a:ext cx="12192000" cy="1038386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69DB0EF-82DE-4C88-9943-72249CF908F1}"/>
              </a:ext>
            </a:extLst>
          </p:cNvPr>
          <p:cNvSpPr txBox="1">
            <a:spLocks/>
          </p:cNvSpPr>
          <p:nvPr/>
        </p:nvSpPr>
        <p:spPr>
          <a:xfrm>
            <a:off x="6079830" y="1418494"/>
            <a:ext cx="6112170" cy="373966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3600" b="0" i="0" kern="1200">
                <a:solidFill>
                  <a:srgbClr val="FFCE2C"/>
                </a:solidFill>
                <a:latin typeface="Helvetica Neue LT Std 65 Medium" panose="020B0604020202020204" pitchFamily="34" charset="0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3200"/>
          </a:p>
          <a:p>
            <a:endParaRPr lang="en-GB" sz="3200" b="1">
              <a:highlight>
                <a:srgbClr val="80808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9F1A0-EB78-4208-9E0B-A666C7C9FD41}"/>
              </a:ext>
            </a:extLst>
          </p:cNvPr>
          <p:cNvSpPr/>
          <p:nvPr/>
        </p:nvSpPr>
        <p:spPr>
          <a:xfrm>
            <a:off x="0" y="6148824"/>
            <a:ext cx="330334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cs typeface="Calibri"/>
              </a:rPr>
              <a:t>Meeting date 25th October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CF477-138E-4F3D-AA39-EF82678BD812}"/>
              </a:ext>
            </a:extLst>
          </p:cNvPr>
          <p:cNvSpPr/>
          <p:nvPr/>
        </p:nvSpPr>
        <p:spPr>
          <a:xfrm>
            <a:off x="0" y="4975125"/>
            <a:ext cx="5071581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 Neue LT Std 65 Medium" panose="020B0604020202020204"/>
              </a:rPr>
              <a:t>GC0117 Workgroup Meeting </a:t>
            </a:r>
          </a:p>
        </p:txBody>
      </p:sp>
    </p:spTree>
    <p:extLst>
      <p:ext uri="{BB962C8B-B14F-4D97-AF65-F5344CB8AC3E}">
        <p14:creationId xmlns:p14="http://schemas.microsoft.com/office/powerpoint/2010/main" val="270466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9E94A-FA26-486F-87F3-9246AA59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8" y="82592"/>
            <a:ext cx="5043199" cy="637747"/>
          </a:xfrm>
        </p:spPr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E96F7-660A-4FD8-84C3-93382451C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438" y="1415156"/>
            <a:ext cx="6772978" cy="361124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spAutoFit/>
          </a:bodyPr>
          <a:lstStyle/>
          <a:p>
            <a:pPr marL="285750" indent="-285750"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Action Log </a:t>
            </a:r>
            <a:endParaRPr lang="en-US" sz="2000" dirty="0">
              <a:solidFill>
                <a:schemeClr val="tx1"/>
              </a:solidFill>
              <a:latin typeface="HelveticaNeueLT Pro 55 Roman"/>
            </a:endParaRPr>
          </a:p>
          <a:p>
            <a:pPr marL="285750" indent="-285750"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Review additional feedback on survey</a:t>
            </a:r>
          </a:p>
          <a:p>
            <a:pPr marL="285750" indent="-285750"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Matrix on impacts for the thresholds</a:t>
            </a:r>
          </a:p>
          <a:p>
            <a:pPr marL="285750" indent="-285750"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Open Networks - can this be an agenda item?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HelveticaNeueLT Pro 55 Roman"/>
              </a:rPr>
              <a:t>TNUoS</a:t>
            </a: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- can this be an agenda item?</a:t>
            </a:r>
          </a:p>
          <a:p>
            <a:pPr marL="285750" indent="-285750">
              <a:buChar char="•"/>
            </a:pPr>
            <a:r>
              <a:rPr lang="en-GB" sz="2000">
                <a:solidFill>
                  <a:schemeClr val="tx1"/>
                </a:solidFill>
                <a:latin typeface="HelveticaNeueLT Pro 55 Roman"/>
              </a:rPr>
              <a:t>CBA update if we can </a:t>
            </a:r>
            <a:endParaRPr lang="en-GB" sz="2000" dirty="0">
              <a:solidFill>
                <a:schemeClr val="tx1"/>
              </a:solidFill>
              <a:latin typeface="HelveticaNeueLT Pro 55 Roman"/>
            </a:endParaRPr>
          </a:p>
          <a:p>
            <a:pPr marL="285750" indent="-285750"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Legal Text thoughts</a:t>
            </a:r>
          </a:p>
          <a:p>
            <a:pPr marL="285750" indent="-285750"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Consultation questions </a:t>
            </a:r>
          </a:p>
          <a:p>
            <a:pPr marL="285750" indent="-285750"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NeueLT Pro 55 Roman"/>
              </a:rPr>
              <a:t>Agree next steps</a:t>
            </a:r>
          </a:p>
        </p:txBody>
      </p:sp>
    </p:spTree>
    <p:extLst>
      <p:ext uri="{BB962C8B-B14F-4D97-AF65-F5344CB8AC3E}">
        <p14:creationId xmlns:p14="http://schemas.microsoft.com/office/powerpoint/2010/main" val="298199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E4CA2-6F10-4310-BE06-510D40A2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65"/>
            <a:ext cx="5043199" cy="637747"/>
          </a:xfrm>
        </p:spPr>
        <p:txBody>
          <a:bodyPr>
            <a:noAutofit/>
          </a:bodyPr>
          <a:lstStyle/>
          <a:p>
            <a:r>
              <a:rPr lang="en-GB" sz="2400">
                <a:latin typeface="HelveticaNeueLT Pro 55 Roman"/>
              </a:rPr>
              <a:t>Action log</a:t>
            </a:r>
            <a:endParaRPr lang="en-GB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278162-4DE3-427F-8562-CB48B38B3DF9}"/>
              </a:ext>
            </a:extLst>
          </p:cNvPr>
          <p:cNvSpPr/>
          <p:nvPr/>
        </p:nvSpPr>
        <p:spPr>
          <a:xfrm>
            <a:off x="160184" y="843677"/>
            <a:ext cx="4722829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NeueLT Pro 55 Roman"/>
              </a:rPr>
              <a:t>Review Action Log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Neue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NeueLT Pro 55 Roman"/>
            </a:endParaRPr>
          </a:p>
          <a:p>
            <a:endParaRPr lang="en-GB" dirty="0">
              <a:latin typeface="HelveticaNeueLT Pro 55 Roman"/>
            </a:endParaRPr>
          </a:p>
          <a:p>
            <a:endParaRPr lang="en-GB" dirty="0">
              <a:latin typeface="HelveticaNeueLT Pro 55 Roman"/>
            </a:endParaRPr>
          </a:p>
          <a:p>
            <a:endParaRPr lang="en-GB" dirty="0">
              <a:latin typeface="HelveticaNeue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984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E4CA2-6F10-4310-BE06-510D40A2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316"/>
            <a:ext cx="11924907" cy="614991"/>
          </a:xfrm>
        </p:spPr>
        <p:txBody>
          <a:bodyPr>
            <a:noAutofit/>
          </a:bodyPr>
          <a:lstStyle/>
          <a:p>
            <a:r>
              <a:rPr lang="en-GB" sz="2400" dirty="0">
                <a:latin typeface="HelveticaNeueLT Pro 55 Roman"/>
              </a:rPr>
              <a:t>Survey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554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E4CA2-6F10-4310-BE06-510D40A2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316"/>
            <a:ext cx="11924907" cy="614991"/>
          </a:xfrm>
        </p:spPr>
        <p:txBody>
          <a:bodyPr>
            <a:noAutofit/>
          </a:bodyPr>
          <a:lstStyle/>
          <a:p>
            <a:r>
              <a:rPr lang="en-GB" sz="2400" dirty="0">
                <a:latin typeface="HelveticaNeueLT Pro 55 Roman"/>
              </a:rPr>
              <a:t>Preference of </a:t>
            </a:r>
            <a:r>
              <a:rPr lang="en-GB" sz="2400" dirty="0">
                <a:solidFill>
                  <a:srgbClr val="FF0000"/>
                </a:solidFill>
                <a:latin typeface="HelveticaNeueLT Pro 55 Roman"/>
              </a:rPr>
              <a:t>T</a:t>
            </a:r>
            <a:r>
              <a:rPr lang="en-GB" sz="2400" dirty="0">
                <a:latin typeface="HelveticaNeueLT Pro 55 Roman"/>
              </a:rPr>
              <a:t>hresholds </a:t>
            </a:r>
            <a:endParaRPr lang="en-GB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8306727-D896-4B97-B37E-39CFC9A57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12778"/>
              </p:ext>
            </p:extLst>
          </p:nvPr>
        </p:nvGraphicFramePr>
        <p:xfrm>
          <a:off x="188842" y="839772"/>
          <a:ext cx="10525539" cy="28476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07543">
                  <a:extLst>
                    <a:ext uri="{9D8B030D-6E8A-4147-A177-3AD203B41FA5}">
                      <a16:colId xmlns:a16="http://schemas.microsoft.com/office/drawing/2014/main" val="1096383537"/>
                    </a:ext>
                  </a:extLst>
                </a:gridCol>
                <a:gridCol w="4517996">
                  <a:extLst>
                    <a:ext uri="{9D8B030D-6E8A-4147-A177-3AD203B41FA5}">
                      <a16:colId xmlns:a16="http://schemas.microsoft.com/office/drawing/2014/main" val="2224148070"/>
                    </a:ext>
                  </a:extLst>
                </a:gridCol>
              </a:tblGrid>
              <a:tr h="569529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rgbClr val="C00000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Options to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rgbClr val="C00000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Advocate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03081"/>
                  </a:ext>
                </a:extLst>
              </a:tr>
              <a:tr h="569529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10MW for Large (SHE)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Proposer and 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78927"/>
                  </a:ext>
                </a:extLst>
              </a:tr>
              <a:tr h="569529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100MW for Large (NGET) (Status Quo)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Alan Creighton alternative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06370"/>
                  </a:ext>
                </a:extLst>
              </a:tr>
              <a:tr h="569529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50MW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Survey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424460"/>
                  </a:ext>
                </a:extLst>
              </a:tr>
              <a:tr h="569529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Other options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HelveticaNeueLT Pro 55 Roman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97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9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E4CA2-6F10-4310-BE06-510D40A2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316"/>
            <a:ext cx="11924907" cy="614991"/>
          </a:xfrm>
        </p:spPr>
        <p:txBody>
          <a:bodyPr>
            <a:noAutofit/>
          </a:bodyPr>
          <a:lstStyle/>
          <a:p>
            <a:r>
              <a:rPr lang="en-GB" sz="2400">
                <a:latin typeface="HelveticaNeueLT Pro 55 Roman"/>
              </a:rPr>
              <a:t>Preference of </a:t>
            </a:r>
            <a:r>
              <a:rPr lang="en-GB" sz="2400">
                <a:solidFill>
                  <a:srgbClr val="FF0000"/>
                </a:solidFill>
                <a:latin typeface="HelveticaNeueLT Pro 55 Roman"/>
              </a:rPr>
              <a:t>T</a:t>
            </a:r>
            <a:r>
              <a:rPr lang="en-GB" sz="2400">
                <a:latin typeface="HelveticaNeueLT Pro 55 Roman"/>
              </a:rPr>
              <a:t>hresholds </a:t>
            </a:r>
            <a:endParaRPr lang="en-GB" sz="2400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A7239EF9-1B41-4283-8E77-FAC2C409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1692096" cy="5486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8B306-D071-4544-A900-FF587970CEBE}"/>
              </a:ext>
            </a:extLst>
          </p:cNvPr>
          <p:cNvSpPr txBox="1"/>
          <p:nvPr/>
        </p:nvSpPr>
        <p:spPr>
          <a:xfrm>
            <a:off x="0" y="6231269"/>
            <a:ext cx="56281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D43900"/>
                </a:solidFill>
                <a:latin typeface="Segoe UI"/>
              </a:rPr>
              <a:t>Current thresholds &amp; obligations </a:t>
            </a: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87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E4CA2-6F10-4310-BE06-510D40A2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65"/>
            <a:ext cx="5043199" cy="637747"/>
          </a:xfrm>
        </p:spPr>
        <p:txBody>
          <a:bodyPr>
            <a:noAutofit/>
          </a:bodyPr>
          <a:lstStyle/>
          <a:p>
            <a:r>
              <a:rPr lang="en-GB" sz="2400" dirty="0">
                <a:latin typeface="HelveticaNeueLT Pro 55 Roman"/>
              </a:rPr>
              <a:t>Agree Next Steps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386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827E7FA3BF940826F8BFC00472608" ma:contentTypeVersion="12" ma:contentTypeDescription="Create a new document." ma:contentTypeScope="" ma:versionID="500c4111159a6cdb2c559c09252a5b4b">
  <xsd:schema xmlns:xsd="http://www.w3.org/2001/XMLSchema" xmlns:xs="http://www.w3.org/2001/XMLSchema" xmlns:p="http://schemas.microsoft.com/office/2006/metadata/properties" xmlns:ns2="dec74c4c-1639-4502-8f90-b4ce03410dfb" xmlns:ns3="97b6fe81-1556-4112-94ca-31043ca39b71" targetNamespace="http://schemas.microsoft.com/office/2006/metadata/properties" ma:root="true" ma:fieldsID="70b7d7a1b7933184738286741f0b6769" ns2:_="" ns3:_="">
    <xsd:import namespace="dec74c4c-1639-4502-8f90-b4ce03410dfb"/>
    <xsd:import namespace="97b6fe81-1556-4112-94ca-31043ca39b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74c4c-1639-4502-8f90-b4ce03410d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fe81-1556-4112-94ca-31043ca39b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b6fe81-1556-4112-94ca-31043ca39b71">
      <UserInfo>
        <DisplayName>Johnson (ESO), Antony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6A1870A-1FB7-40D0-9326-86D19396944A}"/>
</file>

<file path=customXml/itemProps2.xml><?xml version="1.0" encoding="utf-8"?>
<ds:datastoreItem xmlns:ds="http://schemas.openxmlformats.org/officeDocument/2006/customXml" ds:itemID="{3A22E56E-0F1A-4514-9FE7-72D402FFF0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726CB-32AC-4456-A057-57B8AFEE4DD8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032ed8b-3e71-4b2f-ab7b-020545ac21c9"/>
    <ds:schemaRef ds:uri="http://purl.org/dc/elements/1.1/"/>
    <ds:schemaRef ds:uri="http://schemas.microsoft.com/office/2006/metadata/properties"/>
    <ds:schemaRef ds:uri="2e3132a0-aaf2-4326-8928-c084593c093d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106</Words>
  <Application>Microsoft Office PowerPoint</Application>
  <PresentationFormat>Widescreen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Helvetica Neue LT Std 65 Medium</vt:lpstr>
      <vt:lpstr>HelveticaNeueLT Pro 55 Roman</vt:lpstr>
      <vt:lpstr>HelveticaNeueLT Std Lt</vt:lpstr>
      <vt:lpstr>HelveticaNeueLT Std Thin</vt:lpstr>
      <vt:lpstr>Segoe UI</vt:lpstr>
      <vt:lpstr>Office Theme</vt:lpstr>
      <vt:lpstr>PowerPoint Presentation</vt:lpstr>
      <vt:lpstr>Agenda</vt:lpstr>
      <vt:lpstr>Action log</vt:lpstr>
      <vt:lpstr>Survey</vt:lpstr>
      <vt:lpstr>Preference of Thresholds </vt:lpstr>
      <vt:lpstr>Preference of Thresholds </vt:lpstr>
      <vt:lpstr>Agree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Code Team Daily Catch up </dc:title>
  <dc:creator>Trodden(ESO), Louise</dc:creator>
  <cp:lastModifiedBy>Trodden(ESO), Louise</cp:lastModifiedBy>
  <cp:revision>2</cp:revision>
  <dcterms:created xsi:type="dcterms:W3CDTF">2021-08-10T11:47:47Z</dcterms:created>
  <dcterms:modified xsi:type="dcterms:W3CDTF">2021-10-12T11:58:49Z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0x010100D6D827E7FA3BF940826F8BFC00472608</vt:lpwstr>
  </property>
</Properties>
</file>