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69" r:id="rId5"/>
    <p:sldId id="263" r:id="rId6"/>
    <p:sldId id="271" r:id="rId7"/>
    <p:sldId id="256" r:id="rId8"/>
    <p:sldId id="270" r:id="rId9"/>
    <p:sldId id="264" r:id="rId10"/>
    <p:sldId id="272" r:id="rId11"/>
    <p:sldId id="273" r:id="rId12"/>
    <p:sldId id="265" r:id="rId13"/>
    <p:sldId id="274" r:id="rId14"/>
    <p:sldId id="275" r:id="rId15"/>
    <p:sldId id="266" r:id="rId16"/>
    <p:sldId id="267" r:id="rId17"/>
    <p:sldId id="268" r:id="rId1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2AAB3A0-1985-45A8-9C4B-1D4403BB901B}" v="94" dt="2021-08-20T09:58:31.33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3" autoAdjust="0"/>
    <p:restoredTop sz="94660"/>
  </p:normalViewPr>
  <p:slideViewPr>
    <p:cSldViewPr snapToGrid="0">
      <p:cViewPr varScale="1">
        <p:scale>
          <a:sx n="61" d="100"/>
          <a:sy n="61" d="100"/>
        </p:scale>
        <p:origin x="736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microsoft.com/office/2015/10/relationships/revisionInfo" Target="revisionInfo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microsoft.com/office/2016/11/relationships/changesInfo" Target="changesInfos/changesInfo1.xml"/><Relationship Id="rId10" Type="http://schemas.openxmlformats.org/officeDocument/2006/relationships/slide" Target="slides/slide6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Neale (ESO), Grahame" userId="7412f750-aca9-44f7-8a7c-a8847f7980da" providerId="ADAL" clId="{2822C293-3EE6-4894-A899-5982DCD69CEB}"/>
    <pc:docChg chg="undo redo custSel modSld">
      <pc:chgData name="Neale (ESO), Grahame" userId="7412f750-aca9-44f7-8a7c-a8847f7980da" providerId="ADAL" clId="{2822C293-3EE6-4894-A899-5982DCD69CEB}" dt="2021-07-07T14:37:41.029" v="475" actId="20577"/>
      <pc:docMkLst>
        <pc:docMk/>
      </pc:docMkLst>
      <pc:sldChg chg="addSp delSp modSp">
        <pc:chgData name="Neale (ESO), Grahame" userId="7412f750-aca9-44f7-8a7c-a8847f7980da" providerId="ADAL" clId="{2822C293-3EE6-4894-A899-5982DCD69CEB}" dt="2021-07-07T14:20:28.349" v="300" actId="1076"/>
        <pc:sldMkLst>
          <pc:docMk/>
          <pc:sldMk cId="2066630535" sldId="256"/>
        </pc:sldMkLst>
        <pc:spChg chg="add mod">
          <ac:chgData name="Neale (ESO), Grahame" userId="7412f750-aca9-44f7-8a7c-a8847f7980da" providerId="ADAL" clId="{2822C293-3EE6-4894-A899-5982DCD69CEB}" dt="2021-07-07T14:20:24.765" v="299" actId="11529"/>
          <ac:spMkLst>
            <pc:docMk/>
            <pc:sldMk cId="2066630535" sldId="256"/>
            <ac:spMk id="2" creationId="{30758B61-06AA-4FE2-823B-9CF5B0F5DE53}"/>
          </ac:spMkLst>
        </pc:spChg>
        <pc:spChg chg="mod">
          <ac:chgData name="Neale (ESO), Grahame" userId="7412f750-aca9-44f7-8a7c-a8847f7980da" providerId="ADAL" clId="{2822C293-3EE6-4894-A899-5982DCD69CEB}" dt="2021-07-07T14:01:44.327" v="192" actId="6549"/>
          <ac:spMkLst>
            <pc:docMk/>
            <pc:sldMk cId="2066630535" sldId="256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2822C293-3EE6-4894-A899-5982DCD69CEB}" dt="2021-07-07T13:58:05.179" v="0" actId="14100"/>
          <ac:spMkLst>
            <pc:docMk/>
            <pc:sldMk cId="2066630535" sldId="256"/>
            <ac:spMk id="7" creationId="{B63FD102-1099-4CA1-996B-8CC14B271079}"/>
          </ac:spMkLst>
        </pc:spChg>
        <pc:spChg chg="mod">
          <ac:chgData name="Neale (ESO), Grahame" userId="7412f750-aca9-44f7-8a7c-a8847f7980da" providerId="ADAL" clId="{2822C293-3EE6-4894-A899-5982DCD69CEB}" dt="2021-07-07T14:00:33.707" v="182" actId="1076"/>
          <ac:spMkLst>
            <pc:docMk/>
            <pc:sldMk cId="2066630535" sldId="256"/>
            <ac:spMk id="8" creationId="{BDA168C2-2C18-41CB-9E1A-EF521F8D393C}"/>
          </ac:spMkLst>
        </pc:spChg>
        <pc:spChg chg="add mod">
          <ac:chgData name="Neale (ESO), Grahame" userId="7412f750-aca9-44f7-8a7c-a8847f7980da" providerId="ADAL" clId="{2822C293-3EE6-4894-A899-5982DCD69CEB}" dt="2021-07-07T14:20:28.349" v="300" actId="1076"/>
          <ac:spMkLst>
            <pc:docMk/>
            <pc:sldMk cId="2066630535" sldId="256"/>
            <ac:spMk id="28" creationId="{EEDEC16B-7878-4BB4-BBE6-F1512A815B09}"/>
          </ac:spMkLst>
        </pc:spChg>
        <pc:spChg chg="add del mod">
          <ac:chgData name="Neale (ESO), Grahame" userId="7412f750-aca9-44f7-8a7c-a8847f7980da" providerId="ADAL" clId="{2822C293-3EE6-4894-A899-5982DCD69CEB}" dt="2021-07-07T14:00:40.879" v="183" actId="478"/>
          <ac:spMkLst>
            <pc:docMk/>
            <pc:sldMk cId="2066630535" sldId="256"/>
            <ac:spMk id="31" creationId="{7196FB8E-CDD2-4584-90EC-48385BB741B9}"/>
          </ac:spMkLst>
        </pc:spChg>
        <pc:spChg chg="mod">
          <ac:chgData name="Neale (ESO), Grahame" userId="7412f750-aca9-44f7-8a7c-a8847f7980da" providerId="ADAL" clId="{2822C293-3EE6-4894-A899-5982DCD69CEB}" dt="2021-07-07T14:02:33.218" v="239" actId="1076"/>
          <ac:spMkLst>
            <pc:docMk/>
            <pc:sldMk cId="2066630535" sldId="256"/>
            <ac:spMk id="32" creationId="{27C2C185-2A81-4F51-BC3C-0FC4CCE0C07E}"/>
          </ac:spMkLst>
        </pc:spChg>
      </pc:sldChg>
    </pc:docChg>
  </pc:docChgLst>
  <pc:docChgLst>
    <pc:chgData name="Neale (ESO), Grahame" userId="7412f750-aca9-44f7-8a7c-a8847f7980da" providerId="ADAL" clId="{02AAB3A0-1985-45A8-9C4B-1D4403BB901B}"/>
    <pc:docChg chg="undo redo custSel modSld">
      <pc:chgData name="Neale (ESO), Grahame" userId="7412f750-aca9-44f7-8a7c-a8847f7980da" providerId="ADAL" clId="{02AAB3A0-1985-45A8-9C4B-1D4403BB901B}" dt="2021-08-20T10:42:11.572" v="3101" actId="20577"/>
      <pc:docMkLst>
        <pc:docMk/>
      </pc:docMkLst>
      <pc:sldChg chg="addSp delSp modSp">
        <pc:chgData name="Neale (ESO), Grahame" userId="7412f750-aca9-44f7-8a7c-a8847f7980da" providerId="ADAL" clId="{02AAB3A0-1985-45A8-9C4B-1D4403BB901B}" dt="2021-08-20T09:44:01.453" v="2706" actId="20577"/>
        <pc:sldMkLst>
          <pc:docMk/>
          <pc:sldMk cId="2066630535" sldId="256"/>
        </pc:sldMkLst>
        <pc:spChg chg="mod">
          <ac:chgData name="Neale (ESO), Grahame" userId="7412f750-aca9-44f7-8a7c-a8847f7980da" providerId="ADAL" clId="{02AAB3A0-1985-45A8-9C4B-1D4403BB901B}" dt="2021-08-20T09:39:23.267" v="2539" actId="20577"/>
          <ac:spMkLst>
            <pc:docMk/>
            <pc:sldMk cId="2066630535" sldId="256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02AAB3A0-1985-45A8-9C4B-1D4403BB901B}" dt="2021-08-19T14:33:56.990" v="210" actId="14100"/>
          <ac:spMkLst>
            <pc:docMk/>
            <pc:sldMk cId="2066630535" sldId="256"/>
            <ac:spMk id="7" creationId="{B63FD102-1099-4CA1-996B-8CC14B271079}"/>
          </ac:spMkLst>
        </pc:spChg>
        <pc:spChg chg="mod">
          <ac:chgData name="Neale (ESO), Grahame" userId="7412f750-aca9-44f7-8a7c-a8847f7980da" providerId="ADAL" clId="{02AAB3A0-1985-45A8-9C4B-1D4403BB901B}" dt="2021-08-19T14:33:50.404" v="209" actId="1037"/>
          <ac:spMkLst>
            <pc:docMk/>
            <pc:sldMk cId="2066630535" sldId="256"/>
            <ac:spMk id="9" creationId="{7963B4C0-31E8-4A18-8671-29CB218C777E}"/>
          </ac:spMkLst>
        </pc:spChg>
        <pc:spChg chg="mod">
          <ac:chgData name="Neale (ESO), Grahame" userId="7412f750-aca9-44f7-8a7c-a8847f7980da" providerId="ADAL" clId="{02AAB3A0-1985-45A8-9C4B-1D4403BB901B}" dt="2021-08-19T14:33:50.404" v="209" actId="1037"/>
          <ac:spMkLst>
            <pc:docMk/>
            <pc:sldMk cId="2066630535" sldId="256"/>
            <ac:spMk id="11" creationId="{907CB077-7A08-41A6-90FA-2852ABEAB15D}"/>
          </ac:spMkLst>
        </pc:spChg>
        <pc:spChg chg="mod">
          <ac:chgData name="Neale (ESO), Grahame" userId="7412f750-aca9-44f7-8a7c-a8847f7980da" providerId="ADAL" clId="{02AAB3A0-1985-45A8-9C4B-1D4403BB901B}" dt="2021-08-19T14:36:00.617" v="300" actId="1076"/>
          <ac:spMkLst>
            <pc:docMk/>
            <pc:sldMk cId="2066630535" sldId="256"/>
            <ac:spMk id="12" creationId="{186EF3D0-931E-42D8-83A7-2E41BC7B9194}"/>
          </ac:spMkLst>
        </pc:spChg>
        <pc:spChg chg="mod">
          <ac:chgData name="Neale (ESO), Grahame" userId="7412f750-aca9-44f7-8a7c-a8847f7980da" providerId="ADAL" clId="{02AAB3A0-1985-45A8-9C4B-1D4403BB901B}" dt="2021-08-19T13:53:26.513" v="178" actId="1076"/>
          <ac:spMkLst>
            <pc:docMk/>
            <pc:sldMk cId="2066630535" sldId="256"/>
            <ac:spMk id="28" creationId="{EEDEC16B-7878-4BB4-BBE6-F1512A815B09}"/>
          </ac:spMkLst>
        </pc:spChg>
        <pc:spChg chg="mod">
          <ac:chgData name="Neale (ESO), Grahame" userId="7412f750-aca9-44f7-8a7c-a8847f7980da" providerId="ADAL" clId="{02AAB3A0-1985-45A8-9C4B-1D4403BB901B}" dt="2021-08-19T13:53:20.843" v="175" actId="1076"/>
          <ac:spMkLst>
            <pc:docMk/>
            <pc:sldMk cId="2066630535" sldId="256"/>
            <ac:spMk id="29" creationId="{84DE2531-9A7B-4B59-8F1B-20A78F378951}"/>
          </ac:spMkLst>
        </pc:spChg>
        <pc:spChg chg="mod">
          <ac:chgData name="Neale (ESO), Grahame" userId="7412f750-aca9-44f7-8a7c-a8847f7980da" providerId="ADAL" clId="{02AAB3A0-1985-45A8-9C4B-1D4403BB901B}" dt="2021-08-19T14:33:50.404" v="209" actId="1037"/>
          <ac:spMkLst>
            <pc:docMk/>
            <pc:sldMk cId="2066630535" sldId="256"/>
            <ac:spMk id="30" creationId="{53195339-4948-4531-857E-F30AC2F801C3}"/>
          </ac:spMkLst>
        </pc:spChg>
        <pc:spChg chg="mod">
          <ac:chgData name="Neale (ESO), Grahame" userId="7412f750-aca9-44f7-8a7c-a8847f7980da" providerId="ADAL" clId="{02AAB3A0-1985-45A8-9C4B-1D4403BB901B}" dt="2021-08-20T09:44:01.453" v="2706" actId="20577"/>
          <ac:spMkLst>
            <pc:docMk/>
            <pc:sldMk cId="2066630535" sldId="256"/>
            <ac:spMk id="32" creationId="{27C2C185-2A81-4F51-BC3C-0FC4CCE0C07E}"/>
          </ac:spMkLst>
        </pc:spChg>
        <pc:spChg chg="mod">
          <ac:chgData name="Neale (ESO), Grahame" userId="7412f750-aca9-44f7-8a7c-a8847f7980da" providerId="ADAL" clId="{02AAB3A0-1985-45A8-9C4B-1D4403BB901B}" dt="2021-08-19T14:33:50.404" v="209" actId="1037"/>
          <ac:spMkLst>
            <pc:docMk/>
            <pc:sldMk cId="2066630535" sldId="256"/>
            <ac:spMk id="33" creationId="{F4453424-4C57-464E-9593-401F8BEC7407}"/>
          </ac:spMkLst>
        </pc:spChg>
        <pc:spChg chg="mod">
          <ac:chgData name="Neale (ESO), Grahame" userId="7412f750-aca9-44f7-8a7c-a8847f7980da" providerId="ADAL" clId="{02AAB3A0-1985-45A8-9C4B-1D4403BB901B}" dt="2021-08-19T14:33:50.404" v="209" actId="1037"/>
          <ac:spMkLst>
            <pc:docMk/>
            <pc:sldMk cId="2066630535" sldId="256"/>
            <ac:spMk id="34" creationId="{D8604B50-92B1-44F9-BE8C-B60ED39FB2FC}"/>
          </ac:spMkLst>
        </pc:spChg>
        <pc:spChg chg="del mod">
          <ac:chgData name="Neale (ESO), Grahame" userId="7412f750-aca9-44f7-8a7c-a8847f7980da" providerId="ADAL" clId="{02AAB3A0-1985-45A8-9C4B-1D4403BB901B}" dt="2021-08-20T09:43:19.343" v="2615" actId="478"/>
          <ac:spMkLst>
            <pc:docMk/>
            <pc:sldMk cId="2066630535" sldId="256"/>
            <ac:spMk id="35" creationId="{74ACBFAE-25FE-42F9-8E8C-22B3093B1AC8}"/>
          </ac:spMkLst>
        </pc:spChg>
        <pc:spChg chg="mod">
          <ac:chgData name="Neale (ESO), Grahame" userId="7412f750-aca9-44f7-8a7c-a8847f7980da" providerId="ADAL" clId="{02AAB3A0-1985-45A8-9C4B-1D4403BB901B}" dt="2021-08-19T13:49:22.864" v="169"/>
          <ac:spMkLst>
            <pc:docMk/>
            <pc:sldMk cId="2066630535" sldId="256"/>
            <ac:spMk id="36" creationId="{5A5E618B-F1FF-4DC5-9D14-B1862EA683EE}"/>
          </ac:spMkLst>
        </pc:spChg>
        <pc:spChg chg="mod">
          <ac:chgData name="Neale (ESO), Grahame" userId="7412f750-aca9-44f7-8a7c-a8847f7980da" providerId="ADAL" clId="{02AAB3A0-1985-45A8-9C4B-1D4403BB901B}" dt="2021-08-19T14:33:50.404" v="209" actId="1037"/>
          <ac:spMkLst>
            <pc:docMk/>
            <pc:sldMk cId="2066630535" sldId="256"/>
            <ac:spMk id="38" creationId="{A1F29846-83A2-4517-8D10-E384A8F75C26}"/>
          </ac:spMkLst>
        </pc:spChg>
        <pc:spChg chg="mod">
          <ac:chgData name="Neale (ESO), Grahame" userId="7412f750-aca9-44f7-8a7c-a8847f7980da" providerId="ADAL" clId="{02AAB3A0-1985-45A8-9C4B-1D4403BB901B}" dt="2021-08-19T14:33:50.404" v="209" actId="1037"/>
          <ac:spMkLst>
            <pc:docMk/>
            <pc:sldMk cId="2066630535" sldId="256"/>
            <ac:spMk id="40" creationId="{1072FF90-9C95-4BBE-8B65-059FA2109F13}"/>
          </ac:spMkLst>
        </pc:spChg>
        <pc:spChg chg="del mod">
          <ac:chgData name="Neale (ESO), Grahame" userId="7412f750-aca9-44f7-8a7c-a8847f7980da" providerId="ADAL" clId="{02AAB3A0-1985-45A8-9C4B-1D4403BB901B}" dt="2021-08-20T09:31:25.084" v="2422" actId="478"/>
          <ac:spMkLst>
            <pc:docMk/>
            <pc:sldMk cId="2066630535" sldId="256"/>
            <ac:spMk id="41" creationId="{ED1AC7BD-3033-464C-9A36-93AB637FC379}"/>
          </ac:spMkLst>
        </pc:spChg>
        <pc:spChg chg="add del">
          <ac:chgData name="Neale (ESO), Grahame" userId="7412f750-aca9-44f7-8a7c-a8847f7980da" providerId="ADAL" clId="{02AAB3A0-1985-45A8-9C4B-1D4403BB901B}" dt="2021-08-20T08:33:00.329" v="2370" actId="478"/>
          <ac:spMkLst>
            <pc:docMk/>
            <pc:sldMk cId="2066630535" sldId="256"/>
            <ac:spMk id="42" creationId="{70E08E89-49E8-422F-BE41-8C52D26910BA}"/>
          </ac:spMkLst>
        </pc:spChg>
        <pc:spChg chg="add mod">
          <ac:chgData name="Neale (ESO), Grahame" userId="7412f750-aca9-44f7-8a7c-a8847f7980da" providerId="ADAL" clId="{02AAB3A0-1985-45A8-9C4B-1D4403BB901B}" dt="2021-08-19T14:45:19.577" v="648" actId="20577"/>
          <ac:spMkLst>
            <pc:docMk/>
            <pc:sldMk cId="2066630535" sldId="256"/>
            <ac:spMk id="43" creationId="{73C06576-09D0-464A-814E-40B28EDF4B27}"/>
          </ac:spMkLst>
        </pc:spChg>
        <pc:graphicFrameChg chg="mod modGraphic">
          <ac:chgData name="Neale (ESO), Grahame" userId="7412f750-aca9-44f7-8a7c-a8847f7980da" providerId="ADAL" clId="{02AAB3A0-1985-45A8-9C4B-1D4403BB901B}" dt="2021-08-19T11:59:31.952" v="134"/>
          <ac:graphicFrameMkLst>
            <pc:docMk/>
            <pc:sldMk cId="2066630535" sldId="256"/>
            <ac:graphicFrameMk id="15" creationId="{D1F43016-2CC4-494F-95C7-F89C2235B48B}"/>
          </ac:graphicFrameMkLst>
        </pc:graphicFrameChg>
        <pc:cxnChg chg="mod">
          <ac:chgData name="Neale (ESO), Grahame" userId="7412f750-aca9-44f7-8a7c-a8847f7980da" providerId="ADAL" clId="{02AAB3A0-1985-45A8-9C4B-1D4403BB901B}" dt="2021-08-19T14:34:42.526" v="257" actId="14100"/>
          <ac:cxnSpMkLst>
            <pc:docMk/>
            <pc:sldMk cId="2066630535" sldId="256"/>
            <ac:cxnSpMk id="14" creationId="{2472BF08-BEE8-4A73-8DB4-D6A30727C078}"/>
          </ac:cxnSpMkLst>
        </pc:cxnChg>
        <pc:cxnChg chg="mod">
          <ac:chgData name="Neale (ESO), Grahame" userId="7412f750-aca9-44f7-8a7c-a8847f7980da" providerId="ADAL" clId="{02AAB3A0-1985-45A8-9C4B-1D4403BB901B}" dt="2021-08-19T14:33:50.404" v="209" actId="1037"/>
          <ac:cxnSpMkLst>
            <pc:docMk/>
            <pc:sldMk cId="2066630535" sldId="256"/>
            <ac:cxnSpMk id="16" creationId="{D2F426E0-F99B-46EF-AB88-98E17268F6F2}"/>
          </ac:cxnSpMkLst>
        </pc:cxnChg>
        <pc:cxnChg chg="mod">
          <ac:chgData name="Neale (ESO), Grahame" userId="7412f750-aca9-44f7-8a7c-a8847f7980da" providerId="ADAL" clId="{02AAB3A0-1985-45A8-9C4B-1D4403BB901B}" dt="2021-08-19T14:36:00.617" v="300" actId="1076"/>
          <ac:cxnSpMkLst>
            <pc:docMk/>
            <pc:sldMk cId="2066630535" sldId="256"/>
            <ac:cxnSpMk id="17" creationId="{D02254FE-759B-4EB3-90B5-FC44CD4AD2AD}"/>
          </ac:cxnSpMkLst>
        </pc:cxnChg>
        <pc:cxnChg chg="mod">
          <ac:chgData name="Neale (ESO), Grahame" userId="7412f750-aca9-44f7-8a7c-a8847f7980da" providerId="ADAL" clId="{02AAB3A0-1985-45A8-9C4B-1D4403BB901B}" dt="2021-08-19T14:33:36.885" v="198" actId="1037"/>
          <ac:cxnSpMkLst>
            <pc:docMk/>
            <pc:sldMk cId="2066630535" sldId="256"/>
            <ac:cxnSpMk id="19" creationId="{1C0ABB81-7201-425D-A284-8E7DAE46F27E}"/>
          </ac:cxnSpMkLst>
        </pc:cxnChg>
        <pc:cxnChg chg="mod">
          <ac:chgData name="Neale (ESO), Grahame" userId="7412f750-aca9-44f7-8a7c-a8847f7980da" providerId="ADAL" clId="{02AAB3A0-1985-45A8-9C4B-1D4403BB901B}" dt="2021-08-19T14:34:12.634" v="216" actId="1038"/>
          <ac:cxnSpMkLst>
            <pc:docMk/>
            <pc:sldMk cId="2066630535" sldId="256"/>
            <ac:cxnSpMk id="37" creationId="{FDBB01F5-47BC-4996-B49A-4B552B477F65}"/>
          </ac:cxnSpMkLst>
        </pc:cxnChg>
        <pc:cxnChg chg="mod">
          <ac:chgData name="Neale (ESO), Grahame" userId="7412f750-aca9-44f7-8a7c-a8847f7980da" providerId="ADAL" clId="{02AAB3A0-1985-45A8-9C4B-1D4403BB901B}" dt="2021-08-19T14:33:50.404" v="209" actId="1037"/>
          <ac:cxnSpMkLst>
            <pc:docMk/>
            <pc:sldMk cId="2066630535" sldId="256"/>
            <ac:cxnSpMk id="39" creationId="{591C3DF0-0A09-4A41-B78D-F773055AA848}"/>
          </ac:cxnSpMkLst>
        </pc:cxnChg>
      </pc:sldChg>
      <pc:sldChg chg="addSp delSp modSp">
        <pc:chgData name="Neale (ESO), Grahame" userId="7412f750-aca9-44f7-8a7c-a8847f7980da" providerId="ADAL" clId="{02AAB3A0-1985-45A8-9C4B-1D4403BB901B}" dt="2021-08-20T09:46:43.418" v="2809" actId="207"/>
        <pc:sldMkLst>
          <pc:docMk/>
          <pc:sldMk cId="1802987514" sldId="263"/>
        </pc:sldMkLst>
        <pc:spChg chg="mod">
          <ac:chgData name="Neale (ESO), Grahame" userId="7412f750-aca9-44f7-8a7c-a8847f7980da" providerId="ADAL" clId="{02AAB3A0-1985-45A8-9C4B-1D4403BB901B}" dt="2021-08-19T13:49:57.371" v="172" actId="14100"/>
          <ac:spMkLst>
            <pc:docMk/>
            <pc:sldMk cId="1802987514" sldId="263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02AAB3A0-1985-45A8-9C4B-1D4403BB901B}" dt="2021-08-19T14:34:26.926" v="255" actId="1038"/>
          <ac:spMkLst>
            <pc:docMk/>
            <pc:sldMk cId="1802987514" sldId="263"/>
            <ac:spMk id="9" creationId="{7963B4C0-31E8-4A18-8671-29CB218C777E}"/>
          </ac:spMkLst>
        </pc:spChg>
        <pc:spChg chg="mod">
          <ac:chgData name="Neale (ESO), Grahame" userId="7412f750-aca9-44f7-8a7c-a8847f7980da" providerId="ADAL" clId="{02AAB3A0-1985-45A8-9C4B-1D4403BB901B}" dt="2021-08-19T14:34:26.926" v="255" actId="1038"/>
          <ac:spMkLst>
            <pc:docMk/>
            <pc:sldMk cId="1802987514" sldId="263"/>
            <ac:spMk id="11" creationId="{907CB077-7A08-41A6-90FA-2852ABEAB15D}"/>
          </ac:spMkLst>
        </pc:spChg>
        <pc:spChg chg="mod">
          <ac:chgData name="Neale (ESO), Grahame" userId="7412f750-aca9-44f7-8a7c-a8847f7980da" providerId="ADAL" clId="{02AAB3A0-1985-45A8-9C4B-1D4403BB901B}" dt="2021-08-19T14:35:26.477" v="291" actId="1076"/>
          <ac:spMkLst>
            <pc:docMk/>
            <pc:sldMk cId="1802987514" sldId="263"/>
            <ac:spMk id="12" creationId="{186EF3D0-931E-42D8-83A7-2E41BC7B9194}"/>
          </ac:spMkLst>
        </pc:spChg>
        <pc:spChg chg="add mod">
          <ac:chgData name="Neale (ESO), Grahame" userId="7412f750-aca9-44f7-8a7c-a8847f7980da" providerId="ADAL" clId="{02AAB3A0-1985-45A8-9C4B-1D4403BB901B}" dt="2021-08-20T09:46:43.418" v="2809" actId="207"/>
          <ac:spMkLst>
            <pc:docMk/>
            <pc:sldMk cId="1802987514" sldId="263"/>
            <ac:spMk id="28" creationId="{D933415A-ACB6-4781-A4F9-1564B7440B68}"/>
          </ac:spMkLst>
        </pc:spChg>
        <pc:spChg chg="mod">
          <ac:chgData name="Neale (ESO), Grahame" userId="7412f750-aca9-44f7-8a7c-a8847f7980da" providerId="ADAL" clId="{02AAB3A0-1985-45A8-9C4B-1D4403BB901B}" dt="2021-08-19T14:34:26.926" v="255" actId="1038"/>
          <ac:spMkLst>
            <pc:docMk/>
            <pc:sldMk cId="1802987514" sldId="263"/>
            <ac:spMk id="30" creationId="{53195339-4948-4531-857E-F30AC2F801C3}"/>
          </ac:spMkLst>
        </pc:spChg>
        <pc:spChg chg="del mod">
          <ac:chgData name="Neale (ESO), Grahame" userId="7412f750-aca9-44f7-8a7c-a8847f7980da" providerId="ADAL" clId="{02AAB3A0-1985-45A8-9C4B-1D4403BB901B}" dt="2021-08-19T14:44:18.736" v="635" actId="478"/>
          <ac:spMkLst>
            <pc:docMk/>
            <pc:sldMk cId="1802987514" sldId="263"/>
            <ac:spMk id="32" creationId="{27C2C185-2A81-4F51-BC3C-0FC4CCE0C07E}"/>
          </ac:spMkLst>
        </pc:spChg>
        <pc:spChg chg="mod">
          <ac:chgData name="Neale (ESO), Grahame" userId="7412f750-aca9-44f7-8a7c-a8847f7980da" providerId="ADAL" clId="{02AAB3A0-1985-45A8-9C4B-1D4403BB901B}" dt="2021-08-19T14:34:26.926" v="255" actId="1038"/>
          <ac:spMkLst>
            <pc:docMk/>
            <pc:sldMk cId="1802987514" sldId="263"/>
            <ac:spMk id="33" creationId="{F4453424-4C57-464E-9593-401F8BEC7407}"/>
          </ac:spMkLst>
        </pc:spChg>
        <pc:spChg chg="mod">
          <ac:chgData name="Neale (ESO), Grahame" userId="7412f750-aca9-44f7-8a7c-a8847f7980da" providerId="ADAL" clId="{02AAB3A0-1985-45A8-9C4B-1D4403BB901B}" dt="2021-08-19T14:34:26.926" v="255" actId="1038"/>
          <ac:spMkLst>
            <pc:docMk/>
            <pc:sldMk cId="1802987514" sldId="263"/>
            <ac:spMk id="34" creationId="{D8604B50-92B1-44F9-BE8C-B60ED39FB2FC}"/>
          </ac:spMkLst>
        </pc:spChg>
        <pc:spChg chg="mod">
          <ac:chgData name="Neale (ESO), Grahame" userId="7412f750-aca9-44f7-8a7c-a8847f7980da" providerId="ADAL" clId="{02AAB3A0-1985-45A8-9C4B-1D4403BB901B}" dt="2021-08-19T14:35:19.806" v="289" actId="1076"/>
          <ac:spMkLst>
            <pc:docMk/>
            <pc:sldMk cId="1802987514" sldId="263"/>
            <ac:spMk id="35" creationId="{74ACBFAE-25FE-42F9-8E8C-22B3093B1AC8}"/>
          </ac:spMkLst>
        </pc:spChg>
        <pc:spChg chg="mod">
          <ac:chgData name="Neale (ESO), Grahame" userId="7412f750-aca9-44f7-8a7c-a8847f7980da" providerId="ADAL" clId="{02AAB3A0-1985-45A8-9C4B-1D4403BB901B}" dt="2021-08-19T13:50:01.514" v="173" actId="14100"/>
          <ac:spMkLst>
            <pc:docMk/>
            <pc:sldMk cId="1802987514" sldId="263"/>
            <ac:spMk id="36" creationId="{5A5E618B-F1FF-4DC5-9D14-B1862EA683EE}"/>
          </ac:spMkLst>
        </pc:spChg>
        <pc:spChg chg="mod">
          <ac:chgData name="Neale (ESO), Grahame" userId="7412f750-aca9-44f7-8a7c-a8847f7980da" providerId="ADAL" clId="{02AAB3A0-1985-45A8-9C4B-1D4403BB901B}" dt="2021-08-19T14:34:26.926" v="255" actId="1038"/>
          <ac:spMkLst>
            <pc:docMk/>
            <pc:sldMk cId="1802987514" sldId="263"/>
            <ac:spMk id="38" creationId="{A1F29846-83A2-4517-8D10-E384A8F75C26}"/>
          </ac:spMkLst>
        </pc:spChg>
        <pc:spChg chg="mod">
          <ac:chgData name="Neale (ESO), Grahame" userId="7412f750-aca9-44f7-8a7c-a8847f7980da" providerId="ADAL" clId="{02AAB3A0-1985-45A8-9C4B-1D4403BB901B}" dt="2021-08-19T14:34:26.926" v="255" actId="1038"/>
          <ac:spMkLst>
            <pc:docMk/>
            <pc:sldMk cId="1802987514" sldId="263"/>
            <ac:spMk id="40" creationId="{1072FF90-9C95-4BBE-8B65-059FA2109F13}"/>
          </ac:spMkLst>
        </pc:spChg>
        <pc:spChg chg="mod">
          <ac:chgData name="Neale (ESO), Grahame" userId="7412f750-aca9-44f7-8a7c-a8847f7980da" providerId="ADAL" clId="{02AAB3A0-1985-45A8-9C4B-1D4403BB901B}" dt="2021-08-19T14:34:26.926" v="255" actId="1038"/>
          <ac:spMkLst>
            <pc:docMk/>
            <pc:sldMk cId="1802987514" sldId="263"/>
            <ac:spMk id="41" creationId="{ED1AC7BD-3033-464C-9A36-93AB637FC379}"/>
          </ac:spMkLst>
        </pc:spChg>
        <pc:spChg chg="mod">
          <ac:chgData name="Neale (ESO), Grahame" userId="7412f750-aca9-44f7-8a7c-a8847f7980da" providerId="ADAL" clId="{02AAB3A0-1985-45A8-9C4B-1D4403BB901B}" dt="2021-08-19T11:55:05.635" v="71" actId="1076"/>
          <ac:spMkLst>
            <pc:docMk/>
            <pc:sldMk cId="1802987514" sldId="263"/>
            <ac:spMk id="42" creationId="{25045159-7C7C-4392-9DFC-18F269BBF5BD}"/>
          </ac:spMkLst>
        </pc:spChg>
        <pc:spChg chg="add mod">
          <ac:chgData name="Neale (ESO), Grahame" userId="7412f750-aca9-44f7-8a7c-a8847f7980da" providerId="ADAL" clId="{02AAB3A0-1985-45A8-9C4B-1D4403BB901B}" dt="2021-08-20T08:33:19.226" v="2391" actId="1035"/>
          <ac:spMkLst>
            <pc:docMk/>
            <pc:sldMk cId="1802987514" sldId="263"/>
            <ac:spMk id="43" creationId="{A1F0E56E-A98F-4709-A625-085AE70080A7}"/>
          </ac:spMkLst>
        </pc:spChg>
        <pc:graphicFrameChg chg="mod modGraphic">
          <ac:chgData name="Neale (ESO), Grahame" userId="7412f750-aca9-44f7-8a7c-a8847f7980da" providerId="ADAL" clId="{02AAB3A0-1985-45A8-9C4B-1D4403BB901B}" dt="2021-08-19T11:59:26.676" v="130" actId="20577"/>
          <ac:graphicFrameMkLst>
            <pc:docMk/>
            <pc:sldMk cId="1802987514" sldId="263"/>
            <ac:graphicFrameMk id="15" creationId="{D1F43016-2CC4-494F-95C7-F89C2235B48B}"/>
          </ac:graphicFrameMkLst>
        </pc:graphicFrameChg>
        <pc:cxnChg chg="mod">
          <ac:chgData name="Neale (ESO), Grahame" userId="7412f750-aca9-44f7-8a7c-a8847f7980da" providerId="ADAL" clId="{02AAB3A0-1985-45A8-9C4B-1D4403BB901B}" dt="2021-08-19T14:34:35.393" v="256" actId="14100"/>
          <ac:cxnSpMkLst>
            <pc:docMk/>
            <pc:sldMk cId="1802987514" sldId="263"/>
            <ac:cxnSpMk id="14" creationId="{2472BF08-BEE8-4A73-8DB4-D6A30727C078}"/>
          </ac:cxnSpMkLst>
        </pc:cxnChg>
        <pc:cxnChg chg="mod">
          <ac:chgData name="Neale (ESO), Grahame" userId="7412f750-aca9-44f7-8a7c-a8847f7980da" providerId="ADAL" clId="{02AAB3A0-1985-45A8-9C4B-1D4403BB901B}" dt="2021-08-19T14:34:26.926" v="255" actId="1038"/>
          <ac:cxnSpMkLst>
            <pc:docMk/>
            <pc:sldMk cId="1802987514" sldId="263"/>
            <ac:cxnSpMk id="16" creationId="{D2F426E0-F99B-46EF-AB88-98E17268F6F2}"/>
          </ac:cxnSpMkLst>
        </pc:cxnChg>
        <pc:cxnChg chg="mod">
          <ac:chgData name="Neale (ESO), Grahame" userId="7412f750-aca9-44f7-8a7c-a8847f7980da" providerId="ADAL" clId="{02AAB3A0-1985-45A8-9C4B-1D4403BB901B}" dt="2021-08-19T14:35:30.919" v="292" actId="14100"/>
          <ac:cxnSpMkLst>
            <pc:docMk/>
            <pc:sldMk cId="1802987514" sldId="263"/>
            <ac:cxnSpMk id="17" creationId="{D02254FE-759B-4EB3-90B5-FC44CD4AD2AD}"/>
          </ac:cxnSpMkLst>
        </pc:cxnChg>
        <pc:cxnChg chg="mod">
          <ac:chgData name="Neale (ESO), Grahame" userId="7412f750-aca9-44f7-8a7c-a8847f7980da" providerId="ADAL" clId="{02AAB3A0-1985-45A8-9C4B-1D4403BB901B}" dt="2021-08-19T14:34:26.926" v="255" actId="1038"/>
          <ac:cxnSpMkLst>
            <pc:docMk/>
            <pc:sldMk cId="1802987514" sldId="263"/>
            <ac:cxnSpMk id="19" creationId="{1C0ABB81-7201-425D-A284-8E7DAE46F27E}"/>
          </ac:cxnSpMkLst>
        </pc:cxnChg>
        <pc:cxnChg chg="mod">
          <ac:chgData name="Neale (ESO), Grahame" userId="7412f750-aca9-44f7-8a7c-a8847f7980da" providerId="ADAL" clId="{02AAB3A0-1985-45A8-9C4B-1D4403BB901B}" dt="2021-08-19T14:34:26.926" v="255" actId="1038"/>
          <ac:cxnSpMkLst>
            <pc:docMk/>
            <pc:sldMk cId="1802987514" sldId="263"/>
            <ac:cxnSpMk id="37" creationId="{FDBB01F5-47BC-4996-B49A-4B552B477F65}"/>
          </ac:cxnSpMkLst>
        </pc:cxnChg>
        <pc:cxnChg chg="mod">
          <ac:chgData name="Neale (ESO), Grahame" userId="7412f750-aca9-44f7-8a7c-a8847f7980da" providerId="ADAL" clId="{02AAB3A0-1985-45A8-9C4B-1D4403BB901B}" dt="2021-08-19T14:34:26.926" v="255" actId="1038"/>
          <ac:cxnSpMkLst>
            <pc:docMk/>
            <pc:sldMk cId="1802987514" sldId="263"/>
            <ac:cxnSpMk id="39" creationId="{591C3DF0-0A09-4A41-B78D-F773055AA848}"/>
          </ac:cxnSpMkLst>
        </pc:cxnChg>
      </pc:sldChg>
      <pc:sldChg chg="addSp delSp modSp">
        <pc:chgData name="Neale (ESO), Grahame" userId="7412f750-aca9-44f7-8a7c-a8847f7980da" providerId="ADAL" clId="{02AAB3A0-1985-45A8-9C4B-1D4403BB901B}" dt="2021-08-20T09:49:28.137" v="2828" actId="478"/>
        <pc:sldMkLst>
          <pc:docMk/>
          <pc:sldMk cId="3688978723" sldId="264"/>
        </pc:sldMkLst>
        <pc:spChg chg="mod">
          <ac:chgData name="Neale (ESO), Grahame" userId="7412f750-aca9-44f7-8a7c-a8847f7980da" providerId="ADAL" clId="{02AAB3A0-1985-45A8-9C4B-1D4403BB901B}" dt="2021-08-20T09:48:08.334" v="2816" actId="20577"/>
          <ac:spMkLst>
            <pc:docMk/>
            <pc:sldMk cId="3688978723" sldId="264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02AAB3A0-1985-45A8-9C4B-1D4403BB901B}" dt="2021-08-19T14:34:50.515" v="258" actId="14100"/>
          <ac:spMkLst>
            <pc:docMk/>
            <pc:sldMk cId="3688978723" sldId="264"/>
            <ac:spMk id="7" creationId="{B63FD102-1099-4CA1-996B-8CC14B271079}"/>
          </ac:spMkLst>
        </pc:spChg>
        <pc:spChg chg="mod">
          <ac:chgData name="Neale (ESO), Grahame" userId="7412f750-aca9-44f7-8a7c-a8847f7980da" providerId="ADAL" clId="{02AAB3A0-1985-45A8-9C4B-1D4403BB901B}" dt="2021-08-19T14:39:31.027" v="456" actId="1038"/>
          <ac:spMkLst>
            <pc:docMk/>
            <pc:sldMk cId="3688978723" sldId="264"/>
            <ac:spMk id="9" creationId="{7963B4C0-31E8-4A18-8671-29CB218C777E}"/>
          </ac:spMkLst>
        </pc:spChg>
        <pc:spChg chg="mod">
          <ac:chgData name="Neale (ESO), Grahame" userId="7412f750-aca9-44f7-8a7c-a8847f7980da" providerId="ADAL" clId="{02AAB3A0-1985-45A8-9C4B-1D4403BB901B}" dt="2021-08-19T14:39:31.027" v="456" actId="1038"/>
          <ac:spMkLst>
            <pc:docMk/>
            <pc:sldMk cId="3688978723" sldId="264"/>
            <ac:spMk id="11" creationId="{907CB077-7A08-41A6-90FA-2852ABEAB15D}"/>
          </ac:spMkLst>
        </pc:spChg>
        <pc:spChg chg="mod">
          <ac:chgData name="Neale (ESO), Grahame" userId="7412f750-aca9-44f7-8a7c-a8847f7980da" providerId="ADAL" clId="{02AAB3A0-1985-45A8-9C4B-1D4403BB901B}" dt="2021-08-19T14:39:31.027" v="456" actId="1038"/>
          <ac:spMkLst>
            <pc:docMk/>
            <pc:sldMk cId="3688978723" sldId="264"/>
            <ac:spMk id="12" creationId="{186EF3D0-931E-42D8-83A7-2E41BC7B9194}"/>
          </ac:spMkLst>
        </pc:spChg>
        <pc:spChg chg="mod">
          <ac:chgData name="Neale (ESO), Grahame" userId="7412f750-aca9-44f7-8a7c-a8847f7980da" providerId="ADAL" clId="{02AAB3A0-1985-45A8-9C4B-1D4403BB901B}" dt="2021-08-19T14:39:13.081" v="434" actId="20577"/>
          <ac:spMkLst>
            <pc:docMk/>
            <pc:sldMk cId="3688978723" sldId="264"/>
            <ac:spMk id="28" creationId="{EEDEC16B-7878-4BB4-BBE6-F1512A815B09}"/>
          </ac:spMkLst>
        </pc:spChg>
        <pc:spChg chg="mod">
          <ac:chgData name="Neale (ESO), Grahame" userId="7412f750-aca9-44f7-8a7c-a8847f7980da" providerId="ADAL" clId="{02AAB3A0-1985-45A8-9C4B-1D4403BB901B}" dt="2021-08-19T14:39:09.388" v="430" actId="20577"/>
          <ac:spMkLst>
            <pc:docMk/>
            <pc:sldMk cId="3688978723" sldId="264"/>
            <ac:spMk id="29" creationId="{84DE2531-9A7B-4B59-8F1B-20A78F378951}"/>
          </ac:spMkLst>
        </pc:spChg>
        <pc:spChg chg="mod">
          <ac:chgData name="Neale (ESO), Grahame" userId="7412f750-aca9-44f7-8a7c-a8847f7980da" providerId="ADAL" clId="{02AAB3A0-1985-45A8-9C4B-1D4403BB901B}" dt="2021-08-19T14:39:31.027" v="456" actId="1038"/>
          <ac:spMkLst>
            <pc:docMk/>
            <pc:sldMk cId="3688978723" sldId="264"/>
            <ac:spMk id="30" creationId="{53195339-4948-4531-857E-F30AC2F801C3}"/>
          </ac:spMkLst>
        </pc:spChg>
        <pc:spChg chg="del mod">
          <ac:chgData name="Neale (ESO), Grahame" userId="7412f750-aca9-44f7-8a7c-a8847f7980da" providerId="ADAL" clId="{02AAB3A0-1985-45A8-9C4B-1D4403BB901B}" dt="2021-08-20T09:49:28.137" v="2828" actId="478"/>
          <ac:spMkLst>
            <pc:docMk/>
            <pc:sldMk cId="3688978723" sldId="264"/>
            <ac:spMk id="32" creationId="{27C2C185-2A81-4F51-BC3C-0FC4CCE0C07E}"/>
          </ac:spMkLst>
        </pc:spChg>
        <pc:spChg chg="mod">
          <ac:chgData name="Neale (ESO), Grahame" userId="7412f750-aca9-44f7-8a7c-a8847f7980da" providerId="ADAL" clId="{02AAB3A0-1985-45A8-9C4B-1D4403BB901B}" dt="2021-08-19T14:39:31.027" v="456" actId="1038"/>
          <ac:spMkLst>
            <pc:docMk/>
            <pc:sldMk cId="3688978723" sldId="264"/>
            <ac:spMk id="33" creationId="{F4453424-4C57-464E-9593-401F8BEC7407}"/>
          </ac:spMkLst>
        </pc:spChg>
        <pc:spChg chg="mod">
          <ac:chgData name="Neale (ESO), Grahame" userId="7412f750-aca9-44f7-8a7c-a8847f7980da" providerId="ADAL" clId="{02AAB3A0-1985-45A8-9C4B-1D4403BB901B}" dt="2021-08-19T14:39:31.027" v="456" actId="1038"/>
          <ac:spMkLst>
            <pc:docMk/>
            <pc:sldMk cId="3688978723" sldId="264"/>
            <ac:spMk id="34" creationId="{D8604B50-92B1-44F9-BE8C-B60ED39FB2FC}"/>
          </ac:spMkLst>
        </pc:spChg>
        <pc:spChg chg="mod">
          <ac:chgData name="Neale (ESO), Grahame" userId="7412f750-aca9-44f7-8a7c-a8847f7980da" providerId="ADAL" clId="{02AAB3A0-1985-45A8-9C4B-1D4403BB901B}" dt="2021-08-19T14:37:01.628" v="334" actId="20577"/>
          <ac:spMkLst>
            <pc:docMk/>
            <pc:sldMk cId="3688978723" sldId="264"/>
            <ac:spMk id="35" creationId="{74ACBFAE-25FE-42F9-8E8C-22B3093B1AC8}"/>
          </ac:spMkLst>
        </pc:spChg>
        <pc:spChg chg="mod">
          <ac:chgData name="Neale (ESO), Grahame" userId="7412f750-aca9-44f7-8a7c-a8847f7980da" providerId="ADAL" clId="{02AAB3A0-1985-45A8-9C4B-1D4403BB901B}" dt="2021-08-19T13:49:22.864" v="169"/>
          <ac:spMkLst>
            <pc:docMk/>
            <pc:sldMk cId="3688978723" sldId="264"/>
            <ac:spMk id="36" creationId="{5A5E618B-F1FF-4DC5-9D14-B1862EA683EE}"/>
          </ac:spMkLst>
        </pc:spChg>
        <pc:spChg chg="mod">
          <ac:chgData name="Neale (ESO), Grahame" userId="7412f750-aca9-44f7-8a7c-a8847f7980da" providerId="ADAL" clId="{02AAB3A0-1985-45A8-9C4B-1D4403BB901B}" dt="2021-08-19T14:39:31.027" v="456" actId="1038"/>
          <ac:spMkLst>
            <pc:docMk/>
            <pc:sldMk cId="3688978723" sldId="264"/>
            <ac:spMk id="38" creationId="{A1F29846-83A2-4517-8D10-E384A8F75C26}"/>
          </ac:spMkLst>
        </pc:spChg>
        <pc:spChg chg="mod">
          <ac:chgData name="Neale (ESO), Grahame" userId="7412f750-aca9-44f7-8a7c-a8847f7980da" providerId="ADAL" clId="{02AAB3A0-1985-45A8-9C4B-1D4403BB901B}" dt="2021-08-19T14:39:31.027" v="456" actId="1038"/>
          <ac:spMkLst>
            <pc:docMk/>
            <pc:sldMk cId="3688978723" sldId="264"/>
            <ac:spMk id="40" creationId="{1072FF90-9C95-4BBE-8B65-059FA2109F13}"/>
          </ac:spMkLst>
        </pc:spChg>
        <pc:spChg chg="mod">
          <ac:chgData name="Neale (ESO), Grahame" userId="7412f750-aca9-44f7-8a7c-a8847f7980da" providerId="ADAL" clId="{02AAB3A0-1985-45A8-9C4B-1D4403BB901B}" dt="2021-08-19T14:39:31.027" v="456" actId="1038"/>
          <ac:spMkLst>
            <pc:docMk/>
            <pc:sldMk cId="3688978723" sldId="264"/>
            <ac:spMk id="41" creationId="{ED1AC7BD-3033-464C-9A36-93AB637FC379}"/>
          </ac:spMkLst>
        </pc:spChg>
        <pc:spChg chg="add del">
          <ac:chgData name="Neale (ESO), Grahame" userId="7412f750-aca9-44f7-8a7c-a8847f7980da" providerId="ADAL" clId="{02AAB3A0-1985-45A8-9C4B-1D4403BB901B}" dt="2021-08-20T08:33:02.275" v="2371" actId="478"/>
          <ac:spMkLst>
            <pc:docMk/>
            <pc:sldMk cId="3688978723" sldId="264"/>
            <ac:spMk id="42" creationId="{C8954944-2361-49FD-9FED-8337DC3DDBAE}"/>
          </ac:spMkLst>
        </pc:spChg>
        <pc:spChg chg="add mod">
          <ac:chgData name="Neale (ESO), Grahame" userId="7412f750-aca9-44f7-8a7c-a8847f7980da" providerId="ADAL" clId="{02AAB3A0-1985-45A8-9C4B-1D4403BB901B}" dt="2021-08-19T14:45:41.818" v="651" actId="20577"/>
          <ac:spMkLst>
            <pc:docMk/>
            <pc:sldMk cId="3688978723" sldId="264"/>
            <ac:spMk id="43" creationId="{001AF2E0-59D3-4406-A103-9E2A8ECD1627}"/>
          </ac:spMkLst>
        </pc:spChg>
        <pc:graphicFrameChg chg="mod modGraphic">
          <ac:chgData name="Neale (ESO), Grahame" userId="7412f750-aca9-44f7-8a7c-a8847f7980da" providerId="ADAL" clId="{02AAB3A0-1985-45A8-9C4B-1D4403BB901B}" dt="2021-08-19T14:41:31.986" v="559"/>
          <ac:graphicFrameMkLst>
            <pc:docMk/>
            <pc:sldMk cId="3688978723" sldId="264"/>
            <ac:graphicFrameMk id="15" creationId="{D1F43016-2CC4-494F-95C7-F89C2235B48B}"/>
          </ac:graphicFrameMkLst>
        </pc:graphicFrameChg>
        <pc:cxnChg chg="mod">
          <ac:chgData name="Neale (ESO), Grahame" userId="7412f750-aca9-44f7-8a7c-a8847f7980da" providerId="ADAL" clId="{02AAB3A0-1985-45A8-9C4B-1D4403BB901B}" dt="2021-08-19T14:39:31.027" v="456" actId="1038"/>
          <ac:cxnSpMkLst>
            <pc:docMk/>
            <pc:sldMk cId="3688978723" sldId="264"/>
            <ac:cxnSpMk id="14" creationId="{2472BF08-BEE8-4A73-8DB4-D6A30727C078}"/>
          </ac:cxnSpMkLst>
        </pc:cxnChg>
        <pc:cxnChg chg="mod">
          <ac:chgData name="Neale (ESO), Grahame" userId="7412f750-aca9-44f7-8a7c-a8847f7980da" providerId="ADAL" clId="{02AAB3A0-1985-45A8-9C4B-1D4403BB901B}" dt="2021-08-19T14:39:31.027" v="456" actId="1038"/>
          <ac:cxnSpMkLst>
            <pc:docMk/>
            <pc:sldMk cId="3688978723" sldId="264"/>
            <ac:cxnSpMk id="16" creationId="{D2F426E0-F99B-46EF-AB88-98E17268F6F2}"/>
          </ac:cxnSpMkLst>
        </pc:cxnChg>
        <pc:cxnChg chg="mod">
          <ac:chgData name="Neale (ESO), Grahame" userId="7412f750-aca9-44f7-8a7c-a8847f7980da" providerId="ADAL" clId="{02AAB3A0-1985-45A8-9C4B-1D4403BB901B}" dt="2021-08-19T14:39:31.027" v="456" actId="1038"/>
          <ac:cxnSpMkLst>
            <pc:docMk/>
            <pc:sldMk cId="3688978723" sldId="264"/>
            <ac:cxnSpMk id="17" creationId="{D02254FE-759B-4EB3-90B5-FC44CD4AD2AD}"/>
          </ac:cxnSpMkLst>
        </pc:cxnChg>
        <pc:cxnChg chg="mod">
          <ac:chgData name="Neale (ESO), Grahame" userId="7412f750-aca9-44f7-8a7c-a8847f7980da" providerId="ADAL" clId="{02AAB3A0-1985-45A8-9C4B-1D4403BB901B}" dt="2021-08-19T14:39:31.027" v="456" actId="1038"/>
          <ac:cxnSpMkLst>
            <pc:docMk/>
            <pc:sldMk cId="3688978723" sldId="264"/>
            <ac:cxnSpMk id="19" creationId="{1C0ABB81-7201-425D-A284-8E7DAE46F27E}"/>
          </ac:cxnSpMkLst>
        </pc:cxnChg>
        <pc:cxnChg chg="mod">
          <ac:chgData name="Neale (ESO), Grahame" userId="7412f750-aca9-44f7-8a7c-a8847f7980da" providerId="ADAL" clId="{02AAB3A0-1985-45A8-9C4B-1D4403BB901B}" dt="2021-08-19T14:39:31.027" v="456" actId="1038"/>
          <ac:cxnSpMkLst>
            <pc:docMk/>
            <pc:sldMk cId="3688978723" sldId="264"/>
            <ac:cxnSpMk id="37" creationId="{FDBB01F5-47BC-4996-B49A-4B552B477F65}"/>
          </ac:cxnSpMkLst>
        </pc:cxnChg>
        <pc:cxnChg chg="mod">
          <ac:chgData name="Neale (ESO), Grahame" userId="7412f750-aca9-44f7-8a7c-a8847f7980da" providerId="ADAL" clId="{02AAB3A0-1985-45A8-9C4B-1D4403BB901B}" dt="2021-08-19T14:39:31.027" v="456" actId="1038"/>
          <ac:cxnSpMkLst>
            <pc:docMk/>
            <pc:sldMk cId="3688978723" sldId="264"/>
            <ac:cxnSpMk id="39" creationId="{591C3DF0-0A09-4A41-B78D-F773055AA848}"/>
          </ac:cxnSpMkLst>
        </pc:cxnChg>
      </pc:sldChg>
      <pc:sldChg chg="addSp delSp modSp">
        <pc:chgData name="Neale (ESO), Grahame" userId="7412f750-aca9-44f7-8a7c-a8847f7980da" providerId="ADAL" clId="{02AAB3A0-1985-45A8-9C4B-1D4403BB901B}" dt="2021-08-20T09:58:48.745" v="2858" actId="478"/>
        <pc:sldMkLst>
          <pc:docMk/>
          <pc:sldMk cId="789577053" sldId="265"/>
        </pc:sldMkLst>
        <pc:spChg chg="mod">
          <ac:chgData name="Neale (ESO), Grahame" userId="7412f750-aca9-44f7-8a7c-a8847f7980da" providerId="ADAL" clId="{02AAB3A0-1985-45A8-9C4B-1D4403BB901B}" dt="2021-08-20T09:48:25.775" v="2818"/>
          <ac:spMkLst>
            <pc:docMk/>
            <pc:sldMk cId="789577053" sldId="265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02AAB3A0-1985-45A8-9C4B-1D4403BB901B}" dt="2021-08-19T14:39:38.329" v="465" actId="1038"/>
          <ac:spMkLst>
            <pc:docMk/>
            <pc:sldMk cId="789577053" sldId="265"/>
            <ac:spMk id="9" creationId="{7963B4C0-31E8-4A18-8671-29CB218C777E}"/>
          </ac:spMkLst>
        </pc:spChg>
        <pc:spChg chg="mod">
          <ac:chgData name="Neale (ESO), Grahame" userId="7412f750-aca9-44f7-8a7c-a8847f7980da" providerId="ADAL" clId="{02AAB3A0-1985-45A8-9C4B-1D4403BB901B}" dt="2021-08-19T14:39:38.329" v="465" actId="1038"/>
          <ac:spMkLst>
            <pc:docMk/>
            <pc:sldMk cId="789577053" sldId="265"/>
            <ac:spMk id="11" creationId="{907CB077-7A08-41A6-90FA-2852ABEAB15D}"/>
          </ac:spMkLst>
        </pc:spChg>
        <pc:spChg chg="mod">
          <ac:chgData name="Neale (ESO), Grahame" userId="7412f750-aca9-44f7-8a7c-a8847f7980da" providerId="ADAL" clId="{02AAB3A0-1985-45A8-9C4B-1D4403BB901B}" dt="2021-08-19T14:39:38.329" v="465" actId="1038"/>
          <ac:spMkLst>
            <pc:docMk/>
            <pc:sldMk cId="789577053" sldId="265"/>
            <ac:spMk id="12" creationId="{186EF3D0-931E-42D8-83A7-2E41BC7B9194}"/>
          </ac:spMkLst>
        </pc:spChg>
        <pc:spChg chg="mod">
          <ac:chgData name="Neale (ESO), Grahame" userId="7412f750-aca9-44f7-8a7c-a8847f7980da" providerId="ADAL" clId="{02AAB3A0-1985-45A8-9C4B-1D4403BB901B}" dt="2021-08-19T14:39:41.006" v="469" actId="20577"/>
          <ac:spMkLst>
            <pc:docMk/>
            <pc:sldMk cId="789577053" sldId="265"/>
            <ac:spMk id="29" creationId="{84DE2531-9A7B-4B59-8F1B-20A78F378951}"/>
          </ac:spMkLst>
        </pc:spChg>
        <pc:spChg chg="mod">
          <ac:chgData name="Neale (ESO), Grahame" userId="7412f750-aca9-44f7-8a7c-a8847f7980da" providerId="ADAL" clId="{02AAB3A0-1985-45A8-9C4B-1D4403BB901B}" dt="2021-08-19T14:39:38.329" v="465" actId="1038"/>
          <ac:spMkLst>
            <pc:docMk/>
            <pc:sldMk cId="789577053" sldId="265"/>
            <ac:spMk id="30" creationId="{53195339-4948-4531-857E-F30AC2F801C3}"/>
          </ac:spMkLst>
        </pc:spChg>
        <pc:spChg chg="mod">
          <ac:chgData name="Neale (ESO), Grahame" userId="7412f750-aca9-44f7-8a7c-a8847f7980da" providerId="ADAL" clId="{02AAB3A0-1985-45A8-9C4B-1D4403BB901B}" dt="2021-08-19T14:39:45.111" v="473" actId="20577"/>
          <ac:spMkLst>
            <pc:docMk/>
            <pc:sldMk cId="789577053" sldId="265"/>
            <ac:spMk id="31" creationId="{682BCBC6-34C4-4BB6-9E8B-32C15E0B96DA}"/>
          </ac:spMkLst>
        </pc:spChg>
        <pc:spChg chg="del mod">
          <ac:chgData name="Neale (ESO), Grahame" userId="7412f750-aca9-44f7-8a7c-a8847f7980da" providerId="ADAL" clId="{02AAB3A0-1985-45A8-9C4B-1D4403BB901B}" dt="2021-08-20T09:58:48.745" v="2858" actId="478"/>
          <ac:spMkLst>
            <pc:docMk/>
            <pc:sldMk cId="789577053" sldId="265"/>
            <ac:spMk id="32" creationId="{27C2C185-2A81-4F51-BC3C-0FC4CCE0C07E}"/>
          </ac:spMkLst>
        </pc:spChg>
        <pc:spChg chg="mod">
          <ac:chgData name="Neale (ESO), Grahame" userId="7412f750-aca9-44f7-8a7c-a8847f7980da" providerId="ADAL" clId="{02AAB3A0-1985-45A8-9C4B-1D4403BB901B}" dt="2021-08-19T14:39:38.329" v="465" actId="1038"/>
          <ac:spMkLst>
            <pc:docMk/>
            <pc:sldMk cId="789577053" sldId="265"/>
            <ac:spMk id="33" creationId="{F4453424-4C57-464E-9593-401F8BEC7407}"/>
          </ac:spMkLst>
        </pc:spChg>
        <pc:spChg chg="mod">
          <ac:chgData name="Neale (ESO), Grahame" userId="7412f750-aca9-44f7-8a7c-a8847f7980da" providerId="ADAL" clId="{02AAB3A0-1985-45A8-9C4B-1D4403BB901B}" dt="2021-08-19T14:39:38.329" v="465" actId="1038"/>
          <ac:spMkLst>
            <pc:docMk/>
            <pc:sldMk cId="789577053" sldId="265"/>
            <ac:spMk id="34" creationId="{D8604B50-92B1-44F9-BE8C-B60ED39FB2FC}"/>
          </ac:spMkLst>
        </pc:spChg>
        <pc:spChg chg="mod">
          <ac:chgData name="Neale (ESO), Grahame" userId="7412f750-aca9-44f7-8a7c-a8847f7980da" providerId="ADAL" clId="{02AAB3A0-1985-45A8-9C4B-1D4403BB901B}" dt="2021-08-19T14:38:19.302" v="391" actId="20577"/>
          <ac:spMkLst>
            <pc:docMk/>
            <pc:sldMk cId="789577053" sldId="265"/>
            <ac:spMk id="35" creationId="{74ACBFAE-25FE-42F9-8E8C-22B3093B1AC8}"/>
          </ac:spMkLst>
        </pc:spChg>
        <pc:spChg chg="mod">
          <ac:chgData name="Neale (ESO), Grahame" userId="7412f750-aca9-44f7-8a7c-a8847f7980da" providerId="ADAL" clId="{02AAB3A0-1985-45A8-9C4B-1D4403BB901B}" dt="2021-08-19T13:49:22.864" v="169"/>
          <ac:spMkLst>
            <pc:docMk/>
            <pc:sldMk cId="789577053" sldId="265"/>
            <ac:spMk id="36" creationId="{5A5E618B-F1FF-4DC5-9D14-B1862EA683EE}"/>
          </ac:spMkLst>
        </pc:spChg>
        <pc:spChg chg="mod">
          <ac:chgData name="Neale (ESO), Grahame" userId="7412f750-aca9-44f7-8a7c-a8847f7980da" providerId="ADAL" clId="{02AAB3A0-1985-45A8-9C4B-1D4403BB901B}" dt="2021-08-19T14:39:38.329" v="465" actId="1038"/>
          <ac:spMkLst>
            <pc:docMk/>
            <pc:sldMk cId="789577053" sldId="265"/>
            <ac:spMk id="38" creationId="{A1F29846-83A2-4517-8D10-E384A8F75C26}"/>
          </ac:spMkLst>
        </pc:spChg>
        <pc:spChg chg="mod">
          <ac:chgData name="Neale (ESO), Grahame" userId="7412f750-aca9-44f7-8a7c-a8847f7980da" providerId="ADAL" clId="{02AAB3A0-1985-45A8-9C4B-1D4403BB901B}" dt="2021-08-19T14:39:38.329" v="465" actId="1038"/>
          <ac:spMkLst>
            <pc:docMk/>
            <pc:sldMk cId="789577053" sldId="265"/>
            <ac:spMk id="40" creationId="{1072FF90-9C95-4BBE-8B65-059FA2109F13}"/>
          </ac:spMkLst>
        </pc:spChg>
        <pc:spChg chg="mod">
          <ac:chgData name="Neale (ESO), Grahame" userId="7412f750-aca9-44f7-8a7c-a8847f7980da" providerId="ADAL" clId="{02AAB3A0-1985-45A8-9C4B-1D4403BB901B}" dt="2021-08-19T14:39:38.329" v="465" actId="1038"/>
          <ac:spMkLst>
            <pc:docMk/>
            <pc:sldMk cId="789577053" sldId="265"/>
            <ac:spMk id="41" creationId="{ED1AC7BD-3033-464C-9A36-93AB637FC379}"/>
          </ac:spMkLst>
        </pc:spChg>
        <pc:spChg chg="add del">
          <ac:chgData name="Neale (ESO), Grahame" userId="7412f750-aca9-44f7-8a7c-a8847f7980da" providerId="ADAL" clId="{02AAB3A0-1985-45A8-9C4B-1D4403BB901B}" dt="2021-08-20T08:33:04.497" v="2372" actId="478"/>
          <ac:spMkLst>
            <pc:docMk/>
            <pc:sldMk cId="789577053" sldId="265"/>
            <ac:spMk id="42" creationId="{345F7699-25AC-4DF4-9F29-9AA8CF528BFA}"/>
          </ac:spMkLst>
        </pc:spChg>
        <pc:spChg chg="add mod">
          <ac:chgData name="Neale (ESO), Grahame" userId="7412f750-aca9-44f7-8a7c-a8847f7980da" providerId="ADAL" clId="{02AAB3A0-1985-45A8-9C4B-1D4403BB901B}" dt="2021-08-19T14:46:06.324" v="656" actId="20577"/>
          <ac:spMkLst>
            <pc:docMk/>
            <pc:sldMk cId="789577053" sldId="265"/>
            <ac:spMk id="43" creationId="{E588D1F7-5FE3-4A1E-B199-AA57957D5263}"/>
          </ac:spMkLst>
        </pc:spChg>
        <pc:graphicFrameChg chg="mod">
          <ac:chgData name="Neale (ESO), Grahame" userId="7412f750-aca9-44f7-8a7c-a8847f7980da" providerId="ADAL" clId="{02AAB3A0-1985-45A8-9C4B-1D4403BB901B}" dt="2021-08-19T14:41:34.861" v="560"/>
          <ac:graphicFrameMkLst>
            <pc:docMk/>
            <pc:sldMk cId="789577053" sldId="265"/>
            <ac:graphicFrameMk id="15" creationId="{D1F43016-2CC4-494F-95C7-F89C2235B48B}"/>
          </ac:graphicFrameMkLst>
        </pc:graphicFrameChg>
        <pc:cxnChg chg="mod">
          <ac:chgData name="Neale (ESO), Grahame" userId="7412f750-aca9-44f7-8a7c-a8847f7980da" providerId="ADAL" clId="{02AAB3A0-1985-45A8-9C4B-1D4403BB901B}" dt="2021-08-19T14:39:38.329" v="465" actId="1038"/>
          <ac:cxnSpMkLst>
            <pc:docMk/>
            <pc:sldMk cId="789577053" sldId="265"/>
            <ac:cxnSpMk id="14" creationId="{2472BF08-BEE8-4A73-8DB4-D6A30727C078}"/>
          </ac:cxnSpMkLst>
        </pc:cxnChg>
        <pc:cxnChg chg="mod">
          <ac:chgData name="Neale (ESO), Grahame" userId="7412f750-aca9-44f7-8a7c-a8847f7980da" providerId="ADAL" clId="{02AAB3A0-1985-45A8-9C4B-1D4403BB901B}" dt="2021-08-19T14:39:38.329" v="465" actId="1038"/>
          <ac:cxnSpMkLst>
            <pc:docMk/>
            <pc:sldMk cId="789577053" sldId="265"/>
            <ac:cxnSpMk id="16" creationId="{D2F426E0-F99B-46EF-AB88-98E17268F6F2}"/>
          </ac:cxnSpMkLst>
        </pc:cxnChg>
        <pc:cxnChg chg="mod">
          <ac:chgData name="Neale (ESO), Grahame" userId="7412f750-aca9-44f7-8a7c-a8847f7980da" providerId="ADAL" clId="{02AAB3A0-1985-45A8-9C4B-1D4403BB901B}" dt="2021-08-19T14:39:38.329" v="465" actId="1038"/>
          <ac:cxnSpMkLst>
            <pc:docMk/>
            <pc:sldMk cId="789577053" sldId="265"/>
            <ac:cxnSpMk id="17" creationId="{D02254FE-759B-4EB3-90B5-FC44CD4AD2AD}"/>
          </ac:cxnSpMkLst>
        </pc:cxnChg>
        <pc:cxnChg chg="mod">
          <ac:chgData name="Neale (ESO), Grahame" userId="7412f750-aca9-44f7-8a7c-a8847f7980da" providerId="ADAL" clId="{02AAB3A0-1985-45A8-9C4B-1D4403BB901B}" dt="2021-08-19T14:39:38.329" v="465" actId="1038"/>
          <ac:cxnSpMkLst>
            <pc:docMk/>
            <pc:sldMk cId="789577053" sldId="265"/>
            <ac:cxnSpMk id="19" creationId="{1C0ABB81-7201-425D-A284-8E7DAE46F27E}"/>
          </ac:cxnSpMkLst>
        </pc:cxnChg>
        <pc:cxnChg chg="mod">
          <ac:chgData name="Neale (ESO), Grahame" userId="7412f750-aca9-44f7-8a7c-a8847f7980da" providerId="ADAL" clId="{02AAB3A0-1985-45A8-9C4B-1D4403BB901B}" dt="2021-08-19T14:39:38.329" v="465" actId="1038"/>
          <ac:cxnSpMkLst>
            <pc:docMk/>
            <pc:sldMk cId="789577053" sldId="265"/>
            <ac:cxnSpMk id="37" creationId="{FDBB01F5-47BC-4996-B49A-4B552B477F65}"/>
          </ac:cxnSpMkLst>
        </pc:cxnChg>
        <pc:cxnChg chg="mod">
          <ac:chgData name="Neale (ESO), Grahame" userId="7412f750-aca9-44f7-8a7c-a8847f7980da" providerId="ADAL" clId="{02AAB3A0-1985-45A8-9C4B-1D4403BB901B}" dt="2021-08-19T14:39:38.329" v="465" actId="1038"/>
          <ac:cxnSpMkLst>
            <pc:docMk/>
            <pc:sldMk cId="789577053" sldId="265"/>
            <ac:cxnSpMk id="39" creationId="{591C3DF0-0A09-4A41-B78D-F773055AA848}"/>
          </ac:cxnSpMkLst>
        </pc:cxnChg>
      </pc:sldChg>
      <pc:sldChg chg="addSp delSp modSp">
        <pc:chgData name="Neale (ESO), Grahame" userId="7412f750-aca9-44f7-8a7c-a8847f7980da" providerId="ADAL" clId="{02AAB3A0-1985-45A8-9C4B-1D4403BB901B}" dt="2021-08-20T09:48:32.362" v="2820"/>
        <pc:sldMkLst>
          <pc:docMk/>
          <pc:sldMk cId="3343490924" sldId="266"/>
        </pc:sldMkLst>
        <pc:spChg chg="mod">
          <ac:chgData name="Neale (ESO), Grahame" userId="7412f750-aca9-44f7-8a7c-a8847f7980da" providerId="ADAL" clId="{02AAB3A0-1985-45A8-9C4B-1D4403BB901B}" dt="2021-08-20T09:48:32.362" v="2820"/>
          <ac:spMkLst>
            <pc:docMk/>
            <pc:sldMk cId="3343490924" sldId="266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02AAB3A0-1985-45A8-9C4B-1D4403BB901B}" dt="2021-08-19T14:40:02.531" v="501" actId="1037"/>
          <ac:spMkLst>
            <pc:docMk/>
            <pc:sldMk cId="3343490924" sldId="266"/>
            <ac:spMk id="9" creationId="{7963B4C0-31E8-4A18-8671-29CB218C777E}"/>
          </ac:spMkLst>
        </pc:spChg>
        <pc:spChg chg="mod">
          <ac:chgData name="Neale (ESO), Grahame" userId="7412f750-aca9-44f7-8a7c-a8847f7980da" providerId="ADAL" clId="{02AAB3A0-1985-45A8-9C4B-1D4403BB901B}" dt="2021-08-19T14:40:02.531" v="501" actId="1037"/>
          <ac:spMkLst>
            <pc:docMk/>
            <pc:sldMk cId="3343490924" sldId="266"/>
            <ac:spMk id="11" creationId="{907CB077-7A08-41A6-90FA-2852ABEAB15D}"/>
          </ac:spMkLst>
        </pc:spChg>
        <pc:spChg chg="mod">
          <ac:chgData name="Neale (ESO), Grahame" userId="7412f750-aca9-44f7-8a7c-a8847f7980da" providerId="ADAL" clId="{02AAB3A0-1985-45A8-9C4B-1D4403BB901B}" dt="2021-08-19T14:39:54.792" v="481" actId="20577"/>
          <ac:spMkLst>
            <pc:docMk/>
            <pc:sldMk cId="3343490924" sldId="266"/>
            <ac:spMk id="24" creationId="{4BAF72EE-6C75-4AED-AA73-25136028EA26}"/>
          </ac:spMkLst>
        </pc:spChg>
        <pc:spChg chg="add del">
          <ac:chgData name="Neale (ESO), Grahame" userId="7412f750-aca9-44f7-8a7c-a8847f7980da" providerId="ADAL" clId="{02AAB3A0-1985-45A8-9C4B-1D4403BB901B}" dt="2021-08-20T08:33:06.765" v="2373" actId="478"/>
          <ac:spMkLst>
            <pc:docMk/>
            <pc:sldMk cId="3343490924" sldId="266"/>
            <ac:spMk id="25" creationId="{5C6F421A-9AFB-440B-86E7-6D972CE9160F}"/>
          </ac:spMkLst>
        </pc:spChg>
        <pc:spChg chg="add mod">
          <ac:chgData name="Neale (ESO), Grahame" userId="7412f750-aca9-44f7-8a7c-a8847f7980da" providerId="ADAL" clId="{02AAB3A0-1985-45A8-9C4B-1D4403BB901B}" dt="2021-08-19T14:46:27.550" v="661" actId="20577"/>
          <ac:spMkLst>
            <pc:docMk/>
            <pc:sldMk cId="3343490924" sldId="266"/>
            <ac:spMk id="26" creationId="{EC0A6ADB-0CF1-480D-BF1F-8261A970CEC7}"/>
          </ac:spMkLst>
        </pc:spChg>
        <pc:spChg chg="mod">
          <ac:chgData name="Neale (ESO), Grahame" userId="7412f750-aca9-44f7-8a7c-a8847f7980da" providerId="ADAL" clId="{02AAB3A0-1985-45A8-9C4B-1D4403BB901B}" dt="2021-08-19T14:39:51.953" v="477" actId="20577"/>
          <ac:spMkLst>
            <pc:docMk/>
            <pc:sldMk cId="3343490924" sldId="266"/>
            <ac:spMk id="29" creationId="{84DE2531-9A7B-4B59-8F1B-20A78F378951}"/>
          </ac:spMkLst>
        </pc:spChg>
        <pc:spChg chg="mod">
          <ac:chgData name="Neale (ESO), Grahame" userId="7412f750-aca9-44f7-8a7c-a8847f7980da" providerId="ADAL" clId="{02AAB3A0-1985-45A8-9C4B-1D4403BB901B}" dt="2021-08-19T14:40:02.531" v="501" actId="1037"/>
          <ac:spMkLst>
            <pc:docMk/>
            <pc:sldMk cId="3343490924" sldId="266"/>
            <ac:spMk id="30" creationId="{53195339-4948-4531-857E-F30AC2F801C3}"/>
          </ac:spMkLst>
        </pc:spChg>
        <pc:spChg chg="mod">
          <ac:chgData name="Neale (ESO), Grahame" userId="7412f750-aca9-44f7-8a7c-a8847f7980da" providerId="ADAL" clId="{02AAB3A0-1985-45A8-9C4B-1D4403BB901B}" dt="2021-08-19T13:49:22.864" v="169"/>
          <ac:spMkLst>
            <pc:docMk/>
            <pc:sldMk cId="3343490924" sldId="266"/>
            <ac:spMk id="32" creationId="{27C2C185-2A81-4F51-BC3C-0FC4CCE0C07E}"/>
          </ac:spMkLst>
        </pc:spChg>
        <pc:spChg chg="mod">
          <ac:chgData name="Neale (ESO), Grahame" userId="7412f750-aca9-44f7-8a7c-a8847f7980da" providerId="ADAL" clId="{02AAB3A0-1985-45A8-9C4B-1D4403BB901B}" dt="2021-08-19T14:40:02.531" v="501" actId="1037"/>
          <ac:spMkLst>
            <pc:docMk/>
            <pc:sldMk cId="3343490924" sldId="266"/>
            <ac:spMk id="33" creationId="{F4453424-4C57-464E-9593-401F8BEC7407}"/>
          </ac:spMkLst>
        </pc:spChg>
        <pc:spChg chg="mod">
          <ac:chgData name="Neale (ESO), Grahame" userId="7412f750-aca9-44f7-8a7c-a8847f7980da" providerId="ADAL" clId="{02AAB3A0-1985-45A8-9C4B-1D4403BB901B}" dt="2021-08-19T14:40:02.531" v="501" actId="1037"/>
          <ac:spMkLst>
            <pc:docMk/>
            <pc:sldMk cId="3343490924" sldId="266"/>
            <ac:spMk id="34" creationId="{D8604B50-92B1-44F9-BE8C-B60ED39FB2FC}"/>
          </ac:spMkLst>
        </pc:spChg>
        <pc:spChg chg="mod">
          <ac:chgData name="Neale (ESO), Grahame" userId="7412f750-aca9-44f7-8a7c-a8847f7980da" providerId="ADAL" clId="{02AAB3A0-1985-45A8-9C4B-1D4403BB901B}" dt="2021-08-19T13:49:22.864" v="169"/>
          <ac:spMkLst>
            <pc:docMk/>
            <pc:sldMk cId="3343490924" sldId="266"/>
            <ac:spMk id="36" creationId="{5A5E618B-F1FF-4DC5-9D14-B1862EA683EE}"/>
          </ac:spMkLst>
        </pc:spChg>
        <pc:spChg chg="mod">
          <ac:chgData name="Neale (ESO), Grahame" userId="7412f750-aca9-44f7-8a7c-a8847f7980da" providerId="ADAL" clId="{02AAB3A0-1985-45A8-9C4B-1D4403BB901B}" dt="2021-08-19T14:40:02.531" v="501" actId="1037"/>
          <ac:spMkLst>
            <pc:docMk/>
            <pc:sldMk cId="3343490924" sldId="266"/>
            <ac:spMk id="40" creationId="{1072FF90-9C95-4BBE-8B65-059FA2109F13}"/>
          </ac:spMkLst>
        </pc:spChg>
        <pc:graphicFrameChg chg="mod">
          <ac:chgData name="Neale (ESO), Grahame" userId="7412f750-aca9-44f7-8a7c-a8847f7980da" providerId="ADAL" clId="{02AAB3A0-1985-45A8-9C4B-1D4403BB901B}" dt="2021-08-19T14:41:38.139" v="561"/>
          <ac:graphicFrameMkLst>
            <pc:docMk/>
            <pc:sldMk cId="3343490924" sldId="266"/>
            <ac:graphicFrameMk id="15" creationId="{D1F43016-2CC4-494F-95C7-F89C2235B48B}"/>
          </ac:graphicFrameMkLst>
        </pc:graphicFrameChg>
        <pc:cxnChg chg="mod">
          <ac:chgData name="Neale (ESO), Grahame" userId="7412f750-aca9-44f7-8a7c-a8847f7980da" providerId="ADAL" clId="{02AAB3A0-1985-45A8-9C4B-1D4403BB901B}" dt="2021-08-19T14:40:09.934" v="502" actId="14100"/>
          <ac:cxnSpMkLst>
            <pc:docMk/>
            <pc:sldMk cId="3343490924" sldId="266"/>
            <ac:cxnSpMk id="14" creationId="{2472BF08-BEE8-4A73-8DB4-D6A30727C078}"/>
          </ac:cxnSpMkLst>
        </pc:cxnChg>
        <pc:cxnChg chg="mod">
          <ac:chgData name="Neale (ESO), Grahame" userId="7412f750-aca9-44f7-8a7c-a8847f7980da" providerId="ADAL" clId="{02AAB3A0-1985-45A8-9C4B-1D4403BB901B}" dt="2021-08-19T14:40:02.531" v="501" actId="1037"/>
          <ac:cxnSpMkLst>
            <pc:docMk/>
            <pc:sldMk cId="3343490924" sldId="266"/>
            <ac:cxnSpMk id="16" creationId="{D2F426E0-F99B-46EF-AB88-98E17268F6F2}"/>
          </ac:cxnSpMkLst>
        </pc:cxnChg>
        <pc:cxnChg chg="mod">
          <ac:chgData name="Neale (ESO), Grahame" userId="7412f750-aca9-44f7-8a7c-a8847f7980da" providerId="ADAL" clId="{02AAB3A0-1985-45A8-9C4B-1D4403BB901B}" dt="2021-08-19T14:40:02.531" v="501" actId="1037"/>
          <ac:cxnSpMkLst>
            <pc:docMk/>
            <pc:sldMk cId="3343490924" sldId="266"/>
            <ac:cxnSpMk id="19" creationId="{1C0ABB81-7201-425D-A284-8E7DAE46F27E}"/>
          </ac:cxnSpMkLst>
        </pc:cxnChg>
        <pc:cxnChg chg="mod">
          <ac:chgData name="Neale (ESO), Grahame" userId="7412f750-aca9-44f7-8a7c-a8847f7980da" providerId="ADAL" clId="{02AAB3A0-1985-45A8-9C4B-1D4403BB901B}" dt="2021-08-19T14:40:02.531" v="501" actId="1037"/>
          <ac:cxnSpMkLst>
            <pc:docMk/>
            <pc:sldMk cId="3343490924" sldId="266"/>
            <ac:cxnSpMk id="37" creationId="{FDBB01F5-47BC-4996-B49A-4B552B477F65}"/>
          </ac:cxnSpMkLst>
        </pc:cxnChg>
      </pc:sldChg>
      <pc:sldChg chg="addSp delSp modSp">
        <pc:chgData name="Neale (ESO), Grahame" userId="7412f750-aca9-44f7-8a7c-a8847f7980da" providerId="ADAL" clId="{02AAB3A0-1985-45A8-9C4B-1D4403BB901B}" dt="2021-08-20T09:57:53.701" v="2853" actId="20577"/>
        <pc:sldMkLst>
          <pc:docMk/>
          <pc:sldMk cId="3646490684" sldId="267"/>
        </pc:sldMkLst>
        <pc:spChg chg="mod">
          <ac:chgData name="Neale (ESO), Grahame" userId="7412f750-aca9-44f7-8a7c-a8847f7980da" providerId="ADAL" clId="{02AAB3A0-1985-45A8-9C4B-1D4403BB901B}" dt="2021-08-20T09:48:37.409" v="2822"/>
          <ac:spMkLst>
            <pc:docMk/>
            <pc:sldMk cId="3646490684" sldId="267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02AAB3A0-1985-45A8-9C4B-1D4403BB901B}" dt="2021-08-19T14:40:59.470" v="527" actId="14100"/>
          <ac:spMkLst>
            <pc:docMk/>
            <pc:sldMk cId="3646490684" sldId="267"/>
            <ac:spMk id="7" creationId="{B63FD102-1099-4CA1-996B-8CC14B271079}"/>
          </ac:spMkLst>
        </pc:spChg>
        <pc:spChg chg="mod">
          <ac:chgData name="Neale (ESO), Grahame" userId="7412f750-aca9-44f7-8a7c-a8847f7980da" providerId="ADAL" clId="{02AAB3A0-1985-45A8-9C4B-1D4403BB901B}" dt="2021-08-19T14:41:08.726" v="551" actId="1037"/>
          <ac:spMkLst>
            <pc:docMk/>
            <pc:sldMk cId="3646490684" sldId="267"/>
            <ac:spMk id="12" creationId="{186EF3D0-931E-42D8-83A7-2E41BC7B9194}"/>
          </ac:spMkLst>
        </pc:spChg>
        <pc:spChg chg="mod">
          <ac:chgData name="Neale (ESO), Grahame" userId="7412f750-aca9-44f7-8a7c-a8847f7980da" providerId="ADAL" clId="{02AAB3A0-1985-45A8-9C4B-1D4403BB901B}" dt="2021-08-19T14:40:34.488" v="513" actId="20577"/>
          <ac:spMkLst>
            <pc:docMk/>
            <pc:sldMk cId="3646490684" sldId="267"/>
            <ac:spMk id="20" creationId="{980537EF-57E3-42FE-BB1F-B7B93061DF88}"/>
          </ac:spMkLst>
        </pc:spChg>
        <pc:spChg chg="add del">
          <ac:chgData name="Neale (ESO), Grahame" userId="7412f750-aca9-44f7-8a7c-a8847f7980da" providerId="ADAL" clId="{02AAB3A0-1985-45A8-9C4B-1D4403BB901B}" dt="2021-08-20T08:33:09.087" v="2374" actId="478"/>
          <ac:spMkLst>
            <pc:docMk/>
            <pc:sldMk cId="3646490684" sldId="267"/>
            <ac:spMk id="21" creationId="{20AF790F-FA63-4F97-95A7-F0F3C9A1AE44}"/>
          </ac:spMkLst>
        </pc:spChg>
        <pc:spChg chg="add mod">
          <ac:chgData name="Neale (ESO), Grahame" userId="7412f750-aca9-44f7-8a7c-a8847f7980da" providerId="ADAL" clId="{02AAB3A0-1985-45A8-9C4B-1D4403BB901B}" dt="2021-08-19T14:46:40.853" v="665" actId="20577"/>
          <ac:spMkLst>
            <pc:docMk/>
            <pc:sldMk cId="3646490684" sldId="267"/>
            <ac:spMk id="24" creationId="{50446C94-ACC2-4CC5-881E-83F612D2AA88}"/>
          </ac:spMkLst>
        </pc:spChg>
        <pc:spChg chg="mod">
          <ac:chgData name="Neale (ESO), Grahame" userId="7412f750-aca9-44f7-8a7c-a8847f7980da" providerId="ADAL" clId="{02AAB3A0-1985-45A8-9C4B-1D4403BB901B}" dt="2021-08-19T14:40:30.306" v="509" actId="20577"/>
          <ac:spMkLst>
            <pc:docMk/>
            <pc:sldMk cId="3646490684" sldId="267"/>
            <ac:spMk id="29" creationId="{84DE2531-9A7B-4B59-8F1B-20A78F378951}"/>
          </ac:spMkLst>
        </pc:spChg>
        <pc:spChg chg="mod">
          <ac:chgData name="Neale (ESO), Grahame" userId="7412f750-aca9-44f7-8a7c-a8847f7980da" providerId="ADAL" clId="{02AAB3A0-1985-45A8-9C4B-1D4403BB901B}" dt="2021-08-20T09:57:53.701" v="2853" actId="20577"/>
          <ac:spMkLst>
            <pc:docMk/>
            <pc:sldMk cId="3646490684" sldId="267"/>
            <ac:spMk id="32" creationId="{27C2C185-2A81-4F51-BC3C-0FC4CCE0C07E}"/>
          </ac:spMkLst>
        </pc:spChg>
        <pc:spChg chg="mod">
          <ac:chgData name="Neale (ESO), Grahame" userId="7412f750-aca9-44f7-8a7c-a8847f7980da" providerId="ADAL" clId="{02AAB3A0-1985-45A8-9C4B-1D4403BB901B}" dt="2021-08-19T14:40:44.461" v="519" actId="20577"/>
          <ac:spMkLst>
            <pc:docMk/>
            <pc:sldMk cId="3646490684" sldId="267"/>
            <ac:spMk id="35" creationId="{74ACBFAE-25FE-42F9-8E8C-22B3093B1AC8}"/>
          </ac:spMkLst>
        </pc:spChg>
        <pc:spChg chg="mod">
          <ac:chgData name="Neale (ESO), Grahame" userId="7412f750-aca9-44f7-8a7c-a8847f7980da" providerId="ADAL" clId="{02AAB3A0-1985-45A8-9C4B-1D4403BB901B}" dt="2021-08-19T13:49:22.864" v="169"/>
          <ac:spMkLst>
            <pc:docMk/>
            <pc:sldMk cId="3646490684" sldId="267"/>
            <ac:spMk id="36" creationId="{5A5E618B-F1FF-4DC5-9D14-B1862EA683EE}"/>
          </ac:spMkLst>
        </pc:spChg>
        <pc:spChg chg="mod">
          <ac:chgData name="Neale (ESO), Grahame" userId="7412f750-aca9-44f7-8a7c-a8847f7980da" providerId="ADAL" clId="{02AAB3A0-1985-45A8-9C4B-1D4403BB901B}" dt="2021-08-19T14:41:08.726" v="551" actId="1037"/>
          <ac:spMkLst>
            <pc:docMk/>
            <pc:sldMk cId="3646490684" sldId="267"/>
            <ac:spMk id="38" creationId="{A1F29846-83A2-4517-8D10-E384A8F75C26}"/>
          </ac:spMkLst>
        </pc:spChg>
        <pc:spChg chg="mod">
          <ac:chgData name="Neale (ESO), Grahame" userId="7412f750-aca9-44f7-8a7c-a8847f7980da" providerId="ADAL" clId="{02AAB3A0-1985-45A8-9C4B-1D4403BB901B}" dt="2021-08-19T14:41:18.334" v="557" actId="1076"/>
          <ac:spMkLst>
            <pc:docMk/>
            <pc:sldMk cId="3646490684" sldId="267"/>
            <ac:spMk id="41" creationId="{ED1AC7BD-3033-464C-9A36-93AB637FC379}"/>
          </ac:spMkLst>
        </pc:spChg>
        <pc:graphicFrameChg chg="mod">
          <ac:chgData name="Neale (ESO), Grahame" userId="7412f750-aca9-44f7-8a7c-a8847f7980da" providerId="ADAL" clId="{02AAB3A0-1985-45A8-9C4B-1D4403BB901B}" dt="2021-08-19T14:41:41.380" v="562"/>
          <ac:graphicFrameMkLst>
            <pc:docMk/>
            <pc:sldMk cId="3646490684" sldId="267"/>
            <ac:graphicFrameMk id="15" creationId="{D1F43016-2CC4-494F-95C7-F89C2235B48B}"/>
          </ac:graphicFrameMkLst>
        </pc:graphicFrameChg>
        <pc:cxnChg chg="mod">
          <ac:chgData name="Neale (ESO), Grahame" userId="7412f750-aca9-44f7-8a7c-a8847f7980da" providerId="ADAL" clId="{02AAB3A0-1985-45A8-9C4B-1D4403BB901B}" dt="2021-08-19T14:41:08.726" v="551" actId="1037"/>
          <ac:cxnSpMkLst>
            <pc:docMk/>
            <pc:sldMk cId="3646490684" sldId="267"/>
            <ac:cxnSpMk id="19" creationId="{1C0ABB81-7201-425D-A284-8E7DAE46F27E}"/>
          </ac:cxnSpMkLst>
        </pc:cxnChg>
        <pc:cxnChg chg="mod">
          <ac:chgData name="Neale (ESO), Grahame" userId="7412f750-aca9-44f7-8a7c-a8847f7980da" providerId="ADAL" clId="{02AAB3A0-1985-45A8-9C4B-1D4403BB901B}" dt="2021-08-19T14:41:08.726" v="551" actId="1037"/>
          <ac:cxnSpMkLst>
            <pc:docMk/>
            <pc:sldMk cId="3646490684" sldId="267"/>
            <ac:cxnSpMk id="39" creationId="{591C3DF0-0A09-4A41-B78D-F773055AA848}"/>
          </ac:cxnSpMkLst>
        </pc:cxnChg>
      </pc:sldChg>
      <pc:sldChg chg="modSp">
        <pc:chgData name="Neale (ESO), Grahame" userId="7412f750-aca9-44f7-8a7c-a8847f7980da" providerId="ADAL" clId="{02AAB3A0-1985-45A8-9C4B-1D4403BB901B}" dt="2021-08-19T14:42:26.675" v="610"/>
        <pc:sldMkLst>
          <pc:docMk/>
          <pc:sldMk cId="3302868172" sldId="268"/>
        </pc:sldMkLst>
        <pc:graphicFrameChg chg="mod modGraphic">
          <ac:chgData name="Neale (ESO), Grahame" userId="7412f750-aca9-44f7-8a7c-a8847f7980da" providerId="ADAL" clId="{02AAB3A0-1985-45A8-9C4B-1D4403BB901B}" dt="2021-08-19T14:42:26.675" v="610"/>
          <ac:graphicFrameMkLst>
            <pc:docMk/>
            <pc:sldMk cId="3302868172" sldId="268"/>
            <ac:graphicFrameMk id="4" creationId="{5E5B3551-B483-4408-AB04-8485127FC35E}"/>
          </ac:graphicFrameMkLst>
        </pc:graphicFrameChg>
      </pc:sldChg>
      <pc:sldChg chg="addSp delSp modSp">
        <pc:chgData name="Neale (ESO), Grahame" userId="7412f750-aca9-44f7-8a7c-a8847f7980da" providerId="ADAL" clId="{02AAB3A0-1985-45A8-9C4B-1D4403BB901B}" dt="2021-08-20T10:42:11.572" v="3101" actId="20577"/>
        <pc:sldMkLst>
          <pc:docMk/>
          <pc:sldMk cId="2319433902" sldId="269"/>
        </pc:sldMkLst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5" creationId="{D747AD92-0FAB-4551-B17D-FB7983832922}"/>
          </ac:spMkLst>
        </pc:spChg>
        <pc:spChg chg="mod">
          <ac:chgData name="Neale (ESO), Grahame" userId="7412f750-aca9-44f7-8a7c-a8847f7980da" providerId="ADAL" clId="{02AAB3A0-1985-45A8-9C4B-1D4403BB901B}" dt="2021-08-19T14:53:08.988" v="709" actId="115"/>
          <ac:spMkLst>
            <pc:docMk/>
            <pc:sldMk cId="2319433902" sldId="269"/>
            <ac:spMk id="6" creationId="{AAD9D799-8A26-40B9-BC05-29CB237CF7CF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7" creationId="{B63FD102-1099-4CA1-996B-8CC14B271079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8" creationId="{BDA168C2-2C18-41CB-9E1A-EF521F8D393C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9" creationId="{7963B4C0-31E8-4A18-8671-29CB218C777E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11" creationId="{907CB077-7A08-41A6-90FA-2852ABEAB15D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12" creationId="{186EF3D0-931E-42D8-83A7-2E41BC7B9194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23" creationId="{1C01F31E-A779-4AEE-ABB2-A118B68E799E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28" creationId="{D933415A-ACB6-4781-A4F9-1564B7440B68}"/>
          </ac:spMkLst>
        </pc:spChg>
        <pc:spChg chg="add mod">
          <ac:chgData name="Neale (ESO), Grahame" userId="7412f750-aca9-44f7-8a7c-a8847f7980da" providerId="ADAL" clId="{02AAB3A0-1985-45A8-9C4B-1D4403BB901B}" dt="2021-08-20T10:42:11.572" v="3101" actId="20577"/>
          <ac:spMkLst>
            <pc:docMk/>
            <pc:sldMk cId="2319433902" sldId="269"/>
            <ac:spMk id="29" creationId="{90BDADE2-EC19-4C3F-9B85-ABB82A021628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30" creationId="{53195339-4948-4531-857E-F30AC2F801C3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33" creationId="{F4453424-4C57-464E-9593-401F8BEC7407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34" creationId="{D8604B50-92B1-44F9-BE8C-B60ED39FB2FC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35" creationId="{74ACBFAE-25FE-42F9-8E8C-22B3093B1AC8}"/>
          </ac:spMkLst>
        </pc:spChg>
        <pc:spChg chg="del">
          <ac:chgData name="Neale (ESO), Grahame" userId="7412f750-aca9-44f7-8a7c-a8847f7980da" providerId="ADAL" clId="{02AAB3A0-1985-45A8-9C4B-1D4403BB901B}" dt="2021-08-19T14:52:31.190" v="666" actId="478"/>
          <ac:spMkLst>
            <pc:docMk/>
            <pc:sldMk cId="2319433902" sldId="269"/>
            <ac:spMk id="36" creationId="{5A5E618B-F1FF-4DC5-9D14-B1862EA683EE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38" creationId="{A1F29846-83A2-4517-8D10-E384A8F75C26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40" creationId="{1072FF90-9C95-4BBE-8B65-059FA2109F13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41" creationId="{ED1AC7BD-3033-464C-9A36-93AB637FC379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42" creationId="{25045159-7C7C-4392-9DFC-18F269BBF5BD}"/>
          </ac:spMkLst>
        </pc:spChg>
        <pc:spChg chg="del">
          <ac:chgData name="Neale (ESO), Grahame" userId="7412f750-aca9-44f7-8a7c-a8847f7980da" providerId="ADAL" clId="{02AAB3A0-1985-45A8-9C4B-1D4403BB901B}" dt="2021-08-19T14:52:36.535" v="667" actId="478"/>
          <ac:spMkLst>
            <pc:docMk/>
            <pc:sldMk cId="2319433902" sldId="269"/>
            <ac:spMk id="43" creationId="{A1F0E56E-A98F-4709-A625-085AE70080A7}"/>
          </ac:spMkLst>
        </pc:spChg>
        <pc:graphicFrameChg chg="del">
          <ac:chgData name="Neale (ESO), Grahame" userId="7412f750-aca9-44f7-8a7c-a8847f7980da" providerId="ADAL" clId="{02AAB3A0-1985-45A8-9C4B-1D4403BB901B}" dt="2021-08-19T14:52:36.535" v="667" actId="478"/>
          <ac:graphicFrameMkLst>
            <pc:docMk/>
            <pc:sldMk cId="2319433902" sldId="269"/>
            <ac:graphicFrameMk id="15" creationId="{D1F43016-2CC4-494F-95C7-F89C2235B48B}"/>
          </ac:graphicFrameMkLst>
        </pc:graphicFrameChg>
        <pc:cxnChg chg="del mod">
          <ac:chgData name="Neale (ESO), Grahame" userId="7412f750-aca9-44f7-8a7c-a8847f7980da" providerId="ADAL" clId="{02AAB3A0-1985-45A8-9C4B-1D4403BB901B}" dt="2021-08-19T14:52:36.535" v="667" actId="478"/>
          <ac:cxnSpMkLst>
            <pc:docMk/>
            <pc:sldMk cId="2319433902" sldId="269"/>
            <ac:cxnSpMk id="14" creationId="{2472BF08-BEE8-4A73-8DB4-D6A30727C078}"/>
          </ac:cxnSpMkLst>
        </pc:cxnChg>
        <pc:cxnChg chg="del mod">
          <ac:chgData name="Neale (ESO), Grahame" userId="7412f750-aca9-44f7-8a7c-a8847f7980da" providerId="ADAL" clId="{02AAB3A0-1985-45A8-9C4B-1D4403BB901B}" dt="2021-08-19T14:52:36.535" v="667" actId="478"/>
          <ac:cxnSpMkLst>
            <pc:docMk/>
            <pc:sldMk cId="2319433902" sldId="269"/>
            <ac:cxnSpMk id="16" creationId="{D2F426E0-F99B-46EF-AB88-98E17268F6F2}"/>
          </ac:cxnSpMkLst>
        </pc:cxnChg>
        <pc:cxnChg chg="del mod">
          <ac:chgData name="Neale (ESO), Grahame" userId="7412f750-aca9-44f7-8a7c-a8847f7980da" providerId="ADAL" clId="{02AAB3A0-1985-45A8-9C4B-1D4403BB901B}" dt="2021-08-19T14:52:36.535" v="667" actId="478"/>
          <ac:cxnSpMkLst>
            <pc:docMk/>
            <pc:sldMk cId="2319433902" sldId="269"/>
            <ac:cxnSpMk id="17" creationId="{D02254FE-759B-4EB3-90B5-FC44CD4AD2AD}"/>
          </ac:cxnSpMkLst>
        </pc:cxnChg>
        <pc:cxnChg chg="del">
          <ac:chgData name="Neale (ESO), Grahame" userId="7412f750-aca9-44f7-8a7c-a8847f7980da" providerId="ADAL" clId="{02AAB3A0-1985-45A8-9C4B-1D4403BB901B}" dt="2021-08-19T14:52:36.535" v="667" actId="478"/>
          <ac:cxnSpMkLst>
            <pc:docMk/>
            <pc:sldMk cId="2319433902" sldId="269"/>
            <ac:cxnSpMk id="19" creationId="{1C0ABB81-7201-425D-A284-8E7DAE46F27E}"/>
          </ac:cxnSpMkLst>
        </pc:cxnChg>
        <pc:cxnChg chg="del">
          <ac:chgData name="Neale (ESO), Grahame" userId="7412f750-aca9-44f7-8a7c-a8847f7980da" providerId="ADAL" clId="{02AAB3A0-1985-45A8-9C4B-1D4403BB901B}" dt="2021-08-19T14:52:36.535" v="667" actId="478"/>
          <ac:cxnSpMkLst>
            <pc:docMk/>
            <pc:sldMk cId="2319433902" sldId="269"/>
            <ac:cxnSpMk id="22" creationId="{4D518D9C-450F-4FA5-A363-B2C75AC1B7A5}"/>
          </ac:cxnSpMkLst>
        </pc:cxnChg>
        <pc:cxnChg chg="del mod">
          <ac:chgData name="Neale (ESO), Grahame" userId="7412f750-aca9-44f7-8a7c-a8847f7980da" providerId="ADAL" clId="{02AAB3A0-1985-45A8-9C4B-1D4403BB901B}" dt="2021-08-19T14:52:36.535" v="667" actId="478"/>
          <ac:cxnSpMkLst>
            <pc:docMk/>
            <pc:sldMk cId="2319433902" sldId="269"/>
            <ac:cxnSpMk id="37" creationId="{FDBB01F5-47BC-4996-B49A-4B552B477F65}"/>
          </ac:cxnSpMkLst>
        </pc:cxnChg>
        <pc:cxnChg chg="del mod">
          <ac:chgData name="Neale (ESO), Grahame" userId="7412f750-aca9-44f7-8a7c-a8847f7980da" providerId="ADAL" clId="{02AAB3A0-1985-45A8-9C4B-1D4403BB901B}" dt="2021-08-19T14:52:36.535" v="667" actId="478"/>
          <ac:cxnSpMkLst>
            <pc:docMk/>
            <pc:sldMk cId="2319433902" sldId="269"/>
            <ac:cxnSpMk id="39" creationId="{591C3DF0-0A09-4A41-B78D-F773055AA848}"/>
          </ac:cxnSpMkLst>
        </pc:cxnChg>
      </pc:sldChg>
      <pc:sldChg chg="addSp delSp modSp">
        <pc:chgData name="Neale (ESO), Grahame" userId="7412f750-aca9-44f7-8a7c-a8847f7980da" providerId="ADAL" clId="{02AAB3A0-1985-45A8-9C4B-1D4403BB901B}" dt="2021-08-20T09:47:49.631" v="2811" actId="478"/>
        <pc:sldMkLst>
          <pc:docMk/>
          <pc:sldMk cId="1448876990" sldId="270"/>
        </pc:sldMkLst>
        <pc:spChg chg="mod">
          <ac:chgData name="Neale (ESO), Grahame" userId="7412f750-aca9-44f7-8a7c-a8847f7980da" providerId="ADAL" clId="{02AAB3A0-1985-45A8-9C4B-1D4403BB901B}" dt="2021-08-20T09:39:29.853" v="2542" actId="20577"/>
          <ac:spMkLst>
            <pc:docMk/>
            <pc:sldMk cId="1448876990" sldId="270"/>
            <ac:spMk id="6" creationId="{AAD9D799-8A26-40B9-BC05-29CB237CF7CF}"/>
          </ac:spMkLst>
        </pc:spChg>
        <pc:spChg chg="del">
          <ac:chgData name="Neale (ESO), Grahame" userId="7412f750-aca9-44f7-8a7c-a8847f7980da" providerId="ADAL" clId="{02AAB3A0-1985-45A8-9C4B-1D4403BB901B}" dt="2021-08-20T09:29:41.596" v="2417" actId="478"/>
          <ac:spMkLst>
            <pc:docMk/>
            <pc:sldMk cId="1448876990" sldId="270"/>
            <ac:spMk id="30" creationId="{53195339-4948-4531-857E-F30AC2F801C3}"/>
          </ac:spMkLst>
        </pc:spChg>
        <pc:spChg chg="add del">
          <ac:chgData name="Neale (ESO), Grahame" userId="7412f750-aca9-44f7-8a7c-a8847f7980da" providerId="ADAL" clId="{02AAB3A0-1985-45A8-9C4B-1D4403BB901B}" dt="2021-08-20T09:47:49.631" v="2811" actId="478"/>
          <ac:spMkLst>
            <pc:docMk/>
            <pc:sldMk cId="1448876990" sldId="270"/>
            <ac:spMk id="31" creationId="{5553DBA2-3399-4106-8827-A13A28CF1557}"/>
          </ac:spMkLst>
        </pc:spChg>
        <pc:spChg chg="mod">
          <ac:chgData name="Neale (ESO), Grahame" userId="7412f750-aca9-44f7-8a7c-a8847f7980da" providerId="ADAL" clId="{02AAB3A0-1985-45A8-9C4B-1D4403BB901B}" dt="2021-08-20T09:47:06.181" v="2810"/>
          <ac:spMkLst>
            <pc:docMk/>
            <pc:sldMk cId="1448876990" sldId="270"/>
            <ac:spMk id="32" creationId="{27C2C185-2A81-4F51-BC3C-0FC4CCE0C07E}"/>
          </ac:spMkLst>
        </pc:spChg>
        <pc:spChg chg="del">
          <ac:chgData name="Neale (ESO), Grahame" userId="7412f750-aca9-44f7-8a7c-a8847f7980da" providerId="ADAL" clId="{02AAB3A0-1985-45A8-9C4B-1D4403BB901B}" dt="2021-08-20T09:29:50.389" v="2419" actId="478"/>
          <ac:spMkLst>
            <pc:docMk/>
            <pc:sldMk cId="1448876990" sldId="270"/>
            <ac:spMk id="34" creationId="{D8604B50-92B1-44F9-BE8C-B60ED39FB2FC}"/>
          </ac:spMkLst>
        </pc:spChg>
        <pc:spChg chg="del">
          <ac:chgData name="Neale (ESO), Grahame" userId="7412f750-aca9-44f7-8a7c-a8847f7980da" providerId="ADAL" clId="{02AAB3A0-1985-45A8-9C4B-1D4403BB901B}" dt="2021-08-20T09:30:10.213" v="2420" actId="478"/>
          <ac:spMkLst>
            <pc:docMk/>
            <pc:sldMk cId="1448876990" sldId="270"/>
            <ac:spMk id="35" creationId="{74ACBFAE-25FE-42F9-8E8C-22B3093B1AC8}"/>
          </ac:spMkLst>
        </pc:spChg>
        <pc:spChg chg="del">
          <ac:chgData name="Neale (ESO), Grahame" userId="7412f750-aca9-44f7-8a7c-a8847f7980da" providerId="ADAL" clId="{02AAB3A0-1985-45A8-9C4B-1D4403BB901B}" dt="2021-08-20T09:29:43.338" v="2418" actId="478"/>
          <ac:spMkLst>
            <pc:docMk/>
            <pc:sldMk cId="1448876990" sldId="270"/>
            <ac:spMk id="40" creationId="{1072FF90-9C95-4BBE-8B65-059FA2109F13}"/>
          </ac:spMkLst>
        </pc:spChg>
      </pc:sldChg>
      <pc:sldChg chg="addSp delSp modSp">
        <pc:chgData name="Neale (ESO), Grahame" userId="7412f750-aca9-44f7-8a7c-a8847f7980da" providerId="ADAL" clId="{02AAB3A0-1985-45A8-9C4B-1D4403BB901B}" dt="2021-08-20T09:42:36.130" v="2614" actId="313"/>
        <pc:sldMkLst>
          <pc:docMk/>
          <pc:sldMk cId="2447056360" sldId="271"/>
        </pc:sldMkLst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5" creationId="{D747AD92-0FAB-4551-B17D-FB7983832922}"/>
          </ac:spMkLst>
        </pc:spChg>
        <pc:spChg chg="mod">
          <ac:chgData name="Neale (ESO), Grahame" userId="7412f750-aca9-44f7-8a7c-a8847f7980da" providerId="ADAL" clId="{02AAB3A0-1985-45A8-9C4B-1D4403BB901B}" dt="2021-08-20T09:42:36.130" v="2614" actId="313"/>
          <ac:spMkLst>
            <pc:docMk/>
            <pc:sldMk cId="2447056360" sldId="271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7" creationId="{B63FD102-1099-4CA1-996B-8CC14B271079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8" creationId="{BDA168C2-2C18-41CB-9E1A-EF521F8D393C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9" creationId="{7963B4C0-31E8-4A18-8671-29CB218C777E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11" creationId="{907CB077-7A08-41A6-90FA-2852ABEAB15D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12" creationId="{186EF3D0-931E-42D8-83A7-2E41BC7B9194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28" creationId="{EEDEC16B-7878-4BB4-BBE6-F1512A815B09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29" creationId="{84DE2531-9A7B-4B59-8F1B-20A78F378951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30" creationId="{53195339-4948-4531-857E-F30AC2F801C3}"/>
          </ac:spMkLst>
        </pc:spChg>
        <pc:spChg chg="add 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31" creationId="{34488255-4C4D-4B9B-84AD-E23F49979776}"/>
          </ac:spMkLst>
        </pc:spChg>
        <pc:spChg chg="del">
          <ac:chgData name="Neale (ESO), Grahame" userId="7412f750-aca9-44f7-8a7c-a8847f7980da" providerId="ADAL" clId="{02AAB3A0-1985-45A8-9C4B-1D4403BB901B}" dt="2021-08-20T09:40:25.316" v="2544" actId="478"/>
          <ac:spMkLst>
            <pc:docMk/>
            <pc:sldMk cId="2447056360" sldId="271"/>
            <ac:spMk id="32" creationId="{27C2C185-2A81-4F51-BC3C-0FC4CCE0C07E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33" creationId="{F4453424-4C57-464E-9593-401F8BEC7407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34" creationId="{D8604B50-92B1-44F9-BE8C-B60ED39FB2FC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35" creationId="{74ACBFAE-25FE-42F9-8E8C-22B3093B1AC8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38" creationId="{A1F29846-83A2-4517-8D10-E384A8F75C26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40" creationId="{1072FF90-9C95-4BBE-8B65-059FA2109F13}"/>
          </ac:spMkLst>
        </pc:spChg>
        <pc:spChg chg="mod">
          <ac:chgData name="Neale (ESO), Grahame" userId="7412f750-aca9-44f7-8a7c-a8847f7980da" providerId="ADAL" clId="{02AAB3A0-1985-45A8-9C4B-1D4403BB901B}" dt="2021-08-20T09:42:34.495" v="2612" actId="1036"/>
          <ac:spMkLst>
            <pc:docMk/>
            <pc:sldMk cId="2447056360" sldId="271"/>
            <ac:spMk id="43" creationId="{73C06576-09D0-464A-814E-40B28EDF4B27}"/>
          </ac:spMkLst>
        </pc:spChg>
        <pc:cxnChg chg="mod">
          <ac:chgData name="Neale (ESO), Grahame" userId="7412f750-aca9-44f7-8a7c-a8847f7980da" providerId="ADAL" clId="{02AAB3A0-1985-45A8-9C4B-1D4403BB901B}" dt="2021-08-20T09:42:34.495" v="2612" actId="1036"/>
          <ac:cxnSpMkLst>
            <pc:docMk/>
            <pc:sldMk cId="2447056360" sldId="271"/>
            <ac:cxnSpMk id="14" creationId="{2472BF08-BEE8-4A73-8DB4-D6A30727C078}"/>
          </ac:cxnSpMkLst>
        </pc:cxnChg>
        <pc:cxnChg chg="mod">
          <ac:chgData name="Neale (ESO), Grahame" userId="7412f750-aca9-44f7-8a7c-a8847f7980da" providerId="ADAL" clId="{02AAB3A0-1985-45A8-9C4B-1D4403BB901B}" dt="2021-08-20T09:42:34.495" v="2612" actId="1036"/>
          <ac:cxnSpMkLst>
            <pc:docMk/>
            <pc:sldMk cId="2447056360" sldId="271"/>
            <ac:cxnSpMk id="16" creationId="{D2F426E0-F99B-46EF-AB88-98E17268F6F2}"/>
          </ac:cxnSpMkLst>
        </pc:cxnChg>
        <pc:cxnChg chg="mod">
          <ac:chgData name="Neale (ESO), Grahame" userId="7412f750-aca9-44f7-8a7c-a8847f7980da" providerId="ADAL" clId="{02AAB3A0-1985-45A8-9C4B-1D4403BB901B}" dt="2021-08-20T09:42:34.495" v="2612" actId="1036"/>
          <ac:cxnSpMkLst>
            <pc:docMk/>
            <pc:sldMk cId="2447056360" sldId="271"/>
            <ac:cxnSpMk id="17" creationId="{D02254FE-759B-4EB3-90B5-FC44CD4AD2AD}"/>
          </ac:cxnSpMkLst>
        </pc:cxnChg>
        <pc:cxnChg chg="mod">
          <ac:chgData name="Neale (ESO), Grahame" userId="7412f750-aca9-44f7-8a7c-a8847f7980da" providerId="ADAL" clId="{02AAB3A0-1985-45A8-9C4B-1D4403BB901B}" dt="2021-08-20T09:42:34.495" v="2612" actId="1036"/>
          <ac:cxnSpMkLst>
            <pc:docMk/>
            <pc:sldMk cId="2447056360" sldId="271"/>
            <ac:cxnSpMk id="19" creationId="{1C0ABB81-7201-425D-A284-8E7DAE46F27E}"/>
          </ac:cxnSpMkLst>
        </pc:cxnChg>
        <pc:cxnChg chg="mod">
          <ac:chgData name="Neale (ESO), Grahame" userId="7412f750-aca9-44f7-8a7c-a8847f7980da" providerId="ADAL" clId="{02AAB3A0-1985-45A8-9C4B-1D4403BB901B}" dt="2021-08-20T09:42:34.495" v="2612" actId="1036"/>
          <ac:cxnSpMkLst>
            <pc:docMk/>
            <pc:sldMk cId="2447056360" sldId="271"/>
            <ac:cxnSpMk id="37" creationId="{FDBB01F5-47BC-4996-B49A-4B552B477F65}"/>
          </ac:cxnSpMkLst>
        </pc:cxnChg>
        <pc:cxnChg chg="mod">
          <ac:chgData name="Neale (ESO), Grahame" userId="7412f750-aca9-44f7-8a7c-a8847f7980da" providerId="ADAL" clId="{02AAB3A0-1985-45A8-9C4B-1D4403BB901B}" dt="2021-08-20T09:42:34.495" v="2612" actId="1036"/>
          <ac:cxnSpMkLst>
            <pc:docMk/>
            <pc:sldMk cId="2447056360" sldId="271"/>
            <ac:cxnSpMk id="39" creationId="{591C3DF0-0A09-4A41-B78D-F773055AA848}"/>
          </ac:cxnSpMkLst>
        </pc:cxnChg>
      </pc:sldChg>
      <pc:sldChg chg="delSp modSp">
        <pc:chgData name="Neale (ESO), Grahame" userId="7412f750-aca9-44f7-8a7c-a8847f7980da" providerId="ADAL" clId="{02AAB3A0-1985-45A8-9C4B-1D4403BB901B}" dt="2021-08-20T09:57:04.197" v="2839" actId="20577"/>
        <pc:sldMkLst>
          <pc:docMk/>
          <pc:sldMk cId="2393832410" sldId="272"/>
        </pc:sldMkLst>
        <pc:spChg chg="mod">
          <ac:chgData name="Neale (ESO), Grahame" userId="7412f750-aca9-44f7-8a7c-a8847f7980da" providerId="ADAL" clId="{02AAB3A0-1985-45A8-9C4B-1D4403BB901B}" dt="2021-08-20T09:49:06.554" v="2824" actId="20577"/>
          <ac:spMkLst>
            <pc:docMk/>
            <pc:sldMk cId="2393832410" sldId="272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02AAB3A0-1985-45A8-9C4B-1D4403BB901B}" dt="2021-08-20T09:57:04.197" v="2839" actId="20577"/>
          <ac:spMkLst>
            <pc:docMk/>
            <pc:sldMk cId="2393832410" sldId="272"/>
            <ac:spMk id="32" creationId="{27C2C185-2A81-4F51-BC3C-0FC4CCE0C07E}"/>
          </ac:spMkLst>
        </pc:spChg>
        <pc:spChg chg="del">
          <ac:chgData name="Neale (ESO), Grahame" userId="7412f750-aca9-44f7-8a7c-a8847f7980da" providerId="ADAL" clId="{02AAB3A0-1985-45A8-9C4B-1D4403BB901B}" dt="2021-08-20T09:49:14.888" v="2826" actId="478"/>
          <ac:spMkLst>
            <pc:docMk/>
            <pc:sldMk cId="2393832410" sldId="272"/>
            <ac:spMk id="35" creationId="{74ACBFAE-25FE-42F9-8E8C-22B3093B1AC8}"/>
          </ac:spMkLst>
        </pc:spChg>
        <pc:spChg chg="del">
          <ac:chgData name="Neale (ESO), Grahame" userId="7412f750-aca9-44f7-8a7c-a8847f7980da" providerId="ADAL" clId="{02AAB3A0-1985-45A8-9C4B-1D4403BB901B}" dt="2021-08-20T09:49:12.384" v="2825" actId="478"/>
          <ac:spMkLst>
            <pc:docMk/>
            <pc:sldMk cId="2393832410" sldId="272"/>
            <ac:spMk id="41" creationId="{ED1AC7BD-3033-464C-9A36-93AB637FC379}"/>
          </ac:spMkLst>
        </pc:spChg>
      </pc:sldChg>
      <pc:sldChg chg="delSp modSp">
        <pc:chgData name="Neale (ESO), Grahame" userId="7412f750-aca9-44f7-8a7c-a8847f7980da" providerId="ADAL" clId="{02AAB3A0-1985-45A8-9C4B-1D4403BB901B}" dt="2021-08-20T09:57:10.653" v="2840" actId="20577"/>
        <pc:sldMkLst>
          <pc:docMk/>
          <pc:sldMk cId="2256805131" sldId="273"/>
        </pc:sldMkLst>
        <pc:spChg chg="mod">
          <ac:chgData name="Neale (ESO), Grahame" userId="7412f750-aca9-44f7-8a7c-a8847f7980da" providerId="ADAL" clId="{02AAB3A0-1985-45A8-9C4B-1D4403BB901B}" dt="2021-08-20T09:49:35.425" v="2830" actId="20577"/>
          <ac:spMkLst>
            <pc:docMk/>
            <pc:sldMk cId="2256805131" sldId="273"/>
            <ac:spMk id="6" creationId="{AAD9D799-8A26-40B9-BC05-29CB237CF7CF}"/>
          </ac:spMkLst>
        </pc:spChg>
        <pc:spChg chg="del">
          <ac:chgData name="Neale (ESO), Grahame" userId="7412f750-aca9-44f7-8a7c-a8847f7980da" providerId="ADAL" clId="{02AAB3A0-1985-45A8-9C4B-1D4403BB901B}" dt="2021-08-20T09:50:17.803" v="2837" actId="478"/>
          <ac:spMkLst>
            <pc:docMk/>
            <pc:sldMk cId="2256805131" sldId="273"/>
            <ac:spMk id="30" creationId="{53195339-4948-4531-857E-F30AC2F801C3}"/>
          </ac:spMkLst>
        </pc:spChg>
        <pc:spChg chg="mod">
          <ac:chgData name="Neale (ESO), Grahame" userId="7412f750-aca9-44f7-8a7c-a8847f7980da" providerId="ADAL" clId="{02AAB3A0-1985-45A8-9C4B-1D4403BB901B}" dt="2021-08-20T09:57:10.653" v="2840" actId="20577"/>
          <ac:spMkLst>
            <pc:docMk/>
            <pc:sldMk cId="2256805131" sldId="273"/>
            <ac:spMk id="32" creationId="{27C2C185-2A81-4F51-BC3C-0FC4CCE0C07E}"/>
          </ac:spMkLst>
        </pc:spChg>
        <pc:spChg chg="del">
          <ac:chgData name="Neale (ESO), Grahame" userId="7412f750-aca9-44f7-8a7c-a8847f7980da" providerId="ADAL" clId="{02AAB3A0-1985-45A8-9C4B-1D4403BB901B}" dt="2021-08-20T09:50:13.091" v="2835" actId="478"/>
          <ac:spMkLst>
            <pc:docMk/>
            <pc:sldMk cId="2256805131" sldId="273"/>
            <ac:spMk id="34" creationId="{D8604B50-92B1-44F9-BE8C-B60ED39FB2FC}"/>
          </ac:spMkLst>
        </pc:spChg>
        <pc:spChg chg="del">
          <ac:chgData name="Neale (ESO), Grahame" userId="7412f750-aca9-44f7-8a7c-a8847f7980da" providerId="ADAL" clId="{02AAB3A0-1985-45A8-9C4B-1D4403BB901B}" dt="2021-08-20T09:50:10.901" v="2834" actId="478"/>
          <ac:spMkLst>
            <pc:docMk/>
            <pc:sldMk cId="2256805131" sldId="273"/>
            <ac:spMk id="35" creationId="{74ACBFAE-25FE-42F9-8E8C-22B3093B1AC8}"/>
          </ac:spMkLst>
        </pc:spChg>
        <pc:spChg chg="del">
          <ac:chgData name="Neale (ESO), Grahame" userId="7412f750-aca9-44f7-8a7c-a8847f7980da" providerId="ADAL" clId="{02AAB3A0-1985-45A8-9C4B-1D4403BB901B}" dt="2021-08-20T09:50:15.276" v="2836" actId="478"/>
          <ac:spMkLst>
            <pc:docMk/>
            <pc:sldMk cId="2256805131" sldId="273"/>
            <ac:spMk id="40" creationId="{1072FF90-9C95-4BBE-8B65-059FA2109F13}"/>
          </ac:spMkLst>
        </pc:spChg>
      </pc:sldChg>
      <pc:sldChg chg="delSp modSp">
        <pc:chgData name="Neale (ESO), Grahame" userId="7412f750-aca9-44f7-8a7c-a8847f7980da" providerId="ADAL" clId="{02AAB3A0-1985-45A8-9C4B-1D4403BB901B}" dt="2021-08-20T10:00:17.420" v="2862" actId="478"/>
        <pc:sldMkLst>
          <pc:docMk/>
          <pc:sldMk cId="3071560463" sldId="274"/>
        </pc:sldMkLst>
        <pc:spChg chg="mod">
          <ac:chgData name="Neale (ESO), Grahame" userId="7412f750-aca9-44f7-8a7c-a8847f7980da" providerId="ADAL" clId="{02AAB3A0-1985-45A8-9C4B-1D4403BB901B}" dt="2021-08-20T09:58:37.415" v="2855" actId="20577"/>
          <ac:spMkLst>
            <pc:docMk/>
            <pc:sldMk cId="3071560463" sldId="274"/>
            <ac:spMk id="6" creationId="{AAD9D799-8A26-40B9-BC05-29CB237CF7CF}"/>
          </ac:spMkLst>
        </pc:spChg>
        <pc:spChg chg="mod">
          <ac:chgData name="Neale (ESO), Grahame" userId="7412f750-aca9-44f7-8a7c-a8847f7980da" providerId="ADAL" clId="{02AAB3A0-1985-45A8-9C4B-1D4403BB901B}" dt="2021-08-20T09:58:55.279" v="2859" actId="20577"/>
          <ac:spMkLst>
            <pc:docMk/>
            <pc:sldMk cId="3071560463" sldId="274"/>
            <ac:spMk id="32" creationId="{27C2C185-2A81-4F51-BC3C-0FC4CCE0C07E}"/>
          </ac:spMkLst>
        </pc:spChg>
        <pc:spChg chg="del">
          <ac:chgData name="Neale (ESO), Grahame" userId="7412f750-aca9-44f7-8a7c-a8847f7980da" providerId="ADAL" clId="{02AAB3A0-1985-45A8-9C4B-1D4403BB901B}" dt="2021-08-20T10:00:17.420" v="2862" actId="478"/>
          <ac:spMkLst>
            <pc:docMk/>
            <pc:sldMk cId="3071560463" sldId="274"/>
            <ac:spMk id="35" creationId="{74ACBFAE-25FE-42F9-8E8C-22B3093B1AC8}"/>
          </ac:spMkLst>
        </pc:spChg>
        <pc:spChg chg="del">
          <ac:chgData name="Neale (ESO), Grahame" userId="7412f750-aca9-44f7-8a7c-a8847f7980da" providerId="ADAL" clId="{02AAB3A0-1985-45A8-9C4B-1D4403BB901B}" dt="2021-08-20T10:00:16.253" v="2861" actId="478"/>
          <ac:spMkLst>
            <pc:docMk/>
            <pc:sldMk cId="3071560463" sldId="274"/>
            <ac:spMk id="41" creationId="{ED1AC7BD-3033-464C-9A36-93AB637FC379}"/>
          </ac:spMkLst>
        </pc:spChg>
      </pc:sldChg>
      <pc:sldChg chg="delSp modSp">
        <pc:chgData name="Neale (ESO), Grahame" userId="7412f750-aca9-44f7-8a7c-a8847f7980da" providerId="ADAL" clId="{02AAB3A0-1985-45A8-9C4B-1D4403BB901B}" dt="2021-08-20T10:00:26.409" v="2866" actId="478"/>
        <pc:sldMkLst>
          <pc:docMk/>
          <pc:sldMk cId="336318075" sldId="275"/>
        </pc:sldMkLst>
        <pc:spChg chg="mod">
          <ac:chgData name="Neale (ESO), Grahame" userId="7412f750-aca9-44f7-8a7c-a8847f7980da" providerId="ADAL" clId="{02AAB3A0-1985-45A8-9C4B-1D4403BB901B}" dt="2021-08-20T09:58:45.590" v="2857" actId="20577"/>
          <ac:spMkLst>
            <pc:docMk/>
            <pc:sldMk cId="336318075" sldId="275"/>
            <ac:spMk id="6" creationId="{AAD9D799-8A26-40B9-BC05-29CB237CF7CF}"/>
          </ac:spMkLst>
        </pc:spChg>
        <pc:spChg chg="del">
          <ac:chgData name="Neale (ESO), Grahame" userId="7412f750-aca9-44f7-8a7c-a8847f7980da" providerId="ADAL" clId="{02AAB3A0-1985-45A8-9C4B-1D4403BB901B}" dt="2021-08-20T10:00:26.409" v="2866" actId="478"/>
          <ac:spMkLst>
            <pc:docMk/>
            <pc:sldMk cId="336318075" sldId="275"/>
            <ac:spMk id="30" creationId="{53195339-4948-4531-857E-F30AC2F801C3}"/>
          </ac:spMkLst>
        </pc:spChg>
        <pc:spChg chg="mod">
          <ac:chgData name="Neale (ESO), Grahame" userId="7412f750-aca9-44f7-8a7c-a8847f7980da" providerId="ADAL" clId="{02AAB3A0-1985-45A8-9C4B-1D4403BB901B}" dt="2021-08-20T09:59:04.389" v="2860" actId="6549"/>
          <ac:spMkLst>
            <pc:docMk/>
            <pc:sldMk cId="336318075" sldId="275"/>
            <ac:spMk id="32" creationId="{27C2C185-2A81-4F51-BC3C-0FC4CCE0C07E}"/>
          </ac:spMkLst>
        </pc:spChg>
        <pc:spChg chg="del">
          <ac:chgData name="Neale (ESO), Grahame" userId="7412f750-aca9-44f7-8a7c-a8847f7980da" providerId="ADAL" clId="{02AAB3A0-1985-45A8-9C4B-1D4403BB901B}" dt="2021-08-20T10:00:22.500" v="2863" actId="478"/>
          <ac:spMkLst>
            <pc:docMk/>
            <pc:sldMk cId="336318075" sldId="275"/>
            <ac:spMk id="34" creationId="{D8604B50-92B1-44F9-BE8C-B60ED39FB2FC}"/>
          </ac:spMkLst>
        </pc:spChg>
        <pc:spChg chg="del">
          <ac:chgData name="Neale (ESO), Grahame" userId="7412f750-aca9-44f7-8a7c-a8847f7980da" providerId="ADAL" clId="{02AAB3A0-1985-45A8-9C4B-1D4403BB901B}" dt="2021-08-20T10:00:23.665" v="2864" actId="478"/>
          <ac:spMkLst>
            <pc:docMk/>
            <pc:sldMk cId="336318075" sldId="275"/>
            <ac:spMk id="35" creationId="{74ACBFAE-25FE-42F9-8E8C-22B3093B1AC8}"/>
          </ac:spMkLst>
        </pc:spChg>
        <pc:spChg chg="del">
          <ac:chgData name="Neale (ESO), Grahame" userId="7412f750-aca9-44f7-8a7c-a8847f7980da" providerId="ADAL" clId="{02AAB3A0-1985-45A8-9C4B-1D4403BB901B}" dt="2021-08-20T10:00:25.221" v="2865" actId="478"/>
          <ac:spMkLst>
            <pc:docMk/>
            <pc:sldMk cId="336318075" sldId="275"/>
            <ac:spMk id="40" creationId="{1072FF90-9C95-4BBE-8B65-059FA2109F13}"/>
          </ac:spMkLst>
        </pc:spChg>
      </pc:sldChg>
    </pc:docChg>
  </pc:docChgLst>
  <pc:docChgLst>
    <pc:chgData name="Neale (ESO), Grahame" userId="7412f750-aca9-44f7-8a7c-a8847f7980da" providerId="ADAL" clId="{5C36F4E9-1B9E-4E8E-B860-E04728186B05}"/>
    <pc:docChg chg="undo custSel addSld modSld sldOrd">
      <pc:chgData name="Neale (ESO), Grahame" userId="7412f750-aca9-44f7-8a7c-a8847f7980da" providerId="ADAL" clId="{5C36F4E9-1B9E-4E8E-B860-E04728186B05}" dt="2021-08-06T12:59:42.265" v="315" actId="20577"/>
      <pc:docMkLst>
        <pc:docMk/>
      </pc:docMkLst>
      <pc:sldChg chg="modSp">
        <pc:chgData name="Neale (ESO), Grahame" userId="7412f750-aca9-44f7-8a7c-a8847f7980da" providerId="ADAL" clId="{5C36F4E9-1B9E-4E8E-B860-E04728186B05}" dt="2021-08-06T09:25:33.616" v="260"/>
        <pc:sldMkLst>
          <pc:docMk/>
          <pc:sldMk cId="2066630535" sldId="256"/>
        </pc:sldMkLst>
        <pc:spChg chg="mod">
          <ac:chgData name="Neale (ESO), Grahame" userId="7412f750-aca9-44f7-8a7c-a8847f7980da" providerId="ADAL" clId="{5C36F4E9-1B9E-4E8E-B860-E04728186B05}" dt="2021-08-06T09:02:45.019" v="175" actId="14100"/>
          <ac:spMkLst>
            <pc:docMk/>
            <pc:sldMk cId="2066630535" sldId="256"/>
            <ac:spMk id="28" creationId="{EEDEC16B-7878-4BB4-BBE6-F1512A815B09}"/>
          </ac:spMkLst>
        </pc:spChg>
        <pc:graphicFrameChg chg="mod">
          <ac:chgData name="Neale (ESO), Grahame" userId="7412f750-aca9-44f7-8a7c-a8847f7980da" providerId="ADAL" clId="{5C36F4E9-1B9E-4E8E-B860-E04728186B05}" dt="2021-08-06T09:25:33.616" v="260"/>
          <ac:graphicFrameMkLst>
            <pc:docMk/>
            <pc:sldMk cId="2066630535" sldId="256"/>
            <ac:graphicFrameMk id="15" creationId="{D1F43016-2CC4-494F-95C7-F89C2235B48B}"/>
          </ac:graphicFrameMkLst>
        </pc:graphicFrameChg>
      </pc:sldChg>
      <pc:sldChg chg="modSp">
        <pc:chgData name="Neale (ESO), Grahame" userId="7412f750-aca9-44f7-8a7c-a8847f7980da" providerId="ADAL" clId="{5C36F4E9-1B9E-4E8E-B860-E04728186B05}" dt="2021-08-06T09:25:59.123" v="265"/>
        <pc:sldMkLst>
          <pc:docMk/>
          <pc:sldMk cId="1802987514" sldId="263"/>
        </pc:sldMkLst>
        <pc:spChg chg="mod">
          <ac:chgData name="Neale (ESO), Grahame" userId="7412f750-aca9-44f7-8a7c-a8847f7980da" providerId="ADAL" clId="{5C36F4E9-1B9E-4E8E-B860-E04728186B05}" dt="2021-08-06T09:19:24.772" v="257" actId="20577"/>
          <ac:spMkLst>
            <pc:docMk/>
            <pc:sldMk cId="1802987514" sldId="263"/>
            <ac:spMk id="32" creationId="{27C2C185-2A81-4F51-BC3C-0FC4CCE0C07E}"/>
          </ac:spMkLst>
        </pc:spChg>
        <pc:graphicFrameChg chg="mod">
          <ac:chgData name="Neale (ESO), Grahame" userId="7412f750-aca9-44f7-8a7c-a8847f7980da" providerId="ADAL" clId="{5C36F4E9-1B9E-4E8E-B860-E04728186B05}" dt="2021-08-06T09:25:59.123" v="265"/>
          <ac:graphicFrameMkLst>
            <pc:docMk/>
            <pc:sldMk cId="1802987514" sldId="263"/>
            <ac:graphicFrameMk id="15" creationId="{D1F43016-2CC4-494F-95C7-F89C2235B48B}"/>
          </ac:graphicFrameMkLst>
        </pc:graphicFrameChg>
      </pc:sldChg>
      <pc:sldChg chg="modSp">
        <pc:chgData name="Neale (ESO), Grahame" userId="7412f750-aca9-44f7-8a7c-a8847f7980da" providerId="ADAL" clId="{5C36F4E9-1B9E-4E8E-B860-E04728186B05}" dt="2021-08-06T12:59:42.265" v="315" actId="20577"/>
        <pc:sldMkLst>
          <pc:docMk/>
          <pc:sldMk cId="3688978723" sldId="264"/>
        </pc:sldMkLst>
        <pc:spChg chg="mod">
          <ac:chgData name="Neale (ESO), Grahame" userId="7412f750-aca9-44f7-8a7c-a8847f7980da" providerId="ADAL" clId="{5C36F4E9-1B9E-4E8E-B860-E04728186B05}" dt="2021-08-06T09:02:58.120" v="177" actId="14100"/>
          <ac:spMkLst>
            <pc:docMk/>
            <pc:sldMk cId="3688978723" sldId="264"/>
            <ac:spMk id="28" creationId="{EEDEC16B-7878-4BB4-BBE6-F1512A815B09}"/>
          </ac:spMkLst>
        </pc:spChg>
        <pc:spChg chg="mod">
          <ac:chgData name="Neale (ESO), Grahame" userId="7412f750-aca9-44f7-8a7c-a8847f7980da" providerId="ADAL" clId="{5C36F4E9-1B9E-4E8E-B860-E04728186B05}" dt="2021-08-06T12:59:42.265" v="315" actId="20577"/>
          <ac:spMkLst>
            <pc:docMk/>
            <pc:sldMk cId="3688978723" sldId="264"/>
            <ac:spMk id="32" creationId="{27C2C185-2A81-4F51-BC3C-0FC4CCE0C07E}"/>
          </ac:spMkLst>
        </pc:spChg>
        <pc:graphicFrameChg chg="mod modGraphic">
          <ac:chgData name="Neale (ESO), Grahame" userId="7412f750-aca9-44f7-8a7c-a8847f7980da" providerId="ADAL" clId="{5C36F4E9-1B9E-4E8E-B860-E04728186B05}" dt="2021-08-06T09:25:36.422" v="261"/>
          <ac:graphicFrameMkLst>
            <pc:docMk/>
            <pc:sldMk cId="3688978723" sldId="264"/>
            <ac:graphicFrameMk id="15" creationId="{D1F43016-2CC4-494F-95C7-F89C2235B48B}"/>
          </ac:graphicFrameMkLst>
        </pc:graphicFrameChg>
      </pc:sldChg>
      <pc:sldChg chg="addSp delSp modSp">
        <pc:chgData name="Neale (ESO), Grahame" userId="7412f750-aca9-44f7-8a7c-a8847f7980da" providerId="ADAL" clId="{5C36F4E9-1B9E-4E8E-B860-E04728186B05}" dt="2021-08-06T09:25:39.403" v="262"/>
        <pc:sldMkLst>
          <pc:docMk/>
          <pc:sldMk cId="789577053" sldId="265"/>
        </pc:sldMkLst>
        <pc:spChg chg="del">
          <ac:chgData name="Neale (ESO), Grahame" userId="7412f750-aca9-44f7-8a7c-a8847f7980da" providerId="ADAL" clId="{5C36F4E9-1B9E-4E8E-B860-E04728186B05}" dt="2021-08-06T09:03:03.569" v="178" actId="478"/>
          <ac:spMkLst>
            <pc:docMk/>
            <pc:sldMk cId="789577053" sldId="265"/>
            <ac:spMk id="28" creationId="{EEDEC16B-7878-4BB4-BBE6-F1512A815B09}"/>
          </ac:spMkLst>
        </pc:spChg>
        <pc:spChg chg="add">
          <ac:chgData name="Neale (ESO), Grahame" userId="7412f750-aca9-44f7-8a7c-a8847f7980da" providerId="ADAL" clId="{5C36F4E9-1B9E-4E8E-B860-E04728186B05}" dt="2021-08-06T09:03:03.853" v="179"/>
          <ac:spMkLst>
            <pc:docMk/>
            <pc:sldMk cId="789577053" sldId="265"/>
            <ac:spMk id="31" creationId="{682BCBC6-34C4-4BB6-9E8B-32C15E0B96DA}"/>
          </ac:spMkLst>
        </pc:spChg>
        <pc:graphicFrameChg chg="mod">
          <ac:chgData name="Neale (ESO), Grahame" userId="7412f750-aca9-44f7-8a7c-a8847f7980da" providerId="ADAL" clId="{5C36F4E9-1B9E-4E8E-B860-E04728186B05}" dt="2021-08-06T09:25:39.403" v="262"/>
          <ac:graphicFrameMkLst>
            <pc:docMk/>
            <pc:sldMk cId="789577053" sldId="265"/>
            <ac:graphicFrameMk id="15" creationId="{D1F43016-2CC4-494F-95C7-F89C2235B48B}"/>
          </ac:graphicFrameMkLst>
        </pc:graphicFrameChg>
      </pc:sldChg>
      <pc:sldChg chg="addSp delSp modSp">
        <pc:chgData name="Neale (ESO), Grahame" userId="7412f750-aca9-44f7-8a7c-a8847f7980da" providerId="ADAL" clId="{5C36F4E9-1B9E-4E8E-B860-E04728186B05}" dt="2021-08-06T09:25:42.947" v="263"/>
        <pc:sldMkLst>
          <pc:docMk/>
          <pc:sldMk cId="3343490924" sldId="266"/>
        </pc:sldMkLst>
        <pc:spChg chg="add">
          <ac:chgData name="Neale (ESO), Grahame" userId="7412f750-aca9-44f7-8a7c-a8847f7980da" providerId="ADAL" clId="{5C36F4E9-1B9E-4E8E-B860-E04728186B05}" dt="2021-08-06T09:03:08.213" v="181"/>
          <ac:spMkLst>
            <pc:docMk/>
            <pc:sldMk cId="3343490924" sldId="266"/>
            <ac:spMk id="24" creationId="{4BAF72EE-6C75-4AED-AA73-25136028EA26}"/>
          </ac:spMkLst>
        </pc:spChg>
        <pc:spChg chg="del">
          <ac:chgData name="Neale (ESO), Grahame" userId="7412f750-aca9-44f7-8a7c-a8847f7980da" providerId="ADAL" clId="{5C36F4E9-1B9E-4E8E-B860-E04728186B05}" dt="2021-08-06T09:03:07.917" v="180" actId="478"/>
          <ac:spMkLst>
            <pc:docMk/>
            <pc:sldMk cId="3343490924" sldId="266"/>
            <ac:spMk id="28" creationId="{EEDEC16B-7878-4BB4-BBE6-F1512A815B09}"/>
          </ac:spMkLst>
        </pc:spChg>
        <pc:graphicFrameChg chg="mod">
          <ac:chgData name="Neale (ESO), Grahame" userId="7412f750-aca9-44f7-8a7c-a8847f7980da" providerId="ADAL" clId="{5C36F4E9-1B9E-4E8E-B860-E04728186B05}" dt="2021-08-06T09:25:42.947" v="263"/>
          <ac:graphicFrameMkLst>
            <pc:docMk/>
            <pc:sldMk cId="3343490924" sldId="266"/>
            <ac:graphicFrameMk id="15" creationId="{D1F43016-2CC4-494F-95C7-F89C2235B48B}"/>
          </ac:graphicFrameMkLst>
        </pc:graphicFrameChg>
      </pc:sldChg>
      <pc:sldChg chg="addSp modSp">
        <pc:chgData name="Neale (ESO), Grahame" userId="7412f750-aca9-44f7-8a7c-a8847f7980da" providerId="ADAL" clId="{5C36F4E9-1B9E-4E8E-B860-E04728186B05}" dt="2021-08-06T12:59:03.810" v="314" actId="313"/>
        <pc:sldMkLst>
          <pc:docMk/>
          <pc:sldMk cId="3646490684" sldId="267"/>
        </pc:sldMkLst>
        <pc:spChg chg="mod">
          <ac:chgData name="Neale (ESO), Grahame" userId="7412f750-aca9-44f7-8a7c-a8847f7980da" providerId="ADAL" clId="{5C36F4E9-1B9E-4E8E-B860-E04728186B05}" dt="2021-08-06T09:03:20.778" v="183" actId="14100"/>
          <ac:spMkLst>
            <pc:docMk/>
            <pc:sldMk cId="3646490684" sldId="267"/>
            <ac:spMk id="7" creationId="{B63FD102-1099-4CA1-996B-8CC14B271079}"/>
          </ac:spMkLst>
        </pc:spChg>
        <pc:spChg chg="add mod">
          <ac:chgData name="Neale (ESO), Grahame" userId="7412f750-aca9-44f7-8a7c-a8847f7980da" providerId="ADAL" clId="{5C36F4E9-1B9E-4E8E-B860-E04728186B05}" dt="2021-08-06T09:03:22.542" v="185" actId="20577"/>
          <ac:spMkLst>
            <pc:docMk/>
            <pc:sldMk cId="3646490684" sldId="267"/>
            <ac:spMk id="20" creationId="{980537EF-57E3-42FE-BB1F-B7B93061DF88}"/>
          </ac:spMkLst>
        </pc:spChg>
        <pc:spChg chg="mod">
          <ac:chgData name="Neale (ESO), Grahame" userId="7412f750-aca9-44f7-8a7c-a8847f7980da" providerId="ADAL" clId="{5C36F4E9-1B9E-4E8E-B860-E04728186B05}" dt="2021-08-06T12:59:03.810" v="314" actId="313"/>
          <ac:spMkLst>
            <pc:docMk/>
            <pc:sldMk cId="3646490684" sldId="267"/>
            <ac:spMk id="32" creationId="{27C2C185-2A81-4F51-BC3C-0FC4CCE0C07E}"/>
          </ac:spMkLst>
        </pc:spChg>
        <pc:graphicFrameChg chg="mod">
          <ac:chgData name="Neale (ESO), Grahame" userId="7412f750-aca9-44f7-8a7c-a8847f7980da" providerId="ADAL" clId="{5C36F4E9-1B9E-4E8E-B860-E04728186B05}" dt="2021-08-06T09:25:45.854" v="264"/>
          <ac:graphicFrameMkLst>
            <pc:docMk/>
            <pc:sldMk cId="3646490684" sldId="267"/>
            <ac:graphicFrameMk id="15" creationId="{D1F43016-2CC4-494F-95C7-F89C2235B48B}"/>
          </ac:graphicFrameMkLst>
        </pc:graphicFrameChg>
      </pc:sldChg>
      <pc:sldChg chg="modSp">
        <pc:chgData name="Neale (ESO), Grahame" userId="7412f750-aca9-44f7-8a7c-a8847f7980da" providerId="ADAL" clId="{5C36F4E9-1B9E-4E8E-B860-E04728186B05}" dt="2021-08-06T09:14:56.730" v="212" actId="20577"/>
        <pc:sldMkLst>
          <pc:docMk/>
          <pc:sldMk cId="3302868172" sldId="268"/>
        </pc:sldMkLst>
        <pc:graphicFrameChg chg="mod modGraphic">
          <ac:chgData name="Neale (ESO), Grahame" userId="7412f750-aca9-44f7-8a7c-a8847f7980da" providerId="ADAL" clId="{5C36F4E9-1B9E-4E8E-B860-E04728186B05}" dt="2021-08-06T09:14:56.730" v="212" actId="20577"/>
          <ac:graphicFrameMkLst>
            <pc:docMk/>
            <pc:sldMk cId="3302868172" sldId="268"/>
            <ac:graphicFrameMk id="4" creationId="{5E5B3551-B483-4408-AB04-8485127FC35E}"/>
          </ac:graphicFrameMkLst>
        </pc:graphicFrameChg>
      </pc:sldChg>
    </pc:docChg>
  </pc:docChgLst>
  <pc:docChgLst>
    <pc:chgData name="Grahame Neale" userId="7412f750-aca9-44f7-8a7c-a8847f7980da" providerId="ADAL" clId="{EB4E9D18-1556-456A-BC77-CA5D18DDF11A}"/>
    <pc:docChg chg="undo custSel addSld delSld modSld sldOrd">
      <pc:chgData name="Grahame Neale" userId="7412f750-aca9-44f7-8a7c-a8847f7980da" providerId="ADAL" clId="{EB4E9D18-1556-456A-BC77-CA5D18DDF11A}" dt="2021-08-05T15:42:12.771" v="1891" actId="14734"/>
      <pc:docMkLst>
        <pc:docMk/>
      </pc:docMkLst>
      <pc:sldChg chg="delSp modSp mod">
        <pc:chgData name="Grahame Neale" userId="7412f750-aca9-44f7-8a7c-a8847f7980da" providerId="ADAL" clId="{EB4E9D18-1556-456A-BC77-CA5D18DDF11A}" dt="2021-08-05T15:08:08.341" v="1164" actId="207"/>
        <pc:sldMkLst>
          <pc:docMk/>
          <pc:sldMk cId="2066630535" sldId="256"/>
        </pc:sldMkLst>
        <pc:spChg chg="del">
          <ac:chgData name="Grahame Neale" userId="7412f750-aca9-44f7-8a7c-a8847f7980da" providerId="ADAL" clId="{EB4E9D18-1556-456A-BC77-CA5D18DDF11A}" dt="2021-08-05T13:38:39.431" v="398" actId="478"/>
          <ac:spMkLst>
            <pc:docMk/>
            <pc:sldMk cId="2066630535" sldId="256"/>
            <ac:spMk id="2" creationId="{30758B61-06AA-4FE2-823B-9CF5B0F5DE53}"/>
          </ac:spMkLst>
        </pc:spChg>
        <pc:spChg chg="mod">
          <ac:chgData name="Grahame Neale" userId="7412f750-aca9-44f7-8a7c-a8847f7980da" providerId="ADAL" clId="{EB4E9D18-1556-456A-BC77-CA5D18DDF11A}" dt="2021-08-05T12:58:49.174" v="377" actId="20577"/>
          <ac:spMkLst>
            <pc:docMk/>
            <pc:sldMk cId="2066630535" sldId="256"/>
            <ac:spMk id="6" creationId="{AAD9D799-8A26-40B9-BC05-29CB237CF7CF}"/>
          </ac:spMkLst>
        </pc:spChg>
        <pc:spChg chg="mod">
          <ac:chgData name="Grahame Neale" userId="7412f750-aca9-44f7-8a7c-a8847f7980da" providerId="ADAL" clId="{EB4E9D18-1556-456A-BC77-CA5D18DDF11A}" dt="2021-08-05T13:38:36.205" v="397" actId="14100"/>
          <ac:spMkLst>
            <pc:docMk/>
            <pc:sldMk cId="2066630535" sldId="256"/>
            <ac:spMk id="28" creationId="{EEDEC16B-7878-4BB4-BBE6-F1512A815B09}"/>
          </ac:spMkLst>
        </pc:spChg>
        <pc:spChg chg="mod">
          <ac:chgData name="Grahame Neale" userId="7412f750-aca9-44f7-8a7c-a8847f7980da" providerId="ADAL" clId="{EB4E9D18-1556-456A-BC77-CA5D18DDF11A}" dt="2021-08-05T11:48:42.849" v="340" actId="1076"/>
          <ac:spMkLst>
            <pc:docMk/>
            <pc:sldMk cId="2066630535" sldId="256"/>
            <ac:spMk id="29" creationId="{84DE2531-9A7B-4B59-8F1B-20A78F378951}"/>
          </ac:spMkLst>
        </pc:spChg>
        <pc:spChg chg="mod">
          <ac:chgData name="Grahame Neale" userId="7412f750-aca9-44f7-8a7c-a8847f7980da" providerId="ADAL" clId="{EB4E9D18-1556-456A-BC77-CA5D18DDF11A}" dt="2021-08-05T11:48:06.994" v="330" actId="20577"/>
          <ac:spMkLst>
            <pc:docMk/>
            <pc:sldMk cId="2066630535" sldId="256"/>
            <ac:spMk id="30" creationId="{53195339-4948-4531-857E-F30AC2F801C3}"/>
          </ac:spMkLst>
        </pc:spChg>
        <pc:spChg chg="mod">
          <ac:chgData name="Grahame Neale" userId="7412f750-aca9-44f7-8a7c-a8847f7980da" providerId="ADAL" clId="{EB4E9D18-1556-456A-BC77-CA5D18DDF11A}" dt="2021-08-05T15:08:08.341" v="1164" actId="207"/>
          <ac:spMkLst>
            <pc:docMk/>
            <pc:sldMk cId="2066630535" sldId="256"/>
            <ac:spMk id="32" creationId="{27C2C185-2A81-4F51-BC3C-0FC4CCE0C07E}"/>
          </ac:spMkLst>
        </pc:spChg>
        <pc:spChg chg="mod">
          <ac:chgData name="Grahame Neale" userId="7412f750-aca9-44f7-8a7c-a8847f7980da" providerId="ADAL" clId="{EB4E9D18-1556-456A-BC77-CA5D18DDF11A}" dt="2021-08-05T11:48:09.383" v="332" actId="20577"/>
          <ac:spMkLst>
            <pc:docMk/>
            <pc:sldMk cId="2066630535" sldId="256"/>
            <ac:spMk id="40" creationId="{1072FF90-9C95-4BBE-8B65-059FA2109F13}"/>
          </ac:spMkLst>
        </pc:spChg>
      </pc:sldChg>
      <pc:sldChg chg="addSp delSp modSp mod ord">
        <pc:chgData name="Grahame Neale" userId="7412f750-aca9-44f7-8a7c-a8847f7980da" providerId="ADAL" clId="{EB4E9D18-1556-456A-BC77-CA5D18DDF11A}" dt="2021-08-05T15:06:58.045" v="1092" actId="20577"/>
        <pc:sldMkLst>
          <pc:docMk/>
          <pc:sldMk cId="1802987514" sldId="263"/>
        </pc:sldMkLst>
        <pc:spChg chg="del">
          <ac:chgData name="Grahame Neale" userId="7412f750-aca9-44f7-8a7c-a8847f7980da" providerId="ADAL" clId="{EB4E9D18-1556-456A-BC77-CA5D18DDF11A}" dt="2021-08-05T10:15:50.016" v="49" actId="478"/>
          <ac:spMkLst>
            <pc:docMk/>
            <pc:sldMk cId="1802987514" sldId="263"/>
            <ac:spMk id="2" creationId="{30758B61-06AA-4FE2-823B-9CF5B0F5DE53}"/>
          </ac:spMkLst>
        </pc:spChg>
        <pc:spChg chg="mod">
          <ac:chgData name="Grahame Neale" userId="7412f750-aca9-44f7-8a7c-a8847f7980da" providerId="ADAL" clId="{EB4E9D18-1556-456A-BC77-CA5D18DDF11A}" dt="2021-08-05T10:56:47.521" v="268" actId="20577"/>
          <ac:spMkLst>
            <pc:docMk/>
            <pc:sldMk cId="1802987514" sldId="263"/>
            <ac:spMk id="6" creationId="{AAD9D799-8A26-40B9-BC05-29CB237CF7CF}"/>
          </ac:spMkLst>
        </pc:spChg>
        <pc:spChg chg="del">
          <ac:chgData name="Grahame Neale" userId="7412f750-aca9-44f7-8a7c-a8847f7980da" providerId="ADAL" clId="{EB4E9D18-1556-456A-BC77-CA5D18DDF11A}" dt="2021-08-05T10:15:48.880" v="48" actId="478"/>
          <ac:spMkLst>
            <pc:docMk/>
            <pc:sldMk cId="1802987514" sldId="263"/>
            <ac:spMk id="28" creationId="{EEDEC16B-7878-4BB4-BBE6-F1512A815B09}"/>
          </ac:spMkLst>
        </pc:spChg>
        <pc:spChg chg="del">
          <ac:chgData name="Grahame Neale" userId="7412f750-aca9-44f7-8a7c-a8847f7980da" providerId="ADAL" clId="{EB4E9D18-1556-456A-BC77-CA5D18DDF11A}" dt="2021-08-05T10:15:55.710" v="50" actId="478"/>
          <ac:spMkLst>
            <pc:docMk/>
            <pc:sldMk cId="1802987514" sldId="263"/>
            <ac:spMk id="29" creationId="{84DE2531-9A7B-4B59-8F1B-20A78F378951}"/>
          </ac:spMkLst>
        </pc:spChg>
        <pc:spChg chg="mod">
          <ac:chgData name="Grahame Neale" userId="7412f750-aca9-44f7-8a7c-a8847f7980da" providerId="ADAL" clId="{EB4E9D18-1556-456A-BC77-CA5D18DDF11A}" dt="2021-08-05T10:57:20" v="272" actId="20577"/>
          <ac:spMkLst>
            <pc:docMk/>
            <pc:sldMk cId="1802987514" sldId="263"/>
            <ac:spMk id="30" creationId="{53195339-4948-4531-857E-F30AC2F801C3}"/>
          </ac:spMkLst>
        </pc:spChg>
        <pc:spChg chg="add del mod">
          <ac:chgData name="Grahame Neale" userId="7412f750-aca9-44f7-8a7c-a8847f7980da" providerId="ADAL" clId="{EB4E9D18-1556-456A-BC77-CA5D18DDF11A}" dt="2021-08-05T10:16:08.801" v="53" actId="478"/>
          <ac:spMkLst>
            <pc:docMk/>
            <pc:sldMk cId="1802987514" sldId="263"/>
            <ac:spMk id="31" creationId="{6F18811E-2A72-4FED-9DD9-8F8F7329C485}"/>
          </ac:spMkLst>
        </pc:spChg>
        <pc:spChg chg="mod">
          <ac:chgData name="Grahame Neale" userId="7412f750-aca9-44f7-8a7c-a8847f7980da" providerId="ADAL" clId="{EB4E9D18-1556-456A-BC77-CA5D18DDF11A}" dt="2021-08-05T15:06:58.045" v="1092" actId="20577"/>
          <ac:spMkLst>
            <pc:docMk/>
            <pc:sldMk cId="1802987514" sldId="263"/>
            <ac:spMk id="32" creationId="{27C2C185-2A81-4F51-BC3C-0FC4CCE0C07E}"/>
          </ac:spMkLst>
        </pc:spChg>
        <pc:spChg chg="mod">
          <ac:chgData name="Grahame Neale" userId="7412f750-aca9-44f7-8a7c-a8847f7980da" providerId="ADAL" clId="{EB4E9D18-1556-456A-BC77-CA5D18DDF11A}" dt="2021-08-05T10:15:35.100" v="47" actId="1076"/>
          <ac:spMkLst>
            <pc:docMk/>
            <pc:sldMk cId="1802987514" sldId="263"/>
            <ac:spMk id="35" creationId="{74ACBFAE-25FE-42F9-8E8C-22B3093B1AC8}"/>
          </ac:spMkLst>
        </pc:spChg>
        <pc:spChg chg="mod">
          <ac:chgData name="Grahame Neale" userId="7412f750-aca9-44f7-8a7c-a8847f7980da" providerId="ADAL" clId="{EB4E9D18-1556-456A-BC77-CA5D18DDF11A}" dt="2021-08-05T10:57:22.712" v="276" actId="20577"/>
          <ac:spMkLst>
            <pc:docMk/>
            <pc:sldMk cId="1802987514" sldId="263"/>
            <ac:spMk id="40" creationId="{1072FF90-9C95-4BBE-8B65-059FA2109F13}"/>
          </ac:spMkLst>
        </pc:spChg>
        <pc:spChg chg="add mod">
          <ac:chgData name="Grahame Neale" userId="7412f750-aca9-44f7-8a7c-a8847f7980da" providerId="ADAL" clId="{EB4E9D18-1556-456A-BC77-CA5D18DDF11A}" dt="2021-08-05T10:55:51.179" v="221" actId="20577"/>
          <ac:spMkLst>
            <pc:docMk/>
            <pc:sldMk cId="1802987514" sldId="263"/>
            <ac:spMk id="42" creationId="{25045159-7C7C-4392-9DFC-18F269BBF5BD}"/>
          </ac:spMkLst>
        </pc:spChg>
      </pc:sldChg>
      <pc:sldChg chg="delSp modSp mod">
        <pc:chgData name="Grahame Neale" userId="7412f750-aca9-44f7-8a7c-a8847f7980da" providerId="ADAL" clId="{EB4E9D18-1556-456A-BC77-CA5D18DDF11A}" dt="2021-08-05T15:08:14.826" v="1166" actId="6549"/>
        <pc:sldMkLst>
          <pc:docMk/>
          <pc:sldMk cId="3688978723" sldId="264"/>
        </pc:sldMkLst>
        <pc:spChg chg="del">
          <ac:chgData name="Grahame Neale" userId="7412f750-aca9-44f7-8a7c-a8847f7980da" providerId="ADAL" clId="{EB4E9D18-1556-456A-BC77-CA5D18DDF11A}" dt="2021-08-05T13:39:43.317" v="435" actId="478"/>
          <ac:spMkLst>
            <pc:docMk/>
            <pc:sldMk cId="3688978723" sldId="264"/>
            <ac:spMk id="2" creationId="{30758B61-06AA-4FE2-823B-9CF5B0F5DE53}"/>
          </ac:spMkLst>
        </pc:spChg>
        <pc:spChg chg="mod">
          <ac:chgData name="Grahame Neale" userId="7412f750-aca9-44f7-8a7c-a8847f7980da" providerId="ADAL" clId="{EB4E9D18-1556-456A-BC77-CA5D18DDF11A}" dt="2021-08-05T12:59:25.173" v="393" actId="313"/>
          <ac:spMkLst>
            <pc:docMk/>
            <pc:sldMk cId="3688978723" sldId="264"/>
            <ac:spMk id="6" creationId="{AAD9D799-8A26-40B9-BC05-29CB237CF7CF}"/>
          </ac:spMkLst>
        </pc:spChg>
        <pc:spChg chg="mod">
          <ac:chgData name="Grahame Neale" userId="7412f750-aca9-44f7-8a7c-a8847f7980da" providerId="ADAL" clId="{EB4E9D18-1556-456A-BC77-CA5D18DDF11A}" dt="2021-08-05T15:08:14.826" v="1166" actId="6549"/>
          <ac:spMkLst>
            <pc:docMk/>
            <pc:sldMk cId="3688978723" sldId="264"/>
            <ac:spMk id="32" creationId="{27C2C185-2A81-4F51-BC3C-0FC4CCE0C07E}"/>
          </ac:spMkLst>
        </pc:spChg>
        <pc:spChg chg="mod">
          <ac:chgData name="Grahame Neale" userId="7412f750-aca9-44f7-8a7c-a8847f7980da" providerId="ADAL" clId="{EB4E9D18-1556-456A-BC77-CA5D18DDF11A}" dt="2021-08-05T12:59:39.784" v="395" actId="20577"/>
          <ac:spMkLst>
            <pc:docMk/>
            <pc:sldMk cId="3688978723" sldId="264"/>
            <ac:spMk id="35" creationId="{74ACBFAE-25FE-42F9-8E8C-22B3093B1AC8}"/>
          </ac:spMkLst>
        </pc:spChg>
      </pc:sldChg>
      <pc:sldChg chg="modSp mod">
        <pc:chgData name="Grahame Neale" userId="7412f750-aca9-44f7-8a7c-a8847f7980da" providerId="ADAL" clId="{EB4E9D18-1556-456A-BC77-CA5D18DDF11A}" dt="2021-08-05T15:27:26.490" v="1692" actId="20577"/>
        <pc:sldMkLst>
          <pc:docMk/>
          <pc:sldMk cId="789577053" sldId="265"/>
        </pc:sldMkLst>
        <pc:spChg chg="mod">
          <ac:chgData name="Grahame Neale" userId="7412f750-aca9-44f7-8a7c-a8847f7980da" providerId="ADAL" clId="{EB4E9D18-1556-456A-BC77-CA5D18DDF11A}" dt="2021-08-05T15:27:26.490" v="1692" actId="20577"/>
          <ac:spMkLst>
            <pc:docMk/>
            <pc:sldMk cId="789577053" sldId="265"/>
            <ac:spMk id="6" creationId="{AAD9D799-8A26-40B9-BC05-29CB237CF7CF}"/>
          </ac:spMkLst>
        </pc:spChg>
        <pc:spChg chg="mod">
          <ac:chgData name="Grahame Neale" userId="7412f750-aca9-44f7-8a7c-a8847f7980da" providerId="ADAL" clId="{EB4E9D18-1556-456A-BC77-CA5D18DDF11A}" dt="2021-08-05T15:08:26.041" v="1169" actId="14100"/>
          <ac:spMkLst>
            <pc:docMk/>
            <pc:sldMk cId="789577053" sldId="265"/>
            <ac:spMk id="32" creationId="{27C2C185-2A81-4F51-BC3C-0FC4CCE0C07E}"/>
          </ac:spMkLst>
        </pc:spChg>
        <pc:spChg chg="mod">
          <ac:chgData name="Grahame Neale" userId="7412f750-aca9-44f7-8a7c-a8847f7980da" providerId="ADAL" clId="{EB4E9D18-1556-456A-BC77-CA5D18DDF11A}" dt="2021-08-05T14:36:52.917" v="489" actId="20577"/>
          <ac:spMkLst>
            <pc:docMk/>
            <pc:sldMk cId="789577053" sldId="265"/>
            <ac:spMk id="35" creationId="{74ACBFAE-25FE-42F9-8E8C-22B3093B1AC8}"/>
          </ac:spMkLst>
        </pc:spChg>
      </pc:sldChg>
      <pc:sldChg chg="delSp modSp mod">
        <pc:chgData name="Grahame Neale" userId="7412f750-aca9-44f7-8a7c-a8847f7980da" providerId="ADAL" clId="{EB4E9D18-1556-456A-BC77-CA5D18DDF11A}" dt="2021-08-05T15:27:29.214" v="1694" actId="20577"/>
        <pc:sldMkLst>
          <pc:docMk/>
          <pc:sldMk cId="3343490924" sldId="266"/>
        </pc:sldMkLst>
        <pc:spChg chg="mod">
          <ac:chgData name="Grahame Neale" userId="7412f750-aca9-44f7-8a7c-a8847f7980da" providerId="ADAL" clId="{EB4E9D18-1556-456A-BC77-CA5D18DDF11A}" dt="2021-08-05T15:27:29.214" v="1694" actId="20577"/>
          <ac:spMkLst>
            <pc:docMk/>
            <pc:sldMk cId="3343490924" sldId="266"/>
            <ac:spMk id="6" creationId="{AAD9D799-8A26-40B9-BC05-29CB237CF7CF}"/>
          </ac:spMkLst>
        </pc:spChg>
        <pc:spChg chg="mod">
          <ac:chgData name="Grahame Neale" userId="7412f750-aca9-44f7-8a7c-a8847f7980da" providerId="ADAL" clId="{EB4E9D18-1556-456A-BC77-CA5D18DDF11A}" dt="2021-08-05T14:38:15.137" v="516" actId="14100"/>
          <ac:spMkLst>
            <pc:docMk/>
            <pc:sldMk cId="3343490924" sldId="266"/>
            <ac:spMk id="7" creationId="{B63FD102-1099-4CA1-996B-8CC14B271079}"/>
          </ac:spMkLst>
        </pc:spChg>
        <pc:spChg chg="del">
          <ac:chgData name="Grahame Neale" userId="7412f750-aca9-44f7-8a7c-a8847f7980da" providerId="ADAL" clId="{EB4E9D18-1556-456A-BC77-CA5D18DDF11A}" dt="2021-08-05T14:38:06.044" v="513" actId="478"/>
          <ac:spMkLst>
            <pc:docMk/>
            <pc:sldMk cId="3343490924" sldId="266"/>
            <ac:spMk id="12" creationId="{186EF3D0-931E-42D8-83A7-2E41BC7B9194}"/>
          </ac:spMkLst>
        </pc:spChg>
        <pc:spChg chg="mod">
          <ac:chgData name="Grahame Neale" userId="7412f750-aca9-44f7-8a7c-a8847f7980da" providerId="ADAL" clId="{EB4E9D18-1556-456A-BC77-CA5D18DDF11A}" dt="2021-08-05T14:38:23.570" v="517" actId="1076"/>
          <ac:spMkLst>
            <pc:docMk/>
            <pc:sldMk cId="3343490924" sldId="266"/>
            <ac:spMk id="28" creationId="{EEDEC16B-7878-4BB4-BBE6-F1512A815B09}"/>
          </ac:spMkLst>
        </pc:spChg>
        <pc:spChg chg="mod">
          <ac:chgData name="Grahame Neale" userId="7412f750-aca9-44f7-8a7c-a8847f7980da" providerId="ADAL" clId="{EB4E9D18-1556-456A-BC77-CA5D18DDF11A}" dt="2021-08-05T14:38:32.142" v="520" actId="20577"/>
          <ac:spMkLst>
            <pc:docMk/>
            <pc:sldMk cId="3343490924" sldId="266"/>
            <ac:spMk id="29" creationId="{84DE2531-9A7B-4B59-8F1B-20A78F378951}"/>
          </ac:spMkLst>
        </pc:spChg>
        <pc:spChg chg="mod">
          <ac:chgData name="Grahame Neale" userId="7412f750-aca9-44f7-8a7c-a8847f7980da" providerId="ADAL" clId="{EB4E9D18-1556-456A-BC77-CA5D18DDF11A}" dt="2021-08-05T15:05:51.046" v="1045" actId="20577"/>
          <ac:spMkLst>
            <pc:docMk/>
            <pc:sldMk cId="3343490924" sldId="266"/>
            <ac:spMk id="32" creationId="{27C2C185-2A81-4F51-BC3C-0FC4CCE0C07E}"/>
          </ac:spMkLst>
        </pc:spChg>
        <pc:spChg chg="del">
          <ac:chgData name="Grahame Neale" userId="7412f750-aca9-44f7-8a7c-a8847f7980da" providerId="ADAL" clId="{EB4E9D18-1556-456A-BC77-CA5D18DDF11A}" dt="2021-08-05T14:38:10.873" v="515" actId="478"/>
          <ac:spMkLst>
            <pc:docMk/>
            <pc:sldMk cId="3343490924" sldId="266"/>
            <ac:spMk id="35" creationId="{74ACBFAE-25FE-42F9-8E8C-22B3093B1AC8}"/>
          </ac:spMkLst>
        </pc:spChg>
        <pc:spChg chg="del">
          <ac:chgData name="Grahame Neale" userId="7412f750-aca9-44f7-8a7c-a8847f7980da" providerId="ADAL" clId="{EB4E9D18-1556-456A-BC77-CA5D18DDF11A}" dt="2021-08-05T14:38:08.528" v="514" actId="478"/>
          <ac:spMkLst>
            <pc:docMk/>
            <pc:sldMk cId="3343490924" sldId="266"/>
            <ac:spMk id="38" creationId="{A1F29846-83A2-4517-8D10-E384A8F75C26}"/>
          </ac:spMkLst>
        </pc:spChg>
        <pc:spChg chg="del">
          <ac:chgData name="Grahame Neale" userId="7412f750-aca9-44f7-8a7c-a8847f7980da" providerId="ADAL" clId="{EB4E9D18-1556-456A-BC77-CA5D18DDF11A}" dt="2021-08-05T14:38:06.044" v="513" actId="478"/>
          <ac:spMkLst>
            <pc:docMk/>
            <pc:sldMk cId="3343490924" sldId="266"/>
            <ac:spMk id="41" creationId="{ED1AC7BD-3033-464C-9A36-93AB637FC379}"/>
          </ac:spMkLst>
        </pc:spChg>
        <pc:cxnChg chg="del mod">
          <ac:chgData name="Grahame Neale" userId="7412f750-aca9-44f7-8a7c-a8847f7980da" providerId="ADAL" clId="{EB4E9D18-1556-456A-BC77-CA5D18DDF11A}" dt="2021-08-05T14:38:06.044" v="513" actId="478"/>
          <ac:cxnSpMkLst>
            <pc:docMk/>
            <pc:sldMk cId="3343490924" sldId="266"/>
            <ac:cxnSpMk id="17" creationId="{D02254FE-759B-4EB3-90B5-FC44CD4AD2AD}"/>
          </ac:cxnSpMkLst>
        </pc:cxnChg>
        <pc:cxnChg chg="mod">
          <ac:chgData name="Grahame Neale" userId="7412f750-aca9-44f7-8a7c-a8847f7980da" providerId="ADAL" clId="{EB4E9D18-1556-456A-BC77-CA5D18DDF11A}" dt="2021-08-05T14:37:59.887" v="511" actId="14100"/>
          <ac:cxnSpMkLst>
            <pc:docMk/>
            <pc:sldMk cId="3343490924" sldId="266"/>
            <ac:cxnSpMk id="19" creationId="{1C0ABB81-7201-425D-A284-8E7DAE46F27E}"/>
          </ac:cxnSpMkLst>
        </pc:cxnChg>
        <pc:cxnChg chg="del mod">
          <ac:chgData name="Grahame Neale" userId="7412f750-aca9-44f7-8a7c-a8847f7980da" providerId="ADAL" clId="{EB4E9D18-1556-456A-BC77-CA5D18DDF11A}" dt="2021-08-05T14:38:06.044" v="513" actId="478"/>
          <ac:cxnSpMkLst>
            <pc:docMk/>
            <pc:sldMk cId="3343490924" sldId="266"/>
            <ac:cxnSpMk id="39" creationId="{591C3DF0-0A09-4A41-B78D-F773055AA848}"/>
          </ac:cxnSpMkLst>
        </pc:cxnChg>
      </pc:sldChg>
      <pc:sldChg chg="delSp modSp mod">
        <pc:chgData name="Grahame Neale" userId="7412f750-aca9-44f7-8a7c-a8847f7980da" providerId="ADAL" clId="{EB4E9D18-1556-456A-BC77-CA5D18DDF11A}" dt="2021-08-05T15:27:31.878" v="1696" actId="20577"/>
        <pc:sldMkLst>
          <pc:docMk/>
          <pc:sldMk cId="3646490684" sldId="267"/>
        </pc:sldMkLst>
        <pc:spChg chg="mod">
          <ac:chgData name="Grahame Neale" userId="7412f750-aca9-44f7-8a7c-a8847f7980da" providerId="ADAL" clId="{EB4E9D18-1556-456A-BC77-CA5D18DDF11A}" dt="2021-08-05T15:27:31.878" v="1696" actId="20577"/>
          <ac:spMkLst>
            <pc:docMk/>
            <pc:sldMk cId="3646490684" sldId="267"/>
            <ac:spMk id="6" creationId="{AAD9D799-8A26-40B9-BC05-29CB237CF7CF}"/>
          </ac:spMkLst>
        </pc:spChg>
        <pc:spChg chg="mod">
          <ac:chgData name="Grahame Neale" userId="7412f750-aca9-44f7-8a7c-a8847f7980da" providerId="ADAL" clId="{EB4E9D18-1556-456A-BC77-CA5D18DDF11A}" dt="2021-08-05T15:02:27.352" v="739" actId="14100"/>
          <ac:spMkLst>
            <pc:docMk/>
            <pc:sldMk cId="3646490684" sldId="267"/>
            <ac:spMk id="7" creationId="{B63FD102-1099-4CA1-996B-8CC14B271079}"/>
          </ac:spMkLst>
        </pc:spChg>
        <pc:spChg chg="del">
          <ac:chgData name="Grahame Neale" userId="7412f750-aca9-44f7-8a7c-a8847f7980da" providerId="ADAL" clId="{EB4E9D18-1556-456A-BC77-CA5D18DDF11A}" dt="2021-08-05T15:01:37.576" v="727" actId="478"/>
          <ac:spMkLst>
            <pc:docMk/>
            <pc:sldMk cId="3646490684" sldId="267"/>
            <ac:spMk id="9" creationId="{7963B4C0-31E8-4A18-8671-29CB218C777E}"/>
          </ac:spMkLst>
        </pc:spChg>
        <pc:spChg chg="del">
          <ac:chgData name="Grahame Neale" userId="7412f750-aca9-44f7-8a7c-a8847f7980da" providerId="ADAL" clId="{EB4E9D18-1556-456A-BC77-CA5D18DDF11A}" dt="2021-08-05T15:01:32.278" v="722" actId="478"/>
          <ac:spMkLst>
            <pc:docMk/>
            <pc:sldMk cId="3646490684" sldId="267"/>
            <ac:spMk id="11" creationId="{907CB077-7A08-41A6-90FA-2852ABEAB15D}"/>
          </ac:spMkLst>
        </pc:spChg>
        <pc:spChg chg="mod">
          <ac:chgData name="Grahame Neale" userId="7412f750-aca9-44f7-8a7c-a8847f7980da" providerId="ADAL" clId="{EB4E9D18-1556-456A-BC77-CA5D18DDF11A}" dt="2021-08-05T15:02:14.739" v="735" actId="1076"/>
          <ac:spMkLst>
            <pc:docMk/>
            <pc:sldMk cId="3646490684" sldId="267"/>
            <ac:spMk id="12" creationId="{186EF3D0-931E-42D8-83A7-2E41BC7B9194}"/>
          </ac:spMkLst>
        </pc:spChg>
        <pc:spChg chg="del mod">
          <ac:chgData name="Grahame Neale" userId="7412f750-aca9-44f7-8a7c-a8847f7980da" providerId="ADAL" clId="{EB4E9D18-1556-456A-BC77-CA5D18DDF11A}" dt="2021-08-05T15:04:10.782" v="791" actId="478"/>
          <ac:spMkLst>
            <pc:docMk/>
            <pc:sldMk cId="3646490684" sldId="267"/>
            <ac:spMk id="28" creationId="{EEDEC16B-7878-4BB4-BBE6-F1512A815B09}"/>
          </ac:spMkLst>
        </pc:spChg>
        <pc:spChg chg="mod">
          <ac:chgData name="Grahame Neale" userId="7412f750-aca9-44f7-8a7c-a8847f7980da" providerId="ADAL" clId="{EB4E9D18-1556-456A-BC77-CA5D18DDF11A}" dt="2021-08-05T15:02:28.809" v="740" actId="6549"/>
          <ac:spMkLst>
            <pc:docMk/>
            <pc:sldMk cId="3646490684" sldId="267"/>
            <ac:spMk id="29" creationId="{84DE2531-9A7B-4B59-8F1B-20A78F378951}"/>
          </ac:spMkLst>
        </pc:spChg>
        <pc:spChg chg="del">
          <ac:chgData name="Grahame Neale" userId="7412f750-aca9-44f7-8a7c-a8847f7980da" providerId="ADAL" clId="{EB4E9D18-1556-456A-BC77-CA5D18DDF11A}" dt="2021-08-05T15:01:36.451" v="726" actId="478"/>
          <ac:spMkLst>
            <pc:docMk/>
            <pc:sldMk cId="3646490684" sldId="267"/>
            <ac:spMk id="30" creationId="{53195339-4948-4531-857E-F30AC2F801C3}"/>
          </ac:spMkLst>
        </pc:spChg>
        <pc:spChg chg="mod">
          <ac:chgData name="Grahame Neale" userId="7412f750-aca9-44f7-8a7c-a8847f7980da" providerId="ADAL" clId="{EB4E9D18-1556-456A-BC77-CA5D18DDF11A}" dt="2021-08-05T15:09:25.529" v="1219" actId="20577"/>
          <ac:spMkLst>
            <pc:docMk/>
            <pc:sldMk cId="3646490684" sldId="267"/>
            <ac:spMk id="32" creationId="{27C2C185-2A81-4F51-BC3C-0FC4CCE0C07E}"/>
          </ac:spMkLst>
        </pc:spChg>
        <pc:spChg chg="del">
          <ac:chgData name="Grahame Neale" userId="7412f750-aca9-44f7-8a7c-a8847f7980da" providerId="ADAL" clId="{EB4E9D18-1556-456A-BC77-CA5D18DDF11A}" dt="2021-08-05T15:01:34.401" v="724" actId="478"/>
          <ac:spMkLst>
            <pc:docMk/>
            <pc:sldMk cId="3646490684" sldId="267"/>
            <ac:spMk id="33" creationId="{F4453424-4C57-464E-9593-401F8BEC7407}"/>
          </ac:spMkLst>
        </pc:spChg>
        <pc:spChg chg="del">
          <ac:chgData name="Grahame Neale" userId="7412f750-aca9-44f7-8a7c-a8847f7980da" providerId="ADAL" clId="{EB4E9D18-1556-456A-BC77-CA5D18DDF11A}" dt="2021-08-05T15:01:31.156" v="721" actId="478"/>
          <ac:spMkLst>
            <pc:docMk/>
            <pc:sldMk cId="3646490684" sldId="267"/>
            <ac:spMk id="34" creationId="{D8604B50-92B1-44F9-BE8C-B60ED39FB2FC}"/>
          </ac:spMkLst>
        </pc:spChg>
        <pc:spChg chg="mod">
          <ac:chgData name="Grahame Neale" userId="7412f750-aca9-44f7-8a7c-a8847f7980da" providerId="ADAL" clId="{EB4E9D18-1556-456A-BC77-CA5D18DDF11A}" dt="2021-08-05T15:02:55.957" v="745" actId="20577"/>
          <ac:spMkLst>
            <pc:docMk/>
            <pc:sldMk cId="3646490684" sldId="267"/>
            <ac:spMk id="35" creationId="{74ACBFAE-25FE-42F9-8E8C-22B3093B1AC8}"/>
          </ac:spMkLst>
        </pc:spChg>
        <pc:spChg chg="mod">
          <ac:chgData name="Grahame Neale" userId="7412f750-aca9-44f7-8a7c-a8847f7980da" providerId="ADAL" clId="{EB4E9D18-1556-456A-BC77-CA5D18DDF11A}" dt="2021-08-05T15:01:56.616" v="730" actId="1076"/>
          <ac:spMkLst>
            <pc:docMk/>
            <pc:sldMk cId="3646490684" sldId="267"/>
            <ac:spMk id="38" creationId="{A1F29846-83A2-4517-8D10-E384A8F75C26}"/>
          </ac:spMkLst>
        </pc:spChg>
        <pc:spChg chg="del">
          <ac:chgData name="Grahame Neale" userId="7412f750-aca9-44f7-8a7c-a8847f7980da" providerId="ADAL" clId="{EB4E9D18-1556-456A-BC77-CA5D18DDF11A}" dt="2021-08-05T15:01:33.345" v="723" actId="478"/>
          <ac:spMkLst>
            <pc:docMk/>
            <pc:sldMk cId="3646490684" sldId="267"/>
            <ac:spMk id="40" creationId="{1072FF90-9C95-4BBE-8B65-059FA2109F13}"/>
          </ac:spMkLst>
        </pc:spChg>
        <pc:spChg chg="mod">
          <ac:chgData name="Grahame Neale" userId="7412f750-aca9-44f7-8a7c-a8847f7980da" providerId="ADAL" clId="{EB4E9D18-1556-456A-BC77-CA5D18DDF11A}" dt="2021-08-05T15:01:56.616" v="730" actId="1076"/>
          <ac:spMkLst>
            <pc:docMk/>
            <pc:sldMk cId="3646490684" sldId="267"/>
            <ac:spMk id="41" creationId="{ED1AC7BD-3033-464C-9A36-93AB637FC379}"/>
          </ac:spMkLst>
        </pc:spChg>
        <pc:cxnChg chg="del mod">
          <ac:chgData name="Grahame Neale" userId="7412f750-aca9-44f7-8a7c-a8847f7980da" providerId="ADAL" clId="{EB4E9D18-1556-456A-BC77-CA5D18DDF11A}" dt="2021-08-05T15:01:38.465" v="728" actId="478"/>
          <ac:cxnSpMkLst>
            <pc:docMk/>
            <pc:sldMk cId="3646490684" sldId="267"/>
            <ac:cxnSpMk id="16" creationId="{D2F426E0-F99B-46EF-AB88-98E17268F6F2}"/>
          </ac:cxnSpMkLst>
        </pc:cxnChg>
        <pc:cxnChg chg="del mod">
          <ac:chgData name="Grahame Neale" userId="7412f750-aca9-44f7-8a7c-a8847f7980da" providerId="ADAL" clId="{EB4E9D18-1556-456A-BC77-CA5D18DDF11A}" dt="2021-08-05T15:02:06.211" v="732" actId="478"/>
          <ac:cxnSpMkLst>
            <pc:docMk/>
            <pc:sldMk cId="3646490684" sldId="267"/>
            <ac:cxnSpMk id="17" creationId="{D02254FE-759B-4EB3-90B5-FC44CD4AD2AD}"/>
          </ac:cxnSpMkLst>
        </pc:cxnChg>
        <pc:cxnChg chg="mod">
          <ac:chgData name="Grahame Neale" userId="7412f750-aca9-44f7-8a7c-a8847f7980da" providerId="ADAL" clId="{EB4E9D18-1556-456A-BC77-CA5D18DDF11A}" dt="2021-08-05T15:02:19.026" v="736" actId="14100"/>
          <ac:cxnSpMkLst>
            <pc:docMk/>
            <pc:sldMk cId="3646490684" sldId="267"/>
            <ac:cxnSpMk id="19" creationId="{1C0ABB81-7201-425D-A284-8E7DAE46F27E}"/>
          </ac:cxnSpMkLst>
        </pc:cxnChg>
        <pc:cxnChg chg="del mod">
          <ac:chgData name="Grahame Neale" userId="7412f750-aca9-44f7-8a7c-a8847f7980da" providerId="ADAL" clId="{EB4E9D18-1556-456A-BC77-CA5D18DDF11A}" dt="2021-08-05T15:01:35.303" v="725" actId="478"/>
          <ac:cxnSpMkLst>
            <pc:docMk/>
            <pc:sldMk cId="3646490684" sldId="267"/>
            <ac:cxnSpMk id="37" creationId="{FDBB01F5-47BC-4996-B49A-4B552B477F65}"/>
          </ac:cxnSpMkLst>
        </pc:cxnChg>
        <pc:cxnChg chg="mod">
          <ac:chgData name="Grahame Neale" userId="7412f750-aca9-44f7-8a7c-a8847f7980da" providerId="ADAL" clId="{EB4E9D18-1556-456A-BC77-CA5D18DDF11A}" dt="2021-08-05T15:01:56.616" v="730" actId="1076"/>
          <ac:cxnSpMkLst>
            <pc:docMk/>
            <pc:sldMk cId="3646490684" sldId="267"/>
            <ac:cxnSpMk id="39" creationId="{591C3DF0-0A09-4A41-B78D-F773055AA848}"/>
          </ac:cxnSpMkLst>
        </pc:cxnChg>
      </pc:sldChg>
      <pc:sldChg chg="addSp delSp modSp new mod">
        <pc:chgData name="Grahame Neale" userId="7412f750-aca9-44f7-8a7c-a8847f7980da" providerId="ADAL" clId="{EB4E9D18-1556-456A-BC77-CA5D18DDF11A}" dt="2021-08-05T15:42:12.771" v="1891" actId="14734"/>
        <pc:sldMkLst>
          <pc:docMk/>
          <pc:sldMk cId="3302868172" sldId="268"/>
        </pc:sldMkLst>
        <pc:spChg chg="del">
          <ac:chgData name="Grahame Neale" userId="7412f750-aca9-44f7-8a7c-a8847f7980da" providerId="ADAL" clId="{EB4E9D18-1556-456A-BC77-CA5D18DDF11A}" dt="2021-08-05T15:15:35.038" v="1221" actId="478"/>
          <ac:spMkLst>
            <pc:docMk/>
            <pc:sldMk cId="3302868172" sldId="268"/>
            <ac:spMk id="2" creationId="{10469B7A-DBF1-4981-962F-EFEC191E2CD9}"/>
          </ac:spMkLst>
        </pc:spChg>
        <pc:spChg chg="del">
          <ac:chgData name="Grahame Neale" userId="7412f750-aca9-44f7-8a7c-a8847f7980da" providerId="ADAL" clId="{EB4E9D18-1556-456A-BC77-CA5D18DDF11A}" dt="2021-08-05T15:16:01.889" v="1222" actId="3680"/>
          <ac:spMkLst>
            <pc:docMk/>
            <pc:sldMk cId="3302868172" sldId="268"/>
            <ac:spMk id="3" creationId="{9FDF4685-01D5-4946-A778-F1AA0CA0810B}"/>
          </ac:spMkLst>
        </pc:spChg>
        <pc:graphicFrameChg chg="add mod ord modGraphic">
          <ac:chgData name="Grahame Neale" userId="7412f750-aca9-44f7-8a7c-a8847f7980da" providerId="ADAL" clId="{EB4E9D18-1556-456A-BC77-CA5D18DDF11A}" dt="2021-08-05T15:42:12.771" v="1891" actId="14734"/>
          <ac:graphicFrameMkLst>
            <pc:docMk/>
            <pc:sldMk cId="3302868172" sldId="268"/>
            <ac:graphicFrameMk id="4" creationId="{5E5B3551-B483-4408-AB04-8485127FC35E}"/>
          </ac:graphicFrameMkLst>
        </pc:graphicFrameChg>
      </pc:sldChg>
    </pc:docChg>
  </pc:docChgLst>
  <pc:docChgLst>
    <pc:chgData name="Neale (ESO), Grahame" userId="S::grahame.neale@uk.nationalgrid.com::7412f750-aca9-44f7-8a7c-a8847f7980da" providerId="AD" clId="Web-{2FD113BA-FBDF-4823-B8A0-4EC1D863D950}"/>
    <pc:docChg chg="modSld">
      <pc:chgData name="Neale (ESO), Grahame" userId="S::grahame.neale@uk.nationalgrid.com::7412f750-aca9-44f7-8a7c-a8847f7980da" providerId="AD" clId="Web-{2FD113BA-FBDF-4823-B8A0-4EC1D863D950}" dt="2021-07-12T12:53:06.091" v="11"/>
      <pc:docMkLst>
        <pc:docMk/>
      </pc:docMkLst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AD6039-E2DF-4D96-AA58-68EF9611CC8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9B035AC-EBAE-471A-B681-672184FAF9A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1845B2-B357-41CA-AFC6-ED28C047D3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60A555-712D-430A-AB90-AB768F4A49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DCE6AB-24A5-4FEB-B044-A6BC40652F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50570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B2DBBD-0277-4184-AD20-F639B3B26B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A5EF171-453B-4BA3-B100-D561B341A0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56C267-9D1E-4919-9684-26E884777F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D8F913-5EE3-4218-A0FA-6E0A8538C8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C86EDF-795A-4771-938F-D46DECFF69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60756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BF4C494-2A09-4BC5-BE38-5C423F7E893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ACCCF8-1ADC-4786-8E52-FC03F664BB6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170CF8-C6AA-4DD0-9D99-BDCE88E344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4B2A87-EE96-4729-9B08-CC4271973E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14085C-9271-4A22-9314-2F497B86B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8452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48B18E-F72F-4034-801C-9D21D05867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15B9BE-3D53-4653-BF5F-B210FA69DA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96A550-EFA3-47FC-84FC-3988ED5152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10B908-0488-4944-A97D-5E62A6987A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9B148D-1D61-4991-A4FE-AA793B18DA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437786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3EA59C-BADB-4FDF-8AF0-1F913BF33A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00891E6-1B8F-4FB5-9541-3A96BB2B42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B289DEC-867A-49EC-8FCF-B13A9C2D07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E6DBA3-E338-4393-A387-6D42799C86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E54E3D-2211-4983-8068-A7C0CED81A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52899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CCCC3B-EF0F-4ED0-9CB2-638F25142F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3E2ED8-5559-4B98-8F21-06811CD6F68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E6AA073-8439-4C02-95AB-D065D481028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BB3EDA-B333-4BD4-A9C5-AE1B39C376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C7C0B46-B8DD-42AA-B863-310E3A968B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5B11089-A3D0-470A-A842-EA500D2A1E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76060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C35E11-C3E3-419A-9385-3E867103FF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8888D67-068C-4163-A5C7-3588EB6A5F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ED6595F-78E7-4AAF-B5F7-E2B7BB99B7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B1D6F41-C817-4E78-BF5E-AB7CDCFD2A5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99939A6-5B4A-4693-82FE-FAA20419F8B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FD1E4B8-5719-4AFA-8BBF-6902165EF0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10F67B9-C1E7-4399-AE7E-8727AEA3AC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773D8B7-7D30-4B3A-98D4-149CF8F76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1323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BD022E-C540-49E9-8C1B-034AF0C1E4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A60006A-4859-4FAF-9A07-C1060D2E61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1677E4B-029B-4955-AA97-E4E1F41AB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7ED61E4-4869-4BBB-99A0-53382930E4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56391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C703AF6-769E-405B-95F9-D7AB23DB1A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C9C55D6-3641-49BC-A040-02E6A263F6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A1E63B9-79BF-46A7-B011-FBB1AE8151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09509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8142EC-C4B0-4AF7-AC12-3EDCF70C07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BB3602F-F916-4AE1-9484-B96BDAA6030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13219A9-E720-4926-9FD1-9947D540A3E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21A1EB8-81E6-4507-BF03-7C5182DED1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79F949B-E447-4ED6-A8B5-B7D40191A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CC266A1-0D73-46F8-A524-DB0119B3DF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075633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1F4B03-BF72-4B23-B280-D28B6CB7E3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B91D817-88F8-4C51-992F-3447F37C4F8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E9AD15A-19CF-41F3-83F2-9020BA2E3C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CB5002B-349C-4160-AD07-92A9AE3ACF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BC01735-5B23-4DFE-AF8C-8404EAAD78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E076A5B-5392-40C3-A0A6-8F8A0E0152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18134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1935069-5131-48BD-9BA2-6B982FF338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E40A5E-E182-4B23-9D40-16D664080F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9ECA32-037A-47CF-97EE-F167177BAF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F20F2D-FD53-4A73-96C1-524F4DD8D9A1}" type="datetimeFigureOut">
              <a:rPr lang="en-GB" smtClean="0"/>
              <a:t>20/08/2021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AC41E48-F08F-4BB9-8A99-91940D02DF9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0C18C5-A8A3-48F3-BF48-BE8E6C592F7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1F1A5A-9960-45B7-9995-C5CCC93237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7809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3" y="365018"/>
            <a:ext cx="2634429" cy="3707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b="1" u="sng" dirty="0"/>
              <a:t>Notes across all examples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0BDADE2-EC19-4C3F-9B85-ABB82A021628}"/>
              </a:ext>
            </a:extLst>
          </p:cNvPr>
          <p:cNvSpPr txBox="1"/>
          <p:nvPr/>
        </p:nvSpPr>
        <p:spPr>
          <a:xfrm>
            <a:off x="385990" y="777819"/>
            <a:ext cx="11420019" cy="5078313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The following examples show simplified ‘ideal’ metering arrangements. This may not be needed or possible in all scenarios. Cumulative/actual metering as well as Difference metering solutions are </a:t>
            </a:r>
            <a:r>
              <a:rPr lang="en-GB"/>
              <a:t>within scope.</a:t>
            </a:r>
            <a:endParaRPr lang="en-GB" dirty="0"/>
          </a:p>
          <a:p>
            <a:endParaRPr lang="en-GB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Values stated are annual MWh consumption figures recorded at the specific meter and so may not reflect actual load-flow in real time. Positive values represent demand consumption whilst negative values represent generation/export.</a:t>
            </a:r>
          </a:p>
          <a:p>
            <a:endParaRPr lang="en-GB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Any Generation </a:t>
            </a:r>
            <a:r>
              <a:rPr lang="en-GB" dirty="0" err="1"/>
              <a:t>TNUoS</a:t>
            </a:r>
            <a:r>
              <a:rPr lang="en-GB" dirty="0"/>
              <a:t> liability for each example is separately calculated and applied (i.e. additional to any Demand </a:t>
            </a:r>
            <a:r>
              <a:rPr lang="en-GB" dirty="0" err="1"/>
              <a:t>TNUoS</a:t>
            </a:r>
            <a:r>
              <a:rPr lang="en-GB" dirty="0"/>
              <a:t> liability)</a:t>
            </a:r>
          </a:p>
          <a:p>
            <a:endParaRPr lang="en-GB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Points X, Y  and Z are all measured at the boundary point and reflect different ways of measuring flow/consumption at the boundary point. This assumes that the metering at the Boundary Point can separately report values X and Z;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GB" dirty="0"/>
              <a:t>X = Gross Consumption: total demand consumption at the site (i.e. Final and Non-Final Demand)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GB" dirty="0"/>
              <a:t>Y = Gross Final Demand Consumption: total Final Demand demand consumption at the site (i.e. removing any non-final demand).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GB" dirty="0"/>
              <a:t>Z = Net Demand: Observed position when both Gross Consumption and Export volumes are summated.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endParaRPr lang="en-GB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Treatment of consumption measured at meter points A to D will not be affected by how that consumption is met (i.e. from onsite generation or supplied from the wider network)</a:t>
            </a:r>
          </a:p>
        </p:txBody>
      </p:sp>
    </p:spTree>
    <p:extLst>
      <p:ext uri="{BB962C8B-B14F-4D97-AF65-F5344CB8AC3E}">
        <p14:creationId xmlns:p14="http://schemas.microsoft.com/office/powerpoint/2010/main" val="23194339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58996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4a  - Consumption site with small onsite generation.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5" y="1042322"/>
            <a:ext cx="5200740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351255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337308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163254" y="4584804"/>
            <a:ext cx="25899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008835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108467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118748" y="4769470"/>
            <a:ext cx="1044506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096562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663232" y="2675117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+100 MWh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195339-4948-4531-857E-F30AC2F801C3}"/>
              </a:ext>
            </a:extLst>
          </p:cNvPr>
          <p:cNvSpPr txBox="1"/>
          <p:nvPr/>
        </p:nvSpPr>
        <p:spPr>
          <a:xfrm>
            <a:off x="4098371" y="1303167"/>
            <a:ext cx="20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A = +35 MWh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8604B50-92B1-44F9-BE8C-B60ED39FB2FC}"/>
              </a:ext>
            </a:extLst>
          </p:cNvPr>
          <p:cNvSpPr txBox="1"/>
          <p:nvPr/>
        </p:nvSpPr>
        <p:spPr>
          <a:xfrm>
            <a:off x="4082218" y="3103566"/>
            <a:ext cx="24021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C = +20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8197967" y="1382335"/>
          <a:ext cx="3520046" cy="100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2" name="TextBox 31">
            <a:extLst>
              <a:ext uri="{FF2B5EF4-FFF2-40B4-BE49-F238E27FC236}">
                <a16:creationId xmlns:a16="http://schemas.microsoft.com/office/drawing/2014/main" id="{27C2C185-2A81-4F51-BC3C-0FC4CCE0C07E}"/>
              </a:ext>
            </a:extLst>
          </p:cNvPr>
          <p:cNvSpPr txBox="1"/>
          <p:nvPr/>
        </p:nvSpPr>
        <p:spPr>
          <a:xfrm>
            <a:off x="244597" y="5554769"/>
            <a:ext cx="11696745" cy="1200329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no additional metering installed, then Gross Consumption (X) used and allocated to band 2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additional metering is installed &amp; declaration provided, then Gross Final Consumption (Y) is used and allocated to band 1. This can be calculated as </a:t>
            </a:r>
            <a:r>
              <a:rPr lang="en-GB" dirty="0">
                <a:solidFill>
                  <a:srgbClr val="FF0000"/>
                </a:solidFill>
              </a:rPr>
              <a:t>A+B+C</a:t>
            </a:r>
            <a:r>
              <a:rPr lang="en-GB" dirty="0"/>
              <a:t>.</a:t>
            </a:r>
            <a:r>
              <a:rPr lang="en-GB" dirty="0">
                <a:solidFill>
                  <a:srgbClr val="FF0000"/>
                </a:solidFill>
              </a:rPr>
              <a:t> </a:t>
            </a:r>
            <a:r>
              <a:rPr lang="en-GB" dirty="0"/>
              <a:t>Declaration would also need to confirm method of calculating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Net metered position (Z) not used as boundary point separately reports value X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339350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4096562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351021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108233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1072FF90-9C95-4BBE-8B65-059FA2109F13}"/>
              </a:ext>
            </a:extLst>
          </p:cNvPr>
          <p:cNvSpPr txBox="1"/>
          <p:nvPr/>
        </p:nvSpPr>
        <p:spPr>
          <a:xfrm>
            <a:off x="4074384" y="2260681"/>
            <a:ext cx="20917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B = +35 MWh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682BCBC6-34C4-4BB6-9E8B-32C15E0B96DA}"/>
              </a:ext>
            </a:extLst>
          </p:cNvPr>
          <p:cNvSpPr txBox="1"/>
          <p:nvPr/>
        </p:nvSpPr>
        <p:spPr>
          <a:xfrm>
            <a:off x="2677879" y="3087010"/>
            <a:ext cx="16409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E588D1F7-5FE3-4A1E-B199-AA57957D5263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+80 MWh</a:t>
            </a:r>
          </a:p>
        </p:txBody>
      </p:sp>
    </p:spTree>
    <p:extLst>
      <p:ext uri="{BB962C8B-B14F-4D97-AF65-F5344CB8AC3E}">
        <p14:creationId xmlns:p14="http://schemas.microsoft.com/office/powerpoint/2010/main" val="30715604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59108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4b  - Consumption site with small onsite generation.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5" y="1042322"/>
            <a:ext cx="5200740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351255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337308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163254" y="4584804"/>
            <a:ext cx="25899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008835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108467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118748" y="4769470"/>
            <a:ext cx="1044506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096562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663232" y="2675117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8197967" y="1382335"/>
          <a:ext cx="3520046" cy="100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2" name="TextBox 31">
            <a:extLst>
              <a:ext uri="{FF2B5EF4-FFF2-40B4-BE49-F238E27FC236}">
                <a16:creationId xmlns:a16="http://schemas.microsoft.com/office/drawing/2014/main" id="{27C2C185-2A81-4F51-BC3C-0FC4CCE0C07E}"/>
              </a:ext>
            </a:extLst>
          </p:cNvPr>
          <p:cNvSpPr txBox="1"/>
          <p:nvPr/>
        </p:nvSpPr>
        <p:spPr>
          <a:xfrm>
            <a:off x="244597" y="5554769"/>
            <a:ext cx="11696745" cy="1200329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no additional metering installed, then Gross Consumption (X) used and allocated to band 2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additional metering is installed &amp; declaration provided, then Gross Final Consumption (Y) is used and allocated to band 1. This can be calculated as </a:t>
            </a:r>
            <a:r>
              <a:rPr lang="en-GB" dirty="0">
                <a:solidFill>
                  <a:srgbClr val="FF0000"/>
                </a:solidFill>
              </a:rPr>
              <a:t>X-D</a:t>
            </a:r>
            <a:r>
              <a:rPr lang="en-GB" dirty="0"/>
              <a:t>.</a:t>
            </a:r>
            <a:r>
              <a:rPr lang="en-GB" dirty="0">
                <a:solidFill>
                  <a:srgbClr val="FF0000"/>
                </a:solidFill>
              </a:rPr>
              <a:t> </a:t>
            </a:r>
            <a:r>
              <a:rPr lang="en-GB" dirty="0"/>
              <a:t>Declaration would also need to confirm method of calculating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Net metered position (Z) not used as boundary point separately reports value X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339350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4096562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351021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108233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ED1AC7BD-3033-464C-9A36-93AB637FC379}"/>
              </a:ext>
            </a:extLst>
          </p:cNvPr>
          <p:cNvSpPr txBox="1"/>
          <p:nvPr/>
        </p:nvSpPr>
        <p:spPr>
          <a:xfrm>
            <a:off x="4082217" y="3909215"/>
            <a:ext cx="24021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D = +10 MWh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682BCBC6-34C4-4BB6-9E8B-32C15E0B96DA}"/>
              </a:ext>
            </a:extLst>
          </p:cNvPr>
          <p:cNvSpPr txBox="1"/>
          <p:nvPr/>
        </p:nvSpPr>
        <p:spPr>
          <a:xfrm>
            <a:off x="2677879" y="3087010"/>
            <a:ext cx="16409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E588D1F7-5FE3-4A1E-B199-AA57957D5263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+80 MWh</a:t>
            </a:r>
          </a:p>
        </p:txBody>
      </p:sp>
    </p:spTree>
    <p:extLst>
      <p:ext uri="{BB962C8B-B14F-4D97-AF65-F5344CB8AC3E}">
        <p14:creationId xmlns:p14="http://schemas.microsoft.com/office/powerpoint/2010/main" val="33631807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347274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5  - Consumption only site</a:t>
            </a:r>
          </a:p>
          <a:p>
            <a:r>
              <a:rPr lang="en-GB" dirty="0"/>
              <a:t>(Omniscient view)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5" y="1042322"/>
            <a:ext cx="5200740" cy="2916067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519419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505472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176999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276631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H="1" flipV="1">
            <a:off x="4264726" y="1256267"/>
            <a:ext cx="11671" cy="1847299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683401" y="2464926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+90 MWh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195339-4948-4531-857E-F30AC2F801C3}"/>
              </a:ext>
            </a:extLst>
          </p:cNvPr>
          <p:cNvSpPr txBox="1"/>
          <p:nvPr/>
        </p:nvSpPr>
        <p:spPr>
          <a:xfrm>
            <a:off x="4266535" y="1303167"/>
            <a:ext cx="20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A = +35 MWh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8604B50-92B1-44F9-BE8C-B60ED39FB2FC}"/>
              </a:ext>
            </a:extLst>
          </p:cNvPr>
          <p:cNvSpPr txBox="1"/>
          <p:nvPr/>
        </p:nvSpPr>
        <p:spPr>
          <a:xfrm>
            <a:off x="4250382" y="3103566"/>
            <a:ext cx="21909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C = +20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3206071"/>
              </p:ext>
            </p:extLst>
          </p:nvPr>
        </p:nvGraphicFramePr>
        <p:xfrm>
          <a:off x="8197967" y="1382335"/>
          <a:ext cx="3520046" cy="100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2" name="TextBox 31">
            <a:extLst>
              <a:ext uri="{FF2B5EF4-FFF2-40B4-BE49-F238E27FC236}">
                <a16:creationId xmlns:a16="http://schemas.microsoft.com/office/drawing/2014/main" id="{27C2C185-2A81-4F51-BC3C-0FC4CCE0C07E}"/>
              </a:ext>
            </a:extLst>
          </p:cNvPr>
          <p:cNvSpPr txBox="1"/>
          <p:nvPr/>
        </p:nvSpPr>
        <p:spPr>
          <a:xfrm>
            <a:off x="244597" y="5554769"/>
            <a:ext cx="11788556" cy="923330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No generation/storage (and so no Non-Final Consumption), so Gross Consumption and Gross Final Consumption are the same.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Provision of a declaration would not affect the volumes used.  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507514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4264726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1072FF90-9C95-4BBE-8B65-059FA2109F13}"/>
              </a:ext>
            </a:extLst>
          </p:cNvPr>
          <p:cNvSpPr txBox="1"/>
          <p:nvPr/>
        </p:nvSpPr>
        <p:spPr>
          <a:xfrm>
            <a:off x="4242548" y="2260681"/>
            <a:ext cx="20917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B = +35 MWh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4BAF72EE-6C75-4AED-AA73-25136028EA26}"/>
              </a:ext>
            </a:extLst>
          </p:cNvPr>
          <p:cNvSpPr txBox="1"/>
          <p:nvPr/>
        </p:nvSpPr>
        <p:spPr>
          <a:xfrm>
            <a:off x="2677879" y="3087010"/>
            <a:ext cx="16409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EC0A6ADB-0CF1-480D-BF1F-8261A970CEC7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+90 MWh</a:t>
            </a:r>
          </a:p>
        </p:txBody>
      </p:sp>
    </p:spTree>
    <p:extLst>
      <p:ext uri="{BB962C8B-B14F-4D97-AF65-F5344CB8AC3E}">
        <p14:creationId xmlns:p14="http://schemas.microsoft.com/office/powerpoint/2010/main" val="334349092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236994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6  - Generator.</a:t>
            </a:r>
          </a:p>
          <a:p>
            <a:r>
              <a:rPr lang="en-GB" dirty="0"/>
              <a:t>(Omniscient view) 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5" y="1042321"/>
            <a:ext cx="5374866" cy="3056697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839279" y="2761653"/>
            <a:ext cx="21379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</p:cNvCxnSpPr>
          <p:nvPr/>
        </p:nvCxnSpPr>
        <p:spPr>
          <a:xfrm flipV="1">
            <a:off x="2328473" y="3079392"/>
            <a:ext cx="3579829" cy="24643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418347" y="1256267"/>
            <a:ext cx="14546" cy="1823125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677879" y="2661132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 MWh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74ACBFAE-25FE-42F9-8E8C-22B3093B1AC8}"/>
              </a:ext>
            </a:extLst>
          </p:cNvPr>
          <p:cNvSpPr txBox="1"/>
          <p:nvPr/>
        </p:nvSpPr>
        <p:spPr>
          <a:xfrm>
            <a:off x="4151280" y="3166141"/>
            <a:ext cx="21510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E = -200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55312316"/>
              </p:ext>
            </p:extLst>
          </p:nvPr>
        </p:nvGraphicFramePr>
        <p:xfrm>
          <a:off x="8197967" y="1382335"/>
          <a:ext cx="3520046" cy="100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2" name="TextBox 31">
            <a:extLst>
              <a:ext uri="{FF2B5EF4-FFF2-40B4-BE49-F238E27FC236}">
                <a16:creationId xmlns:a16="http://schemas.microsoft.com/office/drawing/2014/main" id="{27C2C185-2A81-4F51-BC3C-0FC4CCE0C07E}"/>
              </a:ext>
            </a:extLst>
          </p:cNvPr>
          <p:cNvSpPr txBox="1"/>
          <p:nvPr/>
        </p:nvSpPr>
        <p:spPr>
          <a:xfrm>
            <a:off x="244597" y="5554769"/>
            <a:ext cx="11788556" cy="1200329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With no declaration provided, it is assumed that the Gross Consumption is Final Consumption and so allocated to band 1 based on X.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With declaration, confirmed no Final Consumption at Site and so would not face Consumption residual charges as methodology isn’t applicable (i.e. allocated to a ‘zero charge’ band) 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687586" y="1095749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444798" y="1280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ED1AC7BD-3033-464C-9A36-93AB637FC379}"/>
              </a:ext>
            </a:extLst>
          </p:cNvPr>
          <p:cNvSpPr txBox="1"/>
          <p:nvPr/>
        </p:nvSpPr>
        <p:spPr>
          <a:xfrm>
            <a:off x="4367766" y="1398095"/>
            <a:ext cx="22209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D = +10 MWh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980537EF-57E3-42FE-BB1F-B7B93061DF88}"/>
              </a:ext>
            </a:extLst>
          </p:cNvPr>
          <p:cNvSpPr txBox="1"/>
          <p:nvPr/>
        </p:nvSpPr>
        <p:spPr>
          <a:xfrm>
            <a:off x="2677879" y="3087010"/>
            <a:ext cx="16409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0 MWh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0446C94-ACC2-4CC5-881E-83F612D2AA88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-190 MWh</a:t>
            </a:r>
          </a:p>
        </p:txBody>
      </p:sp>
    </p:spTree>
    <p:extLst>
      <p:ext uri="{BB962C8B-B14F-4D97-AF65-F5344CB8AC3E}">
        <p14:creationId xmlns:p14="http://schemas.microsoft.com/office/powerpoint/2010/main" val="364649068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5E5B3551-B483-4408-AB04-8485127FC35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82534044"/>
              </p:ext>
            </p:extLst>
          </p:nvPr>
        </p:nvGraphicFramePr>
        <p:xfrm>
          <a:off x="301896" y="344656"/>
          <a:ext cx="11588208" cy="63492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42177">
                  <a:extLst>
                    <a:ext uri="{9D8B030D-6E8A-4147-A177-3AD203B41FA5}">
                      <a16:colId xmlns:a16="http://schemas.microsoft.com/office/drawing/2014/main" val="3810557942"/>
                    </a:ext>
                  </a:extLst>
                </a:gridCol>
                <a:gridCol w="1558071">
                  <a:extLst>
                    <a:ext uri="{9D8B030D-6E8A-4147-A177-3AD203B41FA5}">
                      <a16:colId xmlns:a16="http://schemas.microsoft.com/office/drawing/2014/main" val="142764036"/>
                    </a:ext>
                  </a:extLst>
                </a:gridCol>
                <a:gridCol w="1377862">
                  <a:extLst>
                    <a:ext uri="{9D8B030D-6E8A-4147-A177-3AD203B41FA5}">
                      <a16:colId xmlns:a16="http://schemas.microsoft.com/office/drawing/2014/main" val="88449290"/>
                    </a:ext>
                  </a:extLst>
                </a:gridCol>
                <a:gridCol w="1392193">
                  <a:extLst>
                    <a:ext uri="{9D8B030D-6E8A-4147-A177-3AD203B41FA5}">
                      <a16:colId xmlns:a16="http://schemas.microsoft.com/office/drawing/2014/main" val="1872078887"/>
                    </a:ext>
                  </a:extLst>
                </a:gridCol>
                <a:gridCol w="1456872">
                  <a:extLst>
                    <a:ext uri="{9D8B030D-6E8A-4147-A177-3AD203B41FA5}">
                      <a16:colId xmlns:a16="http://schemas.microsoft.com/office/drawing/2014/main" val="840710742"/>
                    </a:ext>
                  </a:extLst>
                </a:gridCol>
                <a:gridCol w="1408310">
                  <a:extLst>
                    <a:ext uri="{9D8B030D-6E8A-4147-A177-3AD203B41FA5}">
                      <a16:colId xmlns:a16="http://schemas.microsoft.com/office/drawing/2014/main" val="1018909610"/>
                    </a:ext>
                  </a:extLst>
                </a:gridCol>
                <a:gridCol w="1341537">
                  <a:extLst>
                    <a:ext uri="{9D8B030D-6E8A-4147-A177-3AD203B41FA5}">
                      <a16:colId xmlns:a16="http://schemas.microsoft.com/office/drawing/2014/main" val="2492868778"/>
                    </a:ext>
                  </a:extLst>
                </a:gridCol>
                <a:gridCol w="1311186">
                  <a:extLst>
                    <a:ext uri="{9D8B030D-6E8A-4147-A177-3AD203B41FA5}">
                      <a16:colId xmlns:a16="http://schemas.microsoft.com/office/drawing/2014/main" val="1916969972"/>
                    </a:ext>
                  </a:extLst>
                </a:gridCol>
              </a:tblGrid>
              <a:tr h="789349">
                <a:tc>
                  <a:txBody>
                    <a:bodyPr/>
                    <a:lstStyle/>
                    <a:p>
                      <a:pPr algn="ctr"/>
                      <a:endParaRPr lang="en-GB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Example 1</a:t>
                      </a:r>
                    </a:p>
                    <a:p>
                      <a:pPr algn="ctr"/>
                      <a:r>
                        <a:rPr lang="en-GB" sz="1600" dirty="0"/>
                        <a:t>(Gross vs Net)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Example 2</a:t>
                      </a:r>
                    </a:p>
                    <a:p>
                      <a:pPr algn="ctr"/>
                      <a:r>
                        <a:rPr lang="en-GB" sz="1600" dirty="0"/>
                        <a:t>(Gen w/ Dem)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Example 3</a:t>
                      </a:r>
                    </a:p>
                    <a:p>
                      <a:pPr algn="ctr"/>
                      <a:r>
                        <a:rPr lang="en-GB" sz="1600" dirty="0"/>
                        <a:t>(Gen = Dem)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Example 4 (Dem w/ Gen)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Example 5 (Dem only)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Example 6 (Gen only)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91972447"/>
                  </a:ext>
                </a:extLst>
              </a:tr>
              <a:tr h="42223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Final Consumption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Meter 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N/A</a:t>
                      </a:r>
                      <a:endParaRPr kumimoji="0" lang="en-GB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18630627"/>
                  </a:ext>
                </a:extLst>
              </a:tr>
              <a:tr h="42223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Final Consumption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Meter B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+35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N/A</a:t>
                      </a:r>
                      <a:endParaRPr kumimoji="0" lang="en-GB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79156155"/>
                  </a:ext>
                </a:extLst>
              </a:tr>
              <a:tr h="42223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Mixed Consumption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Meter C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+20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+20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+20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+20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+20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9374027"/>
                  </a:ext>
                </a:extLst>
              </a:tr>
              <a:tr h="555468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Non-Final Consumption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Meter 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N/A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 MWh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5037506"/>
                  </a:ext>
                </a:extLst>
              </a:tr>
              <a:tr h="42223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Export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Meter 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-50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-500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-100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-20 MWh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N/A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-200 MWh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95942260"/>
                  </a:ext>
                </a:extLst>
              </a:tr>
              <a:tr h="555468">
                <a:tc rowSpan="2"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No additional meters or declaration (Gross Consumption)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Volume X (A+B+C+D)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+100 MWh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+100 MWh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+100 MWh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+100 MWh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+90 MWh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+10 MWh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66094456"/>
                  </a:ext>
                </a:extLst>
              </a:tr>
              <a:tr h="467763">
                <a:tc v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Band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 anchor="ctr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7055957"/>
                  </a:ext>
                </a:extLst>
              </a:tr>
              <a:tr h="555468">
                <a:tc rowSpan="2"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Additional meters &amp; declaration (Gross Final Consumption)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Volume Y (A+B+C) or (X-D)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+90 MWh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+90 MWh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+90 MWh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+90 MWh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+90 MWh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N/A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28258777"/>
                  </a:ext>
                </a:extLst>
              </a:tr>
              <a:tr h="467763">
                <a:tc vMerge="1"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Band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1</a:t>
                      </a:r>
                      <a:endParaRPr kumimoji="0" lang="en-GB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1</a:t>
                      </a:r>
                      <a:endParaRPr kumimoji="0" lang="en-GB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N/A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94436494"/>
                  </a:ext>
                </a:extLst>
              </a:tr>
              <a:tr h="555468">
                <a:tc rowSpan="2"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Net Consumption (for completeness)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Volume (A+B+C+D+E)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+50</a:t>
                      </a:r>
                      <a:r>
                        <a:rPr lang="en-GB" sz="1600" dirty="0"/>
                        <a:t> MWh</a:t>
                      </a:r>
                      <a:endParaRPr kumimoji="0" lang="en-GB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-450</a:t>
                      </a:r>
                      <a:r>
                        <a:rPr lang="en-GB" sz="1600" dirty="0"/>
                        <a:t> MWh</a:t>
                      </a:r>
                      <a:endParaRPr kumimoji="0" lang="en-GB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0</a:t>
                      </a:r>
                      <a:r>
                        <a:rPr lang="en-GB" sz="1600" dirty="0"/>
                        <a:t> MWh</a:t>
                      </a:r>
                      <a:endParaRPr kumimoji="0" lang="en-GB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+80</a:t>
                      </a:r>
                      <a:r>
                        <a:rPr lang="en-GB" sz="1600" dirty="0"/>
                        <a:t> MWh</a:t>
                      </a:r>
                      <a:endParaRPr kumimoji="0" lang="en-GB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+90 MWh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-190 MWh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46419068"/>
                  </a:ext>
                </a:extLst>
              </a:tr>
              <a:tr h="422230">
                <a:tc vMerge="1">
                  <a:txBody>
                    <a:bodyPr/>
                    <a:lstStyle/>
                    <a:p>
                      <a:pPr algn="ctr"/>
                      <a:endParaRPr lang="en-GB" sz="1600" dirty="0"/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Band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N/A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440438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028681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3" y="365018"/>
            <a:ext cx="773184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Example 1  - Gross Consumption vs Gross Final Consumption vs Net Consumption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5" y="1042322"/>
            <a:ext cx="5200740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571967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558020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558020" y="4570852"/>
            <a:ext cx="27286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229547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329179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264768" y="4710799"/>
            <a:ext cx="1293252" cy="44719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317274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53195339-4948-4531-857E-F30AC2F801C3}"/>
              </a:ext>
            </a:extLst>
          </p:cNvPr>
          <p:cNvSpPr txBox="1"/>
          <p:nvPr/>
        </p:nvSpPr>
        <p:spPr>
          <a:xfrm>
            <a:off x="4319083" y="1303167"/>
            <a:ext cx="20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A = +35 MWh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8604B50-92B1-44F9-BE8C-B60ED39FB2FC}"/>
              </a:ext>
            </a:extLst>
          </p:cNvPr>
          <p:cNvSpPr txBox="1"/>
          <p:nvPr/>
        </p:nvSpPr>
        <p:spPr>
          <a:xfrm>
            <a:off x="4302929" y="3103566"/>
            <a:ext cx="22339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C = +20 MWh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74ACBFAE-25FE-42F9-8E8C-22B3093B1AC8}"/>
              </a:ext>
            </a:extLst>
          </p:cNvPr>
          <p:cNvSpPr txBox="1"/>
          <p:nvPr/>
        </p:nvSpPr>
        <p:spPr>
          <a:xfrm>
            <a:off x="3402839" y="4775967"/>
            <a:ext cx="19811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E = -50MWh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170037" y="334662"/>
            <a:ext cx="3863116" cy="3139321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7647643"/>
              </p:ext>
            </p:extLst>
          </p:nvPr>
        </p:nvGraphicFramePr>
        <p:xfrm>
          <a:off x="8197967" y="1382335"/>
          <a:ext cx="3520046" cy="100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560062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4317274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571733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328945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1072FF90-9C95-4BBE-8B65-059FA2109F13}"/>
              </a:ext>
            </a:extLst>
          </p:cNvPr>
          <p:cNvSpPr txBox="1"/>
          <p:nvPr/>
        </p:nvSpPr>
        <p:spPr>
          <a:xfrm>
            <a:off x="4295096" y="2260681"/>
            <a:ext cx="20917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B = +35 MWh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D1AC7BD-3033-464C-9A36-93AB637FC379}"/>
              </a:ext>
            </a:extLst>
          </p:cNvPr>
          <p:cNvSpPr txBox="1"/>
          <p:nvPr/>
        </p:nvSpPr>
        <p:spPr>
          <a:xfrm>
            <a:off x="4302930" y="3909215"/>
            <a:ext cx="22777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D = +10 MWh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5045159-7C7C-4392-9DFC-18F269BBF5BD}"/>
              </a:ext>
            </a:extLst>
          </p:cNvPr>
          <p:cNvSpPr txBox="1"/>
          <p:nvPr/>
        </p:nvSpPr>
        <p:spPr>
          <a:xfrm>
            <a:off x="2633359" y="2710060"/>
            <a:ext cx="16314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Boundary Point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D933415A-ACB6-4781-A4F9-1564B7440B68}"/>
              </a:ext>
            </a:extLst>
          </p:cNvPr>
          <p:cNvSpPr txBox="1"/>
          <p:nvPr/>
        </p:nvSpPr>
        <p:spPr>
          <a:xfrm>
            <a:off x="2648885" y="3137293"/>
            <a:ext cx="9428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X, Y or Z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A1F0E56E-A98F-4709-A625-085AE70080A7}"/>
              </a:ext>
            </a:extLst>
          </p:cNvPr>
          <p:cNvSpPr txBox="1"/>
          <p:nvPr/>
        </p:nvSpPr>
        <p:spPr>
          <a:xfrm>
            <a:off x="396997" y="5528499"/>
            <a:ext cx="11420019" cy="1200329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dirty="0"/>
              <a:t>Observed at boundary point;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X = Gross Consumption = +100 (A+B+C+D) = Band 2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Y = Gross Final Consumption = +90 = Band 1. This can be calculated as </a:t>
            </a:r>
            <a:r>
              <a:rPr lang="en-GB" dirty="0">
                <a:solidFill>
                  <a:srgbClr val="FF0000"/>
                </a:solidFill>
              </a:rPr>
              <a:t>A+B+C </a:t>
            </a:r>
            <a:r>
              <a:rPr lang="en-GB" dirty="0"/>
              <a:t>or </a:t>
            </a:r>
            <a:r>
              <a:rPr lang="en-GB" dirty="0">
                <a:solidFill>
                  <a:srgbClr val="FF0000"/>
                </a:solidFill>
              </a:rPr>
              <a:t>X-D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Z = Net Consumption = +50 (A+B+C+D+E) = Band 1</a:t>
            </a:r>
          </a:p>
        </p:txBody>
      </p:sp>
    </p:spTree>
    <p:extLst>
      <p:ext uri="{BB962C8B-B14F-4D97-AF65-F5344CB8AC3E}">
        <p14:creationId xmlns:p14="http://schemas.microsoft.com/office/powerpoint/2010/main" val="18029875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582172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2 - generator with a small amount of Consumption.</a:t>
            </a:r>
          </a:p>
          <a:p>
            <a:r>
              <a:rPr lang="en-GB" dirty="0"/>
              <a:t>(Omniscient view) 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4" y="1042322"/>
            <a:ext cx="5326487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666565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652618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480761" y="4606167"/>
            <a:ext cx="24021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324145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423777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411689" y="4790833"/>
            <a:ext cx="1069072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369834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731773" y="2684295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+100 MWh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195339-4948-4531-857E-F30AC2F801C3}"/>
              </a:ext>
            </a:extLst>
          </p:cNvPr>
          <p:cNvSpPr txBox="1"/>
          <p:nvPr/>
        </p:nvSpPr>
        <p:spPr>
          <a:xfrm>
            <a:off x="4413681" y="1303167"/>
            <a:ext cx="22615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A = +35 MWh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8604B50-92B1-44F9-BE8C-B60ED39FB2FC}"/>
              </a:ext>
            </a:extLst>
          </p:cNvPr>
          <p:cNvSpPr txBox="1"/>
          <p:nvPr/>
        </p:nvSpPr>
        <p:spPr>
          <a:xfrm>
            <a:off x="4397528" y="3103566"/>
            <a:ext cx="2413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C = +20 MWh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74ACBFAE-25FE-42F9-8E8C-22B3093B1AC8}"/>
              </a:ext>
            </a:extLst>
          </p:cNvPr>
          <p:cNvSpPr txBox="1"/>
          <p:nvPr/>
        </p:nvSpPr>
        <p:spPr>
          <a:xfrm>
            <a:off x="3429884" y="4750202"/>
            <a:ext cx="21510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E = -500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8197967" y="1382335"/>
          <a:ext cx="3520046" cy="100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654660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</p:cNvCxnSpPr>
          <p:nvPr/>
        </p:nvCxnSpPr>
        <p:spPr>
          <a:xfrm>
            <a:off x="4369832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666331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423543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1072FF90-9C95-4BBE-8B65-059FA2109F13}"/>
              </a:ext>
            </a:extLst>
          </p:cNvPr>
          <p:cNvSpPr txBox="1"/>
          <p:nvPr/>
        </p:nvSpPr>
        <p:spPr>
          <a:xfrm>
            <a:off x="4389694" y="2260681"/>
            <a:ext cx="29069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B = +35 MWh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EDEC16B-7878-4BB4-BBE6-F1512A815B09}"/>
              </a:ext>
            </a:extLst>
          </p:cNvPr>
          <p:cNvSpPr txBox="1"/>
          <p:nvPr/>
        </p:nvSpPr>
        <p:spPr>
          <a:xfrm>
            <a:off x="2702280" y="3143833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3C06576-09D0-464A-814E-40B28EDF4B27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-400 MWh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34488255-4C4D-4B9B-84AD-E23F49979776}"/>
              </a:ext>
            </a:extLst>
          </p:cNvPr>
          <p:cNvSpPr txBox="1"/>
          <p:nvPr/>
        </p:nvSpPr>
        <p:spPr>
          <a:xfrm>
            <a:off x="4397528" y="3909215"/>
            <a:ext cx="25813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D = +10 MWh</a:t>
            </a:r>
          </a:p>
        </p:txBody>
      </p:sp>
    </p:spTree>
    <p:extLst>
      <p:ext uri="{BB962C8B-B14F-4D97-AF65-F5344CB8AC3E}">
        <p14:creationId xmlns:p14="http://schemas.microsoft.com/office/powerpoint/2010/main" val="24470563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60381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2a  - generator with a small amount of Consumption. 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4" y="1042322"/>
            <a:ext cx="5326487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666565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652618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480761" y="4606167"/>
            <a:ext cx="24021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324145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423777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411689" y="4790833"/>
            <a:ext cx="1069072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369834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731773" y="2684295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+100 MWh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195339-4948-4531-857E-F30AC2F801C3}"/>
              </a:ext>
            </a:extLst>
          </p:cNvPr>
          <p:cNvSpPr txBox="1"/>
          <p:nvPr/>
        </p:nvSpPr>
        <p:spPr>
          <a:xfrm>
            <a:off x="4413681" y="1303167"/>
            <a:ext cx="22615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A = +35 MWh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8604B50-92B1-44F9-BE8C-B60ED39FB2FC}"/>
              </a:ext>
            </a:extLst>
          </p:cNvPr>
          <p:cNvSpPr txBox="1"/>
          <p:nvPr/>
        </p:nvSpPr>
        <p:spPr>
          <a:xfrm>
            <a:off x="4397528" y="3103566"/>
            <a:ext cx="2413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C = +20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3834188"/>
              </p:ext>
            </p:extLst>
          </p:nvPr>
        </p:nvGraphicFramePr>
        <p:xfrm>
          <a:off x="8197967" y="1382335"/>
          <a:ext cx="3520046" cy="100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2" name="TextBox 31">
            <a:extLst>
              <a:ext uri="{FF2B5EF4-FFF2-40B4-BE49-F238E27FC236}">
                <a16:creationId xmlns:a16="http://schemas.microsoft.com/office/drawing/2014/main" id="{27C2C185-2A81-4F51-BC3C-0FC4CCE0C07E}"/>
              </a:ext>
            </a:extLst>
          </p:cNvPr>
          <p:cNvSpPr txBox="1"/>
          <p:nvPr/>
        </p:nvSpPr>
        <p:spPr>
          <a:xfrm>
            <a:off x="244597" y="5554769"/>
            <a:ext cx="11788556" cy="1200329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no additional metering installed, then Gross Consumption (X) used and allocated to band 2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additional metering is installed &amp; declaration provided, then Gross Final Consumption (Y) is used and allocated to band 1. This can be calculated as </a:t>
            </a:r>
            <a:r>
              <a:rPr lang="en-GB" dirty="0">
                <a:solidFill>
                  <a:srgbClr val="FF0000"/>
                </a:solidFill>
              </a:rPr>
              <a:t>A+B+C</a:t>
            </a:r>
            <a:r>
              <a:rPr lang="en-GB" dirty="0"/>
              <a:t>.</a:t>
            </a:r>
            <a:r>
              <a:rPr lang="en-GB" dirty="0">
                <a:solidFill>
                  <a:srgbClr val="FF0000"/>
                </a:solidFill>
              </a:rPr>
              <a:t> </a:t>
            </a:r>
            <a:r>
              <a:rPr lang="en-GB" dirty="0"/>
              <a:t>Declaration would also need to confirm method of calculating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Net metered position (Z) not used as boundary point separately reports value X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654660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</p:cNvCxnSpPr>
          <p:nvPr/>
        </p:nvCxnSpPr>
        <p:spPr>
          <a:xfrm>
            <a:off x="4369832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666331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423543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1072FF90-9C95-4BBE-8B65-059FA2109F13}"/>
              </a:ext>
            </a:extLst>
          </p:cNvPr>
          <p:cNvSpPr txBox="1"/>
          <p:nvPr/>
        </p:nvSpPr>
        <p:spPr>
          <a:xfrm>
            <a:off x="4389694" y="2260681"/>
            <a:ext cx="29069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B = +35 MWh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EDEC16B-7878-4BB4-BBE6-F1512A815B09}"/>
              </a:ext>
            </a:extLst>
          </p:cNvPr>
          <p:cNvSpPr txBox="1"/>
          <p:nvPr/>
        </p:nvSpPr>
        <p:spPr>
          <a:xfrm>
            <a:off x="2702280" y="3143833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3C06576-09D0-464A-814E-40B28EDF4B27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-400 MWh</a:t>
            </a:r>
          </a:p>
        </p:txBody>
      </p:sp>
    </p:spTree>
    <p:extLst>
      <p:ext uri="{BB962C8B-B14F-4D97-AF65-F5344CB8AC3E}">
        <p14:creationId xmlns:p14="http://schemas.microsoft.com/office/powerpoint/2010/main" val="20666305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59916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2b  - generator with a small amount of Consumption 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4" y="1042322"/>
            <a:ext cx="5326487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666565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652618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480761" y="4606167"/>
            <a:ext cx="24021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324145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423777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411689" y="4790833"/>
            <a:ext cx="1069072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369834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731773" y="2684295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8197967" y="1382335"/>
          <a:ext cx="3520046" cy="100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2" name="TextBox 31">
            <a:extLst>
              <a:ext uri="{FF2B5EF4-FFF2-40B4-BE49-F238E27FC236}">
                <a16:creationId xmlns:a16="http://schemas.microsoft.com/office/drawing/2014/main" id="{27C2C185-2A81-4F51-BC3C-0FC4CCE0C07E}"/>
              </a:ext>
            </a:extLst>
          </p:cNvPr>
          <p:cNvSpPr txBox="1"/>
          <p:nvPr/>
        </p:nvSpPr>
        <p:spPr>
          <a:xfrm>
            <a:off x="244597" y="5554769"/>
            <a:ext cx="11788556" cy="1200329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no additional metering installed, then Gross Consumption (X) used and allocated to band 2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additional metering is installed &amp; declaration provided, then Gross Final Consumption (Y) is used and allocated to band 1. This can be calculated as </a:t>
            </a:r>
            <a:r>
              <a:rPr lang="en-GB" dirty="0">
                <a:solidFill>
                  <a:srgbClr val="FF0000"/>
                </a:solidFill>
              </a:rPr>
              <a:t>X-D</a:t>
            </a:r>
            <a:r>
              <a:rPr lang="en-GB" dirty="0"/>
              <a:t>.</a:t>
            </a:r>
            <a:r>
              <a:rPr lang="en-GB" dirty="0">
                <a:solidFill>
                  <a:srgbClr val="FF0000"/>
                </a:solidFill>
              </a:rPr>
              <a:t> </a:t>
            </a:r>
            <a:r>
              <a:rPr lang="en-GB" dirty="0"/>
              <a:t>Declaration would also need to confirm method of calculating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Net metered position (Z) not used as boundary point separately reports value X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654660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</p:cNvCxnSpPr>
          <p:nvPr/>
        </p:nvCxnSpPr>
        <p:spPr>
          <a:xfrm>
            <a:off x="4369832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666331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423543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ED1AC7BD-3033-464C-9A36-93AB637FC379}"/>
              </a:ext>
            </a:extLst>
          </p:cNvPr>
          <p:cNvSpPr txBox="1"/>
          <p:nvPr/>
        </p:nvSpPr>
        <p:spPr>
          <a:xfrm>
            <a:off x="4397528" y="3909215"/>
            <a:ext cx="25813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D = +10 MWh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EDEC16B-7878-4BB4-BBE6-F1512A815B09}"/>
              </a:ext>
            </a:extLst>
          </p:cNvPr>
          <p:cNvSpPr txBox="1"/>
          <p:nvPr/>
        </p:nvSpPr>
        <p:spPr>
          <a:xfrm>
            <a:off x="2702280" y="3143833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3C06576-09D0-464A-814E-40B28EDF4B27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-400 MWh</a:t>
            </a:r>
          </a:p>
        </p:txBody>
      </p:sp>
    </p:spTree>
    <p:extLst>
      <p:ext uri="{BB962C8B-B14F-4D97-AF65-F5344CB8AC3E}">
        <p14:creationId xmlns:p14="http://schemas.microsoft.com/office/powerpoint/2010/main" val="14488769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476745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3  - generator with equal ‘Consumption’</a:t>
            </a:r>
          </a:p>
          <a:p>
            <a:r>
              <a:rPr lang="en-GB" dirty="0"/>
              <a:t>(Omniscient view)  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4" y="1042322"/>
            <a:ext cx="5326487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540439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526492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355548" y="4615126"/>
            <a:ext cx="24021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198019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297651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300768" y="4799792"/>
            <a:ext cx="1054780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285746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663232" y="2645972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+100 MWh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195339-4948-4531-857E-F30AC2F801C3}"/>
              </a:ext>
            </a:extLst>
          </p:cNvPr>
          <p:cNvSpPr txBox="1"/>
          <p:nvPr/>
        </p:nvSpPr>
        <p:spPr>
          <a:xfrm>
            <a:off x="4287555" y="1303167"/>
            <a:ext cx="20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A = +35 MWh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8604B50-92B1-44F9-BE8C-B60ED39FB2FC}"/>
              </a:ext>
            </a:extLst>
          </p:cNvPr>
          <p:cNvSpPr txBox="1"/>
          <p:nvPr/>
        </p:nvSpPr>
        <p:spPr>
          <a:xfrm>
            <a:off x="4271402" y="3103566"/>
            <a:ext cx="21999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C = +20 MWh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74ACBFAE-25FE-42F9-8E8C-22B3093B1AC8}"/>
              </a:ext>
            </a:extLst>
          </p:cNvPr>
          <p:cNvSpPr txBox="1"/>
          <p:nvPr/>
        </p:nvSpPr>
        <p:spPr>
          <a:xfrm>
            <a:off x="3426699" y="4789065"/>
            <a:ext cx="21510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E = -100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7075799"/>
              </p:ext>
            </p:extLst>
          </p:nvPr>
        </p:nvGraphicFramePr>
        <p:xfrm>
          <a:off x="8197967" y="1382335"/>
          <a:ext cx="3520046" cy="10375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366956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528534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4285746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540205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297417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1072FF90-9C95-4BBE-8B65-059FA2109F13}"/>
              </a:ext>
            </a:extLst>
          </p:cNvPr>
          <p:cNvSpPr txBox="1"/>
          <p:nvPr/>
        </p:nvSpPr>
        <p:spPr>
          <a:xfrm>
            <a:off x="4263568" y="2260681"/>
            <a:ext cx="20917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B = +35 MWh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D1AC7BD-3033-464C-9A36-93AB637FC379}"/>
              </a:ext>
            </a:extLst>
          </p:cNvPr>
          <p:cNvSpPr txBox="1"/>
          <p:nvPr/>
        </p:nvSpPr>
        <p:spPr>
          <a:xfrm>
            <a:off x="4263568" y="3941713"/>
            <a:ext cx="252611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D = +10 MWh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EDEC16B-7878-4BB4-BBE6-F1512A815B09}"/>
              </a:ext>
            </a:extLst>
          </p:cNvPr>
          <p:cNvSpPr txBox="1"/>
          <p:nvPr/>
        </p:nvSpPr>
        <p:spPr>
          <a:xfrm>
            <a:off x="2677879" y="3087010"/>
            <a:ext cx="16409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01AF2E0-59D3-4406-A103-9E2A8ECD1627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0 MWh</a:t>
            </a:r>
          </a:p>
        </p:txBody>
      </p:sp>
    </p:spTree>
    <p:extLst>
      <p:ext uri="{BB962C8B-B14F-4D97-AF65-F5344CB8AC3E}">
        <p14:creationId xmlns:p14="http://schemas.microsoft.com/office/powerpoint/2010/main" val="36889787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48780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3a  - generator with equal ‘Consumption’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4" y="1042322"/>
            <a:ext cx="5326487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540439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526492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355548" y="4615126"/>
            <a:ext cx="24021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198019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297651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300768" y="4799792"/>
            <a:ext cx="1054780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285746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663232" y="2645972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+100 MWh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195339-4948-4531-857E-F30AC2F801C3}"/>
              </a:ext>
            </a:extLst>
          </p:cNvPr>
          <p:cNvSpPr txBox="1"/>
          <p:nvPr/>
        </p:nvSpPr>
        <p:spPr>
          <a:xfrm>
            <a:off x="4287555" y="1303167"/>
            <a:ext cx="20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A = +35 MWh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8604B50-92B1-44F9-BE8C-B60ED39FB2FC}"/>
              </a:ext>
            </a:extLst>
          </p:cNvPr>
          <p:cNvSpPr txBox="1"/>
          <p:nvPr/>
        </p:nvSpPr>
        <p:spPr>
          <a:xfrm>
            <a:off x="4271402" y="3103566"/>
            <a:ext cx="21999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C = +20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8197967" y="1382335"/>
          <a:ext cx="3520046" cy="10375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366956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2" name="TextBox 31">
            <a:extLst>
              <a:ext uri="{FF2B5EF4-FFF2-40B4-BE49-F238E27FC236}">
                <a16:creationId xmlns:a16="http://schemas.microsoft.com/office/drawing/2014/main" id="{27C2C185-2A81-4F51-BC3C-0FC4CCE0C07E}"/>
              </a:ext>
            </a:extLst>
          </p:cNvPr>
          <p:cNvSpPr txBox="1"/>
          <p:nvPr/>
        </p:nvSpPr>
        <p:spPr>
          <a:xfrm>
            <a:off x="244597" y="5554769"/>
            <a:ext cx="11788556" cy="1200329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no additional metering installed, then Gross Consumption (X) used and allocated to band 2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additional metering is installed &amp; declaration provided, then Gross Final Consumption (Y) is used and allocated to band 1. This can be calculated as </a:t>
            </a:r>
            <a:r>
              <a:rPr lang="en-GB" dirty="0">
                <a:solidFill>
                  <a:srgbClr val="FF0000"/>
                </a:solidFill>
              </a:rPr>
              <a:t>A+B+C</a:t>
            </a:r>
            <a:r>
              <a:rPr lang="en-GB" dirty="0"/>
              <a:t>.</a:t>
            </a:r>
            <a:r>
              <a:rPr lang="en-GB" dirty="0">
                <a:solidFill>
                  <a:srgbClr val="FF0000"/>
                </a:solidFill>
              </a:rPr>
              <a:t> </a:t>
            </a:r>
            <a:r>
              <a:rPr lang="en-GB" dirty="0"/>
              <a:t>Declaration would also need to confirm method of calculating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Net metered position (Z) not used as boundary point separately reports value X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528534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4285746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540205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297417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1072FF90-9C95-4BBE-8B65-059FA2109F13}"/>
              </a:ext>
            </a:extLst>
          </p:cNvPr>
          <p:cNvSpPr txBox="1"/>
          <p:nvPr/>
        </p:nvSpPr>
        <p:spPr>
          <a:xfrm>
            <a:off x="4263568" y="2260681"/>
            <a:ext cx="20917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B = +35 MWh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EDEC16B-7878-4BB4-BBE6-F1512A815B09}"/>
              </a:ext>
            </a:extLst>
          </p:cNvPr>
          <p:cNvSpPr txBox="1"/>
          <p:nvPr/>
        </p:nvSpPr>
        <p:spPr>
          <a:xfrm>
            <a:off x="2677879" y="3087010"/>
            <a:ext cx="16409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01AF2E0-59D3-4406-A103-9E2A8ECD1627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0 MWh</a:t>
            </a:r>
          </a:p>
        </p:txBody>
      </p:sp>
    </p:spTree>
    <p:extLst>
      <p:ext uri="{BB962C8B-B14F-4D97-AF65-F5344CB8AC3E}">
        <p14:creationId xmlns:p14="http://schemas.microsoft.com/office/powerpoint/2010/main" val="23938324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48892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3b  - generator with equal ‘Consumption’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4" y="1042322"/>
            <a:ext cx="5326487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540439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526492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355548" y="4615126"/>
            <a:ext cx="24021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198019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297651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300768" y="4799792"/>
            <a:ext cx="1054780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285746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663232" y="2645972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8197967" y="1382335"/>
          <a:ext cx="3520046" cy="10375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366956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2" name="TextBox 31">
            <a:extLst>
              <a:ext uri="{FF2B5EF4-FFF2-40B4-BE49-F238E27FC236}">
                <a16:creationId xmlns:a16="http://schemas.microsoft.com/office/drawing/2014/main" id="{27C2C185-2A81-4F51-BC3C-0FC4CCE0C07E}"/>
              </a:ext>
            </a:extLst>
          </p:cNvPr>
          <p:cNvSpPr txBox="1"/>
          <p:nvPr/>
        </p:nvSpPr>
        <p:spPr>
          <a:xfrm>
            <a:off x="244597" y="5554769"/>
            <a:ext cx="11788556" cy="1200329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no additional metering installed, then Gross Consumption (X) used and allocated to band 2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If additional metering is installed &amp; declaration provided, then Gross Final Consumption (Y) is used and allocated to band 1. This can be calculated as </a:t>
            </a:r>
            <a:r>
              <a:rPr lang="en-GB" dirty="0">
                <a:solidFill>
                  <a:srgbClr val="FF0000"/>
                </a:solidFill>
              </a:rPr>
              <a:t>X-D</a:t>
            </a:r>
            <a:r>
              <a:rPr lang="en-GB" dirty="0"/>
              <a:t>.</a:t>
            </a:r>
            <a:r>
              <a:rPr lang="en-GB" dirty="0">
                <a:solidFill>
                  <a:srgbClr val="FF0000"/>
                </a:solidFill>
              </a:rPr>
              <a:t> </a:t>
            </a:r>
            <a:r>
              <a:rPr lang="en-GB" dirty="0"/>
              <a:t>Declaration would also need to confirm method of calculating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/>
              <a:t>Net metered position (Z) not used as boundary point separately reports value X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528534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4285746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540205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297417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ED1AC7BD-3033-464C-9A36-93AB637FC379}"/>
              </a:ext>
            </a:extLst>
          </p:cNvPr>
          <p:cNvSpPr txBox="1"/>
          <p:nvPr/>
        </p:nvSpPr>
        <p:spPr>
          <a:xfrm>
            <a:off x="4263568" y="3941713"/>
            <a:ext cx="252611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D = +10 MWh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EDEC16B-7878-4BB4-BBE6-F1512A815B09}"/>
              </a:ext>
            </a:extLst>
          </p:cNvPr>
          <p:cNvSpPr txBox="1"/>
          <p:nvPr/>
        </p:nvSpPr>
        <p:spPr>
          <a:xfrm>
            <a:off x="2677879" y="3087010"/>
            <a:ext cx="16409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01AF2E0-59D3-4406-A103-9E2A8ECD1627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0 MWh</a:t>
            </a:r>
          </a:p>
        </p:txBody>
      </p:sp>
    </p:spTree>
    <p:extLst>
      <p:ext uri="{BB962C8B-B14F-4D97-AF65-F5344CB8AC3E}">
        <p14:creationId xmlns:p14="http://schemas.microsoft.com/office/powerpoint/2010/main" val="225680513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747AD92-0FAB-4551-B17D-FB7983832922}"/>
              </a:ext>
            </a:extLst>
          </p:cNvPr>
          <p:cNvSpPr txBox="1"/>
          <p:nvPr/>
        </p:nvSpPr>
        <p:spPr>
          <a:xfrm>
            <a:off x="378903" y="1949873"/>
            <a:ext cx="1949570" cy="2308324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r>
              <a:rPr lang="en-GB" dirty="0">
                <a:solidFill>
                  <a:schemeClr val="bg1"/>
                </a:solidFill>
              </a:rPr>
              <a:t>Transmission Network</a:t>
            </a:r>
          </a:p>
          <a:p>
            <a:pPr algn="ctr"/>
            <a:endParaRPr lang="en-GB" dirty="0"/>
          </a:p>
          <a:p>
            <a:pPr algn="ctr"/>
            <a:endParaRPr lang="en-GB" dirty="0"/>
          </a:p>
          <a:p>
            <a:pPr algn="ctr"/>
            <a:endParaRPr lang="en-GB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D9D799-8A26-40B9-BC05-29CB237CF7CF}"/>
              </a:ext>
            </a:extLst>
          </p:cNvPr>
          <p:cNvSpPr txBox="1"/>
          <p:nvPr/>
        </p:nvSpPr>
        <p:spPr>
          <a:xfrm>
            <a:off x="466124" y="365019"/>
            <a:ext cx="578902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Example 4  - Consumption site with small onsite generation.</a:t>
            </a:r>
          </a:p>
          <a:p>
            <a:r>
              <a:rPr lang="en-GB" dirty="0"/>
              <a:t>(Omniscient view) 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63FD102-1099-4CA1-996B-8CC14B271079}"/>
              </a:ext>
            </a:extLst>
          </p:cNvPr>
          <p:cNvSpPr/>
          <p:nvPr/>
        </p:nvSpPr>
        <p:spPr>
          <a:xfrm>
            <a:off x="2648885" y="1042322"/>
            <a:ext cx="5200740" cy="4123426"/>
          </a:xfrm>
          <a:prstGeom prst="rect">
            <a:avLst/>
          </a:prstGeom>
          <a:noFill/>
          <a:ln w="254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DA168C2-2C18-41CB-9E1A-EF521F8D393C}"/>
              </a:ext>
            </a:extLst>
          </p:cNvPr>
          <p:cNvSpPr txBox="1"/>
          <p:nvPr/>
        </p:nvSpPr>
        <p:spPr>
          <a:xfrm>
            <a:off x="2648885" y="1042322"/>
            <a:ext cx="1143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Single Site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63B4C0-31E8-4A18-8671-29CB218C777E}"/>
              </a:ext>
            </a:extLst>
          </p:cNvPr>
          <p:cNvSpPr txBox="1"/>
          <p:nvPr/>
        </p:nvSpPr>
        <p:spPr>
          <a:xfrm>
            <a:off x="5351255" y="1111749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07CB077-7A08-41A6-90FA-2852ABEAB15D}"/>
              </a:ext>
            </a:extLst>
          </p:cNvPr>
          <p:cNvSpPr txBox="1"/>
          <p:nvPr/>
        </p:nvSpPr>
        <p:spPr>
          <a:xfrm>
            <a:off x="5337308" y="2868961"/>
            <a:ext cx="2190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‘Mixed’ Consumption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86EF3D0-931E-42D8-83A7-2E41BC7B9194}"/>
              </a:ext>
            </a:extLst>
          </p:cNvPr>
          <p:cNvSpPr txBox="1"/>
          <p:nvPr/>
        </p:nvSpPr>
        <p:spPr>
          <a:xfrm>
            <a:off x="5163254" y="4584804"/>
            <a:ext cx="25899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Generator (Export)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72BF08-BEE8-4A73-8DB4-D6A30727C078}"/>
              </a:ext>
            </a:extLst>
          </p:cNvPr>
          <p:cNvCxnSpPr>
            <a:cxnSpLocks/>
            <a:stCxn id="5" idx="3"/>
            <a:endCxn id="11" idx="1"/>
          </p:cNvCxnSpPr>
          <p:nvPr/>
        </p:nvCxnSpPr>
        <p:spPr>
          <a:xfrm flipV="1">
            <a:off x="2328473" y="3053627"/>
            <a:ext cx="3008835" cy="5040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D2F426E0-F99B-46EF-AB88-98E17268F6F2}"/>
              </a:ext>
            </a:extLst>
          </p:cNvPr>
          <p:cNvCxnSpPr>
            <a:cxnSpLocks/>
            <a:endCxn id="9" idx="1"/>
          </p:cNvCxnSpPr>
          <p:nvPr/>
        </p:nvCxnSpPr>
        <p:spPr>
          <a:xfrm>
            <a:off x="4108467" y="1296415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02254FE-759B-4EB3-90B5-FC44CD4AD2AD}"/>
              </a:ext>
            </a:extLst>
          </p:cNvPr>
          <p:cNvCxnSpPr>
            <a:cxnSpLocks/>
            <a:endCxn id="12" idx="1"/>
          </p:cNvCxnSpPr>
          <p:nvPr/>
        </p:nvCxnSpPr>
        <p:spPr>
          <a:xfrm>
            <a:off x="4118748" y="4769470"/>
            <a:ext cx="1044506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C0ABB81-7201-425D-A284-8E7DAE46F27E}"/>
              </a:ext>
            </a:extLst>
          </p:cNvPr>
          <p:cNvCxnSpPr>
            <a:cxnSpLocks/>
          </p:cNvCxnSpPr>
          <p:nvPr/>
        </p:nvCxnSpPr>
        <p:spPr>
          <a:xfrm flipV="1">
            <a:off x="4096562" y="1256267"/>
            <a:ext cx="0" cy="352604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84DE2531-9A7B-4B59-8F1B-20A78F378951}"/>
              </a:ext>
            </a:extLst>
          </p:cNvPr>
          <p:cNvSpPr txBox="1"/>
          <p:nvPr/>
        </p:nvSpPr>
        <p:spPr>
          <a:xfrm>
            <a:off x="2663232" y="2675117"/>
            <a:ext cx="15706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X = +100 MWh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3195339-4948-4531-857E-F30AC2F801C3}"/>
              </a:ext>
            </a:extLst>
          </p:cNvPr>
          <p:cNvSpPr txBox="1"/>
          <p:nvPr/>
        </p:nvSpPr>
        <p:spPr>
          <a:xfrm>
            <a:off x="4098371" y="1303167"/>
            <a:ext cx="20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A = +35 MWh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8604B50-92B1-44F9-BE8C-B60ED39FB2FC}"/>
              </a:ext>
            </a:extLst>
          </p:cNvPr>
          <p:cNvSpPr txBox="1"/>
          <p:nvPr/>
        </p:nvSpPr>
        <p:spPr>
          <a:xfrm>
            <a:off x="4082218" y="3103566"/>
            <a:ext cx="24021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C = +20 MWh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74ACBFAE-25FE-42F9-8E8C-22B3093B1AC8}"/>
              </a:ext>
            </a:extLst>
          </p:cNvPr>
          <p:cNvSpPr txBox="1"/>
          <p:nvPr/>
        </p:nvSpPr>
        <p:spPr>
          <a:xfrm>
            <a:off x="3383448" y="4724673"/>
            <a:ext cx="20340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E = -20 MWh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A5E618B-F1FF-4DC5-9D14-B1862EA683EE}"/>
              </a:ext>
            </a:extLst>
          </p:cNvPr>
          <p:cNvSpPr txBox="1"/>
          <p:nvPr/>
        </p:nvSpPr>
        <p:spPr>
          <a:xfrm>
            <a:off x="8067509" y="334662"/>
            <a:ext cx="3965644" cy="2862322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GB" b="1" u="sng" dirty="0"/>
              <a:t>Notes</a:t>
            </a:r>
          </a:p>
          <a:p>
            <a:endParaRPr lang="en-GB" dirty="0"/>
          </a:p>
          <a:p>
            <a:r>
              <a:rPr lang="en-GB" dirty="0"/>
              <a:t>Example Band Boundaries</a:t>
            </a:r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endParaRPr lang="en-GB" dirty="0"/>
          </a:p>
          <a:p>
            <a:r>
              <a:rPr lang="en-GB" dirty="0"/>
              <a:t>Positive values are Import/Consumption</a:t>
            </a:r>
          </a:p>
          <a:p>
            <a:r>
              <a:rPr lang="en-GB" dirty="0"/>
              <a:t>Negative values are Export/Generation </a:t>
            </a:r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4D518D9C-450F-4FA5-A363-B2C75AC1B7A5}"/>
              </a:ext>
            </a:extLst>
          </p:cNvPr>
          <p:cNvCxnSpPr>
            <a:cxnSpLocks/>
          </p:cNvCxnSpPr>
          <p:nvPr/>
        </p:nvCxnSpPr>
        <p:spPr>
          <a:xfrm flipV="1">
            <a:off x="8336851" y="3673527"/>
            <a:ext cx="1114127" cy="1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C01F31E-A779-4AEE-ABB2-A118B68E799E}"/>
              </a:ext>
            </a:extLst>
          </p:cNvPr>
          <p:cNvSpPr txBox="1"/>
          <p:nvPr/>
        </p:nvSpPr>
        <p:spPr>
          <a:xfrm>
            <a:off x="9543115" y="3472898"/>
            <a:ext cx="19721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User Assets and/or Unlicensed Network</a:t>
            </a:r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D1F43016-2CC4-494F-95C7-F89C2235B4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1277461"/>
              </p:ext>
            </p:extLst>
          </p:nvPr>
        </p:nvGraphicFramePr>
        <p:xfrm>
          <a:off x="8197967" y="1382335"/>
          <a:ext cx="3520046" cy="1005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0023">
                  <a:extLst>
                    <a:ext uri="{9D8B030D-6E8A-4147-A177-3AD203B41FA5}">
                      <a16:colId xmlns:a16="http://schemas.microsoft.com/office/drawing/2014/main" val="1931483507"/>
                    </a:ext>
                  </a:extLst>
                </a:gridCol>
                <a:gridCol w="1760023">
                  <a:extLst>
                    <a:ext uri="{9D8B030D-6E8A-4147-A177-3AD203B41FA5}">
                      <a16:colId xmlns:a16="http://schemas.microsoft.com/office/drawing/2014/main" val="712432471"/>
                    </a:ext>
                  </a:extLst>
                </a:gridCol>
              </a:tblGrid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Band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/>
                        <a:t>Threshold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0240782"/>
                  </a:ext>
                </a:extLst>
              </a:tr>
              <a:tr h="212679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&lt;100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00804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/>
                        <a:t>=&gt;100 MWh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4181497"/>
                  </a:ext>
                </a:extLst>
              </a:tr>
            </a:tbl>
          </a:graphicData>
        </a:graphic>
      </p:graphicFrame>
      <p:sp>
        <p:nvSpPr>
          <p:cNvPr id="33" name="TextBox 32">
            <a:extLst>
              <a:ext uri="{FF2B5EF4-FFF2-40B4-BE49-F238E27FC236}">
                <a16:creationId xmlns:a16="http://schemas.microsoft.com/office/drawing/2014/main" id="{F4453424-4C57-464E-9593-401F8BEC7407}"/>
              </a:ext>
            </a:extLst>
          </p:cNvPr>
          <p:cNvSpPr txBox="1"/>
          <p:nvPr/>
        </p:nvSpPr>
        <p:spPr>
          <a:xfrm>
            <a:off x="5339350" y="2048582"/>
            <a:ext cx="1938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Final Consumption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DBB01F5-47BC-4996-B49A-4B552B477F65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4096562" y="2233248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A1F29846-83A2-4517-8D10-E384A8F75C26}"/>
              </a:ext>
            </a:extLst>
          </p:cNvPr>
          <p:cNvSpPr txBox="1"/>
          <p:nvPr/>
        </p:nvSpPr>
        <p:spPr>
          <a:xfrm>
            <a:off x="5351021" y="3711218"/>
            <a:ext cx="2402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Non-Final Consumption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91C3DF0-0A09-4A41-B78D-F773055AA848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4108233" y="3895884"/>
            <a:ext cx="1242788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1072FF90-9C95-4BBE-8B65-059FA2109F13}"/>
              </a:ext>
            </a:extLst>
          </p:cNvPr>
          <p:cNvSpPr txBox="1"/>
          <p:nvPr/>
        </p:nvSpPr>
        <p:spPr>
          <a:xfrm>
            <a:off x="4074384" y="2260681"/>
            <a:ext cx="20917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Meter B = +35 MWh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D1AC7BD-3033-464C-9A36-93AB637FC379}"/>
              </a:ext>
            </a:extLst>
          </p:cNvPr>
          <p:cNvSpPr txBox="1"/>
          <p:nvPr/>
        </p:nvSpPr>
        <p:spPr>
          <a:xfrm>
            <a:off x="4082217" y="3909215"/>
            <a:ext cx="24021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Meter D = +10 MWh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682BCBC6-34C4-4BB6-9E8B-32C15E0B96DA}"/>
              </a:ext>
            </a:extLst>
          </p:cNvPr>
          <p:cNvSpPr txBox="1"/>
          <p:nvPr/>
        </p:nvSpPr>
        <p:spPr>
          <a:xfrm>
            <a:off x="2677879" y="3087010"/>
            <a:ext cx="16409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Y = +90 MWh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E588D1F7-5FE3-4A1E-B199-AA57957D5263}"/>
              </a:ext>
            </a:extLst>
          </p:cNvPr>
          <p:cNvSpPr txBox="1"/>
          <p:nvPr/>
        </p:nvSpPr>
        <p:spPr>
          <a:xfrm>
            <a:off x="2702279" y="3486228"/>
            <a:ext cx="18692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Z = +80 MWh</a:t>
            </a:r>
          </a:p>
        </p:txBody>
      </p:sp>
    </p:spTree>
    <p:extLst>
      <p:ext uri="{BB962C8B-B14F-4D97-AF65-F5344CB8AC3E}">
        <p14:creationId xmlns:p14="http://schemas.microsoft.com/office/powerpoint/2010/main" val="7895770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haredWithUsers xmlns="97b6fe81-1556-4112-94ca-31043ca39b71">
      <UserInfo>
        <DisplayName>Birkner (ESO), Katharina</DisplayName>
        <AccountId>73</AccountId>
        <AccountType/>
      </UserInfo>
    </SharedWithUsers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95E1BDC5029614ABF43223A464FD248" ma:contentTypeVersion="12" ma:contentTypeDescription="Create a new document." ma:contentTypeScope="" ma:versionID="2474c7f4549ad8682880aca525ed79ee">
  <xsd:schema xmlns:xsd="http://www.w3.org/2001/XMLSchema" xmlns:xs="http://www.w3.org/2001/XMLSchema" xmlns:p="http://schemas.microsoft.com/office/2006/metadata/properties" xmlns:ns2="f71abe4e-f5ff-49cd-8eff-5f4949acc510" xmlns:ns3="97b6fe81-1556-4112-94ca-31043ca39b71" targetNamespace="http://schemas.microsoft.com/office/2006/metadata/properties" ma:root="true" ma:fieldsID="496125ef1f1b50d60b2c8ba73c0e8f8d" ns2:_="" ns3:_="">
    <xsd:import namespace="f71abe4e-f5ff-49cd-8eff-5f4949acc510"/>
    <xsd:import namespace="97b6fe81-1556-4112-94ca-31043ca39b7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71abe4e-f5ff-49cd-8eff-5f4949acc51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b6fe81-1556-4112-94ca-31043ca39b71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047C7E2-D564-41F5-9B86-D7D2619EA245}">
  <ds:schemaRefs>
    <ds:schemaRef ds:uri="http://purl.org/dc/terms/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schemas.openxmlformats.org/package/2006/metadata/core-properties"/>
    <ds:schemaRef ds:uri="94592e32-5fea-45e0-a76d-a9a0c72f2906"/>
    <ds:schemaRef ds:uri="c957d7ae-6b4c-4bec-912c-7fda720dd351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409E078E-0242-4BA9-B223-8AD7B7EA0FFB}"/>
</file>

<file path=customXml/itemProps3.xml><?xml version="1.0" encoding="utf-8"?>
<ds:datastoreItem xmlns:ds="http://schemas.openxmlformats.org/officeDocument/2006/customXml" ds:itemID="{F10593AA-1938-426E-BCCC-452E28FE82F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1736</TotalTime>
  <Words>2262</Words>
  <Application>Microsoft Office PowerPoint</Application>
  <PresentationFormat>Widescreen</PresentationFormat>
  <Paragraphs>553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Grahame Neale</dc:creator>
  <cp:lastModifiedBy>Neale (ESO), Grahame</cp:lastModifiedBy>
  <cp:revision>28</cp:revision>
  <dcterms:created xsi:type="dcterms:W3CDTF">2021-01-27T13:34:29Z</dcterms:created>
  <dcterms:modified xsi:type="dcterms:W3CDTF">2021-08-20T10:42:18Z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0x010100095E1BDC5029614ABF43223A464FD248</vt:lpwstr>
  </property>
</Properties>
</file>

<file path=docProps/thumbnail.jpeg>
</file>