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4"/>
  </p:sldMasterIdLst>
  <p:notesMasterIdLst>
    <p:notesMasterId r:id="rId7"/>
  </p:notesMasterIdLst>
  <p:sldIdLst>
    <p:sldId id="1348" r:id="rId5"/>
    <p:sldId id="1349" r:id="rId6"/>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4995" autoAdjust="0"/>
    <p:restoredTop sz="94660"/>
  </p:normalViewPr>
  <p:slideViewPr>
    <p:cSldViewPr snapToGrid="0">
      <p:cViewPr varScale="1">
        <p:scale>
          <a:sx n="67" d="100"/>
          <a:sy n="67" d="100"/>
        </p:scale>
        <p:origin x="644" y="64"/>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customXml" Target="../customXml/item3.xml"/><Relationship Id="rId7" Type="http://schemas.openxmlformats.org/officeDocument/2006/relationships/notesMaster" Target="notesMasters/notesMaster1.xml"/><Relationship Id="rId2" Type="http://schemas.openxmlformats.org/officeDocument/2006/relationships/customXml" Target="../customXml/item2.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tableStyles" Target="tableStyles.xml"/><Relationship Id="rId5" Type="http://schemas.openxmlformats.org/officeDocument/2006/relationships/slide" Target="slides/slide1.xml"/><Relationship Id="rId10" Type="http://schemas.openxmlformats.org/officeDocument/2006/relationships/theme" Target="theme/theme1.xml"/><Relationship Id="rId4" Type="http://schemas.openxmlformats.org/officeDocument/2006/relationships/slideMaster" Target="slideMasters/slideMaster1.xml"/><Relationship Id="rId9" Type="http://schemas.openxmlformats.org/officeDocument/2006/relationships/viewProps" Target="viewProps.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GB"/>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9B2377AF-B7B2-4FBF-BA4B-D2AB0C0E34A0}" type="datetimeFigureOut">
              <a:rPr lang="en-GB" smtClean="0"/>
              <a:t>16/06/2021</a:t>
            </a:fld>
            <a:endParaRPr lang="en-GB"/>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GB"/>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GB"/>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762F0F61-D329-4DC5-9E95-B0735C493142}" type="slidenum">
              <a:rPr lang="en-GB" smtClean="0"/>
              <a:t>‹#›</a:t>
            </a:fld>
            <a:endParaRPr lang="en-GB"/>
          </a:p>
        </p:txBody>
      </p:sp>
    </p:spTree>
    <p:extLst>
      <p:ext uri="{BB962C8B-B14F-4D97-AF65-F5344CB8AC3E}">
        <p14:creationId xmlns:p14="http://schemas.microsoft.com/office/powerpoint/2010/main" val="1149358411"/>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GB" sz="1200" kern="1200">
                <a:solidFill>
                  <a:schemeClr val="tx1"/>
                </a:solidFill>
                <a:effectLst/>
                <a:latin typeface="+mn-lt"/>
                <a:ea typeface="+mn-ea"/>
                <a:cs typeface="+mn-cs"/>
              </a:rPr>
              <a:t> </a:t>
            </a:r>
            <a:endParaRPr lang="en-GB"/>
          </a:p>
        </p:txBody>
      </p:sp>
      <p:sp>
        <p:nvSpPr>
          <p:cNvPr id="4" name="Slide Number Placeholder 3"/>
          <p:cNvSpPr>
            <a:spLocks noGrp="1"/>
          </p:cNvSpPr>
          <p:nvPr>
            <p:ph type="sldNum" sz="quarter" idx="5"/>
          </p:nvPr>
        </p:nvSpPr>
        <p:spPr/>
        <p:txBody>
          <a:bodyPr/>
          <a:lstStyle/>
          <a:p>
            <a:fld id="{848D9105-192A-4AFD-A571-2438407E63B4}" type="slidenum">
              <a:rPr lang="en-GB" smtClean="0"/>
              <a:t>1</a:t>
            </a:fld>
            <a:endParaRPr lang="en-GB"/>
          </a:p>
        </p:txBody>
      </p:sp>
    </p:spTree>
    <p:extLst>
      <p:ext uri="{BB962C8B-B14F-4D97-AF65-F5344CB8AC3E}">
        <p14:creationId xmlns:p14="http://schemas.microsoft.com/office/powerpoint/2010/main" val="658937935"/>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GB" sz="1200" kern="1200">
                <a:solidFill>
                  <a:schemeClr val="tx1"/>
                </a:solidFill>
                <a:effectLst/>
                <a:latin typeface="+mn-lt"/>
                <a:ea typeface="+mn-ea"/>
                <a:cs typeface="+mn-cs"/>
              </a:rPr>
              <a:t> </a:t>
            </a:r>
            <a:endParaRPr lang="en-GB"/>
          </a:p>
        </p:txBody>
      </p:sp>
      <p:sp>
        <p:nvSpPr>
          <p:cNvPr id="4" name="Slide Number Placeholder 3"/>
          <p:cNvSpPr>
            <a:spLocks noGrp="1"/>
          </p:cNvSpPr>
          <p:nvPr>
            <p:ph type="sldNum" sz="quarter" idx="5"/>
          </p:nvPr>
        </p:nvSpPr>
        <p:spPr/>
        <p:txBody>
          <a:bodyPr/>
          <a:lstStyle/>
          <a:p>
            <a:fld id="{848D9105-192A-4AFD-A571-2438407E63B4}" type="slidenum">
              <a:rPr lang="en-GB" smtClean="0"/>
              <a:t>2</a:t>
            </a:fld>
            <a:endParaRPr lang="en-GB"/>
          </a:p>
        </p:txBody>
      </p:sp>
    </p:spTree>
    <p:extLst>
      <p:ext uri="{BB962C8B-B14F-4D97-AF65-F5344CB8AC3E}">
        <p14:creationId xmlns:p14="http://schemas.microsoft.com/office/powerpoint/2010/main" val="605952748"/>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ACD9E06-1080-4604-9C35-54260107A7BA}"/>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endParaRPr lang="en-GB"/>
          </a:p>
        </p:txBody>
      </p:sp>
      <p:sp>
        <p:nvSpPr>
          <p:cNvPr id="3" name="Subtitle 2">
            <a:extLst>
              <a:ext uri="{FF2B5EF4-FFF2-40B4-BE49-F238E27FC236}">
                <a16:creationId xmlns:a16="http://schemas.microsoft.com/office/drawing/2014/main" id="{9C468AC4-D56A-4440-8A7A-A91CB77FF23F}"/>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GB"/>
          </a:p>
        </p:txBody>
      </p:sp>
      <p:sp>
        <p:nvSpPr>
          <p:cNvPr id="4" name="Date Placeholder 3">
            <a:extLst>
              <a:ext uri="{FF2B5EF4-FFF2-40B4-BE49-F238E27FC236}">
                <a16:creationId xmlns:a16="http://schemas.microsoft.com/office/drawing/2014/main" id="{AD14B5FC-C74F-472B-8349-648F1229EB0E}"/>
              </a:ext>
            </a:extLst>
          </p:cNvPr>
          <p:cNvSpPr>
            <a:spLocks noGrp="1"/>
          </p:cNvSpPr>
          <p:nvPr>
            <p:ph type="dt" sz="half" idx="10"/>
          </p:nvPr>
        </p:nvSpPr>
        <p:spPr/>
        <p:txBody>
          <a:bodyPr/>
          <a:lstStyle/>
          <a:p>
            <a:fld id="{73207106-B324-4EF2-A84E-8A0B224258D3}" type="datetimeFigureOut">
              <a:rPr lang="en-GB" smtClean="0"/>
              <a:t>16/06/2021</a:t>
            </a:fld>
            <a:endParaRPr lang="en-GB"/>
          </a:p>
        </p:txBody>
      </p:sp>
      <p:sp>
        <p:nvSpPr>
          <p:cNvPr id="5" name="Footer Placeholder 4">
            <a:extLst>
              <a:ext uri="{FF2B5EF4-FFF2-40B4-BE49-F238E27FC236}">
                <a16:creationId xmlns:a16="http://schemas.microsoft.com/office/drawing/2014/main" id="{C78A6F58-3BB9-414F-A0BA-BDC3B584FE1F}"/>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0C8DBA64-5824-44DB-AECE-75F2D1630D57}"/>
              </a:ext>
            </a:extLst>
          </p:cNvPr>
          <p:cNvSpPr>
            <a:spLocks noGrp="1"/>
          </p:cNvSpPr>
          <p:nvPr>
            <p:ph type="sldNum" sz="quarter" idx="12"/>
          </p:nvPr>
        </p:nvSpPr>
        <p:spPr/>
        <p:txBody>
          <a:bodyPr/>
          <a:lstStyle/>
          <a:p>
            <a:fld id="{8BDF972D-7B3F-4329-B786-A14A01F886B6}" type="slidenum">
              <a:rPr lang="en-GB" smtClean="0"/>
              <a:t>‹#›</a:t>
            </a:fld>
            <a:endParaRPr lang="en-GB"/>
          </a:p>
        </p:txBody>
      </p:sp>
    </p:spTree>
    <p:extLst>
      <p:ext uri="{BB962C8B-B14F-4D97-AF65-F5344CB8AC3E}">
        <p14:creationId xmlns:p14="http://schemas.microsoft.com/office/powerpoint/2010/main" val="44173968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7E85735-DEFE-49BB-8B1E-6227566B1585}"/>
              </a:ext>
            </a:extLst>
          </p:cNvPr>
          <p:cNvSpPr>
            <a:spLocks noGrp="1"/>
          </p:cNvSpPr>
          <p:nvPr>
            <p:ph type="title"/>
          </p:nvPr>
        </p:nvSpPr>
        <p:spPr/>
        <p:txBody>
          <a:bodyPr/>
          <a:lstStyle/>
          <a:p>
            <a:r>
              <a:rPr lang="en-US"/>
              <a:t>Click to edit Master title style</a:t>
            </a:r>
            <a:endParaRPr lang="en-GB"/>
          </a:p>
        </p:txBody>
      </p:sp>
      <p:sp>
        <p:nvSpPr>
          <p:cNvPr id="3" name="Vertical Text Placeholder 2">
            <a:extLst>
              <a:ext uri="{FF2B5EF4-FFF2-40B4-BE49-F238E27FC236}">
                <a16:creationId xmlns:a16="http://schemas.microsoft.com/office/drawing/2014/main" id="{1FDE99DF-906A-45A0-A5CA-885B6CDDA201}"/>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940EE62E-215D-4754-91A8-FBC8EAF49EFF}"/>
              </a:ext>
            </a:extLst>
          </p:cNvPr>
          <p:cNvSpPr>
            <a:spLocks noGrp="1"/>
          </p:cNvSpPr>
          <p:nvPr>
            <p:ph type="dt" sz="half" idx="10"/>
          </p:nvPr>
        </p:nvSpPr>
        <p:spPr/>
        <p:txBody>
          <a:bodyPr/>
          <a:lstStyle/>
          <a:p>
            <a:fld id="{73207106-B324-4EF2-A84E-8A0B224258D3}" type="datetimeFigureOut">
              <a:rPr lang="en-GB" smtClean="0"/>
              <a:t>16/06/2021</a:t>
            </a:fld>
            <a:endParaRPr lang="en-GB"/>
          </a:p>
        </p:txBody>
      </p:sp>
      <p:sp>
        <p:nvSpPr>
          <p:cNvPr id="5" name="Footer Placeholder 4">
            <a:extLst>
              <a:ext uri="{FF2B5EF4-FFF2-40B4-BE49-F238E27FC236}">
                <a16:creationId xmlns:a16="http://schemas.microsoft.com/office/drawing/2014/main" id="{B3907C82-4D55-44E5-AA3C-801E802EBED1}"/>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D13FA103-F0E6-49B1-81C6-826328AB5DB8}"/>
              </a:ext>
            </a:extLst>
          </p:cNvPr>
          <p:cNvSpPr>
            <a:spLocks noGrp="1"/>
          </p:cNvSpPr>
          <p:nvPr>
            <p:ph type="sldNum" sz="quarter" idx="12"/>
          </p:nvPr>
        </p:nvSpPr>
        <p:spPr/>
        <p:txBody>
          <a:bodyPr/>
          <a:lstStyle/>
          <a:p>
            <a:fld id="{8BDF972D-7B3F-4329-B786-A14A01F886B6}" type="slidenum">
              <a:rPr lang="en-GB" smtClean="0"/>
              <a:t>‹#›</a:t>
            </a:fld>
            <a:endParaRPr lang="en-GB"/>
          </a:p>
        </p:txBody>
      </p:sp>
    </p:spTree>
    <p:extLst>
      <p:ext uri="{BB962C8B-B14F-4D97-AF65-F5344CB8AC3E}">
        <p14:creationId xmlns:p14="http://schemas.microsoft.com/office/powerpoint/2010/main" val="365211828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538DACD8-5AFA-4FE5-A71C-4407F66EBFFA}"/>
              </a:ext>
            </a:extLst>
          </p:cNvPr>
          <p:cNvSpPr>
            <a:spLocks noGrp="1"/>
          </p:cNvSpPr>
          <p:nvPr>
            <p:ph type="title" orient="vert"/>
          </p:nvPr>
        </p:nvSpPr>
        <p:spPr>
          <a:xfrm>
            <a:off x="8724900" y="365125"/>
            <a:ext cx="2628900" cy="5811838"/>
          </a:xfrm>
        </p:spPr>
        <p:txBody>
          <a:bodyPr vert="eaVert"/>
          <a:lstStyle/>
          <a:p>
            <a:r>
              <a:rPr lang="en-US"/>
              <a:t>Click to edit Master title style</a:t>
            </a:r>
            <a:endParaRPr lang="en-GB"/>
          </a:p>
        </p:txBody>
      </p:sp>
      <p:sp>
        <p:nvSpPr>
          <p:cNvPr id="3" name="Vertical Text Placeholder 2">
            <a:extLst>
              <a:ext uri="{FF2B5EF4-FFF2-40B4-BE49-F238E27FC236}">
                <a16:creationId xmlns:a16="http://schemas.microsoft.com/office/drawing/2014/main" id="{481328BC-5926-498E-B3F8-F6A6CA6E3C16}"/>
              </a:ext>
            </a:extLst>
          </p:cNvPr>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93877441-9401-4D40-A07C-E3C6032B4B6E}"/>
              </a:ext>
            </a:extLst>
          </p:cNvPr>
          <p:cNvSpPr>
            <a:spLocks noGrp="1"/>
          </p:cNvSpPr>
          <p:nvPr>
            <p:ph type="dt" sz="half" idx="10"/>
          </p:nvPr>
        </p:nvSpPr>
        <p:spPr/>
        <p:txBody>
          <a:bodyPr/>
          <a:lstStyle/>
          <a:p>
            <a:fld id="{73207106-B324-4EF2-A84E-8A0B224258D3}" type="datetimeFigureOut">
              <a:rPr lang="en-GB" smtClean="0"/>
              <a:t>16/06/2021</a:t>
            </a:fld>
            <a:endParaRPr lang="en-GB"/>
          </a:p>
        </p:txBody>
      </p:sp>
      <p:sp>
        <p:nvSpPr>
          <p:cNvPr id="5" name="Footer Placeholder 4">
            <a:extLst>
              <a:ext uri="{FF2B5EF4-FFF2-40B4-BE49-F238E27FC236}">
                <a16:creationId xmlns:a16="http://schemas.microsoft.com/office/drawing/2014/main" id="{F0A0AF09-4696-41CD-B26E-26EE385DC036}"/>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682CA8D2-1C44-4CB9-B23B-A93B9FCB3B1B}"/>
              </a:ext>
            </a:extLst>
          </p:cNvPr>
          <p:cNvSpPr>
            <a:spLocks noGrp="1"/>
          </p:cNvSpPr>
          <p:nvPr>
            <p:ph type="sldNum" sz="quarter" idx="12"/>
          </p:nvPr>
        </p:nvSpPr>
        <p:spPr/>
        <p:txBody>
          <a:bodyPr/>
          <a:lstStyle/>
          <a:p>
            <a:fld id="{8BDF972D-7B3F-4329-B786-A14A01F886B6}" type="slidenum">
              <a:rPr lang="en-GB" smtClean="0"/>
              <a:t>‹#›</a:t>
            </a:fld>
            <a:endParaRPr lang="en-GB"/>
          </a:p>
        </p:txBody>
      </p:sp>
    </p:spTree>
    <p:extLst>
      <p:ext uri="{BB962C8B-B14F-4D97-AF65-F5344CB8AC3E}">
        <p14:creationId xmlns:p14="http://schemas.microsoft.com/office/powerpoint/2010/main" val="398553845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F15883D-3DE6-4311-B0C9-0378BA51EB51}"/>
              </a:ext>
            </a:extLst>
          </p:cNvPr>
          <p:cNvSpPr>
            <a:spLocks noGrp="1"/>
          </p:cNvSpPr>
          <p:nvPr>
            <p:ph type="title"/>
          </p:nvPr>
        </p:nvSpPr>
        <p:spPr/>
        <p:txBody>
          <a:bodyPr/>
          <a:lstStyle/>
          <a:p>
            <a:r>
              <a:rPr lang="en-US"/>
              <a:t>Click to edit Master title style</a:t>
            </a:r>
            <a:endParaRPr lang="en-GB"/>
          </a:p>
        </p:txBody>
      </p:sp>
      <p:sp>
        <p:nvSpPr>
          <p:cNvPr id="3" name="Content Placeholder 2">
            <a:extLst>
              <a:ext uri="{FF2B5EF4-FFF2-40B4-BE49-F238E27FC236}">
                <a16:creationId xmlns:a16="http://schemas.microsoft.com/office/drawing/2014/main" id="{F015D410-2A3C-4B58-B631-1FB9775FF1C6}"/>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AB476875-8280-4848-983E-AADAE10A8284}"/>
              </a:ext>
            </a:extLst>
          </p:cNvPr>
          <p:cNvSpPr>
            <a:spLocks noGrp="1"/>
          </p:cNvSpPr>
          <p:nvPr>
            <p:ph type="dt" sz="half" idx="10"/>
          </p:nvPr>
        </p:nvSpPr>
        <p:spPr/>
        <p:txBody>
          <a:bodyPr/>
          <a:lstStyle/>
          <a:p>
            <a:fld id="{73207106-B324-4EF2-A84E-8A0B224258D3}" type="datetimeFigureOut">
              <a:rPr lang="en-GB" smtClean="0"/>
              <a:t>16/06/2021</a:t>
            </a:fld>
            <a:endParaRPr lang="en-GB"/>
          </a:p>
        </p:txBody>
      </p:sp>
      <p:sp>
        <p:nvSpPr>
          <p:cNvPr id="5" name="Footer Placeholder 4">
            <a:extLst>
              <a:ext uri="{FF2B5EF4-FFF2-40B4-BE49-F238E27FC236}">
                <a16:creationId xmlns:a16="http://schemas.microsoft.com/office/drawing/2014/main" id="{4DA56C49-68DA-40A5-8B20-FB7B89696A8B}"/>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51AF4C95-E900-44E0-9917-FFDEE2EC02F4}"/>
              </a:ext>
            </a:extLst>
          </p:cNvPr>
          <p:cNvSpPr>
            <a:spLocks noGrp="1"/>
          </p:cNvSpPr>
          <p:nvPr>
            <p:ph type="sldNum" sz="quarter" idx="12"/>
          </p:nvPr>
        </p:nvSpPr>
        <p:spPr/>
        <p:txBody>
          <a:bodyPr/>
          <a:lstStyle/>
          <a:p>
            <a:fld id="{8BDF972D-7B3F-4329-B786-A14A01F886B6}" type="slidenum">
              <a:rPr lang="en-GB" smtClean="0"/>
              <a:t>‹#›</a:t>
            </a:fld>
            <a:endParaRPr lang="en-GB"/>
          </a:p>
        </p:txBody>
      </p:sp>
    </p:spTree>
    <p:extLst>
      <p:ext uri="{BB962C8B-B14F-4D97-AF65-F5344CB8AC3E}">
        <p14:creationId xmlns:p14="http://schemas.microsoft.com/office/powerpoint/2010/main" val="287790637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A29F7A0-4AC3-4032-A4D0-851919FC57C0}"/>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endParaRPr lang="en-GB"/>
          </a:p>
        </p:txBody>
      </p:sp>
      <p:sp>
        <p:nvSpPr>
          <p:cNvPr id="3" name="Text Placeholder 2">
            <a:extLst>
              <a:ext uri="{FF2B5EF4-FFF2-40B4-BE49-F238E27FC236}">
                <a16:creationId xmlns:a16="http://schemas.microsoft.com/office/drawing/2014/main" id="{26C36BD0-47BC-4958-9EB2-823629B17A7A}"/>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4734E8AC-F090-4B08-A83B-301332008321}"/>
              </a:ext>
            </a:extLst>
          </p:cNvPr>
          <p:cNvSpPr>
            <a:spLocks noGrp="1"/>
          </p:cNvSpPr>
          <p:nvPr>
            <p:ph type="dt" sz="half" idx="10"/>
          </p:nvPr>
        </p:nvSpPr>
        <p:spPr/>
        <p:txBody>
          <a:bodyPr/>
          <a:lstStyle/>
          <a:p>
            <a:fld id="{73207106-B324-4EF2-A84E-8A0B224258D3}" type="datetimeFigureOut">
              <a:rPr lang="en-GB" smtClean="0"/>
              <a:t>16/06/2021</a:t>
            </a:fld>
            <a:endParaRPr lang="en-GB"/>
          </a:p>
        </p:txBody>
      </p:sp>
      <p:sp>
        <p:nvSpPr>
          <p:cNvPr id="5" name="Footer Placeholder 4">
            <a:extLst>
              <a:ext uri="{FF2B5EF4-FFF2-40B4-BE49-F238E27FC236}">
                <a16:creationId xmlns:a16="http://schemas.microsoft.com/office/drawing/2014/main" id="{022DE9D6-6CA3-4A5E-8ECE-A14F35FEF559}"/>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03B36278-B283-42C5-8AB6-CA448D5C796C}"/>
              </a:ext>
            </a:extLst>
          </p:cNvPr>
          <p:cNvSpPr>
            <a:spLocks noGrp="1"/>
          </p:cNvSpPr>
          <p:nvPr>
            <p:ph type="sldNum" sz="quarter" idx="12"/>
          </p:nvPr>
        </p:nvSpPr>
        <p:spPr/>
        <p:txBody>
          <a:bodyPr/>
          <a:lstStyle/>
          <a:p>
            <a:fld id="{8BDF972D-7B3F-4329-B786-A14A01F886B6}" type="slidenum">
              <a:rPr lang="en-GB" smtClean="0"/>
              <a:t>‹#›</a:t>
            </a:fld>
            <a:endParaRPr lang="en-GB"/>
          </a:p>
        </p:txBody>
      </p:sp>
    </p:spTree>
    <p:extLst>
      <p:ext uri="{BB962C8B-B14F-4D97-AF65-F5344CB8AC3E}">
        <p14:creationId xmlns:p14="http://schemas.microsoft.com/office/powerpoint/2010/main" val="106522400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0F1B2F2-2426-4D37-B6A8-0D85A1FC137C}"/>
              </a:ext>
            </a:extLst>
          </p:cNvPr>
          <p:cNvSpPr>
            <a:spLocks noGrp="1"/>
          </p:cNvSpPr>
          <p:nvPr>
            <p:ph type="title"/>
          </p:nvPr>
        </p:nvSpPr>
        <p:spPr/>
        <p:txBody>
          <a:bodyPr/>
          <a:lstStyle/>
          <a:p>
            <a:r>
              <a:rPr lang="en-US"/>
              <a:t>Click to edit Master title style</a:t>
            </a:r>
            <a:endParaRPr lang="en-GB"/>
          </a:p>
        </p:txBody>
      </p:sp>
      <p:sp>
        <p:nvSpPr>
          <p:cNvPr id="3" name="Content Placeholder 2">
            <a:extLst>
              <a:ext uri="{FF2B5EF4-FFF2-40B4-BE49-F238E27FC236}">
                <a16:creationId xmlns:a16="http://schemas.microsoft.com/office/drawing/2014/main" id="{D87AD0AC-5DF6-4DE6-8E39-510C603CEFC3}"/>
              </a:ext>
            </a:extLst>
          </p:cNvPr>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a:extLst>
              <a:ext uri="{FF2B5EF4-FFF2-40B4-BE49-F238E27FC236}">
                <a16:creationId xmlns:a16="http://schemas.microsoft.com/office/drawing/2014/main" id="{0FA4FC8B-BF2B-4B21-917A-499697412EEC}"/>
              </a:ext>
            </a:extLst>
          </p:cNvPr>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Date Placeholder 4">
            <a:extLst>
              <a:ext uri="{FF2B5EF4-FFF2-40B4-BE49-F238E27FC236}">
                <a16:creationId xmlns:a16="http://schemas.microsoft.com/office/drawing/2014/main" id="{40C17173-3DD5-4162-B6C1-397DCB6E6568}"/>
              </a:ext>
            </a:extLst>
          </p:cNvPr>
          <p:cNvSpPr>
            <a:spLocks noGrp="1"/>
          </p:cNvSpPr>
          <p:nvPr>
            <p:ph type="dt" sz="half" idx="10"/>
          </p:nvPr>
        </p:nvSpPr>
        <p:spPr/>
        <p:txBody>
          <a:bodyPr/>
          <a:lstStyle/>
          <a:p>
            <a:fld id="{73207106-B324-4EF2-A84E-8A0B224258D3}" type="datetimeFigureOut">
              <a:rPr lang="en-GB" smtClean="0"/>
              <a:t>16/06/2021</a:t>
            </a:fld>
            <a:endParaRPr lang="en-GB"/>
          </a:p>
        </p:txBody>
      </p:sp>
      <p:sp>
        <p:nvSpPr>
          <p:cNvPr id="6" name="Footer Placeholder 5">
            <a:extLst>
              <a:ext uri="{FF2B5EF4-FFF2-40B4-BE49-F238E27FC236}">
                <a16:creationId xmlns:a16="http://schemas.microsoft.com/office/drawing/2014/main" id="{C2B345B1-DA33-4509-8D6C-A3AD74EACCA0}"/>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3B74A840-D73E-412A-B81E-B77E5A1B8F45}"/>
              </a:ext>
            </a:extLst>
          </p:cNvPr>
          <p:cNvSpPr>
            <a:spLocks noGrp="1"/>
          </p:cNvSpPr>
          <p:nvPr>
            <p:ph type="sldNum" sz="quarter" idx="12"/>
          </p:nvPr>
        </p:nvSpPr>
        <p:spPr/>
        <p:txBody>
          <a:bodyPr/>
          <a:lstStyle/>
          <a:p>
            <a:fld id="{8BDF972D-7B3F-4329-B786-A14A01F886B6}" type="slidenum">
              <a:rPr lang="en-GB" smtClean="0"/>
              <a:t>‹#›</a:t>
            </a:fld>
            <a:endParaRPr lang="en-GB"/>
          </a:p>
        </p:txBody>
      </p:sp>
    </p:spTree>
    <p:extLst>
      <p:ext uri="{BB962C8B-B14F-4D97-AF65-F5344CB8AC3E}">
        <p14:creationId xmlns:p14="http://schemas.microsoft.com/office/powerpoint/2010/main" val="99628711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9F04812-6630-4DDD-A0DF-5244C596990D}"/>
              </a:ext>
            </a:extLst>
          </p:cNvPr>
          <p:cNvSpPr>
            <a:spLocks noGrp="1"/>
          </p:cNvSpPr>
          <p:nvPr>
            <p:ph type="title"/>
          </p:nvPr>
        </p:nvSpPr>
        <p:spPr>
          <a:xfrm>
            <a:off x="839788" y="365125"/>
            <a:ext cx="10515600" cy="1325563"/>
          </a:xfrm>
        </p:spPr>
        <p:txBody>
          <a:bodyPr/>
          <a:lstStyle/>
          <a:p>
            <a:r>
              <a:rPr lang="en-US"/>
              <a:t>Click to edit Master title style</a:t>
            </a:r>
            <a:endParaRPr lang="en-GB"/>
          </a:p>
        </p:txBody>
      </p:sp>
      <p:sp>
        <p:nvSpPr>
          <p:cNvPr id="3" name="Text Placeholder 2">
            <a:extLst>
              <a:ext uri="{FF2B5EF4-FFF2-40B4-BE49-F238E27FC236}">
                <a16:creationId xmlns:a16="http://schemas.microsoft.com/office/drawing/2014/main" id="{29AB551C-3549-4363-B927-81A4D3CCB084}"/>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a:extLst>
              <a:ext uri="{FF2B5EF4-FFF2-40B4-BE49-F238E27FC236}">
                <a16:creationId xmlns:a16="http://schemas.microsoft.com/office/drawing/2014/main" id="{7B8A77B6-614D-4FE5-80A0-B8594B5CCC97}"/>
              </a:ext>
            </a:extLst>
          </p:cNvPr>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a:extLst>
              <a:ext uri="{FF2B5EF4-FFF2-40B4-BE49-F238E27FC236}">
                <a16:creationId xmlns:a16="http://schemas.microsoft.com/office/drawing/2014/main" id="{2A3DB1F8-D622-420E-A029-14569F1C492F}"/>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a:extLst>
              <a:ext uri="{FF2B5EF4-FFF2-40B4-BE49-F238E27FC236}">
                <a16:creationId xmlns:a16="http://schemas.microsoft.com/office/drawing/2014/main" id="{B85AD7D5-5A02-495C-91B5-1F13B40CB226}"/>
              </a:ext>
            </a:extLst>
          </p:cNvPr>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a:extLst>
              <a:ext uri="{FF2B5EF4-FFF2-40B4-BE49-F238E27FC236}">
                <a16:creationId xmlns:a16="http://schemas.microsoft.com/office/drawing/2014/main" id="{5123CDE2-0D8B-49A1-AAA5-D670632181EA}"/>
              </a:ext>
            </a:extLst>
          </p:cNvPr>
          <p:cNvSpPr>
            <a:spLocks noGrp="1"/>
          </p:cNvSpPr>
          <p:nvPr>
            <p:ph type="dt" sz="half" idx="10"/>
          </p:nvPr>
        </p:nvSpPr>
        <p:spPr/>
        <p:txBody>
          <a:bodyPr/>
          <a:lstStyle/>
          <a:p>
            <a:fld id="{73207106-B324-4EF2-A84E-8A0B224258D3}" type="datetimeFigureOut">
              <a:rPr lang="en-GB" smtClean="0"/>
              <a:t>16/06/2021</a:t>
            </a:fld>
            <a:endParaRPr lang="en-GB"/>
          </a:p>
        </p:txBody>
      </p:sp>
      <p:sp>
        <p:nvSpPr>
          <p:cNvPr id="8" name="Footer Placeholder 7">
            <a:extLst>
              <a:ext uri="{FF2B5EF4-FFF2-40B4-BE49-F238E27FC236}">
                <a16:creationId xmlns:a16="http://schemas.microsoft.com/office/drawing/2014/main" id="{25E66885-EE29-4CE1-B6FB-66EBEE50B126}"/>
              </a:ext>
            </a:extLst>
          </p:cNvPr>
          <p:cNvSpPr>
            <a:spLocks noGrp="1"/>
          </p:cNvSpPr>
          <p:nvPr>
            <p:ph type="ftr" sz="quarter" idx="11"/>
          </p:nvPr>
        </p:nvSpPr>
        <p:spPr/>
        <p:txBody>
          <a:bodyPr/>
          <a:lstStyle/>
          <a:p>
            <a:endParaRPr lang="en-GB"/>
          </a:p>
        </p:txBody>
      </p:sp>
      <p:sp>
        <p:nvSpPr>
          <p:cNvPr id="9" name="Slide Number Placeholder 8">
            <a:extLst>
              <a:ext uri="{FF2B5EF4-FFF2-40B4-BE49-F238E27FC236}">
                <a16:creationId xmlns:a16="http://schemas.microsoft.com/office/drawing/2014/main" id="{410D67C0-A43A-4063-A563-369CCE92FD27}"/>
              </a:ext>
            </a:extLst>
          </p:cNvPr>
          <p:cNvSpPr>
            <a:spLocks noGrp="1"/>
          </p:cNvSpPr>
          <p:nvPr>
            <p:ph type="sldNum" sz="quarter" idx="12"/>
          </p:nvPr>
        </p:nvSpPr>
        <p:spPr/>
        <p:txBody>
          <a:bodyPr/>
          <a:lstStyle/>
          <a:p>
            <a:fld id="{8BDF972D-7B3F-4329-B786-A14A01F886B6}" type="slidenum">
              <a:rPr lang="en-GB" smtClean="0"/>
              <a:t>‹#›</a:t>
            </a:fld>
            <a:endParaRPr lang="en-GB"/>
          </a:p>
        </p:txBody>
      </p:sp>
    </p:spTree>
    <p:extLst>
      <p:ext uri="{BB962C8B-B14F-4D97-AF65-F5344CB8AC3E}">
        <p14:creationId xmlns:p14="http://schemas.microsoft.com/office/powerpoint/2010/main" val="383190739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A5DE957-B5BF-44A1-81C6-67B629DBAB96}"/>
              </a:ext>
            </a:extLst>
          </p:cNvPr>
          <p:cNvSpPr>
            <a:spLocks noGrp="1"/>
          </p:cNvSpPr>
          <p:nvPr>
            <p:ph type="title"/>
          </p:nvPr>
        </p:nvSpPr>
        <p:spPr/>
        <p:txBody>
          <a:bodyPr/>
          <a:lstStyle/>
          <a:p>
            <a:r>
              <a:rPr lang="en-US"/>
              <a:t>Click to edit Master title style</a:t>
            </a:r>
            <a:endParaRPr lang="en-GB"/>
          </a:p>
        </p:txBody>
      </p:sp>
      <p:sp>
        <p:nvSpPr>
          <p:cNvPr id="3" name="Date Placeholder 2">
            <a:extLst>
              <a:ext uri="{FF2B5EF4-FFF2-40B4-BE49-F238E27FC236}">
                <a16:creationId xmlns:a16="http://schemas.microsoft.com/office/drawing/2014/main" id="{B103C7D9-964B-40CC-94C0-0FD60545CDB8}"/>
              </a:ext>
            </a:extLst>
          </p:cNvPr>
          <p:cNvSpPr>
            <a:spLocks noGrp="1"/>
          </p:cNvSpPr>
          <p:nvPr>
            <p:ph type="dt" sz="half" idx="10"/>
          </p:nvPr>
        </p:nvSpPr>
        <p:spPr/>
        <p:txBody>
          <a:bodyPr/>
          <a:lstStyle/>
          <a:p>
            <a:fld id="{73207106-B324-4EF2-A84E-8A0B224258D3}" type="datetimeFigureOut">
              <a:rPr lang="en-GB" smtClean="0"/>
              <a:t>16/06/2021</a:t>
            </a:fld>
            <a:endParaRPr lang="en-GB"/>
          </a:p>
        </p:txBody>
      </p:sp>
      <p:sp>
        <p:nvSpPr>
          <p:cNvPr id="4" name="Footer Placeholder 3">
            <a:extLst>
              <a:ext uri="{FF2B5EF4-FFF2-40B4-BE49-F238E27FC236}">
                <a16:creationId xmlns:a16="http://schemas.microsoft.com/office/drawing/2014/main" id="{36BBCD6A-7702-4858-9DF1-3C126632708E}"/>
              </a:ext>
            </a:extLst>
          </p:cNvPr>
          <p:cNvSpPr>
            <a:spLocks noGrp="1"/>
          </p:cNvSpPr>
          <p:nvPr>
            <p:ph type="ftr" sz="quarter" idx="11"/>
          </p:nvPr>
        </p:nvSpPr>
        <p:spPr/>
        <p:txBody>
          <a:bodyPr/>
          <a:lstStyle/>
          <a:p>
            <a:endParaRPr lang="en-GB"/>
          </a:p>
        </p:txBody>
      </p:sp>
      <p:sp>
        <p:nvSpPr>
          <p:cNvPr id="5" name="Slide Number Placeholder 4">
            <a:extLst>
              <a:ext uri="{FF2B5EF4-FFF2-40B4-BE49-F238E27FC236}">
                <a16:creationId xmlns:a16="http://schemas.microsoft.com/office/drawing/2014/main" id="{6E35B0F7-9AD9-4651-BD0B-DB8FB0F7BF13}"/>
              </a:ext>
            </a:extLst>
          </p:cNvPr>
          <p:cNvSpPr>
            <a:spLocks noGrp="1"/>
          </p:cNvSpPr>
          <p:nvPr>
            <p:ph type="sldNum" sz="quarter" idx="12"/>
          </p:nvPr>
        </p:nvSpPr>
        <p:spPr/>
        <p:txBody>
          <a:bodyPr/>
          <a:lstStyle/>
          <a:p>
            <a:fld id="{8BDF972D-7B3F-4329-B786-A14A01F886B6}" type="slidenum">
              <a:rPr lang="en-GB" smtClean="0"/>
              <a:t>‹#›</a:t>
            </a:fld>
            <a:endParaRPr lang="en-GB"/>
          </a:p>
        </p:txBody>
      </p:sp>
    </p:spTree>
    <p:extLst>
      <p:ext uri="{BB962C8B-B14F-4D97-AF65-F5344CB8AC3E}">
        <p14:creationId xmlns:p14="http://schemas.microsoft.com/office/powerpoint/2010/main" val="45746055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F9413B9C-AC41-4E0D-A72F-F97726223BA0}"/>
              </a:ext>
            </a:extLst>
          </p:cNvPr>
          <p:cNvSpPr>
            <a:spLocks noGrp="1"/>
          </p:cNvSpPr>
          <p:nvPr>
            <p:ph type="dt" sz="half" idx="10"/>
          </p:nvPr>
        </p:nvSpPr>
        <p:spPr/>
        <p:txBody>
          <a:bodyPr/>
          <a:lstStyle/>
          <a:p>
            <a:fld id="{73207106-B324-4EF2-A84E-8A0B224258D3}" type="datetimeFigureOut">
              <a:rPr lang="en-GB" smtClean="0"/>
              <a:t>16/06/2021</a:t>
            </a:fld>
            <a:endParaRPr lang="en-GB"/>
          </a:p>
        </p:txBody>
      </p:sp>
      <p:sp>
        <p:nvSpPr>
          <p:cNvPr id="3" name="Footer Placeholder 2">
            <a:extLst>
              <a:ext uri="{FF2B5EF4-FFF2-40B4-BE49-F238E27FC236}">
                <a16:creationId xmlns:a16="http://schemas.microsoft.com/office/drawing/2014/main" id="{8B3F85B2-415E-45F7-A97D-62CBAB4F60DF}"/>
              </a:ext>
            </a:extLst>
          </p:cNvPr>
          <p:cNvSpPr>
            <a:spLocks noGrp="1"/>
          </p:cNvSpPr>
          <p:nvPr>
            <p:ph type="ftr" sz="quarter" idx="11"/>
          </p:nvPr>
        </p:nvSpPr>
        <p:spPr/>
        <p:txBody>
          <a:bodyPr/>
          <a:lstStyle/>
          <a:p>
            <a:endParaRPr lang="en-GB"/>
          </a:p>
        </p:txBody>
      </p:sp>
      <p:sp>
        <p:nvSpPr>
          <p:cNvPr id="4" name="Slide Number Placeholder 3">
            <a:extLst>
              <a:ext uri="{FF2B5EF4-FFF2-40B4-BE49-F238E27FC236}">
                <a16:creationId xmlns:a16="http://schemas.microsoft.com/office/drawing/2014/main" id="{412CAEBC-9713-4F6D-8487-8D80FB94CEC0}"/>
              </a:ext>
            </a:extLst>
          </p:cNvPr>
          <p:cNvSpPr>
            <a:spLocks noGrp="1"/>
          </p:cNvSpPr>
          <p:nvPr>
            <p:ph type="sldNum" sz="quarter" idx="12"/>
          </p:nvPr>
        </p:nvSpPr>
        <p:spPr/>
        <p:txBody>
          <a:bodyPr/>
          <a:lstStyle/>
          <a:p>
            <a:fld id="{8BDF972D-7B3F-4329-B786-A14A01F886B6}" type="slidenum">
              <a:rPr lang="en-GB" smtClean="0"/>
              <a:t>‹#›</a:t>
            </a:fld>
            <a:endParaRPr lang="en-GB"/>
          </a:p>
        </p:txBody>
      </p:sp>
    </p:spTree>
    <p:extLst>
      <p:ext uri="{BB962C8B-B14F-4D97-AF65-F5344CB8AC3E}">
        <p14:creationId xmlns:p14="http://schemas.microsoft.com/office/powerpoint/2010/main" val="20852041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EAF1DA1-A798-4850-8887-7F4D02C83C7F}"/>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GB"/>
          </a:p>
        </p:txBody>
      </p:sp>
      <p:sp>
        <p:nvSpPr>
          <p:cNvPr id="3" name="Content Placeholder 2">
            <a:extLst>
              <a:ext uri="{FF2B5EF4-FFF2-40B4-BE49-F238E27FC236}">
                <a16:creationId xmlns:a16="http://schemas.microsoft.com/office/drawing/2014/main" id="{15A27AD6-0762-4B5C-9ED4-FB5724066C32}"/>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Text Placeholder 3">
            <a:extLst>
              <a:ext uri="{FF2B5EF4-FFF2-40B4-BE49-F238E27FC236}">
                <a16:creationId xmlns:a16="http://schemas.microsoft.com/office/drawing/2014/main" id="{C40CD682-0675-44E6-97E0-098CD23FFB19}"/>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3BC508BD-24ED-41D5-817B-15FA8C614E9E}"/>
              </a:ext>
            </a:extLst>
          </p:cNvPr>
          <p:cNvSpPr>
            <a:spLocks noGrp="1"/>
          </p:cNvSpPr>
          <p:nvPr>
            <p:ph type="dt" sz="half" idx="10"/>
          </p:nvPr>
        </p:nvSpPr>
        <p:spPr/>
        <p:txBody>
          <a:bodyPr/>
          <a:lstStyle/>
          <a:p>
            <a:fld id="{73207106-B324-4EF2-A84E-8A0B224258D3}" type="datetimeFigureOut">
              <a:rPr lang="en-GB" smtClean="0"/>
              <a:t>16/06/2021</a:t>
            </a:fld>
            <a:endParaRPr lang="en-GB"/>
          </a:p>
        </p:txBody>
      </p:sp>
      <p:sp>
        <p:nvSpPr>
          <p:cNvPr id="6" name="Footer Placeholder 5">
            <a:extLst>
              <a:ext uri="{FF2B5EF4-FFF2-40B4-BE49-F238E27FC236}">
                <a16:creationId xmlns:a16="http://schemas.microsoft.com/office/drawing/2014/main" id="{F9133AC1-8005-428C-B784-1529E69993C1}"/>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F578D490-9231-4C1C-9113-138E553549BF}"/>
              </a:ext>
            </a:extLst>
          </p:cNvPr>
          <p:cNvSpPr>
            <a:spLocks noGrp="1"/>
          </p:cNvSpPr>
          <p:nvPr>
            <p:ph type="sldNum" sz="quarter" idx="12"/>
          </p:nvPr>
        </p:nvSpPr>
        <p:spPr/>
        <p:txBody>
          <a:bodyPr/>
          <a:lstStyle/>
          <a:p>
            <a:fld id="{8BDF972D-7B3F-4329-B786-A14A01F886B6}" type="slidenum">
              <a:rPr lang="en-GB" smtClean="0"/>
              <a:t>‹#›</a:t>
            </a:fld>
            <a:endParaRPr lang="en-GB"/>
          </a:p>
        </p:txBody>
      </p:sp>
    </p:spTree>
    <p:extLst>
      <p:ext uri="{BB962C8B-B14F-4D97-AF65-F5344CB8AC3E}">
        <p14:creationId xmlns:p14="http://schemas.microsoft.com/office/powerpoint/2010/main" val="401344299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D4A5E66-1A1B-44D5-8EC5-8D8B8150FA97}"/>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GB"/>
          </a:p>
        </p:txBody>
      </p:sp>
      <p:sp>
        <p:nvSpPr>
          <p:cNvPr id="3" name="Picture Placeholder 2">
            <a:extLst>
              <a:ext uri="{FF2B5EF4-FFF2-40B4-BE49-F238E27FC236}">
                <a16:creationId xmlns:a16="http://schemas.microsoft.com/office/drawing/2014/main" id="{18994E76-07C9-4A83-B5AB-2FA715ABD53A}"/>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GB"/>
          </a:p>
        </p:txBody>
      </p:sp>
      <p:sp>
        <p:nvSpPr>
          <p:cNvPr id="4" name="Text Placeholder 3">
            <a:extLst>
              <a:ext uri="{FF2B5EF4-FFF2-40B4-BE49-F238E27FC236}">
                <a16:creationId xmlns:a16="http://schemas.microsoft.com/office/drawing/2014/main" id="{211C2432-39EB-4FDD-9332-EE8CAD2B667E}"/>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4C399259-C982-420C-84CD-927F80DF2B3A}"/>
              </a:ext>
            </a:extLst>
          </p:cNvPr>
          <p:cNvSpPr>
            <a:spLocks noGrp="1"/>
          </p:cNvSpPr>
          <p:nvPr>
            <p:ph type="dt" sz="half" idx="10"/>
          </p:nvPr>
        </p:nvSpPr>
        <p:spPr/>
        <p:txBody>
          <a:bodyPr/>
          <a:lstStyle/>
          <a:p>
            <a:fld id="{73207106-B324-4EF2-A84E-8A0B224258D3}" type="datetimeFigureOut">
              <a:rPr lang="en-GB" smtClean="0"/>
              <a:t>16/06/2021</a:t>
            </a:fld>
            <a:endParaRPr lang="en-GB"/>
          </a:p>
        </p:txBody>
      </p:sp>
      <p:sp>
        <p:nvSpPr>
          <p:cNvPr id="6" name="Footer Placeholder 5">
            <a:extLst>
              <a:ext uri="{FF2B5EF4-FFF2-40B4-BE49-F238E27FC236}">
                <a16:creationId xmlns:a16="http://schemas.microsoft.com/office/drawing/2014/main" id="{E76E67DD-C95D-4007-A01E-D91EE313A2AA}"/>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89D96336-CAF0-44EB-8F1E-45584B7F24C5}"/>
              </a:ext>
            </a:extLst>
          </p:cNvPr>
          <p:cNvSpPr>
            <a:spLocks noGrp="1"/>
          </p:cNvSpPr>
          <p:nvPr>
            <p:ph type="sldNum" sz="quarter" idx="12"/>
          </p:nvPr>
        </p:nvSpPr>
        <p:spPr/>
        <p:txBody>
          <a:bodyPr/>
          <a:lstStyle/>
          <a:p>
            <a:fld id="{8BDF972D-7B3F-4329-B786-A14A01F886B6}" type="slidenum">
              <a:rPr lang="en-GB" smtClean="0"/>
              <a:t>‹#›</a:t>
            </a:fld>
            <a:endParaRPr lang="en-GB"/>
          </a:p>
        </p:txBody>
      </p:sp>
    </p:spTree>
    <p:extLst>
      <p:ext uri="{BB962C8B-B14F-4D97-AF65-F5344CB8AC3E}">
        <p14:creationId xmlns:p14="http://schemas.microsoft.com/office/powerpoint/2010/main" val="198590010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C8F85EA5-FEB1-4476-8313-74D38CBBC784}"/>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endParaRPr lang="en-GB"/>
          </a:p>
        </p:txBody>
      </p:sp>
      <p:sp>
        <p:nvSpPr>
          <p:cNvPr id="3" name="Text Placeholder 2">
            <a:extLst>
              <a:ext uri="{FF2B5EF4-FFF2-40B4-BE49-F238E27FC236}">
                <a16:creationId xmlns:a16="http://schemas.microsoft.com/office/drawing/2014/main" id="{B7DCDFA0-C0FD-4267-AEB0-87195C4E49D1}"/>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91B9CA2F-D8E9-4CF4-A977-AC961213F810}"/>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73207106-B324-4EF2-A84E-8A0B224258D3}" type="datetimeFigureOut">
              <a:rPr lang="en-GB" smtClean="0"/>
              <a:t>16/06/2021</a:t>
            </a:fld>
            <a:endParaRPr lang="en-GB"/>
          </a:p>
        </p:txBody>
      </p:sp>
      <p:sp>
        <p:nvSpPr>
          <p:cNvPr id="5" name="Footer Placeholder 4">
            <a:extLst>
              <a:ext uri="{FF2B5EF4-FFF2-40B4-BE49-F238E27FC236}">
                <a16:creationId xmlns:a16="http://schemas.microsoft.com/office/drawing/2014/main" id="{2BD53D1A-037F-415F-8AA9-936FFB559484}"/>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GB"/>
          </a:p>
        </p:txBody>
      </p:sp>
      <p:sp>
        <p:nvSpPr>
          <p:cNvPr id="6" name="Slide Number Placeholder 5">
            <a:extLst>
              <a:ext uri="{FF2B5EF4-FFF2-40B4-BE49-F238E27FC236}">
                <a16:creationId xmlns:a16="http://schemas.microsoft.com/office/drawing/2014/main" id="{6C8BC735-E6AB-40F2-BC8D-85ABDD3CFE3D}"/>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8BDF972D-7B3F-4329-B786-A14A01F886B6}" type="slidenum">
              <a:rPr lang="en-GB" smtClean="0"/>
              <a:t>‹#›</a:t>
            </a:fld>
            <a:endParaRPr lang="en-GB"/>
          </a:p>
        </p:txBody>
      </p:sp>
    </p:spTree>
    <p:extLst>
      <p:ext uri="{BB962C8B-B14F-4D97-AF65-F5344CB8AC3E}">
        <p14:creationId xmlns:p14="http://schemas.microsoft.com/office/powerpoint/2010/main" val="1997930981"/>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F00B107-AE59-E849-9637-3B6D6BDCB684}"/>
              </a:ext>
            </a:extLst>
          </p:cNvPr>
          <p:cNvSpPr>
            <a:spLocks noGrp="1"/>
          </p:cNvSpPr>
          <p:nvPr>
            <p:ph type="title"/>
          </p:nvPr>
        </p:nvSpPr>
        <p:spPr>
          <a:xfrm>
            <a:off x="0" y="5583"/>
            <a:ext cx="12192000" cy="1289948"/>
          </a:xfrm>
          <a:prstGeom prst="rect">
            <a:avLst/>
          </a:prstGeom>
        </p:spPr>
        <p:txBody>
          <a:bodyPr anchor="t">
            <a:normAutofit/>
          </a:bodyPr>
          <a:lstStyle>
            <a:lvl1pPr>
              <a:defRPr sz="4400" b="0" i="0">
                <a:solidFill>
                  <a:srgbClr val="FFCE2C"/>
                </a:solidFill>
                <a:latin typeface="Helvetica Neue LT Std 65 Medium" panose="020B0604020202020204" pitchFamily="34" charset="0"/>
                <a:ea typeface="Helvetica Neue Condensed" panose="02000503000000020004" pitchFamily="2" charset="0"/>
                <a:cs typeface="Helvetica Neue Condensed" panose="02000503000000020004" pitchFamily="2" charset="0"/>
              </a:defRPr>
            </a:lvl1pPr>
          </a:lstStyle>
          <a:p>
            <a:r>
              <a:rPr lang="en-GB" sz="2800" b="1" dirty="0">
                <a:solidFill>
                  <a:srgbClr val="FFBF22"/>
                </a:solidFill>
                <a:latin typeface="Arial" panose="020B0604020202020204" pitchFamily="34" charset="0"/>
                <a:ea typeface="+mn-ea"/>
                <a:cs typeface="Arial" panose="020B0604020202020204" pitchFamily="34" charset="0"/>
              </a:rPr>
              <a:t>GC0149: Grid Code changes to reflect the terms of the UK’s departure from the EU </a:t>
            </a:r>
            <a:endParaRPr lang="en-US" sz="2800" b="1" dirty="0">
              <a:solidFill>
                <a:srgbClr val="FFBF22"/>
              </a:solidFill>
              <a:latin typeface="Arial" panose="020B0604020202020204" pitchFamily="34" charset="0"/>
              <a:ea typeface="+mn-ea"/>
              <a:cs typeface="Arial" panose="020B0604020202020204" pitchFamily="34" charset="0"/>
            </a:endParaRPr>
          </a:p>
        </p:txBody>
      </p:sp>
      <p:pic>
        <p:nvPicPr>
          <p:cNvPr id="3" name="Picture 2">
            <a:extLst>
              <a:ext uri="{FF2B5EF4-FFF2-40B4-BE49-F238E27FC236}">
                <a16:creationId xmlns:a16="http://schemas.microsoft.com/office/drawing/2014/main" id="{192D393E-08FE-844D-9299-289B13FBC445}"/>
              </a:ext>
            </a:extLst>
          </p:cNvPr>
          <p:cNvPicPr>
            <a:picLocks noChangeAspect="1"/>
          </p:cNvPicPr>
          <p:nvPr/>
        </p:nvPicPr>
        <p:blipFill>
          <a:blip r:embed="rId3"/>
          <a:stretch>
            <a:fillRect/>
          </a:stretch>
        </p:blipFill>
        <p:spPr>
          <a:xfrm>
            <a:off x="-66676" y="5811017"/>
            <a:ext cx="12192000" cy="1041400"/>
          </a:xfrm>
          <a:prstGeom prst="rect">
            <a:avLst/>
          </a:prstGeom>
        </p:spPr>
      </p:pic>
      <p:sp>
        <p:nvSpPr>
          <p:cNvPr id="6" name="Rectangle 5">
            <a:extLst>
              <a:ext uri="{FF2B5EF4-FFF2-40B4-BE49-F238E27FC236}">
                <a16:creationId xmlns:a16="http://schemas.microsoft.com/office/drawing/2014/main" id="{EE88CA75-87CC-4DB9-B70E-B6B6EB9DD5AA}"/>
              </a:ext>
            </a:extLst>
          </p:cNvPr>
          <p:cNvSpPr/>
          <p:nvPr/>
        </p:nvSpPr>
        <p:spPr>
          <a:xfrm>
            <a:off x="0" y="3497643"/>
            <a:ext cx="11588344" cy="646331"/>
          </a:xfrm>
          <a:prstGeom prst="rect">
            <a:avLst/>
          </a:prstGeom>
        </p:spPr>
        <p:txBody>
          <a:bodyPr wrap="square">
            <a:spAutoFit/>
          </a:bodyPr>
          <a:lstStyle/>
          <a:p>
            <a:endParaRPr lang="en-GB">
              <a:highlight>
                <a:srgbClr val="FFFF00"/>
              </a:highlight>
              <a:latin typeface="Calibri Light" panose="020F0302020204030204" pitchFamily="34" charset="0"/>
            </a:endParaRPr>
          </a:p>
          <a:p>
            <a:endParaRPr lang="en-GB">
              <a:highlight>
                <a:srgbClr val="FFFF00"/>
              </a:highlight>
            </a:endParaRPr>
          </a:p>
        </p:txBody>
      </p:sp>
      <p:graphicFrame>
        <p:nvGraphicFramePr>
          <p:cNvPr id="5" name="Table 4">
            <a:extLst>
              <a:ext uri="{FF2B5EF4-FFF2-40B4-BE49-F238E27FC236}">
                <a16:creationId xmlns:a16="http://schemas.microsoft.com/office/drawing/2014/main" id="{556D6817-FA90-4597-AE59-6AE4220A9532}"/>
              </a:ext>
            </a:extLst>
          </p:cNvPr>
          <p:cNvGraphicFramePr>
            <a:graphicFrameLocks noGrp="1"/>
          </p:cNvGraphicFramePr>
          <p:nvPr>
            <p:extLst>
              <p:ext uri="{D42A27DB-BD31-4B8C-83A1-F6EECF244321}">
                <p14:modId xmlns:p14="http://schemas.microsoft.com/office/powerpoint/2010/main" val="2921760346"/>
              </p:ext>
            </p:extLst>
          </p:nvPr>
        </p:nvGraphicFramePr>
        <p:xfrm>
          <a:off x="100012" y="850261"/>
          <a:ext cx="11687175" cy="4639949"/>
        </p:xfrm>
        <a:graphic>
          <a:graphicData uri="http://schemas.openxmlformats.org/drawingml/2006/table">
            <a:tbl>
              <a:tblPr firstRow="1" bandRow="1">
                <a:tableStyleId>{21E4AEA4-8DFA-4A89-87EB-49C32662AFE0}</a:tableStyleId>
              </a:tblPr>
              <a:tblGrid>
                <a:gridCol w="1759154">
                  <a:extLst>
                    <a:ext uri="{9D8B030D-6E8A-4147-A177-3AD203B41FA5}">
                      <a16:colId xmlns:a16="http://schemas.microsoft.com/office/drawing/2014/main" val="444935569"/>
                    </a:ext>
                  </a:extLst>
                </a:gridCol>
                <a:gridCol w="5660822">
                  <a:extLst>
                    <a:ext uri="{9D8B030D-6E8A-4147-A177-3AD203B41FA5}">
                      <a16:colId xmlns:a16="http://schemas.microsoft.com/office/drawing/2014/main" val="2028422174"/>
                    </a:ext>
                  </a:extLst>
                </a:gridCol>
                <a:gridCol w="4267199">
                  <a:extLst>
                    <a:ext uri="{9D8B030D-6E8A-4147-A177-3AD203B41FA5}">
                      <a16:colId xmlns:a16="http://schemas.microsoft.com/office/drawing/2014/main" val="3113455691"/>
                    </a:ext>
                  </a:extLst>
                </a:gridCol>
              </a:tblGrid>
              <a:tr h="328896">
                <a:tc>
                  <a:txBody>
                    <a:bodyPr/>
                    <a:lstStyle/>
                    <a:p>
                      <a:r>
                        <a:rPr lang="en-GB" sz="1600" dirty="0">
                          <a:latin typeface="Arial" panose="020B0604020202020204" pitchFamily="34" charset="0"/>
                          <a:cs typeface="Arial" panose="020B0604020202020204" pitchFamily="34" charset="0"/>
                        </a:rPr>
                        <a:t>Grid Code Reference</a:t>
                      </a:r>
                    </a:p>
                  </a:txBody>
                  <a:tcPr/>
                </a:tc>
                <a:tc>
                  <a:txBody>
                    <a:bodyPr/>
                    <a:lstStyle/>
                    <a:p>
                      <a:r>
                        <a:rPr lang="en-GB" sz="1600" dirty="0">
                          <a:latin typeface="Arial" panose="020B0604020202020204" pitchFamily="34" charset="0"/>
                          <a:cs typeface="Arial" panose="020B0604020202020204" pitchFamily="34" charset="0"/>
                        </a:rPr>
                        <a:t>Alan C Comments</a:t>
                      </a:r>
                    </a:p>
                  </a:txBody>
                  <a:tcPr/>
                </a:tc>
                <a:tc>
                  <a:txBody>
                    <a:bodyPr/>
                    <a:lstStyle/>
                    <a:p>
                      <a:r>
                        <a:rPr lang="en-GB" sz="1600">
                          <a:latin typeface="Arial" panose="020B0604020202020204" pitchFamily="34" charset="0"/>
                          <a:cs typeface="Arial" panose="020B0604020202020204" pitchFamily="34" charset="0"/>
                        </a:rPr>
                        <a:t>ESO Response </a:t>
                      </a:r>
                    </a:p>
                  </a:txBody>
                  <a:tcPr/>
                </a:tc>
                <a:extLst>
                  <a:ext uri="{0D108BD9-81ED-4DB2-BD59-A6C34878D82A}">
                    <a16:rowId xmlns:a16="http://schemas.microsoft.com/office/drawing/2014/main" val="506127091"/>
                  </a:ext>
                </a:extLst>
              </a:tr>
              <a:tr h="569172">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GB" sz="1600" dirty="0">
                          <a:latin typeface="Arial" panose="020B0604020202020204" pitchFamily="34" charset="0"/>
                          <a:cs typeface="Arial" panose="020B0604020202020204" pitchFamily="34" charset="0"/>
                        </a:rPr>
                        <a:t>*GD, ECC, ECP, DRSC &amp; OC</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GB" sz="1600" dirty="0">
                          <a:latin typeface="Arial" panose="020B0604020202020204" pitchFamily="34" charset="0"/>
                          <a:cs typeface="Arial" panose="020B0604020202020204" pitchFamily="34" charset="0"/>
                        </a:rPr>
                        <a:t>AC (1), AC (3), AC (4), AC (8), AC (11) to AC (22)</a:t>
                      </a:r>
                    </a:p>
                  </a:txBody>
                  <a:tcPr/>
                </a:tc>
                <a:tc>
                  <a:txBody>
                    <a:bodyPr/>
                    <a:lstStyle/>
                    <a:p>
                      <a:r>
                        <a:rPr lang="en-GB" sz="1600" dirty="0">
                          <a:latin typeface="Arial" panose="020B0604020202020204" pitchFamily="34" charset="0"/>
                          <a:cs typeface="Arial" panose="020B0604020202020204" pitchFamily="34" charset="0"/>
                        </a:rPr>
                        <a:t>Comments resolve inconsistencies, typos and formatting.  Amendments for all of these have been made throughout the document.  </a:t>
                      </a:r>
                    </a:p>
                  </a:txBody>
                  <a:tcPr/>
                </a:tc>
                <a:extLst>
                  <a:ext uri="{0D108BD9-81ED-4DB2-BD59-A6C34878D82A}">
                    <a16:rowId xmlns:a16="http://schemas.microsoft.com/office/drawing/2014/main" val="3790030113"/>
                  </a:ext>
                </a:extLst>
              </a:tr>
              <a:tr h="281309">
                <a:tc gridSpan="3">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GB" sz="1100" dirty="0">
                          <a:latin typeface="Arial" panose="020B0604020202020204" pitchFamily="34" charset="0"/>
                          <a:cs typeface="Arial" panose="020B0604020202020204" pitchFamily="34" charset="0"/>
                        </a:rPr>
                        <a:t>*:GD – Glossary  &amp; Definitions, ECC – European Connection Conditions, ECP – European Compliance Processes, DRS – Demand Response Services Code, OC – Operating Code</a:t>
                      </a:r>
                    </a:p>
                  </a:txBody>
                  <a:tcPr/>
                </a:tc>
                <a:tc hMerge="1">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lang="en-GB" dirty="0">
                        <a:latin typeface="Arial" panose="020B0604020202020204" pitchFamily="34" charset="0"/>
                        <a:cs typeface="Arial" panose="020B0604020202020204" pitchFamily="34" charset="0"/>
                      </a:endParaRPr>
                    </a:p>
                  </a:txBody>
                  <a:tcPr/>
                </a:tc>
                <a:tc hMerge="1">
                  <a:txBody>
                    <a:bodyPr/>
                    <a:lstStyle/>
                    <a:p>
                      <a:endParaRPr lang="en-GB" dirty="0">
                        <a:latin typeface="Arial" panose="020B0604020202020204" pitchFamily="34" charset="0"/>
                        <a:cs typeface="Arial" panose="020B0604020202020204" pitchFamily="34" charset="0"/>
                      </a:endParaRPr>
                    </a:p>
                  </a:txBody>
                  <a:tcPr/>
                </a:tc>
                <a:extLst>
                  <a:ext uri="{0D108BD9-81ED-4DB2-BD59-A6C34878D82A}">
                    <a16:rowId xmlns:a16="http://schemas.microsoft.com/office/drawing/2014/main" val="162049882"/>
                  </a:ext>
                </a:extLst>
              </a:tr>
              <a:tr h="781050">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GB" sz="1600" dirty="0">
                          <a:latin typeface="Arial" panose="020B0604020202020204" pitchFamily="34" charset="0"/>
                          <a:cs typeface="Arial" panose="020B0604020202020204" pitchFamily="34" charset="0"/>
                        </a:rPr>
                        <a:t>GD – Glossary  &amp; Definitions</a:t>
                      </a:r>
                    </a:p>
                    <a:p>
                      <a:endParaRPr lang="en-GB" sz="1600" dirty="0">
                        <a:latin typeface="Arial" panose="020B0604020202020204" pitchFamily="34" charset="0"/>
                        <a:cs typeface="Arial" panose="020B0604020202020204" pitchFamily="34" charset="0"/>
                      </a:endParaRPr>
                    </a:p>
                  </a:txBody>
                  <a:tcPr/>
                </a:tc>
                <a:tc>
                  <a:txBody>
                    <a:bodyPr/>
                    <a:lstStyle/>
                    <a:p>
                      <a:r>
                        <a:rPr lang="en-GB" sz="1600" kern="1200" dirty="0">
                          <a:solidFill>
                            <a:schemeClr val="dk1"/>
                          </a:solidFill>
                          <a:effectLst/>
                          <a:latin typeface="Arial" panose="020B0604020202020204" pitchFamily="34" charset="0"/>
                          <a:ea typeface="+mn-ea"/>
                          <a:cs typeface="Arial" panose="020B0604020202020204" pitchFamily="34" charset="0"/>
                        </a:rPr>
                        <a:t>AC (2): I couldn't see a definition of Electricity Balancing Regulation in the version of CUSC on the NGESO website (30 April 2021)</a:t>
                      </a:r>
                      <a:endParaRPr lang="en-GB" sz="1600" dirty="0">
                        <a:latin typeface="Arial" panose="020B0604020202020204" pitchFamily="34" charset="0"/>
                        <a:cs typeface="Arial" panose="020B0604020202020204" pitchFamily="34" charset="0"/>
                      </a:endParaRPr>
                    </a:p>
                  </a:txBody>
                  <a:tcPr/>
                </a:tc>
                <a:tc>
                  <a:txBody>
                    <a:bodyPr/>
                    <a:lstStyle/>
                    <a:p>
                      <a:r>
                        <a:rPr lang="en-GB" sz="1600" dirty="0">
                          <a:latin typeface="Arial" panose="020B0604020202020204" pitchFamily="34" charset="0"/>
                          <a:cs typeface="Arial" panose="020B0604020202020204" pitchFamily="34" charset="0"/>
                        </a:rPr>
                        <a:t>This will be added to the CUSC as part of the CUSC Brexit modification that is currently out for Code Administrator Consultation</a:t>
                      </a:r>
                    </a:p>
                  </a:txBody>
                  <a:tcPr/>
                </a:tc>
                <a:extLst>
                  <a:ext uri="{0D108BD9-81ED-4DB2-BD59-A6C34878D82A}">
                    <a16:rowId xmlns:a16="http://schemas.microsoft.com/office/drawing/2014/main" val="2387162343"/>
                  </a:ext>
                </a:extLst>
              </a:tr>
              <a:tr h="1043445">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GB" sz="1600" dirty="0">
                          <a:latin typeface="Arial" panose="020B0604020202020204" pitchFamily="34" charset="0"/>
                          <a:cs typeface="Arial" panose="020B0604020202020204" pitchFamily="34" charset="0"/>
                        </a:rPr>
                        <a:t>GD – Glossary  &amp; Definitions</a:t>
                      </a:r>
                    </a:p>
                    <a:p>
                      <a:endParaRPr lang="en-GB" sz="1600" dirty="0">
                        <a:latin typeface="Arial" panose="020B0604020202020204" pitchFamily="34" charset="0"/>
                        <a:cs typeface="Arial" panose="020B0604020202020204" pitchFamily="34" charset="0"/>
                      </a:endParaRP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GB" sz="1600" dirty="0">
                          <a:latin typeface="Arial" panose="020B0604020202020204" pitchFamily="34" charset="0"/>
                          <a:cs typeface="Arial" panose="020B0604020202020204" pitchFamily="34" charset="0"/>
                        </a:rPr>
                        <a:t>AC (5, 6 &amp; 7): Rather than refer to the Withdrawal Agreement, might it be clearer just to state the date, especially as its in the past and can't change? IP completion day” means 31 December 2020 at 11.00 </a:t>
                      </a:r>
                      <a:r>
                        <a:rPr lang="en-GB" sz="1600" dirty="0" err="1">
                          <a:latin typeface="Arial" panose="020B0604020202020204" pitchFamily="34" charset="0"/>
                          <a:cs typeface="Arial" panose="020B0604020202020204" pitchFamily="34" charset="0"/>
                        </a:rPr>
                        <a:t>p.m</a:t>
                      </a:r>
                      <a:endParaRPr lang="en-GB" sz="1600" dirty="0">
                        <a:latin typeface="Arial" panose="020B0604020202020204" pitchFamily="34" charset="0"/>
                        <a:cs typeface="Arial" panose="020B0604020202020204" pitchFamily="34" charset="0"/>
                      </a:endParaRPr>
                    </a:p>
                  </a:txBody>
                  <a:tcPr/>
                </a:tc>
                <a:tc>
                  <a:txBody>
                    <a:bodyPr/>
                    <a:lstStyle/>
                    <a:p>
                      <a:r>
                        <a:rPr lang="en-GB" sz="1600" b="0" dirty="0">
                          <a:latin typeface="Arial" panose="020B0604020202020204" pitchFamily="34" charset="0"/>
                          <a:cs typeface="Arial" panose="020B0604020202020204" pitchFamily="34" charset="0"/>
                        </a:rPr>
                        <a:t>Amended to add the date whilst retaining the link to legislation as below: </a:t>
                      </a:r>
                    </a:p>
                    <a:p>
                      <a:r>
                        <a:rPr lang="en-GB" sz="1600" b="1" dirty="0">
                          <a:solidFill>
                            <a:srgbClr val="FF0000"/>
                          </a:solidFill>
                          <a:latin typeface="Arial" panose="020B0604020202020204" pitchFamily="34" charset="0"/>
                          <a:cs typeface="Arial" panose="020B0604020202020204" pitchFamily="34" charset="0"/>
                        </a:rPr>
                        <a:t>IP Completion Day: </a:t>
                      </a:r>
                      <a:r>
                        <a:rPr lang="en-GB" sz="1600" dirty="0">
                          <a:solidFill>
                            <a:srgbClr val="FF0000"/>
                          </a:solidFill>
                          <a:latin typeface="Arial" panose="020B0604020202020204" pitchFamily="34" charset="0"/>
                          <a:cs typeface="Arial" panose="020B0604020202020204" pitchFamily="34" charset="0"/>
                        </a:rPr>
                        <a:t>31 December 2020 as defined in Section 39 of the European Union (Withdrawal Agreement) Act 2020.</a:t>
                      </a:r>
                    </a:p>
                  </a:txBody>
                  <a:tcPr/>
                </a:tc>
                <a:extLst>
                  <a:ext uri="{0D108BD9-81ED-4DB2-BD59-A6C34878D82A}">
                    <a16:rowId xmlns:a16="http://schemas.microsoft.com/office/drawing/2014/main" val="23069631"/>
                  </a:ext>
                </a:extLst>
              </a:tr>
              <a:tr h="582261">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GB" sz="1600" dirty="0">
                          <a:latin typeface="Arial" panose="020B0604020202020204" pitchFamily="34" charset="0"/>
                          <a:cs typeface="Arial" panose="020B0604020202020204" pitchFamily="34" charset="0"/>
                        </a:rPr>
                        <a:t>GD – Glossary  &amp; Definitions</a:t>
                      </a:r>
                    </a:p>
                    <a:p>
                      <a:endParaRPr lang="en-GB" sz="1600" dirty="0">
                        <a:latin typeface="Arial" panose="020B0604020202020204" pitchFamily="34" charset="0"/>
                        <a:cs typeface="Arial" panose="020B0604020202020204" pitchFamily="34" charset="0"/>
                      </a:endParaRPr>
                    </a:p>
                  </a:txBody>
                  <a:tcPr/>
                </a:tc>
                <a:tc>
                  <a:txBody>
                    <a:bodyPr/>
                    <a:lstStyle/>
                    <a:p>
                      <a:r>
                        <a:rPr lang="en-GB" sz="1600" dirty="0">
                          <a:latin typeface="Arial" panose="020B0604020202020204" pitchFamily="34" charset="0"/>
                          <a:cs typeface="Arial" panose="020B0604020202020204" pitchFamily="34" charset="0"/>
                        </a:rPr>
                        <a:t>It would be helpful to add this Act to the list of reference material in the CAC/DFMR</a:t>
                      </a:r>
                    </a:p>
                  </a:txBody>
                  <a:tcPr/>
                </a:tc>
                <a:tc>
                  <a:txBody>
                    <a:bodyPr/>
                    <a:lstStyle/>
                    <a:p>
                      <a:r>
                        <a:rPr lang="en-GB" sz="1600" dirty="0">
                          <a:latin typeface="Arial" panose="020B0604020202020204" pitchFamily="34" charset="0"/>
                          <a:cs typeface="Arial" panose="020B0604020202020204" pitchFamily="34" charset="0"/>
                        </a:rPr>
                        <a:t>To be added to DFMR</a:t>
                      </a:r>
                    </a:p>
                  </a:txBody>
                  <a:tcPr/>
                </a:tc>
                <a:extLst>
                  <a:ext uri="{0D108BD9-81ED-4DB2-BD59-A6C34878D82A}">
                    <a16:rowId xmlns:a16="http://schemas.microsoft.com/office/drawing/2014/main" val="263008534"/>
                  </a:ext>
                </a:extLst>
              </a:tr>
            </a:tbl>
          </a:graphicData>
        </a:graphic>
      </p:graphicFrame>
    </p:spTree>
    <p:extLst>
      <p:ext uri="{BB962C8B-B14F-4D97-AF65-F5344CB8AC3E}">
        <p14:creationId xmlns:p14="http://schemas.microsoft.com/office/powerpoint/2010/main" val="3647088254"/>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F00B107-AE59-E849-9637-3B6D6BDCB684}"/>
              </a:ext>
            </a:extLst>
          </p:cNvPr>
          <p:cNvSpPr>
            <a:spLocks noGrp="1"/>
          </p:cNvSpPr>
          <p:nvPr>
            <p:ph type="title"/>
          </p:nvPr>
        </p:nvSpPr>
        <p:spPr>
          <a:xfrm>
            <a:off x="0" y="5583"/>
            <a:ext cx="12192000" cy="1289948"/>
          </a:xfrm>
          <a:prstGeom prst="rect">
            <a:avLst/>
          </a:prstGeom>
        </p:spPr>
        <p:txBody>
          <a:bodyPr anchor="t">
            <a:normAutofit/>
          </a:bodyPr>
          <a:lstStyle>
            <a:lvl1pPr>
              <a:defRPr sz="4400" b="0" i="0">
                <a:solidFill>
                  <a:srgbClr val="FFCE2C"/>
                </a:solidFill>
                <a:latin typeface="Helvetica Neue LT Std 65 Medium" panose="020B0604020202020204" pitchFamily="34" charset="0"/>
                <a:ea typeface="Helvetica Neue Condensed" panose="02000503000000020004" pitchFamily="2" charset="0"/>
                <a:cs typeface="Helvetica Neue Condensed" panose="02000503000000020004" pitchFamily="2" charset="0"/>
              </a:defRPr>
            </a:lvl1pPr>
          </a:lstStyle>
          <a:p>
            <a:r>
              <a:rPr lang="en-GB" sz="2800" b="1" dirty="0">
                <a:solidFill>
                  <a:srgbClr val="FFBF22"/>
                </a:solidFill>
                <a:latin typeface="Arial" panose="020B0604020202020204" pitchFamily="34" charset="0"/>
                <a:cs typeface="Arial" panose="020B0604020202020204" pitchFamily="34" charset="0"/>
              </a:rPr>
              <a:t>GC0149: Grid Code changes to reflect the terms of the UK’s departure from the EU </a:t>
            </a:r>
            <a:endParaRPr lang="en-US" sz="2800" b="1" dirty="0">
              <a:solidFill>
                <a:srgbClr val="FFBF22"/>
              </a:solidFill>
              <a:latin typeface="Arial" panose="020B0604020202020204" pitchFamily="34" charset="0"/>
              <a:ea typeface="+mn-ea"/>
              <a:cs typeface="Arial" panose="020B0604020202020204" pitchFamily="34" charset="0"/>
            </a:endParaRPr>
          </a:p>
        </p:txBody>
      </p:sp>
      <p:pic>
        <p:nvPicPr>
          <p:cNvPr id="3" name="Picture 2">
            <a:extLst>
              <a:ext uri="{FF2B5EF4-FFF2-40B4-BE49-F238E27FC236}">
                <a16:creationId xmlns:a16="http://schemas.microsoft.com/office/drawing/2014/main" id="{192D393E-08FE-844D-9299-289B13FBC445}"/>
              </a:ext>
            </a:extLst>
          </p:cNvPr>
          <p:cNvPicPr>
            <a:picLocks noChangeAspect="1"/>
          </p:cNvPicPr>
          <p:nvPr/>
        </p:nvPicPr>
        <p:blipFill>
          <a:blip r:embed="rId3"/>
          <a:stretch>
            <a:fillRect/>
          </a:stretch>
        </p:blipFill>
        <p:spPr>
          <a:xfrm>
            <a:off x="-1" y="5445125"/>
            <a:ext cx="12192000" cy="1041400"/>
          </a:xfrm>
          <a:prstGeom prst="rect">
            <a:avLst/>
          </a:prstGeom>
        </p:spPr>
      </p:pic>
      <p:sp>
        <p:nvSpPr>
          <p:cNvPr id="6" name="Rectangle 5">
            <a:extLst>
              <a:ext uri="{FF2B5EF4-FFF2-40B4-BE49-F238E27FC236}">
                <a16:creationId xmlns:a16="http://schemas.microsoft.com/office/drawing/2014/main" id="{EE88CA75-87CC-4DB9-B70E-B6B6EB9DD5AA}"/>
              </a:ext>
            </a:extLst>
          </p:cNvPr>
          <p:cNvSpPr/>
          <p:nvPr/>
        </p:nvSpPr>
        <p:spPr>
          <a:xfrm>
            <a:off x="0" y="3497643"/>
            <a:ext cx="11588344" cy="646331"/>
          </a:xfrm>
          <a:prstGeom prst="rect">
            <a:avLst/>
          </a:prstGeom>
        </p:spPr>
        <p:txBody>
          <a:bodyPr wrap="square">
            <a:spAutoFit/>
          </a:bodyPr>
          <a:lstStyle/>
          <a:p>
            <a:endParaRPr lang="en-GB">
              <a:highlight>
                <a:srgbClr val="FFFF00"/>
              </a:highlight>
              <a:latin typeface="Calibri Light" panose="020F0302020204030204" pitchFamily="34" charset="0"/>
            </a:endParaRPr>
          </a:p>
          <a:p>
            <a:endParaRPr lang="en-GB">
              <a:highlight>
                <a:srgbClr val="FFFF00"/>
              </a:highlight>
            </a:endParaRPr>
          </a:p>
        </p:txBody>
      </p:sp>
      <p:graphicFrame>
        <p:nvGraphicFramePr>
          <p:cNvPr id="5" name="Table 4">
            <a:extLst>
              <a:ext uri="{FF2B5EF4-FFF2-40B4-BE49-F238E27FC236}">
                <a16:creationId xmlns:a16="http://schemas.microsoft.com/office/drawing/2014/main" id="{556D6817-FA90-4597-AE59-6AE4220A9532}"/>
              </a:ext>
            </a:extLst>
          </p:cNvPr>
          <p:cNvGraphicFramePr>
            <a:graphicFrameLocks noGrp="1"/>
          </p:cNvGraphicFramePr>
          <p:nvPr>
            <p:extLst>
              <p:ext uri="{D42A27DB-BD31-4B8C-83A1-F6EECF244321}">
                <p14:modId xmlns:p14="http://schemas.microsoft.com/office/powerpoint/2010/main" val="2879374931"/>
              </p:ext>
            </p:extLst>
          </p:nvPr>
        </p:nvGraphicFramePr>
        <p:xfrm>
          <a:off x="252412" y="1117460"/>
          <a:ext cx="11687175" cy="3826650"/>
        </p:xfrm>
        <a:graphic>
          <a:graphicData uri="http://schemas.openxmlformats.org/drawingml/2006/table">
            <a:tbl>
              <a:tblPr firstRow="1" bandRow="1">
                <a:tableStyleId>{21E4AEA4-8DFA-4A89-87EB-49C32662AFE0}</a:tableStyleId>
              </a:tblPr>
              <a:tblGrid>
                <a:gridCol w="1759154">
                  <a:extLst>
                    <a:ext uri="{9D8B030D-6E8A-4147-A177-3AD203B41FA5}">
                      <a16:colId xmlns:a16="http://schemas.microsoft.com/office/drawing/2014/main" val="444935569"/>
                    </a:ext>
                  </a:extLst>
                </a:gridCol>
                <a:gridCol w="3227184">
                  <a:extLst>
                    <a:ext uri="{9D8B030D-6E8A-4147-A177-3AD203B41FA5}">
                      <a16:colId xmlns:a16="http://schemas.microsoft.com/office/drawing/2014/main" val="2028422174"/>
                    </a:ext>
                  </a:extLst>
                </a:gridCol>
                <a:gridCol w="6700837">
                  <a:extLst>
                    <a:ext uri="{9D8B030D-6E8A-4147-A177-3AD203B41FA5}">
                      <a16:colId xmlns:a16="http://schemas.microsoft.com/office/drawing/2014/main" val="3113455691"/>
                    </a:ext>
                  </a:extLst>
                </a:gridCol>
              </a:tblGrid>
              <a:tr h="328896">
                <a:tc>
                  <a:txBody>
                    <a:bodyPr/>
                    <a:lstStyle/>
                    <a:p>
                      <a:r>
                        <a:rPr lang="en-GB" sz="1600" dirty="0">
                          <a:latin typeface="Arial" panose="020B0604020202020204" pitchFamily="34" charset="0"/>
                          <a:cs typeface="Arial" panose="020B0604020202020204" pitchFamily="34" charset="0"/>
                        </a:rPr>
                        <a:t>Grid Code Reference</a:t>
                      </a:r>
                    </a:p>
                  </a:txBody>
                  <a:tcPr/>
                </a:tc>
                <a:tc>
                  <a:txBody>
                    <a:bodyPr/>
                    <a:lstStyle/>
                    <a:p>
                      <a:r>
                        <a:rPr lang="en-GB" sz="1600" dirty="0">
                          <a:latin typeface="Arial" panose="020B0604020202020204" pitchFamily="34" charset="0"/>
                          <a:cs typeface="Arial" panose="020B0604020202020204" pitchFamily="34" charset="0"/>
                        </a:rPr>
                        <a:t>Alan C Comments</a:t>
                      </a:r>
                    </a:p>
                  </a:txBody>
                  <a:tcPr/>
                </a:tc>
                <a:tc>
                  <a:txBody>
                    <a:bodyPr/>
                    <a:lstStyle/>
                    <a:p>
                      <a:r>
                        <a:rPr lang="en-GB" sz="1600">
                          <a:latin typeface="Arial" panose="020B0604020202020204" pitchFamily="34" charset="0"/>
                          <a:cs typeface="Arial" panose="020B0604020202020204" pitchFamily="34" charset="0"/>
                        </a:rPr>
                        <a:t>ESO Response </a:t>
                      </a:r>
                    </a:p>
                  </a:txBody>
                  <a:tcPr/>
                </a:tc>
                <a:extLst>
                  <a:ext uri="{0D108BD9-81ED-4DB2-BD59-A6C34878D82A}">
                    <a16:rowId xmlns:a16="http://schemas.microsoft.com/office/drawing/2014/main" val="506127091"/>
                  </a:ext>
                </a:extLst>
              </a:tr>
              <a:tr h="1205370">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GB" sz="1600" dirty="0">
                          <a:latin typeface="Arial" panose="020B0604020202020204" pitchFamily="34" charset="0"/>
                          <a:cs typeface="Arial" panose="020B0604020202020204" pitchFamily="34" charset="0"/>
                        </a:rPr>
                        <a:t>GD – Glossary  &amp; Definitions</a:t>
                      </a:r>
                    </a:p>
                    <a:p>
                      <a:endParaRPr lang="en-GB" sz="1600" dirty="0">
                        <a:latin typeface="Arial" panose="020B0604020202020204" pitchFamily="34" charset="0"/>
                        <a:cs typeface="Arial" panose="020B0604020202020204" pitchFamily="34" charset="0"/>
                      </a:endParaRPr>
                    </a:p>
                  </a:txBody>
                  <a:tcPr/>
                </a:tc>
                <a:tc>
                  <a:txBody>
                    <a:bodyPr/>
                    <a:lstStyle/>
                    <a:p>
                      <a:r>
                        <a:rPr lang="en-GB" sz="1600" dirty="0">
                          <a:latin typeface="Arial" panose="020B0604020202020204" pitchFamily="34" charset="0"/>
                          <a:cs typeface="Arial" panose="020B0604020202020204" pitchFamily="34" charset="0"/>
                        </a:rPr>
                        <a:t>AC (9): Is there an actual definition of Retained  EU law in these two Acts. I struggled to find one</a:t>
                      </a:r>
                    </a:p>
                  </a:txBody>
                  <a:tcPr/>
                </a:tc>
                <a:tc>
                  <a:txBody>
                    <a:bodyPr/>
                    <a:lstStyle/>
                    <a:p>
                      <a:r>
                        <a:rPr lang="en-GB" sz="1600" dirty="0">
                          <a:latin typeface="Arial" panose="020B0604020202020204" pitchFamily="34" charset="0"/>
                          <a:cs typeface="Arial" panose="020B0604020202020204" pitchFamily="34" charset="0"/>
                        </a:rPr>
                        <a:t>Yes</a:t>
                      </a:r>
                    </a:p>
                    <a:p>
                      <a:r>
                        <a:rPr lang="en-GB" sz="1600" dirty="0">
                          <a:latin typeface="Arial" panose="020B0604020202020204" pitchFamily="34" charset="0"/>
                          <a:cs typeface="Arial" panose="020B0604020202020204" pitchFamily="34" charset="0"/>
                        </a:rPr>
                        <a:t>“retained EU law” means anything which, on or after [F1IP completion day], continues to be, or forms part of, domestic law by virtue of section 2, 3 or 4 or subsection (3) or (6) above (as that body of law is added to or otherwise modified by or under this Act or by other domestic law from time to time);</a:t>
                      </a:r>
                    </a:p>
                    <a:p>
                      <a:endParaRPr lang="en-GB" sz="1600" dirty="0">
                        <a:latin typeface="Arial" panose="020B0604020202020204" pitchFamily="34" charset="0"/>
                        <a:cs typeface="Arial" panose="020B0604020202020204" pitchFamily="34" charset="0"/>
                      </a:endParaRPr>
                    </a:p>
                    <a:p>
                      <a:r>
                        <a:rPr lang="en-GB" sz="1600" dirty="0">
                          <a:latin typeface="Arial" panose="020B0604020202020204" pitchFamily="34" charset="0"/>
                          <a:cs typeface="Arial" panose="020B0604020202020204" pitchFamily="34" charset="0"/>
                        </a:rPr>
                        <a:t>https://www.legislation.gov.uk/ukpga/2018/16/section/6</a:t>
                      </a:r>
                    </a:p>
                  </a:txBody>
                  <a:tcPr/>
                </a:tc>
                <a:extLst>
                  <a:ext uri="{0D108BD9-81ED-4DB2-BD59-A6C34878D82A}">
                    <a16:rowId xmlns:a16="http://schemas.microsoft.com/office/drawing/2014/main" val="3346031628"/>
                  </a:ext>
                </a:extLst>
              </a:tr>
              <a:tr h="1205370">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GB" sz="1600" dirty="0">
                          <a:latin typeface="Arial" panose="020B0604020202020204" pitchFamily="34" charset="0"/>
                          <a:cs typeface="Arial" panose="020B0604020202020204" pitchFamily="34" charset="0"/>
                        </a:rPr>
                        <a:t>GD – Glossary  &amp; Definitions</a:t>
                      </a:r>
                    </a:p>
                    <a:p>
                      <a:endParaRPr lang="en-GB" sz="1600" dirty="0">
                        <a:latin typeface="Arial" panose="020B0604020202020204" pitchFamily="34" charset="0"/>
                        <a:cs typeface="Arial" panose="020B0604020202020204" pitchFamily="34" charset="0"/>
                      </a:endParaRPr>
                    </a:p>
                  </a:txBody>
                  <a:tcPr/>
                </a:tc>
                <a:tc>
                  <a:txBody>
                    <a:bodyPr/>
                    <a:lstStyle/>
                    <a:p>
                      <a:r>
                        <a:rPr lang="en-GB" sz="1600" dirty="0">
                          <a:latin typeface="Arial" panose="020B0604020202020204" pitchFamily="34" charset="0"/>
                          <a:cs typeface="Arial" panose="020B0604020202020204" pitchFamily="34" charset="0"/>
                        </a:rPr>
                        <a:t>AC (10): Is this Single Intraday Coupling a defined term in the current Grid Code. I couldn't find it.</a:t>
                      </a:r>
                    </a:p>
                  </a:txBody>
                  <a:tcPr/>
                </a:tc>
                <a:tc>
                  <a:txBody>
                    <a:bodyPr/>
                    <a:lstStyle/>
                    <a:p>
                      <a:r>
                        <a:rPr lang="en-GB" sz="1600" dirty="0">
                          <a:latin typeface="Arial" panose="020B0604020202020204" pitchFamily="34" charset="0"/>
                          <a:cs typeface="Arial" panose="020B0604020202020204" pitchFamily="34" charset="0"/>
                        </a:rPr>
                        <a:t>No – To be added as part of this modification</a:t>
                      </a:r>
                    </a:p>
                  </a:txBody>
                  <a:tcPr/>
                </a:tc>
                <a:extLst>
                  <a:ext uri="{0D108BD9-81ED-4DB2-BD59-A6C34878D82A}">
                    <a16:rowId xmlns:a16="http://schemas.microsoft.com/office/drawing/2014/main" val="2336271454"/>
                  </a:ext>
                </a:extLst>
              </a:tr>
            </a:tbl>
          </a:graphicData>
        </a:graphic>
      </p:graphicFrame>
    </p:spTree>
    <p:extLst>
      <p:ext uri="{BB962C8B-B14F-4D97-AF65-F5344CB8AC3E}">
        <p14:creationId xmlns:p14="http://schemas.microsoft.com/office/powerpoint/2010/main" val="1273907801"/>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D57686CC21F9BF40A3C8FEDB670F79D9" ma:contentTypeVersion="13" ma:contentTypeDescription="Create a new document." ma:contentTypeScope="" ma:versionID="e52a597f92adb866b1da67e5e1f61edc">
  <xsd:schema xmlns:xsd="http://www.w3.org/2001/XMLSchema" xmlns:xs="http://www.w3.org/2001/XMLSchema" xmlns:p="http://schemas.microsoft.com/office/2006/metadata/properties" xmlns:ns3="298b5188-0384-4edf-b081-4749b00b5a87" xmlns:ns4="56b15df3-b28c-4c1e-a0a6-5a975fed1060" targetNamespace="http://schemas.microsoft.com/office/2006/metadata/properties" ma:root="true" ma:fieldsID="3d5376698da24ab05e8d02cfdfb0f504" ns3:_="" ns4:_="">
    <xsd:import namespace="298b5188-0384-4edf-b081-4749b00b5a87"/>
    <xsd:import namespace="56b15df3-b28c-4c1e-a0a6-5a975fed1060"/>
    <xsd:element name="properties">
      <xsd:complexType>
        <xsd:sequence>
          <xsd:element name="documentManagement">
            <xsd:complexType>
              <xsd:all>
                <xsd:element ref="ns3:MediaServiceMetadata" minOccurs="0"/>
                <xsd:element ref="ns3:MediaServiceFastMetadata" minOccurs="0"/>
                <xsd:element ref="ns4:SharedWithUsers" minOccurs="0"/>
                <xsd:element ref="ns4:SharedWithDetails" minOccurs="0"/>
                <xsd:element ref="ns4:SharingHintHash" minOccurs="0"/>
                <xsd:element ref="ns3:MediaServiceAutoKeyPoints" minOccurs="0"/>
                <xsd:element ref="ns3:MediaServiceKeyPoints" minOccurs="0"/>
                <xsd:element ref="ns3:MediaServiceDateTaken" minOccurs="0"/>
                <xsd:element ref="ns3:MediaServiceAutoTags" minOccurs="0"/>
                <xsd:element ref="ns3:MediaServiceGenerationTime" minOccurs="0"/>
                <xsd:element ref="ns3:MediaServiceEventHashCode" minOccurs="0"/>
                <xsd:element ref="ns3:MediaServiceOCR" minOccurs="0"/>
                <xsd:element ref="ns3:MediaServiceLocation"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298b5188-0384-4edf-b081-4749b00b5a87" elementFormDefault="qualified">
    <xsd:import namespace="http://schemas.microsoft.com/office/2006/documentManagement/types"/>
    <xsd:import namespace="http://schemas.microsoft.com/office/infopath/2007/PartnerControls"/>
    <xsd:element name="MediaServiceMetadata" ma:index="8" nillable="true" ma:displayName="MediaServiceMetadata" ma:description="" ma:hidden="true" ma:internalName="MediaServiceMetadata" ma:readOnly="true">
      <xsd:simpleType>
        <xsd:restriction base="dms:Note"/>
      </xsd:simpleType>
    </xsd:element>
    <xsd:element name="MediaServiceFastMetadata" ma:index="9" nillable="true" ma:displayName="MediaServiceFastMetadata" ma:description="" ma:hidden="true" ma:internalName="MediaServiceFastMetadata" ma:readOnly="true">
      <xsd:simpleType>
        <xsd:restriction base="dms:Note"/>
      </xsd:simpleType>
    </xsd:element>
    <xsd:element name="MediaServiceAutoKeyPoints" ma:index="13" nillable="true" ma:displayName="MediaServiceAutoKeyPoints" ma:hidden="true" ma:internalName="MediaServiceAutoKeyPoints" ma:readOnly="true">
      <xsd:simpleType>
        <xsd:restriction base="dms:Note"/>
      </xsd:simpleType>
    </xsd:element>
    <xsd:element name="MediaServiceKeyPoints" ma:index="14" nillable="true" ma:displayName="KeyPoints" ma:internalName="MediaServiceKeyPoints" ma:readOnly="true">
      <xsd:simpleType>
        <xsd:restriction base="dms:Note">
          <xsd:maxLength value="255"/>
        </xsd:restriction>
      </xsd:simpleType>
    </xsd:element>
    <xsd:element name="MediaServiceDateTaken" ma:index="15" nillable="true" ma:displayName="MediaServiceDateTaken" ma:hidden="true" ma:internalName="MediaServiceDateTaken" ma:readOnly="true">
      <xsd:simpleType>
        <xsd:restriction base="dms:Text"/>
      </xsd:simpleType>
    </xsd:element>
    <xsd:element name="MediaServiceAutoTags" ma:index="16" nillable="true" ma:displayName="Tags" ma:internalName="MediaServiceAutoTags" ma:readOnly="true">
      <xsd:simpleType>
        <xsd:restriction base="dms:Text"/>
      </xsd:simpleType>
    </xsd:element>
    <xsd:element name="MediaServiceGenerationTime" ma:index="17" nillable="true" ma:displayName="MediaServiceGenerationTime" ma:hidden="true" ma:internalName="MediaServiceGenerationTime" ma:readOnly="true">
      <xsd:simpleType>
        <xsd:restriction base="dms:Text"/>
      </xsd:simpleType>
    </xsd:element>
    <xsd:element name="MediaServiceEventHashCode" ma:index="18" nillable="true" ma:displayName="MediaServiceEventHashCode" ma:hidden="true" ma:internalName="MediaServiceEventHashCode" ma:readOnly="true">
      <xsd:simpleType>
        <xsd:restriction base="dms:Text"/>
      </xsd:simpleType>
    </xsd:element>
    <xsd:element name="MediaServiceOCR" ma:index="19" nillable="true" ma:displayName="Extracted Text" ma:internalName="MediaServiceOCR" ma:readOnly="true">
      <xsd:simpleType>
        <xsd:restriction base="dms:Note">
          <xsd:maxLength value="255"/>
        </xsd:restriction>
      </xsd:simpleType>
    </xsd:element>
    <xsd:element name="MediaServiceLocation" ma:index="20" nillable="true" ma:displayName="Location" ma:internalName="MediaServiceLocation" ma:readOnly="true">
      <xsd:simpleType>
        <xsd:restriction base="dms:Text"/>
      </xsd:simpleType>
    </xsd:element>
  </xsd:schema>
  <xsd:schema xmlns:xsd="http://www.w3.org/2001/XMLSchema" xmlns:xs="http://www.w3.org/2001/XMLSchema" xmlns:dms="http://schemas.microsoft.com/office/2006/documentManagement/types" xmlns:pc="http://schemas.microsoft.com/office/infopath/2007/PartnerControls" targetNamespace="56b15df3-b28c-4c1e-a0a6-5a975fed1060" elementFormDefault="qualified">
    <xsd:import namespace="http://schemas.microsoft.com/office/2006/documentManagement/types"/>
    <xsd:import namespace="http://schemas.microsoft.com/office/infopath/2007/PartnerControls"/>
    <xsd:element name="SharedWithUsers" ma:index="10" nillable="true" ma:displayName="Shared With"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1" nillable="true" ma:displayName="Shared With Details" ma:internalName="SharedWithDetails" ma:readOnly="true">
      <xsd:simpleType>
        <xsd:restriction base="dms:Note">
          <xsd:maxLength value="255"/>
        </xsd:restriction>
      </xsd:simpleType>
    </xsd:element>
    <xsd:element name="SharingHintHash" ma:index="12" nillable="true" ma:displayName="Sharing Hint Hash" ma:hidden="true" ma:internalName="SharingHintHash" ma:readOnly="true">
      <xsd:simpleType>
        <xsd:restriction base="dms:Text"/>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p:properties>
</file>

<file path=customXml/itemProps1.xml><?xml version="1.0" encoding="utf-8"?>
<ds:datastoreItem xmlns:ds="http://schemas.openxmlformats.org/officeDocument/2006/customXml" ds:itemID="{F1A08F60-BCB7-46C9-BD62-90C518338118}">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298b5188-0384-4edf-b081-4749b00b5a87"/>
    <ds:schemaRef ds:uri="56b15df3-b28c-4c1e-a0a6-5a975fed1060"/>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2.xml><?xml version="1.0" encoding="utf-8"?>
<ds:datastoreItem xmlns:ds="http://schemas.openxmlformats.org/officeDocument/2006/customXml" ds:itemID="{C33BF224-892E-4AB3-8255-9327B84986CF}">
  <ds:schemaRefs>
    <ds:schemaRef ds:uri="http://schemas.microsoft.com/sharepoint/v3/contenttype/forms"/>
  </ds:schemaRefs>
</ds:datastoreItem>
</file>

<file path=customXml/itemProps3.xml><?xml version="1.0" encoding="utf-8"?>
<ds:datastoreItem xmlns:ds="http://schemas.openxmlformats.org/officeDocument/2006/customXml" ds:itemID="{952C0802-F3D0-415F-AB63-015A1F8C96D0}">
  <ds:schemaRefs>
    <ds:schemaRef ds:uri="http://schemas.microsoft.com/office/2006/documentManagement/types"/>
    <ds:schemaRef ds:uri="http://schemas.microsoft.com/office/infopath/2007/PartnerControls"/>
    <ds:schemaRef ds:uri="http://purl.org/dc/elements/1.1/"/>
    <ds:schemaRef ds:uri="http://schemas.microsoft.com/office/2006/metadata/properties"/>
    <ds:schemaRef ds:uri="56b15df3-b28c-4c1e-a0a6-5a975fed1060"/>
    <ds:schemaRef ds:uri="http://purl.org/dc/terms/"/>
    <ds:schemaRef ds:uri="298b5188-0384-4edf-b081-4749b00b5a87"/>
    <ds:schemaRef ds:uri="http://schemas.openxmlformats.org/package/2006/metadata/core-properties"/>
    <ds:schemaRef ds:uri="http://www.w3.org/XML/1998/namespace"/>
    <ds:schemaRef ds:uri="http://purl.org/dc/dcmitype/"/>
  </ds:schemaRefs>
</ds:datastoreItem>
</file>

<file path=docProps/app.xml><?xml version="1.0" encoding="utf-8"?>
<Properties xmlns="http://schemas.openxmlformats.org/officeDocument/2006/extended-properties" xmlns:vt="http://schemas.openxmlformats.org/officeDocument/2006/docPropsVTypes">
  <TotalTime>75</TotalTime>
  <Words>467</Words>
  <Application>Microsoft Office PowerPoint</Application>
  <PresentationFormat>Widescreen</PresentationFormat>
  <Paragraphs>35</Paragraphs>
  <Slides>2</Slides>
  <Notes>2</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2</vt:i4>
      </vt:variant>
    </vt:vector>
  </HeadingPairs>
  <TitlesOfParts>
    <vt:vector size="6" baseType="lpstr">
      <vt:lpstr>Arial</vt:lpstr>
      <vt:lpstr>Calibri</vt:lpstr>
      <vt:lpstr>Calibri Light</vt:lpstr>
      <vt:lpstr>Office Theme</vt:lpstr>
      <vt:lpstr>GC0149: Grid Code changes to reflect the terms of the UK’s departure from the EU </vt:lpstr>
      <vt:lpstr>GC0149: Grid Code changes to reflect the terms of the UK’s departure from the EU </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Ofgem Request- GC0142</dc:title>
  <dc:creator>Ahmed (ESO), Nisar</dc:creator>
  <cp:lastModifiedBy>Wamala (ESO), Laetitia</cp:lastModifiedBy>
  <cp:revision>8</cp:revision>
  <dcterms:created xsi:type="dcterms:W3CDTF">2021-06-16T09:52:18Z</dcterms:created>
  <dcterms:modified xsi:type="dcterms:W3CDTF">2021-06-16T12:48:23Z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0x010100D57686CC21F9BF40A3C8FEDB670F79D9</vt:lpwstr>
  </property>
</Properties>
</file>

<file path=docProps/thumbnail.jpeg>
</file>