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546"/>
    <a:srgbClr val="FFBF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243430-2AE5-418E-AFD7-AD8116E23911}" v="34" dt="2021-03-31T09:42:55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3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(ESO), Jeremy" userId="8429acc5-d977-4303-a497-d8590bd410fc" providerId="ADAL" clId="{00243430-2AE5-418E-AFD7-AD8116E23911}"/>
    <pc:docChg chg="modSld">
      <pc:chgData name="Taylor (ESO), Jeremy" userId="8429acc5-d977-4303-a497-d8590bd410fc" providerId="ADAL" clId="{00243430-2AE5-418E-AFD7-AD8116E23911}" dt="2021-03-31T09:42:55.949" v="30" actId="20577"/>
      <pc:docMkLst>
        <pc:docMk/>
      </pc:docMkLst>
      <pc:sldChg chg="modSp">
        <pc:chgData name="Taylor (ESO), Jeremy" userId="8429acc5-d977-4303-a497-d8590bd410fc" providerId="ADAL" clId="{00243430-2AE5-418E-AFD7-AD8116E23911}" dt="2021-03-31T09:42:55.949" v="30" actId="20577"/>
        <pc:sldMkLst>
          <pc:docMk/>
          <pc:sldMk cId="4019949888" sldId="259"/>
        </pc:sldMkLst>
        <pc:graphicFrameChg chg="mod">
          <ac:chgData name="Taylor (ESO), Jeremy" userId="8429acc5-d977-4303-a497-d8590bd410fc" providerId="ADAL" clId="{00243430-2AE5-418E-AFD7-AD8116E23911}" dt="2021-03-31T09:42:44.205" v="26" actId="404"/>
          <ac:graphicFrameMkLst>
            <pc:docMk/>
            <pc:sldMk cId="4019949888" sldId="259"/>
            <ac:graphicFrameMk id="13" creationId="{10DA6BA5-74C6-4CD9-8CF4-7C91059E61AB}"/>
          </ac:graphicFrameMkLst>
        </pc:graphicFrameChg>
        <pc:graphicFrameChg chg="mod">
          <ac:chgData name="Taylor (ESO), Jeremy" userId="8429acc5-d977-4303-a497-d8590bd410fc" providerId="ADAL" clId="{00243430-2AE5-418E-AFD7-AD8116E23911}" dt="2021-03-31T09:42:50.068" v="28" actId="404"/>
          <ac:graphicFrameMkLst>
            <pc:docMk/>
            <pc:sldMk cId="4019949888" sldId="259"/>
            <ac:graphicFrameMk id="26" creationId="{8FB24256-0AF2-4859-9810-808A092CEF67}"/>
          </ac:graphicFrameMkLst>
        </pc:graphicFrameChg>
        <pc:graphicFrameChg chg="mod">
          <ac:chgData name="Taylor (ESO), Jeremy" userId="8429acc5-d977-4303-a497-d8590bd410fc" providerId="ADAL" clId="{00243430-2AE5-418E-AFD7-AD8116E23911}" dt="2021-03-31T09:42:51.906" v="29" actId="404"/>
          <ac:graphicFrameMkLst>
            <pc:docMk/>
            <pc:sldMk cId="4019949888" sldId="259"/>
            <ac:graphicFrameMk id="28" creationId="{385C8E14-DDE1-458D-8371-4548AD276169}"/>
          </ac:graphicFrameMkLst>
        </pc:graphicFrameChg>
        <pc:graphicFrameChg chg="mod">
          <ac:chgData name="Taylor (ESO), Jeremy" userId="8429acc5-d977-4303-a497-d8590bd410fc" providerId="ADAL" clId="{00243430-2AE5-418E-AFD7-AD8116E23911}" dt="2021-03-31T09:42:47.987" v="27" actId="404"/>
          <ac:graphicFrameMkLst>
            <pc:docMk/>
            <pc:sldMk cId="4019949888" sldId="259"/>
            <ac:graphicFrameMk id="29" creationId="{B573D522-E7E4-4D56-B4AE-8F09FD66F17C}"/>
          </ac:graphicFrameMkLst>
        </pc:graphicFrameChg>
        <pc:graphicFrameChg chg="mod">
          <ac:chgData name="Taylor (ESO), Jeremy" userId="8429acc5-d977-4303-a497-d8590bd410fc" providerId="ADAL" clId="{00243430-2AE5-418E-AFD7-AD8116E23911}" dt="2021-03-31T09:42:41.653" v="25" actId="404"/>
          <ac:graphicFrameMkLst>
            <pc:docMk/>
            <pc:sldMk cId="4019949888" sldId="259"/>
            <ac:graphicFrameMk id="30" creationId="{188D210C-0C4F-4252-BF79-AFE28D573F9A}"/>
          </ac:graphicFrameMkLst>
        </pc:graphicFrameChg>
        <pc:graphicFrameChg chg="mod">
          <ac:chgData name="Taylor (ESO), Jeremy" userId="8429acc5-d977-4303-a497-d8590bd410fc" providerId="ADAL" clId="{00243430-2AE5-418E-AFD7-AD8116E23911}" dt="2021-03-31T09:42:55.949" v="30" actId="20577"/>
          <ac:graphicFrameMkLst>
            <pc:docMk/>
            <pc:sldMk cId="4019949888" sldId="259"/>
            <ac:graphicFrameMk id="31" creationId="{178888BC-6AB5-4874-81CC-FA45ADD24F7A}"/>
          </ac:graphicFrameMkLst>
        </pc:graphicFrameChg>
      </pc:sldChg>
      <pc:sldChg chg="modSp">
        <pc:chgData name="Taylor (ESO), Jeremy" userId="8429acc5-d977-4303-a497-d8590bd410fc" providerId="ADAL" clId="{00243430-2AE5-418E-AFD7-AD8116E23911}" dt="2021-03-29T14:20:18.695" v="0" actId="6549"/>
        <pc:sldMkLst>
          <pc:docMk/>
          <pc:sldMk cId="2770222533" sldId="260"/>
        </pc:sldMkLst>
        <pc:spChg chg="mod">
          <ac:chgData name="Taylor (ESO), Jeremy" userId="8429acc5-d977-4303-a497-d8590bd410fc" providerId="ADAL" clId="{00243430-2AE5-418E-AFD7-AD8116E23911}" dt="2021-03-29T14:20:18.695" v="0" actId="6549"/>
          <ac:spMkLst>
            <pc:docMk/>
            <pc:sldMk cId="2770222533" sldId="260"/>
            <ac:spMk id="4" creationId="{0C4A32B8-6369-4324-8FE6-787565C6D134}"/>
          </ac:spMkLst>
        </pc:spChg>
      </pc:sldChg>
    </pc:docChg>
  </pc:docChgLst>
  <pc:docChgLst>
    <pc:chgData name="Taylor (ESO), Jeremy" userId="8429acc5-d977-4303-a497-d8590bd410fc" providerId="ADAL" clId="{23916902-B051-4B17-8D14-29476D754004}"/>
    <pc:docChg chg="undo redo custSel addSld delSld modSld">
      <pc:chgData name="Taylor (ESO), Jeremy" userId="8429acc5-d977-4303-a497-d8590bd410fc" providerId="ADAL" clId="{23916902-B051-4B17-8D14-29476D754004}" dt="2021-01-27T15:12:39.712" v="868" actId="478"/>
      <pc:docMkLst>
        <pc:docMk/>
      </pc:docMkLst>
      <pc:sldChg chg="addSp delSp modSp">
        <pc:chgData name="Taylor (ESO), Jeremy" userId="8429acc5-d977-4303-a497-d8590bd410fc" providerId="ADAL" clId="{23916902-B051-4B17-8D14-29476D754004}" dt="2021-01-27T15:12:39.712" v="868" actId="478"/>
        <pc:sldMkLst>
          <pc:docMk/>
          <pc:sldMk cId="2553415407" sldId="257"/>
        </pc:sldMkLst>
        <pc:spChg chg="add del mod">
          <ac:chgData name="Taylor (ESO), Jeremy" userId="8429acc5-d977-4303-a497-d8590bd410fc" providerId="ADAL" clId="{23916902-B051-4B17-8D14-29476D754004}" dt="2021-01-27T13:45:07.680" v="184" actId="478"/>
          <ac:spMkLst>
            <pc:docMk/>
            <pc:sldMk cId="2553415407" sldId="257"/>
            <ac:spMk id="2" creationId="{EAF86864-6989-420D-8B7E-1A5E5AC3BE02}"/>
          </ac:spMkLst>
        </pc:spChg>
        <pc:spChg chg="mod">
          <ac:chgData name="Taylor (ESO), Jeremy" userId="8429acc5-d977-4303-a497-d8590bd410fc" providerId="ADAL" clId="{23916902-B051-4B17-8D14-29476D754004}" dt="2021-01-27T15:02:14.816" v="711" actId="1035"/>
          <ac:spMkLst>
            <pc:docMk/>
            <pc:sldMk cId="2553415407" sldId="257"/>
            <ac:spMk id="5" creationId="{CD573B2C-E03F-48DB-B949-F2E9C46E3D2E}"/>
          </ac:spMkLst>
        </pc:spChg>
        <pc:spChg chg="mod">
          <ac:chgData name="Taylor (ESO), Jeremy" userId="8429acc5-d977-4303-a497-d8590bd410fc" providerId="ADAL" clId="{23916902-B051-4B17-8D14-29476D754004}" dt="2021-01-27T15:02:14.816" v="711" actId="1035"/>
          <ac:spMkLst>
            <pc:docMk/>
            <pc:sldMk cId="2553415407" sldId="257"/>
            <ac:spMk id="7" creationId="{8B3F1B50-0021-415E-90D3-C73711536C40}"/>
          </ac:spMkLst>
        </pc:spChg>
        <pc:spChg chg="mod">
          <ac:chgData name="Taylor (ESO), Jeremy" userId="8429acc5-d977-4303-a497-d8590bd410fc" providerId="ADAL" clId="{23916902-B051-4B17-8D14-29476D754004}" dt="2021-01-27T15:02:14.816" v="711" actId="1035"/>
          <ac:spMkLst>
            <pc:docMk/>
            <pc:sldMk cId="2553415407" sldId="257"/>
            <ac:spMk id="9" creationId="{D34C9FDA-D6B0-48C7-9419-3B47ECB6387B}"/>
          </ac:spMkLst>
        </pc:spChg>
        <pc:spChg chg="mod">
          <ac:chgData name="Taylor (ESO), Jeremy" userId="8429acc5-d977-4303-a497-d8590bd410fc" providerId="ADAL" clId="{23916902-B051-4B17-8D14-29476D754004}" dt="2021-01-27T15:02:14.816" v="711" actId="1035"/>
          <ac:spMkLst>
            <pc:docMk/>
            <pc:sldMk cId="2553415407" sldId="257"/>
            <ac:spMk id="11" creationId="{30811CEE-6E8C-42D8-AF6D-81AAE668E7CA}"/>
          </ac:spMkLst>
        </pc:spChg>
        <pc:spChg chg="mod">
          <ac:chgData name="Taylor (ESO), Jeremy" userId="8429acc5-d977-4303-a497-d8590bd410fc" providerId="ADAL" clId="{23916902-B051-4B17-8D14-29476D754004}" dt="2021-01-27T15:02:14.816" v="711" actId="1035"/>
          <ac:spMkLst>
            <pc:docMk/>
            <pc:sldMk cId="2553415407" sldId="257"/>
            <ac:spMk id="12" creationId="{BC1057BC-F197-43A7-B91E-BB38D73D7766}"/>
          </ac:spMkLst>
        </pc:spChg>
        <pc:spChg chg="del mod">
          <ac:chgData name="Taylor (ESO), Jeremy" userId="8429acc5-d977-4303-a497-d8590bd410fc" providerId="ADAL" clId="{23916902-B051-4B17-8D14-29476D754004}" dt="2021-01-27T14:57:35.163" v="567"/>
          <ac:spMkLst>
            <pc:docMk/>
            <pc:sldMk cId="2553415407" sldId="257"/>
            <ac:spMk id="14" creationId="{533D7128-728D-4047-980C-338B8D861B01}"/>
          </ac:spMkLst>
        </pc:spChg>
        <pc:spChg chg="add del mod">
          <ac:chgData name="Taylor (ESO), Jeremy" userId="8429acc5-d977-4303-a497-d8590bd410fc" providerId="ADAL" clId="{23916902-B051-4B17-8D14-29476D754004}" dt="2021-01-27T15:04:13.919" v="796" actId="1035"/>
          <ac:spMkLst>
            <pc:docMk/>
            <pc:sldMk cId="2553415407" sldId="257"/>
            <ac:spMk id="18" creationId="{96C94F94-DBCB-4BDB-9C29-0B2C2936FF12}"/>
          </ac:spMkLst>
        </pc:spChg>
        <pc:spChg chg="del mod">
          <ac:chgData name="Taylor (ESO), Jeremy" userId="8429acc5-d977-4303-a497-d8590bd410fc" providerId="ADAL" clId="{23916902-B051-4B17-8D14-29476D754004}" dt="2021-01-27T15:03:58.838" v="777" actId="478"/>
          <ac:spMkLst>
            <pc:docMk/>
            <pc:sldMk cId="2553415407" sldId="257"/>
            <ac:spMk id="21" creationId="{8CF5C42C-6358-43C2-9BDD-E6A97E9A78A7}"/>
          </ac:spMkLst>
        </pc:spChg>
        <pc:spChg chg="add del mod">
          <ac:chgData name="Taylor (ESO), Jeremy" userId="8429acc5-d977-4303-a497-d8590bd410fc" providerId="ADAL" clId="{23916902-B051-4B17-8D14-29476D754004}" dt="2021-01-27T15:00:57.027" v="652"/>
          <ac:spMkLst>
            <pc:docMk/>
            <pc:sldMk cId="2553415407" sldId="257"/>
            <ac:spMk id="22" creationId="{2DE4F4B7-026D-4CBC-BB96-1ACBA8345F8F}"/>
          </ac:spMkLst>
        </pc:spChg>
        <pc:picChg chg="mod">
          <ac:chgData name="Taylor (ESO), Jeremy" userId="8429acc5-d977-4303-a497-d8590bd410fc" providerId="ADAL" clId="{23916902-B051-4B17-8D14-29476D754004}" dt="2021-01-27T15:02:14.816" v="711" actId="1035"/>
          <ac:picMkLst>
            <pc:docMk/>
            <pc:sldMk cId="2553415407" sldId="257"/>
            <ac:picMk id="4" creationId="{2BCC0D22-7600-4E54-9F8B-70B4596A7FED}"/>
          </ac:picMkLst>
        </pc:picChg>
        <pc:picChg chg="mod">
          <ac:chgData name="Taylor (ESO), Jeremy" userId="8429acc5-d977-4303-a497-d8590bd410fc" providerId="ADAL" clId="{23916902-B051-4B17-8D14-29476D754004}" dt="2021-01-27T15:02:14.816" v="711" actId="1035"/>
          <ac:picMkLst>
            <pc:docMk/>
            <pc:sldMk cId="2553415407" sldId="257"/>
            <ac:picMk id="8" creationId="{0CA5DD6B-F260-4122-B3A7-EC7370928E26}"/>
          </ac:picMkLst>
        </pc:picChg>
        <pc:picChg chg="mod">
          <ac:chgData name="Taylor (ESO), Jeremy" userId="8429acc5-d977-4303-a497-d8590bd410fc" providerId="ADAL" clId="{23916902-B051-4B17-8D14-29476D754004}" dt="2021-01-27T15:02:14.816" v="711" actId="1035"/>
          <ac:picMkLst>
            <pc:docMk/>
            <pc:sldMk cId="2553415407" sldId="257"/>
            <ac:picMk id="10" creationId="{7F40442A-4F60-419E-A39C-08BBCA0EE87F}"/>
          </ac:picMkLst>
        </pc:picChg>
        <pc:picChg chg="del mod">
          <ac:chgData name="Taylor (ESO), Jeremy" userId="8429acc5-d977-4303-a497-d8590bd410fc" providerId="ADAL" clId="{23916902-B051-4B17-8D14-29476D754004}" dt="2021-01-27T14:59:06.470" v="645" actId="478"/>
          <ac:picMkLst>
            <pc:docMk/>
            <pc:sldMk cId="2553415407" sldId="257"/>
            <ac:picMk id="15" creationId="{F2DF8DF5-4902-480E-86F7-7929F235D13A}"/>
          </ac:picMkLst>
        </pc:picChg>
        <pc:picChg chg="mod">
          <ac:chgData name="Taylor (ESO), Jeremy" userId="8429acc5-d977-4303-a497-d8590bd410fc" providerId="ADAL" clId="{23916902-B051-4B17-8D14-29476D754004}" dt="2021-01-27T15:02:14.816" v="711" actId="1035"/>
          <ac:picMkLst>
            <pc:docMk/>
            <pc:sldMk cId="2553415407" sldId="257"/>
            <ac:picMk id="16" creationId="{581DD146-7D05-4223-B7F4-93ABD3192F79}"/>
          </ac:picMkLst>
        </pc:picChg>
        <pc:picChg chg="mod">
          <ac:chgData name="Taylor (ESO), Jeremy" userId="8429acc5-d977-4303-a497-d8590bd410fc" providerId="ADAL" clId="{23916902-B051-4B17-8D14-29476D754004}" dt="2021-01-27T15:02:14.816" v="711" actId="1035"/>
          <ac:picMkLst>
            <pc:docMk/>
            <pc:sldMk cId="2553415407" sldId="257"/>
            <ac:picMk id="17" creationId="{59EB9A9A-BB3E-4BF2-BE95-26E2768328D2}"/>
          </ac:picMkLst>
        </pc:picChg>
        <pc:cxnChg chg="del mod">
          <ac:chgData name="Taylor (ESO), Jeremy" userId="8429acc5-d977-4303-a497-d8590bd410fc" providerId="ADAL" clId="{23916902-B051-4B17-8D14-29476D754004}" dt="2021-01-27T15:12:39.712" v="868" actId="478"/>
          <ac:cxnSpMkLst>
            <pc:docMk/>
            <pc:sldMk cId="2553415407" sldId="257"/>
            <ac:cxnSpMk id="24" creationId="{ACB68C76-7DA1-4FD9-AE5C-25566ECB7F54}"/>
          </ac:cxnSpMkLst>
        </pc:cxnChg>
      </pc:sldChg>
      <pc:sldChg chg="addSp delSp modSp add">
        <pc:chgData name="Taylor (ESO), Jeremy" userId="8429acc5-d977-4303-a497-d8590bd410fc" providerId="ADAL" clId="{23916902-B051-4B17-8D14-29476D754004}" dt="2021-01-27T15:11:59.770" v="865" actId="14100"/>
        <pc:sldMkLst>
          <pc:docMk/>
          <pc:sldMk cId="4019949888" sldId="259"/>
        </pc:sldMkLst>
        <pc:spChg chg="del">
          <ac:chgData name="Taylor (ESO), Jeremy" userId="8429acc5-d977-4303-a497-d8590bd410fc" providerId="ADAL" clId="{23916902-B051-4B17-8D14-29476D754004}" dt="2021-01-27T14:05:19.085" v="284" actId="478"/>
          <ac:spMkLst>
            <pc:docMk/>
            <pc:sldMk cId="4019949888" sldId="259"/>
            <ac:spMk id="5" creationId="{CD573B2C-E03F-48DB-B949-F2E9C46E3D2E}"/>
          </ac:spMkLst>
        </pc:spChg>
        <pc:spChg chg="del mod">
          <ac:chgData name="Taylor (ESO), Jeremy" userId="8429acc5-d977-4303-a497-d8590bd410fc" providerId="ADAL" clId="{23916902-B051-4B17-8D14-29476D754004}" dt="2021-01-27T14:05:21.852" v="286" actId="478"/>
          <ac:spMkLst>
            <pc:docMk/>
            <pc:sldMk cId="4019949888" sldId="259"/>
            <ac:spMk id="7" creationId="{8B3F1B50-0021-415E-90D3-C73711536C40}"/>
          </ac:spMkLst>
        </pc:spChg>
        <pc:spChg chg="del">
          <ac:chgData name="Taylor (ESO), Jeremy" userId="8429acc5-d977-4303-a497-d8590bd410fc" providerId="ADAL" clId="{23916902-B051-4B17-8D14-29476D754004}" dt="2021-01-27T14:05:23.618" v="287" actId="478"/>
          <ac:spMkLst>
            <pc:docMk/>
            <pc:sldMk cId="4019949888" sldId="259"/>
            <ac:spMk id="9" creationId="{D34C9FDA-D6B0-48C7-9419-3B47ECB6387B}"/>
          </ac:spMkLst>
        </pc:spChg>
        <pc:spChg chg="del">
          <ac:chgData name="Taylor (ESO), Jeremy" userId="8429acc5-d977-4303-a497-d8590bd410fc" providerId="ADAL" clId="{23916902-B051-4B17-8D14-29476D754004}" dt="2021-01-27T14:05:05.226" v="283" actId="478"/>
          <ac:spMkLst>
            <pc:docMk/>
            <pc:sldMk cId="4019949888" sldId="259"/>
            <ac:spMk id="11" creationId="{30811CEE-6E8C-42D8-AF6D-81AAE668E7CA}"/>
          </ac:spMkLst>
        </pc:spChg>
        <pc:spChg chg="del mod">
          <ac:chgData name="Taylor (ESO), Jeremy" userId="8429acc5-d977-4303-a497-d8590bd410fc" providerId="ADAL" clId="{23916902-B051-4B17-8D14-29476D754004}" dt="2021-01-27T14:05:03.338" v="281" actId="478"/>
          <ac:spMkLst>
            <pc:docMk/>
            <pc:sldMk cId="4019949888" sldId="259"/>
            <ac:spMk id="12" creationId="{BC1057BC-F197-43A7-B91E-BB38D73D7766}"/>
          </ac:spMkLst>
        </pc:spChg>
        <pc:spChg chg="del">
          <ac:chgData name="Taylor (ESO), Jeremy" userId="8429acc5-d977-4303-a497-d8590bd410fc" providerId="ADAL" clId="{23916902-B051-4B17-8D14-29476D754004}" dt="2021-01-27T14:05:26.436" v="288" actId="478"/>
          <ac:spMkLst>
            <pc:docMk/>
            <pc:sldMk cId="4019949888" sldId="259"/>
            <ac:spMk id="14" creationId="{533D7128-728D-4047-980C-338B8D861B01}"/>
          </ac:spMkLst>
        </pc:spChg>
        <pc:spChg chg="del">
          <ac:chgData name="Taylor (ESO), Jeremy" userId="8429acc5-d977-4303-a497-d8590bd410fc" providerId="ADAL" clId="{23916902-B051-4B17-8D14-29476D754004}" dt="2021-01-27T14:05:28.134" v="289" actId="478"/>
          <ac:spMkLst>
            <pc:docMk/>
            <pc:sldMk cId="4019949888" sldId="259"/>
            <ac:spMk id="18" creationId="{96C94F94-DBCB-4BDB-9C29-0B2C2936FF12}"/>
          </ac:spMkLst>
        </pc:spChg>
        <pc:spChg chg="add del mod">
          <ac:chgData name="Taylor (ESO), Jeremy" userId="8429acc5-d977-4303-a497-d8590bd410fc" providerId="ADAL" clId="{23916902-B051-4B17-8D14-29476D754004}" dt="2021-01-27T14:22:06.513" v="330" actId="478"/>
          <ac:spMkLst>
            <pc:docMk/>
            <pc:sldMk cId="4019949888" sldId="259"/>
            <ac:spMk id="20" creationId="{55174FF6-9084-4DB8-A16E-D3E062F3A6D4}"/>
          </ac:spMkLst>
        </pc:spChg>
        <pc:spChg chg="del">
          <ac:chgData name="Taylor (ESO), Jeremy" userId="8429acc5-d977-4303-a497-d8590bd410fc" providerId="ADAL" clId="{23916902-B051-4B17-8D14-29476D754004}" dt="2021-01-27T14:05:03.850" v="282" actId="478"/>
          <ac:spMkLst>
            <pc:docMk/>
            <pc:sldMk cId="4019949888" sldId="259"/>
            <ac:spMk id="21" creationId="{8CF5C42C-6358-43C2-9BDD-E6A97E9A78A7}"/>
          </ac:spMkLst>
        </pc:spChg>
        <pc:spChg chg="del">
          <ac:chgData name="Taylor (ESO), Jeremy" userId="8429acc5-d977-4303-a497-d8590bd410fc" providerId="ADAL" clId="{23916902-B051-4B17-8D14-29476D754004}" dt="2021-01-27T14:05:37.882" v="292" actId="478"/>
          <ac:spMkLst>
            <pc:docMk/>
            <pc:sldMk cId="4019949888" sldId="259"/>
            <ac:spMk id="22" creationId="{2DE4F4B7-026D-4CBC-BB96-1ACBA8345F8F}"/>
          </ac:spMkLst>
        </pc:spChg>
        <pc:spChg chg="add">
          <ac:chgData name="Taylor (ESO), Jeremy" userId="8429acc5-d977-4303-a497-d8590bd410fc" providerId="ADAL" clId="{23916902-B051-4B17-8D14-29476D754004}" dt="2021-01-27T14:28:09.699" v="358"/>
          <ac:spMkLst>
            <pc:docMk/>
            <pc:sldMk cId="4019949888" sldId="259"/>
            <ac:spMk id="27" creationId="{A4FC93DA-8EA9-4638-BF02-81FDA874D981}"/>
          </ac:spMkLst>
        </pc:spChg>
        <pc:spChg chg="add del">
          <ac:chgData name="Taylor (ESO), Jeremy" userId="8429acc5-d977-4303-a497-d8590bd410fc" providerId="ADAL" clId="{23916902-B051-4B17-8D14-29476D754004}" dt="2021-01-27T14:57:39.770" v="569"/>
          <ac:spMkLst>
            <pc:docMk/>
            <pc:sldMk cId="4019949888" sldId="259"/>
            <ac:spMk id="32" creationId="{AFCE2ACF-A259-4C26-9EB5-2CF8280FAAC2}"/>
          </ac:spMkLst>
        </pc:spChg>
        <pc:spChg chg="add del mod">
          <ac:chgData name="Taylor (ESO), Jeremy" userId="8429acc5-d977-4303-a497-d8590bd410fc" providerId="ADAL" clId="{23916902-B051-4B17-8D14-29476D754004}" dt="2021-01-27T15:03:50.327" v="776" actId="478"/>
          <ac:spMkLst>
            <pc:docMk/>
            <pc:sldMk cId="4019949888" sldId="259"/>
            <ac:spMk id="33" creationId="{F83A8341-AF22-42E9-8331-409812765CFF}"/>
          </ac:spMkLst>
        </pc:spChg>
        <pc:spChg chg="add del mod">
          <ac:chgData name="Taylor (ESO), Jeremy" userId="8429acc5-d977-4303-a497-d8590bd410fc" providerId="ADAL" clId="{23916902-B051-4B17-8D14-29476D754004}" dt="2021-01-27T15:02:30.959" v="713"/>
          <ac:spMkLst>
            <pc:docMk/>
            <pc:sldMk cId="4019949888" sldId="259"/>
            <ac:spMk id="34" creationId="{267C5CA6-B460-45EB-BDAB-DAC919956CD0}"/>
          </ac:spMkLst>
        </pc:spChg>
        <pc:spChg chg="add del mod">
          <ac:chgData name="Taylor (ESO), Jeremy" userId="8429acc5-d977-4303-a497-d8590bd410fc" providerId="ADAL" clId="{23916902-B051-4B17-8D14-29476D754004}" dt="2021-01-27T15:01:16.108" v="658" actId="478"/>
          <ac:spMkLst>
            <pc:docMk/>
            <pc:sldMk cId="4019949888" sldId="259"/>
            <ac:spMk id="35" creationId="{8A93E90C-0F41-4294-9E03-DC2D496E7800}"/>
          </ac:spMkLst>
        </pc:spChg>
        <pc:spChg chg="add del">
          <ac:chgData name="Taylor (ESO), Jeremy" userId="8429acc5-d977-4303-a497-d8590bd410fc" providerId="ADAL" clId="{23916902-B051-4B17-8D14-29476D754004}" dt="2021-01-27T15:04:08.470" v="779"/>
          <ac:spMkLst>
            <pc:docMk/>
            <pc:sldMk cId="4019949888" sldId="259"/>
            <ac:spMk id="36" creationId="{BC5DC8B0-E250-4B5D-992E-A35A95F4E96D}"/>
          </ac:spMkLst>
        </pc:spChg>
        <pc:spChg chg="add mod">
          <ac:chgData name="Taylor (ESO), Jeremy" userId="8429acc5-d977-4303-a497-d8590bd410fc" providerId="ADAL" clId="{23916902-B051-4B17-8D14-29476D754004}" dt="2021-01-27T15:05:01.723" v="816" actId="20577"/>
          <ac:spMkLst>
            <pc:docMk/>
            <pc:sldMk cId="4019949888" sldId="259"/>
            <ac:spMk id="37" creationId="{54C23D0E-0BE2-4683-86D4-1964F9F1E7CA}"/>
          </ac:spMkLst>
        </pc:spChg>
        <pc:graphicFrameChg chg="add del mod">
          <ac:chgData name="Taylor (ESO), Jeremy" userId="8429acc5-d977-4303-a497-d8590bd410fc" providerId="ADAL" clId="{23916902-B051-4B17-8D14-29476D754004}" dt="2021-01-27T14:20:54.565" v="317" actId="12084"/>
          <ac:graphicFrameMkLst>
            <pc:docMk/>
            <pc:sldMk cId="4019949888" sldId="259"/>
            <ac:graphicFrameMk id="6" creationId="{563C02C4-67A4-42A1-BB32-2B8C3D061726}"/>
          </ac:graphicFrameMkLst>
        </pc:graphicFrameChg>
        <pc:graphicFrameChg chg="add mod">
          <ac:chgData name="Taylor (ESO), Jeremy" userId="8429acc5-d977-4303-a497-d8590bd410fc" providerId="ADAL" clId="{23916902-B051-4B17-8D14-29476D754004}" dt="2021-01-27T15:11:16.656" v="855" actId="208"/>
          <ac:graphicFrameMkLst>
            <pc:docMk/>
            <pc:sldMk cId="4019949888" sldId="259"/>
            <ac:graphicFrameMk id="13" creationId="{10DA6BA5-74C6-4CD9-8CF4-7C91059E61AB}"/>
          </ac:graphicFrameMkLst>
        </pc:graphicFrameChg>
        <pc:graphicFrameChg chg="add del mod">
          <ac:chgData name="Taylor (ESO), Jeremy" userId="8429acc5-d977-4303-a497-d8590bd410fc" providerId="ADAL" clId="{23916902-B051-4B17-8D14-29476D754004}" dt="2021-01-27T14:23:22.204" v="335" actId="478"/>
          <ac:graphicFrameMkLst>
            <pc:docMk/>
            <pc:sldMk cId="4019949888" sldId="259"/>
            <ac:graphicFrameMk id="25" creationId="{CAEC0F78-E517-4598-A8D4-CD224A5CA9FC}"/>
          </ac:graphicFrameMkLst>
        </pc:graphicFrameChg>
        <pc:graphicFrameChg chg="add mod">
          <ac:chgData name="Taylor (ESO), Jeremy" userId="8429acc5-d977-4303-a497-d8590bd410fc" providerId="ADAL" clId="{23916902-B051-4B17-8D14-29476D754004}" dt="2021-01-27T15:10:29.857" v="852" actId="1036"/>
          <ac:graphicFrameMkLst>
            <pc:docMk/>
            <pc:sldMk cId="4019949888" sldId="259"/>
            <ac:graphicFrameMk id="26" creationId="{8FB24256-0AF2-4859-9810-808A092CEF67}"/>
          </ac:graphicFrameMkLst>
        </pc:graphicFrameChg>
        <pc:graphicFrameChg chg="add mod">
          <ac:chgData name="Taylor (ESO), Jeremy" userId="8429acc5-d977-4303-a497-d8590bd410fc" providerId="ADAL" clId="{23916902-B051-4B17-8D14-29476D754004}" dt="2021-01-27T15:11:03.292" v="853" actId="208"/>
          <ac:graphicFrameMkLst>
            <pc:docMk/>
            <pc:sldMk cId="4019949888" sldId="259"/>
            <ac:graphicFrameMk id="28" creationId="{385C8E14-DDE1-458D-8371-4548AD276169}"/>
          </ac:graphicFrameMkLst>
        </pc:graphicFrameChg>
        <pc:graphicFrameChg chg="add mod">
          <ac:chgData name="Taylor (ESO), Jeremy" userId="8429acc5-d977-4303-a497-d8590bd410fc" providerId="ADAL" clId="{23916902-B051-4B17-8D14-29476D754004}" dt="2021-01-27T15:11:08.920" v="854" actId="208"/>
          <ac:graphicFrameMkLst>
            <pc:docMk/>
            <pc:sldMk cId="4019949888" sldId="259"/>
            <ac:graphicFrameMk id="29" creationId="{B573D522-E7E4-4D56-B4AE-8F09FD66F17C}"/>
          </ac:graphicFrameMkLst>
        </pc:graphicFrameChg>
        <pc:graphicFrameChg chg="add mod">
          <ac:chgData name="Taylor (ESO), Jeremy" userId="8429acc5-d977-4303-a497-d8590bd410fc" providerId="ADAL" clId="{23916902-B051-4B17-8D14-29476D754004}" dt="2021-01-27T15:11:22.355" v="856" actId="208"/>
          <ac:graphicFrameMkLst>
            <pc:docMk/>
            <pc:sldMk cId="4019949888" sldId="259"/>
            <ac:graphicFrameMk id="30" creationId="{188D210C-0C4F-4252-BF79-AFE28D573F9A}"/>
          </ac:graphicFrameMkLst>
        </pc:graphicFrameChg>
        <pc:graphicFrameChg chg="add mod">
          <ac:chgData name="Taylor (ESO), Jeremy" userId="8429acc5-d977-4303-a497-d8590bd410fc" providerId="ADAL" clId="{23916902-B051-4B17-8D14-29476D754004}" dt="2021-01-27T15:11:28.195" v="858" actId="208"/>
          <ac:graphicFrameMkLst>
            <pc:docMk/>
            <pc:sldMk cId="4019949888" sldId="259"/>
            <ac:graphicFrameMk id="31" creationId="{178888BC-6AB5-4874-81CC-FA45ADD24F7A}"/>
          </ac:graphicFrameMkLst>
        </pc:graphicFrameChg>
        <pc:picChg chg="add del mod">
          <ac:chgData name="Taylor (ESO), Jeremy" userId="8429acc5-d977-4303-a497-d8590bd410fc" providerId="ADAL" clId="{23916902-B051-4B17-8D14-29476D754004}" dt="2021-01-27T14:21:09.949" v="318" actId="12084"/>
          <ac:picMkLst>
            <pc:docMk/>
            <pc:sldMk cId="4019949888" sldId="259"/>
            <ac:picMk id="3" creationId="{A4FC93DA-8EA9-4638-BF02-81FDA874D981}"/>
          </ac:picMkLst>
        </pc:picChg>
        <pc:picChg chg="del">
          <ac:chgData name="Taylor (ESO), Jeremy" userId="8429acc5-d977-4303-a497-d8590bd410fc" providerId="ADAL" clId="{23916902-B051-4B17-8D14-29476D754004}" dt="2021-01-27T14:05:00.099" v="275" actId="478"/>
          <ac:picMkLst>
            <pc:docMk/>
            <pc:sldMk cId="4019949888" sldId="259"/>
            <ac:picMk id="4" creationId="{2BCC0D22-7600-4E54-9F8B-70B4596A7FED}"/>
          </ac:picMkLst>
        </pc:picChg>
        <pc:picChg chg="del">
          <ac:chgData name="Taylor (ESO), Jeremy" userId="8429acc5-d977-4303-a497-d8590bd410fc" providerId="ADAL" clId="{23916902-B051-4B17-8D14-29476D754004}" dt="2021-01-27T14:05:01.011" v="277" actId="478"/>
          <ac:picMkLst>
            <pc:docMk/>
            <pc:sldMk cId="4019949888" sldId="259"/>
            <ac:picMk id="8" creationId="{0CA5DD6B-F260-4122-B3A7-EC7370928E26}"/>
          </ac:picMkLst>
        </pc:picChg>
        <pc:picChg chg="del">
          <ac:chgData name="Taylor (ESO), Jeremy" userId="8429acc5-d977-4303-a497-d8590bd410fc" providerId="ADAL" clId="{23916902-B051-4B17-8D14-29476D754004}" dt="2021-01-27T14:05:01.338" v="278" actId="478"/>
          <ac:picMkLst>
            <pc:docMk/>
            <pc:sldMk cId="4019949888" sldId="259"/>
            <ac:picMk id="10" creationId="{7F40442A-4F60-419E-A39C-08BBCA0EE87F}"/>
          </ac:picMkLst>
        </pc:picChg>
        <pc:picChg chg="del">
          <ac:chgData name="Taylor (ESO), Jeremy" userId="8429acc5-d977-4303-a497-d8590bd410fc" providerId="ADAL" clId="{23916902-B051-4B17-8D14-29476D754004}" dt="2021-01-27T14:05:36.032" v="291" actId="478"/>
          <ac:picMkLst>
            <pc:docMk/>
            <pc:sldMk cId="4019949888" sldId="259"/>
            <ac:picMk id="15" creationId="{F2DF8DF5-4902-480E-86F7-7929F235D13A}"/>
          </ac:picMkLst>
        </pc:picChg>
        <pc:picChg chg="del">
          <ac:chgData name="Taylor (ESO), Jeremy" userId="8429acc5-d977-4303-a497-d8590bd410fc" providerId="ADAL" clId="{23916902-B051-4B17-8D14-29476D754004}" dt="2021-01-27T14:05:00.635" v="276" actId="478"/>
          <ac:picMkLst>
            <pc:docMk/>
            <pc:sldMk cId="4019949888" sldId="259"/>
            <ac:picMk id="16" creationId="{581DD146-7D05-4223-B7F4-93ABD3192F79}"/>
          </ac:picMkLst>
        </pc:picChg>
        <pc:picChg chg="del">
          <ac:chgData name="Taylor (ESO), Jeremy" userId="8429acc5-d977-4303-a497-d8590bd410fc" providerId="ADAL" clId="{23916902-B051-4B17-8D14-29476D754004}" dt="2021-01-27T14:05:01.746" v="279" actId="478"/>
          <ac:picMkLst>
            <pc:docMk/>
            <pc:sldMk cId="4019949888" sldId="259"/>
            <ac:picMk id="17" creationId="{59EB9A9A-BB3E-4BF2-BE95-26E2768328D2}"/>
          </ac:picMkLst>
        </pc:picChg>
        <pc:picChg chg="add del mod">
          <ac:chgData name="Taylor (ESO), Jeremy" userId="8429acc5-d977-4303-a497-d8590bd410fc" providerId="ADAL" clId="{23916902-B051-4B17-8D14-29476D754004}" dt="2021-01-27T14:23:18.980" v="334" actId="12084"/>
          <ac:picMkLst>
            <pc:docMk/>
            <pc:sldMk cId="4019949888" sldId="259"/>
            <ac:picMk id="23" creationId="{3C910B4D-B2E6-4465-99FC-8EA13ADD84FD}"/>
          </ac:picMkLst>
        </pc:picChg>
        <pc:cxnChg chg="del">
          <ac:chgData name="Taylor (ESO), Jeremy" userId="8429acc5-d977-4303-a497-d8590bd410fc" providerId="ADAL" clId="{23916902-B051-4B17-8D14-29476D754004}" dt="2021-01-27T14:05:34.149" v="290" actId="478"/>
          <ac:cxnSpMkLst>
            <pc:docMk/>
            <pc:sldMk cId="4019949888" sldId="259"/>
            <ac:cxnSpMk id="24" creationId="{ACB68C76-7DA1-4FD9-AE5C-25566ECB7F54}"/>
          </ac:cxnSpMkLst>
        </pc:cxnChg>
        <pc:cxnChg chg="add mod">
          <ac:chgData name="Taylor (ESO), Jeremy" userId="8429acc5-d977-4303-a497-d8590bd410fc" providerId="ADAL" clId="{23916902-B051-4B17-8D14-29476D754004}" dt="2021-01-27T15:07:28.204" v="834" actId="1582"/>
          <ac:cxnSpMkLst>
            <pc:docMk/>
            <pc:sldMk cId="4019949888" sldId="259"/>
            <ac:cxnSpMk id="39" creationId="{4FA8EFB1-CC9E-4406-AAFB-8460D71C9F12}"/>
          </ac:cxnSpMkLst>
        </pc:cxnChg>
        <pc:cxnChg chg="add mod">
          <ac:chgData name="Taylor (ESO), Jeremy" userId="8429acc5-d977-4303-a497-d8590bd410fc" providerId="ADAL" clId="{23916902-B051-4B17-8D14-29476D754004}" dt="2021-01-27T15:08:24.065" v="838" actId="1076"/>
          <ac:cxnSpMkLst>
            <pc:docMk/>
            <pc:sldMk cId="4019949888" sldId="259"/>
            <ac:cxnSpMk id="40" creationId="{307B2ADD-54CE-4F38-9099-8A210C944B82}"/>
          </ac:cxnSpMkLst>
        </pc:cxnChg>
        <pc:cxnChg chg="add mod">
          <ac:chgData name="Taylor (ESO), Jeremy" userId="8429acc5-d977-4303-a497-d8590bd410fc" providerId="ADAL" clId="{23916902-B051-4B17-8D14-29476D754004}" dt="2021-01-27T15:07:50.622" v="835" actId="14100"/>
          <ac:cxnSpMkLst>
            <pc:docMk/>
            <pc:sldMk cId="4019949888" sldId="259"/>
            <ac:cxnSpMk id="42" creationId="{04D0C85A-3E85-461E-810F-0EE4631EBD90}"/>
          </ac:cxnSpMkLst>
        </pc:cxnChg>
        <pc:cxnChg chg="add mod">
          <ac:chgData name="Taylor (ESO), Jeremy" userId="8429acc5-d977-4303-a497-d8590bd410fc" providerId="ADAL" clId="{23916902-B051-4B17-8D14-29476D754004}" dt="2021-01-27T15:11:39.937" v="864" actId="1037"/>
          <ac:cxnSpMkLst>
            <pc:docMk/>
            <pc:sldMk cId="4019949888" sldId="259"/>
            <ac:cxnSpMk id="43" creationId="{6643EA7F-7095-42CA-B8CB-96CA3E3531E7}"/>
          </ac:cxnSpMkLst>
        </pc:cxnChg>
        <pc:cxnChg chg="add mod">
          <ac:chgData name="Taylor (ESO), Jeremy" userId="8429acc5-d977-4303-a497-d8590bd410fc" providerId="ADAL" clId="{23916902-B051-4B17-8D14-29476D754004}" dt="2021-01-27T15:11:59.770" v="865" actId="14100"/>
          <ac:cxnSpMkLst>
            <pc:docMk/>
            <pc:sldMk cId="4019949888" sldId="259"/>
            <ac:cxnSpMk id="50" creationId="{0FF1F3B5-859F-4DA1-AB2C-A0513C97B559}"/>
          </ac:cxnSpMkLst>
        </pc:cxnChg>
      </pc:sldChg>
      <pc:sldChg chg="addSp delSp modSp add">
        <pc:chgData name="Taylor (ESO), Jeremy" userId="8429acc5-d977-4303-a497-d8590bd410fc" providerId="ADAL" clId="{23916902-B051-4B17-8D14-29476D754004}" dt="2021-01-27T15:02:47.120" v="720" actId="1076"/>
        <pc:sldMkLst>
          <pc:docMk/>
          <pc:sldMk cId="2770222533" sldId="260"/>
        </pc:sldMkLst>
        <pc:spChg chg="del">
          <ac:chgData name="Taylor (ESO), Jeremy" userId="8429acc5-d977-4303-a497-d8590bd410fc" providerId="ADAL" clId="{23916902-B051-4B17-8D14-29476D754004}" dt="2021-01-27T15:02:38.994" v="716" actId="478"/>
          <ac:spMkLst>
            <pc:docMk/>
            <pc:sldMk cId="2770222533" sldId="260"/>
            <ac:spMk id="2" creationId="{8B21C72B-DCA9-4AB4-9716-64A4A0E8E23C}"/>
          </ac:spMkLst>
        </pc:spChg>
        <pc:spChg chg="del">
          <ac:chgData name="Taylor (ESO), Jeremy" userId="8429acc5-d977-4303-a497-d8590bd410fc" providerId="ADAL" clId="{23916902-B051-4B17-8D14-29476D754004}" dt="2021-01-27T15:02:38.439" v="715" actId="478"/>
          <ac:spMkLst>
            <pc:docMk/>
            <pc:sldMk cId="2770222533" sldId="260"/>
            <ac:spMk id="3" creationId="{F8F333A6-AD20-4ACF-9F15-5C94B1D2B142}"/>
          </ac:spMkLst>
        </pc:spChg>
        <pc:spChg chg="add mod">
          <ac:chgData name="Taylor (ESO), Jeremy" userId="8429acc5-d977-4303-a497-d8590bd410fc" providerId="ADAL" clId="{23916902-B051-4B17-8D14-29476D754004}" dt="2021-01-27T15:02:47.120" v="720" actId="1076"/>
          <ac:spMkLst>
            <pc:docMk/>
            <pc:sldMk cId="2770222533" sldId="260"/>
            <ac:spMk id="4" creationId="{0C4A32B8-6369-4324-8FE6-787565C6D134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75C740-479A-4218-8187-89C882EE5BC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5C2D4D7-AC1D-4B57-8C97-F2C94DD7840D}">
      <dgm:prSet phldrT="[Text]" custT="1"/>
      <dgm:spPr/>
      <dgm:t>
        <a:bodyPr/>
        <a:lstStyle/>
        <a:p>
          <a:r>
            <a:rPr lang="en-GB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 Neue LT Std 45 Light" panose="020B0403020202020204"/>
            </a:rPr>
            <a:t>4. Invoices &amp; backing data created</a:t>
          </a:r>
        </a:p>
      </dgm:t>
    </dgm:pt>
    <dgm:pt modelId="{C8DA17DE-4BDE-4599-8D52-C5D12E15C7C3}" type="parTrans" cxnId="{C22503FB-82C0-4093-89A5-A37BC346F417}">
      <dgm:prSet/>
      <dgm:spPr/>
      <dgm:t>
        <a:bodyPr/>
        <a:lstStyle/>
        <a:p>
          <a:endParaRPr lang="en-GB"/>
        </a:p>
      </dgm:t>
    </dgm:pt>
    <dgm:pt modelId="{124E4C14-B9BC-4B1B-84B1-E7820AC16637}" type="sibTrans" cxnId="{C22503FB-82C0-4093-89A5-A37BC346F417}">
      <dgm:prSet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rgbClr val="454546"/>
          </a:solidFill>
        </a:ln>
      </dgm:spPr>
      <dgm:t>
        <a:bodyPr/>
        <a:lstStyle/>
        <a:p>
          <a:endParaRPr lang="en-GB"/>
        </a:p>
      </dgm:t>
    </dgm:pt>
    <dgm:pt modelId="{DDD9C397-696B-4E4C-9309-C1F316588903}" type="pres">
      <dgm:prSet presAssocID="{9D75C740-479A-4218-8187-89C882EE5BCA}" presName="Name0" presStyleCnt="0">
        <dgm:presLayoutVars>
          <dgm:chMax val="7"/>
          <dgm:chPref val="7"/>
          <dgm:dir/>
        </dgm:presLayoutVars>
      </dgm:prSet>
      <dgm:spPr/>
    </dgm:pt>
    <dgm:pt modelId="{67373F06-1982-4891-8680-DA006C71BC53}" type="pres">
      <dgm:prSet presAssocID="{9D75C740-479A-4218-8187-89C882EE5BCA}" presName="Name1" presStyleCnt="0"/>
      <dgm:spPr/>
    </dgm:pt>
    <dgm:pt modelId="{BE269EE3-16B3-4317-A847-0E0054B6D09C}" type="pres">
      <dgm:prSet presAssocID="{124E4C14-B9BC-4B1B-84B1-E7820AC16637}" presName="picture_1" presStyleCnt="0"/>
      <dgm:spPr/>
    </dgm:pt>
    <dgm:pt modelId="{04B2E28F-67FB-4461-B085-17C770EAED38}" type="pres">
      <dgm:prSet presAssocID="{124E4C14-B9BC-4B1B-84B1-E7820AC16637}" presName="pictureRepeatNode" presStyleLbl="alignImgPlace1" presStyleIdx="0" presStyleCnt="1" custScaleX="130200" custScaleY="139221" custLinFactNeighborX="-1058" custLinFactNeighborY="-14806"/>
      <dgm:spPr/>
    </dgm:pt>
    <dgm:pt modelId="{EF5AE557-521E-46E1-843D-C01FB97D6EB5}" type="pres">
      <dgm:prSet presAssocID="{25C2D4D7-AC1D-4B57-8C97-F2C94DD7840D}" presName="text_1" presStyleLbl="node1" presStyleIdx="0" presStyleCnt="0" custScaleX="232117" custLinFactY="46352" custLinFactNeighborY="100000">
        <dgm:presLayoutVars>
          <dgm:bulletEnabled val="1"/>
        </dgm:presLayoutVars>
      </dgm:prSet>
      <dgm:spPr/>
    </dgm:pt>
  </dgm:ptLst>
  <dgm:cxnLst>
    <dgm:cxn modelId="{888EEC3B-A8BB-4EFC-A2B9-C9C9043C6CF6}" type="presOf" srcId="{9D75C740-479A-4218-8187-89C882EE5BCA}" destId="{DDD9C397-696B-4E4C-9309-C1F316588903}" srcOrd="0" destOrd="0" presId="urn:microsoft.com/office/officeart/2008/layout/CircularPictureCallout"/>
    <dgm:cxn modelId="{7A29563F-9D1A-4E56-9B0F-4179DFB6367F}" type="presOf" srcId="{124E4C14-B9BC-4B1B-84B1-E7820AC16637}" destId="{04B2E28F-67FB-4461-B085-17C770EAED38}" srcOrd="0" destOrd="0" presId="urn:microsoft.com/office/officeart/2008/layout/CircularPictureCallout"/>
    <dgm:cxn modelId="{286332DC-ED1C-4308-AB86-6CC7269EEFC1}" type="presOf" srcId="{25C2D4D7-AC1D-4B57-8C97-F2C94DD7840D}" destId="{EF5AE557-521E-46E1-843D-C01FB97D6EB5}" srcOrd="0" destOrd="0" presId="urn:microsoft.com/office/officeart/2008/layout/CircularPictureCallout"/>
    <dgm:cxn modelId="{C22503FB-82C0-4093-89A5-A37BC346F417}" srcId="{9D75C740-479A-4218-8187-89C882EE5BCA}" destId="{25C2D4D7-AC1D-4B57-8C97-F2C94DD7840D}" srcOrd="0" destOrd="0" parTransId="{C8DA17DE-4BDE-4599-8D52-C5D12E15C7C3}" sibTransId="{124E4C14-B9BC-4B1B-84B1-E7820AC16637}"/>
    <dgm:cxn modelId="{55BC9762-1E97-45A8-B124-B2D8B5378C07}" type="presParOf" srcId="{DDD9C397-696B-4E4C-9309-C1F316588903}" destId="{67373F06-1982-4891-8680-DA006C71BC53}" srcOrd="0" destOrd="0" presId="urn:microsoft.com/office/officeart/2008/layout/CircularPictureCallout"/>
    <dgm:cxn modelId="{7C3A7D2A-F6F9-4564-B19D-7CA168D9BCFD}" type="presParOf" srcId="{67373F06-1982-4891-8680-DA006C71BC53}" destId="{BE269EE3-16B3-4317-A847-0E0054B6D09C}" srcOrd="0" destOrd="0" presId="urn:microsoft.com/office/officeart/2008/layout/CircularPictureCallout"/>
    <dgm:cxn modelId="{B1089097-A6F2-4CED-9F51-120685EF92E7}" type="presParOf" srcId="{BE269EE3-16B3-4317-A847-0E0054B6D09C}" destId="{04B2E28F-67FB-4461-B085-17C770EAED38}" srcOrd="0" destOrd="0" presId="urn:microsoft.com/office/officeart/2008/layout/CircularPictureCallout"/>
    <dgm:cxn modelId="{6C7ACB6F-6346-44C8-8298-EFE21817D9EB}" type="presParOf" srcId="{67373F06-1982-4891-8680-DA006C71BC53}" destId="{EF5AE557-521E-46E1-843D-C01FB97D6EB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75C740-479A-4218-8187-89C882EE5BC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5C2D4D7-AC1D-4B57-8C97-F2C94DD7840D}">
      <dgm:prSet phldrT="[Text]" custT="1"/>
      <dgm:spPr/>
      <dgm:t>
        <a:bodyPr/>
        <a:lstStyle/>
        <a:p>
          <a:r>
            <a:rPr lang="en-GB" sz="110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 Neue LT Std 45 Light" panose="020B0403020202020204" pitchFamily="34" charset="0"/>
              <a:ea typeface="+mn-ea"/>
              <a:cs typeface="+mn-cs"/>
            </a:rPr>
            <a:t>1. Service Data</a:t>
          </a:r>
        </a:p>
      </dgm:t>
    </dgm:pt>
    <dgm:pt modelId="{C8DA17DE-4BDE-4599-8D52-C5D12E15C7C3}" type="parTrans" cxnId="{C22503FB-82C0-4093-89A5-A37BC346F417}">
      <dgm:prSet/>
      <dgm:spPr/>
      <dgm:t>
        <a:bodyPr/>
        <a:lstStyle/>
        <a:p>
          <a:endParaRPr lang="en-GB"/>
        </a:p>
      </dgm:t>
    </dgm:pt>
    <dgm:pt modelId="{124E4C14-B9BC-4B1B-84B1-E7820AC16637}" type="sibTrans" cxnId="{C22503FB-82C0-4093-89A5-A37BC346F41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solidFill>
            <a:srgbClr val="454546"/>
          </a:solidFill>
        </a:ln>
      </dgm:spPr>
      <dgm:t>
        <a:bodyPr/>
        <a:lstStyle/>
        <a:p>
          <a:endParaRPr lang="en-GB"/>
        </a:p>
      </dgm:t>
    </dgm:pt>
    <dgm:pt modelId="{DDD9C397-696B-4E4C-9309-C1F316588903}" type="pres">
      <dgm:prSet presAssocID="{9D75C740-479A-4218-8187-89C882EE5BCA}" presName="Name0" presStyleCnt="0">
        <dgm:presLayoutVars>
          <dgm:chMax val="7"/>
          <dgm:chPref val="7"/>
          <dgm:dir/>
        </dgm:presLayoutVars>
      </dgm:prSet>
      <dgm:spPr/>
    </dgm:pt>
    <dgm:pt modelId="{67373F06-1982-4891-8680-DA006C71BC53}" type="pres">
      <dgm:prSet presAssocID="{9D75C740-479A-4218-8187-89C882EE5BCA}" presName="Name1" presStyleCnt="0"/>
      <dgm:spPr/>
    </dgm:pt>
    <dgm:pt modelId="{BE269EE3-16B3-4317-A847-0E0054B6D09C}" type="pres">
      <dgm:prSet presAssocID="{124E4C14-B9BC-4B1B-84B1-E7820AC16637}" presName="picture_1" presStyleCnt="0"/>
      <dgm:spPr/>
    </dgm:pt>
    <dgm:pt modelId="{04B2E28F-67FB-4461-B085-17C770EAED38}" type="pres">
      <dgm:prSet presAssocID="{124E4C14-B9BC-4B1B-84B1-E7820AC16637}" presName="pictureRepeatNode" presStyleLbl="alignImgPlace1" presStyleIdx="0" presStyleCnt="1" custScaleX="130200" custScaleY="139221" custLinFactNeighborX="-1058" custLinFactNeighborY="-14806"/>
      <dgm:spPr/>
    </dgm:pt>
    <dgm:pt modelId="{EF5AE557-521E-46E1-843D-C01FB97D6EB5}" type="pres">
      <dgm:prSet presAssocID="{25C2D4D7-AC1D-4B57-8C97-F2C94DD7840D}" presName="text_1" presStyleLbl="node1" presStyleIdx="0" presStyleCnt="0" custScaleX="216798" custLinFactY="42410" custLinFactNeighborX="-71" custLinFactNeighborY="100000">
        <dgm:presLayoutVars>
          <dgm:bulletEnabled val="1"/>
        </dgm:presLayoutVars>
      </dgm:prSet>
      <dgm:spPr/>
    </dgm:pt>
  </dgm:ptLst>
  <dgm:cxnLst>
    <dgm:cxn modelId="{888EEC3B-A8BB-4EFC-A2B9-C9C9043C6CF6}" type="presOf" srcId="{9D75C740-479A-4218-8187-89C882EE5BCA}" destId="{DDD9C397-696B-4E4C-9309-C1F316588903}" srcOrd="0" destOrd="0" presId="urn:microsoft.com/office/officeart/2008/layout/CircularPictureCallout"/>
    <dgm:cxn modelId="{7A29563F-9D1A-4E56-9B0F-4179DFB6367F}" type="presOf" srcId="{124E4C14-B9BC-4B1B-84B1-E7820AC16637}" destId="{04B2E28F-67FB-4461-B085-17C770EAED38}" srcOrd="0" destOrd="0" presId="urn:microsoft.com/office/officeart/2008/layout/CircularPictureCallout"/>
    <dgm:cxn modelId="{286332DC-ED1C-4308-AB86-6CC7269EEFC1}" type="presOf" srcId="{25C2D4D7-AC1D-4B57-8C97-F2C94DD7840D}" destId="{EF5AE557-521E-46E1-843D-C01FB97D6EB5}" srcOrd="0" destOrd="0" presId="urn:microsoft.com/office/officeart/2008/layout/CircularPictureCallout"/>
    <dgm:cxn modelId="{C22503FB-82C0-4093-89A5-A37BC346F417}" srcId="{9D75C740-479A-4218-8187-89C882EE5BCA}" destId="{25C2D4D7-AC1D-4B57-8C97-F2C94DD7840D}" srcOrd="0" destOrd="0" parTransId="{C8DA17DE-4BDE-4599-8D52-C5D12E15C7C3}" sibTransId="{124E4C14-B9BC-4B1B-84B1-E7820AC16637}"/>
    <dgm:cxn modelId="{55BC9762-1E97-45A8-B124-B2D8B5378C07}" type="presParOf" srcId="{DDD9C397-696B-4E4C-9309-C1F316588903}" destId="{67373F06-1982-4891-8680-DA006C71BC53}" srcOrd="0" destOrd="0" presId="urn:microsoft.com/office/officeart/2008/layout/CircularPictureCallout"/>
    <dgm:cxn modelId="{7C3A7D2A-F6F9-4564-B19D-7CA168D9BCFD}" type="presParOf" srcId="{67373F06-1982-4891-8680-DA006C71BC53}" destId="{BE269EE3-16B3-4317-A847-0E0054B6D09C}" srcOrd="0" destOrd="0" presId="urn:microsoft.com/office/officeart/2008/layout/CircularPictureCallout"/>
    <dgm:cxn modelId="{B1089097-A6F2-4CED-9F51-120685EF92E7}" type="presParOf" srcId="{BE269EE3-16B3-4317-A847-0E0054B6D09C}" destId="{04B2E28F-67FB-4461-B085-17C770EAED38}" srcOrd="0" destOrd="0" presId="urn:microsoft.com/office/officeart/2008/layout/CircularPictureCallout"/>
    <dgm:cxn modelId="{6C7ACB6F-6346-44C8-8298-EFE21817D9EB}" type="presParOf" srcId="{67373F06-1982-4891-8680-DA006C71BC53}" destId="{EF5AE557-521E-46E1-843D-C01FB97D6EB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75C740-479A-4218-8187-89C882EE5BC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5C2D4D7-AC1D-4B57-8C97-F2C94DD7840D}">
      <dgm:prSet phldrT="[Text]" custT="1"/>
      <dgm:spPr/>
      <dgm:t>
        <a:bodyPr/>
        <a:lstStyle/>
        <a:p>
          <a:r>
            <a:rPr lang="en-GB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 Neue LT Std 45 Light" panose="020B0403020202020204"/>
            </a:rPr>
            <a:t>2. Contact and billing data</a:t>
          </a:r>
        </a:p>
      </dgm:t>
    </dgm:pt>
    <dgm:pt modelId="{C8DA17DE-4BDE-4599-8D52-C5D12E15C7C3}" type="parTrans" cxnId="{C22503FB-82C0-4093-89A5-A37BC346F417}">
      <dgm:prSet/>
      <dgm:spPr/>
      <dgm:t>
        <a:bodyPr/>
        <a:lstStyle/>
        <a:p>
          <a:endParaRPr lang="en-GB"/>
        </a:p>
      </dgm:t>
    </dgm:pt>
    <dgm:pt modelId="{124E4C14-B9BC-4B1B-84B1-E7820AC16637}" type="sibTrans" cxnId="{C22503FB-82C0-4093-89A5-A37BC346F41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solidFill>
            <a:srgbClr val="454546"/>
          </a:solidFill>
        </a:ln>
      </dgm:spPr>
      <dgm:t>
        <a:bodyPr/>
        <a:lstStyle/>
        <a:p>
          <a:endParaRPr lang="en-GB"/>
        </a:p>
      </dgm:t>
    </dgm:pt>
    <dgm:pt modelId="{DDD9C397-696B-4E4C-9309-C1F316588903}" type="pres">
      <dgm:prSet presAssocID="{9D75C740-479A-4218-8187-89C882EE5BCA}" presName="Name0" presStyleCnt="0">
        <dgm:presLayoutVars>
          <dgm:chMax val="7"/>
          <dgm:chPref val="7"/>
          <dgm:dir/>
        </dgm:presLayoutVars>
      </dgm:prSet>
      <dgm:spPr/>
    </dgm:pt>
    <dgm:pt modelId="{67373F06-1982-4891-8680-DA006C71BC53}" type="pres">
      <dgm:prSet presAssocID="{9D75C740-479A-4218-8187-89C882EE5BCA}" presName="Name1" presStyleCnt="0"/>
      <dgm:spPr/>
    </dgm:pt>
    <dgm:pt modelId="{BE269EE3-16B3-4317-A847-0E0054B6D09C}" type="pres">
      <dgm:prSet presAssocID="{124E4C14-B9BC-4B1B-84B1-E7820AC16637}" presName="picture_1" presStyleCnt="0"/>
      <dgm:spPr/>
    </dgm:pt>
    <dgm:pt modelId="{04B2E28F-67FB-4461-B085-17C770EAED38}" type="pres">
      <dgm:prSet presAssocID="{124E4C14-B9BC-4B1B-84B1-E7820AC16637}" presName="pictureRepeatNode" presStyleLbl="alignImgPlace1" presStyleIdx="0" presStyleCnt="1" custScaleX="130200" custScaleY="139221" custLinFactNeighborX="-1058" custLinFactNeighborY="-14806"/>
      <dgm:spPr/>
    </dgm:pt>
    <dgm:pt modelId="{EF5AE557-521E-46E1-843D-C01FB97D6EB5}" type="pres">
      <dgm:prSet presAssocID="{25C2D4D7-AC1D-4B57-8C97-F2C94DD7840D}" presName="text_1" presStyleLbl="node1" presStyleIdx="0" presStyleCnt="0" custScaleX="312358" custLinFactY="42410" custLinFactNeighborX="-71" custLinFactNeighborY="100000">
        <dgm:presLayoutVars>
          <dgm:bulletEnabled val="1"/>
        </dgm:presLayoutVars>
      </dgm:prSet>
      <dgm:spPr/>
    </dgm:pt>
  </dgm:ptLst>
  <dgm:cxnLst>
    <dgm:cxn modelId="{888EEC3B-A8BB-4EFC-A2B9-C9C9043C6CF6}" type="presOf" srcId="{9D75C740-479A-4218-8187-89C882EE5BCA}" destId="{DDD9C397-696B-4E4C-9309-C1F316588903}" srcOrd="0" destOrd="0" presId="urn:microsoft.com/office/officeart/2008/layout/CircularPictureCallout"/>
    <dgm:cxn modelId="{7A29563F-9D1A-4E56-9B0F-4179DFB6367F}" type="presOf" srcId="{124E4C14-B9BC-4B1B-84B1-E7820AC16637}" destId="{04B2E28F-67FB-4461-B085-17C770EAED38}" srcOrd="0" destOrd="0" presId="urn:microsoft.com/office/officeart/2008/layout/CircularPictureCallout"/>
    <dgm:cxn modelId="{286332DC-ED1C-4308-AB86-6CC7269EEFC1}" type="presOf" srcId="{25C2D4D7-AC1D-4B57-8C97-F2C94DD7840D}" destId="{EF5AE557-521E-46E1-843D-C01FB97D6EB5}" srcOrd="0" destOrd="0" presId="urn:microsoft.com/office/officeart/2008/layout/CircularPictureCallout"/>
    <dgm:cxn modelId="{C22503FB-82C0-4093-89A5-A37BC346F417}" srcId="{9D75C740-479A-4218-8187-89C882EE5BCA}" destId="{25C2D4D7-AC1D-4B57-8C97-F2C94DD7840D}" srcOrd="0" destOrd="0" parTransId="{C8DA17DE-4BDE-4599-8D52-C5D12E15C7C3}" sibTransId="{124E4C14-B9BC-4B1B-84B1-E7820AC16637}"/>
    <dgm:cxn modelId="{55BC9762-1E97-45A8-B124-B2D8B5378C07}" type="presParOf" srcId="{DDD9C397-696B-4E4C-9309-C1F316588903}" destId="{67373F06-1982-4891-8680-DA006C71BC53}" srcOrd="0" destOrd="0" presId="urn:microsoft.com/office/officeart/2008/layout/CircularPictureCallout"/>
    <dgm:cxn modelId="{7C3A7D2A-F6F9-4564-B19D-7CA168D9BCFD}" type="presParOf" srcId="{67373F06-1982-4891-8680-DA006C71BC53}" destId="{BE269EE3-16B3-4317-A847-0E0054B6D09C}" srcOrd="0" destOrd="0" presId="urn:microsoft.com/office/officeart/2008/layout/CircularPictureCallout"/>
    <dgm:cxn modelId="{B1089097-A6F2-4CED-9F51-120685EF92E7}" type="presParOf" srcId="{BE269EE3-16B3-4317-A847-0E0054B6D09C}" destId="{04B2E28F-67FB-4461-B085-17C770EAED38}" srcOrd="0" destOrd="0" presId="urn:microsoft.com/office/officeart/2008/layout/CircularPictureCallout"/>
    <dgm:cxn modelId="{6C7ACB6F-6346-44C8-8298-EFE21817D9EB}" type="presParOf" srcId="{67373F06-1982-4891-8680-DA006C71BC53}" destId="{EF5AE557-521E-46E1-843D-C01FB97D6EB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75C740-479A-4218-8187-89C882EE5BC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5C2D4D7-AC1D-4B57-8C97-F2C94DD7840D}">
      <dgm:prSet phldrT="[Text]" custT="1"/>
      <dgm:spPr/>
      <dgm:t>
        <a:bodyPr/>
        <a:lstStyle/>
        <a:p>
          <a:r>
            <a:rPr lang="en-GB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 Neue LT Std 45 Light" panose="020B0403020202020204"/>
            </a:rPr>
            <a:t>3. Settlement System</a:t>
          </a:r>
        </a:p>
      </dgm:t>
    </dgm:pt>
    <dgm:pt modelId="{C8DA17DE-4BDE-4599-8D52-C5D12E15C7C3}" type="parTrans" cxnId="{C22503FB-82C0-4093-89A5-A37BC346F417}">
      <dgm:prSet/>
      <dgm:spPr/>
      <dgm:t>
        <a:bodyPr/>
        <a:lstStyle/>
        <a:p>
          <a:endParaRPr lang="en-GB"/>
        </a:p>
      </dgm:t>
    </dgm:pt>
    <dgm:pt modelId="{124E4C14-B9BC-4B1B-84B1-E7820AC16637}" type="sibTrans" cxnId="{C22503FB-82C0-4093-89A5-A37BC346F41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solidFill>
            <a:srgbClr val="454546"/>
          </a:solidFill>
        </a:ln>
      </dgm:spPr>
      <dgm:t>
        <a:bodyPr/>
        <a:lstStyle/>
        <a:p>
          <a:endParaRPr lang="en-GB"/>
        </a:p>
      </dgm:t>
    </dgm:pt>
    <dgm:pt modelId="{DDD9C397-696B-4E4C-9309-C1F316588903}" type="pres">
      <dgm:prSet presAssocID="{9D75C740-479A-4218-8187-89C882EE5BCA}" presName="Name0" presStyleCnt="0">
        <dgm:presLayoutVars>
          <dgm:chMax val="7"/>
          <dgm:chPref val="7"/>
          <dgm:dir/>
        </dgm:presLayoutVars>
      </dgm:prSet>
      <dgm:spPr/>
    </dgm:pt>
    <dgm:pt modelId="{67373F06-1982-4891-8680-DA006C71BC53}" type="pres">
      <dgm:prSet presAssocID="{9D75C740-479A-4218-8187-89C882EE5BCA}" presName="Name1" presStyleCnt="0"/>
      <dgm:spPr/>
    </dgm:pt>
    <dgm:pt modelId="{BE269EE3-16B3-4317-A847-0E0054B6D09C}" type="pres">
      <dgm:prSet presAssocID="{124E4C14-B9BC-4B1B-84B1-E7820AC16637}" presName="picture_1" presStyleCnt="0"/>
      <dgm:spPr/>
    </dgm:pt>
    <dgm:pt modelId="{04B2E28F-67FB-4461-B085-17C770EAED38}" type="pres">
      <dgm:prSet presAssocID="{124E4C14-B9BC-4B1B-84B1-E7820AC16637}" presName="pictureRepeatNode" presStyleLbl="alignImgPlace1" presStyleIdx="0" presStyleCnt="1" custScaleX="130200" custScaleY="139221" custLinFactNeighborX="-1058" custLinFactNeighborY="-14806"/>
      <dgm:spPr/>
    </dgm:pt>
    <dgm:pt modelId="{EF5AE557-521E-46E1-843D-C01FB97D6EB5}" type="pres">
      <dgm:prSet presAssocID="{25C2D4D7-AC1D-4B57-8C97-F2C94DD7840D}" presName="text_1" presStyleLbl="node1" presStyleIdx="0" presStyleCnt="0" custScaleX="298762" custLinFactY="42410" custLinFactNeighborX="-71" custLinFactNeighborY="100000">
        <dgm:presLayoutVars>
          <dgm:bulletEnabled val="1"/>
        </dgm:presLayoutVars>
      </dgm:prSet>
      <dgm:spPr/>
    </dgm:pt>
  </dgm:ptLst>
  <dgm:cxnLst>
    <dgm:cxn modelId="{888EEC3B-A8BB-4EFC-A2B9-C9C9043C6CF6}" type="presOf" srcId="{9D75C740-479A-4218-8187-89C882EE5BCA}" destId="{DDD9C397-696B-4E4C-9309-C1F316588903}" srcOrd="0" destOrd="0" presId="urn:microsoft.com/office/officeart/2008/layout/CircularPictureCallout"/>
    <dgm:cxn modelId="{7A29563F-9D1A-4E56-9B0F-4179DFB6367F}" type="presOf" srcId="{124E4C14-B9BC-4B1B-84B1-E7820AC16637}" destId="{04B2E28F-67FB-4461-B085-17C770EAED38}" srcOrd="0" destOrd="0" presId="urn:microsoft.com/office/officeart/2008/layout/CircularPictureCallout"/>
    <dgm:cxn modelId="{286332DC-ED1C-4308-AB86-6CC7269EEFC1}" type="presOf" srcId="{25C2D4D7-AC1D-4B57-8C97-F2C94DD7840D}" destId="{EF5AE557-521E-46E1-843D-C01FB97D6EB5}" srcOrd="0" destOrd="0" presId="urn:microsoft.com/office/officeart/2008/layout/CircularPictureCallout"/>
    <dgm:cxn modelId="{C22503FB-82C0-4093-89A5-A37BC346F417}" srcId="{9D75C740-479A-4218-8187-89C882EE5BCA}" destId="{25C2D4D7-AC1D-4B57-8C97-F2C94DD7840D}" srcOrd="0" destOrd="0" parTransId="{C8DA17DE-4BDE-4599-8D52-C5D12E15C7C3}" sibTransId="{124E4C14-B9BC-4B1B-84B1-E7820AC16637}"/>
    <dgm:cxn modelId="{55BC9762-1E97-45A8-B124-B2D8B5378C07}" type="presParOf" srcId="{DDD9C397-696B-4E4C-9309-C1F316588903}" destId="{67373F06-1982-4891-8680-DA006C71BC53}" srcOrd="0" destOrd="0" presId="urn:microsoft.com/office/officeart/2008/layout/CircularPictureCallout"/>
    <dgm:cxn modelId="{7C3A7D2A-F6F9-4564-B19D-7CA168D9BCFD}" type="presParOf" srcId="{67373F06-1982-4891-8680-DA006C71BC53}" destId="{BE269EE3-16B3-4317-A847-0E0054B6D09C}" srcOrd="0" destOrd="0" presId="urn:microsoft.com/office/officeart/2008/layout/CircularPictureCallout"/>
    <dgm:cxn modelId="{B1089097-A6F2-4CED-9F51-120685EF92E7}" type="presParOf" srcId="{BE269EE3-16B3-4317-A847-0E0054B6D09C}" destId="{04B2E28F-67FB-4461-B085-17C770EAED38}" srcOrd="0" destOrd="0" presId="urn:microsoft.com/office/officeart/2008/layout/CircularPictureCallout"/>
    <dgm:cxn modelId="{6C7ACB6F-6346-44C8-8298-EFE21817D9EB}" type="presParOf" srcId="{67373F06-1982-4891-8680-DA006C71BC53}" destId="{EF5AE557-521E-46E1-843D-C01FB97D6EB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75C740-479A-4218-8187-89C882EE5BC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5C2D4D7-AC1D-4B57-8C97-F2C94DD7840D}">
      <dgm:prSet phldrT="[Text]" custT="1"/>
      <dgm:spPr/>
      <dgm:t>
        <a:bodyPr/>
        <a:lstStyle/>
        <a:p>
          <a:r>
            <a:rPr lang="en-GB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 Neue LT Std 45 Light" panose="020B0403020202020204"/>
            </a:rPr>
            <a:t>5. Provider emailed</a:t>
          </a:r>
        </a:p>
      </dgm:t>
    </dgm:pt>
    <dgm:pt modelId="{C8DA17DE-4BDE-4599-8D52-C5D12E15C7C3}" type="parTrans" cxnId="{C22503FB-82C0-4093-89A5-A37BC346F417}">
      <dgm:prSet/>
      <dgm:spPr/>
      <dgm:t>
        <a:bodyPr/>
        <a:lstStyle/>
        <a:p>
          <a:endParaRPr lang="en-GB"/>
        </a:p>
      </dgm:t>
    </dgm:pt>
    <dgm:pt modelId="{124E4C14-B9BC-4B1B-84B1-E7820AC16637}" type="sibTrans" cxnId="{C22503FB-82C0-4093-89A5-A37BC346F41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solidFill>
            <a:srgbClr val="454546"/>
          </a:solidFill>
        </a:ln>
      </dgm:spPr>
      <dgm:t>
        <a:bodyPr/>
        <a:lstStyle/>
        <a:p>
          <a:endParaRPr lang="en-GB"/>
        </a:p>
      </dgm:t>
    </dgm:pt>
    <dgm:pt modelId="{DDD9C397-696B-4E4C-9309-C1F316588903}" type="pres">
      <dgm:prSet presAssocID="{9D75C740-479A-4218-8187-89C882EE5BCA}" presName="Name0" presStyleCnt="0">
        <dgm:presLayoutVars>
          <dgm:chMax val="7"/>
          <dgm:chPref val="7"/>
          <dgm:dir/>
        </dgm:presLayoutVars>
      </dgm:prSet>
      <dgm:spPr/>
    </dgm:pt>
    <dgm:pt modelId="{67373F06-1982-4891-8680-DA006C71BC53}" type="pres">
      <dgm:prSet presAssocID="{9D75C740-479A-4218-8187-89C882EE5BCA}" presName="Name1" presStyleCnt="0"/>
      <dgm:spPr/>
    </dgm:pt>
    <dgm:pt modelId="{BE269EE3-16B3-4317-A847-0E0054B6D09C}" type="pres">
      <dgm:prSet presAssocID="{124E4C14-B9BC-4B1B-84B1-E7820AC16637}" presName="picture_1" presStyleCnt="0"/>
      <dgm:spPr/>
    </dgm:pt>
    <dgm:pt modelId="{04B2E28F-67FB-4461-B085-17C770EAED38}" type="pres">
      <dgm:prSet presAssocID="{124E4C14-B9BC-4B1B-84B1-E7820AC16637}" presName="pictureRepeatNode" presStyleLbl="alignImgPlace1" presStyleIdx="0" presStyleCnt="1" custScaleX="130200" custScaleY="139221" custLinFactNeighborX="-1058" custLinFactNeighborY="-14806"/>
      <dgm:spPr/>
    </dgm:pt>
    <dgm:pt modelId="{EF5AE557-521E-46E1-843D-C01FB97D6EB5}" type="pres">
      <dgm:prSet presAssocID="{25C2D4D7-AC1D-4B57-8C97-F2C94DD7840D}" presName="text_1" presStyleLbl="node1" presStyleIdx="0" presStyleCnt="0" custScaleX="216798" custLinFactY="42410" custLinFactNeighborX="-71" custLinFactNeighborY="100000">
        <dgm:presLayoutVars>
          <dgm:bulletEnabled val="1"/>
        </dgm:presLayoutVars>
      </dgm:prSet>
      <dgm:spPr/>
    </dgm:pt>
  </dgm:ptLst>
  <dgm:cxnLst>
    <dgm:cxn modelId="{888EEC3B-A8BB-4EFC-A2B9-C9C9043C6CF6}" type="presOf" srcId="{9D75C740-479A-4218-8187-89C882EE5BCA}" destId="{DDD9C397-696B-4E4C-9309-C1F316588903}" srcOrd="0" destOrd="0" presId="urn:microsoft.com/office/officeart/2008/layout/CircularPictureCallout"/>
    <dgm:cxn modelId="{7A29563F-9D1A-4E56-9B0F-4179DFB6367F}" type="presOf" srcId="{124E4C14-B9BC-4B1B-84B1-E7820AC16637}" destId="{04B2E28F-67FB-4461-B085-17C770EAED38}" srcOrd="0" destOrd="0" presId="urn:microsoft.com/office/officeart/2008/layout/CircularPictureCallout"/>
    <dgm:cxn modelId="{286332DC-ED1C-4308-AB86-6CC7269EEFC1}" type="presOf" srcId="{25C2D4D7-AC1D-4B57-8C97-F2C94DD7840D}" destId="{EF5AE557-521E-46E1-843D-C01FB97D6EB5}" srcOrd="0" destOrd="0" presId="urn:microsoft.com/office/officeart/2008/layout/CircularPictureCallout"/>
    <dgm:cxn modelId="{C22503FB-82C0-4093-89A5-A37BC346F417}" srcId="{9D75C740-479A-4218-8187-89C882EE5BCA}" destId="{25C2D4D7-AC1D-4B57-8C97-F2C94DD7840D}" srcOrd="0" destOrd="0" parTransId="{C8DA17DE-4BDE-4599-8D52-C5D12E15C7C3}" sibTransId="{124E4C14-B9BC-4B1B-84B1-E7820AC16637}"/>
    <dgm:cxn modelId="{55BC9762-1E97-45A8-B124-B2D8B5378C07}" type="presParOf" srcId="{DDD9C397-696B-4E4C-9309-C1F316588903}" destId="{67373F06-1982-4891-8680-DA006C71BC53}" srcOrd="0" destOrd="0" presId="urn:microsoft.com/office/officeart/2008/layout/CircularPictureCallout"/>
    <dgm:cxn modelId="{7C3A7D2A-F6F9-4564-B19D-7CA168D9BCFD}" type="presParOf" srcId="{67373F06-1982-4891-8680-DA006C71BC53}" destId="{BE269EE3-16B3-4317-A847-0E0054B6D09C}" srcOrd="0" destOrd="0" presId="urn:microsoft.com/office/officeart/2008/layout/CircularPictureCallout"/>
    <dgm:cxn modelId="{B1089097-A6F2-4CED-9F51-120685EF92E7}" type="presParOf" srcId="{BE269EE3-16B3-4317-A847-0E0054B6D09C}" destId="{04B2E28F-67FB-4461-B085-17C770EAED38}" srcOrd="0" destOrd="0" presId="urn:microsoft.com/office/officeart/2008/layout/CircularPictureCallout"/>
    <dgm:cxn modelId="{6C7ACB6F-6346-44C8-8298-EFE21817D9EB}" type="presParOf" srcId="{67373F06-1982-4891-8680-DA006C71BC53}" destId="{EF5AE557-521E-46E1-843D-C01FB97D6EB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75C740-479A-4218-8187-89C882EE5BC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5C2D4D7-AC1D-4B57-8C97-F2C94DD7840D}">
      <dgm:prSet phldrT="[Text]" custT="1"/>
      <dgm:spPr/>
      <dgm:t>
        <a:bodyPr/>
        <a:lstStyle/>
        <a:p>
          <a:r>
            <a: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 Neue LT Std 45 Light" panose="020B0403020202020204"/>
            </a:rPr>
            <a:t>6. Finance instructed to release payment</a:t>
          </a:r>
          <a:endParaRPr lang="en-GB" sz="1100" b="1" dirty="0">
            <a:solidFill>
              <a:schemeClr val="tx1">
                <a:lumMod val="65000"/>
                <a:lumOff val="35000"/>
              </a:schemeClr>
            </a:solidFill>
            <a:latin typeface="Helvetica Neue LT Std 45 Light" panose="020B0403020202020204"/>
          </a:endParaRPr>
        </a:p>
      </dgm:t>
    </dgm:pt>
    <dgm:pt modelId="{C8DA17DE-4BDE-4599-8D52-C5D12E15C7C3}" type="parTrans" cxnId="{C22503FB-82C0-4093-89A5-A37BC346F417}">
      <dgm:prSet/>
      <dgm:spPr/>
      <dgm:t>
        <a:bodyPr/>
        <a:lstStyle/>
        <a:p>
          <a:endParaRPr lang="en-GB"/>
        </a:p>
      </dgm:t>
    </dgm:pt>
    <dgm:pt modelId="{124E4C14-B9BC-4B1B-84B1-E7820AC16637}" type="sibTrans" cxnId="{C22503FB-82C0-4093-89A5-A37BC346F41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>
          <a:solidFill>
            <a:srgbClr val="454546"/>
          </a:solidFill>
        </a:ln>
      </dgm:spPr>
      <dgm:t>
        <a:bodyPr/>
        <a:lstStyle/>
        <a:p>
          <a:endParaRPr lang="en-GB"/>
        </a:p>
      </dgm:t>
    </dgm:pt>
    <dgm:pt modelId="{DDD9C397-696B-4E4C-9309-C1F316588903}" type="pres">
      <dgm:prSet presAssocID="{9D75C740-479A-4218-8187-89C882EE5BCA}" presName="Name0" presStyleCnt="0">
        <dgm:presLayoutVars>
          <dgm:chMax val="7"/>
          <dgm:chPref val="7"/>
          <dgm:dir/>
        </dgm:presLayoutVars>
      </dgm:prSet>
      <dgm:spPr/>
    </dgm:pt>
    <dgm:pt modelId="{67373F06-1982-4891-8680-DA006C71BC53}" type="pres">
      <dgm:prSet presAssocID="{9D75C740-479A-4218-8187-89C882EE5BCA}" presName="Name1" presStyleCnt="0"/>
      <dgm:spPr/>
    </dgm:pt>
    <dgm:pt modelId="{BE269EE3-16B3-4317-A847-0E0054B6D09C}" type="pres">
      <dgm:prSet presAssocID="{124E4C14-B9BC-4B1B-84B1-E7820AC16637}" presName="picture_1" presStyleCnt="0"/>
      <dgm:spPr/>
    </dgm:pt>
    <dgm:pt modelId="{04B2E28F-67FB-4461-B085-17C770EAED38}" type="pres">
      <dgm:prSet presAssocID="{124E4C14-B9BC-4B1B-84B1-E7820AC16637}" presName="pictureRepeatNode" presStyleLbl="alignImgPlace1" presStyleIdx="0" presStyleCnt="1" custScaleX="130200" custScaleY="139221" custLinFactNeighborX="-1058" custLinFactNeighborY="-14806"/>
      <dgm:spPr/>
    </dgm:pt>
    <dgm:pt modelId="{EF5AE557-521E-46E1-843D-C01FB97D6EB5}" type="pres">
      <dgm:prSet presAssocID="{25C2D4D7-AC1D-4B57-8C97-F2C94DD7840D}" presName="text_1" presStyleLbl="node1" presStyleIdx="0" presStyleCnt="0" custScaleX="312500" custLinFactY="53729" custLinFactNeighborY="100000">
        <dgm:presLayoutVars>
          <dgm:bulletEnabled val="1"/>
        </dgm:presLayoutVars>
      </dgm:prSet>
      <dgm:spPr/>
    </dgm:pt>
  </dgm:ptLst>
  <dgm:cxnLst>
    <dgm:cxn modelId="{888EEC3B-A8BB-4EFC-A2B9-C9C9043C6CF6}" type="presOf" srcId="{9D75C740-479A-4218-8187-89C882EE5BCA}" destId="{DDD9C397-696B-4E4C-9309-C1F316588903}" srcOrd="0" destOrd="0" presId="urn:microsoft.com/office/officeart/2008/layout/CircularPictureCallout"/>
    <dgm:cxn modelId="{7A29563F-9D1A-4E56-9B0F-4179DFB6367F}" type="presOf" srcId="{124E4C14-B9BC-4B1B-84B1-E7820AC16637}" destId="{04B2E28F-67FB-4461-B085-17C770EAED38}" srcOrd="0" destOrd="0" presId="urn:microsoft.com/office/officeart/2008/layout/CircularPictureCallout"/>
    <dgm:cxn modelId="{286332DC-ED1C-4308-AB86-6CC7269EEFC1}" type="presOf" srcId="{25C2D4D7-AC1D-4B57-8C97-F2C94DD7840D}" destId="{EF5AE557-521E-46E1-843D-C01FB97D6EB5}" srcOrd="0" destOrd="0" presId="urn:microsoft.com/office/officeart/2008/layout/CircularPictureCallout"/>
    <dgm:cxn modelId="{C22503FB-82C0-4093-89A5-A37BC346F417}" srcId="{9D75C740-479A-4218-8187-89C882EE5BCA}" destId="{25C2D4D7-AC1D-4B57-8C97-F2C94DD7840D}" srcOrd="0" destOrd="0" parTransId="{C8DA17DE-4BDE-4599-8D52-C5D12E15C7C3}" sibTransId="{124E4C14-B9BC-4B1B-84B1-E7820AC16637}"/>
    <dgm:cxn modelId="{55BC9762-1E97-45A8-B124-B2D8B5378C07}" type="presParOf" srcId="{DDD9C397-696B-4E4C-9309-C1F316588903}" destId="{67373F06-1982-4891-8680-DA006C71BC53}" srcOrd="0" destOrd="0" presId="urn:microsoft.com/office/officeart/2008/layout/CircularPictureCallout"/>
    <dgm:cxn modelId="{7C3A7D2A-F6F9-4564-B19D-7CA168D9BCFD}" type="presParOf" srcId="{67373F06-1982-4891-8680-DA006C71BC53}" destId="{BE269EE3-16B3-4317-A847-0E0054B6D09C}" srcOrd="0" destOrd="0" presId="urn:microsoft.com/office/officeart/2008/layout/CircularPictureCallout"/>
    <dgm:cxn modelId="{B1089097-A6F2-4CED-9F51-120685EF92E7}" type="presParOf" srcId="{BE269EE3-16B3-4317-A847-0E0054B6D09C}" destId="{04B2E28F-67FB-4461-B085-17C770EAED38}" srcOrd="0" destOrd="0" presId="urn:microsoft.com/office/officeart/2008/layout/CircularPictureCallout"/>
    <dgm:cxn modelId="{6C7ACB6F-6346-44C8-8298-EFE21817D9EB}" type="presParOf" srcId="{67373F06-1982-4891-8680-DA006C71BC53}" destId="{EF5AE557-521E-46E1-843D-C01FB97D6EB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2E28F-67FB-4461-B085-17C770EAED38}">
      <dsp:nvSpPr>
        <dsp:cNvPr id="0" name=""/>
        <dsp:cNvSpPr/>
      </dsp:nvSpPr>
      <dsp:spPr>
        <a:xfrm>
          <a:off x="480805" y="0"/>
          <a:ext cx="1849800" cy="197796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rgbClr val="4545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AE557-521E-46E1-843D-C01FB97D6EB5}">
      <dsp:nvSpPr>
        <dsp:cNvPr id="0" name=""/>
        <dsp:cNvSpPr/>
      </dsp:nvSpPr>
      <dsp:spPr>
        <a:xfrm>
          <a:off x="365450" y="1903127"/>
          <a:ext cx="2110574" cy="4688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 Neue LT Std 45 Light" panose="020B0403020202020204"/>
            </a:rPr>
            <a:t>4. Invoices &amp; backing data created</a:t>
          </a:r>
        </a:p>
      </dsp:txBody>
      <dsp:txXfrm>
        <a:off x="365450" y="1903127"/>
        <a:ext cx="2110574" cy="4688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2E28F-67FB-4461-B085-17C770EAED38}">
      <dsp:nvSpPr>
        <dsp:cNvPr id="0" name=""/>
        <dsp:cNvSpPr/>
      </dsp:nvSpPr>
      <dsp:spPr>
        <a:xfrm>
          <a:off x="480805" y="0"/>
          <a:ext cx="1849800" cy="197796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rgbClr val="4545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AE557-521E-46E1-843D-C01FB97D6EB5}">
      <dsp:nvSpPr>
        <dsp:cNvPr id="0" name=""/>
        <dsp:cNvSpPr/>
      </dsp:nvSpPr>
      <dsp:spPr>
        <a:xfrm>
          <a:off x="434450" y="1834960"/>
          <a:ext cx="1971283" cy="4688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 Neue LT Std 45 Light" panose="020B0403020202020204" pitchFamily="34" charset="0"/>
              <a:ea typeface="+mn-ea"/>
              <a:cs typeface="+mn-cs"/>
            </a:rPr>
            <a:t>1. Service Data</a:t>
          </a:r>
        </a:p>
      </dsp:txBody>
      <dsp:txXfrm>
        <a:off x="434450" y="1834960"/>
        <a:ext cx="1971283" cy="4688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2E28F-67FB-4461-B085-17C770EAED38}">
      <dsp:nvSpPr>
        <dsp:cNvPr id="0" name=""/>
        <dsp:cNvSpPr/>
      </dsp:nvSpPr>
      <dsp:spPr>
        <a:xfrm>
          <a:off x="480805" y="0"/>
          <a:ext cx="1849800" cy="197796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rgbClr val="4545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AE557-521E-46E1-843D-C01FB97D6EB5}">
      <dsp:nvSpPr>
        <dsp:cNvPr id="0" name=""/>
        <dsp:cNvSpPr/>
      </dsp:nvSpPr>
      <dsp:spPr>
        <a:xfrm>
          <a:off x="0" y="1834960"/>
          <a:ext cx="2840183" cy="4688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 Neue LT Std 45 Light" panose="020B0403020202020204"/>
            </a:rPr>
            <a:t>2. Contact and billing data</a:t>
          </a:r>
        </a:p>
      </dsp:txBody>
      <dsp:txXfrm>
        <a:off x="0" y="1834960"/>
        <a:ext cx="2840183" cy="4688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2E28F-67FB-4461-B085-17C770EAED38}">
      <dsp:nvSpPr>
        <dsp:cNvPr id="0" name=""/>
        <dsp:cNvSpPr/>
      </dsp:nvSpPr>
      <dsp:spPr>
        <a:xfrm>
          <a:off x="480805" y="0"/>
          <a:ext cx="1849800" cy="197796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rgbClr val="4545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AE557-521E-46E1-843D-C01FB97D6EB5}">
      <dsp:nvSpPr>
        <dsp:cNvPr id="0" name=""/>
        <dsp:cNvSpPr/>
      </dsp:nvSpPr>
      <dsp:spPr>
        <a:xfrm>
          <a:off x="61812" y="1834960"/>
          <a:ext cx="2716559" cy="4688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 Neue LT Std 45 Light" panose="020B0403020202020204"/>
            </a:rPr>
            <a:t>3. Settlement System</a:t>
          </a:r>
        </a:p>
      </dsp:txBody>
      <dsp:txXfrm>
        <a:off x="61812" y="1834960"/>
        <a:ext cx="2716559" cy="4688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2E28F-67FB-4461-B085-17C770EAED38}">
      <dsp:nvSpPr>
        <dsp:cNvPr id="0" name=""/>
        <dsp:cNvSpPr/>
      </dsp:nvSpPr>
      <dsp:spPr>
        <a:xfrm>
          <a:off x="480805" y="0"/>
          <a:ext cx="1849800" cy="197796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rgbClr val="4545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AE557-521E-46E1-843D-C01FB97D6EB5}">
      <dsp:nvSpPr>
        <dsp:cNvPr id="0" name=""/>
        <dsp:cNvSpPr/>
      </dsp:nvSpPr>
      <dsp:spPr>
        <a:xfrm>
          <a:off x="434450" y="1834960"/>
          <a:ext cx="1971283" cy="4688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 Neue LT Std 45 Light" panose="020B0403020202020204"/>
            </a:rPr>
            <a:t>5. Provider emailed</a:t>
          </a:r>
        </a:p>
      </dsp:txBody>
      <dsp:txXfrm>
        <a:off x="434450" y="1834960"/>
        <a:ext cx="1971283" cy="4688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2E28F-67FB-4461-B085-17C770EAED38}">
      <dsp:nvSpPr>
        <dsp:cNvPr id="0" name=""/>
        <dsp:cNvSpPr/>
      </dsp:nvSpPr>
      <dsp:spPr>
        <a:xfrm>
          <a:off x="480805" y="0"/>
          <a:ext cx="1849800" cy="197796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12700" cap="flat" cmpd="sng" algn="ctr">
          <a:solidFill>
            <a:srgbClr val="4545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AE557-521E-46E1-843D-C01FB97D6EB5}">
      <dsp:nvSpPr>
        <dsp:cNvPr id="0" name=""/>
        <dsp:cNvSpPr/>
      </dsp:nvSpPr>
      <dsp:spPr>
        <a:xfrm>
          <a:off x="0" y="1834960"/>
          <a:ext cx="2841475" cy="4688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 Neue LT Std 45 Light" panose="020B0403020202020204"/>
            </a:rPr>
            <a:t>6. Finance instructed to release payment</a:t>
          </a:r>
          <a:endParaRPr lang="en-GB" sz="1100" b="1" kern="1200" dirty="0">
            <a:solidFill>
              <a:schemeClr val="tx1">
                <a:lumMod val="65000"/>
                <a:lumOff val="35000"/>
              </a:schemeClr>
            </a:solidFill>
            <a:latin typeface="Helvetica Neue LT Std 45 Light" panose="020B0403020202020204"/>
          </a:endParaRPr>
        </a:p>
      </dsp:txBody>
      <dsp:txXfrm>
        <a:off x="0" y="1834960"/>
        <a:ext cx="2841475" cy="468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873D9-DCCF-4549-B019-3EB4EB76B728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D5469-2FD4-49B6-ABB9-32E4A208E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96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D5469-2FD4-49B6-ABB9-32E4A208EAD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5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EB9D6-5182-4CC5-ACF7-39C5C65AE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A8F3-B5D5-4E14-B166-ABFDA6F59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F9142-5CFC-4C2A-890F-8D66622B4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8523-4DF2-47DE-B993-4EF097D92792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9491B-21D5-4236-960C-39E066921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6A2DA-ADF3-4423-BB75-749A51D59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9621-CBB4-4DA4-B10B-4DB91B8E5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78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39976-4ACA-4623-9AAD-43C749D4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FD2F3F-0205-4F39-949B-8BF5725C5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8DD7A-EA58-4082-BE11-8C460FFA8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8523-4DF2-47DE-B993-4EF097D92792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8661C-9CB4-409C-85C2-6A0516CB9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C96E-2B41-416F-85A4-BBF41AFB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9621-CBB4-4DA4-B10B-4DB91B8E5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74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682244-4587-4DA3-A3E2-91C917F4DD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3684A-5D85-474C-8A67-8EBE1C809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3B302-67EC-49E8-B8F7-96CDA6BA3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8523-4DF2-47DE-B993-4EF097D92792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44962-6BFB-4B64-B5D0-D5C32517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BAFAC-65B8-4CC8-842E-28DC46C2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9621-CBB4-4DA4-B10B-4DB91B8E5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09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092A9-58C1-48C1-A437-B6EBFC446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CF22F-57E2-4BF0-ACA2-7125B84B0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A7449-3740-40B7-B935-1B5F69A9C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8523-4DF2-47DE-B993-4EF097D92792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21D29-9583-487B-9A9A-C48F4F737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42468-D4DF-429D-AA9E-9959B480C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9621-CBB4-4DA4-B10B-4DB91B8E5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86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4504C-585F-4B03-80CA-8E2FE7489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7CCAB-1B91-4981-AC3F-F4E670C75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F7E8F-EC42-4AAF-ABBD-FB3DA3419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8523-4DF2-47DE-B993-4EF097D92792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48272-2176-4F98-AACB-D75B655EF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F21E0-B3B8-4637-B138-C93214E77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9621-CBB4-4DA4-B10B-4DB91B8E5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83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CA5D4-F57E-4836-9019-26994ACA8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2245-4B8D-48FD-A842-CCEA11ED2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3B44E0-DF7B-46D3-BE18-81AC37953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6BBD0-B8A0-4065-B743-5992038B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8523-4DF2-47DE-B993-4EF097D92792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A2CC5-259A-42FF-A519-AB46764DE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4FF28-8DEC-4C1D-9841-2AD79543C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9621-CBB4-4DA4-B10B-4DB91B8E5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89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0D24A-49D4-4D70-A0C8-22C50658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4FC2F-EAEA-49AC-8EFB-D14EB7CCF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BB782-6FD5-481E-8A91-E1C45508A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3C494A-3789-4A2A-B398-FD06501598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21B3B0-0202-4670-8746-CDD3D442F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E8EC9F-1D92-4769-BE8D-96DF904A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8523-4DF2-47DE-B993-4EF097D92792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EA3103-C051-4CFE-A5D0-7261351DD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492A03-1AFE-4DCF-BBA7-1F9C8C87C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9621-CBB4-4DA4-B10B-4DB91B8E5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557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AF34-7146-4541-8111-2FAE1789A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CE783F-B7AA-4F8B-8DC7-552E62A47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8523-4DF2-47DE-B993-4EF097D92792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BEFFCD-FBBA-428D-8A64-A9DD9B341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5454D-E0FF-4913-9EC3-36F2ED2B0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9621-CBB4-4DA4-B10B-4DB91B8E5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25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BEEC9E-E1DD-4A4D-A998-2E3B8948C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8523-4DF2-47DE-B993-4EF097D92792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FF40F1-EE66-41DA-A888-D0FE2F4B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1DF3F-EE0B-4A3E-A37B-CEB32C996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9621-CBB4-4DA4-B10B-4DB91B8E5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37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4EF9-364E-4654-A416-DB20DC539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2F198-23CA-4577-B9D2-D46CA0F35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AE190-90B4-48FC-AD62-8203C0CA5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EBFD6-6C2E-4BA8-BB84-26E9A2D11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8523-4DF2-47DE-B993-4EF097D92792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C3605-0360-40F0-96D3-BD19DA0B4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3776C-8B45-46DE-B67F-1B671CDD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9621-CBB4-4DA4-B10B-4DB91B8E5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17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908E-5F7E-4FBA-8E89-BF622EF03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BE2D65-1274-4DE0-BE97-ACF2A2817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3C4F71-FE8B-454D-B992-87385EB7E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DE8CD-D841-4B0F-BD3E-0B4B7519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8523-4DF2-47DE-B993-4EF097D92792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04B4E-7495-4335-A70C-35F25D7D3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5410E-7F49-467F-9E18-3B510DBB8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9621-CBB4-4DA4-B10B-4DB91B8E5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90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D24492-4F0A-4EBE-B259-472363AD7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2092B-790C-45B7-9E11-D8F03C3BE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05125-BB19-4A26-AA3E-83B0C3303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E8523-4DF2-47DE-B993-4EF097D92792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21749-C9A1-41A9-9036-8CE8FF5FE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AAB18-55C9-4E3A-97B0-A2ADC3726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9621-CBB4-4DA4-B10B-4DB91B8E5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50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D573B2C-E03F-48DB-B949-F2E9C46E3D2E}"/>
              </a:ext>
            </a:extLst>
          </p:cNvPr>
          <p:cNvSpPr txBox="1">
            <a:spLocks/>
          </p:cNvSpPr>
          <p:nvPr/>
        </p:nvSpPr>
        <p:spPr>
          <a:xfrm>
            <a:off x="454425" y="3922152"/>
            <a:ext cx="2186988" cy="975699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rPr>
              <a:t>Energy services procured</a:t>
            </a:r>
          </a:p>
          <a:p>
            <a:pPr marL="0" indent="0" algn="ctr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rPr>
              <a:t>The ESO enters in to a contract with providers either via bilateral agreements, or via a tender process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  <a:latin typeface="Helvetica Neue LT Std 45 Light" panose="020B04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CC0D22-7600-4E54-9F8B-70B4596A7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0" y="1979178"/>
            <a:ext cx="1882509" cy="1844859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B3F1B50-0021-415E-90D3-C73711536C40}"/>
              </a:ext>
            </a:extLst>
          </p:cNvPr>
          <p:cNvSpPr txBox="1">
            <a:spLocks/>
          </p:cNvSpPr>
          <p:nvPr/>
        </p:nvSpPr>
        <p:spPr>
          <a:xfrm>
            <a:off x="2537709" y="3922153"/>
            <a:ext cx="2342754" cy="1407936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rPr>
              <a:t>Control room instruct service</a:t>
            </a:r>
          </a:p>
          <a:p>
            <a:pPr marL="0" indent="0" algn="ctr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rPr>
              <a:t>The Control Room can choose to use that service at a time when they need to increase supply or reduce demand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  <a:latin typeface="Helvetica Neue LT Std 45 Light" panose="020B0403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A5DD6B-F260-4122-B3A7-EC7370928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85" y="1979178"/>
            <a:ext cx="1901239" cy="1882509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34C9FDA-D6B0-48C7-9419-3B47ECB6387B}"/>
              </a:ext>
            </a:extLst>
          </p:cNvPr>
          <p:cNvSpPr txBox="1">
            <a:spLocks/>
          </p:cNvSpPr>
          <p:nvPr/>
        </p:nvSpPr>
        <p:spPr>
          <a:xfrm>
            <a:off x="4729145" y="3922152"/>
            <a:ext cx="2342754" cy="975699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rPr>
              <a:t>Service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rPr>
              <a:t>utilised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Helvetica Neue LT Std 45 Light" panose="020B0403020202020204" pitchFamily="34" charset="0"/>
            </a:endParaRPr>
          </a:p>
          <a:p>
            <a:pPr marL="0" indent="0" algn="ctr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rPr>
              <a:t>When a service is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rPr>
              <a:t>utilised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rPr>
              <a:t> (i.e. a generator releases energy into the network), the relevant provider needs to get paid for that service.</a:t>
            </a:r>
          </a:p>
          <a:p>
            <a:pPr marL="0" indent="0" algn="ctr">
              <a:buNone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Helvetica Neue LT Std 45 Light" panose="020B04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40442A-4F60-419E-A39C-08BBCA0EE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33" y="1979178"/>
            <a:ext cx="1930289" cy="1882509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0811CEE-6E8C-42D8-AF6D-81AAE668E7CA}"/>
              </a:ext>
            </a:extLst>
          </p:cNvPr>
          <p:cNvSpPr txBox="1">
            <a:spLocks/>
          </p:cNvSpPr>
          <p:nvPr/>
        </p:nvSpPr>
        <p:spPr>
          <a:xfrm>
            <a:off x="9454755" y="3922152"/>
            <a:ext cx="2342754" cy="1235982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rPr>
              <a:t>Costs recovered</a:t>
            </a:r>
          </a:p>
          <a:p>
            <a:pPr marL="0" indent="0" algn="ctr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rPr>
              <a:t>The Revenue team then calculates how much the ESO has spent in services, spreads that cost across the industry (generators, suppliers, etc.) and instruct Finance to recover that cost.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C1057BC-F197-43A7-B91E-BB38D73D7766}"/>
              </a:ext>
            </a:extLst>
          </p:cNvPr>
          <p:cNvSpPr txBox="1">
            <a:spLocks/>
          </p:cNvSpPr>
          <p:nvPr/>
        </p:nvSpPr>
        <p:spPr>
          <a:xfrm>
            <a:off x="7112001" y="3922152"/>
            <a:ext cx="2342754" cy="975699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rPr>
              <a:t>Service settled</a:t>
            </a:r>
          </a:p>
          <a:p>
            <a:pPr marL="0" indent="0" algn="ctr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rPr>
              <a:t>Settlements team calculate how much the provider needs to get paid for their services and instruct Finance to release payment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rPr>
              <a:t>. 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Helvetica Neue LT Std 45 Light" panose="020B0403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1DD146-7D05-4223-B7F4-93ABD3192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730" y="1979178"/>
            <a:ext cx="1882509" cy="18442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EB9A9A-BB3E-4BF2-BE95-26E276832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987" y="1979178"/>
            <a:ext cx="1930289" cy="188250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6C94F94-DBCB-4BDB-9C29-0B2C2936FF12}"/>
              </a:ext>
            </a:extLst>
          </p:cNvPr>
          <p:cNvSpPr/>
          <p:nvPr/>
        </p:nvSpPr>
        <p:spPr>
          <a:xfrm>
            <a:off x="317344" y="773296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rPr>
              <a:t>Provider Journey</a:t>
            </a:r>
          </a:p>
        </p:txBody>
      </p:sp>
    </p:spTree>
    <p:extLst>
      <p:ext uri="{BB962C8B-B14F-4D97-AF65-F5344CB8AC3E}">
        <p14:creationId xmlns:p14="http://schemas.microsoft.com/office/powerpoint/2010/main" val="255341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10DA6BA5-74C6-4CD9-8CF4-7C91059E61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3573967"/>
              </p:ext>
            </p:extLst>
          </p:nvPr>
        </p:nvGraphicFramePr>
        <p:xfrm>
          <a:off x="5901059" y="2383667"/>
          <a:ext cx="2841475" cy="2371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8FB24256-0AF2-4859-9810-808A092CEF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4943333"/>
              </p:ext>
            </p:extLst>
          </p:nvPr>
        </p:nvGraphicFramePr>
        <p:xfrm>
          <a:off x="453223" y="1296154"/>
          <a:ext cx="2841475" cy="2303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385C8E14-DDE1-458D-8371-4548AD2761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7649823"/>
              </p:ext>
            </p:extLst>
          </p:nvPr>
        </p:nvGraphicFramePr>
        <p:xfrm>
          <a:off x="453223" y="3957877"/>
          <a:ext cx="2841475" cy="2303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B573D522-E7E4-4D56-B4AE-8F09FD66F1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3710408"/>
              </p:ext>
            </p:extLst>
          </p:nvPr>
        </p:nvGraphicFramePr>
        <p:xfrm>
          <a:off x="3311283" y="2383668"/>
          <a:ext cx="2841475" cy="2303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188D210C-0C4F-4252-BF79-AFE28D573F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8290247"/>
              </p:ext>
            </p:extLst>
          </p:nvPr>
        </p:nvGraphicFramePr>
        <p:xfrm>
          <a:off x="8706511" y="1296154"/>
          <a:ext cx="2841475" cy="2303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31" name="Diagram 30">
            <a:extLst>
              <a:ext uri="{FF2B5EF4-FFF2-40B4-BE49-F238E27FC236}">
                <a16:creationId xmlns:a16="http://schemas.microsoft.com/office/drawing/2014/main" id="{178888BC-6AB5-4874-81CC-FA45ADD24F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8557157"/>
              </p:ext>
            </p:extLst>
          </p:nvPr>
        </p:nvGraphicFramePr>
        <p:xfrm>
          <a:off x="8706511" y="3957877"/>
          <a:ext cx="2841475" cy="2303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54C23D0E-0BE2-4683-86D4-1964F9F1E7CA}"/>
              </a:ext>
            </a:extLst>
          </p:cNvPr>
          <p:cNvSpPr/>
          <p:nvPr/>
        </p:nvSpPr>
        <p:spPr>
          <a:xfrm>
            <a:off x="137811" y="773296"/>
            <a:ext cx="2441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rPr>
              <a:t>Settlements process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A8EFB1-CC9E-4406-AAFB-8460D71C9F12}"/>
              </a:ext>
            </a:extLst>
          </p:cNvPr>
          <p:cNvCxnSpPr/>
          <p:nvPr/>
        </p:nvCxnSpPr>
        <p:spPr>
          <a:xfrm>
            <a:off x="2890684" y="2315497"/>
            <a:ext cx="855406" cy="3392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07B2ADD-54CE-4F38-9099-8A210C944B82}"/>
              </a:ext>
            </a:extLst>
          </p:cNvPr>
          <p:cNvCxnSpPr>
            <a:cxnSpLocks/>
          </p:cNvCxnSpPr>
          <p:nvPr/>
        </p:nvCxnSpPr>
        <p:spPr>
          <a:xfrm flipV="1">
            <a:off x="2890684" y="4203291"/>
            <a:ext cx="978640" cy="3522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4D0C85A-3E85-461E-810F-0EE4631EBD90}"/>
              </a:ext>
            </a:extLst>
          </p:cNvPr>
          <p:cNvCxnSpPr>
            <a:cxnSpLocks/>
          </p:cNvCxnSpPr>
          <p:nvPr/>
        </p:nvCxnSpPr>
        <p:spPr>
          <a:xfrm flipV="1">
            <a:off x="8307727" y="2495550"/>
            <a:ext cx="845798" cy="1591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643EA7F-7095-42CA-B8CB-96CA3E3531E7}"/>
              </a:ext>
            </a:extLst>
          </p:cNvPr>
          <p:cNvCxnSpPr>
            <a:cxnSpLocks/>
          </p:cNvCxnSpPr>
          <p:nvPr/>
        </p:nvCxnSpPr>
        <p:spPr>
          <a:xfrm>
            <a:off x="8233987" y="4189655"/>
            <a:ext cx="985744" cy="3564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FF1F3B5-859F-4DA1-AB2C-A0513C97B559}"/>
              </a:ext>
            </a:extLst>
          </p:cNvPr>
          <p:cNvCxnSpPr>
            <a:cxnSpLocks/>
          </p:cNvCxnSpPr>
          <p:nvPr/>
        </p:nvCxnSpPr>
        <p:spPr>
          <a:xfrm>
            <a:off x="5744105" y="3326068"/>
            <a:ext cx="5977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949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4A32B8-6369-4324-8FE6-787565C6D134}"/>
              </a:ext>
            </a:extLst>
          </p:cNvPr>
          <p:cNvSpPr/>
          <p:nvPr/>
        </p:nvSpPr>
        <p:spPr>
          <a:xfrm>
            <a:off x="403738" y="472675"/>
            <a:ext cx="11620500" cy="2150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400" dirty="0">
                <a:latin typeface="Helvetica Neue LT Std 45 Light"/>
                <a:ea typeface="Calibri" panose="020F0502020204030204" pitchFamily="34" charset="0"/>
                <a:cs typeface="Arial" panose="020B0604020202020204" pitchFamily="34" charset="0"/>
              </a:rPr>
              <a:t>Service Data – This is operational data relating to the provision of a service and is used to calculate monies owed, e.g. metering data, contracted </a:t>
            </a:r>
            <a:r>
              <a:rPr lang="en-GB" sz="1400" dirty="0" err="1">
                <a:latin typeface="Helvetica Neue LT Std 45 Light"/>
                <a:ea typeface="Calibri" panose="020F0502020204030204" pitchFamily="34" charset="0"/>
                <a:cs typeface="Arial" panose="020B0604020202020204" pitchFamily="34" charset="0"/>
              </a:rPr>
              <a:t>mW</a:t>
            </a:r>
            <a:r>
              <a:rPr lang="en-GB" sz="1400" dirty="0">
                <a:latin typeface="Helvetica Neue LT Std 45 Light"/>
                <a:ea typeface="Calibri" panose="020F0502020204030204" pitchFamily="34" charset="0"/>
                <a:cs typeface="Arial" panose="020B0604020202020204" pitchFamily="34" charset="0"/>
              </a:rPr>
              <a:t>, etc.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400" dirty="0">
                <a:latin typeface="Helvetica Neue LT Std 45 Light"/>
                <a:ea typeface="Calibri" panose="020F0502020204030204" pitchFamily="34" charset="0"/>
                <a:cs typeface="Arial" panose="020B0604020202020204" pitchFamily="34" charset="0"/>
              </a:rPr>
              <a:t>Contact and billing data – This is customer and company contact information, such as email recipients, billing addresses, </a:t>
            </a:r>
            <a:r>
              <a:rPr lang="en-GB" sz="1400" dirty="0" err="1">
                <a:latin typeface="Helvetica Neue LT Std 45 Light"/>
                <a:ea typeface="Calibri" panose="020F0502020204030204" pitchFamily="34" charset="0"/>
                <a:cs typeface="Arial" panose="020B0604020202020204" pitchFamily="34" charset="0"/>
              </a:rPr>
              <a:t>ect</a:t>
            </a:r>
            <a:r>
              <a:rPr lang="en-GB" sz="1400" dirty="0">
                <a:latin typeface="Helvetica Neue LT Std 45 Light"/>
                <a:ea typeface="Calibri" panose="020F0502020204030204" pitchFamily="34" charset="0"/>
                <a:cs typeface="Arial" panose="020B0604020202020204" pitchFamily="34" charset="0"/>
              </a:rPr>
              <a:t>.. If you are setting up as a new service provider, please refer to the </a:t>
            </a:r>
            <a:r>
              <a:rPr lang="en-GB" sz="1400" u="sng" dirty="0">
                <a:solidFill>
                  <a:srgbClr val="0563C1"/>
                </a:solidFill>
                <a:latin typeface="Helvetica Neue LT Std 45 Light"/>
                <a:ea typeface="Calibri" panose="020F0502020204030204" pitchFamily="34" charset="0"/>
                <a:cs typeface="Arial" panose="020B0604020202020204" pitchFamily="34" charset="0"/>
              </a:rPr>
              <a:t>New Service Provider Guidance document</a:t>
            </a:r>
            <a:r>
              <a:rPr lang="en-GB" sz="1400" dirty="0">
                <a:latin typeface="Helvetica Neue LT Std 45 Ligh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400" dirty="0">
                <a:latin typeface="Helvetica Neue LT Std 45 Light"/>
                <a:ea typeface="Calibri" panose="020F0502020204030204" pitchFamily="34" charset="0"/>
                <a:cs typeface="Arial" panose="020B0604020202020204" pitchFamily="34" charset="0"/>
              </a:rPr>
              <a:t>Settlements system – Service, contact and billing data is collated in the Settlements system where calculations for monies owed takes place.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400" dirty="0">
                <a:latin typeface="Helvetica Neue LT Std 45 Light"/>
                <a:ea typeface="Calibri" panose="020F0502020204030204" pitchFamily="34" charset="0"/>
                <a:cs typeface="Arial" panose="020B0604020202020204" pitchFamily="34" charset="0"/>
              </a:rPr>
              <a:t>Invoices and backing data produced – This information is produced at D+8 (preliminary) and D+18 (final). Please note that the preliminary billing process does not include the creation of invoices or the instruction of payments to the Finance team.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400" dirty="0">
                <a:latin typeface="Helvetica Neue LT Std 45 Light"/>
                <a:ea typeface="Calibri" panose="020F0502020204030204" pitchFamily="34" charset="0"/>
                <a:cs typeface="Arial" panose="020B0604020202020204" pitchFamily="34" charset="0"/>
              </a:rPr>
              <a:t>Provider emailed - Invoice and backing data is email to the provider.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400" dirty="0">
                <a:latin typeface="Helvetica Neue LT Std 45 Light"/>
                <a:ea typeface="Calibri" panose="020F0502020204030204" pitchFamily="34" charset="0"/>
                <a:cs typeface="Arial" panose="020B0604020202020204" pitchFamily="34" charset="0"/>
              </a:rPr>
              <a:t>Finance instructed to release payment - Finance are instructed to release payment to the provider.</a:t>
            </a:r>
            <a:r>
              <a:rPr lang="en-GB" sz="1400">
                <a:latin typeface="Helvetica Neue LT Std 45 Light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400" dirty="0">
              <a:latin typeface="Helvetica Neue LT Std 45 Ligh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222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353</Words>
  <Application>Microsoft Office PowerPoint</Application>
  <PresentationFormat>Widescreen</PresentationFormat>
  <Paragraphs>25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Helvetica Neue LT Std 45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(ESO), Jeremy</dc:creator>
  <cp:lastModifiedBy>Taylor (ESO), Jeremy</cp:lastModifiedBy>
  <cp:revision>13</cp:revision>
  <dcterms:created xsi:type="dcterms:W3CDTF">2021-01-07T13:57:34Z</dcterms:created>
  <dcterms:modified xsi:type="dcterms:W3CDTF">2021-03-31T09:43:00Z</dcterms:modified>
</cp:coreProperties>
</file>